
<file path=[Content_Types].xml><?xml version="1.0" encoding="utf-8"?>
<Types xmlns="http://schemas.openxmlformats.org/package/2006/content-types">
  <Default Extension="png" ContentType="image/png"/>
  <Default Extension="bin" ContentType="application/vnd.openxmlformats-officedocument.oleObject"/>
  <Default Extension="jpeg" ContentType="image/jpeg"/>
  <Default Extension="wmf" ContentType="image/x-wmf"/>
  <Default Extension="emf" ContentType="image/x-emf"/>
  <Default Extension="rels" ContentType="application/vnd.openxmlformats-package.relationships+xml"/>
  <Default Extension="xml" ContentType="application/xml"/>
  <Default Extension="gif" ContentType="image/gif"/>
  <Default Extension="vml" ContentType="application/vnd.openxmlformats-officedocument.vmlDrawing"/>
  <Default Extension="wmv" ContentType="video/x-ms-wmv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commentAuthors.xml" ContentType="application/vnd.openxmlformats-officedocument.presentationml.commentAuthor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howSpecialPlsOnTitleSld="0" saveSubsetFonts="1">
  <p:sldMasterIdLst>
    <p:sldMasterId id="2147483921" r:id="rId1"/>
  </p:sldMasterIdLst>
  <p:notesMasterIdLst>
    <p:notesMasterId r:id="rId15"/>
  </p:notesMasterIdLst>
  <p:handoutMasterIdLst>
    <p:handoutMasterId r:id="rId16"/>
  </p:handoutMasterIdLst>
  <p:sldIdLst>
    <p:sldId id="8046" r:id="rId2"/>
    <p:sldId id="8070" r:id="rId3"/>
    <p:sldId id="8052" r:id="rId4"/>
    <p:sldId id="8065" r:id="rId5"/>
    <p:sldId id="8058" r:id="rId6"/>
    <p:sldId id="8060" r:id="rId7"/>
    <p:sldId id="8061" r:id="rId8"/>
    <p:sldId id="8062" r:id="rId9"/>
    <p:sldId id="8063" r:id="rId10"/>
    <p:sldId id="8071" r:id="rId11"/>
    <p:sldId id="8072" r:id="rId12"/>
    <p:sldId id="8066" r:id="rId13"/>
    <p:sldId id="8067" r:id="rId14"/>
  </p:sldIdLst>
  <p:sldSz cx="9144000" cy="6858000" type="screen4x3"/>
  <p:notesSz cx="9939338" cy="6807200"/>
  <p:defaultTextStyle>
    <a:defPPr>
      <a:defRPr lang="ru-RU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521415D9-36F7-43E2-AB2F-B90AF26B5E84}">
      <p14:sectionLst xmlns:p14="http://schemas.microsoft.com/office/powerpoint/2010/main">
        <p14:section name="Раздел по умолчанию" id="{DE587F38-6BCC-4E5F-A969-F447CE76924F}">
          <p14:sldIdLst>
            <p14:sldId id="8046"/>
            <p14:sldId id="8070"/>
            <p14:sldId id="8052"/>
            <p14:sldId id="8065"/>
            <p14:sldId id="8058"/>
            <p14:sldId id="8060"/>
            <p14:sldId id="8061"/>
            <p14:sldId id="8062"/>
            <p14:sldId id="8063"/>
            <p14:sldId id="8071"/>
            <p14:sldId id="8072"/>
            <p14:sldId id="8066"/>
            <p14:sldId id="8067"/>
          </p14:sldIdLst>
        </p14:section>
      </p14:sectionLst>
    </p:ext>
    <p:ext uri="{EFAFB233-063F-42B5-8137-9DF3F51BA10A}">
      <p15:sldGuideLst xmlns:p15="http://schemas.microsoft.com/office/powerpoint/2012/main" xmlns="">
        <p15:guide id="2" pos="3628" userDrawn="1">
          <p15:clr>
            <a:srgbClr val="A4A3A4"/>
          </p15:clr>
        </p15:guide>
        <p15:guide id="3" orient="horz" pos="4320" userDrawn="1">
          <p15:clr>
            <a:srgbClr val="A4A3A4"/>
          </p15:clr>
        </p15:guide>
        <p15:guide id="4" pos="2721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 xmlns=""/>
    </p:ext>
  </p:extLst>
</p:presentation>
</file>

<file path=ppt/commentAuthors.xml><?xml version="1.0" encoding="utf-8"?>
<p:cmAuthorLst xmlns:a="http://schemas.openxmlformats.org/drawingml/2006/main" xmlns:r="http://schemas.openxmlformats.org/officeDocument/2006/relationships" xmlns:p="http://schemas.openxmlformats.org/presentationml/2006/main">
  <p:cmAuthor id="1" name="ARM32" initials="A" lastIdx="1" clrIdx="0">
    <p:extLst/>
  </p:cmAuthor>
  <p:cmAuthor id="2" name="User" initials="U" lastIdx="1" clrIdx="1"/>
</p:cm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loop="1" showNarration="1" useTimings="0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EE1AD0"/>
    <a:srgbClr val="FF0000"/>
    <a:srgbClr val="3DF353"/>
    <a:srgbClr val="EFF4ED"/>
    <a:srgbClr val="4ADFE6"/>
    <a:srgbClr val="181DF8"/>
    <a:srgbClr val="FFFF00"/>
    <a:srgbClr val="563BF5"/>
    <a:srgbClr val="000000"/>
    <a:srgbClr val="FFFFFF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xmlns="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Средний стиль 2 — акцент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5940675A-B579-460E-94D1-54222C63F5DA}" styleName="Нет стиля, сетка таблицы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tx1"/>
              </a:solidFill>
            </a:ln>
          </a:left>
          <a:right>
            <a:ln w="12700" cmpd="sng">
              <a:solidFill>
                <a:schemeClr val="tx1"/>
              </a:solidFill>
            </a:ln>
          </a:right>
          <a:top>
            <a:ln w="12700" cmpd="sng">
              <a:solidFill>
                <a:schemeClr val="tx1"/>
              </a:solidFill>
            </a:ln>
          </a:top>
          <a:bottom>
            <a:ln w="12700" cmpd="sng">
              <a:solidFill>
                <a:schemeClr val="tx1"/>
              </a:solidFill>
            </a:ln>
          </a:bottom>
          <a:insideH>
            <a:ln w="12700" cmpd="sng">
              <a:solidFill>
                <a:schemeClr val="tx1"/>
              </a:solidFill>
            </a:ln>
          </a:insideH>
          <a:insideV>
            <a:ln w="12700" cmpd="sng">
              <a:solidFill>
                <a:schemeClr val="tx1"/>
              </a:solidFill>
            </a:ln>
          </a:insideV>
        </a:tcBdr>
        <a:fill>
          <a:noFill/>
        </a:fill>
      </a:tcStyle>
    </a:wholeTbl>
  </a:tblStyle>
  <a:tblStyle styleId="{F5AB1C69-6EDB-4FF4-983F-18BD219EF322}" styleName="Средний стиль 2 — акцент 3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3">
              <a:tint val="20000"/>
            </a:schemeClr>
          </a:solidFill>
        </a:fill>
      </a:tcStyle>
    </a:wholeTbl>
    <a:band1H>
      <a:tcStyle>
        <a:tcBdr/>
        <a:fill>
          <a:solidFill>
            <a:schemeClr val="accent3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3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3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3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3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3"/>
          </a:solidFill>
        </a:fill>
      </a:tcStyle>
    </a:firstRow>
  </a:tblStyle>
  <a:tblStyle styleId="{2D5ABB26-0587-4C30-8999-92F81FD0307C}" styleName="Нет стиля, нет сетки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</a:tblStyle>
  <a:tblStyle styleId="{21E4AEA4-8DFA-4A89-87EB-49C32662AFE0}" styleName="Средний стиль 2 - акцент 2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2">
              <a:tint val="20000"/>
            </a:schemeClr>
          </a:solidFill>
        </a:fill>
      </a:tcStyle>
    </a:wholeTbl>
    <a:band1H>
      <a:tcStyle>
        <a:tcBdr/>
        <a:fill>
          <a:solidFill>
            <a:schemeClr val="accent2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2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2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2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2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2"/>
          </a:solidFill>
        </a:fill>
      </a:tcStyle>
    </a:firstRow>
  </a:tblStyle>
  <a:tblStyle styleId="{00A15C55-8517-42AA-B614-E9B94910E393}" styleName="Средний стиль 2 - акцент 4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4">
              <a:tint val="20000"/>
            </a:schemeClr>
          </a:solidFill>
        </a:fill>
      </a:tcStyle>
    </a:wholeTbl>
    <a:band1H>
      <a:tcStyle>
        <a:tcBdr/>
        <a:fill>
          <a:solidFill>
            <a:schemeClr val="accent4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4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4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4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4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4"/>
          </a:solidFill>
        </a:fill>
      </a:tcStyle>
    </a:firstRow>
  </a:tblStyle>
  <a:tblStyle styleId="{93296810-A885-4BE3-A3E7-6D5BEEA58F35}" styleName="Средний стиль 2 - акцент 6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6">
              <a:tint val="20000"/>
            </a:schemeClr>
          </a:solidFill>
        </a:fill>
      </a:tcStyle>
    </a:wholeTbl>
    <a:band1H>
      <a:tcStyle>
        <a:tcBdr/>
        <a:fill>
          <a:solidFill>
            <a:schemeClr val="accent6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6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6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6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6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6"/>
          </a:solidFill>
        </a:fill>
      </a:tcStyle>
    </a:firstRow>
  </a:tblStyle>
  <a:tblStyle styleId="{74C1A8A3-306A-4EB7-A6B1-4F7E0EB9C5D6}" styleName="Средний стиль 3 - акцент 5">
    <a:wholeTbl>
      <a:tcTxStyle>
        <a:fontRef idx="minor">
          <a:scrgbClr r="0" g="0" b="0"/>
        </a:fontRef>
        <a:schemeClr val="dk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25400" cmpd="sng">
              <a:solidFill>
                <a:schemeClr val="dk1"/>
              </a:solidFill>
            </a:ln>
          </a:top>
          <a:bottom>
            <a:ln w="25400" cmpd="sng">
              <a:solidFill>
                <a:schemeClr val="dk1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dk1">
              <a:tint val="20000"/>
            </a:schemeClr>
          </a:solidFill>
        </a:fill>
      </a:tcStyle>
    </a:band1H>
    <a:band1V>
      <a:tcStyle>
        <a:tcBdr/>
        <a:fill>
          <a:solidFill>
            <a:schemeClr val="dk1">
              <a:tint val="20000"/>
            </a:schemeClr>
          </a:solidFill>
        </a:fill>
      </a:tcStyle>
    </a:band1V>
    <a:lastCol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5"/>
          </a:solidFill>
        </a:fill>
      </a:tcStyle>
    </a:lastCol>
    <a:firstCol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5"/>
          </a:solidFill>
        </a:fill>
      </a:tcStyle>
    </a:firstCol>
    <a:lastRow>
      <a:tcTxStyle b="on"/>
      <a:tcStyle>
        <a:tcBdr>
          <a:top>
            <a:ln w="50800" cmpd="dbl">
              <a:solidFill>
                <a:schemeClr val="dk1"/>
              </a:solidFill>
            </a:ln>
          </a:top>
        </a:tcBdr>
        <a:fill>
          <a:solidFill>
            <a:schemeClr val="lt1"/>
          </a:solidFill>
        </a:fill>
      </a:tcStyle>
    </a:lastRow>
    <a:seCell>
      <a:tcTxStyle b="on">
        <a:fontRef idx="minor">
          <a:scrgbClr r="0" g="0" b="0"/>
        </a:fontRef>
        <a:schemeClr val="dk1"/>
      </a:tcTxStyle>
      <a:tcStyle>
        <a:tcBdr/>
      </a:tcStyle>
    </a:seCell>
    <a:swCell>
      <a:tcTxStyle b="on">
        <a:fontRef idx="minor">
          <a:scrgbClr r="0" g="0" b="0"/>
        </a:fontRef>
        <a:schemeClr val="dk1"/>
      </a:tcTxStyle>
      <a:tcStyle>
        <a:tcBdr/>
      </a:tcStyle>
    </a:swCell>
    <a:firstRow>
      <a:tcTxStyle b="on">
        <a:fontRef idx="minor">
          <a:scrgbClr r="0" g="0" b="0"/>
        </a:fontRef>
        <a:schemeClr val="lt1"/>
      </a:tcTxStyle>
      <a:tcStyle>
        <a:tcBdr>
          <a:bottom>
            <a:ln w="25400" cmpd="sng">
              <a:solidFill>
                <a:schemeClr val="dk1"/>
              </a:solidFill>
            </a:ln>
          </a:bottom>
        </a:tcBdr>
        <a:fill>
          <a:solidFill>
            <a:schemeClr val="accent5"/>
          </a:solidFill>
        </a:fill>
      </a:tcStyle>
    </a:firstRow>
  </a:tblStyle>
  <a:tblStyle styleId="{2A488322-F2BA-4B5B-9748-0D474271808F}" styleName="Средний стиль 3 - акцент 6">
    <a:wholeTbl>
      <a:tcTxStyle>
        <a:fontRef idx="minor">
          <a:scrgbClr r="0" g="0" b="0"/>
        </a:fontRef>
        <a:schemeClr val="dk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25400" cmpd="sng">
              <a:solidFill>
                <a:schemeClr val="dk1"/>
              </a:solidFill>
            </a:ln>
          </a:top>
          <a:bottom>
            <a:ln w="25400" cmpd="sng">
              <a:solidFill>
                <a:schemeClr val="dk1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dk1">
              <a:tint val="20000"/>
            </a:schemeClr>
          </a:solidFill>
        </a:fill>
      </a:tcStyle>
    </a:band1H>
    <a:band1V>
      <a:tcStyle>
        <a:tcBdr/>
        <a:fill>
          <a:solidFill>
            <a:schemeClr val="dk1">
              <a:tint val="20000"/>
            </a:schemeClr>
          </a:solidFill>
        </a:fill>
      </a:tcStyle>
    </a:band1V>
    <a:lastCol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6"/>
          </a:solidFill>
        </a:fill>
      </a:tcStyle>
    </a:lastCol>
    <a:firstCol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6"/>
          </a:solidFill>
        </a:fill>
      </a:tcStyle>
    </a:firstCol>
    <a:lastRow>
      <a:tcTxStyle b="on"/>
      <a:tcStyle>
        <a:tcBdr>
          <a:top>
            <a:ln w="50800" cmpd="dbl">
              <a:solidFill>
                <a:schemeClr val="dk1"/>
              </a:solidFill>
            </a:ln>
          </a:top>
        </a:tcBdr>
        <a:fill>
          <a:solidFill>
            <a:schemeClr val="lt1"/>
          </a:solidFill>
        </a:fill>
      </a:tcStyle>
    </a:lastRow>
    <a:seCell>
      <a:tcTxStyle b="on">
        <a:fontRef idx="minor">
          <a:scrgbClr r="0" g="0" b="0"/>
        </a:fontRef>
        <a:schemeClr val="dk1"/>
      </a:tcTxStyle>
      <a:tcStyle>
        <a:tcBdr/>
      </a:tcStyle>
    </a:seCell>
    <a:swCell>
      <a:tcTxStyle b="on">
        <a:fontRef idx="minor">
          <a:scrgbClr r="0" g="0" b="0"/>
        </a:fontRef>
        <a:schemeClr val="dk1"/>
      </a:tcTxStyle>
      <a:tcStyle>
        <a:tcBdr/>
      </a:tcStyle>
    </a:swCell>
    <a:firstRow>
      <a:tcTxStyle b="on">
        <a:fontRef idx="minor">
          <a:scrgbClr r="0" g="0" b="0"/>
        </a:fontRef>
        <a:schemeClr val="lt1"/>
      </a:tcTxStyle>
      <a:tcStyle>
        <a:tcBdr>
          <a:bottom>
            <a:ln w="25400" cmpd="sng">
              <a:solidFill>
                <a:schemeClr val="dk1"/>
              </a:solidFill>
            </a:ln>
          </a:bottom>
        </a:tcBdr>
        <a:fill>
          <a:solidFill>
            <a:schemeClr val="accent6"/>
          </a:solidFill>
        </a:fill>
      </a:tcStyle>
    </a:firstRow>
  </a:tblStyle>
  <a:tblStyle styleId="{EB9631B5-78F2-41C9-869B-9F39066F8104}" styleName="Средний стиль 3 - акцент 4">
    <a:wholeTbl>
      <a:tcTxStyle>
        <a:fontRef idx="minor">
          <a:scrgbClr r="0" g="0" b="0"/>
        </a:fontRef>
        <a:schemeClr val="dk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25400" cmpd="sng">
              <a:solidFill>
                <a:schemeClr val="dk1"/>
              </a:solidFill>
            </a:ln>
          </a:top>
          <a:bottom>
            <a:ln w="25400" cmpd="sng">
              <a:solidFill>
                <a:schemeClr val="dk1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dk1">
              <a:tint val="20000"/>
            </a:schemeClr>
          </a:solidFill>
        </a:fill>
      </a:tcStyle>
    </a:band1H>
    <a:band1V>
      <a:tcStyle>
        <a:tcBdr/>
        <a:fill>
          <a:solidFill>
            <a:schemeClr val="dk1">
              <a:tint val="20000"/>
            </a:schemeClr>
          </a:solidFill>
        </a:fill>
      </a:tcStyle>
    </a:band1V>
    <a:lastCol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4"/>
          </a:solidFill>
        </a:fill>
      </a:tcStyle>
    </a:lastCol>
    <a:firstCol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4"/>
          </a:solidFill>
        </a:fill>
      </a:tcStyle>
    </a:firstCol>
    <a:lastRow>
      <a:tcTxStyle b="on"/>
      <a:tcStyle>
        <a:tcBdr>
          <a:top>
            <a:ln w="50800" cmpd="dbl">
              <a:solidFill>
                <a:schemeClr val="dk1"/>
              </a:solidFill>
            </a:ln>
          </a:top>
        </a:tcBdr>
        <a:fill>
          <a:solidFill>
            <a:schemeClr val="lt1"/>
          </a:solidFill>
        </a:fill>
      </a:tcStyle>
    </a:lastRow>
    <a:seCell>
      <a:tcTxStyle b="on">
        <a:fontRef idx="minor">
          <a:scrgbClr r="0" g="0" b="0"/>
        </a:fontRef>
        <a:schemeClr val="dk1"/>
      </a:tcTxStyle>
      <a:tcStyle>
        <a:tcBdr/>
      </a:tcStyle>
    </a:seCell>
    <a:swCell>
      <a:tcTxStyle b="on">
        <a:fontRef idx="minor">
          <a:scrgbClr r="0" g="0" b="0"/>
        </a:fontRef>
        <a:schemeClr val="dk1"/>
      </a:tcTxStyle>
      <a:tcStyle>
        <a:tcBdr/>
      </a:tcStyle>
    </a:swCell>
    <a:firstRow>
      <a:tcTxStyle b="on">
        <a:fontRef idx="minor">
          <a:scrgbClr r="0" g="0" b="0"/>
        </a:fontRef>
        <a:schemeClr val="lt1"/>
      </a:tcTxStyle>
      <a:tcStyle>
        <a:tcBdr>
          <a:bottom>
            <a:ln w="25400" cmpd="sng">
              <a:solidFill>
                <a:schemeClr val="dk1"/>
              </a:solidFill>
            </a:ln>
          </a:bottom>
        </a:tcBdr>
        <a:fill>
          <a:solidFill>
            <a:schemeClr val="accent4"/>
          </a:solidFill>
        </a:fill>
      </a:tcStyle>
    </a:firstRow>
  </a:tblStyle>
  <a:tblStyle styleId="{EB344D84-9AFB-497E-A393-DC336BA19D2E}" styleName="Средний стиль 3 - акцент 3">
    <a:wholeTbl>
      <a:tcTxStyle>
        <a:fontRef idx="minor">
          <a:scrgbClr r="0" g="0" b="0"/>
        </a:fontRef>
        <a:schemeClr val="dk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25400" cmpd="sng">
              <a:solidFill>
                <a:schemeClr val="dk1"/>
              </a:solidFill>
            </a:ln>
          </a:top>
          <a:bottom>
            <a:ln w="25400" cmpd="sng">
              <a:solidFill>
                <a:schemeClr val="dk1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dk1">
              <a:tint val="20000"/>
            </a:schemeClr>
          </a:solidFill>
        </a:fill>
      </a:tcStyle>
    </a:band1H>
    <a:band1V>
      <a:tcStyle>
        <a:tcBdr/>
        <a:fill>
          <a:solidFill>
            <a:schemeClr val="dk1">
              <a:tint val="20000"/>
            </a:schemeClr>
          </a:solidFill>
        </a:fill>
      </a:tcStyle>
    </a:band1V>
    <a:lastCol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3"/>
          </a:solidFill>
        </a:fill>
      </a:tcStyle>
    </a:lastCol>
    <a:firstCol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3"/>
          </a:solidFill>
        </a:fill>
      </a:tcStyle>
    </a:firstCol>
    <a:lastRow>
      <a:tcTxStyle b="on"/>
      <a:tcStyle>
        <a:tcBdr>
          <a:top>
            <a:ln w="50800" cmpd="dbl">
              <a:solidFill>
                <a:schemeClr val="dk1"/>
              </a:solidFill>
            </a:ln>
          </a:top>
        </a:tcBdr>
        <a:fill>
          <a:solidFill>
            <a:schemeClr val="lt1"/>
          </a:solidFill>
        </a:fill>
      </a:tcStyle>
    </a:lastRow>
    <a:seCell>
      <a:tcTxStyle b="on">
        <a:fontRef idx="minor">
          <a:scrgbClr r="0" g="0" b="0"/>
        </a:fontRef>
        <a:schemeClr val="dk1"/>
      </a:tcTxStyle>
      <a:tcStyle>
        <a:tcBdr/>
      </a:tcStyle>
    </a:seCell>
    <a:swCell>
      <a:tcTxStyle b="on">
        <a:fontRef idx="minor">
          <a:scrgbClr r="0" g="0" b="0"/>
        </a:fontRef>
        <a:schemeClr val="dk1"/>
      </a:tcTxStyle>
      <a:tcStyle>
        <a:tcBdr/>
      </a:tcStyle>
    </a:swCell>
    <a:firstRow>
      <a:tcTxStyle b="on">
        <a:fontRef idx="minor">
          <a:scrgbClr r="0" g="0" b="0"/>
        </a:fontRef>
        <a:schemeClr val="lt1"/>
      </a:tcTxStyle>
      <a:tcStyle>
        <a:tcBdr>
          <a:bottom>
            <a:ln w="25400" cmpd="sng">
              <a:solidFill>
                <a:schemeClr val="dk1"/>
              </a:solidFill>
            </a:ln>
          </a:bottom>
        </a:tcBdr>
        <a:fill>
          <a:solidFill>
            <a:schemeClr val="accent3"/>
          </a:solidFill>
        </a:fill>
      </a:tcStyle>
    </a:firstRow>
  </a:tblStyle>
  <a:tblStyle styleId="{91EBBBCC-DAD2-459C-BE2E-F6DE35CF9A28}" styleName="Темный стиль 2 - акцент 3/акцент 4">
    <a:wholeTbl>
      <a:tcTxStyle>
        <a:fontRef idx="minor">
          <a:scrgbClr r="0" g="0" b="0"/>
        </a:fontRef>
        <a:schemeClr val="dk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accent3">
              <a:tint val="20000"/>
            </a:schemeClr>
          </a:solidFill>
        </a:fill>
      </a:tcStyle>
    </a:wholeTbl>
    <a:band1H>
      <a:tcStyle>
        <a:tcBdr/>
        <a:fill>
          <a:solidFill>
            <a:schemeClr val="accent3">
              <a:tint val="40000"/>
            </a:schemeClr>
          </a:solidFill>
        </a:fill>
      </a:tcStyle>
    </a:band1H>
    <a:band1V>
      <a:tcStyle>
        <a:tcBdr/>
        <a:fill>
          <a:solidFill>
            <a:schemeClr val="accent3">
              <a:tint val="4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dk1"/>
              </a:solidFill>
            </a:ln>
          </a:top>
        </a:tcBdr>
        <a:fill>
          <a:solidFill>
            <a:schemeClr val="accent3">
              <a:tint val="20000"/>
            </a:schemeClr>
          </a:solidFill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4"/>
          </a:solidFill>
        </a:fill>
      </a:tcStyle>
    </a:firstRow>
  </a:tblStyle>
  <a:tblStyle styleId="{37CE84F3-28C3-443E-9E96-99CF82512B78}" styleName="Темный стиль 1 - акцент 2">
    <a:wholeTbl>
      <a:tcTxStyle>
        <a:fontRef idx="minor">
          <a:scrgbClr r="0" g="0" b="0"/>
        </a:fontRef>
        <a:schemeClr val="lt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accent2"/>
          </a:solidFill>
        </a:fill>
      </a:tcStyle>
    </a:wholeTbl>
    <a:band1H>
      <a:tcStyle>
        <a:tcBdr/>
        <a:fill>
          <a:solidFill>
            <a:schemeClr val="accent2">
              <a:shade val="60000"/>
            </a:schemeClr>
          </a:solidFill>
        </a:fill>
      </a:tcStyle>
    </a:band1H>
    <a:band1V>
      <a:tcStyle>
        <a:tcBdr/>
        <a:fill>
          <a:solidFill>
            <a:schemeClr val="accent2">
              <a:shade val="60000"/>
            </a:schemeClr>
          </a:solidFill>
        </a:fill>
      </a:tcStyle>
    </a:band1V>
    <a:lastCol>
      <a:tcTxStyle b="on"/>
      <a:tcStyle>
        <a:tcBdr>
          <a:left>
            <a:ln w="25400" cmpd="sng">
              <a:solidFill>
                <a:schemeClr val="lt1"/>
              </a:solidFill>
            </a:ln>
          </a:left>
        </a:tcBdr>
        <a:fill>
          <a:solidFill>
            <a:schemeClr val="accent2">
              <a:shade val="60000"/>
            </a:schemeClr>
          </a:solidFill>
        </a:fill>
      </a:tcStyle>
    </a:lastCol>
    <a:firstCol>
      <a:tcTxStyle b="on"/>
      <a:tcStyle>
        <a:tcBdr>
          <a:right>
            <a:ln w="25400" cmpd="sng">
              <a:solidFill>
                <a:schemeClr val="lt1"/>
              </a:solidFill>
            </a:ln>
          </a:right>
        </a:tcBdr>
        <a:fill>
          <a:solidFill>
            <a:schemeClr val="accent2">
              <a:shade val="60000"/>
            </a:schemeClr>
          </a:solidFill>
        </a:fill>
      </a:tcStyle>
    </a:firstCol>
    <a:lastRow>
      <a:tcTxStyle b="on"/>
      <a:tcStyle>
        <a:tcBdr>
          <a:top>
            <a:ln w="25400" cmpd="sng">
              <a:solidFill>
                <a:schemeClr val="lt1"/>
              </a:solidFill>
            </a:ln>
          </a:top>
        </a:tcBdr>
        <a:fill>
          <a:solidFill>
            <a:schemeClr val="accent2">
              <a:shade val="40000"/>
            </a:schemeClr>
          </a:solidFill>
        </a:fill>
      </a:tcStyle>
    </a:lastRow>
    <a:seCell>
      <a:tcStyle>
        <a:tcBdr>
          <a:left>
            <a:ln>
              <a:noFill/>
            </a:ln>
          </a:left>
        </a:tcBdr>
      </a:tcStyle>
    </a:seCell>
    <a:swCell>
      <a:tcStyle>
        <a:tcBdr>
          <a:right>
            <a:ln>
              <a:noFill/>
            </a:ln>
          </a:right>
        </a:tcBdr>
      </a:tcStyle>
    </a:swCell>
    <a:firstRow>
      <a:tcTxStyle b="on"/>
      <a:tcStyle>
        <a:tcBdr>
          <a:bottom>
            <a:ln w="25400" cmpd="sng">
              <a:solidFill>
                <a:schemeClr val="lt1"/>
              </a:solidFill>
            </a:ln>
          </a:bottom>
        </a:tcBdr>
        <a:fill>
          <a:solidFill>
            <a:schemeClr val="dk1"/>
          </a:solidFill>
        </a:fill>
      </a:tcStyle>
    </a:firstRow>
    <a:neCell>
      <a:tcStyle>
        <a:tcBdr>
          <a:left>
            <a:ln>
              <a:noFill/>
            </a:ln>
          </a:left>
        </a:tcBdr>
      </a:tcStyle>
    </a:neCell>
    <a:nwCell>
      <a:tcStyle>
        <a:tcBdr>
          <a:right>
            <a:ln>
              <a:noFill/>
            </a:ln>
          </a:right>
        </a:tcBdr>
      </a:tcStyle>
    </a:nwCell>
  </a:tblStyle>
  <a:tblStyle styleId="{E8034E78-7F5D-4C2E-B375-FC64B27BC917}" styleName="Темный стиль 1">
    <a:wholeTbl>
      <a:tcTxStyle>
        <a:fontRef idx="minor">
          <a:scrgbClr r="0" g="0" b="0"/>
        </a:fontRef>
        <a:schemeClr val="lt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dk1">
              <a:tint val="20000"/>
            </a:schemeClr>
          </a:solidFill>
        </a:fill>
      </a:tcStyle>
    </a:wholeTbl>
    <a:band1H>
      <a:tcStyle>
        <a:tcBdr/>
        <a:fill>
          <a:solidFill>
            <a:schemeClr val="dk1">
              <a:tint val="40000"/>
            </a:schemeClr>
          </a:solidFill>
        </a:fill>
      </a:tcStyle>
    </a:band1H>
    <a:band1V>
      <a:tcStyle>
        <a:tcBdr/>
        <a:fill>
          <a:solidFill>
            <a:schemeClr val="dk1">
              <a:tint val="40000"/>
            </a:schemeClr>
          </a:solidFill>
        </a:fill>
      </a:tcStyle>
    </a:band1V>
    <a:lastCol>
      <a:tcTxStyle b="on"/>
      <a:tcStyle>
        <a:tcBdr>
          <a:left>
            <a:ln w="25400" cmpd="sng">
              <a:solidFill>
                <a:schemeClr val="lt1"/>
              </a:solidFill>
            </a:ln>
          </a:left>
        </a:tcBdr>
        <a:fill>
          <a:solidFill>
            <a:schemeClr val="dk1">
              <a:tint val="60000"/>
            </a:schemeClr>
          </a:solidFill>
        </a:fill>
      </a:tcStyle>
    </a:lastCol>
    <a:firstCol>
      <a:tcTxStyle b="on"/>
      <a:tcStyle>
        <a:tcBdr>
          <a:right>
            <a:ln w="25400" cmpd="sng">
              <a:solidFill>
                <a:schemeClr val="lt1"/>
              </a:solidFill>
            </a:ln>
          </a:right>
        </a:tcBdr>
        <a:fill>
          <a:solidFill>
            <a:schemeClr val="dk1">
              <a:tint val="60000"/>
            </a:schemeClr>
          </a:solidFill>
        </a:fill>
      </a:tcStyle>
    </a:firstCol>
    <a:lastRow>
      <a:tcTxStyle b="on"/>
      <a:tcStyle>
        <a:tcBdr>
          <a:top>
            <a:ln w="25400" cmpd="sng">
              <a:solidFill>
                <a:schemeClr val="lt1"/>
              </a:solidFill>
            </a:ln>
          </a:top>
        </a:tcBdr>
        <a:fill>
          <a:solidFill>
            <a:schemeClr val="dk1">
              <a:tint val="60000"/>
            </a:schemeClr>
          </a:solidFill>
        </a:fill>
      </a:tcStyle>
    </a:lastRow>
    <a:seCell>
      <a:tcStyle>
        <a:tcBdr>
          <a:left>
            <a:ln>
              <a:noFill/>
            </a:ln>
          </a:left>
        </a:tcBdr>
      </a:tcStyle>
    </a:seCell>
    <a:swCell>
      <a:tcStyle>
        <a:tcBdr>
          <a:right>
            <a:ln>
              <a:noFill/>
            </a:ln>
          </a:right>
        </a:tcBdr>
      </a:tcStyle>
    </a:swCell>
    <a:firstRow>
      <a:tcTxStyle b="on"/>
      <a:tcStyle>
        <a:tcBdr>
          <a:bottom>
            <a:ln w="25400" cmpd="sng">
              <a:solidFill>
                <a:schemeClr val="lt1"/>
              </a:solidFill>
            </a:ln>
          </a:bottom>
        </a:tcBdr>
        <a:fill>
          <a:solidFill>
            <a:schemeClr val="dk1"/>
          </a:solidFill>
        </a:fill>
      </a:tcStyle>
    </a:firstRow>
    <a:neCell>
      <a:tcStyle>
        <a:tcBdr>
          <a:left>
            <a:ln>
              <a:noFill/>
            </a:ln>
          </a:left>
        </a:tcBdr>
      </a:tcStyle>
    </a:neCell>
    <a:nwCell>
      <a:tcStyle>
        <a:tcBdr>
          <a:right>
            <a:ln>
              <a:noFill/>
            </a:ln>
          </a:right>
        </a:tcBdr>
      </a:tcStyle>
    </a:nwCell>
  </a:tblStyle>
  <a:tblStyle styleId="{AF606853-7671-496A-8E4F-DF71F8EC918B}" styleName="Темный стиль 1 - акцент 6">
    <a:wholeTbl>
      <a:tcTxStyle>
        <a:fontRef idx="minor">
          <a:scrgbClr r="0" g="0" b="0"/>
        </a:fontRef>
        <a:schemeClr val="lt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accent6"/>
          </a:solidFill>
        </a:fill>
      </a:tcStyle>
    </a:wholeTbl>
    <a:band1H>
      <a:tcStyle>
        <a:tcBdr/>
        <a:fill>
          <a:solidFill>
            <a:schemeClr val="accent6">
              <a:shade val="60000"/>
            </a:schemeClr>
          </a:solidFill>
        </a:fill>
      </a:tcStyle>
    </a:band1H>
    <a:band1V>
      <a:tcStyle>
        <a:tcBdr/>
        <a:fill>
          <a:solidFill>
            <a:schemeClr val="accent6">
              <a:shade val="60000"/>
            </a:schemeClr>
          </a:solidFill>
        </a:fill>
      </a:tcStyle>
    </a:band1V>
    <a:lastCol>
      <a:tcTxStyle b="on"/>
      <a:tcStyle>
        <a:tcBdr>
          <a:left>
            <a:ln w="25400" cmpd="sng">
              <a:solidFill>
                <a:schemeClr val="lt1"/>
              </a:solidFill>
            </a:ln>
          </a:left>
        </a:tcBdr>
        <a:fill>
          <a:solidFill>
            <a:schemeClr val="accent6">
              <a:shade val="60000"/>
            </a:schemeClr>
          </a:solidFill>
        </a:fill>
      </a:tcStyle>
    </a:lastCol>
    <a:firstCol>
      <a:tcTxStyle b="on"/>
      <a:tcStyle>
        <a:tcBdr>
          <a:right>
            <a:ln w="25400" cmpd="sng">
              <a:solidFill>
                <a:schemeClr val="lt1"/>
              </a:solidFill>
            </a:ln>
          </a:right>
        </a:tcBdr>
        <a:fill>
          <a:solidFill>
            <a:schemeClr val="accent6">
              <a:shade val="60000"/>
            </a:schemeClr>
          </a:solidFill>
        </a:fill>
      </a:tcStyle>
    </a:firstCol>
    <a:lastRow>
      <a:tcTxStyle b="on"/>
      <a:tcStyle>
        <a:tcBdr>
          <a:top>
            <a:ln w="25400" cmpd="sng">
              <a:solidFill>
                <a:schemeClr val="lt1"/>
              </a:solidFill>
            </a:ln>
          </a:top>
        </a:tcBdr>
        <a:fill>
          <a:solidFill>
            <a:schemeClr val="accent6">
              <a:shade val="40000"/>
            </a:schemeClr>
          </a:solidFill>
        </a:fill>
      </a:tcStyle>
    </a:lastRow>
    <a:seCell>
      <a:tcStyle>
        <a:tcBdr>
          <a:left>
            <a:ln>
              <a:noFill/>
            </a:ln>
          </a:left>
        </a:tcBdr>
      </a:tcStyle>
    </a:seCell>
    <a:swCell>
      <a:tcStyle>
        <a:tcBdr>
          <a:right>
            <a:ln>
              <a:noFill/>
            </a:ln>
          </a:right>
        </a:tcBdr>
      </a:tcStyle>
    </a:swCell>
    <a:firstRow>
      <a:tcTxStyle b="on"/>
      <a:tcStyle>
        <a:tcBdr>
          <a:bottom>
            <a:ln w="25400" cmpd="sng">
              <a:solidFill>
                <a:schemeClr val="lt1"/>
              </a:solidFill>
            </a:ln>
          </a:bottom>
        </a:tcBdr>
        <a:fill>
          <a:solidFill>
            <a:schemeClr val="dk1"/>
          </a:solidFill>
        </a:fill>
      </a:tcStyle>
    </a:firstRow>
    <a:neCell>
      <a:tcStyle>
        <a:tcBdr>
          <a:left>
            <a:ln>
              <a:noFill/>
            </a:ln>
          </a:left>
        </a:tcBdr>
      </a:tcStyle>
    </a:neCell>
    <a:nwCell>
      <a:tcStyle>
        <a:tcBdr>
          <a:right>
            <a:ln>
              <a:noFill/>
            </a:ln>
          </a:right>
        </a:tcBdr>
      </a:tcStyle>
    </a:nwCell>
  </a:tblStyle>
  <a:tblStyle styleId="{6E25E649-3F16-4E02-A733-19D2CDBF48F0}" styleName="Средний стиль 3 - акцент 1">
    <a:wholeTbl>
      <a:tcTxStyle>
        <a:fontRef idx="minor">
          <a:scrgbClr r="0" g="0" b="0"/>
        </a:fontRef>
        <a:schemeClr val="dk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25400" cmpd="sng">
              <a:solidFill>
                <a:schemeClr val="dk1"/>
              </a:solidFill>
            </a:ln>
          </a:top>
          <a:bottom>
            <a:ln w="25400" cmpd="sng">
              <a:solidFill>
                <a:schemeClr val="dk1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dk1">
              <a:tint val="20000"/>
            </a:schemeClr>
          </a:solidFill>
        </a:fill>
      </a:tcStyle>
    </a:band1H>
    <a:band1V>
      <a:tcStyle>
        <a:tcBdr/>
        <a:fill>
          <a:solidFill>
            <a:schemeClr val="dk1">
              <a:tint val="20000"/>
            </a:schemeClr>
          </a:solidFill>
        </a:fill>
      </a:tcStyle>
    </a:band1V>
    <a:lastCol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/>
      <a:tcStyle>
        <a:tcBdr>
          <a:top>
            <a:ln w="50800" cmpd="dbl">
              <a:solidFill>
                <a:schemeClr val="dk1"/>
              </a:solidFill>
            </a:ln>
          </a:top>
        </a:tcBdr>
        <a:fill>
          <a:solidFill>
            <a:schemeClr val="lt1"/>
          </a:solidFill>
        </a:fill>
      </a:tcStyle>
    </a:lastRow>
    <a:seCell>
      <a:tcTxStyle b="on">
        <a:fontRef idx="minor">
          <a:scrgbClr r="0" g="0" b="0"/>
        </a:fontRef>
        <a:schemeClr val="dk1"/>
      </a:tcTxStyle>
      <a:tcStyle>
        <a:tcBdr/>
      </a:tcStyle>
    </a:seCell>
    <a:swCell>
      <a:tcTxStyle b="on">
        <a:fontRef idx="minor">
          <a:scrgbClr r="0" g="0" b="0"/>
        </a:fontRef>
        <a:schemeClr val="dk1"/>
      </a:tcTxStyle>
      <a:tcStyle>
        <a:tcBdr/>
      </a:tcStyle>
    </a:swCell>
    <a:firstRow>
      <a:tcTxStyle b="on">
        <a:fontRef idx="minor">
          <a:scrgbClr r="0" g="0" b="0"/>
        </a:fontRef>
        <a:schemeClr val="lt1"/>
      </a:tcTxStyle>
      <a:tcStyle>
        <a:tcBdr>
          <a:bottom>
            <a:ln w="25400" cmpd="sng">
              <a:solidFill>
                <a:schemeClr val="dk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85BE263C-DBD7-4A20-BB59-AAB30ACAA65A}" styleName="Средний стиль 3 - акцент 2">
    <a:wholeTbl>
      <a:tcTxStyle>
        <a:fontRef idx="minor">
          <a:scrgbClr r="0" g="0" b="0"/>
        </a:fontRef>
        <a:schemeClr val="dk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25400" cmpd="sng">
              <a:solidFill>
                <a:schemeClr val="dk1"/>
              </a:solidFill>
            </a:ln>
          </a:top>
          <a:bottom>
            <a:ln w="25400" cmpd="sng">
              <a:solidFill>
                <a:schemeClr val="dk1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dk1">
              <a:tint val="20000"/>
            </a:schemeClr>
          </a:solidFill>
        </a:fill>
      </a:tcStyle>
    </a:band1H>
    <a:band1V>
      <a:tcStyle>
        <a:tcBdr/>
        <a:fill>
          <a:solidFill>
            <a:schemeClr val="dk1">
              <a:tint val="20000"/>
            </a:schemeClr>
          </a:solidFill>
        </a:fill>
      </a:tcStyle>
    </a:band1V>
    <a:lastCol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2"/>
          </a:solidFill>
        </a:fill>
      </a:tcStyle>
    </a:lastCol>
    <a:firstCol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2"/>
          </a:solidFill>
        </a:fill>
      </a:tcStyle>
    </a:firstCol>
    <a:lastRow>
      <a:tcTxStyle b="on"/>
      <a:tcStyle>
        <a:tcBdr>
          <a:top>
            <a:ln w="50800" cmpd="dbl">
              <a:solidFill>
                <a:schemeClr val="dk1"/>
              </a:solidFill>
            </a:ln>
          </a:top>
        </a:tcBdr>
        <a:fill>
          <a:solidFill>
            <a:schemeClr val="lt1"/>
          </a:solidFill>
        </a:fill>
      </a:tcStyle>
    </a:lastRow>
    <a:seCell>
      <a:tcTxStyle b="on">
        <a:fontRef idx="minor">
          <a:scrgbClr r="0" g="0" b="0"/>
        </a:fontRef>
        <a:schemeClr val="dk1"/>
      </a:tcTxStyle>
      <a:tcStyle>
        <a:tcBdr/>
      </a:tcStyle>
    </a:seCell>
    <a:swCell>
      <a:tcTxStyle b="on">
        <a:fontRef idx="minor">
          <a:scrgbClr r="0" g="0" b="0"/>
        </a:fontRef>
        <a:schemeClr val="dk1"/>
      </a:tcTxStyle>
      <a:tcStyle>
        <a:tcBdr/>
      </a:tcStyle>
    </a:swCell>
    <a:firstRow>
      <a:tcTxStyle b="on">
        <a:fontRef idx="minor">
          <a:scrgbClr r="0" g="0" b="0"/>
        </a:fontRef>
        <a:schemeClr val="lt1"/>
      </a:tcTxStyle>
      <a:tcStyle>
        <a:tcBdr>
          <a:bottom>
            <a:ln w="25400" cmpd="sng">
              <a:solidFill>
                <a:schemeClr val="dk1"/>
              </a:solidFill>
            </a:ln>
          </a:bottom>
        </a:tcBdr>
        <a:fill>
          <a:solidFill>
            <a:schemeClr val="accent2"/>
          </a:solidFill>
        </a:fill>
      </a:tcStyle>
    </a:firstRow>
  </a:tblStyle>
  <a:tblStyle styleId="{9DCAF9ED-07DC-4A11-8D7F-57B35C25682E}" styleName="Средний стиль 1 - акцент 2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accent2"/>
              </a:solidFill>
            </a:ln>
          </a:left>
          <a:right>
            <a:ln w="12700" cmpd="sng">
              <a:solidFill>
                <a:schemeClr val="accent2"/>
              </a:solidFill>
            </a:ln>
          </a:right>
          <a:top>
            <a:ln w="12700" cmpd="sng">
              <a:solidFill>
                <a:schemeClr val="accent2"/>
              </a:solidFill>
            </a:ln>
          </a:top>
          <a:bottom>
            <a:ln w="12700" cmpd="sng">
              <a:solidFill>
                <a:schemeClr val="accent2"/>
              </a:solidFill>
            </a:ln>
          </a:bottom>
          <a:insideH>
            <a:ln w="12700" cmpd="sng">
              <a:solidFill>
                <a:schemeClr val="accent2"/>
              </a:solidFill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accent2">
              <a:tint val="20000"/>
            </a:schemeClr>
          </a:solidFill>
        </a:fill>
      </a:tcStyle>
    </a:band1H>
    <a:band1V>
      <a:tcStyle>
        <a:tcBdr/>
        <a:fill>
          <a:solidFill>
            <a:schemeClr val="accent2">
              <a:tint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2"/>
              </a:solidFill>
            </a:ln>
          </a:top>
        </a:tcBdr>
        <a:fill>
          <a:solidFill>
            <a:schemeClr val="lt1"/>
          </a:solidFill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2"/>
          </a:solidFill>
        </a:fill>
      </a:tcStyle>
    </a:firstRow>
  </a:tblStyle>
  <a:tblStyle styleId="{1FECB4D8-DB02-4DC6-A0A2-4F2EBAE1DC90}" styleName="Средний стиль 1 - акцент 3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accent3"/>
              </a:solidFill>
            </a:ln>
          </a:left>
          <a:right>
            <a:ln w="12700" cmpd="sng">
              <a:solidFill>
                <a:schemeClr val="accent3"/>
              </a:solidFill>
            </a:ln>
          </a:right>
          <a:top>
            <a:ln w="12700" cmpd="sng">
              <a:solidFill>
                <a:schemeClr val="accent3"/>
              </a:solidFill>
            </a:ln>
          </a:top>
          <a:bottom>
            <a:ln w="12700" cmpd="sng">
              <a:solidFill>
                <a:schemeClr val="accent3"/>
              </a:solidFill>
            </a:ln>
          </a:bottom>
          <a:insideH>
            <a:ln w="12700" cmpd="sng">
              <a:solidFill>
                <a:schemeClr val="accent3"/>
              </a:solidFill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accent3">
              <a:tint val="20000"/>
            </a:schemeClr>
          </a:solidFill>
        </a:fill>
      </a:tcStyle>
    </a:band1H>
    <a:band1V>
      <a:tcStyle>
        <a:tcBdr/>
        <a:fill>
          <a:solidFill>
            <a:schemeClr val="accent3">
              <a:tint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3"/>
              </a:solidFill>
            </a:ln>
          </a:top>
        </a:tcBdr>
        <a:fill>
          <a:solidFill>
            <a:schemeClr val="lt1"/>
          </a:solidFill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3"/>
          </a:solidFill>
        </a:fill>
      </a:tcStyle>
    </a:firstRow>
  </a:tblStyle>
  <a:tblStyle styleId="{1E171933-4619-4E11-9A3F-F7608DF75F80}" styleName="Средний стиль 1 - акцент 4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accent4"/>
              </a:solidFill>
            </a:ln>
          </a:left>
          <a:right>
            <a:ln w="12700" cmpd="sng">
              <a:solidFill>
                <a:schemeClr val="accent4"/>
              </a:solidFill>
            </a:ln>
          </a:right>
          <a:top>
            <a:ln w="12700" cmpd="sng">
              <a:solidFill>
                <a:schemeClr val="accent4"/>
              </a:solidFill>
            </a:ln>
          </a:top>
          <a:bottom>
            <a:ln w="12700" cmpd="sng">
              <a:solidFill>
                <a:schemeClr val="accent4"/>
              </a:solidFill>
            </a:ln>
          </a:bottom>
          <a:insideH>
            <a:ln w="12700" cmpd="sng">
              <a:solidFill>
                <a:schemeClr val="accent4"/>
              </a:solidFill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accent4">
              <a:tint val="20000"/>
            </a:schemeClr>
          </a:solidFill>
        </a:fill>
      </a:tcStyle>
    </a:band1H>
    <a:band1V>
      <a:tcStyle>
        <a:tcBdr/>
        <a:fill>
          <a:solidFill>
            <a:schemeClr val="accent4">
              <a:tint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4"/>
              </a:solidFill>
            </a:ln>
          </a:top>
        </a:tcBdr>
        <a:fill>
          <a:solidFill>
            <a:schemeClr val="lt1"/>
          </a:solidFill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4"/>
          </a:solidFill>
        </a:fill>
      </a:tcStyle>
    </a:firstRow>
  </a:tblStyle>
  <a:tblStyle styleId="{ED083AE6-46FA-4A59-8FB0-9F97EB10719F}" styleName="Светлый стиль 3 - акцент 4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accent4"/>
              </a:solidFill>
            </a:ln>
          </a:left>
          <a:right>
            <a:ln w="12700" cmpd="sng">
              <a:solidFill>
                <a:schemeClr val="accent4"/>
              </a:solidFill>
            </a:ln>
          </a:right>
          <a:top>
            <a:ln w="12700" cmpd="sng">
              <a:solidFill>
                <a:schemeClr val="accent4"/>
              </a:solidFill>
            </a:ln>
          </a:top>
          <a:bottom>
            <a:ln w="12700" cmpd="sng">
              <a:solidFill>
                <a:schemeClr val="accent4"/>
              </a:solidFill>
            </a:ln>
          </a:bottom>
          <a:insideH>
            <a:ln w="12700" cmpd="sng">
              <a:solidFill>
                <a:schemeClr val="accent4"/>
              </a:solidFill>
            </a:ln>
          </a:insideH>
          <a:insideV>
            <a:ln w="12700" cmpd="sng">
              <a:solidFill>
                <a:schemeClr val="accent4"/>
              </a:solidFill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4">
              <a:alpha val="20000"/>
            </a:schemeClr>
          </a:solidFill>
        </a:fill>
      </a:tcStyle>
    </a:band1H>
    <a:band1V>
      <a:tcStyle>
        <a:tcBdr/>
        <a:fill>
          <a:solidFill>
            <a:schemeClr val="accent4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4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25400" cmpd="sng">
              <a:solidFill>
                <a:schemeClr val="accent4"/>
              </a:solidFill>
            </a:ln>
          </a:bottom>
        </a:tcBdr>
        <a:fill>
          <a:noFill/>
        </a:fill>
      </a:tcStyle>
    </a:firstRow>
  </a:tblStyle>
  <a:tblStyle styleId="{BDBED569-4797-4DF1-A0F4-6AAB3CD982D8}" styleName="Светлый стиль 3 - акцент 5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accent5"/>
              </a:solidFill>
            </a:ln>
          </a:left>
          <a:right>
            <a:ln w="12700" cmpd="sng">
              <a:solidFill>
                <a:schemeClr val="accent5"/>
              </a:solidFill>
            </a:ln>
          </a:right>
          <a:top>
            <a:ln w="12700" cmpd="sng">
              <a:solidFill>
                <a:schemeClr val="accent5"/>
              </a:solidFill>
            </a:ln>
          </a:top>
          <a:bottom>
            <a:ln w="12700" cmpd="sng">
              <a:solidFill>
                <a:schemeClr val="accent5"/>
              </a:solidFill>
            </a:ln>
          </a:bottom>
          <a:insideH>
            <a:ln w="12700" cmpd="sng">
              <a:solidFill>
                <a:schemeClr val="accent5"/>
              </a:solidFill>
            </a:ln>
          </a:insideH>
          <a:insideV>
            <a:ln w="12700" cmpd="sng">
              <a:solidFill>
                <a:schemeClr val="accent5"/>
              </a:solidFill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5">
              <a:alpha val="20000"/>
            </a:schemeClr>
          </a:solidFill>
        </a:fill>
      </a:tcStyle>
    </a:band1H>
    <a:band1V>
      <a:tcStyle>
        <a:tcBdr/>
        <a:fill>
          <a:solidFill>
            <a:schemeClr val="accent5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5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25400" cmpd="sng">
              <a:solidFill>
                <a:schemeClr val="accent5"/>
              </a:solidFill>
            </a:ln>
          </a:bottom>
        </a:tcBdr>
        <a:fill>
          <a:noFill/>
        </a:fill>
      </a:tcStyle>
    </a:firstRow>
  </a:tblStyle>
  <a:tblStyle styleId="{BC89EF96-8CEA-46FF-86C4-4CE0E7609802}" styleName="Светлый стиль 3 - акцент 1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accent1"/>
              </a:solidFill>
            </a:ln>
          </a:left>
          <a:right>
            <a:ln w="12700" cmpd="sng">
              <a:solidFill>
                <a:schemeClr val="accent1"/>
              </a:solidFill>
            </a:ln>
          </a:right>
          <a:top>
            <a:ln w="12700" cmpd="sng">
              <a:solidFill>
                <a:schemeClr val="accent1"/>
              </a:solidFill>
            </a:ln>
          </a:top>
          <a:bottom>
            <a:ln w="12700" cmpd="sng">
              <a:solidFill>
                <a:schemeClr val="accent1"/>
              </a:solidFill>
            </a:ln>
          </a:bottom>
          <a:insideH>
            <a:ln w="12700" cmpd="sng">
              <a:solidFill>
                <a:schemeClr val="accent1"/>
              </a:solidFill>
            </a:ln>
          </a:insideH>
          <a:insideV>
            <a:ln w="12700" cmpd="sng">
              <a:solidFill>
                <a:schemeClr val="accent1"/>
              </a:solidFill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1">
              <a:alpha val="20000"/>
            </a:schemeClr>
          </a:solidFill>
        </a:fill>
      </a:tcStyle>
    </a:band1H>
    <a:band1V>
      <a:tcStyle>
        <a:tcBdr/>
        <a:fill>
          <a:solidFill>
            <a:schemeClr val="accent1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1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25400" cmpd="sng">
              <a:solidFill>
                <a:schemeClr val="accent1"/>
              </a:solidFill>
            </a:ln>
          </a:bottom>
        </a:tcBdr>
        <a:fill>
          <a:noFill/>
        </a:fill>
      </a:tcStyle>
    </a:firstRow>
  </a:tblStyle>
  <a:tblStyle styleId="{616DA210-FB5B-4158-B5E0-FEB733F419BA}" styleName="Светлый стиль 3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tx1"/>
              </a:solidFill>
            </a:ln>
          </a:left>
          <a:right>
            <a:ln w="12700" cmpd="sng">
              <a:solidFill>
                <a:schemeClr val="tx1"/>
              </a:solidFill>
            </a:ln>
          </a:right>
          <a:top>
            <a:ln w="12700" cmpd="sng">
              <a:solidFill>
                <a:schemeClr val="tx1"/>
              </a:solidFill>
            </a:ln>
          </a:top>
          <a:bottom>
            <a:ln w="12700" cmpd="sng">
              <a:solidFill>
                <a:schemeClr val="tx1"/>
              </a:solidFill>
            </a:ln>
          </a:bottom>
          <a:insideH>
            <a:ln w="12700" cmpd="sng">
              <a:solidFill>
                <a:schemeClr val="tx1"/>
              </a:solidFill>
            </a:ln>
          </a:insideH>
          <a:insideV>
            <a:ln w="12700" cmpd="sng">
              <a:solidFill>
                <a:schemeClr val="tx1"/>
              </a:solidFill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tx1">
              <a:alpha val="20000"/>
            </a:schemeClr>
          </a:solidFill>
        </a:fill>
      </a:tcStyle>
    </a:band1H>
    <a:band1V>
      <a:tcStyle>
        <a:tcBdr/>
        <a:fill>
          <a:solidFill>
            <a:schemeClr val="tx1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tx1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25400" cmpd="sng">
              <a:solidFill>
                <a:schemeClr val="tx1"/>
              </a:solidFill>
            </a:ln>
          </a:bottom>
        </a:tcBdr>
        <a:fill>
          <a:noFill/>
        </a:fill>
      </a:tcStyle>
    </a:firstRow>
  </a:tblStyle>
  <a:tblStyle styleId="{7E9639D4-E3E2-4D34-9284-5A2195B3D0D7}" styleName="Светлый стиль 2">
    <a:wholeTbl>
      <a:tcTxStyle>
        <a:fontRef idx="minor">
          <a:scrgbClr r="0" g="0" b="0"/>
        </a:fontRef>
        <a:schemeClr val="tx1"/>
      </a:tcTxStyle>
      <a:tcStyle>
        <a:tcBdr>
          <a:left>
            <a:lnRef idx="1">
              <a:schemeClr val="tx1"/>
            </a:lnRef>
          </a:left>
          <a:right>
            <a:lnRef idx="1">
              <a:schemeClr val="tx1"/>
            </a:lnRef>
          </a:right>
          <a:top>
            <a:lnRef idx="1">
              <a:schemeClr val="tx1"/>
            </a:lnRef>
          </a:top>
          <a:bottom>
            <a:lnRef idx="1">
              <a:schemeClr val="tx1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>
          <a:top>
            <a:lnRef idx="1">
              <a:schemeClr val="tx1"/>
            </a:lnRef>
          </a:top>
          <a:bottom>
            <a:lnRef idx="1">
              <a:schemeClr val="tx1"/>
            </a:lnRef>
          </a:bottom>
        </a:tcBdr>
      </a:tcStyle>
    </a:band1H>
    <a:band1V>
      <a:tcStyle>
        <a:tcBdr>
          <a:left>
            <a:lnRef idx="1">
              <a:schemeClr val="tx1"/>
            </a:lnRef>
          </a:left>
          <a:right>
            <a:lnRef idx="1">
              <a:schemeClr val="tx1"/>
            </a:lnRef>
          </a:right>
        </a:tcBdr>
      </a:tcStyle>
    </a:band1V>
    <a:band2V>
      <a:tcStyle>
        <a:tcBdr>
          <a:left>
            <a:lnRef idx="1">
              <a:schemeClr val="tx1"/>
            </a:lnRef>
          </a:left>
          <a:right>
            <a:lnRef idx="1">
              <a:schemeClr val="tx1"/>
            </a:lnRef>
          </a:right>
        </a:tcBdr>
      </a:tcStyle>
    </a:band2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tx1"/>
              </a:solidFill>
            </a:ln>
          </a:top>
        </a:tcBdr>
      </a:tcStyle>
    </a:lastRow>
    <a:firstRow>
      <a:tcTxStyle b="on">
        <a:fontRef idx="minor">
          <a:scrgbClr r="0" g="0" b="0"/>
        </a:fontRef>
        <a:schemeClr val="bg1"/>
      </a:tcTxStyle>
      <a:tcStyle>
        <a:tcBdr/>
        <a:fillRef idx="1">
          <a:schemeClr val="tx1"/>
        </a:fillRef>
      </a:tcStyle>
    </a:firstRow>
  </a:tblStyle>
  <a:tblStyle styleId="{69012ECD-51FC-41F1-AA8D-1B2483CD663E}" styleName="Светлый стиль 2 - акцент 1">
    <a:wholeTbl>
      <a:tcTxStyle>
        <a:fontRef idx="minor">
          <a:scrgbClr r="0" g="0" b="0"/>
        </a:fontRef>
        <a:schemeClr val="tx1"/>
      </a:tcTxStyle>
      <a:tcStyle>
        <a:tcBdr>
          <a:left>
            <a:lnRef idx="1">
              <a:schemeClr val="accent1"/>
            </a:lnRef>
          </a:left>
          <a:right>
            <a:lnRef idx="1">
              <a:schemeClr val="accent1"/>
            </a:lnRef>
          </a:right>
          <a:top>
            <a:lnRef idx="1">
              <a:schemeClr val="accent1"/>
            </a:lnRef>
          </a:top>
          <a:bottom>
            <a:lnRef idx="1">
              <a:schemeClr val="accent1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>
          <a:top>
            <a:lnRef idx="1">
              <a:schemeClr val="accent1"/>
            </a:lnRef>
          </a:top>
          <a:bottom>
            <a:lnRef idx="1">
              <a:schemeClr val="accent1"/>
            </a:lnRef>
          </a:bottom>
        </a:tcBdr>
      </a:tcStyle>
    </a:band1H>
    <a:band1V>
      <a:tcStyle>
        <a:tcBdr>
          <a:left>
            <a:lnRef idx="1">
              <a:schemeClr val="accent1"/>
            </a:lnRef>
          </a:left>
          <a:right>
            <a:lnRef idx="1">
              <a:schemeClr val="accent1"/>
            </a:lnRef>
          </a:right>
        </a:tcBdr>
      </a:tcStyle>
    </a:band1V>
    <a:band2V>
      <a:tcStyle>
        <a:tcBdr>
          <a:left>
            <a:lnRef idx="1">
              <a:schemeClr val="accent1"/>
            </a:lnRef>
          </a:left>
          <a:right>
            <a:lnRef idx="1">
              <a:schemeClr val="accent1"/>
            </a:lnRef>
          </a:right>
        </a:tcBdr>
      </a:tcStyle>
    </a:band2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1"/>
              </a:solidFill>
            </a:ln>
          </a:top>
        </a:tcBdr>
      </a:tcStyle>
    </a:lastRow>
    <a:firstRow>
      <a:tcTxStyle b="on">
        <a:fontRef idx="minor">
          <a:scrgbClr r="0" g="0" b="0"/>
        </a:fontRef>
        <a:schemeClr val="bg1"/>
      </a:tcTxStyle>
      <a:tcStyle>
        <a:tcBdr/>
        <a:fillRef idx="1">
          <a:schemeClr val="accent1"/>
        </a:fillRef>
      </a:tcStyle>
    </a:firstRow>
  </a:tblStyle>
  <a:tblStyle styleId="{72833802-FEF1-4C79-8D5D-14CF1EAF98D9}" styleName="Светлый стиль 2 - акцент 2">
    <a:wholeTbl>
      <a:tcTxStyle>
        <a:fontRef idx="minor">
          <a:scrgbClr r="0" g="0" b="0"/>
        </a:fontRef>
        <a:schemeClr val="tx1"/>
      </a:tcTxStyle>
      <a:tcStyle>
        <a:tcBdr>
          <a:left>
            <a:lnRef idx="1">
              <a:schemeClr val="accent2"/>
            </a:lnRef>
          </a:left>
          <a:right>
            <a:lnRef idx="1">
              <a:schemeClr val="accent2"/>
            </a:lnRef>
          </a:right>
          <a:top>
            <a:lnRef idx="1">
              <a:schemeClr val="accent2"/>
            </a:lnRef>
          </a:top>
          <a:bottom>
            <a:lnRef idx="1">
              <a:schemeClr val="accent2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>
          <a:top>
            <a:lnRef idx="1">
              <a:schemeClr val="accent2"/>
            </a:lnRef>
          </a:top>
          <a:bottom>
            <a:lnRef idx="1">
              <a:schemeClr val="accent2"/>
            </a:lnRef>
          </a:bottom>
        </a:tcBdr>
      </a:tcStyle>
    </a:band1H>
    <a:band1V>
      <a:tcStyle>
        <a:tcBdr>
          <a:left>
            <a:lnRef idx="1">
              <a:schemeClr val="accent2"/>
            </a:lnRef>
          </a:left>
          <a:right>
            <a:lnRef idx="1">
              <a:schemeClr val="accent2"/>
            </a:lnRef>
          </a:right>
        </a:tcBdr>
      </a:tcStyle>
    </a:band1V>
    <a:band2V>
      <a:tcStyle>
        <a:tcBdr>
          <a:left>
            <a:lnRef idx="1">
              <a:schemeClr val="accent2"/>
            </a:lnRef>
          </a:left>
          <a:right>
            <a:lnRef idx="1">
              <a:schemeClr val="accent2"/>
            </a:lnRef>
          </a:right>
        </a:tcBdr>
      </a:tcStyle>
    </a:band2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2"/>
              </a:solidFill>
            </a:ln>
          </a:top>
        </a:tcBdr>
      </a:tcStyle>
    </a:lastRow>
    <a:firstRow>
      <a:tcTxStyle b="on">
        <a:fontRef idx="minor">
          <a:scrgbClr r="0" g="0" b="0"/>
        </a:fontRef>
        <a:schemeClr val="bg1"/>
      </a:tcTxStyle>
      <a:tcStyle>
        <a:tcBdr/>
        <a:fillRef idx="1">
          <a:schemeClr val="accent2"/>
        </a:fillRef>
      </a:tcStyle>
    </a:firstRow>
  </a:tblStyle>
  <a:tblStyle styleId="{17292A2E-F333-43FB-9621-5CBBE7FDCDCB}" styleName="Светлый стиль 2 - акцент 4">
    <a:wholeTbl>
      <a:tcTxStyle>
        <a:fontRef idx="minor">
          <a:scrgbClr r="0" g="0" b="0"/>
        </a:fontRef>
        <a:schemeClr val="tx1"/>
      </a:tcTxStyle>
      <a:tcStyle>
        <a:tcBdr>
          <a:left>
            <a:lnRef idx="1">
              <a:schemeClr val="accent4"/>
            </a:lnRef>
          </a:left>
          <a:right>
            <a:lnRef idx="1">
              <a:schemeClr val="accent4"/>
            </a:lnRef>
          </a:right>
          <a:top>
            <a:lnRef idx="1">
              <a:schemeClr val="accent4"/>
            </a:lnRef>
          </a:top>
          <a:bottom>
            <a:lnRef idx="1">
              <a:schemeClr val="accent4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>
          <a:top>
            <a:lnRef idx="1">
              <a:schemeClr val="accent4"/>
            </a:lnRef>
          </a:top>
          <a:bottom>
            <a:lnRef idx="1">
              <a:schemeClr val="accent4"/>
            </a:lnRef>
          </a:bottom>
        </a:tcBdr>
      </a:tcStyle>
    </a:band1H>
    <a:band1V>
      <a:tcStyle>
        <a:tcBdr>
          <a:left>
            <a:lnRef idx="1">
              <a:schemeClr val="accent4"/>
            </a:lnRef>
          </a:left>
          <a:right>
            <a:lnRef idx="1">
              <a:schemeClr val="accent4"/>
            </a:lnRef>
          </a:right>
        </a:tcBdr>
      </a:tcStyle>
    </a:band1V>
    <a:band2V>
      <a:tcStyle>
        <a:tcBdr>
          <a:left>
            <a:lnRef idx="1">
              <a:schemeClr val="accent4"/>
            </a:lnRef>
          </a:left>
          <a:right>
            <a:lnRef idx="1">
              <a:schemeClr val="accent4"/>
            </a:lnRef>
          </a:right>
        </a:tcBdr>
      </a:tcStyle>
    </a:band2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4"/>
              </a:solidFill>
            </a:ln>
          </a:top>
        </a:tcBdr>
      </a:tcStyle>
    </a:lastRow>
    <a:firstRow>
      <a:tcTxStyle b="on">
        <a:fontRef idx="minor">
          <a:scrgbClr r="0" g="0" b="0"/>
        </a:fontRef>
        <a:schemeClr val="bg1"/>
      </a:tcTxStyle>
      <a:tcStyle>
        <a:tcBdr/>
        <a:fillRef idx="1">
          <a:schemeClr val="accent4"/>
        </a:fillRef>
      </a:tcStyle>
    </a:firstRow>
  </a:tblStyle>
  <a:tblStyle styleId="{F2DE63D5-997A-4646-A377-4702673A728D}" styleName="Светлый стиль 2 - акцент 3">
    <a:wholeTbl>
      <a:tcTxStyle>
        <a:fontRef idx="minor">
          <a:scrgbClr r="0" g="0" b="0"/>
        </a:fontRef>
        <a:schemeClr val="tx1"/>
      </a:tcTxStyle>
      <a:tcStyle>
        <a:tcBdr>
          <a:left>
            <a:lnRef idx="1">
              <a:schemeClr val="accent3"/>
            </a:lnRef>
          </a:left>
          <a:right>
            <a:lnRef idx="1">
              <a:schemeClr val="accent3"/>
            </a:lnRef>
          </a:right>
          <a:top>
            <a:lnRef idx="1">
              <a:schemeClr val="accent3"/>
            </a:lnRef>
          </a:top>
          <a:bottom>
            <a:lnRef idx="1">
              <a:schemeClr val="accent3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>
          <a:top>
            <a:lnRef idx="1">
              <a:schemeClr val="accent3"/>
            </a:lnRef>
          </a:top>
          <a:bottom>
            <a:lnRef idx="1">
              <a:schemeClr val="accent3"/>
            </a:lnRef>
          </a:bottom>
        </a:tcBdr>
      </a:tcStyle>
    </a:band1H>
    <a:band1V>
      <a:tcStyle>
        <a:tcBdr>
          <a:left>
            <a:lnRef idx="1">
              <a:schemeClr val="accent3"/>
            </a:lnRef>
          </a:left>
          <a:right>
            <a:lnRef idx="1">
              <a:schemeClr val="accent3"/>
            </a:lnRef>
          </a:right>
        </a:tcBdr>
      </a:tcStyle>
    </a:band1V>
    <a:band2V>
      <a:tcStyle>
        <a:tcBdr>
          <a:left>
            <a:lnRef idx="1">
              <a:schemeClr val="accent3"/>
            </a:lnRef>
          </a:left>
          <a:right>
            <a:lnRef idx="1">
              <a:schemeClr val="accent3"/>
            </a:lnRef>
          </a:right>
        </a:tcBdr>
      </a:tcStyle>
    </a:band2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3"/>
              </a:solidFill>
            </a:ln>
          </a:top>
        </a:tcBdr>
      </a:tcStyle>
    </a:lastRow>
    <a:firstRow>
      <a:tcTxStyle b="on">
        <a:fontRef idx="minor">
          <a:scrgbClr r="0" g="0" b="0"/>
        </a:fontRef>
        <a:schemeClr val="bg1"/>
      </a:tcTxStyle>
      <a:tcStyle>
        <a:tcBdr/>
        <a:fillRef idx="1">
          <a:schemeClr val="accent3"/>
        </a:fillRef>
      </a:tcStyle>
    </a:firstRow>
  </a:tblStyle>
  <a:tblStyle styleId="{5A111915-BE36-4E01-A7E5-04B1672EAD32}" styleName="Светлый стиль 2 - акцент 5">
    <a:wholeTbl>
      <a:tcTxStyle>
        <a:fontRef idx="minor">
          <a:scrgbClr r="0" g="0" b="0"/>
        </a:fontRef>
        <a:schemeClr val="tx1"/>
      </a:tcTxStyle>
      <a:tcStyle>
        <a:tcBdr>
          <a:left>
            <a:lnRef idx="1">
              <a:schemeClr val="accent5"/>
            </a:lnRef>
          </a:left>
          <a:right>
            <a:lnRef idx="1">
              <a:schemeClr val="accent5"/>
            </a:lnRef>
          </a:right>
          <a:top>
            <a:lnRef idx="1">
              <a:schemeClr val="accent5"/>
            </a:lnRef>
          </a:top>
          <a:bottom>
            <a:lnRef idx="1">
              <a:schemeClr val="accent5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>
          <a:top>
            <a:lnRef idx="1">
              <a:schemeClr val="accent5"/>
            </a:lnRef>
          </a:top>
          <a:bottom>
            <a:lnRef idx="1">
              <a:schemeClr val="accent5"/>
            </a:lnRef>
          </a:bottom>
        </a:tcBdr>
      </a:tcStyle>
    </a:band1H>
    <a:band1V>
      <a:tcStyle>
        <a:tcBdr>
          <a:left>
            <a:lnRef idx="1">
              <a:schemeClr val="accent5"/>
            </a:lnRef>
          </a:left>
          <a:right>
            <a:lnRef idx="1">
              <a:schemeClr val="accent5"/>
            </a:lnRef>
          </a:right>
        </a:tcBdr>
      </a:tcStyle>
    </a:band1V>
    <a:band2V>
      <a:tcStyle>
        <a:tcBdr>
          <a:left>
            <a:lnRef idx="1">
              <a:schemeClr val="accent5"/>
            </a:lnRef>
          </a:left>
          <a:right>
            <a:lnRef idx="1">
              <a:schemeClr val="accent5"/>
            </a:lnRef>
          </a:right>
        </a:tcBdr>
      </a:tcStyle>
    </a:band2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5"/>
              </a:solidFill>
            </a:ln>
          </a:top>
        </a:tcBdr>
      </a:tcStyle>
    </a:lastRow>
    <a:firstRow>
      <a:tcTxStyle b="on">
        <a:fontRef idx="minor">
          <a:scrgbClr r="0" g="0" b="0"/>
        </a:fontRef>
        <a:schemeClr val="bg1"/>
      </a:tcTxStyle>
      <a:tcStyle>
        <a:tcBdr/>
        <a:fillRef idx="1">
          <a:schemeClr val="accent5"/>
        </a:fillRef>
      </a:tcStyle>
    </a:firstRow>
  </a:tblStyle>
  <a:tblStyle styleId="{912C8C85-51F0-491E-9774-3900AFEF0FD7}" styleName="Светлый стиль 2 - акцент 6">
    <a:wholeTbl>
      <a:tcTxStyle>
        <a:fontRef idx="minor">
          <a:scrgbClr r="0" g="0" b="0"/>
        </a:fontRef>
        <a:schemeClr val="tx1"/>
      </a:tcTxStyle>
      <a:tcStyle>
        <a:tcBdr>
          <a:left>
            <a:lnRef idx="1">
              <a:schemeClr val="accent6"/>
            </a:lnRef>
          </a:left>
          <a:right>
            <a:lnRef idx="1">
              <a:schemeClr val="accent6"/>
            </a:lnRef>
          </a:right>
          <a:top>
            <a:lnRef idx="1">
              <a:schemeClr val="accent6"/>
            </a:lnRef>
          </a:top>
          <a:bottom>
            <a:lnRef idx="1">
              <a:schemeClr val="accent6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>
          <a:top>
            <a:lnRef idx="1">
              <a:schemeClr val="accent6"/>
            </a:lnRef>
          </a:top>
          <a:bottom>
            <a:lnRef idx="1">
              <a:schemeClr val="accent6"/>
            </a:lnRef>
          </a:bottom>
        </a:tcBdr>
      </a:tcStyle>
    </a:band1H>
    <a:band1V>
      <a:tcStyle>
        <a:tcBdr>
          <a:left>
            <a:lnRef idx="1">
              <a:schemeClr val="accent6"/>
            </a:lnRef>
          </a:left>
          <a:right>
            <a:lnRef idx="1">
              <a:schemeClr val="accent6"/>
            </a:lnRef>
          </a:right>
        </a:tcBdr>
      </a:tcStyle>
    </a:band1V>
    <a:band2V>
      <a:tcStyle>
        <a:tcBdr>
          <a:left>
            <a:lnRef idx="1">
              <a:schemeClr val="accent6"/>
            </a:lnRef>
          </a:left>
          <a:right>
            <a:lnRef idx="1">
              <a:schemeClr val="accent6"/>
            </a:lnRef>
          </a:right>
        </a:tcBdr>
      </a:tcStyle>
    </a:band2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6"/>
              </a:solidFill>
            </a:ln>
          </a:top>
        </a:tcBdr>
      </a:tcStyle>
    </a:lastRow>
    <a:firstRow>
      <a:tcTxStyle b="on">
        <a:fontRef idx="minor">
          <a:scrgbClr r="0" g="0" b="0"/>
        </a:fontRef>
        <a:schemeClr val="bg1"/>
      </a:tcTxStyle>
      <a:tcStyle>
        <a:tcBdr/>
        <a:fillRef idx="1">
          <a:schemeClr val="accent6"/>
        </a:fillRef>
      </a:tcStyle>
    </a:firstRow>
  </a:tblStyle>
  <a:tblStyle styleId="{D27102A9-8310-4765-A935-A1911B00CA55}" styleName="Светлый стиль 1 - акцент 4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12700" cmpd="sng">
              <a:solidFill>
                <a:schemeClr val="accent4"/>
              </a:solidFill>
            </a:ln>
          </a:top>
          <a:bottom>
            <a:ln w="12700" cmpd="sng">
              <a:solidFill>
                <a:schemeClr val="accent4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4">
              <a:alpha val="2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4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12700" cmpd="sng">
              <a:solidFill>
                <a:schemeClr val="accent4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12700" cmpd="sng">
              <a:solidFill>
                <a:schemeClr val="accent4"/>
              </a:solidFill>
            </a:ln>
          </a:bottom>
        </a:tcBdr>
        <a:fill>
          <a:noFill/>
        </a:fill>
      </a:tcStyle>
    </a:firstRow>
  </a:tblStyle>
  <a:tblStyle styleId="{5FD0F851-EC5A-4D38-B0AD-8093EC10F338}" styleName="Светлый стиль 1 - акцент 5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12700" cmpd="sng">
              <a:solidFill>
                <a:schemeClr val="accent5"/>
              </a:solidFill>
            </a:ln>
          </a:top>
          <a:bottom>
            <a:ln w="12700" cmpd="sng">
              <a:solidFill>
                <a:schemeClr val="accent5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5">
              <a:alpha val="2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5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12700" cmpd="sng">
              <a:solidFill>
                <a:schemeClr val="accent5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12700" cmpd="sng">
              <a:solidFill>
                <a:schemeClr val="accent5"/>
              </a:solidFill>
            </a:ln>
          </a:bottom>
        </a:tcBdr>
        <a:fill>
          <a:noFill/>
        </a:fill>
      </a:tcStyle>
    </a:firstRow>
  </a:tblStyle>
  <a:tblStyle styleId="{68D230F3-CF80-4859-8CE7-A43EE81993B5}" styleName="Светлый стиль 1 - акцент 6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12700" cmpd="sng">
              <a:solidFill>
                <a:schemeClr val="accent6"/>
              </a:solidFill>
            </a:ln>
          </a:top>
          <a:bottom>
            <a:ln w="12700" cmpd="sng">
              <a:solidFill>
                <a:schemeClr val="accent6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6">
              <a:alpha val="2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6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12700" cmpd="sng">
              <a:solidFill>
                <a:schemeClr val="accent6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12700" cmpd="sng">
              <a:solidFill>
                <a:schemeClr val="accent6"/>
              </a:solidFill>
            </a:ln>
          </a:bottom>
        </a:tcBdr>
        <a:fill>
          <a:noFill/>
        </a:fill>
      </a:tcStyle>
    </a:firstRow>
  </a:tblStyle>
  <a:tblStyle styleId="{327F97BB-C833-4FB7-BDE5-3F7075034690}" styleName="Стиль из темы 2 - акцент 5">
    <a:tblBg>
      <a:fillRef idx="3">
        <a:schemeClr val="accent5"/>
      </a:fillRef>
      <a:effectRef idx="3">
        <a:schemeClr val="accent5"/>
      </a:effectRef>
    </a:tblBg>
    <a:wholeTbl>
      <a:tcTxStyle>
        <a:fontRef idx="minor">
          <a:scrgbClr r="0" g="0" b="0"/>
        </a:fontRef>
        <a:schemeClr val="lt1"/>
      </a:tcTxStyle>
      <a:tcStyle>
        <a:tcBdr>
          <a:left>
            <a:lnRef idx="1">
              <a:schemeClr val="accent5">
                <a:tint val="50000"/>
              </a:schemeClr>
            </a:lnRef>
          </a:left>
          <a:right>
            <a:lnRef idx="1">
              <a:schemeClr val="accent5">
                <a:tint val="50000"/>
              </a:schemeClr>
            </a:lnRef>
          </a:right>
          <a:top>
            <a:lnRef idx="1">
              <a:schemeClr val="accent5">
                <a:tint val="50000"/>
              </a:schemeClr>
            </a:lnRef>
          </a:top>
          <a:bottom>
            <a:lnRef idx="1">
              <a:schemeClr val="accent5">
                <a:tint val="50000"/>
              </a:schemeClr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lt1">
              <a:alpha val="20000"/>
            </a:schemeClr>
          </a:solidFill>
        </a:fill>
      </a:tcStyle>
    </a:band1H>
    <a:band1V>
      <a:tcStyle>
        <a:tcBdr/>
        <a:fill>
          <a:solidFill>
            <a:schemeClr val="lt1">
              <a:alpha val="20000"/>
            </a:schemeClr>
          </a:solidFill>
        </a:fill>
      </a:tcStyle>
    </a:band1V>
    <a:lastCol>
      <a:tcTxStyle b="on"/>
      <a:tcStyle>
        <a:tcBdr>
          <a:left>
            <a:lnRef idx="2">
              <a:schemeClr val="lt1"/>
            </a:lnRef>
          </a:left>
        </a:tcBdr>
      </a:tcStyle>
    </a:lastCol>
    <a:firstCol>
      <a:tcTxStyle b="on"/>
      <a:tcStyle>
        <a:tcBdr>
          <a:right>
            <a:lnRef idx="2">
              <a:schemeClr val="lt1"/>
            </a:lnRef>
          </a:right>
        </a:tcBdr>
      </a:tcStyle>
    </a:firstCol>
    <a:lastRow>
      <a:tcTxStyle b="on"/>
      <a:tcStyle>
        <a:tcBdr>
          <a:top>
            <a:lnRef idx="2">
              <a:schemeClr val="lt1"/>
            </a:lnRef>
          </a:top>
        </a:tcBdr>
        <a:fill>
          <a:noFill/>
        </a:fill>
      </a:tcStyle>
    </a:lastRow>
    <a:seCell>
      <a:tcStyle>
        <a:tcBdr>
          <a:left>
            <a:ln>
              <a:noFill/>
            </a:ln>
          </a:left>
          <a:top>
            <a:ln>
              <a:noFill/>
            </a:ln>
          </a:top>
        </a:tcBdr>
      </a:tcStyle>
    </a:seCell>
    <a:swCell>
      <a:tcStyle>
        <a:tcBdr>
          <a:right>
            <a:ln>
              <a:noFill/>
            </a:ln>
          </a:right>
          <a:top>
            <a:ln>
              <a:noFill/>
            </a:ln>
          </a:top>
        </a:tcBdr>
      </a:tcStyle>
    </a:swCell>
    <a:firstRow>
      <a:tcTxStyle b="on"/>
      <a:tcStyle>
        <a:tcBdr>
          <a:bottom>
            <a:lnRef idx="3">
              <a:schemeClr val="lt1"/>
            </a:lnRef>
          </a:bottom>
        </a:tcBdr>
        <a:fill>
          <a:noFill/>
        </a:fill>
      </a:tcStyle>
    </a:firstRow>
    <a:neCell>
      <a:tcStyle>
        <a:tcBdr>
          <a:bottom>
            <a:ln>
              <a:noFill/>
            </a:ln>
          </a:bottom>
        </a:tcBdr>
      </a:tcStyle>
    </a:neCell>
  </a:tblStyle>
  <a:tblStyle styleId="{3C2FFA5D-87B4-456A-9821-1D502468CF0F}" styleName="Стиль из темы 1 - акцент 1">
    <a:tblBg>
      <a:fillRef idx="2">
        <a:schemeClr val="accent1"/>
      </a:fillRef>
      <a:effectRef idx="1">
        <a:schemeClr val="accent1"/>
      </a:effectRef>
    </a:tblBg>
    <a:wholeTbl>
      <a:tcTxStyle>
        <a:fontRef idx="minor">
          <a:scrgbClr r="0" g="0" b="0"/>
        </a:fontRef>
        <a:schemeClr val="dk1"/>
      </a:tcTxStyle>
      <a:tcStyle>
        <a:tcBdr>
          <a:left>
            <a:lnRef idx="1">
              <a:schemeClr val="accent1"/>
            </a:lnRef>
          </a:left>
          <a:right>
            <a:lnRef idx="1">
              <a:schemeClr val="accent1"/>
            </a:lnRef>
          </a:right>
          <a:top>
            <a:lnRef idx="1">
              <a:schemeClr val="accent1"/>
            </a:lnRef>
          </a:top>
          <a:bottom>
            <a:lnRef idx="1">
              <a:schemeClr val="accent1"/>
            </a:lnRef>
          </a:bottom>
          <a:insideH>
            <a:lnRef idx="1">
              <a:schemeClr val="accent1"/>
            </a:lnRef>
          </a:insideH>
          <a:insideV>
            <a:lnRef idx="1">
              <a:schemeClr val="accent1"/>
            </a:lnRef>
          </a:insideV>
        </a:tcBdr>
        <a:fill>
          <a:noFill/>
        </a:fill>
      </a:tcStyle>
    </a:wholeTbl>
    <a:band1H>
      <a:tcStyle>
        <a:tcBdr/>
        <a:fill>
          <a:solidFill>
            <a:schemeClr val="accent1">
              <a:alpha val="40000"/>
            </a:schemeClr>
          </a:solidFill>
        </a:fill>
      </a:tcStyle>
    </a:band1H>
    <a:band2H>
      <a:tcStyle>
        <a:tcBdr/>
      </a:tcStyle>
    </a:band2H>
    <a:band1V>
      <a:tcStyle>
        <a:tcBdr>
          <a:top>
            <a:lnRef idx="1">
              <a:schemeClr val="accent1"/>
            </a:lnRef>
          </a:top>
          <a:bottom>
            <a:lnRef idx="1">
              <a:schemeClr val="accent1"/>
            </a:lnRef>
          </a:bottom>
        </a:tcBdr>
        <a:fill>
          <a:solidFill>
            <a:schemeClr val="accent1">
              <a:alpha val="40000"/>
            </a:schemeClr>
          </a:solidFill>
        </a:fill>
      </a:tcStyle>
    </a:band1V>
    <a:band2V>
      <a:tcStyle>
        <a:tcBdr/>
      </a:tcStyle>
    </a:band2V>
    <a:lastCol>
      <a:tcTxStyle b="on"/>
      <a:tcStyle>
        <a:tcBdr>
          <a:left>
            <a:lnRef idx="2">
              <a:schemeClr val="accent1"/>
            </a:lnRef>
          </a:left>
          <a:right>
            <a:lnRef idx="1">
              <a:schemeClr val="accent1"/>
            </a:lnRef>
          </a:right>
          <a:top>
            <a:lnRef idx="1">
              <a:schemeClr val="accent1"/>
            </a:lnRef>
          </a:top>
          <a:bottom>
            <a:lnRef idx="1">
              <a:schemeClr val="accent1"/>
            </a:lnRef>
          </a:bottom>
          <a:insideH>
            <a:lnRef idx="1">
              <a:schemeClr val="accent1"/>
            </a:lnRef>
          </a:insideH>
          <a:insideV>
            <a:ln>
              <a:noFill/>
            </a:ln>
          </a:insideV>
        </a:tcBdr>
      </a:tcStyle>
    </a:lastCol>
    <a:firstCol>
      <a:tcTxStyle b="on"/>
      <a:tcStyle>
        <a:tcBdr>
          <a:left>
            <a:lnRef idx="1">
              <a:schemeClr val="accent1"/>
            </a:lnRef>
          </a:left>
          <a:right>
            <a:lnRef idx="2">
              <a:schemeClr val="accent1"/>
            </a:lnRef>
          </a:right>
          <a:top>
            <a:lnRef idx="1">
              <a:schemeClr val="accent1"/>
            </a:lnRef>
          </a:top>
          <a:bottom>
            <a:lnRef idx="1">
              <a:schemeClr val="accent1"/>
            </a:lnRef>
          </a:bottom>
          <a:insideH>
            <a:lnRef idx="1">
              <a:schemeClr val="accent1"/>
            </a:lnRef>
          </a:insideH>
          <a:insideV>
            <a:ln>
              <a:noFill/>
            </a:ln>
          </a:insideV>
        </a:tcBdr>
      </a:tcStyle>
    </a:firstCol>
    <a:lastRow>
      <a:tcTxStyle b="on"/>
      <a:tcStyle>
        <a:tcBdr>
          <a:left>
            <a:lnRef idx="1">
              <a:schemeClr val="accent1"/>
            </a:lnRef>
          </a:left>
          <a:right>
            <a:lnRef idx="1">
              <a:schemeClr val="accent1"/>
            </a:lnRef>
          </a:right>
          <a:top>
            <a:lnRef idx="2">
              <a:schemeClr val="accent1"/>
            </a:lnRef>
          </a:top>
          <a:bottom>
            <a:lnRef idx="2">
              <a:schemeClr val="accent1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>
          <a:left>
            <a:lnRef idx="1">
              <a:schemeClr val="accent1"/>
            </a:lnRef>
          </a:left>
          <a:right>
            <a:lnRef idx="1">
              <a:schemeClr val="accent1"/>
            </a:lnRef>
          </a:right>
          <a:top>
            <a:lnRef idx="1">
              <a:schemeClr val="accent1"/>
            </a:lnRef>
          </a:top>
          <a:bottom>
            <a:lnRef idx="2">
              <a:schemeClr val="lt1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accent1"/>
          </a:solidFill>
        </a:fill>
      </a:tcStyle>
    </a:firstRow>
  </a:tblStyle>
  <a:tblStyle styleId="{69C7853C-536D-4A76-A0AE-DD22124D55A5}" styleName="Стиль из темы 1 - акцент 3">
    <a:tblBg>
      <a:fillRef idx="2">
        <a:schemeClr val="accent3"/>
      </a:fillRef>
      <a:effectRef idx="1">
        <a:schemeClr val="accent3"/>
      </a:effectRef>
    </a:tblBg>
    <a:wholeTbl>
      <a:tcTxStyle>
        <a:fontRef idx="minor">
          <a:scrgbClr r="0" g="0" b="0"/>
        </a:fontRef>
        <a:schemeClr val="dk1"/>
      </a:tcTxStyle>
      <a:tcStyle>
        <a:tcBdr>
          <a:left>
            <a:lnRef idx="1">
              <a:schemeClr val="accent3"/>
            </a:lnRef>
          </a:left>
          <a:right>
            <a:lnRef idx="1">
              <a:schemeClr val="accent3"/>
            </a:lnRef>
          </a:right>
          <a:top>
            <a:lnRef idx="1">
              <a:schemeClr val="accent3"/>
            </a:lnRef>
          </a:top>
          <a:bottom>
            <a:lnRef idx="1">
              <a:schemeClr val="accent3"/>
            </a:lnRef>
          </a:bottom>
          <a:insideH>
            <a:lnRef idx="1">
              <a:schemeClr val="accent3"/>
            </a:lnRef>
          </a:insideH>
          <a:insideV>
            <a:lnRef idx="1">
              <a:schemeClr val="accent3"/>
            </a:lnRef>
          </a:insideV>
        </a:tcBdr>
        <a:fill>
          <a:noFill/>
        </a:fill>
      </a:tcStyle>
    </a:wholeTbl>
    <a:band1H>
      <a:tcStyle>
        <a:tcBdr/>
        <a:fill>
          <a:solidFill>
            <a:schemeClr val="accent3">
              <a:alpha val="40000"/>
            </a:schemeClr>
          </a:solidFill>
        </a:fill>
      </a:tcStyle>
    </a:band1H>
    <a:band2H>
      <a:tcStyle>
        <a:tcBdr/>
      </a:tcStyle>
    </a:band2H>
    <a:band1V>
      <a:tcStyle>
        <a:tcBdr>
          <a:top>
            <a:lnRef idx="1">
              <a:schemeClr val="accent3"/>
            </a:lnRef>
          </a:top>
          <a:bottom>
            <a:lnRef idx="1">
              <a:schemeClr val="accent3"/>
            </a:lnRef>
          </a:bottom>
        </a:tcBdr>
        <a:fill>
          <a:solidFill>
            <a:schemeClr val="accent3">
              <a:alpha val="40000"/>
            </a:schemeClr>
          </a:solidFill>
        </a:fill>
      </a:tcStyle>
    </a:band1V>
    <a:band2V>
      <a:tcStyle>
        <a:tcBdr/>
      </a:tcStyle>
    </a:band2V>
    <a:lastCol>
      <a:tcTxStyle b="on"/>
      <a:tcStyle>
        <a:tcBdr>
          <a:left>
            <a:lnRef idx="2">
              <a:schemeClr val="accent3"/>
            </a:lnRef>
          </a:left>
          <a:right>
            <a:lnRef idx="1">
              <a:schemeClr val="accent3"/>
            </a:lnRef>
          </a:right>
          <a:top>
            <a:lnRef idx="1">
              <a:schemeClr val="accent3"/>
            </a:lnRef>
          </a:top>
          <a:bottom>
            <a:lnRef idx="1">
              <a:schemeClr val="accent3"/>
            </a:lnRef>
          </a:bottom>
          <a:insideH>
            <a:lnRef idx="1">
              <a:schemeClr val="accent3"/>
            </a:lnRef>
          </a:insideH>
          <a:insideV>
            <a:ln>
              <a:noFill/>
            </a:ln>
          </a:insideV>
        </a:tcBdr>
      </a:tcStyle>
    </a:lastCol>
    <a:firstCol>
      <a:tcTxStyle b="on"/>
      <a:tcStyle>
        <a:tcBdr>
          <a:left>
            <a:lnRef idx="1">
              <a:schemeClr val="accent3"/>
            </a:lnRef>
          </a:left>
          <a:right>
            <a:lnRef idx="2">
              <a:schemeClr val="accent3"/>
            </a:lnRef>
          </a:right>
          <a:top>
            <a:lnRef idx="1">
              <a:schemeClr val="accent3"/>
            </a:lnRef>
          </a:top>
          <a:bottom>
            <a:lnRef idx="1">
              <a:schemeClr val="accent3"/>
            </a:lnRef>
          </a:bottom>
          <a:insideH>
            <a:lnRef idx="1">
              <a:schemeClr val="accent3"/>
            </a:lnRef>
          </a:insideH>
          <a:insideV>
            <a:ln>
              <a:noFill/>
            </a:ln>
          </a:insideV>
        </a:tcBdr>
      </a:tcStyle>
    </a:firstCol>
    <a:lastRow>
      <a:tcTxStyle b="on"/>
      <a:tcStyle>
        <a:tcBdr>
          <a:left>
            <a:lnRef idx="1">
              <a:schemeClr val="accent3"/>
            </a:lnRef>
          </a:left>
          <a:right>
            <a:lnRef idx="1">
              <a:schemeClr val="accent3"/>
            </a:lnRef>
          </a:right>
          <a:top>
            <a:lnRef idx="2">
              <a:schemeClr val="accent3"/>
            </a:lnRef>
          </a:top>
          <a:bottom>
            <a:lnRef idx="2">
              <a:schemeClr val="accent3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>
          <a:left>
            <a:lnRef idx="1">
              <a:schemeClr val="accent3"/>
            </a:lnRef>
          </a:left>
          <a:right>
            <a:lnRef idx="1">
              <a:schemeClr val="accent3"/>
            </a:lnRef>
          </a:right>
          <a:top>
            <a:lnRef idx="1">
              <a:schemeClr val="accent3"/>
            </a:lnRef>
          </a:top>
          <a:bottom>
            <a:lnRef idx="2">
              <a:schemeClr val="lt1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accent3"/>
          </a:solidFill>
        </a:fill>
      </a:tcStyle>
    </a:firstRow>
  </a:tblStyle>
  <a:tblStyle styleId="{775DCB02-9BB8-47FD-8907-85C794F793BA}" styleName="Стиль из темы 1 - акцент 4">
    <a:tblBg>
      <a:fillRef idx="2">
        <a:schemeClr val="accent4"/>
      </a:fillRef>
      <a:effectRef idx="1">
        <a:schemeClr val="accent4"/>
      </a:effectRef>
    </a:tblBg>
    <a:wholeTbl>
      <a:tcTxStyle>
        <a:fontRef idx="minor">
          <a:scrgbClr r="0" g="0" b="0"/>
        </a:fontRef>
        <a:schemeClr val="dk1"/>
      </a:tcTxStyle>
      <a:tcStyle>
        <a:tcBdr>
          <a:left>
            <a:lnRef idx="1">
              <a:schemeClr val="accent4"/>
            </a:lnRef>
          </a:left>
          <a:right>
            <a:lnRef idx="1">
              <a:schemeClr val="accent4"/>
            </a:lnRef>
          </a:right>
          <a:top>
            <a:lnRef idx="1">
              <a:schemeClr val="accent4"/>
            </a:lnRef>
          </a:top>
          <a:bottom>
            <a:lnRef idx="1">
              <a:schemeClr val="accent4"/>
            </a:lnRef>
          </a:bottom>
          <a:insideH>
            <a:lnRef idx="1">
              <a:schemeClr val="accent4"/>
            </a:lnRef>
          </a:insideH>
          <a:insideV>
            <a:lnRef idx="1">
              <a:schemeClr val="accent4"/>
            </a:lnRef>
          </a:insideV>
        </a:tcBdr>
        <a:fill>
          <a:noFill/>
        </a:fill>
      </a:tcStyle>
    </a:wholeTbl>
    <a:band1H>
      <a:tcStyle>
        <a:tcBdr/>
        <a:fill>
          <a:solidFill>
            <a:schemeClr val="accent4">
              <a:alpha val="40000"/>
            </a:schemeClr>
          </a:solidFill>
        </a:fill>
      </a:tcStyle>
    </a:band1H>
    <a:band2H>
      <a:tcStyle>
        <a:tcBdr/>
      </a:tcStyle>
    </a:band2H>
    <a:band1V>
      <a:tcStyle>
        <a:tcBdr>
          <a:top>
            <a:lnRef idx="1">
              <a:schemeClr val="accent4"/>
            </a:lnRef>
          </a:top>
          <a:bottom>
            <a:lnRef idx="1">
              <a:schemeClr val="accent4"/>
            </a:lnRef>
          </a:bottom>
        </a:tcBdr>
        <a:fill>
          <a:solidFill>
            <a:schemeClr val="accent4">
              <a:alpha val="40000"/>
            </a:schemeClr>
          </a:solidFill>
        </a:fill>
      </a:tcStyle>
    </a:band1V>
    <a:band2V>
      <a:tcStyle>
        <a:tcBdr/>
      </a:tcStyle>
    </a:band2V>
    <a:lastCol>
      <a:tcTxStyle b="on"/>
      <a:tcStyle>
        <a:tcBdr>
          <a:left>
            <a:lnRef idx="2">
              <a:schemeClr val="accent4"/>
            </a:lnRef>
          </a:left>
          <a:right>
            <a:lnRef idx="1">
              <a:schemeClr val="accent4"/>
            </a:lnRef>
          </a:right>
          <a:top>
            <a:lnRef idx="1">
              <a:schemeClr val="accent4"/>
            </a:lnRef>
          </a:top>
          <a:bottom>
            <a:lnRef idx="1">
              <a:schemeClr val="accent4"/>
            </a:lnRef>
          </a:bottom>
          <a:insideH>
            <a:lnRef idx="1">
              <a:schemeClr val="accent4"/>
            </a:lnRef>
          </a:insideH>
          <a:insideV>
            <a:ln>
              <a:noFill/>
            </a:ln>
          </a:insideV>
        </a:tcBdr>
      </a:tcStyle>
    </a:lastCol>
    <a:firstCol>
      <a:tcTxStyle b="on"/>
      <a:tcStyle>
        <a:tcBdr>
          <a:left>
            <a:lnRef idx="1">
              <a:schemeClr val="accent4"/>
            </a:lnRef>
          </a:left>
          <a:right>
            <a:lnRef idx="2">
              <a:schemeClr val="accent4"/>
            </a:lnRef>
          </a:right>
          <a:top>
            <a:lnRef idx="1">
              <a:schemeClr val="accent4"/>
            </a:lnRef>
          </a:top>
          <a:bottom>
            <a:lnRef idx="1">
              <a:schemeClr val="accent4"/>
            </a:lnRef>
          </a:bottom>
          <a:insideH>
            <a:lnRef idx="1">
              <a:schemeClr val="accent4"/>
            </a:lnRef>
          </a:insideH>
          <a:insideV>
            <a:ln>
              <a:noFill/>
            </a:ln>
          </a:insideV>
        </a:tcBdr>
      </a:tcStyle>
    </a:firstCol>
    <a:lastRow>
      <a:tcTxStyle b="on"/>
      <a:tcStyle>
        <a:tcBdr>
          <a:left>
            <a:lnRef idx="1">
              <a:schemeClr val="accent4"/>
            </a:lnRef>
          </a:left>
          <a:right>
            <a:lnRef idx="1">
              <a:schemeClr val="accent4"/>
            </a:lnRef>
          </a:right>
          <a:top>
            <a:lnRef idx="2">
              <a:schemeClr val="accent4"/>
            </a:lnRef>
          </a:top>
          <a:bottom>
            <a:lnRef idx="2">
              <a:schemeClr val="accent4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>
          <a:left>
            <a:lnRef idx="1">
              <a:schemeClr val="accent4"/>
            </a:lnRef>
          </a:left>
          <a:right>
            <a:lnRef idx="1">
              <a:schemeClr val="accent4"/>
            </a:lnRef>
          </a:right>
          <a:top>
            <a:lnRef idx="1">
              <a:schemeClr val="accent4"/>
            </a:lnRef>
          </a:top>
          <a:bottom>
            <a:lnRef idx="2">
              <a:schemeClr val="lt1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accent4"/>
          </a:solidFill>
        </a:fill>
      </a:tcStyle>
    </a:firstRow>
  </a:tblStyle>
  <a:tblStyle styleId="{35758FB7-9AC5-4552-8A53-C91805E547FA}" styleName="Стиль из темы 1 - акцент 5">
    <a:tblBg>
      <a:fillRef idx="2">
        <a:schemeClr val="accent5"/>
      </a:fillRef>
      <a:effectRef idx="1">
        <a:schemeClr val="accent5"/>
      </a:effectRef>
    </a:tblBg>
    <a:wholeTbl>
      <a:tcTxStyle>
        <a:fontRef idx="minor">
          <a:scrgbClr r="0" g="0" b="0"/>
        </a:fontRef>
        <a:schemeClr val="dk1"/>
      </a:tcTxStyle>
      <a:tcStyle>
        <a:tcBdr>
          <a:left>
            <a:lnRef idx="1">
              <a:schemeClr val="accent5"/>
            </a:lnRef>
          </a:left>
          <a:right>
            <a:lnRef idx="1">
              <a:schemeClr val="accent5"/>
            </a:lnRef>
          </a:right>
          <a:top>
            <a:lnRef idx="1">
              <a:schemeClr val="accent5"/>
            </a:lnRef>
          </a:top>
          <a:bottom>
            <a:lnRef idx="1">
              <a:schemeClr val="accent5"/>
            </a:lnRef>
          </a:bottom>
          <a:insideH>
            <a:lnRef idx="1">
              <a:schemeClr val="accent5"/>
            </a:lnRef>
          </a:insideH>
          <a:insideV>
            <a:lnRef idx="1">
              <a:schemeClr val="accent5"/>
            </a:lnRef>
          </a:insideV>
        </a:tcBdr>
        <a:fill>
          <a:noFill/>
        </a:fill>
      </a:tcStyle>
    </a:wholeTbl>
    <a:band1H>
      <a:tcStyle>
        <a:tcBdr/>
        <a:fill>
          <a:solidFill>
            <a:schemeClr val="accent5">
              <a:alpha val="40000"/>
            </a:schemeClr>
          </a:solidFill>
        </a:fill>
      </a:tcStyle>
    </a:band1H>
    <a:band2H>
      <a:tcStyle>
        <a:tcBdr/>
      </a:tcStyle>
    </a:band2H>
    <a:band1V>
      <a:tcStyle>
        <a:tcBdr>
          <a:top>
            <a:lnRef idx="1">
              <a:schemeClr val="accent5"/>
            </a:lnRef>
          </a:top>
          <a:bottom>
            <a:lnRef idx="1">
              <a:schemeClr val="accent5"/>
            </a:lnRef>
          </a:bottom>
        </a:tcBdr>
        <a:fill>
          <a:solidFill>
            <a:schemeClr val="accent5">
              <a:alpha val="40000"/>
            </a:schemeClr>
          </a:solidFill>
        </a:fill>
      </a:tcStyle>
    </a:band1V>
    <a:band2V>
      <a:tcStyle>
        <a:tcBdr/>
      </a:tcStyle>
    </a:band2V>
    <a:lastCol>
      <a:tcTxStyle b="on"/>
      <a:tcStyle>
        <a:tcBdr>
          <a:left>
            <a:lnRef idx="2">
              <a:schemeClr val="accent5"/>
            </a:lnRef>
          </a:left>
          <a:right>
            <a:lnRef idx="1">
              <a:schemeClr val="accent5"/>
            </a:lnRef>
          </a:right>
          <a:top>
            <a:lnRef idx="1">
              <a:schemeClr val="accent5"/>
            </a:lnRef>
          </a:top>
          <a:bottom>
            <a:lnRef idx="1">
              <a:schemeClr val="accent5"/>
            </a:lnRef>
          </a:bottom>
          <a:insideH>
            <a:lnRef idx="1">
              <a:schemeClr val="accent5"/>
            </a:lnRef>
          </a:insideH>
          <a:insideV>
            <a:ln>
              <a:noFill/>
            </a:ln>
          </a:insideV>
        </a:tcBdr>
      </a:tcStyle>
    </a:lastCol>
    <a:firstCol>
      <a:tcTxStyle b="on"/>
      <a:tcStyle>
        <a:tcBdr>
          <a:left>
            <a:lnRef idx="1">
              <a:schemeClr val="accent5"/>
            </a:lnRef>
          </a:left>
          <a:right>
            <a:lnRef idx="2">
              <a:schemeClr val="accent5"/>
            </a:lnRef>
          </a:right>
          <a:top>
            <a:lnRef idx="1">
              <a:schemeClr val="accent5"/>
            </a:lnRef>
          </a:top>
          <a:bottom>
            <a:lnRef idx="1">
              <a:schemeClr val="accent5"/>
            </a:lnRef>
          </a:bottom>
          <a:insideH>
            <a:lnRef idx="1">
              <a:schemeClr val="accent5"/>
            </a:lnRef>
          </a:insideH>
          <a:insideV>
            <a:ln>
              <a:noFill/>
            </a:ln>
          </a:insideV>
        </a:tcBdr>
      </a:tcStyle>
    </a:firstCol>
    <a:lastRow>
      <a:tcTxStyle b="on"/>
      <a:tcStyle>
        <a:tcBdr>
          <a:left>
            <a:lnRef idx="1">
              <a:schemeClr val="accent5"/>
            </a:lnRef>
          </a:left>
          <a:right>
            <a:lnRef idx="1">
              <a:schemeClr val="accent5"/>
            </a:lnRef>
          </a:right>
          <a:top>
            <a:lnRef idx="2">
              <a:schemeClr val="accent5"/>
            </a:lnRef>
          </a:top>
          <a:bottom>
            <a:lnRef idx="2">
              <a:schemeClr val="accent5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>
          <a:left>
            <a:lnRef idx="1">
              <a:schemeClr val="accent5"/>
            </a:lnRef>
          </a:left>
          <a:right>
            <a:lnRef idx="1">
              <a:schemeClr val="accent5"/>
            </a:lnRef>
          </a:right>
          <a:top>
            <a:lnRef idx="1">
              <a:schemeClr val="accent5"/>
            </a:lnRef>
          </a:top>
          <a:bottom>
            <a:lnRef idx="2">
              <a:schemeClr val="lt1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accent5"/>
          </a:solidFill>
        </a:fill>
      </a:tcStyle>
    </a:firstRow>
  </a:tblStyle>
  <a:tblStyle styleId="{284E427A-3D55-4303-BF80-6455036E1DE7}" styleName="Стиль из темы 1 - акцент 2">
    <a:tblBg>
      <a:fillRef idx="2">
        <a:schemeClr val="accent2"/>
      </a:fillRef>
      <a:effectRef idx="1">
        <a:schemeClr val="accent2"/>
      </a:effectRef>
    </a:tblBg>
    <a:wholeTbl>
      <a:tcTxStyle>
        <a:fontRef idx="minor">
          <a:scrgbClr r="0" g="0" b="0"/>
        </a:fontRef>
        <a:schemeClr val="dk1"/>
      </a:tcTxStyle>
      <a:tcStyle>
        <a:tcBdr>
          <a:left>
            <a:lnRef idx="1">
              <a:schemeClr val="accent2"/>
            </a:lnRef>
          </a:left>
          <a:right>
            <a:lnRef idx="1">
              <a:schemeClr val="accent2"/>
            </a:lnRef>
          </a:right>
          <a:top>
            <a:lnRef idx="1">
              <a:schemeClr val="accent2"/>
            </a:lnRef>
          </a:top>
          <a:bottom>
            <a:lnRef idx="1">
              <a:schemeClr val="accent2"/>
            </a:lnRef>
          </a:bottom>
          <a:insideH>
            <a:lnRef idx="1">
              <a:schemeClr val="accent2"/>
            </a:lnRef>
          </a:insideH>
          <a:insideV>
            <a:lnRef idx="1">
              <a:schemeClr val="accent2"/>
            </a:lnRef>
          </a:insideV>
        </a:tcBdr>
        <a:fill>
          <a:noFill/>
        </a:fill>
      </a:tcStyle>
    </a:wholeTbl>
    <a:band1H>
      <a:tcStyle>
        <a:tcBdr/>
        <a:fill>
          <a:solidFill>
            <a:schemeClr val="accent2">
              <a:alpha val="40000"/>
            </a:schemeClr>
          </a:solidFill>
        </a:fill>
      </a:tcStyle>
    </a:band1H>
    <a:band2H>
      <a:tcStyle>
        <a:tcBdr/>
      </a:tcStyle>
    </a:band2H>
    <a:band1V>
      <a:tcStyle>
        <a:tcBdr>
          <a:top>
            <a:lnRef idx="1">
              <a:schemeClr val="accent2"/>
            </a:lnRef>
          </a:top>
          <a:bottom>
            <a:lnRef idx="1">
              <a:schemeClr val="accent2"/>
            </a:lnRef>
          </a:bottom>
        </a:tcBdr>
        <a:fill>
          <a:solidFill>
            <a:schemeClr val="accent2">
              <a:alpha val="40000"/>
            </a:schemeClr>
          </a:solidFill>
        </a:fill>
      </a:tcStyle>
    </a:band1V>
    <a:band2V>
      <a:tcStyle>
        <a:tcBdr/>
      </a:tcStyle>
    </a:band2V>
    <a:lastCol>
      <a:tcTxStyle b="on"/>
      <a:tcStyle>
        <a:tcBdr>
          <a:left>
            <a:lnRef idx="2">
              <a:schemeClr val="accent2"/>
            </a:lnRef>
          </a:left>
          <a:right>
            <a:lnRef idx="1">
              <a:schemeClr val="accent2"/>
            </a:lnRef>
          </a:right>
          <a:top>
            <a:lnRef idx="1">
              <a:schemeClr val="accent2"/>
            </a:lnRef>
          </a:top>
          <a:bottom>
            <a:lnRef idx="1">
              <a:schemeClr val="accent2"/>
            </a:lnRef>
          </a:bottom>
          <a:insideH>
            <a:lnRef idx="1">
              <a:schemeClr val="accent2"/>
            </a:lnRef>
          </a:insideH>
          <a:insideV>
            <a:ln>
              <a:noFill/>
            </a:ln>
          </a:insideV>
        </a:tcBdr>
      </a:tcStyle>
    </a:lastCol>
    <a:firstCol>
      <a:tcTxStyle b="on"/>
      <a:tcStyle>
        <a:tcBdr>
          <a:left>
            <a:lnRef idx="1">
              <a:schemeClr val="accent2"/>
            </a:lnRef>
          </a:left>
          <a:right>
            <a:lnRef idx="2">
              <a:schemeClr val="accent2"/>
            </a:lnRef>
          </a:right>
          <a:top>
            <a:lnRef idx="1">
              <a:schemeClr val="accent2"/>
            </a:lnRef>
          </a:top>
          <a:bottom>
            <a:lnRef idx="1">
              <a:schemeClr val="accent2"/>
            </a:lnRef>
          </a:bottom>
          <a:insideH>
            <a:lnRef idx="1">
              <a:schemeClr val="accent2"/>
            </a:lnRef>
          </a:insideH>
          <a:insideV>
            <a:ln>
              <a:noFill/>
            </a:ln>
          </a:insideV>
        </a:tcBdr>
      </a:tcStyle>
    </a:firstCol>
    <a:lastRow>
      <a:tcTxStyle b="on"/>
      <a:tcStyle>
        <a:tcBdr>
          <a:left>
            <a:lnRef idx="1">
              <a:schemeClr val="accent2"/>
            </a:lnRef>
          </a:left>
          <a:right>
            <a:lnRef idx="1">
              <a:schemeClr val="accent2"/>
            </a:lnRef>
          </a:right>
          <a:top>
            <a:lnRef idx="2">
              <a:schemeClr val="accent2"/>
            </a:lnRef>
          </a:top>
          <a:bottom>
            <a:lnRef idx="2">
              <a:schemeClr val="accent2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>
          <a:left>
            <a:lnRef idx="1">
              <a:schemeClr val="accent2"/>
            </a:lnRef>
          </a:left>
          <a:right>
            <a:lnRef idx="1">
              <a:schemeClr val="accent2"/>
            </a:lnRef>
          </a:right>
          <a:top>
            <a:lnRef idx="1">
              <a:schemeClr val="accent2"/>
            </a:lnRef>
          </a:top>
          <a:bottom>
            <a:lnRef idx="2">
              <a:schemeClr val="lt1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accent2"/>
          </a:solidFill>
        </a:fill>
      </a:tcStyle>
    </a:firstRow>
  </a:tblStyle>
  <a:tblStyle styleId="{08FB837D-C827-4EFA-A057-4D05807E0F7C}" styleName="Стиль из темы 1 - акцент 6">
    <a:tblBg>
      <a:fillRef idx="2">
        <a:schemeClr val="accent6"/>
      </a:fillRef>
      <a:effectRef idx="1">
        <a:schemeClr val="accent6"/>
      </a:effectRef>
    </a:tblBg>
    <a:wholeTbl>
      <a:tcTxStyle>
        <a:fontRef idx="minor">
          <a:scrgbClr r="0" g="0" b="0"/>
        </a:fontRef>
        <a:schemeClr val="dk1"/>
      </a:tcTxStyle>
      <a:tcStyle>
        <a:tcBdr>
          <a:left>
            <a:lnRef idx="1">
              <a:schemeClr val="accent6"/>
            </a:lnRef>
          </a:left>
          <a:right>
            <a:lnRef idx="1">
              <a:schemeClr val="accent6"/>
            </a:lnRef>
          </a:right>
          <a:top>
            <a:lnRef idx="1">
              <a:schemeClr val="accent6"/>
            </a:lnRef>
          </a:top>
          <a:bottom>
            <a:lnRef idx="1">
              <a:schemeClr val="accent6"/>
            </a:lnRef>
          </a:bottom>
          <a:insideH>
            <a:lnRef idx="1">
              <a:schemeClr val="accent6"/>
            </a:lnRef>
          </a:insideH>
          <a:insideV>
            <a:lnRef idx="1">
              <a:schemeClr val="accent6"/>
            </a:lnRef>
          </a:insideV>
        </a:tcBdr>
        <a:fill>
          <a:noFill/>
        </a:fill>
      </a:tcStyle>
    </a:wholeTbl>
    <a:band1H>
      <a:tcStyle>
        <a:tcBdr/>
        <a:fill>
          <a:solidFill>
            <a:schemeClr val="accent6">
              <a:alpha val="40000"/>
            </a:schemeClr>
          </a:solidFill>
        </a:fill>
      </a:tcStyle>
    </a:band1H>
    <a:band2H>
      <a:tcStyle>
        <a:tcBdr/>
      </a:tcStyle>
    </a:band2H>
    <a:band1V>
      <a:tcStyle>
        <a:tcBdr>
          <a:top>
            <a:lnRef idx="1">
              <a:schemeClr val="accent6"/>
            </a:lnRef>
          </a:top>
          <a:bottom>
            <a:lnRef idx="1">
              <a:schemeClr val="accent6"/>
            </a:lnRef>
          </a:bottom>
        </a:tcBdr>
        <a:fill>
          <a:solidFill>
            <a:schemeClr val="accent6">
              <a:alpha val="40000"/>
            </a:schemeClr>
          </a:solidFill>
        </a:fill>
      </a:tcStyle>
    </a:band1V>
    <a:band2V>
      <a:tcStyle>
        <a:tcBdr/>
      </a:tcStyle>
    </a:band2V>
    <a:lastCol>
      <a:tcTxStyle b="on"/>
      <a:tcStyle>
        <a:tcBdr>
          <a:left>
            <a:lnRef idx="2">
              <a:schemeClr val="accent6"/>
            </a:lnRef>
          </a:left>
          <a:right>
            <a:lnRef idx="1">
              <a:schemeClr val="accent6"/>
            </a:lnRef>
          </a:right>
          <a:top>
            <a:lnRef idx="1">
              <a:schemeClr val="accent6"/>
            </a:lnRef>
          </a:top>
          <a:bottom>
            <a:lnRef idx="1">
              <a:schemeClr val="accent6"/>
            </a:lnRef>
          </a:bottom>
          <a:insideH>
            <a:lnRef idx="1">
              <a:schemeClr val="accent6"/>
            </a:lnRef>
          </a:insideH>
          <a:insideV>
            <a:ln>
              <a:noFill/>
            </a:ln>
          </a:insideV>
        </a:tcBdr>
      </a:tcStyle>
    </a:lastCol>
    <a:firstCol>
      <a:tcTxStyle b="on"/>
      <a:tcStyle>
        <a:tcBdr>
          <a:left>
            <a:lnRef idx="1">
              <a:schemeClr val="accent6"/>
            </a:lnRef>
          </a:left>
          <a:right>
            <a:lnRef idx="2">
              <a:schemeClr val="accent6"/>
            </a:lnRef>
          </a:right>
          <a:top>
            <a:lnRef idx="1">
              <a:schemeClr val="accent6"/>
            </a:lnRef>
          </a:top>
          <a:bottom>
            <a:lnRef idx="1">
              <a:schemeClr val="accent6"/>
            </a:lnRef>
          </a:bottom>
          <a:insideH>
            <a:lnRef idx="1">
              <a:schemeClr val="accent6"/>
            </a:lnRef>
          </a:insideH>
          <a:insideV>
            <a:ln>
              <a:noFill/>
            </a:ln>
          </a:insideV>
        </a:tcBdr>
      </a:tcStyle>
    </a:firstCol>
    <a:lastRow>
      <a:tcTxStyle b="on"/>
      <a:tcStyle>
        <a:tcBdr>
          <a:left>
            <a:lnRef idx="1">
              <a:schemeClr val="accent6"/>
            </a:lnRef>
          </a:left>
          <a:right>
            <a:lnRef idx="1">
              <a:schemeClr val="accent6"/>
            </a:lnRef>
          </a:right>
          <a:top>
            <a:lnRef idx="2">
              <a:schemeClr val="accent6"/>
            </a:lnRef>
          </a:top>
          <a:bottom>
            <a:lnRef idx="2">
              <a:schemeClr val="accent6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>
          <a:left>
            <a:lnRef idx="1">
              <a:schemeClr val="accent6"/>
            </a:lnRef>
          </a:left>
          <a:right>
            <a:lnRef idx="1">
              <a:schemeClr val="accent6"/>
            </a:lnRef>
          </a:right>
          <a:top>
            <a:lnRef idx="1">
              <a:schemeClr val="accent6"/>
            </a:lnRef>
          </a:top>
          <a:bottom>
            <a:lnRef idx="2">
              <a:schemeClr val="lt1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accent6"/>
          </a:solidFill>
        </a:fill>
      </a:tcStyle>
    </a:firstRow>
  </a:tblStyle>
  <a:tblStyle styleId="{D113A9D2-9D6B-4929-AA2D-F23B5EE8CBE7}" styleName="Стиль из темы 2 - акцент 1">
    <a:tblBg>
      <a:fillRef idx="3">
        <a:schemeClr val="accent1"/>
      </a:fillRef>
      <a:effectRef idx="3">
        <a:schemeClr val="accent1"/>
      </a:effectRef>
    </a:tblBg>
    <a:wholeTbl>
      <a:tcTxStyle>
        <a:fontRef idx="minor">
          <a:scrgbClr r="0" g="0" b="0"/>
        </a:fontRef>
        <a:schemeClr val="lt1"/>
      </a:tcTxStyle>
      <a:tcStyle>
        <a:tcBdr>
          <a:left>
            <a:lnRef idx="1">
              <a:schemeClr val="accent1">
                <a:tint val="50000"/>
              </a:schemeClr>
            </a:lnRef>
          </a:left>
          <a:right>
            <a:lnRef idx="1">
              <a:schemeClr val="accent1">
                <a:tint val="50000"/>
              </a:schemeClr>
            </a:lnRef>
          </a:right>
          <a:top>
            <a:lnRef idx="1">
              <a:schemeClr val="accent1">
                <a:tint val="50000"/>
              </a:schemeClr>
            </a:lnRef>
          </a:top>
          <a:bottom>
            <a:lnRef idx="1">
              <a:schemeClr val="accent1">
                <a:tint val="50000"/>
              </a:schemeClr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lt1">
              <a:alpha val="20000"/>
            </a:schemeClr>
          </a:solidFill>
        </a:fill>
      </a:tcStyle>
    </a:band1H>
    <a:band1V>
      <a:tcStyle>
        <a:tcBdr/>
        <a:fill>
          <a:solidFill>
            <a:schemeClr val="lt1">
              <a:alpha val="20000"/>
            </a:schemeClr>
          </a:solidFill>
        </a:fill>
      </a:tcStyle>
    </a:band1V>
    <a:lastCol>
      <a:tcTxStyle b="on"/>
      <a:tcStyle>
        <a:tcBdr>
          <a:left>
            <a:lnRef idx="2">
              <a:schemeClr val="lt1"/>
            </a:lnRef>
          </a:left>
        </a:tcBdr>
      </a:tcStyle>
    </a:lastCol>
    <a:firstCol>
      <a:tcTxStyle b="on"/>
      <a:tcStyle>
        <a:tcBdr>
          <a:right>
            <a:lnRef idx="2">
              <a:schemeClr val="lt1"/>
            </a:lnRef>
          </a:right>
        </a:tcBdr>
      </a:tcStyle>
    </a:firstCol>
    <a:lastRow>
      <a:tcTxStyle b="on"/>
      <a:tcStyle>
        <a:tcBdr>
          <a:top>
            <a:lnRef idx="2">
              <a:schemeClr val="lt1"/>
            </a:lnRef>
          </a:top>
        </a:tcBdr>
        <a:fill>
          <a:noFill/>
        </a:fill>
      </a:tcStyle>
    </a:lastRow>
    <a:seCell>
      <a:tcStyle>
        <a:tcBdr>
          <a:left>
            <a:ln>
              <a:noFill/>
            </a:ln>
          </a:left>
          <a:top>
            <a:ln>
              <a:noFill/>
            </a:ln>
          </a:top>
        </a:tcBdr>
      </a:tcStyle>
    </a:seCell>
    <a:swCell>
      <a:tcStyle>
        <a:tcBdr>
          <a:right>
            <a:ln>
              <a:noFill/>
            </a:ln>
          </a:right>
          <a:top>
            <a:ln>
              <a:noFill/>
            </a:ln>
          </a:top>
        </a:tcBdr>
      </a:tcStyle>
    </a:swCell>
    <a:firstRow>
      <a:tcTxStyle b="on"/>
      <a:tcStyle>
        <a:tcBdr>
          <a:bottom>
            <a:lnRef idx="3">
              <a:schemeClr val="lt1"/>
            </a:lnRef>
          </a:bottom>
        </a:tcBdr>
        <a:fill>
          <a:noFill/>
        </a:fill>
      </a:tcStyle>
    </a:firstRow>
    <a:neCell>
      <a:tcStyle>
        <a:tcBdr>
          <a:bottom>
            <a:ln>
              <a:noFill/>
            </a:ln>
          </a:bottom>
        </a:tcBdr>
      </a:tcStyle>
    </a:neCell>
  </a:tblStyle>
  <a:tblStyle styleId="{18603FDC-E32A-4AB5-989C-0864C3EAD2B8}" styleName="Стиль из темы 2 - акцент 2">
    <a:tblBg>
      <a:fillRef idx="3">
        <a:schemeClr val="accent2"/>
      </a:fillRef>
      <a:effectRef idx="3">
        <a:schemeClr val="accent2"/>
      </a:effectRef>
    </a:tblBg>
    <a:wholeTbl>
      <a:tcTxStyle>
        <a:fontRef idx="minor">
          <a:scrgbClr r="0" g="0" b="0"/>
        </a:fontRef>
        <a:schemeClr val="lt1"/>
      </a:tcTxStyle>
      <a:tcStyle>
        <a:tcBdr>
          <a:left>
            <a:lnRef idx="1">
              <a:schemeClr val="accent2">
                <a:tint val="50000"/>
              </a:schemeClr>
            </a:lnRef>
          </a:left>
          <a:right>
            <a:lnRef idx="1">
              <a:schemeClr val="accent2">
                <a:tint val="50000"/>
              </a:schemeClr>
            </a:lnRef>
          </a:right>
          <a:top>
            <a:lnRef idx="1">
              <a:schemeClr val="accent2">
                <a:tint val="50000"/>
              </a:schemeClr>
            </a:lnRef>
          </a:top>
          <a:bottom>
            <a:lnRef idx="1">
              <a:schemeClr val="accent2">
                <a:tint val="50000"/>
              </a:schemeClr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lt1">
              <a:alpha val="20000"/>
            </a:schemeClr>
          </a:solidFill>
        </a:fill>
      </a:tcStyle>
    </a:band1H>
    <a:band1V>
      <a:tcStyle>
        <a:tcBdr/>
        <a:fill>
          <a:solidFill>
            <a:schemeClr val="lt1">
              <a:alpha val="20000"/>
            </a:schemeClr>
          </a:solidFill>
        </a:fill>
      </a:tcStyle>
    </a:band1V>
    <a:lastCol>
      <a:tcTxStyle b="on"/>
      <a:tcStyle>
        <a:tcBdr>
          <a:left>
            <a:lnRef idx="2">
              <a:schemeClr val="lt1"/>
            </a:lnRef>
          </a:left>
        </a:tcBdr>
      </a:tcStyle>
    </a:lastCol>
    <a:firstCol>
      <a:tcTxStyle b="on"/>
      <a:tcStyle>
        <a:tcBdr>
          <a:right>
            <a:lnRef idx="2">
              <a:schemeClr val="lt1"/>
            </a:lnRef>
          </a:right>
        </a:tcBdr>
      </a:tcStyle>
    </a:firstCol>
    <a:lastRow>
      <a:tcTxStyle b="on"/>
      <a:tcStyle>
        <a:tcBdr>
          <a:top>
            <a:lnRef idx="2">
              <a:schemeClr val="lt1"/>
            </a:lnRef>
          </a:top>
        </a:tcBdr>
        <a:fill>
          <a:noFill/>
        </a:fill>
      </a:tcStyle>
    </a:lastRow>
    <a:seCell>
      <a:tcStyle>
        <a:tcBdr>
          <a:left>
            <a:ln>
              <a:noFill/>
            </a:ln>
          </a:left>
          <a:top>
            <a:ln>
              <a:noFill/>
            </a:ln>
          </a:top>
        </a:tcBdr>
      </a:tcStyle>
    </a:seCell>
    <a:swCell>
      <a:tcStyle>
        <a:tcBdr>
          <a:right>
            <a:ln>
              <a:noFill/>
            </a:ln>
          </a:right>
          <a:top>
            <a:ln>
              <a:noFill/>
            </a:ln>
          </a:top>
        </a:tcBdr>
      </a:tcStyle>
    </a:swCell>
    <a:firstRow>
      <a:tcTxStyle b="on"/>
      <a:tcStyle>
        <a:tcBdr>
          <a:bottom>
            <a:lnRef idx="3">
              <a:schemeClr val="lt1"/>
            </a:lnRef>
          </a:bottom>
        </a:tcBdr>
        <a:fill>
          <a:noFill/>
        </a:fill>
      </a:tcStyle>
    </a:firstRow>
    <a:neCell>
      <a:tcStyle>
        <a:tcBdr>
          <a:bottom>
            <a:ln>
              <a:noFill/>
            </a:ln>
          </a:bottom>
        </a:tcBdr>
      </a:tcStyle>
    </a:neCell>
  </a:tblStyle>
  <a:tblStyle styleId="{306799F8-075E-4A3A-A7F6-7FBC6576F1A4}" styleName="Стиль из темы 2 - акцент 3">
    <a:tblBg>
      <a:fillRef idx="3">
        <a:schemeClr val="accent3"/>
      </a:fillRef>
      <a:effectRef idx="3">
        <a:schemeClr val="accent3"/>
      </a:effectRef>
    </a:tblBg>
    <a:wholeTbl>
      <a:tcTxStyle>
        <a:fontRef idx="minor">
          <a:scrgbClr r="0" g="0" b="0"/>
        </a:fontRef>
        <a:schemeClr val="lt1"/>
      </a:tcTxStyle>
      <a:tcStyle>
        <a:tcBdr>
          <a:left>
            <a:lnRef idx="1">
              <a:schemeClr val="accent3">
                <a:tint val="50000"/>
              </a:schemeClr>
            </a:lnRef>
          </a:left>
          <a:right>
            <a:lnRef idx="1">
              <a:schemeClr val="accent3">
                <a:tint val="50000"/>
              </a:schemeClr>
            </a:lnRef>
          </a:right>
          <a:top>
            <a:lnRef idx="1">
              <a:schemeClr val="accent3">
                <a:tint val="50000"/>
              </a:schemeClr>
            </a:lnRef>
          </a:top>
          <a:bottom>
            <a:lnRef idx="1">
              <a:schemeClr val="accent3">
                <a:tint val="50000"/>
              </a:schemeClr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lt1">
              <a:alpha val="20000"/>
            </a:schemeClr>
          </a:solidFill>
        </a:fill>
      </a:tcStyle>
    </a:band1H>
    <a:band1V>
      <a:tcStyle>
        <a:tcBdr/>
        <a:fill>
          <a:solidFill>
            <a:schemeClr val="lt1">
              <a:alpha val="20000"/>
            </a:schemeClr>
          </a:solidFill>
        </a:fill>
      </a:tcStyle>
    </a:band1V>
    <a:lastCol>
      <a:tcTxStyle b="on"/>
      <a:tcStyle>
        <a:tcBdr>
          <a:left>
            <a:lnRef idx="2">
              <a:schemeClr val="lt1"/>
            </a:lnRef>
          </a:left>
        </a:tcBdr>
      </a:tcStyle>
    </a:lastCol>
    <a:firstCol>
      <a:tcTxStyle b="on"/>
      <a:tcStyle>
        <a:tcBdr>
          <a:right>
            <a:lnRef idx="2">
              <a:schemeClr val="lt1"/>
            </a:lnRef>
          </a:right>
        </a:tcBdr>
      </a:tcStyle>
    </a:firstCol>
    <a:lastRow>
      <a:tcTxStyle b="on"/>
      <a:tcStyle>
        <a:tcBdr>
          <a:top>
            <a:lnRef idx="2">
              <a:schemeClr val="lt1"/>
            </a:lnRef>
          </a:top>
        </a:tcBdr>
        <a:fill>
          <a:noFill/>
        </a:fill>
      </a:tcStyle>
    </a:lastRow>
    <a:seCell>
      <a:tcStyle>
        <a:tcBdr>
          <a:left>
            <a:ln>
              <a:noFill/>
            </a:ln>
          </a:left>
          <a:top>
            <a:ln>
              <a:noFill/>
            </a:ln>
          </a:top>
        </a:tcBdr>
      </a:tcStyle>
    </a:seCell>
    <a:swCell>
      <a:tcStyle>
        <a:tcBdr>
          <a:right>
            <a:ln>
              <a:noFill/>
            </a:ln>
          </a:right>
          <a:top>
            <a:ln>
              <a:noFill/>
            </a:ln>
          </a:top>
        </a:tcBdr>
      </a:tcStyle>
    </a:swCell>
    <a:firstRow>
      <a:tcTxStyle b="on"/>
      <a:tcStyle>
        <a:tcBdr>
          <a:bottom>
            <a:lnRef idx="3">
              <a:schemeClr val="lt1"/>
            </a:lnRef>
          </a:bottom>
        </a:tcBdr>
        <a:fill>
          <a:noFill/>
        </a:fill>
      </a:tcStyle>
    </a:firstRow>
    <a:neCell>
      <a:tcStyle>
        <a:tcBdr>
          <a:bottom>
            <a:ln>
              <a:noFill/>
            </a:ln>
          </a:bottom>
        </a:tcBdr>
      </a:tcStyle>
    </a:neCell>
  </a:tblStyle>
  <a:tblStyle styleId="{69CF1AB2-1976-4502-BF36-3FF5EA218861}" styleName="Средний стиль 4 - акцент 1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accent1"/>
              </a:solidFill>
            </a:ln>
          </a:left>
          <a:right>
            <a:ln w="12700" cmpd="sng">
              <a:solidFill>
                <a:schemeClr val="accent1"/>
              </a:solidFill>
            </a:ln>
          </a:right>
          <a:top>
            <a:ln w="12700" cmpd="sng">
              <a:solidFill>
                <a:schemeClr val="accent1"/>
              </a:solidFill>
            </a:ln>
          </a:top>
          <a:bottom>
            <a:ln w="12700" cmpd="sng">
              <a:solidFill>
                <a:schemeClr val="accent1"/>
              </a:solidFill>
            </a:ln>
          </a:bottom>
          <a:insideH>
            <a:ln w="12700" cmpd="sng">
              <a:solidFill>
                <a:schemeClr val="accent1"/>
              </a:solidFill>
            </a:ln>
          </a:insideH>
          <a:insideV>
            <a:ln w="12700" cmpd="sng">
              <a:solidFill>
                <a:schemeClr val="accen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25400" cmpd="sng">
              <a:solidFill>
                <a:schemeClr val="accent1"/>
              </a:solidFill>
            </a:ln>
          </a:top>
        </a:tcBdr>
        <a:fill>
          <a:solidFill>
            <a:schemeClr val="accent1">
              <a:tint val="20000"/>
            </a:schemeClr>
          </a:solidFill>
        </a:fill>
      </a:tcStyle>
    </a:lastRow>
    <a:firstRow>
      <a:tcTxStyle b="on"/>
      <a:tcStyle>
        <a:tcBdr/>
        <a:fill>
          <a:solidFill>
            <a:schemeClr val="accent1">
              <a:tint val="20000"/>
            </a:schemeClr>
          </a:solidFill>
        </a:fill>
      </a:tcStyle>
    </a:firstRow>
  </a:tblStyle>
  <a:tblStyle styleId="{B301B821-A1FF-4177-AEE7-76D212191A09}" styleName="Средний стиль 1 - акцент 1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accent1"/>
              </a:solidFill>
            </a:ln>
          </a:left>
          <a:right>
            <a:ln w="12700" cmpd="sng">
              <a:solidFill>
                <a:schemeClr val="accent1"/>
              </a:solidFill>
            </a:ln>
          </a:right>
          <a:top>
            <a:ln w="12700" cmpd="sng">
              <a:solidFill>
                <a:schemeClr val="accent1"/>
              </a:solidFill>
            </a:ln>
          </a:top>
          <a:bottom>
            <a:ln w="12700" cmpd="sng">
              <a:solidFill>
                <a:schemeClr val="accent1"/>
              </a:solidFill>
            </a:ln>
          </a:bottom>
          <a:insideH>
            <a:ln w="12700" cmpd="sng">
              <a:solidFill>
                <a:schemeClr val="accent1"/>
              </a:solidFill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accent1">
              <a:tint val="20000"/>
            </a:schemeClr>
          </a:solidFill>
        </a:fill>
      </a:tcStyle>
    </a:band1H>
    <a:band1V>
      <a:tcStyle>
        <a:tcBdr/>
        <a:fill>
          <a:solidFill>
            <a:schemeClr val="accent1">
              <a:tint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1"/>
              </a:solidFill>
            </a:ln>
          </a:top>
        </a:tcBdr>
        <a:fill>
          <a:solidFill>
            <a:schemeClr val="lt1"/>
          </a:solidFill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1651" autoAdjust="0"/>
    <p:restoredTop sz="96433" autoAdjust="0"/>
  </p:normalViewPr>
  <p:slideViewPr>
    <p:cSldViewPr snapToGrid="0">
      <p:cViewPr>
        <p:scale>
          <a:sx n="100" d="100"/>
          <a:sy n="100" d="100"/>
        </p:scale>
        <p:origin x="-2058" y="-378"/>
      </p:cViewPr>
      <p:guideLst>
        <p:guide orient="horz" pos="4320"/>
        <p:guide pos="3628"/>
        <p:guide pos="2721"/>
      </p:guideLst>
    </p:cSldViewPr>
  </p:slideViewPr>
  <p:outlineViewPr>
    <p:cViewPr>
      <p:scale>
        <a:sx n="66" d="100"/>
        <a:sy n="66" d="100"/>
      </p:scale>
      <p:origin x="0" y="0"/>
    </p:cViewPr>
  </p:outlineViewPr>
  <p:notesTextViewPr>
    <p:cViewPr>
      <p:scale>
        <a:sx n="3" d="2"/>
        <a:sy n="3" d="2"/>
      </p:scale>
      <p:origin x="0" y="0"/>
    </p:cViewPr>
  </p:notesTextViewPr>
  <p:sorterViewPr>
    <p:cViewPr>
      <p:scale>
        <a:sx n="50" d="100"/>
        <a:sy n="50" d="100"/>
      </p:scale>
      <p:origin x="0" y="0"/>
    </p:cViewPr>
  </p:sorterViewPr>
  <p:notesViewPr>
    <p:cSldViewPr snapToGrid="0">
      <p:cViewPr varScale="1">
        <p:scale>
          <a:sx n="120" d="100"/>
          <a:sy n="120" d="100"/>
        </p:scale>
        <p:origin x="1878" y="96"/>
      </p:cViewPr>
      <p:guideLst/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presProps" Target="presProps.xml"/><Relationship Id="rId3" Type="http://schemas.openxmlformats.org/officeDocument/2006/relationships/slide" Target="slides/slide2.xml"/><Relationship Id="rId21" Type="http://schemas.openxmlformats.org/officeDocument/2006/relationships/tableStyles" Target="tableStyles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commentAuthors" Target="commentAuthors.xml"/><Relationship Id="rId2" Type="http://schemas.openxmlformats.org/officeDocument/2006/relationships/slide" Target="slides/slide1.xml"/><Relationship Id="rId16" Type="http://schemas.openxmlformats.org/officeDocument/2006/relationships/handoutMaster" Target="handoutMasters/handoutMaster1.xml"/><Relationship Id="rId20" Type="http://schemas.openxmlformats.org/officeDocument/2006/relationships/theme" Target="theme/theme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5" Type="http://schemas.openxmlformats.org/officeDocument/2006/relationships/slide" Target="slides/slide4.xml"/><Relationship Id="rId15" Type="http://schemas.openxmlformats.org/officeDocument/2006/relationships/notesMaster" Target="notesMasters/notesMaster1.xml"/><Relationship Id="rId10" Type="http://schemas.openxmlformats.org/officeDocument/2006/relationships/slide" Target="slides/slide9.xml"/><Relationship Id="rId19" Type="http://schemas.openxmlformats.org/officeDocument/2006/relationships/viewProps" Target="viewProps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/Relationships>
</file>

<file path=ppt/drawings/_rels/vmlDrawing1.vml.rels><?xml version="1.0" encoding="UTF-8" standalone="yes"?>
<Relationships xmlns="http://schemas.openxmlformats.org/package/2006/relationships"><Relationship Id="rId1" Type="http://schemas.openxmlformats.org/officeDocument/2006/relationships/image" Target="../media/image68.wmf"/></Relationships>
</file>

<file path=ppt/drawings/_rels/vmlDrawing2.vml.rels><?xml version="1.0" encoding="UTF-8" standalone="yes"?>
<Relationships xmlns="http://schemas.openxmlformats.org/package/2006/relationships"><Relationship Id="rId1" Type="http://schemas.openxmlformats.org/officeDocument/2006/relationships/image" Target="../media/image68.wmf"/></Relationships>
</file>

<file path=ppt/drawings/_rels/vmlDrawing3.vml.rels><?xml version="1.0" encoding="UTF-8" standalone="yes"?>
<Relationships xmlns="http://schemas.openxmlformats.org/package/2006/relationships"><Relationship Id="rId1" Type="http://schemas.openxmlformats.org/officeDocument/2006/relationships/image" Target="../media/image68.wmf"/></Relationships>
</file>

<file path=ppt/drawings/_rels/vmlDrawing4.vml.rels><?xml version="1.0" encoding="UTF-8" standalone="yes"?>
<Relationships xmlns="http://schemas.openxmlformats.org/package/2006/relationships"><Relationship Id="rId1" Type="http://schemas.openxmlformats.org/officeDocument/2006/relationships/image" Target="../media/image68.wmf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хний колонтитул 1"/>
          <p:cNvSpPr>
            <a:spLocks noGrp="1"/>
          </p:cNvSpPr>
          <p:nvPr>
            <p:ph type="hdr" sz="quarter"/>
          </p:nvPr>
        </p:nvSpPr>
        <p:spPr>
          <a:xfrm>
            <a:off x="146" y="148"/>
            <a:ext cx="4307343" cy="340994"/>
          </a:xfrm>
          <a:prstGeom prst="rect">
            <a:avLst/>
          </a:prstGeom>
        </p:spPr>
        <p:txBody>
          <a:bodyPr vert="horz" lIns="88094" tIns="44042" rIns="88094" bIns="44042" rtlCol="0"/>
          <a:lstStyle>
            <a:lvl1pPr algn="l">
              <a:defRPr sz="1100"/>
            </a:lvl1pPr>
          </a:lstStyle>
          <a:p>
            <a:endParaRPr lang="ru-RU" dirty="0"/>
          </a:p>
        </p:txBody>
      </p:sp>
      <p:sp>
        <p:nvSpPr>
          <p:cNvPr id="3" name="Дата 2"/>
          <p:cNvSpPr>
            <a:spLocks noGrp="1"/>
          </p:cNvSpPr>
          <p:nvPr>
            <p:ph type="dt" sz="quarter" idx="1"/>
          </p:nvPr>
        </p:nvSpPr>
        <p:spPr>
          <a:xfrm>
            <a:off x="5629912" y="148"/>
            <a:ext cx="4307343" cy="340994"/>
          </a:xfrm>
          <a:prstGeom prst="rect">
            <a:avLst/>
          </a:prstGeom>
        </p:spPr>
        <p:txBody>
          <a:bodyPr vert="horz" lIns="88094" tIns="44042" rIns="88094" bIns="44042" rtlCol="0"/>
          <a:lstStyle>
            <a:lvl1pPr algn="r">
              <a:defRPr sz="1100"/>
            </a:lvl1pPr>
          </a:lstStyle>
          <a:p>
            <a:fld id="{2CAE2469-05AA-4EAD-ADCF-345832F5635C}" type="datetimeFigureOut">
              <a:rPr lang="ru-RU" smtClean="0"/>
              <a:t>21.03.2021</a:t>
            </a:fld>
            <a:endParaRPr lang="ru-RU" dirty="0"/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2"/>
          </p:nvPr>
        </p:nvSpPr>
        <p:spPr>
          <a:xfrm>
            <a:off x="146" y="6466234"/>
            <a:ext cx="4307343" cy="340992"/>
          </a:xfrm>
          <a:prstGeom prst="rect">
            <a:avLst/>
          </a:prstGeom>
        </p:spPr>
        <p:txBody>
          <a:bodyPr vert="horz" lIns="88094" tIns="44042" rIns="88094" bIns="44042" rtlCol="0" anchor="b"/>
          <a:lstStyle>
            <a:lvl1pPr algn="l">
              <a:defRPr sz="1100"/>
            </a:lvl1pPr>
          </a:lstStyle>
          <a:p>
            <a:endParaRPr lang="ru-RU" dirty="0"/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3"/>
          </p:nvPr>
        </p:nvSpPr>
        <p:spPr>
          <a:xfrm>
            <a:off x="5629912" y="6466234"/>
            <a:ext cx="4307343" cy="340992"/>
          </a:xfrm>
          <a:prstGeom prst="rect">
            <a:avLst/>
          </a:prstGeom>
        </p:spPr>
        <p:txBody>
          <a:bodyPr vert="horz" lIns="88094" tIns="44042" rIns="88094" bIns="44042" rtlCol="0" anchor="b"/>
          <a:lstStyle>
            <a:lvl1pPr algn="r">
              <a:defRPr sz="1100"/>
            </a:lvl1pPr>
          </a:lstStyle>
          <a:p>
            <a:fld id="{0FAB2133-15B0-4EFE-BC30-805BCBD475C7}" type="slidenum">
              <a:rPr lang="ru-RU" smtClean="0"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457822190"/>
      </p:ext>
    </p:extLst>
  </p:cSld>
  <p:clrMap bg1="lt1" tx1="dk1" bg2="lt2" tx2="dk2" accent1="accent1" accent2="accent2" accent3="accent3" accent4="accent4" accent5="accent5" accent6="accent6" hlink="hlink" folHlink="folHlink"/>
  <p:hf ftr="0" dt="0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хний колонтитул 1"/>
          <p:cNvSpPr>
            <a:spLocks noGrp="1"/>
          </p:cNvSpPr>
          <p:nvPr>
            <p:ph type="hdr" sz="quarter"/>
          </p:nvPr>
        </p:nvSpPr>
        <p:spPr>
          <a:xfrm>
            <a:off x="146" y="50"/>
            <a:ext cx="4307045" cy="341543"/>
          </a:xfrm>
          <a:prstGeom prst="rect">
            <a:avLst/>
          </a:prstGeom>
        </p:spPr>
        <p:txBody>
          <a:bodyPr vert="horz" lIns="95389" tIns="47693" rIns="95389" bIns="47693" rtlCol="0"/>
          <a:lstStyle>
            <a:lvl1pPr algn="l">
              <a:defRPr sz="1300"/>
            </a:lvl1pPr>
          </a:lstStyle>
          <a:p>
            <a:endParaRPr lang="ru-RU" dirty="0"/>
          </a:p>
        </p:txBody>
      </p:sp>
      <p:sp>
        <p:nvSpPr>
          <p:cNvPr id="3" name="Дата 2"/>
          <p:cNvSpPr>
            <a:spLocks noGrp="1"/>
          </p:cNvSpPr>
          <p:nvPr>
            <p:ph type="dt" idx="1"/>
          </p:nvPr>
        </p:nvSpPr>
        <p:spPr>
          <a:xfrm>
            <a:off x="5630138" y="50"/>
            <a:ext cx="4307045" cy="341543"/>
          </a:xfrm>
          <a:prstGeom prst="rect">
            <a:avLst/>
          </a:prstGeom>
        </p:spPr>
        <p:txBody>
          <a:bodyPr vert="horz" lIns="95389" tIns="47693" rIns="95389" bIns="47693" rtlCol="0"/>
          <a:lstStyle>
            <a:lvl1pPr algn="r">
              <a:defRPr sz="1300"/>
            </a:lvl1pPr>
          </a:lstStyle>
          <a:p>
            <a:fld id="{0060E01D-5EF3-45B4-8D72-A960D6489AA6}" type="datetimeFigureOut">
              <a:rPr lang="ru-RU" smtClean="0"/>
              <a:pPr/>
              <a:t>21.03.2021</a:t>
            </a:fld>
            <a:endParaRPr lang="ru-RU" dirty="0"/>
          </a:p>
        </p:txBody>
      </p:sp>
      <p:sp>
        <p:nvSpPr>
          <p:cNvPr id="4" name="Образ слайда 3"/>
          <p:cNvSpPr>
            <a:spLocks noGrp="1" noRot="1" noChangeAspect="1"/>
          </p:cNvSpPr>
          <p:nvPr>
            <p:ph type="sldImg" idx="2"/>
          </p:nvPr>
        </p:nvSpPr>
        <p:spPr>
          <a:xfrm>
            <a:off x="3438525" y="850900"/>
            <a:ext cx="3062288" cy="2297113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5389" tIns="47693" rIns="95389" bIns="47693" rtlCol="0" anchor="ctr"/>
          <a:lstStyle/>
          <a:p>
            <a:endParaRPr lang="ru-RU" dirty="0"/>
          </a:p>
        </p:txBody>
      </p:sp>
      <p:sp>
        <p:nvSpPr>
          <p:cNvPr id="5" name="Заметки 4"/>
          <p:cNvSpPr>
            <a:spLocks noGrp="1"/>
          </p:cNvSpPr>
          <p:nvPr>
            <p:ph type="body" sz="quarter" idx="3"/>
          </p:nvPr>
        </p:nvSpPr>
        <p:spPr>
          <a:xfrm>
            <a:off x="994082" y="3275985"/>
            <a:ext cx="7951469" cy="2680335"/>
          </a:xfrm>
          <a:prstGeom prst="rect">
            <a:avLst/>
          </a:prstGeom>
        </p:spPr>
        <p:txBody>
          <a:bodyPr vert="horz" lIns="95389" tIns="47693" rIns="95389" bIns="47693" rtlCol="0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4"/>
          </p:nvPr>
        </p:nvSpPr>
        <p:spPr>
          <a:xfrm>
            <a:off x="146" y="6465789"/>
            <a:ext cx="4307045" cy="341541"/>
          </a:xfrm>
          <a:prstGeom prst="rect">
            <a:avLst/>
          </a:prstGeom>
        </p:spPr>
        <p:txBody>
          <a:bodyPr vert="horz" lIns="95389" tIns="47693" rIns="95389" bIns="47693" rtlCol="0" anchor="b"/>
          <a:lstStyle>
            <a:lvl1pPr algn="l">
              <a:defRPr sz="1300"/>
            </a:lvl1pPr>
          </a:lstStyle>
          <a:p>
            <a:endParaRPr lang="ru-RU" dirty="0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5"/>
          </p:nvPr>
        </p:nvSpPr>
        <p:spPr>
          <a:xfrm>
            <a:off x="5630138" y="6465789"/>
            <a:ext cx="4307045" cy="341541"/>
          </a:xfrm>
          <a:prstGeom prst="rect">
            <a:avLst/>
          </a:prstGeom>
        </p:spPr>
        <p:txBody>
          <a:bodyPr vert="horz" lIns="95389" tIns="47693" rIns="95389" bIns="47693" rtlCol="0" anchor="b"/>
          <a:lstStyle>
            <a:lvl1pPr algn="r">
              <a:defRPr sz="1300"/>
            </a:lvl1pPr>
          </a:lstStyle>
          <a:p>
            <a:fld id="{B02A437B-EFF4-43AF-8D02-B1E280ECFFA6}" type="slidenum">
              <a:rPr lang="ru-RU" smtClean="0"/>
              <a:pPr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854388042"/>
      </p:ext>
    </p:extLst>
  </p:cSld>
  <p:clrMap bg1="lt1" tx1="dk1" bg2="lt2" tx2="dk2" accent1="accent1" accent2="accent2" accent3="accent3" accent4="accent4" accent5="accent5" accent6="accent6" hlink="hlink" folHlink="folHlink"/>
  <p:hf ftr="0" dt="0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85" name="Rectangle 7"/>
          <p:cNvSpPr txBox="1">
            <a:spLocks noGrp="1" noChangeArrowheads="1"/>
          </p:cNvSpPr>
          <p:nvPr/>
        </p:nvSpPr>
        <p:spPr bwMode="auto">
          <a:xfrm>
            <a:off x="5629992" y="6465659"/>
            <a:ext cx="4307046" cy="34036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91422" tIns="45711" rIns="91422" bIns="45711" anchor="b"/>
          <a:lstStyle/>
          <a:p>
            <a:pPr algn="r"/>
            <a:fld id="{23E5B785-1CE4-422D-86A7-92B51C971DFA}" type="slidenum">
              <a:rPr lang="ru-RU" sz="1200"/>
              <a:pPr algn="r"/>
              <a:t>1</a:t>
            </a:fld>
            <a:endParaRPr lang="ru-RU" sz="1200" dirty="0"/>
          </a:p>
        </p:txBody>
      </p:sp>
      <p:sp>
        <p:nvSpPr>
          <p:cNvPr id="16386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3268663" y="511175"/>
            <a:ext cx="3403600" cy="2552700"/>
          </a:xfrm>
          <a:ln/>
        </p:spPr>
      </p:sp>
      <p:sp>
        <p:nvSpPr>
          <p:cNvPr id="16387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93935" y="3234602"/>
            <a:ext cx="7953772" cy="3064421"/>
          </a:xfrm>
          <a:noFill/>
          <a:ln/>
        </p:spPr>
        <p:txBody>
          <a:bodyPr lIns="91447" tIns="45724" rIns="91447" bIns="45724"/>
          <a:lstStyle/>
          <a:p>
            <a:pPr eaLnBrk="1" hangingPunct="1"/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305122999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>
          <a:xfrm>
            <a:off x="3268663" y="511175"/>
            <a:ext cx="3402012" cy="2552700"/>
          </a:xfrm>
        </p:spPr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02A437B-EFF4-43AF-8D02-B1E280ECFFA6}" type="slidenum">
              <a:rPr lang="ru-RU" smtClean="0"/>
              <a:pPr/>
              <a:t>3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831815834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>
          <a:xfrm>
            <a:off x="3268663" y="511175"/>
            <a:ext cx="3402012" cy="2552700"/>
          </a:xfrm>
        </p:spPr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02A437B-EFF4-43AF-8D02-B1E280ECFFA6}" type="slidenum">
              <a:rPr lang="ru-RU" smtClean="0"/>
              <a:pPr/>
              <a:t>4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831815834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>
          <a:xfrm>
            <a:off x="3268663" y="511175"/>
            <a:ext cx="3402012" cy="2552700"/>
          </a:xfrm>
        </p:spPr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02A437B-EFF4-43AF-8D02-B1E280ECFFA6}" type="slidenum">
              <a:rPr lang="ru-RU" smtClean="0"/>
              <a:pPr/>
              <a:t>5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831815834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2322" name="Rectangle 7"/>
          <p:cNvSpPr txBox="1">
            <a:spLocks noGrp="1" noChangeArrowheads="1"/>
          </p:cNvSpPr>
          <p:nvPr/>
        </p:nvSpPr>
        <p:spPr bwMode="auto">
          <a:xfrm>
            <a:off x="5631599" y="6465477"/>
            <a:ext cx="4306139" cy="3401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0947" tIns="45473" rIns="90947" bIns="45473" anchor="b"/>
          <a:lstStyle>
            <a:lvl1pPr eaLnBrk="0" hangingPunct="0">
              <a:defRPr sz="25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25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25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25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25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r" eaLnBrk="1" hangingPunct="1"/>
            <a:fld id="{FC5E2680-46CA-4793-9951-99B8CAEE4197}" type="slidenum">
              <a:rPr lang="ru-RU" sz="1200"/>
              <a:pPr algn="r" eaLnBrk="1" hangingPunct="1"/>
              <a:t>6</a:t>
            </a:fld>
            <a:endParaRPr lang="ru-RU" sz="1200" dirty="0"/>
          </a:p>
        </p:txBody>
      </p:sp>
      <p:sp>
        <p:nvSpPr>
          <p:cNvPr id="31232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1232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ru-RU">
              <a:latin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469951144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2322" name="Rectangle 7"/>
          <p:cNvSpPr txBox="1">
            <a:spLocks noGrp="1" noChangeArrowheads="1"/>
          </p:cNvSpPr>
          <p:nvPr/>
        </p:nvSpPr>
        <p:spPr bwMode="auto">
          <a:xfrm>
            <a:off x="5631599" y="6465477"/>
            <a:ext cx="4306139" cy="3401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0947" tIns="45473" rIns="90947" bIns="45473" anchor="b"/>
          <a:lstStyle>
            <a:lvl1pPr eaLnBrk="0" hangingPunct="0">
              <a:defRPr sz="25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25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25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25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25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r" eaLnBrk="1" hangingPunct="1"/>
            <a:fld id="{FC5E2680-46CA-4793-9951-99B8CAEE4197}" type="slidenum">
              <a:rPr lang="ru-RU" sz="1200"/>
              <a:pPr algn="r" eaLnBrk="1" hangingPunct="1"/>
              <a:t>7</a:t>
            </a:fld>
            <a:endParaRPr lang="ru-RU" sz="1200" dirty="0"/>
          </a:p>
        </p:txBody>
      </p:sp>
      <p:sp>
        <p:nvSpPr>
          <p:cNvPr id="31232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1232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ru-RU">
              <a:latin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399825360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2322" name="Rectangle 7"/>
          <p:cNvSpPr txBox="1">
            <a:spLocks noGrp="1" noChangeArrowheads="1"/>
          </p:cNvSpPr>
          <p:nvPr/>
        </p:nvSpPr>
        <p:spPr bwMode="auto">
          <a:xfrm>
            <a:off x="5631599" y="6465477"/>
            <a:ext cx="4306139" cy="3401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0947" tIns="45473" rIns="90947" bIns="45473" anchor="b"/>
          <a:lstStyle>
            <a:lvl1pPr eaLnBrk="0" hangingPunct="0">
              <a:defRPr sz="25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25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25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25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25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r" eaLnBrk="1" hangingPunct="1"/>
            <a:fld id="{FC5E2680-46CA-4793-9951-99B8CAEE4197}" type="slidenum">
              <a:rPr lang="ru-RU" sz="1200"/>
              <a:pPr algn="r" eaLnBrk="1" hangingPunct="1"/>
              <a:t>8</a:t>
            </a:fld>
            <a:endParaRPr lang="ru-RU" sz="1200" dirty="0"/>
          </a:p>
        </p:txBody>
      </p:sp>
      <p:sp>
        <p:nvSpPr>
          <p:cNvPr id="31232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1232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ru-RU">
              <a:latin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264959285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2322" name="Rectangle 7"/>
          <p:cNvSpPr txBox="1">
            <a:spLocks noGrp="1" noChangeArrowheads="1"/>
          </p:cNvSpPr>
          <p:nvPr/>
        </p:nvSpPr>
        <p:spPr bwMode="auto">
          <a:xfrm>
            <a:off x="5631599" y="6465477"/>
            <a:ext cx="4306139" cy="3401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0947" tIns="45473" rIns="90947" bIns="45473" anchor="b"/>
          <a:lstStyle>
            <a:lvl1pPr eaLnBrk="0" hangingPunct="0">
              <a:defRPr sz="25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25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25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25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25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r" eaLnBrk="1" hangingPunct="1"/>
            <a:fld id="{FC5E2680-46CA-4793-9951-99B8CAEE4197}" type="slidenum">
              <a:rPr lang="ru-RU" sz="1200"/>
              <a:pPr algn="r" eaLnBrk="1" hangingPunct="1"/>
              <a:t>9</a:t>
            </a:fld>
            <a:endParaRPr lang="ru-RU" sz="1200" dirty="0"/>
          </a:p>
        </p:txBody>
      </p:sp>
      <p:sp>
        <p:nvSpPr>
          <p:cNvPr id="31232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1232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ru-RU">
              <a:latin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93502874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>
          <a:xfrm>
            <a:off x="3268663" y="511175"/>
            <a:ext cx="3402012" cy="2552700"/>
          </a:xfrm>
        </p:spPr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02A437B-EFF4-43AF-8D02-B1E280ECFFA6}" type="slidenum">
              <a:rPr lang="ru-RU" smtClean="0"/>
              <a:pPr/>
              <a:t>10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831815834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ru-RU" smtClean="0"/>
              <a:t>Образец подзаголовка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F0C8632-C3E7-49F7-8AC2-0F3B7FF7F613}" type="datetime1">
              <a:rPr lang="ru-RU" smtClean="0"/>
              <a:t>21.03.2021</a:t>
            </a:fld>
            <a:endParaRPr lang="ru-RU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E1843BC-D711-48B0-96AF-69836F42B35F}" type="slidenum">
              <a:rPr lang="ru-RU" smtClean="0"/>
              <a:pPr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70503180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3000"/>
    </mc:Choice>
    <mc:Fallback xmlns="">
      <p:transition spd="slow" advClick="0" advTm="3000"/>
    </mc:Fallback>
  </mc:AlternateContent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61F456B-19DB-4F30-ACA3-F44E55C6B60A}" type="datetime1">
              <a:rPr lang="ru-RU" smtClean="0"/>
              <a:t>21.03.2021</a:t>
            </a:fld>
            <a:endParaRPr lang="ru-RU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E1843BC-D711-48B0-96AF-69836F42B35F}" type="slidenum">
              <a:rPr lang="ru-RU" smtClean="0"/>
              <a:pPr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85159280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3000"/>
    </mc:Choice>
    <mc:Fallback xmlns="">
      <p:transition spd="slow" advClick="0" advTm="3000"/>
    </mc:Fallback>
  </mc:AlternateContent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543675" y="365125"/>
            <a:ext cx="1971675" cy="5811838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28650" y="365125"/>
            <a:ext cx="5800725" cy="5811838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F06860F-F60B-4300-9D04-054163F7821C}" type="datetime1">
              <a:rPr lang="ru-RU" smtClean="0"/>
              <a:t>21.03.2021</a:t>
            </a:fld>
            <a:endParaRPr lang="ru-RU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E1843BC-D711-48B0-96AF-69836F42B35F}" type="slidenum">
              <a:rPr lang="ru-RU" smtClean="0"/>
              <a:pPr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693036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3000"/>
    </mc:Choice>
    <mc:Fallback xmlns="">
      <p:transition spd="slow" advClick="0" advTm="3000"/>
    </mc:Fallback>
  </mc:AlternateContent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>
  <p:cSld name="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Содержимое 1"/>
          <p:cNvSpPr>
            <a:spLocks noGrp="1"/>
          </p:cNvSpPr>
          <p:nvPr>
            <p:ph/>
          </p:nvPr>
        </p:nvSpPr>
        <p:spPr>
          <a:xfrm>
            <a:off x="457200" y="274647"/>
            <a:ext cx="8229600" cy="5851525"/>
          </a:xfrm>
        </p:spPr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00000"/>
              </a:solidFill>
            </a:endParaRPr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00000"/>
              </a:solidFill>
            </a:endParaRP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C38E92D-C7B4-4318-9EAE-EE6F4F31C752}" type="slidenum">
              <a:rPr lang="ru-RU" altLang="ru-RU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ru-RU" alt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64974397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659BB9C-38B9-4990-8234-50C335FF56E9}" type="datetime1">
              <a:rPr lang="ru-RU" smtClean="0"/>
              <a:t>21.03.2021</a:t>
            </a:fld>
            <a:endParaRPr lang="ru-RU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E1843BC-D711-48B0-96AF-69836F42B35F}" type="slidenum">
              <a:rPr lang="ru-RU" smtClean="0"/>
              <a:pPr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47707132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3000"/>
    </mc:Choice>
    <mc:Fallback xmlns="">
      <p:transition spd="slow" advClick="0" advTm="3000"/>
    </mc:Fallback>
  </mc:AlternateContent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709739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4589464"/>
            <a:ext cx="78867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4BB5C07-D729-4765-B658-CBC287F3511F}" type="datetime1">
              <a:rPr lang="ru-RU" smtClean="0"/>
              <a:t>21.03.2021</a:t>
            </a:fld>
            <a:endParaRPr lang="ru-RU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E1843BC-D711-48B0-96AF-69836F42B35F}" type="slidenum">
              <a:rPr lang="ru-RU" smtClean="0"/>
              <a:pPr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426368376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3000"/>
    </mc:Choice>
    <mc:Fallback xmlns="">
      <p:transition spd="slow" advClick="0" advTm="3000"/>
    </mc:Fallback>
  </mc:AlternateContent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28650" y="1825625"/>
            <a:ext cx="3886200" cy="4351338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29150" y="1825625"/>
            <a:ext cx="3886200" cy="4351338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257DCBB-9EE9-48EB-9382-BB971AEF6786}" type="datetime1">
              <a:rPr lang="ru-RU" smtClean="0"/>
              <a:t>21.03.2021</a:t>
            </a:fld>
            <a:endParaRPr lang="ru-RU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E1843BC-D711-48B0-96AF-69836F42B35F}" type="slidenum">
              <a:rPr lang="ru-RU" smtClean="0"/>
              <a:pPr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88569079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3000"/>
    </mc:Choice>
    <mc:Fallback xmlns="">
      <p:transition spd="slow" advClick="0" advTm="3000"/>
    </mc:Fallback>
  </mc:AlternateContent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365126"/>
            <a:ext cx="7886700" cy="1325563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9842" y="1681163"/>
            <a:ext cx="3868340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29842" y="2505075"/>
            <a:ext cx="3868340" cy="3684588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391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391" cy="3684588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B2F2DF9-0C99-402E-A29B-79D47C97E224}" type="datetime1">
              <a:rPr lang="ru-RU" smtClean="0"/>
              <a:t>21.03.2021</a:t>
            </a:fld>
            <a:endParaRPr lang="ru-RU" dirty="0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E1843BC-D711-48B0-96AF-69836F42B35F}" type="slidenum">
              <a:rPr lang="ru-RU" smtClean="0"/>
              <a:pPr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21799025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3000"/>
    </mc:Choice>
    <mc:Fallback xmlns="">
      <p:transition spd="slow" advClick="0" advTm="3000"/>
    </mc:Fallback>
  </mc:AlternateContent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2588907-C54A-4434-B345-A1CA98D63184}" type="datetime1">
              <a:rPr lang="ru-RU" smtClean="0"/>
              <a:t>21.03.2021</a:t>
            </a:fld>
            <a:endParaRPr lang="ru-RU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E1843BC-D711-48B0-96AF-69836F42B35F}" type="slidenum">
              <a:rPr lang="ru-RU" smtClean="0"/>
              <a:pPr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96381275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3000"/>
    </mc:Choice>
    <mc:Fallback xmlns="">
      <p:transition spd="slow" advClick="0" advTm="3000"/>
    </mc:Fallback>
  </mc:AlternateContent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ABAF6F3-6C7A-4AB5-8AB8-C787B1E3FB09}" type="datetime1">
              <a:rPr lang="ru-RU" smtClean="0"/>
              <a:t>21.03.2021</a:t>
            </a:fld>
            <a:endParaRPr lang="ru-RU" dirty="0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E1843BC-D711-48B0-96AF-69836F42B35F}" type="slidenum">
              <a:rPr lang="ru-RU" smtClean="0"/>
              <a:pPr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24909209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3000"/>
    </mc:Choice>
    <mc:Fallback xmlns="">
      <p:transition spd="slow" advClick="0" advTm="3000"/>
    </mc:Fallback>
  </mc:AlternateContent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457200"/>
            <a:ext cx="2949178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391" y="987426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29841" y="2057400"/>
            <a:ext cx="2949178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E2F2BA2-E48D-4602-BA8E-A03584B13999}" type="datetime1">
              <a:rPr lang="ru-RU" smtClean="0"/>
              <a:t>21.03.2021</a:t>
            </a:fld>
            <a:endParaRPr lang="ru-RU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E1843BC-D711-48B0-96AF-69836F42B35F}" type="slidenum">
              <a:rPr lang="ru-RU" smtClean="0"/>
              <a:pPr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17316235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3000"/>
    </mc:Choice>
    <mc:Fallback xmlns="">
      <p:transition spd="slow" advClick="0" advTm="3000"/>
    </mc:Fallback>
  </mc:AlternateContent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457200"/>
            <a:ext cx="2949178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3887391" y="987426"/>
            <a:ext cx="4629150" cy="4873625"/>
          </a:xfrm>
        </p:spPr>
        <p:txBody>
          <a:bodyPr anchor="t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ru-RU" smtClean="0"/>
              <a:t>Вставка рисунка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29841" y="2057400"/>
            <a:ext cx="2949178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A94F69D-F1BE-4786-A384-907DE08AC6B9}" type="datetime1">
              <a:rPr lang="ru-RU" smtClean="0"/>
              <a:t>21.03.2021</a:t>
            </a:fld>
            <a:endParaRPr lang="ru-RU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E1843BC-D711-48B0-96AF-69836F42B35F}" type="slidenum">
              <a:rPr lang="ru-RU" smtClean="0"/>
              <a:pPr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37733184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3000"/>
    </mc:Choice>
    <mc:Fallback xmlns="">
      <p:transition spd="slow" advClick="0" advTm="3000"/>
    </mc:Fallback>
  </mc:AlternateContent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628650" y="365126"/>
            <a:ext cx="78867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8650" y="1825625"/>
            <a:ext cx="78867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628650" y="6356351"/>
            <a:ext cx="20574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0E99B11-B530-4D12-B16B-7E39BAE919FA}" type="datetime1">
              <a:rPr lang="ru-RU" smtClean="0"/>
              <a:t>21.03.2021</a:t>
            </a:fld>
            <a:endParaRPr lang="ru-RU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028950" y="6356351"/>
            <a:ext cx="30861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ru-RU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457950" y="6356351"/>
            <a:ext cx="20574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5E1843BC-D711-48B0-96AF-69836F42B35F}" type="slidenum">
              <a:rPr lang="ru-RU" smtClean="0"/>
              <a:pPr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21577129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922" r:id="rId1"/>
    <p:sldLayoutId id="2147483923" r:id="rId2"/>
    <p:sldLayoutId id="2147483924" r:id="rId3"/>
    <p:sldLayoutId id="2147483925" r:id="rId4"/>
    <p:sldLayoutId id="2147483926" r:id="rId5"/>
    <p:sldLayoutId id="2147483927" r:id="rId6"/>
    <p:sldLayoutId id="2147483928" r:id="rId7"/>
    <p:sldLayoutId id="2147483929" r:id="rId8"/>
    <p:sldLayoutId id="2147483930" r:id="rId9"/>
    <p:sldLayoutId id="2147483931" r:id="rId10"/>
    <p:sldLayoutId id="2147483932" r:id="rId11"/>
    <p:sldLayoutId id="2147483933" r:id="rId12"/>
  </p:sldLayoutIdLst>
  <mc:AlternateContent xmlns:mc="http://schemas.openxmlformats.org/markup-compatibility/2006" xmlns:p14="http://schemas.microsoft.com/office/powerpoint/2010/main">
    <mc:Choice Requires="p14">
      <p:transition spd="slow" p14:dur="2000" advClick="0" advTm="3000"/>
    </mc:Choice>
    <mc:Fallback xmlns="">
      <p:transition spd="slow" advClick="0" advTm="3000"/>
    </mc:Fallback>
  </mc:AlternateContent>
  <p:hf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8" Type="http://schemas.openxmlformats.org/officeDocument/2006/relationships/image" Target="../media/image6.png"/><Relationship Id="rId13" Type="http://schemas.openxmlformats.org/officeDocument/2006/relationships/image" Target="../media/image11.png"/><Relationship Id="rId18" Type="http://schemas.openxmlformats.org/officeDocument/2006/relationships/image" Target="../media/image16.png"/><Relationship Id="rId26" Type="http://schemas.openxmlformats.org/officeDocument/2006/relationships/image" Target="../media/image24.png"/><Relationship Id="rId39" Type="http://schemas.openxmlformats.org/officeDocument/2006/relationships/image" Target="../media/image37.png"/><Relationship Id="rId3" Type="http://schemas.openxmlformats.org/officeDocument/2006/relationships/image" Target="../media/image1.gif"/><Relationship Id="rId21" Type="http://schemas.openxmlformats.org/officeDocument/2006/relationships/image" Target="../media/image19.png"/><Relationship Id="rId34" Type="http://schemas.openxmlformats.org/officeDocument/2006/relationships/image" Target="../media/image32.gif"/><Relationship Id="rId42" Type="http://schemas.openxmlformats.org/officeDocument/2006/relationships/image" Target="../media/image40.png"/><Relationship Id="rId47" Type="http://schemas.openxmlformats.org/officeDocument/2006/relationships/image" Target="../media/image45.png"/><Relationship Id="rId7" Type="http://schemas.openxmlformats.org/officeDocument/2006/relationships/image" Target="../media/image5.png"/><Relationship Id="rId12" Type="http://schemas.openxmlformats.org/officeDocument/2006/relationships/image" Target="../media/image10.png"/><Relationship Id="rId17" Type="http://schemas.openxmlformats.org/officeDocument/2006/relationships/image" Target="../media/image15.png"/><Relationship Id="rId25" Type="http://schemas.openxmlformats.org/officeDocument/2006/relationships/image" Target="../media/image23.png"/><Relationship Id="rId33" Type="http://schemas.openxmlformats.org/officeDocument/2006/relationships/image" Target="../media/image31.png"/><Relationship Id="rId38" Type="http://schemas.openxmlformats.org/officeDocument/2006/relationships/image" Target="../media/image36.png"/><Relationship Id="rId46" Type="http://schemas.openxmlformats.org/officeDocument/2006/relationships/image" Target="../media/image44.png"/><Relationship Id="rId2" Type="http://schemas.openxmlformats.org/officeDocument/2006/relationships/notesSlide" Target="../notesSlides/notesSlide1.xml"/><Relationship Id="rId16" Type="http://schemas.openxmlformats.org/officeDocument/2006/relationships/image" Target="../media/image14.png"/><Relationship Id="rId20" Type="http://schemas.openxmlformats.org/officeDocument/2006/relationships/image" Target="../media/image18.png"/><Relationship Id="rId29" Type="http://schemas.openxmlformats.org/officeDocument/2006/relationships/image" Target="../media/image27.png"/><Relationship Id="rId41" Type="http://schemas.openxmlformats.org/officeDocument/2006/relationships/image" Target="../media/image39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4.png"/><Relationship Id="rId11" Type="http://schemas.openxmlformats.org/officeDocument/2006/relationships/image" Target="../media/image9.png"/><Relationship Id="rId24" Type="http://schemas.openxmlformats.org/officeDocument/2006/relationships/image" Target="../media/image22.png"/><Relationship Id="rId32" Type="http://schemas.openxmlformats.org/officeDocument/2006/relationships/image" Target="../media/image30.png"/><Relationship Id="rId37" Type="http://schemas.openxmlformats.org/officeDocument/2006/relationships/image" Target="../media/image35.png"/><Relationship Id="rId40" Type="http://schemas.openxmlformats.org/officeDocument/2006/relationships/image" Target="../media/image38.png"/><Relationship Id="rId45" Type="http://schemas.openxmlformats.org/officeDocument/2006/relationships/image" Target="../media/image43.png"/><Relationship Id="rId5" Type="http://schemas.openxmlformats.org/officeDocument/2006/relationships/image" Target="../media/image3.png"/><Relationship Id="rId15" Type="http://schemas.openxmlformats.org/officeDocument/2006/relationships/image" Target="../media/image13.png"/><Relationship Id="rId23" Type="http://schemas.openxmlformats.org/officeDocument/2006/relationships/image" Target="../media/image21.png"/><Relationship Id="rId28" Type="http://schemas.openxmlformats.org/officeDocument/2006/relationships/image" Target="../media/image26.png"/><Relationship Id="rId36" Type="http://schemas.openxmlformats.org/officeDocument/2006/relationships/image" Target="../media/image34.png"/><Relationship Id="rId10" Type="http://schemas.openxmlformats.org/officeDocument/2006/relationships/image" Target="../media/image8.png"/><Relationship Id="rId19" Type="http://schemas.openxmlformats.org/officeDocument/2006/relationships/image" Target="../media/image17.png"/><Relationship Id="rId31" Type="http://schemas.openxmlformats.org/officeDocument/2006/relationships/image" Target="../media/image29.png"/><Relationship Id="rId44" Type="http://schemas.openxmlformats.org/officeDocument/2006/relationships/image" Target="../media/image42.png"/><Relationship Id="rId4" Type="http://schemas.openxmlformats.org/officeDocument/2006/relationships/image" Target="../media/image2.png"/><Relationship Id="rId9" Type="http://schemas.openxmlformats.org/officeDocument/2006/relationships/image" Target="../media/image7.png"/><Relationship Id="rId14" Type="http://schemas.openxmlformats.org/officeDocument/2006/relationships/image" Target="../media/image12.png"/><Relationship Id="rId22" Type="http://schemas.openxmlformats.org/officeDocument/2006/relationships/image" Target="../media/image20.png"/><Relationship Id="rId27" Type="http://schemas.openxmlformats.org/officeDocument/2006/relationships/image" Target="../media/image25.png"/><Relationship Id="rId30" Type="http://schemas.openxmlformats.org/officeDocument/2006/relationships/image" Target="../media/image28.png"/><Relationship Id="rId35" Type="http://schemas.openxmlformats.org/officeDocument/2006/relationships/image" Target="../media/image33.png"/><Relationship Id="rId43" Type="http://schemas.openxmlformats.org/officeDocument/2006/relationships/image" Target="../media/image41.png"/><Relationship Id="rId48" Type="http://schemas.openxmlformats.org/officeDocument/2006/relationships/image" Target="../media/image46.pn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75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7.png"/><Relationship Id="rId5" Type="http://schemas.openxmlformats.org/officeDocument/2006/relationships/image" Target="../media/image77.png"/><Relationship Id="rId4" Type="http://schemas.openxmlformats.org/officeDocument/2006/relationships/image" Target="../media/image76.png"/></Relationships>
</file>

<file path=ppt/slides/_rels/slide11.xml.rels><?xml version="1.0" encoding="UTF-8" standalone="yes"?>
<Relationships xmlns="http://schemas.openxmlformats.org/package/2006/relationships"><Relationship Id="rId8" Type="http://schemas.openxmlformats.org/officeDocument/2006/relationships/image" Target="../media/image67.png"/><Relationship Id="rId3" Type="http://schemas.openxmlformats.org/officeDocument/2006/relationships/image" Target="../media/image78.jpeg"/><Relationship Id="rId7" Type="http://schemas.openxmlformats.org/officeDocument/2006/relationships/image" Target="../media/image70.png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4.vml"/><Relationship Id="rId6" Type="http://schemas.openxmlformats.org/officeDocument/2006/relationships/image" Target="../media/image68.wmf"/><Relationship Id="rId5" Type="http://schemas.openxmlformats.org/officeDocument/2006/relationships/oleObject" Target="../embeddings/oleObject4.bin"/><Relationship Id="rId4" Type="http://schemas.openxmlformats.org/officeDocument/2006/relationships/image" Target="../media/image71.emf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79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670.png"/><Relationship Id="rId5" Type="http://schemas.openxmlformats.org/officeDocument/2006/relationships/image" Target="../media/image660.png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80.jpeg"/><Relationship Id="rId1" Type="http://schemas.openxmlformats.org/officeDocument/2006/relationships/slideLayout" Target="../slideLayouts/slideLayout12.xml"/></Relationships>
</file>

<file path=ppt/slides/_rels/slide2.xml.rels><?xml version="1.0" encoding="UTF-8" standalone="yes"?>
<Relationships xmlns="http://schemas.openxmlformats.org/package/2006/relationships"><Relationship Id="rId8" Type="http://schemas.openxmlformats.org/officeDocument/2006/relationships/image" Target="../media/image53.png"/><Relationship Id="rId13" Type="http://schemas.openxmlformats.org/officeDocument/2006/relationships/image" Target="../media/image58.png"/><Relationship Id="rId3" Type="http://schemas.openxmlformats.org/officeDocument/2006/relationships/image" Target="../media/image48.jpeg"/><Relationship Id="rId7" Type="http://schemas.openxmlformats.org/officeDocument/2006/relationships/image" Target="../media/image52.jpeg"/><Relationship Id="rId12" Type="http://schemas.openxmlformats.org/officeDocument/2006/relationships/image" Target="../media/image57.png"/><Relationship Id="rId2" Type="http://schemas.openxmlformats.org/officeDocument/2006/relationships/image" Target="../media/image47.jpeg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51.jpeg"/><Relationship Id="rId11" Type="http://schemas.openxmlformats.org/officeDocument/2006/relationships/image" Target="../media/image56.png"/><Relationship Id="rId5" Type="http://schemas.openxmlformats.org/officeDocument/2006/relationships/image" Target="../media/image50.jpeg"/><Relationship Id="rId10" Type="http://schemas.openxmlformats.org/officeDocument/2006/relationships/image" Target="../media/image55.jpeg"/><Relationship Id="rId4" Type="http://schemas.openxmlformats.org/officeDocument/2006/relationships/image" Target="../media/image49.jpeg"/><Relationship Id="rId9" Type="http://schemas.openxmlformats.org/officeDocument/2006/relationships/image" Target="../media/image54.png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9.jpeg"/><Relationship Id="rId7" Type="http://schemas.openxmlformats.org/officeDocument/2006/relationships/image" Target="../media/image48.jpe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2.png"/><Relationship Id="rId5" Type="http://schemas.openxmlformats.org/officeDocument/2006/relationships/image" Target="../media/image61.png"/><Relationship Id="rId4" Type="http://schemas.openxmlformats.org/officeDocument/2006/relationships/image" Target="../media/image60.jpe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3.jpe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.xml"/></Relationships>
</file>

<file path=ppt/slides/_rels/slide5.xml.rels><?xml version="1.0" encoding="UTF-8" standalone="yes"?>
<Relationships xmlns="http://schemas.openxmlformats.org/package/2006/relationships"><Relationship Id="rId8" Type="http://schemas.openxmlformats.org/officeDocument/2006/relationships/image" Target="../media/image67.png"/><Relationship Id="rId3" Type="http://schemas.openxmlformats.org/officeDocument/2006/relationships/slideLayout" Target="../slideLayouts/slideLayout2.xml"/><Relationship Id="rId7" Type="http://schemas.openxmlformats.org/officeDocument/2006/relationships/image" Target="../media/image66.png"/><Relationship Id="rId2" Type="http://schemas.openxmlformats.org/officeDocument/2006/relationships/video" Target="../media/media1.wmv"/><Relationship Id="rId1" Type="http://schemas.microsoft.com/office/2007/relationships/media" Target="../media/media1.wmv"/><Relationship Id="rId6" Type="http://schemas.openxmlformats.org/officeDocument/2006/relationships/image" Target="../media/image65.png"/><Relationship Id="rId5" Type="http://schemas.openxmlformats.org/officeDocument/2006/relationships/image" Target="../media/image64.png"/><Relationship Id="rId4" Type="http://schemas.openxmlformats.org/officeDocument/2006/relationships/notesSlide" Target="../notesSlides/notesSlide4.xml"/><Relationship Id="rId9" Type="http://schemas.openxmlformats.org/officeDocument/2006/relationships/image" Target="../media/image48.jpeg"/></Relationships>
</file>

<file path=ppt/slides/_rels/slide6.xml.rels><?xml version="1.0" encoding="UTF-8" standalone="yes"?>
<Relationships xmlns="http://schemas.openxmlformats.org/package/2006/relationships"><Relationship Id="rId8" Type="http://schemas.openxmlformats.org/officeDocument/2006/relationships/image" Target="../media/image68.wmf"/><Relationship Id="rId3" Type="http://schemas.openxmlformats.org/officeDocument/2006/relationships/notesSlide" Target="../notesSlides/notesSlide5.xml"/><Relationship Id="rId7" Type="http://schemas.openxmlformats.org/officeDocument/2006/relationships/oleObject" Target="../embeddings/oleObject1.bin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1.vml"/><Relationship Id="rId6" Type="http://schemas.openxmlformats.org/officeDocument/2006/relationships/image" Target="../media/image71.emf"/><Relationship Id="rId5" Type="http://schemas.openxmlformats.org/officeDocument/2006/relationships/image" Target="../media/image70.png"/><Relationship Id="rId4" Type="http://schemas.openxmlformats.org/officeDocument/2006/relationships/image" Target="../media/image69.png"/><Relationship Id="rId9" Type="http://schemas.openxmlformats.org/officeDocument/2006/relationships/image" Target="../media/image67.pn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6.xml"/><Relationship Id="rId7" Type="http://schemas.openxmlformats.org/officeDocument/2006/relationships/image" Target="../media/image67.png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2.vml"/><Relationship Id="rId6" Type="http://schemas.openxmlformats.org/officeDocument/2006/relationships/image" Target="../media/image68.wmf"/><Relationship Id="rId5" Type="http://schemas.openxmlformats.org/officeDocument/2006/relationships/oleObject" Target="../embeddings/oleObject2.bin"/><Relationship Id="rId4" Type="http://schemas.openxmlformats.org/officeDocument/2006/relationships/image" Target="../media/image72.pn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7.xml"/><Relationship Id="rId7" Type="http://schemas.openxmlformats.org/officeDocument/2006/relationships/image" Target="../media/image67.png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3.vml"/><Relationship Id="rId6" Type="http://schemas.openxmlformats.org/officeDocument/2006/relationships/image" Target="../media/image68.wmf"/><Relationship Id="rId5" Type="http://schemas.openxmlformats.org/officeDocument/2006/relationships/oleObject" Target="../embeddings/oleObject3.bin"/><Relationship Id="rId4" Type="http://schemas.openxmlformats.org/officeDocument/2006/relationships/image" Target="../media/image73.pn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74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67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61" name="Rectangle 2"/>
          <p:cNvSpPr>
            <a:spLocks noChangeArrowheads="1"/>
          </p:cNvSpPr>
          <p:nvPr/>
        </p:nvSpPr>
        <p:spPr bwMode="auto">
          <a:xfrm>
            <a:off x="1" y="0"/>
            <a:ext cx="9150350" cy="6858000"/>
          </a:xfrm>
          <a:prstGeom prst="rect">
            <a:avLst/>
          </a:prstGeom>
          <a:gradFill rotWithShape="1">
            <a:gsLst>
              <a:gs pos="0">
                <a:srgbClr val="9999FF"/>
              </a:gs>
              <a:gs pos="100000">
                <a:srgbClr val="003399"/>
              </a:gs>
            </a:gsLst>
            <a:lin ang="5400000" scaled="1"/>
          </a:gra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70291" tIns="35145" rIns="70291" bIns="35145" anchor="ctr"/>
          <a:lstStyle/>
          <a:p>
            <a:pPr defTabSz="688975"/>
            <a:endParaRPr lang="en-US" dirty="0">
              <a:solidFill>
                <a:srgbClr val="FF0000"/>
              </a:solidFill>
            </a:endParaRPr>
          </a:p>
        </p:txBody>
      </p:sp>
      <p:pic>
        <p:nvPicPr>
          <p:cNvPr id="15362" name="Picture 41" descr="флаг МЧС4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0" y="-27517"/>
            <a:ext cx="3551238" cy="251460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68613" name="Rectangle 40"/>
          <p:cNvSpPr>
            <a:spLocks noChangeArrowheads="1"/>
          </p:cNvSpPr>
          <p:nvPr/>
        </p:nvSpPr>
        <p:spPr bwMode="auto">
          <a:xfrm>
            <a:off x="0" y="2610070"/>
            <a:ext cx="9144000" cy="1040473"/>
          </a:xfrm>
          <a:prstGeom prst="rect">
            <a:avLst/>
          </a:prstGeom>
          <a:noFill/>
          <a:ln>
            <a:noFill/>
          </a:ln>
          <a:extLst/>
        </p:spPr>
        <p:txBody>
          <a:bodyPr wrap="square" lIns="70285" tIns="35145" rIns="70285" bIns="35145">
            <a:spAutoFit/>
          </a:bodyPr>
          <a:lstStyle/>
          <a:p>
            <a:pPr algn="ctr">
              <a:spcBef>
                <a:spcPct val="0"/>
              </a:spcBef>
            </a:pPr>
            <a:r>
              <a:rPr lang="ru-RU" altLang="ru-RU" sz="2100" b="1" dirty="0">
                <a:latin typeface="Times New Roman" pitchFamily="18" charset="0"/>
                <a:cs typeface="Times New Roman" pitchFamily="18" charset="0"/>
              </a:rPr>
              <a:t>МОДЕЛЬ </a:t>
            </a:r>
          </a:p>
          <a:p>
            <a:pPr algn="ctr">
              <a:spcBef>
                <a:spcPct val="0"/>
              </a:spcBef>
            </a:pPr>
            <a:r>
              <a:rPr lang="ru-RU" altLang="ru-RU" sz="2100" b="1" dirty="0" smtClean="0">
                <a:latin typeface="Times New Roman" pitchFamily="18" charset="0"/>
                <a:cs typeface="Times New Roman" pitchFamily="18" charset="0"/>
              </a:rPr>
              <a:t>РАЗВИТИЯ ВЕТРОВОЙ НАГРУЗКИ В СООТВЕТСТВИИ С ПРОГНОЗОМ НА ТЕРРИТОРИИ КРАСНОДАРСКОГО КРАЯ</a:t>
            </a:r>
          </a:p>
        </p:txBody>
      </p:sp>
      <p:pic>
        <p:nvPicPr>
          <p:cNvPr id="15364" name="Picture 5" descr="200px-Coat_of_Arms_of_Krasnodar_kray"/>
          <p:cNvPicPr>
            <a:picLocks noChangeAspect="1" noChangeArrowheads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>
            <a:off x="7096125" y="165102"/>
            <a:ext cx="1436688" cy="23537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5365" name="AutoShape 2" descr="https://krasnodar.ru/upload/iblock/8cd/8cdb2e2a337bb691ed8bf5a587603387.gif"/>
          <p:cNvSpPr>
            <a:spLocks noChangeAspect="1" noChangeArrowheads="1"/>
          </p:cNvSpPr>
          <p:nvPr/>
        </p:nvSpPr>
        <p:spPr bwMode="auto">
          <a:xfrm>
            <a:off x="155575" y="-192617"/>
            <a:ext cx="304800" cy="40640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ru-RU" dirty="0"/>
          </a:p>
        </p:txBody>
      </p:sp>
      <p:sp>
        <p:nvSpPr>
          <p:cNvPr id="15366" name="AutoShape 4" descr="https://krasnodar.ru/upload/iblock/8cd/8cdb2e2a337bb691ed8bf5a587603387.gif"/>
          <p:cNvSpPr>
            <a:spLocks noChangeAspect="1" noChangeArrowheads="1"/>
          </p:cNvSpPr>
          <p:nvPr/>
        </p:nvSpPr>
        <p:spPr bwMode="auto">
          <a:xfrm>
            <a:off x="307975" y="10584"/>
            <a:ext cx="304800" cy="406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ru-RU" dirty="0"/>
          </a:p>
        </p:txBody>
      </p:sp>
      <p:pic>
        <p:nvPicPr>
          <p:cNvPr id="15400" name="Picture 5"/>
          <p:cNvPicPr>
            <a:picLocks noChangeAspect="1" noChangeArrowheads="1"/>
          </p:cNvPicPr>
          <p:nvPr/>
        </p:nvPicPr>
        <p:blipFill>
          <a:blip r:embed="rId5"/>
          <a:srcRect/>
          <a:stretch>
            <a:fillRect/>
          </a:stretch>
        </p:blipFill>
        <p:spPr bwMode="auto">
          <a:xfrm>
            <a:off x="611190" y="4221088"/>
            <a:ext cx="653263" cy="67715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401" name="Picture 6"/>
          <p:cNvPicPr>
            <a:picLocks noChangeAspect="1" noChangeArrowheads="1"/>
          </p:cNvPicPr>
          <p:nvPr/>
        </p:nvPicPr>
        <p:blipFill>
          <a:blip r:embed="rId6"/>
          <a:srcRect/>
          <a:stretch>
            <a:fillRect/>
          </a:stretch>
        </p:blipFill>
        <p:spPr bwMode="auto">
          <a:xfrm>
            <a:off x="1295490" y="4221088"/>
            <a:ext cx="435509" cy="67715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402" name="Picture 7"/>
          <p:cNvPicPr>
            <a:picLocks noChangeAspect="1" noChangeArrowheads="1"/>
          </p:cNvPicPr>
          <p:nvPr/>
        </p:nvPicPr>
        <p:blipFill>
          <a:blip r:embed="rId7"/>
          <a:srcRect/>
          <a:stretch>
            <a:fillRect/>
          </a:stretch>
        </p:blipFill>
        <p:spPr bwMode="auto">
          <a:xfrm>
            <a:off x="1801844" y="4221090"/>
            <a:ext cx="452701" cy="67715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403" name="Picture 8"/>
          <p:cNvPicPr>
            <a:picLocks noChangeAspect="1" noChangeArrowheads="1"/>
          </p:cNvPicPr>
          <p:nvPr/>
        </p:nvPicPr>
        <p:blipFill>
          <a:blip r:embed="rId8"/>
          <a:srcRect/>
          <a:stretch>
            <a:fillRect/>
          </a:stretch>
        </p:blipFill>
        <p:spPr bwMode="auto">
          <a:xfrm>
            <a:off x="2348776" y="4221088"/>
            <a:ext cx="460088" cy="67121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404" name="Picture 9"/>
          <p:cNvPicPr>
            <a:picLocks noChangeAspect="1" noChangeArrowheads="1"/>
          </p:cNvPicPr>
          <p:nvPr/>
        </p:nvPicPr>
        <p:blipFill>
          <a:blip r:embed="rId9"/>
          <a:srcRect/>
          <a:stretch>
            <a:fillRect/>
          </a:stretch>
        </p:blipFill>
        <p:spPr bwMode="auto">
          <a:xfrm>
            <a:off x="2886775" y="4221088"/>
            <a:ext cx="435509" cy="67715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405" name="Picture 12"/>
          <p:cNvPicPr>
            <a:picLocks noChangeAspect="1" noChangeArrowheads="1"/>
          </p:cNvPicPr>
          <p:nvPr/>
        </p:nvPicPr>
        <p:blipFill>
          <a:blip r:embed="rId10"/>
          <a:srcRect/>
          <a:stretch>
            <a:fillRect/>
          </a:stretch>
        </p:blipFill>
        <p:spPr bwMode="auto">
          <a:xfrm>
            <a:off x="3805035" y="4221090"/>
            <a:ext cx="435988" cy="6778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406" name="Picture 13"/>
          <p:cNvPicPr>
            <a:picLocks noChangeAspect="1" noChangeArrowheads="1"/>
          </p:cNvPicPr>
          <p:nvPr/>
        </p:nvPicPr>
        <p:blipFill>
          <a:blip r:embed="rId11"/>
          <a:srcRect/>
          <a:stretch>
            <a:fillRect/>
          </a:stretch>
        </p:blipFill>
        <p:spPr bwMode="auto">
          <a:xfrm>
            <a:off x="4330656" y="4221088"/>
            <a:ext cx="426482" cy="67196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407" name="Picture 14"/>
          <p:cNvPicPr>
            <a:picLocks noChangeAspect="1" noChangeArrowheads="1"/>
          </p:cNvPicPr>
          <p:nvPr/>
        </p:nvPicPr>
        <p:blipFill>
          <a:blip r:embed="rId12"/>
          <a:srcRect/>
          <a:stretch>
            <a:fillRect/>
          </a:stretch>
        </p:blipFill>
        <p:spPr bwMode="auto">
          <a:xfrm>
            <a:off x="4840515" y="4221088"/>
            <a:ext cx="441238" cy="67715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408" name="Picture 19"/>
          <p:cNvPicPr>
            <a:picLocks noChangeAspect="1" noChangeArrowheads="1"/>
          </p:cNvPicPr>
          <p:nvPr/>
        </p:nvPicPr>
        <p:blipFill>
          <a:blip r:embed="rId13"/>
          <a:srcRect/>
          <a:stretch>
            <a:fillRect/>
          </a:stretch>
        </p:blipFill>
        <p:spPr bwMode="auto">
          <a:xfrm>
            <a:off x="7494705" y="4221088"/>
            <a:ext cx="439452" cy="67441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409" name="Picture 20"/>
          <p:cNvPicPr>
            <a:picLocks noChangeAspect="1" noChangeArrowheads="1"/>
          </p:cNvPicPr>
          <p:nvPr/>
        </p:nvPicPr>
        <p:blipFill>
          <a:blip r:embed="rId14"/>
          <a:srcRect/>
          <a:stretch>
            <a:fillRect/>
          </a:stretch>
        </p:blipFill>
        <p:spPr bwMode="auto">
          <a:xfrm>
            <a:off x="8009256" y="4221090"/>
            <a:ext cx="426721" cy="66349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410" name="Picture 21"/>
          <p:cNvPicPr>
            <a:picLocks noChangeAspect="1" noChangeArrowheads="1"/>
          </p:cNvPicPr>
          <p:nvPr/>
        </p:nvPicPr>
        <p:blipFill>
          <a:blip r:embed="rId15"/>
          <a:srcRect/>
          <a:stretch>
            <a:fillRect/>
          </a:stretch>
        </p:blipFill>
        <p:spPr bwMode="auto">
          <a:xfrm>
            <a:off x="3395264" y="4221088"/>
            <a:ext cx="309178" cy="67437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411" name="Picture 22"/>
          <p:cNvPicPr>
            <a:picLocks noChangeAspect="1" noChangeArrowheads="1"/>
          </p:cNvPicPr>
          <p:nvPr/>
        </p:nvPicPr>
        <p:blipFill>
          <a:blip r:embed="rId16"/>
          <a:srcRect/>
          <a:stretch>
            <a:fillRect/>
          </a:stretch>
        </p:blipFill>
        <p:spPr bwMode="auto">
          <a:xfrm>
            <a:off x="5372111" y="4221088"/>
            <a:ext cx="434721" cy="67437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412" name="Picture 23"/>
          <p:cNvPicPr>
            <a:picLocks noChangeAspect="1" noChangeArrowheads="1"/>
          </p:cNvPicPr>
          <p:nvPr/>
        </p:nvPicPr>
        <p:blipFill>
          <a:blip r:embed="rId17"/>
          <a:srcRect/>
          <a:stretch>
            <a:fillRect/>
          </a:stretch>
        </p:blipFill>
        <p:spPr bwMode="auto">
          <a:xfrm>
            <a:off x="6951592" y="4221090"/>
            <a:ext cx="436196" cy="67641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413" name="Picture 24"/>
          <p:cNvPicPr>
            <a:picLocks noChangeAspect="1" noChangeArrowheads="1"/>
          </p:cNvPicPr>
          <p:nvPr/>
        </p:nvPicPr>
        <p:blipFill>
          <a:blip r:embed="rId18"/>
          <a:srcRect/>
          <a:stretch>
            <a:fillRect/>
          </a:stretch>
        </p:blipFill>
        <p:spPr bwMode="auto">
          <a:xfrm>
            <a:off x="6445075" y="4221090"/>
            <a:ext cx="430224" cy="6704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414" name="Picture 25"/>
          <p:cNvPicPr>
            <a:picLocks noChangeAspect="1" noChangeArrowheads="1"/>
          </p:cNvPicPr>
          <p:nvPr/>
        </p:nvPicPr>
        <p:blipFill>
          <a:blip r:embed="rId19"/>
          <a:srcRect/>
          <a:stretch>
            <a:fillRect/>
          </a:stretch>
        </p:blipFill>
        <p:spPr bwMode="auto">
          <a:xfrm>
            <a:off x="5913846" y="4221090"/>
            <a:ext cx="433873" cy="67641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385" name="Picture 2"/>
          <p:cNvPicPr>
            <a:picLocks noChangeAspect="1" noChangeArrowheads="1"/>
          </p:cNvPicPr>
          <p:nvPr/>
        </p:nvPicPr>
        <p:blipFill>
          <a:blip r:embed="rId20"/>
          <a:srcRect/>
          <a:stretch>
            <a:fillRect/>
          </a:stretch>
        </p:blipFill>
        <p:spPr bwMode="auto">
          <a:xfrm>
            <a:off x="719457" y="4962452"/>
            <a:ext cx="428748" cy="60672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386" name="Picture 3"/>
          <p:cNvPicPr>
            <a:picLocks noChangeAspect="1" noChangeArrowheads="1"/>
          </p:cNvPicPr>
          <p:nvPr/>
        </p:nvPicPr>
        <p:blipFill>
          <a:blip r:embed="rId21"/>
          <a:srcRect/>
          <a:stretch>
            <a:fillRect/>
          </a:stretch>
        </p:blipFill>
        <p:spPr bwMode="auto">
          <a:xfrm>
            <a:off x="1276489" y="4962454"/>
            <a:ext cx="434384" cy="61470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387" name="Picture 4"/>
          <p:cNvPicPr>
            <a:picLocks noChangeAspect="1" noChangeArrowheads="1"/>
          </p:cNvPicPr>
          <p:nvPr/>
        </p:nvPicPr>
        <p:blipFill>
          <a:blip r:embed="rId22"/>
          <a:srcRect/>
          <a:stretch>
            <a:fillRect/>
          </a:stretch>
        </p:blipFill>
        <p:spPr bwMode="auto">
          <a:xfrm>
            <a:off x="1808747" y="4962454"/>
            <a:ext cx="463841" cy="64786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388" name="Picture 5"/>
          <p:cNvPicPr>
            <a:picLocks noChangeAspect="1" noChangeArrowheads="1"/>
          </p:cNvPicPr>
          <p:nvPr/>
        </p:nvPicPr>
        <p:blipFill>
          <a:blip r:embed="rId23"/>
          <a:srcRect/>
          <a:stretch>
            <a:fillRect/>
          </a:stretch>
        </p:blipFill>
        <p:spPr bwMode="auto">
          <a:xfrm>
            <a:off x="2346111" y="4962454"/>
            <a:ext cx="464978" cy="64112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389" name="Picture 6"/>
          <p:cNvPicPr>
            <a:picLocks noChangeAspect="1" noChangeArrowheads="1"/>
          </p:cNvPicPr>
          <p:nvPr/>
        </p:nvPicPr>
        <p:blipFill>
          <a:blip r:embed="rId24"/>
          <a:srcRect/>
          <a:stretch>
            <a:fillRect/>
          </a:stretch>
        </p:blipFill>
        <p:spPr bwMode="auto">
          <a:xfrm>
            <a:off x="2865464" y="4962454"/>
            <a:ext cx="460485" cy="64990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390" name="Picture 7"/>
          <p:cNvPicPr>
            <a:picLocks noChangeAspect="1" noChangeArrowheads="1"/>
          </p:cNvPicPr>
          <p:nvPr/>
        </p:nvPicPr>
        <p:blipFill>
          <a:blip r:embed="rId25"/>
          <a:srcRect/>
          <a:stretch>
            <a:fillRect/>
          </a:stretch>
        </p:blipFill>
        <p:spPr bwMode="auto">
          <a:xfrm>
            <a:off x="3376972" y="4962452"/>
            <a:ext cx="455880" cy="64684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391" name="Picture 8"/>
          <p:cNvPicPr>
            <a:picLocks noChangeAspect="1" noChangeArrowheads="1"/>
          </p:cNvPicPr>
          <p:nvPr/>
        </p:nvPicPr>
        <p:blipFill>
          <a:blip r:embed="rId26"/>
          <a:srcRect/>
          <a:stretch>
            <a:fillRect/>
          </a:stretch>
        </p:blipFill>
        <p:spPr bwMode="auto">
          <a:xfrm>
            <a:off x="3886146" y="4962982"/>
            <a:ext cx="430841" cy="64858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392" name="Picture 9"/>
          <p:cNvPicPr>
            <a:picLocks noChangeAspect="1" noChangeArrowheads="1"/>
          </p:cNvPicPr>
          <p:nvPr/>
        </p:nvPicPr>
        <p:blipFill>
          <a:blip r:embed="rId27"/>
          <a:srcRect/>
          <a:stretch>
            <a:fillRect/>
          </a:stretch>
        </p:blipFill>
        <p:spPr bwMode="auto">
          <a:xfrm>
            <a:off x="4368809" y="4963501"/>
            <a:ext cx="444814" cy="64888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393" name="Picture 10"/>
          <p:cNvPicPr>
            <a:picLocks noChangeAspect="1" noChangeArrowheads="1"/>
          </p:cNvPicPr>
          <p:nvPr/>
        </p:nvPicPr>
        <p:blipFill>
          <a:blip r:embed="rId28"/>
          <a:srcRect/>
          <a:stretch>
            <a:fillRect/>
          </a:stretch>
        </p:blipFill>
        <p:spPr bwMode="auto">
          <a:xfrm>
            <a:off x="4864818" y="4961930"/>
            <a:ext cx="452588" cy="65563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394" name="Picture 11"/>
          <p:cNvPicPr>
            <a:picLocks noChangeAspect="1" noChangeArrowheads="1"/>
          </p:cNvPicPr>
          <p:nvPr/>
        </p:nvPicPr>
        <p:blipFill>
          <a:blip r:embed="rId29"/>
          <a:srcRect/>
          <a:stretch>
            <a:fillRect/>
          </a:stretch>
        </p:blipFill>
        <p:spPr bwMode="auto">
          <a:xfrm>
            <a:off x="5366174" y="4961930"/>
            <a:ext cx="455015" cy="64561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395" name="Picture 12"/>
          <p:cNvPicPr>
            <a:picLocks noChangeAspect="1" noChangeArrowheads="1"/>
          </p:cNvPicPr>
          <p:nvPr/>
        </p:nvPicPr>
        <p:blipFill>
          <a:blip r:embed="rId30"/>
          <a:srcRect/>
          <a:stretch>
            <a:fillRect/>
          </a:stretch>
        </p:blipFill>
        <p:spPr bwMode="auto">
          <a:xfrm>
            <a:off x="5878146" y="4961932"/>
            <a:ext cx="452830" cy="64080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396" name="Picture 13"/>
          <p:cNvPicPr>
            <a:picLocks noChangeAspect="1" noChangeArrowheads="1"/>
          </p:cNvPicPr>
          <p:nvPr/>
        </p:nvPicPr>
        <p:blipFill>
          <a:blip r:embed="rId31"/>
          <a:srcRect/>
          <a:stretch>
            <a:fillRect/>
          </a:stretch>
        </p:blipFill>
        <p:spPr bwMode="auto">
          <a:xfrm>
            <a:off x="6398019" y="4961930"/>
            <a:ext cx="451576" cy="6407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397" name="Picture 14"/>
          <p:cNvPicPr>
            <a:picLocks noChangeAspect="1" noChangeArrowheads="1"/>
          </p:cNvPicPr>
          <p:nvPr/>
        </p:nvPicPr>
        <p:blipFill>
          <a:blip r:embed="rId32"/>
          <a:srcRect/>
          <a:stretch>
            <a:fillRect/>
          </a:stretch>
        </p:blipFill>
        <p:spPr bwMode="auto">
          <a:xfrm>
            <a:off x="6940867" y="4978372"/>
            <a:ext cx="457645" cy="63921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398" name="Picture 15"/>
          <p:cNvPicPr>
            <a:picLocks noChangeAspect="1" noChangeArrowheads="1"/>
          </p:cNvPicPr>
          <p:nvPr/>
        </p:nvPicPr>
        <p:blipFill>
          <a:blip r:embed="rId33"/>
          <a:srcRect/>
          <a:stretch>
            <a:fillRect/>
          </a:stretch>
        </p:blipFill>
        <p:spPr bwMode="auto">
          <a:xfrm>
            <a:off x="7438129" y="4961932"/>
            <a:ext cx="505992" cy="65565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399" name="Picture 16"/>
          <p:cNvPicPr>
            <a:picLocks noChangeAspect="1" noChangeArrowheads="1"/>
          </p:cNvPicPr>
          <p:nvPr/>
        </p:nvPicPr>
        <p:blipFill>
          <a:blip r:embed="rId34"/>
          <a:srcRect/>
          <a:stretch>
            <a:fillRect/>
          </a:stretch>
        </p:blipFill>
        <p:spPr bwMode="auto">
          <a:xfrm>
            <a:off x="7981808" y="4961932"/>
            <a:ext cx="454167" cy="64270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pSp>
        <p:nvGrpSpPr>
          <p:cNvPr id="15370" name="Группа 24"/>
          <p:cNvGrpSpPr>
            <a:grpSpLocks/>
          </p:cNvGrpSpPr>
          <p:nvPr/>
        </p:nvGrpSpPr>
        <p:grpSpPr bwMode="auto">
          <a:xfrm>
            <a:off x="1043252" y="5624333"/>
            <a:ext cx="7054093" cy="656272"/>
            <a:chOff x="1046522" y="4563707"/>
            <a:chExt cx="7084748" cy="528323"/>
          </a:xfrm>
        </p:grpSpPr>
        <p:pic>
          <p:nvPicPr>
            <p:cNvPr id="15371" name="Picture 17"/>
            <p:cNvPicPr>
              <a:picLocks noChangeAspect="1" noChangeArrowheads="1"/>
            </p:cNvPicPr>
            <p:nvPr/>
          </p:nvPicPr>
          <p:blipFill>
            <a:blip r:embed="rId35"/>
            <a:srcRect/>
            <a:stretch>
              <a:fillRect/>
            </a:stretch>
          </p:blipFill>
          <p:spPr bwMode="auto">
            <a:xfrm>
              <a:off x="1046522" y="4566478"/>
              <a:ext cx="414167" cy="48967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5372" name="Picture 18"/>
            <p:cNvPicPr>
              <a:picLocks noChangeAspect="1" noChangeArrowheads="1"/>
            </p:cNvPicPr>
            <p:nvPr/>
          </p:nvPicPr>
          <p:blipFill>
            <a:blip r:embed="rId36"/>
            <a:srcRect/>
            <a:stretch>
              <a:fillRect/>
            </a:stretch>
          </p:blipFill>
          <p:spPr bwMode="auto">
            <a:xfrm>
              <a:off x="1544737" y="4566477"/>
              <a:ext cx="429515" cy="52385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5373" name="Picture 20"/>
            <p:cNvPicPr>
              <a:picLocks noChangeAspect="1" noChangeArrowheads="1"/>
            </p:cNvPicPr>
            <p:nvPr/>
          </p:nvPicPr>
          <p:blipFill>
            <a:blip r:embed="rId37"/>
            <a:srcRect/>
            <a:stretch>
              <a:fillRect/>
            </a:stretch>
          </p:blipFill>
          <p:spPr bwMode="auto">
            <a:xfrm>
              <a:off x="2590840" y="4566477"/>
              <a:ext cx="432623" cy="52336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5374" name="Picture 21"/>
            <p:cNvPicPr>
              <a:picLocks noChangeAspect="1" noChangeArrowheads="1"/>
            </p:cNvPicPr>
            <p:nvPr/>
          </p:nvPicPr>
          <p:blipFill>
            <a:blip r:embed="rId38"/>
            <a:srcRect/>
            <a:stretch>
              <a:fillRect/>
            </a:stretch>
          </p:blipFill>
          <p:spPr bwMode="auto">
            <a:xfrm>
              <a:off x="3104605" y="4566478"/>
              <a:ext cx="460639" cy="51022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5375" name="Picture 19"/>
            <p:cNvPicPr>
              <a:picLocks noChangeAspect="1" noChangeArrowheads="1"/>
            </p:cNvPicPr>
            <p:nvPr/>
          </p:nvPicPr>
          <p:blipFill>
            <a:blip r:embed="rId39"/>
            <a:srcRect/>
            <a:stretch>
              <a:fillRect/>
            </a:stretch>
          </p:blipFill>
          <p:spPr bwMode="auto">
            <a:xfrm>
              <a:off x="2070665" y="4566478"/>
              <a:ext cx="436764" cy="51095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5376" name="Picture 22"/>
            <p:cNvPicPr>
              <a:picLocks noChangeAspect="1" noChangeArrowheads="1"/>
            </p:cNvPicPr>
            <p:nvPr/>
          </p:nvPicPr>
          <p:blipFill>
            <a:blip r:embed="rId40"/>
            <a:srcRect/>
            <a:stretch>
              <a:fillRect/>
            </a:stretch>
          </p:blipFill>
          <p:spPr bwMode="auto">
            <a:xfrm>
              <a:off x="3616314" y="4569204"/>
              <a:ext cx="438786" cy="50530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5377" name="Picture 23"/>
            <p:cNvPicPr>
              <a:picLocks noChangeAspect="1" noChangeArrowheads="1"/>
            </p:cNvPicPr>
            <p:nvPr/>
          </p:nvPicPr>
          <p:blipFill>
            <a:blip r:embed="rId41"/>
            <a:srcRect/>
            <a:stretch>
              <a:fillRect/>
            </a:stretch>
          </p:blipFill>
          <p:spPr bwMode="auto">
            <a:xfrm>
              <a:off x="4116927" y="4570052"/>
              <a:ext cx="445501" cy="5197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5378" name="Picture 24"/>
            <p:cNvPicPr>
              <a:picLocks noChangeAspect="1" noChangeArrowheads="1"/>
            </p:cNvPicPr>
            <p:nvPr/>
          </p:nvPicPr>
          <p:blipFill>
            <a:blip r:embed="rId42"/>
            <a:srcRect/>
            <a:stretch>
              <a:fillRect/>
            </a:stretch>
          </p:blipFill>
          <p:spPr bwMode="auto">
            <a:xfrm>
              <a:off x="4616573" y="4570052"/>
              <a:ext cx="430792" cy="50664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5379" name="Picture 25"/>
            <p:cNvPicPr>
              <a:picLocks noChangeAspect="1" noChangeArrowheads="1"/>
            </p:cNvPicPr>
            <p:nvPr/>
          </p:nvPicPr>
          <p:blipFill>
            <a:blip r:embed="rId43"/>
            <a:srcRect/>
            <a:stretch>
              <a:fillRect/>
            </a:stretch>
          </p:blipFill>
          <p:spPr bwMode="auto">
            <a:xfrm>
              <a:off x="5106021" y="4568475"/>
              <a:ext cx="430639" cy="50822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5380" name="Picture 26"/>
            <p:cNvPicPr>
              <a:picLocks noChangeAspect="1" noChangeArrowheads="1"/>
            </p:cNvPicPr>
            <p:nvPr/>
          </p:nvPicPr>
          <p:blipFill>
            <a:blip r:embed="rId44"/>
            <a:srcRect/>
            <a:stretch>
              <a:fillRect/>
            </a:stretch>
          </p:blipFill>
          <p:spPr bwMode="auto">
            <a:xfrm>
              <a:off x="5601342" y="4566584"/>
              <a:ext cx="448474" cy="52325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5381" name="Picture 27"/>
            <p:cNvPicPr>
              <a:picLocks noChangeAspect="1" noChangeArrowheads="1"/>
            </p:cNvPicPr>
            <p:nvPr/>
          </p:nvPicPr>
          <p:blipFill>
            <a:blip r:embed="rId45"/>
            <a:srcRect/>
            <a:stretch>
              <a:fillRect/>
            </a:stretch>
          </p:blipFill>
          <p:spPr bwMode="auto">
            <a:xfrm>
              <a:off x="6105726" y="4566285"/>
              <a:ext cx="448131" cy="52285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5382" name="Picture 28"/>
            <p:cNvPicPr>
              <a:picLocks noChangeAspect="1" noChangeArrowheads="1"/>
            </p:cNvPicPr>
            <p:nvPr/>
          </p:nvPicPr>
          <p:blipFill>
            <a:blip r:embed="rId46"/>
            <a:srcRect/>
            <a:stretch>
              <a:fillRect/>
            </a:stretch>
          </p:blipFill>
          <p:spPr bwMode="auto">
            <a:xfrm>
              <a:off x="6627531" y="4568475"/>
              <a:ext cx="449929" cy="52355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5383" name="Picture 29"/>
            <p:cNvPicPr>
              <a:picLocks noChangeAspect="1" noChangeArrowheads="1"/>
            </p:cNvPicPr>
            <p:nvPr/>
          </p:nvPicPr>
          <p:blipFill>
            <a:blip r:embed="rId47"/>
            <a:srcRect/>
            <a:stretch>
              <a:fillRect/>
            </a:stretch>
          </p:blipFill>
          <p:spPr bwMode="auto">
            <a:xfrm>
              <a:off x="7153035" y="4563707"/>
              <a:ext cx="450938" cy="5261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5384" name="Picture 30"/>
            <p:cNvPicPr>
              <a:picLocks noChangeAspect="1" noChangeArrowheads="1"/>
            </p:cNvPicPr>
            <p:nvPr/>
          </p:nvPicPr>
          <p:blipFill>
            <a:blip r:embed="rId48"/>
            <a:srcRect/>
            <a:stretch>
              <a:fillRect/>
            </a:stretch>
          </p:blipFill>
          <p:spPr bwMode="auto">
            <a:xfrm>
              <a:off x="7681844" y="4565472"/>
              <a:ext cx="449426" cy="52436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</p:grpSp>
    </p:spTree>
    <p:extLst>
      <p:ext uri="{BB962C8B-B14F-4D97-AF65-F5344CB8AC3E}">
        <p14:creationId xmlns:p14="http://schemas.microsoft.com/office/powerpoint/2010/main" val="1230559046"/>
      </p:ext>
    </p:extLst>
  </p:cSld>
  <p:clrMapOvr>
    <a:masterClrMapping/>
  </p:clrMapOvr>
  <p:transition advClick="0"/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74" name="Picture 2" descr="E:\сац.PN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666064"/>
            <a:ext cx="9144000" cy="623946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20" name="Text Box 2"/>
          <p:cNvSpPr txBox="1">
            <a:spLocks noChangeArrowheads="1"/>
          </p:cNvSpPr>
          <p:nvPr/>
        </p:nvSpPr>
        <p:spPr bwMode="auto">
          <a:xfrm>
            <a:off x="0" y="-10137"/>
            <a:ext cx="9144000" cy="676200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noFill/>
            <a:miter lim="800000"/>
            <a:headEnd/>
            <a:tailEnd/>
          </a:ln>
        </p:spPr>
        <p:txBody>
          <a:bodyPr lIns="62137" tIns="31071" rIns="62137" bIns="31071" anchor="ctr"/>
          <a:lstStyle>
            <a:defPPr>
              <a:defRPr lang="ru-RU"/>
            </a:defPPr>
            <a:lvl1pPr algn="ctr">
              <a:defRPr sz="140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sz="1200" dirty="0">
                <a:solidFill>
                  <a:prstClr val="white"/>
                </a:solidFill>
              </a:rPr>
              <a:t>ИНФОРМАЦИОННЫЕ МАТЕРИАЛЫ ПО ПОРЫВАМ ВЕТРА </a:t>
            </a:r>
          </a:p>
          <a:p>
            <a:r>
              <a:rPr lang="ru-RU" sz="1200" dirty="0">
                <a:solidFill>
                  <a:prstClr val="white"/>
                </a:solidFill>
              </a:rPr>
              <a:t>НА ТЕРРИТОРИИ </a:t>
            </a:r>
            <a:r>
              <a:rPr lang="ru-RU" sz="1200" dirty="0" smtClean="0">
                <a:solidFill>
                  <a:prstClr val="white"/>
                </a:solidFill>
              </a:rPr>
              <a:t>ЕЙСКОГО РАЙОНА (РИСК НАРУШЕНИЯ ЭЛЕКТРОСНАБЖЕНИЯ)</a:t>
            </a:r>
          </a:p>
          <a:p>
            <a:r>
              <a:rPr lang="ru-RU" sz="1200" dirty="0">
                <a:solidFill>
                  <a:prstClr val="white"/>
                </a:solidFill>
              </a:rPr>
              <a:t>(с использованием информационных ресурсов </a:t>
            </a:r>
            <a:r>
              <a:rPr lang="ru-RU" sz="1200" dirty="0" err="1" smtClean="0">
                <a:solidFill>
                  <a:prstClr val="white"/>
                </a:solidFill>
              </a:rPr>
              <a:t>Геопортал</a:t>
            </a:r>
            <a:r>
              <a:rPr lang="ru-RU" sz="1200" dirty="0" smtClean="0">
                <a:solidFill>
                  <a:prstClr val="white"/>
                </a:solidFill>
              </a:rPr>
              <a:t> САЦ Минэнерго, </a:t>
            </a:r>
            <a:r>
              <a:rPr lang="en-US" sz="1200" dirty="0" smtClean="0">
                <a:solidFill>
                  <a:prstClr val="white"/>
                </a:solidFill>
              </a:rPr>
              <a:t>Google Earth)</a:t>
            </a:r>
            <a:endParaRPr lang="ru-RU" sz="1200" dirty="0">
              <a:solidFill>
                <a:prstClr val="white"/>
              </a:solidFill>
            </a:endParaRPr>
          </a:p>
        </p:txBody>
      </p:sp>
      <p:sp>
        <p:nvSpPr>
          <p:cNvPr id="123" name="Text Box 182"/>
          <p:cNvSpPr txBox="1">
            <a:spLocks noChangeArrowheads="1"/>
          </p:cNvSpPr>
          <p:nvPr/>
        </p:nvSpPr>
        <p:spPr bwMode="auto">
          <a:xfrm>
            <a:off x="3916042" y="1781652"/>
            <a:ext cx="591790" cy="165232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Ейск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24" name="Text Box 182"/>
          <p:cNvSpPr txBox="1">
            <a:spLocks noChangeArrowheads="1"/>
          </p:cNvSpPr>
          <p:nvPr/>
        </p:nvSpPr>
        <p:spPr bwMode="auto">
          <a:xfrm>
            <a:off x="2819929" y="2448596"/>
            <a:ext cx="714727" cy="159560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Морской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26" name="Text Box 182"/>
          <p:cNvSpPr txBox="1">
            <a:spLocks noChangeArrowheads="1"/>
          </p:cNvSpPr>
          <p:nvPr/>
        </p:nvSpPr>
        <p:spPr bwMode="auto">
          <a:xfrm>
            <a:off x="5588224" y="4094294"/>
            <a:ext cx="1094373" cy="165232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Александровка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27" name="Text Box 182"/>
          <p:cNvSpPr txBox="1">
            <a:spLocks noChangeArrowheads="1"/>
          </p:cNvSpPr>
          <p:nvPr/>
        </p:nvSpPr>
        <p:spPr bwMode="auto">
          <a:xfrm>
            <a:off x="4968511" y="3602291"/>
            <a:ext cx="918941" cy="165232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 err="1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Широчанка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28" name="Text Box 182"/>
          <p:cNvSpPr txBox="1">
            <a:spLocks noChangeArrowheads="1"/>
          </p:cNvSpPr>
          <p:nvPr/>
        </p:nvSpPr>
        <p:spPr bwMode="auto">
          <a:xfrm>
            <a:off x="2991853" y="3924249"/>
            <a:ext cx="1303922" cy="143402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Краснофлотский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29" name="Text Box 182"/>
          <p:cNvSpPr txBox="1">
            <a:spLocks noChangeArrowheads="1"/>
          </p:cNvSpPr>
          <p:nvPr/>
        </p:nvSpPr>
        <p:spPr bwMode="auto">
          <a:xfrm>
            <a:off x="1900989" y="3902419"/>
            <a:ext cx="918941" cy="165232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 err="1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Приазовка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30" name="Text Box 182"/>
          <p:cNvSpPr txBox="1">
            <a:spLocks noChangeArrowheads="1"/>
          </p:cNvSpPr>
          <p:nvPr/>
        </p:nvSpPr>
        <p:spPr bwMode="auto">
          <a:xfrm>
            <a:off x="802105" y="3819803"/>
            <a:ext cx="918941" cy="165232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Воронцовка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31" name="Text Box 182"/>
          <p:cNvSpPr txBox="1">
            <a:spLocks noChangeArrowheads="1"/>
          </p:cNvSpPr>
          <p:nvPr/>
        </p:nvSpPr>
        <p:spPr bwMode="auto">
          <a:xfrm>
            <a:off x="1261575" y="4666020"/>
            <a:ext cx="918941" cy="165232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 err="1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Кухаривка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32" name="Text Box 182"/>
          <p:cNvSpPr txBox="1">
            <a:spLocks noChangeArrowheads="1"/>
          </p:cNvSpPr>
          <p:nvPr/>
        </p:nvSpPr>
        <p:spPr bwMode="auto">
          <a:xfrm>
            <a:off x="3097539" y="6305524"/>
            <a:ext cx="918941" cy="165232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Комсомолец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33" name="Text Box 182"/>
          <p:cNvSpPr txBox="1">
            <a:spLocks noChangeArrowheads="1"/>
          </p:cNvSpPr>
          <p:nvPr/>
        </p:nvSpPr>
        <p:spPr bwMode="auto">
          <a:xfrm>
            <a:off x="4387515" y="6008745"/>
            <a:ext cx="918941" cy="165232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 err="1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Симоновка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34" name="Text Box 182"/>
          <p:cNvSpPr txBox="1">
            <a:spLocks noChangeArrowheads="1"/>
          </p:cNvSpPr>
          <p:nvPr/>
        </p:nvSpPr>
        <p:spPr bwMode="auto">
          <a:xfrm>
            <a:off x="5763656" y="6022554"/>
            <a:ext cx="918941" cy="165232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Степной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35" name="Text Box 182"/>
          <p:cNvSpPr txBox="1">
            <a:spLocks noChangeArrowheads="1"/>
          </p:cNvSpPr>
          <p:nvPr/>
        </p:nvSpPr>
        <p:spPr bwMode="auto">
          <a:xfrm>
            <a:off x="8136829" y="4695871"/>
            <a:ext cx="918941" cy="165232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Восточный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pic>
        <p:nvPicPr>
          <p:cNvPr id="4098" name="Picture 2" descr="E:\сац 3.PNG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34563" y="697929"/>
            <a:ext cx="3000970" cy="1893293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 w="15875">
            <a:solidFill>
              <a:schemeClr val="tx1"/>
            </a:solidFill>
            <a:miter lim="800000"/>
            <a:headEnd/>
            <a:tailEnd/>
          </a:ln>
          <a:extLst/>
        </p:spPr>
      </p:pic>
      <p:grpSp>
        <p:nvGrpSpPr>
          <p:cNvPr id="40" name="Group 151"/>
          <p:cNvGrpSpPr>
            <a:grpSpLocks/>
          </p:cNvGrpSpPr>
          <p:nvPr/>
        </p:nvGrpSpPr>
        <p:grpSpPr bwMode="auto">
          <a:xfrm>
            <a:off x="3355443" y="2569348"/>
            <a:ext cx="584718" cy="182815"/>
            <a:chOff x="7296" y="1248"/>
            <a:chExt cx="2672" cy="960"/>
          </a:xfrm>
        </p:grpSpPr>
        <p:sp>
          <p:nvSpPr>
            <p:cNvPr id="41" name="Freeform 152"/>
            <p:cNvSpPr>
              <a:spLocks/>
            </p:cNvSpPr>
            <p:nvPr/>
          </p:nvSpPr>
          <p:spPr bwMode="auto">
            <a:xfrm>
              <a:off x="7296" y="1912"/>
              <a:ext cx="1391" cy="34"/>
            </a:xfrm>
            <a:custGeom>
              <a:avLst/>
              <a:gdLst>
                <a:gd name="T0" fmla="*/ 242 w 2782"/>
                <a:gd name="T1" fmla="*/ 0 h 67"/>
                <a:gd name="T2" fmla="*/ 2735 w 2782"/>
                <a:gd name="T3" fmla="*/ 0 h 67"/>
                <a:gd name="T4" fmla="*/ 2782 w 2782"/>
                <a:gd name="T5" fmla="*/ 67 h 67"/>
                <a:gd name="T6" fmla="*/ 0 w 2782"/>
                <a:gd name="T7" fmla="*/ 67 h 67"/>
                <a:gd name="T8" fmla="*/ 242 w 2782"/>
                <a:gd name="T9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82" h="67">
                  <a:moveTo>
                    <a:pt x="242" y="0"/>
                  </a:moveTo>
                  <a:lnTo>
                    <a:pt x="2735" y="0"/>
                  </a:lnTo>
                  <a:lnTo>
                    <a:pt x="2782" y="67"/>
                  </a:lnTo>
                  <a:lnTo>
                    <a:pt x="0" y="67"/>
                  </a:lnTo>
                  <a:lnTo>
                    <a:pt x="242" y="0"/>
                  </a:lnTo>
                  <a:close/>
                </a:path>
              </a:pathLst>
            </a:custGeom>
            <a:solidFill>
              <a:schemeClr val="hlink"/>
            </a:solidFill>
            <a:ln w="9525">
              <a:solidFill>
                <a:srgbClr val="FF33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grpSp>
          <p:nvGrpSpPr>
            <p:cNvPr id="44" name="Group 153"/>
            <p:cNvGrpSpPr>
              <a:grpSpLocks/>
            </p:cNvGrpSpPr>
            <p:nvPr/>
          </p:nvGrpSpPr>
          <p:grpSpPr bwMode="auto">
            <a:xfrm>
              <a:off x="7726" y="1248"/>
              <a:ext cx="2242" cy="960"/>
              <a:chOff x="7726" y="1248"/>
              <a:chExt cx="2242" cy="960"/>
            </a:xfrm>
          </p:grpSpPr>
          <p:sp>
            <p:nvSpPr>
              <p:cNvPr id="45" name="Freeform 154"/>
              <p:cNvSpPr>
                <a:spLocks/>
              </p:cNvSpPr>
              <p:nvPr/>
            </p:nvSpPr>
            <p:spPr bwMode="auto">
              <a:xfrm>
                <a:off x="9572" y="1886"/>
                <a:ext cx="396" cy="59"/>
              </a:xfrm>
              <a:custGeom>
                <a:avLst/>
                <a:gdLst>
                  <a:gd name="T0" fmla="*/ 27 w 792"/>
                  <a:gd name="T1" fmla="*/ 6 h 117"/>
                  <a:gd name="T2" fmla="*/ 792 w 792"/>
                  <a:gd name="T3" fmla="*/ 0 h 117"/>
                  <a:gd name="T4" fmla="*/ 792 w 792"/>
                  <a:gd name="T5" fmla="*/ 20 h 117"/>
                  <a:gd name="T6" fmla="*/ 0 w 792"/>
                  <a:gd name="T7" fmla="*/ 117 h 117"/>
                  <a:gd name="T8" fmla="*/ 27 w 792"/>
                  <a:gd name="T9" fmla="*/ 6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92" h="117">
                    <a:moveTo>
                      <a:pt x="27" y="6"/>
                    </a:moveTo>
                    <a:lnTo>
                      <a:pt x="792" y="0"/>
                    </a:lnTo>
                    <a:lnTo>
                      <a:pt x="792" y="20"/>
                    </a:lnTo>
                    <a:lnTo>
                      <a:pt x="0" y="117"/>
                    </a:lnTo>
                    <a:lnTo>
                      <a:pt x="27" y="6"/>
                    </a:lnTo>
                    <a:close/>
                  </a:path>
                </a:pathLst>
              </a:custGeom>
              <a:solidFill>
                <a:schemeClr val="hlink"/>
              </a:soli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" name="Freeform 155"/>
              <p:cNvSpPr>
                <a:spLocks/>
              </p:cNvSpPr>
              <p:nvPr/>
            </p:nvSpPr>
            <p:spPr bwMode="auto">
              <a:xfrm>
                <a:off x="9445" y="1954"/>
                <a:ext cx="290" cy="194"/>
              </a:xfrm>
              <a:custGeom>
                <a:avLst/>
                <a:gdLst>
                  <a:gd name="T0" fmla="*/ 423 w 579"/>
                  <a:gd name="T1" fmla="*/ 35 h 387"/>
                  <a:gd name="T2" fmla="*/ 457 w 579"/>
                  <a:gd name="T3" fmla="*/ 44 h 387"/>
                  <a:gd name="T4" fmla="*/ 481 w 579"/>
                  <a:gd name="T5" fmla="*/ 52 h 387"/>
                  <a:gd name="T6" fmla="*/ 503 w 579"/>
                  <a:gd name="T7" fmla="*/ 63 h 387"/>
                  <a:gd name="T8" fmla="*/ 525 w 579"/>
                  <a:gd name="T9" fmla="*/ 80 h 387"/>
                  <a:gd name="T10" fmla="*/ 542 w 579"/>
                  <a:gd name="T11" fmla="*/ 97 h 387"/>
                  <a:gd name="T12" fmla="*/ 557 w 579"/>
                  <a:gd name="T13" fmla="*/ 116 h 387"/>
                  <a:gd name="T14" fmla="*/ 567 w 579"/>
                  <a:gd name="T15" fmla="*/ 138 h 387"/>
                  <a:gd name="T16" fmla="*/ 576 w 579"/>
                  <a:gd name="T17" fmla="*/ 166 h 387"/>
                  <a:gd name="T18" fmla="*/ 579 w 579"/>
                  <a:gd name="T19" fmla="*/ 195 h 387"/>
                  <a:gd name="T20" fmla="*/ 579 w 579"/>
                  <a:gd name="T21" fmla="*/ 224 h 387"/>
                  <a:gd name="T22" fmla="*/ 573 w 579"/>
                  <a:gd name="T23" fmla="*/ 258 h 387"/>
                  <a:gd name="T24" fmla="*/ 565 w 579"/>
                  <a:gd name="T25" fmla="*/ 278 h 387"/>
                  <a:gd name="T26" fmla="*/ 553 w 579"/>
                  <a:gd name="T27" fmla="*/ 298 h 387"/>
                  <a:gd name="T28" fmla="*/ 539 w 579"/>
                  <a:gd name="T29" fmla="*/ 317 h 387"/>
                  <a:gd name="T30" fmla="*/ 525 w 579"/>
                  <a:gd name="T31" fmla="*/ 331 h 387"/>
                  <a:gd name="T32" fmla="*/ 495 w 579"/>
                  <a:gd name="T33" fmla="*/ 351 h 387"/>
                  <a:gd name="T34" fmla="*/ 465 w 579"/>
                  <a:gd name="T35" fmla="*/ 364 h 387"/>
                  <a:gd name="T36" fmla="*/ 434 w 579"/>
                  <a:gd name="T37" fmla="*/ 372 h 387"/>
                  <a:gd name="T38" fmla="*/ 393 w 579"/>
                  <a:gd name="T39" fmla="*/ 380 h 387"/>
                  <a:gd name="T40" fmla="*/ 345 w 579"/>
                  <a:gd name="T41" fmla="*/ 386 h 387"/>
                  <a:gd name="T42" fmla="*/ 295 w 579"/>
                  <a:gd name="T43" fmla="*/ 387 h 387"/>
                  <a:gd name="T44" fmla="*/ 253 w 579"/>
                  <a:gd name="T45" fmla="*/ 386 h 387"/>
                  <a:gd name="T46" fmla="*/ 208 w 579"/>
                  <a:gd name="T47" fmla="*/ 380 h 387"/>
                  <a:gd name="T48" fmla="*/ 161 w 579"/>
                  <a:gd name="T49" fmla="*/ 367 h 387"/>
                  <a:gd name="T50" fmla="*/ 130 w 579"/>
                  <a:gd name="T51" fmla="*/ 353 h 387"/>
                  <a:gd name="T52" fmla="*/ 98 w 579"/>
                  <a:gd name="T53" fmla="*/ 336 h 387"/>
                  <a:gd name="T54" fmla="*/ 69 w 579"/>
                  <a:gd name="T55" fmla="*/ 316 h 387"/>
                  <a:gd name="T56" fmla="*/ 47 w 579"/>
                  <a:gd name="T57" fmla="*/ 294 h 387"/>
                  <a:gd name="T58" fmla="*/ 30 w 579"/>
                  <a:gd name="T59" fmla="*/ 273 h 387"/>
                  <a:gd name="T60" fmla="*/ 17 w 579"/>
                  <a:gd name="T61" fmla="*/ 248 h 387"/>
                  <a:gd name="T62" fmla="*/ 0 w 579"/>
                  <a:gd name="T63" fmla="*/ 177 h 387"/>
                  <a:gd name="T64" fmla="*/ 25 w 579"/>
                  <a:gd name="T65" fmla="*/ 77 h 387"/>
                  <a:gd name="T66" fmla="*/ 123 w 579"/>
                  <a:gd name="T67" fmla="*/ 21 h 387"/>
                  <a:gd name="T68" fmla="*/ 251 w 579"/>
                  <a:gd name="T69" fmla="*/ 0 h 387"/>
                  <a:gd name="T70" fmla="*/ 356 w 579"/>
                  <a:gd name="T71" fmla="*/ 16 h 3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579" h="387">
                    <a:moveTo>
                      <a:pt x="356" y="16"/>
                    </a:moveTo>
                    <a:lnTo>
                      <a:pt x="423" y="35"/>
                    </a:lnTo>
                    <a:lnTo>
                      <a:pt x="445" y="41"/>
                    </a:lnTo>
                    <a:lnTo>
                      <a:pt x="457" y="44"/>
                    </a:lnTo>
                    <a:lnTo>
                      <a:pt x="470" y="49"/>
                    </a:lnTo>
                    <a:lnTo>
                      <a:pt x="481" y="52"/>
                    </a:lnTo>
                    <a:lnTo>
                      <a:pt x="492" y="57"/>
                    </a:lnTo>
                    <a:lnTo>
                      <a:pt x="503" y="63"/>
                    </a:lnTo>
                    <a:lnTo>
                      <a:pt x="514" y="71"/>
                    </a:lnTo>
                    <a:lnTo>
                      <a:pt x="525" y="80"/>
                    </a:lnTo>
                    <a:lnTo>
                      <a:pt x="535" y="89"/>
                    </a:lnTo>
                    <a:lnTo>
                      <a:pt x="542" y="97"/>
                    </a:lnTo>
                    <a:lnTo>
                      <a:pt x="550" y="105"/>
                    </a:lnTo>
                    <a:lnTo>
                      <a:pt x="557" y="116"/>
                    </a:lnTo>
                    <a:lnTo>
                      <a:pt x="562" y="128"/>
                    </a:lnTo>
                    <a:lnTo>
                      <a:pt x="567" y="138"/>
                    </a:lnTo>
                    <a:lnTo>
                      <a:pt x="571" y="152"/>
                    </a:lnTo>
                    <a:lnTo>
                      <a:pt x="576" y="166"/>
                    </a:lnTo>
                    <a:lnTo>
                      <a:pt x="579" y="180"/>
                    </a:lnTo>
                    <a:lnTo>
                      <a:pt x="579" y="195"/>
                    </a:lnTo>
                    <a:lnTo>
                      <a:pt x="579" y="209"/>
                    </a:lnTo>
                    <a:lnTo>
                      <a:pt x="579" y="224"/>
                    </a:lnTo>
                    <a:lnTo>
                      <a:pt x="578" y="241"/>
                    </a:lnTo>
                    <a:lnTo>
                      <a:pt x="573" y="258"/>
                    </a:lnTo>
                    <a:lnTo>
                      <a:pt x="568" y="269"/>
                    </a:lnTo>
                    <a:lnTo>
                      <a:pt x="565" y="278"/>
                    </a:lnTo>
                    <a:lnTo>
                      <a:pt x="559" y="291"/>
                    </a:lnTo>
                    <a:lnTo>
                      <a:pt x="553" y="298"/>
                    </a:lnTo>
                    <a:lnTo>
                      <a:pt x="546" y="309"/>
                    </a:lnTo>
                    <a:lnTo>
                      <a:pt x="539" y="317"/>
                    </a:lnTo>
                    <a:lnTo>
                      <a:pt x="532" y="325"/>
                    </a:lnTo>
                    <a:lnTo>
                      <a:pt x="525" y="331"/>
                    </a:lnTo>
                    <a:lnTo>
                      <a:pt x="511" y="342"/>
                    </a:lnTo>
                    <a:lnTo>
                      <a:pt x="495" y="351"/>
                    </a:lnTo>
                    <a:lnTo>
                      <a:pt x="479" y="359"/>
                    </a:lnTo>
                    <a:lnTo>
                      <a:pt x="465" y="364"/>
                    </a:lnTo>
                    <a:lnTo>
                      <a:pt x="451" y="369"/>
                    </a:lnTo>
                    <a:lnTo>
                      <a:pt x="434" y="372"/>
                    </a:lnTo>
                    <a:lnTo>
                      <a:pt x="415" y="376"/>
                    </a:lnTo>
                    <a:lnTo>
                      <a:pt x="393" y="380"/>
                    </a:lnTo>
                    <a:lnTo>
                      <a:pt x="370" y="383"/>
                    </a:lnTo>
                    <a:lnTo>
                      <a:pt x="345" y="386"/>
                    </a:lnTo>
                    <a:lnTo>
                      <a:pt x="315" y="386"/>
                    </a:lnTo>
                    <a:lnTo>
                      <a:pt x="295" y="387"/>
                    </a:lnTo>
                    <a:lnTo>
                      <a:pt x="275" y="386"/>
                    </a:lnTo>
                    <a:lnTo>
                      <a:pt x="253" y="386"/>
                    </a:lnTo>
                    <a:lnTo>
                      <a:pt x="231" y="383"/>
                    </a:lnTo>
                    <a:lnTo>
                      <a:pt x="208" y="380"/>
                    </a:lnTo>
                    <a:lnTo>
                      <a:pt x="184" y="373"/>
                    </a:lnTo>
                    <a:lnTo>
                      <a:pt x="161" y="367"/>
                    </a:lnTo>
                    <a:lnTo>
                      <a:pt x="147" y="362"/>
                    </a:lnTo>
                    <a:lnTo>
                      <a:pt x="130" y="353"/>
                    </a:lnTo>
                    <a:lnTo>
                      <a:pt x="112" y="345"/>
                    </a:lnTo>
                    <a:lnTo>
                      <a:pt x="98" y="336"/>
                    </a:lnTo>
                    <a:lnTo>
                      <a:pt x="83" y="325"/>
                    </a:lnTo>
                    <a:lnTo>
                      <a:pt x="69" y="316"/>
                    </a:lnTo>
                    <a:lnTo>
                      <a:pt x="55" y="302"/>
                    </a:lnTo>
                    <a:lnTo>
                      <a:pt x="47" y="294"/>
                    </a:lnTo>
                    <a:lnTo>
                      <a:pt x="39" y="284"/>
                    </a:lnTo>
                    <a:lnTo>
                      <a:pt x="30" y="273"/>
                    </a:lnTo>
                    <a:lnTo>
                      <a:pt x="22" y="261"/>
                    </a:lnTo>
                    <a:lnTo>
                      <a:pt x="17" y="248"/>
                    </a:lnTo>
                    <a:lnTo>
                      <a:pt x="12" y="238"/>
                    </a:lnTo>
                    <a:lnTo>
                      <a:pt x="0" y="177"/>
                    </a:lnTo>
                    <a:lnTo>
                      <a:pt x="6" y="113"/>
                    </a:lnTo>
                    <a:lnTo>
                      <a:pt x="25" y="77"/>
                    </a:lnTo>
                    <a:lnTo>
                      <a:pt x="80" y="41"/>
                    </a:lnTo>
                    <a:lnTo>
                      <a:pt x="123" y="21"/>
                    </a:lnTo>
                    <a:lnTo>
                      <a:pt x="178" y="8"/>
                    </a:lnTo>
                    <a:lnTo>
                      <a:pt x="251" y="0"/>
                    </a:lnTo>
                    <a:lnTo>
                      <a:pt x="326" y="10"/>
                    </a:lnTo>
                    <a:lnTo>
                      <a:pt x="356" y="16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hlink"/>
                  </a:gs>
                  <a:gs pos="100000">
                    <a:schemeClr val="hlink">
                      <a:gamma/>
                      <a:shade val="66275"/>
                      <a:invGamma/>
                    </a:schemeClr>
                  </a:gs>
                </a:gsLst>
                <a:lin ang="5400000" scaled="1"/>
              </a:gra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7" name="Oval 156"/>
              <p:cNvSpPr>
                <a:spLocks noChangeArrowheads="1"/>
              </p:cNvSpPr>
              <p:nvPr/>
            </p:nvSpPr>
            <p:spPr bwMode="auto">
              <a:xfrm>
                <a:off x="9603" y="1987"/>
                <a:ext cx="121" cy="143"/>
              </a:xfrm>
              <a:prstGeom prst="ellipse">
                <a:avLst/>
              </a:prstGeom>
              <a:gradFill rotWithShape="0">
                <a:gsLst>
                  <a:gs pos="0">
                    <a:schemeClr val="tx1">
                      <a:gamma/>
                      <a:tint val="53725"/>
                      <a:invGamma/>
                    </a:schemeClr>
                  </a:gs>
                  <a:gs pos="100000">
                    <a:schemeClr val="tx1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8" name="Freeform 157"/>
              <p:cNvSpPr>
                <a:spLocks/>
              </p:cNvSpPr>
              <p:nvPr/>
            </p:nvSpPr>
            <p:spPr bwMode="auto">
              <a:xfrm>
                <a:off x="8160" y="1248"/>
                <a:ext cx="1580" cy="864"/>
              </a:xfrm>
              <a:custGeom>
                <a:avLst/>
                <a:gdLst>
                  <a:gd name="T0" fmla="*/ 64 w 3160"/>
                  <a:gd name="T1" fmla="*/ 802 h 1728"/>
                  <a:gd name="T2" fmla="*/ 44 w 3160"/>
                  <a:gd name="T3" fmla="*/ 816 h 1728"/>
                  <a:gd name="T4" fmla="*/ 25 w 3160"/>
                  <a:gd name="T5" fmla="*/ 836 h 1728"/>
                  <a:gd name="T6" fmla="*/ 13 w 3160"/>
                  <a:gd name="T7" fmla="*/ 861 h 1728"/>
                  <a:gd name="T8" fmla="*/ 5 w 3160"/>
                  <a:gd name="T9" fmla="*/ 886 h 1728"/>
                  <a:gd name="T10" fmla="*/ 0 w 3160"/>
                  <a:gd name="T11" fmla="*/ 910 h 1728"/>
                  <a:gd name="T12" fmla="*/ 2 w 3160"/>
                  <a:gd name="T13" fmla="*/ 933 h 1728"/>
                  <a:gd name="T14" fmla="*/ 8 w 3160"/>
                  <a:gd name="T15" fmla="*/ 966 h 1728"/>
                  <a:gd name="T16" fmla="*/ 17 w 3160"/>
                  <a:gd name="T17" fmla="*/ 988 h 1728"/>
                  <a:gd name="T18" fmla="*/ 33 w 3160"/>
                  <a:gd name="T19" fmla="*/ 1013 h 1728"/>
                  <a:gd name="T20" fmla="*/ 61 w 3160"/>
                  <a:gd name="T21" fmla="*/ 1033 h 1728"/>
                  <a:gd name="T22" fmla="*/ 95 w 3160"/>
                  <a:gd name="T23" fmla="*/ 1046 h 1728"/>
                  <a:gd name="T24" fmla="*/ 130 w 3160"/>
                  <a:gd name="T25" fmla="*/ 1047 h 1728"/>
                  <a:gd name="T26" fmla="*/ 325 w 3160"/>
                  <a:gd name="T27" fmla="*/ 1047 h 1728"/>
                  <a:gd name="T28" fmla="*/ 216 w 3160"/>
                  <a:gd name="T29" fmla="*/ 1339 h 1728"/>
                  <a:gd name="T30" fmla="*/ 380 w 3160"/>
                  <a:gd name="T31" fmla="*/ 1581 h 1728"/>
                  <a:gd name="T32" fmla="*/ 753 w 3160"/>
                  <a:gd name="T33" fmla="*/ 1728 h 1728"/>
                  <a:gd name="T34" fmla="*/ 2492 w 3160"/>
                  <a:gd name="T35" fmla="*/ 1698 h 1728"/>
                  <a:gd name="T36" fmla="*/ 2661 w 3160"/>
                  <a:gd name="T37" fmla="*/ 1646 h 1728"/>
                  <a:gd name="T38" fmla="*/ 2803 w 3160"/>
                  <a:gd name="T39" fmla="*/ 1568 h 1728"/>
                  <a:gd name="T40" fmla="*/ 2915 w 3160"/>
                  <a:gd name="T41" fmla="*/ 1464 h 1728"/>
                  <a:gd name="T42" fmla="*/ 3013 w 3160"/>
                  <a:gd name="T43" fmla="*/ 1342 h 1728"/>
                  <a:gd name="T44" fmla="*/ 3107 w 3160"/>
                  <a:gd name="T45" fmla="*/ 1228 h 1728"/>
                  <a:gd name="T46" fmla="*/ 3151 w 3160"/>
                  <a:gd name="T47" fmla="*/ 1133 h 1728"/>
                  <a:gd name="T48" fmla="*/ 3157 w 3160"/>
                  <a:gd name="T49" fmla="*/ 1036 h 1728"/>
                  <a:gd name="T50" fmla="*/ 3140 w 3160"/>
                  <a:gd name="T51" fmla="*/ 971 h 1728"/>
                  <a:gd name="T52" fmla="*/ 3105 w 3160"/>
                  <a:gd name="T53" fmla="*/ 918 h 1728"/>
                  <a:gd name="T54" fmla="*/ 2898 w 3160"/>
                  <a:gd name="T55" fmla="*/ 699 h 1728"/>
                  <a:gd name="T56" fmla="*/ 2817 w 3160"/>
                  <a:gd name="T57" fmla="*/ 623 h 1728"/>
                  <a:gd name="T58" fmla="*/ 2735 w 3160"/>
                  <a:gd name="T59" fmla="*/ 568 h 1728"/>
                  <a:gd name="T60" fmla="*/ 2640 w 3160"/>
                  <a:gd name="T61" fmla="*/ 524 h 1728"/>
                  <a:gd name="T62" fmla="*/ 2534 w 3160"/>
                  <a:gd name="T63" fmla="*/ 495 h 1728"/>
                  <a:gd name="T64" fmla="*/ 2428 w 3160"/>
                  <a:gd name="T65" fmla="*/ 482 h 1728"/>
                  <a:gd name="T66" fmla="*/ 2326 w 3160"/>
                  <a:gd name="T67" fmla="*/ 485 h 1728"/>
                  <a:gd name="T68" fmla="*/ 2245 w 3160"/>
                  <a:gd name="T69" fmla="*/ 498 h 1728"/>
                  <a:gd name="T70" fmla="*/ 786 w 3160"/>
                  <a:gd name="T71" fmla="*/ 841 h 1728"/>
                  <a:gd name="T72" fmla="*/ 825 w 3160"/>
                  <a:gd name="T73" fmla="*/ 812 h 1728"/>
                  <a:gd name="T74" fmla="*/ 860 w 3160"/>
                  <a:gd name="T75" fmla="*/ 751 h 1728"/>
                  <a:gd name="T76" fmla="*/ 870 w 3160"/>
                  <a:gd name="T77" fmla="*/ 699 h 1728"/>
                  <a:gd name="T78" fmla="*/ 864 w 3160"/>
                  <a:gd name="T79" fmla="*/ 652 h 1728"/>
                  <a:gd name="T80" fmla="*/ 839 w 3160"/>
                  <a:gd name="T81" fmla="*/ 602 h 1728"/>
                  <a:gd name="T82" fmla="*/ 803 w 3160"/>
                  <a:gd name="T83" fmla="*/ 565 h 1728"/>
                  <a:gd name="T84" fmla="*/ 759 w 3160"/>
                  <a:gd name="T85" fmla="*/ 543 h 1728"/>
                  <a:gd name="T86" fmla="*/ 714 w 3160"/>
                  <a:gd name="T87" fmla="*/ 534 h 1728"/>
                  <a:gd name="T88" fmla="*/ 653 w 3160"/>
                  <a:gd name="T89" fmla="*/ 538 h 1728"/>
                  <a:gd name="T90" fmla="*/ 601 w 3160"/>
                  <a:gd name="T91" fmla="*/ 552 h 1728"/>
                  <a:gd name="T92" fmla="*/ 478 w 3160"/>
                  <a:gd name="T93" fmla="*/ 526 h 1728"/>
                  <a:gd name="T94" fmla="*/ 272 w 3160"/>
                  <a:gd name="T95" fmla="*/ 12 h 17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3160" h="1728">
                    <a:moveTo>
                      <a:pt x="297" y="662"/>
                    </a:moveTo>
                    <a:lnTo>
                      <a:pt x="78" y="793"/>
                    </a:lnTo>
                    <a:lnTo>
                      <a:pt x="64" y="802"/>
                    </a:lnTo>
                    <a:lnTo>
                      <a:pt x="58" y="805"/>
                    </a:lnTo>
                    <a:lnTo>
                      <a:pt x="52" y="810"/>
                    </a:lnTo>
                    <a:lnTo>
                      <a:pt x="44" y="816"/>
                    </a:lnTo>
                    <a:lnTo>
                      <a:pt x="38" y="822"/>
                    </a:lnTo>
                    <a:lnTo>
                      <a:pt x="31" y="830"/>
                    </a:lnTo>
                    <a:lnTo>
                      <a:pt x="25" y="836"/>
                    </a:lnTo>
                    <a:lnTo>
                      <a:pt x="21" y="846"/>
                    </a:lnTo>
                    <a:lnTo>
                      <a:pt x="16" y="855"/>
                    </a:lnTo>
                    <a:lnTo>
                      <a:pt x="13" y="861"/>
                    </a:lnTo>
                    <a:lnTo>
                      <a:pt x="10" y="871"/>
                    </a:lnTo>
                    <a:lnTo>
                      <a:pt x="6" y="879"/>
                    </a:lnTo>
                    <a:lnTo>
                      <a:pt x="5" y="886"/>
                    </a:lnTo>
                    <a:lnTo>
                      <a:pt x="3" y="893"/>
                    </a:lnTo>
                    <a:lnTo>
                      <a:pt x="2" y="904"/>
                    </a:lnTo>
                    <a:lnTo>
                      <a:pt x="0" y="910"/>
                    </a:lnTo>
                    <a:lnTo>
                      <a:pt x="0" y="918"/>
                    </a:lnTo>
                    <a:lnTo>
                      <a:pt x="0" y="924"/>
                    </a:lnTo>
                    <a:lnTo>
                      <a:pt x="2" y="933"/>
                    </a:lnTo>
                    <a:lnTo>
                      <a:pt x="3" y="944"/>
                    </a:lnTo>
                    <a:lnTo>
                      <a:pt x="5" y="955"/>
                    </a:lnTo>
                    <a:lnTo>
                      <a:pt x="8" y="966"/>
                    </a:lnTo>
                    <a:lnTo>
                      <a:pt x="11" y="974"/>
                    </a:lnTo>
                    <a:lnTo>
                      <a:pt x="14" y="982"/>
                    </a:lnTo>
                    <a:lnTo>
                      <a:pt x="17" y="988"/>
                    </a:lnTo>
                    <a:lnTo>
                      <a:pt x="22" y="997"/>
                    </a:lnTo>
                    <a:lnTo>
                      <a:pt x="28" y="1007"/>
                    </a:lnTo>
                    <a:lnTo>
                      <a:pt x="33" y="1013"/>
                    </a:lnTo>
                    <a:lnTo>
                      <a:pt x="41" y="1019"/>
                    </a:lnTo>
                    <a:lnTo>
                      <a:pt x="50" y="1027"/>
                    </a:lnTo>
                    <a:lnTo>
                      <a:pt x="61" y="1033"/>
                    </a:lnTo>
                    <a:lnTo>
                      <a:pt x="72" y="1039"/>
                    </a:lnTo>
                    <a:lnTo>
                      <a:pt x="83" y="1042"/>
                    </a:lnTo>
                    <a:lnTo>
                      <a:pt x="95" y="1046"/>
                    </a:lnTo>
                    <a:lnTo>
                      <a:pt x="108" y="1047"/>
                    </a:lnTo>
                    <a:lnTo>
                      <a:pt x="120" y="1047"/>
                    </a:lnTo>
                    <a:lnTo>
                      <a:pt x="130" y="1047"/>
                    </a:lnTo>
                    <a:lnTo>
                      <a:pt x="141" y="1044"/>
                    </a:lnTo>
                    <a:lnTo>
                      <a:pt x="319" y="991"/>
                    </a:lnTo>
                    <a:lnTo>
                      <a:pt x="325" y="1047"/>
                    </a:lnTo>
                    <a:lnTo>
                      <a:pt x="199" y="1238"/>
                    </a:lnTo>
                    <a:lnTo>
                      <a:pt x="199" y="1302"/>
                    </a:lnTo>
                    <a:lnTo>
                      <a:pt x="216" y="1339"/>
                    </a:lnTo>
                    <a:lnTo>
                      <a:pt x="316" y="1490"/>
                    </a:lnTo>
                    <a:lnTo>
                      <a:pt x="361" y="1551"/>
                    </a:lnTo>
                    <a:lnTo>
                      <a:pt x="380" y="1581"/>
                    </a:lnTo>
                    <a:lnTo>
                      <a:pt x="419" y="1597"/>
                    </a:lnTo>
                    <a:lnTo>
                      <a:pt x="714" y="1718"/>
                    </a:lnTo>
                    <a:lnTo>
                      <a:pt x="753" y="1728"/>
                    </a:lnTo>
                    <a:lnTo>
                      <a:pt x="2365" y="1709"/>
                    </a:lnTo>
                    <a:lnTo>
                      <a:pt x="2422" y="1704"/>
                    </a:lnTo>
                    <a:lnTo>
                      <a:pt x="2492" y="1698"/>
                    </a:lnTo>
                    <a:lnTo>
                      <a:pt x="2540" y="1689"/>
                    </a:lnTo>
                    <a:lnTo>
                      <a:pt x="2598" y="1667"/>
                    </a:lnTo>
                    <a:lnTo>
                      <a:pt x="2661" y="1646"/>
                    </a:lnTo>
                    <a:lnTo>
                      <a:pt x="2715" y="1625"/>
                    </a:lnTo>
                    <a:lnTo>
                      <a:pt x="2760" y="1597"/>
                    </a:lnTo>
                    <a:lnTo>
                      <a:pt x="2803" y="1568"/>
                    </a:lnTo>
                    <a:lnTo>
                      <a:pt x="2845" y="1539"/>
                    </a:lnTo>
                    <a:lnTo>
                      <a:pt x="2881" y="1506"/>
                    </a:lnTo>
                    <a:lnTo>
                      <a:pt x="2915" y="1464"/>
                    </a:lnTo>
                    <a:lnTo>
                      <a:pt x="2948" y="1425"/>
                    </a:lnTo>
                    <a:lnTo>
                      <a:pt x="2979" y="1384"/>
                    </a:lnTo>
                    <a:lnTo>
                      <a:pt x="3013" y="1342"/>
                    </a:lnTo>
                    <a:lnTo>
                      <a:pt x="3037" y="1314"/>
                    </a:lnTo>
                    <a:lnTo>
                      <a:pt x="3074" y="1273"/>
                    </a:lnTo>
                    <a:lnTo>
                      <a:pt x="3107" y="1228"/>
                    </a:lnTo>
                    <a:lnTo>
                      <a:pt x="3132" y="1189"/>
                    </a:lnTo>
                    <a:lnTo>
                      <a:pt x="3143" y="1164"/>
                    </a:lnTo>
                    <a:lnTo>
                      <a:pt x="3151" y="1133"/>
                    </a:lnTo>
                    <a:lnTo>
                      <a:pt x="3159" y="1097"/>
                    </a:lnTo>
                    <a:lnTo>
                      <a:pt x="3160" y="1064"/>
                    </a:lnTo>
                    <a:lnTo>
                      <a:pt x="3157" y="1036"/>
                    </a:lnTo>
                    <a:lnTo>
                      <a:pt x="3154" y="1018"/>
                    </a:lnTo>
                    <a:lnTo>
                      <a:pt x="3149" y="994"/>
                    </a:lnTo>
                    <a:lnTo>
                      <a:pt x="3140" y="971"/>
                    </a:lnTo>
                    <a:lnTo>
                      <a:pt x="3129" y="950"/>
                    </a:lnTo>
                    <a:lnTo>
                      <a:pt x="3118" y="932"/>
                    </a:lnTo>
                    <a:lnTo>
                      <a:pt x="3105" y="918"/>
                    </a:lnTo>
                    <a:lnTo>
                      <a:pt x="3087" y="904"/>
                    </a:lnTo>
                    <a:lnTo>
                      <a:pt x="2918" y="724"/>
                    </a:lnTo>
                    <a:lnTo>
                      <a:pt x="2898" y="699"/>
                    </a:lnTo>
                    <a:lnTo>
                      <a:pt x="2873" y="671"/>
                    </a:lnTo>
                    <a:lnTo>
                      <a:pt x="2843" y="645"/>
                    </a:lnTo>
                    <a:lnTo>
                      <a:pt x="2817" y="623"/>
                    </a:lnTo>
                    <a:lnTo>
                      <a:pt x="2790" y="602"/>
                    </a:lnTo>
                    <a:lnTo>
                      <a:pt x="2764" y="587"/>
                    </a:lnTo>
                    <a:lnTo>
                      <a:pt x="2735" y="568"/>
                    </a:lnTo>
                    <a:lnTo>
                      <a:pt x="2703" y="552"/>
                    </a:lnTo>
                    <a:lnTo>
                      <a:pt x="2671" y="537"/>
                    </a:lnTo>
                    <a:lnTo>
                      <a:pt x="2640" y="524"/>
                    </a:lnTo>
                    <a:lnTo>
                      <a:pt x="2609" y="513"/>
                    </a:lnTo>
                    <a:lnTo>
                      <a:pt x="2570" y="504"/>
                    </a:lnTo>
                    <a:lnTo>
                      <a:pt x="2534" y="495"/>
                    </a:lnTo>
                    <a:lnTo>
                      <a:pt x="2495" y="488"/>
                    </a:lnTo>
                    <a:lnTo>
                      <a:pt x="2459" y="484"/>
                    </a:lnTo>
                    <a:lnTo>
                      <a:pt x="2428" y="482"/>
                    </a:lnTo>
                    <a:lnTo>
                      <a:pt x="2392" y="481"/>
                    </a:lnTo>
                    <a:lnTo>
                      <a:pt x="2359" y="482"/>
                    </a:lnTo>
                    <a:lnTo>
                      <a:pt x="2326" y="485"/>
                    </a:lnTo>
                    <a:lnTo>
                      <a:pt x="2300" y="487"/>
                    </a:lnTo>
                    <a:lnTo>
                      <a:pt x="2272" y="492"/>
                    </a:lnTo>
                    <a:lnTo>
                      <a:pt x="2245" y="498"/>
                    </a:lnTo>
                    <a:lnTo>
                      <a:pt x="1040" y="826"/>
                    </a:lnTo>
                    <a:lnTo>
                      <a:pt x="786" y="888"/>
                    </a:lnTo>
                    <a:lnTo>
                      <a:pt x="786" y="841"/>
                    </a:lnTo>
                    <a:lnTo>
                      <a:pt x="796" y="833"/>
                    </a:lnTo>
                    <a:lnTo>
                      <a:pt x="811" y="824"/>
                    </a:lnTo>
                    <a:lnTo>
                      <a:pt x="825" y="812"/>
                    </a:lnTo>
                    <a:lnTo>
                      <a:pt x="837" y="794"/>
                    </a:lnTo>
                    <a:lnTo>
                      <a:pt x="853" y="769"/>
                    </a:lnTo>
                    <a:lnTo>
                      <a:pt x="860" y="751"/>
                    </a:lnTo>
                    <a:lnTo>
                      <a:pt x="865" y="732"/>
                    </a:lnTo>
                    <a:lnTo>
                      <a:pt x="868" y="713"/>
                    </a:lnTo>
                    <a:lnTo>
                      <a:pt x="870" y="699"/>
                    </a:lnTo>
                    <a:lnTo>
                      <a:pt x="868" y="685"/>
                    </a:lnTo>
                    <a:lnTo>
                      <a:pt x="867" y="671"/>
                    </a:lnTo>
                    <a:lnTo>
                      <a:pt x="864" y="652"/>
                    </a:lnTo>
                    <a:lnTo>
                      <a:pt x="857" y="635"/>
                    </a:lnTo>
                    <a:lnTo>
                      <a:pt x="850" y="618"/>
                    </a:lnTo>
                    <a:lnTo>
                      <a:pt x="839" y="602"/>
                    </a:lnTo>
                    <a:lnTo>
                      <a:pt x="826" y="587"/>
                    </a:lnTo>
                    <a:lnTo>
                      <a:pt x="815" y="574"/>
                    </a:lnTo>
                    <a:lnTo>
                      <a:pt x="803" y="565"/>
                    </a:lnTo>
                    <a:lnTo>
                      <a:pt x="787" y="554"/>
                    </a:lnTo>
                    <a:lnTo>
                      <a:pt x="775" y="548"/>
                    </a:lnTo>
                    <a:lnTo>
                      <a:pt x="759" y="543"/>
                    </a:lnTo>
                    <a:lnTo>
                      <a:pt x="748" y="538"/>
                    </a:lnTo>
                    <a:lnTo>
                      <a:pt x="732" y="535"/>
                    </a:lnTo>
                    <a:lnTo>
                      <a:pt x="714" y="534"/>
                    </a:lnTo>
                    <a:lnTo>
                      <a:pt x="690" y="534"/>
                    </a:lnTo>
                    <a:lnTo>
                      <a:pt x="672" y="535"/>
                    </a:lnTo>
                    <a:lnTo>
                      <a:pt x="653" y="538"/>
                    </a:lnTo>
                    <a:lnTo>
                      <a:pt x="634" y="545"/>
                    </a:lnTo>
                    <a:lnTo>
                      <a:pt x="615" y="551"/>
                    </a:lnTo>
                    <a:lnTo>
                      <a:pt x="601" y="552"/>
                    </a:lnTo>
                    <a:lnTo>
                      <a:pt x="570" y="554"/>
                    </a:lnTo>
                    <a:lnTo>
                      <a:pt x="540" y="526"/>
                    </a:lnTo>
                    <a:lnTo>
                      <a:pt x="478" y="526"/>
                    </a:lnTo>
                    <a:lnTo>
                      <a:pt x="473" y="518"/>
                    </a:lnTo>
                    <a:lnTo>
                      <a:pt x="350" y="0"/>
                    </a:lnTo>
                    <a:lnTo>
                      <a:pt x="272" y="12"/>
                    </a:lnTo>
                    <a:lnTo>
                      <a:pt x="297" y="662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hlink">
                      <a:gamma/>
                      <a:shade val="46275"/>
                      <a:invGamma/>
                    </a:schemeClr>
                  </a:gs>
                  <a:gs pos="50000">
                    <a:schemeClr val="hlink"/>
                  </a:gs>
                  <a:gs pos="100000">
                    <a:schemeClr val="hlink">
                      <a:gamma/>
                      <a:shade val="46275"/>
                      <a:invGamma/>
                    </a:schemeClr>
                  </a:gs>
                </a:gsLst>
                <a:lin ang="5400000" scaled="1"/>
              </a:gra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" name="Oval 158"/>
              <p:cNvSpPr>
                <a:spLocks noChangeArrowheads="1"/>
              </p:cNvSpPr>
              <p:nvPr/>
            </p:nvSpPr>
            <p:spPr bwMode="auto">
              <a:xfrm>
                <a:off x="8463" y="1530"/>
                <a:ext cx="119" cy="135"/>
              </a:xfrm>
              <a:prstGeom prst="ellipse">
                <a:avLst/>
              </a:prstGeom>
              <a:gradFill rotWithShape="0">
                <a:gsLst>
                  <a:gs pos="0">
                    <a:schemeClr val="tx1">
                      <a:gamma/>
                      <a:tint val="53725"/>
                      <a:invGamma/>
                    </a:schemeClr>
                  </a:gs>
                  <a:gs pos="100000">
                    <a:schemeClr val="tx1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0" name="Oval 159"/>
              <p:cNvSpPr>
                <a:spLocks noChangeArrowheads="1"/>
              </p:cNvSpPr>
              <p:nvPr/>
            </p:nvSpPr>
            <p:spPr bwMode="auto">
              <a:xfrm>
                <a:off x="9607" y="1691"/>
                <a:ext cx="135" cy="179"/>
              </a:xfrm>
              <a:prstGeom prst="ellipse">
                <a:avLst/>
              </a:prstGeom>
              <a:gradFill rotWithShape="0">
                <a:gsLst>
                  <a:gs pos="0">
                    <a:schemeClr val="accent2">
                      <a:gamma/>
                      <a:tint val="53725"/>
                      <a:invGamma/>
                    </a:schemeClr>
                  </a:gs>
                  <a:gs pos="100000">
                    <a:schemeClr val="accent2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" name="Freeform 160"/>
              <p:cNvSpPr>
                <a:spLocks/>
              </p:cNvSpPr>
              <p:nvPr/>
            </p:nvSpPr>
            <p:spPr bwMode="auto">
              <a:xfrm>
                <a:off x="9580" y="1626"/>
                <a:ext cx="98" cy="46"/>
              </a:xfrm>
              <a:custGeom>
                <a:avLst/>
                <a:gdLst>
                  <a:gd name="T0" fmla="*/ 109 w 195"/>
                  <a:gd name="T1" fmla="*/ 0 h 92"/>
                  <a:gd name="T2" fmla="*/ 195 w 195"/>
                  <a:gd name="T3" fmla="*/ 90 h 92"/>
                  <a:gd name="T4" fmla="*/ 48 w 195"/>
                  <a:gd name="T5" fmla="*/ 92 h 92"/>
                  <a:gd name="T6" fmla="*/ 0 w 195"/>
                  <a:gd name="T7" fmla="*/ 0 h 92"/>
                  <a:gd name="T8" fmla="*/ 109 w 195"/>
                  <a:gd name="T9" fmla="*/ 0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5" h="92">
                    <a:moveTo>
                      <a:pt x="109" y="0"/>
                    </a:moveTo>
                    <a:lnTo>
                      <a:pt x="195" y="90"/>
                    </a:lnTo>
                    <a:lnTo>
                      <a:pt x="48" y="92"/>
                    </a:lnTo>
                    <a:lnTo>
                      <a:pt x="0" y="0"/>
                    </a:lnTo>
                    <a:lnTo>
                      <a:pt x="109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2" name="Freeform 161"/>
              <p:cNvSpPr>
                <a:spLocks/>
              </p:cNvSpPr>
              <p:nvPr/>
            </p:nvSpPr>
            <p:spPr bwMode="auto">
              <a:xfrm>
                <a:off x="9473" y="1626"/>
                <a:ext cx="117" cy="47"/>
              </a:xfrm>
              <a:custGeom>
                <a:avLst/>
                <a:gdLst>
                  <a:gd name="T0" fmla="*/ 5 w 234"/>
                  <a:gd name="T1" fmla="*/ 0 h 94"/>
                  <a:gd name="T2" fmla="*/ 188 w 234"/>
                  <a:gd name="T3" fmla="*/ 0 h 94"/>
                  <a:gd name="T4" fmla="*/ 234 w 234"/>
                  <a:gd name="T5" fmla="*/ 94 h 94"/>
                  <a:gd name="T6" fmla="*/ 0 w 234"/>
                  <a:gd name="T7" fmla="*/ 94 h 94"/>
                  <a:gd name="T8" fmla="*/ 5 w 234"/>
                  <a:gd name="T9" fmla="*/ 0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4" h="94">
                    <a:moveTo>
                      <a:pt x="5" y="0"/>
                    </a:moveTo>
                    <a:lnTo>
                      <a:pt x="188" y="0"/>
                    </a:lnTo>
                    <a:lnTo>
                      <a:pt x="234" y="94"/>
                    </a:lnTo>
                    <a:lnTo>
                      <a:pt x="0" y="9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3" name="Freeform 162"/>
              <p:cNvSpPr>
                <a:spLocks/>
              </p:cNvSpPr>
              <p:nvPr/>
            </p:nvSpPr>
            <p:spPr bwMode="auto">
              <a:xfrm>
                <a:off x="9415" y="1626"/>
                <a:ext cx="46" cy="48"/>
              </a:xfrm>
              <a:custGeom>
                <a:avLst/>
                <a:gdLst>
                  <a:gd name="T0" fmla="*/ 9 w 92"/>
                  <a:gd name="T1" fmla="*/ 0 h 95"/>
                  <a:gd name="T2" fmla="*/ 92 w 92"/>
                  <a:gd name="T3" fmla="*/ 0 h 95"/>
                  <a:gd name="T4" fmla="*/ 86 w 92"/>
                  <a:gd name="T5" fmla="*/ 95 h 95"/>
                  <a:gd name="T6" fmla="*/ 0 w 92"/>
                  <a:gd name="T7" fmla="*/ 95 h 95"/>
                  <a:gd name="T8" fmla="*/ 9 w 92"/>
                  <a:gd name="T9" fmla="*/ 0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2" h="95">
                    <a:moveTo>
                      <a:pt x="9" y="0"/>
                    </a:moveTo>
                    <a:lnTo>
                      <a:pt x="92" y="0"/>
                    </a:lnTo>
                    <a:lnTo>
                      <a:pt x="86" y="95"/>
                    </a:lnTo>
                    <a:lnTo>
                      <a:pt x="0" y="95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4" name="Freeform 163"/>
              <p:cNvSpPr>
                <a:spLocks/>
              </p:cNvSpPr>
              <p:nvPr/>
            </p:nvSpPr>
            <p:spPr bwMode="auto">
              <a:xfrm>
                <a:off x="9367" y="1626"/>
                <a:ext cx="44" cy="49"/>
              </a:xfrm>
              <a:custGeom>
                <a:avLst/>
                <a:gdLst>
                  <a:gd name="T0" fmla="*/ 11 w 87"/>
                  <a:gd name="T1" fmla="*/ 0 h 99"/>
                  <a:gd name="T2" fmla="*/ 87 w 87"/>
                  <a:gd name="T3" fmla="*/ 2 h 99"/>
                  <a:gd name="T4" fmla="*/ 75 w 87"/>
                  <a:gd name="T5" fmla="*/ 99 h 99"/>
                  <a:gd name="T6" fmla="*/ 0 w 87"/>
                  <a:gd name="T7" fmla="*/ 99 h 99"/>
                  <a:gd name="T8" fmla="*/ 11 w 87"/>
                  <a:gd name="T9" fmla="*/ 0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7" h="99">
                    <a:moveTo>
                      <a:pt x="11" y="0"/>
                    </a:moveTo>
                    <a:lnTo>
                      <a:pt x="87" y="2"/>
                    </a:lnTo>
                    <a:lnTo>
                      <a:pt x="75" y="99"/>
                    </a:lnTo>
                    <a:lnTo>
                      <a:pt x="0" y="99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5" name="Freeform 164"/>
              <p:cNvSpPr>
                <a:spLocks/>
              </p:cNvSpPr>
              <p:nvPr/>
            </p:nvSpPr>
            <p:spPr bwMode="auto">
              <a:xfrm>
                <a:off x="9183" y="1626"/>
                <a:ext cx="179" cy="59"/>
              </a:xfrm>
              <a:custGeom>
                <a:avLst/>
                <a:gdLst>
                  <a:gd name="T0" fmla="*/ 358 w 358"/>
                  <a:gd name="T1" fmla="*/ 0 h 119"/>
                  <a:gd name="T2" fmla="*/ 347 w 358"/>
                  <a:gd name="T3" fmla="*/ 97 h 119"/>
                  <a:gd name="T4" fmla="*/ 247 w 358"/>
                  <a:gd name="T5" fmla="*/ 103 h 119"/>
                  <a:gd name="T6" fmla="*/ 173 w 358"/>
                  <a:gd name="T7" fmla="*/ 106 h 119"/>
                  <a:gd name="T8" fmla="*/ 103 w 358"/>
                  <a:gd name="T9" fmla="*/ 111 h 119"/>
                  <a:gd name="T10" fmla="*/ 0 w 358"/>
                  <a:gd name="T11" fmla="*/ 119 h 119"/>
                  <a:gd name="T12" fmla="*/ 5 w 358"/>
                  <a:gd name="T13" fmla="*/ 47 h 119"/>
                  <a:gd name="T14" fmla="*/ 106 w 358"/>
                  <a:gd name="T15" fmla="*/ 32 h 119"/>
                  <a:gd name="T16" fmla="*/ 169 w 358"/>
                  <a:gd name="T17" fmla="*/ 24 h 119"/>
                  <a:gd name="T18" fmla="*/ 267 w 358"/>
                  <a:gd name="T19" fmla="*/ 10 h 119"/>
                  <a:gd name="T20" fmla="*/ 358 w 358"/>
                  <a:gd name="T21" fmla="*/ 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58" h="119">
                    <a:moveTo>
                      <a:pt x="358" y="0"/>
                    </a:moveTo>
                    <a:lnTo>
                      <a:pt x="347" y="97"/>
                    </a:lnTo>
                    <a:lnTo>
                      <a:pt x="247" y="103"/>
                    </a:lnTo>
                    <a:lnTo>
                      <a:pt x="173" y="106"/>
                    </a:lnTo>
                    <a:lnTo>
                      <a:pt x="103" y="111"/>
                    </a:lnTo>
                    <a:lnTo>
                      <a:pt x="0" y="119"/>
                    </a:lnTo>
                    <a:lnTo>
                      <a:pt x="5" y="47"/>
                    </a:lnTo>
                    <a:lnTo>
                      <a:pt x="106" y="32"/>
                    </a:lnTo>
                    <a:lnTo>
                      <a:pt x="169" y="24"/>
                    </a:lnTo>
                    <a:lnTo>
                      <a:pt x="267" y="10"/>
                    </a:lnTo>
                    <a:lnTo>
                      <a:pt x="358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6" name="Freeform 165"/>
              <p:cNvSpPr>
                <a:spLocks/>
              </p:cNvSpPr>
              <p:nvPr/>
            </p:nvSpPr>
            <p:spPr bwMode="auto">
              <a:xfrm>
                <a:off x="8344" y="1652"/>
                <a:ext cx="832" cy="212"/>
              </a:xfrm>
              <a:custGeom>
                <a:avLst/>
                <a:gdLst>
                  <a:gd name="T0" fmla="*/ 0 w 1662"/>
                  <a:gd name="T1" fmla="*/ 392 h 425"/>
                  <a:gd name="T2" fmla="*/ 0 w 1662"/>
                  <a:gd name="T3" fmla="*/ 425 h 425"/>
                  <a:gd name="T4" fmla="*/ 1658 w 1662"/>
                  <a:gd name="T5" fmla="*/ 71 h 425"/>
                  <a:gd name="T6" fmla="*/ 1662 w 1662"/>
                  <a:gd name="T7" fmla="*/ 0 h 425"/>
                  <a:gd name="T8" fmla="*/ 0 w 1662"/>
                  <a:gd name="T9" fmla="*/ 392 h 4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62" h="425">
                    <a:moveTo>
                      <a:pt x="0" y="392"/>
                    </a:moveTo>
                    <a:lnTo>
                      <a:pt x="0" y="425"/>
                    </a:lnTo>
                    <a:lnTo>
                      <a:pt x="1658" y="71"/>
                    </a:lnTo>
                    <a:lnTo>
                      <a:pt x="1662" y="0"/>
                    </a:lnTo>
                    <a:lnTo>
                      <a:pt x="0" y="39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7" name="Freeform 166"/>
              <p:cNvSpPr>
                <a:spLocks/>
              </p:cNvSpPr>
              <p:nvPr/>
            </p:nvSpPr>
            <p:spPr bwMode="auto">
              <a:xfrm>
                <a:off x="7726" y="1946"/>
                <a:ext cx="962" cy="93"/>
              </a:xfrm>
              <a:custGeom>
                <a:avLst/>
                <a:gdLst>
                  <a:gd name="T0" fmla="*/ 1924 w 1924"/>
                  <a:gd name="T1" fmla="*/ 2 h 187"/>
                  <a:gd name="T2" fmla="*/ 1792 w 1924"/>
                  <a:gd name="T3" fmla="*/ 187 h 187"/>
                  <a:gd name="T4" fmla="*/ 1191 w 1924"/>
                  <a:gd name="T5" fmla="*/ 131 h 187"/>
                  <a:gd name="T6" fmla="*/ 845 w 1924"/>
                  <a:gd name="T7" fmla="*/ 99 h 187"/>
                  <a:gd name="T8" fmla="*/ 395 w 1924"/>
                  <a:gd name="T9" fmla="*/ 97 h 187"/>
                  <a:gd name="T10" fmla="*/ 38 w 1924"/>
                  <a:gd name="T11" fmla="*/ 97 h 187"/>
                  <a:gd name="T12" fmla="*/ 38 w 1924"/>
                  <a:gd name="T13" fmla="*/ 64 h 187"/>
                  <a:gd name="T14" fmla="*/ 0 w 1924"/>
                  <a:gd name="T15" fmla="*/ 64 h 187"/>
                  <a:gd name="T16" fmla="*/ 22 w 1924"/>
                  <a:gd name="T17" fmla="*/ 0 h 187"/>
                  <a:gd name="T18" fmla="*/ 1924 w 1924"/>
                  <a:gd name="T19" fmla="*/ 2 h 1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924" h="187">
                    <a:moveTo>
                      <a:pt x="1924" y="2"/>
                    </a:moveTo>
                    <a:lnTo>
                      <a:pt x="1792" y="187"/>
                    </a:lnTo>
                    <a:lnTo>
                      <a:pt x="1191" y="131"/>
                    </a:lnTo>
                    <a:lnTo>
                      <a:pt x="845" y="99"/>
                    </a:lnTo>
                    <a:lnTo>
                      <a:pt x="395" y="97"/>
                    </a:lnTo>
                    <a:lnTo>
                      <a:pt x="38" y="97"/>
                    </a:lnTo>
                    <a:lnTo>
                      <a:pt x="38" y="64"/>
                    </a:lnTo>
                    <a:lnTo>
                      <a:pt x="0" y="64"/>
                    </a:lnTo>
                    <a:lnTo>
                      <a:pt x="22" y="0"/>
                    </a:lnTo>
                    <a:lnTo>
                      <a:pt x="1924" y="2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accent2">
                      <a:gamma/>
                      <a:tint val="63922"/>
                      <a:invGamma/>
                    </a:schemeClr>
                  </a:gs>
                  <a:gs pos="100000">
                    <a:schemeClr val="accent2"/>
                  </a:gs>
                </a:gsLst>
                <a:lin ang="5400000" scaled="1"/>
              </a:gra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8" name="Oval 167"/>
              <p:cNvSpPr>
                <a:spLocks noChangeArrowheads="1"/>
              </p:cNvSpPr>
              <p:nvPr/>
            </p:nvSpPr>
            <p:spPr bwMode="auto">
              <a:xfrm>
                <a:off x="7981" y="1968"/>
                <a:ext cx="242" cy="240"/>
              </a:xfrm>
              <a:prstGeom prst="ellipse">
                <a:avLst/>
              </a:prstGeom>
              <a:solidFill>
                <a:schemeClr val="hlink"/>
              </a:soli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9" name="Oval 168"/>
              <p:cNvSpPr>
                <a:spLocks noChangeArrowheads="1"/>
              </p:cNvSpPr>
              <p:nvPr/>
            </p:nvSpPr>
            <p:spPr bwMode="auto">
              <a:xfrm>
                <a:off x="8035" y="2011"/>
                <a:ext cx="152" cy="151"/>
              </a:xfrm>
              <a:prstGeom prst="ellipse">
                <a:avLst/>
              </a:prstGeom>
              <a:gradFill rotWithShape="0">
                <a:gsLst>
                  <a:gs pos="0">
                    <a:schemeClr val="tx1">
                      <a:gamma/>
                      <a:tint val="53725"/>
                      <a:invGamma/>
                    </a:schemeClr>
                  </a:gs>
                  <a:gs pos="100000">
                    <a:schemeClr val="tx1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</p:grpSp>
      <p:grpSp>
        <p:nvGrpSpPr>
          <p:cNvPr id="60" name="Group 1944"/>
          <p:cNvGrpSpPr>
            <a:grpSpLocks/>
          </p:cNvGrpSpPr>
          <p:nvPr/>
        </p:nvGrpSpPr>
        <p:grpSpPr bwMode="auto">
          <a:xfrm rot="368288" flipH="1">
            <a:off x="3527044" y="1113310"/>
            <a:ext cx="535113" cy="490440"/>
            <a:chOff x="354" y="4639"/>
            <a:chExt cx="637" cy="528"/>
          </a:xfrm>
        </p:grpSpPr>
        <p:grpSp>
          <p:nvGrpSpPr>
            <p:cNvPr id="61" name="Group 1945"/>
            <p:cNvGrpSpPr>
              <a:grpSpLocks/>
            </p:cNvGrpSpPr>
            <p:nvPr/>
          </p:nvGrpSpPr>
          <p:grpSpPr bwMode="auto">
            <a:xfrm rot="-2414182">
              <a:off x="651" y="4639"/>
              <a:ext cx="115" cy="129"/>
              <a:chOff x="5240" y="4542"/>
              <a:chExt cx="110" cy="134"/>
            </a:xfrm>
          </p:grpSpPr>
          <p:sp>
            <p:nvSpPr>
              <p:cNvPr id="142" name="Freeform 1946"/>
              <p:cNvSpPr>
                <a:spLocks/>
              </p:cNvSpPr>
              <p:nvPr/>
            </p:nvSpPr>
            <p:spPr bwMode="auto">
              <a:xfrm>
                <a:off x="5240" y="4542"/>
                <a:ext cx="110" cy="134"/>
              </a:xfrm>
              <a:custGeom>
                <a:avLst/>
                <a:gdLst>
                  <a:gd name="T0" fmla="*/ 0 w 110"/>
                  <a:gd name="T1" fmla="*/ 131 h 134"/>
                  <a:gd name="T2" fmla="*/ 106 w 110"/>
                  <a:gd name="T3" fmla="*/ 0 h 134"/>
                  <a:gd name="T4" fmla="*/ 109 w 110"/>
                  <a:gd name="T5" fmla="*/ 3 h 134"/>
                  <a:gd name="T6" fmla="*/ 3 w 110"/>
                  <a:gd name="T7" fmla="*/ 133 h 134"/>
                  <a:gd name="T8" fmla="*/ 0 w 110"/>
                  <a:gd name="T9" fmla="*/ 131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0" h="134">
                    <a:moveTo>
                      <a:pt x="0" y="131"/>
                    </a:moveTo>
                    <a:lnTo>
                      <a:pt x="106" y="0"/>
                    </a:lnTo>
                    <a:lnTo>
                      <a:pt x="109" y="3"/>
                    </a:lnTo>
                    <a:lnTo>
                      <a:pt x="3" y="133"/>
                    </a:lnTo>
                    <a:lnTo>
                      <a:pt x="0" y="131"/>
                    </a:lnTo>
                  </a:path>
                </a:pathLst>
              </a:custGeom>
              <a:solidFill>
                <a:srgbClr val="FFFFFF"/>
              </a:solidFill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3" name="Freeform 1947"/>
              <p:cNvSpPr>
                <a:spLocks/>
              </p:cNvSpPr>
              <p:nvPr/>
            </p:nvSpPr>
            <p:spPr bwMode="auto">
              <a:xfrm>
                <a:off x="5299" y="4559"/>
                <a:ext cx="17" cy="42"/>
              </a:xfrm>
              <a:custGeom>
                <a:avLst/>
                <a:gdLst>
                  <a:gd name="T0" fmla="*/ 16 w 17"/>
                  <a:gd name="T1" fmla="*/ 0 h 42"/>
                  <a:gd name="T2" fmla="*/ 16 w 17"/>
                  <a:gd name="T3" fmla="*/ 3 h 42"/>
                  <a:gd name="T4" fmla="*/ 16 w 17"/>
                  <a:gd name="T5" fmla="*/ 37 h 42"/>
                  <a:gd name="T6" fmla="*/ 0 w 17"/>
                  <a:gd name="T7" fmla="*/ 41 h 42"/>
                  <a:gd name="T8" fmla="*/ 5 w 17"/>
                  <a:gd name="T9" fmla="*/ 2 h 42"/>
                  <a:gd name="T10" fmla="*/ 16 w 17"/>
                  <a:gd name="T11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" h="42">
                    <a:moveTo>
                      <a:pt x="16" y="0"/>
                    </a:moveTo>
                    <a:lnTo>
                      <a:pt x="16" y="3"/>
                    </a:lnTo>
                    <a:lnTo>
                      <a:pt x="16" y="37"/>
                    </a:lnTo>
                    <a:lnTo>
                      <a:pt x="0" y="41"/>
                    </a:lnTo>
                    <a:lnTo>
                      <a:pt x="5" y="2"/>
                    </a:lnTo>
                    <a:lnTo>
                      <a:pt x="16" y="0"/>
                    </a:lnTo>
                  </a:path>
                </a:pathLst>
              </a:custGeom>
              <a:solidFill>
                <a:srgbClr val="FFFFFF"/>
              </a:solidFill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62" name="Freeform 1948"/>
            <p:cNvSpPr>
              <a:spLocks/>
            </p:cNvSpPr>
            <p:nvPr/>
          </p:nvSpPr>
          <p:spPr bwMode="auto">
            <a:xfrm rot="-2414182">
              <a:off x="432" y="4760"/>
              <a:ext cx="513" cy="367"/>
            </a:xfrm>
            <a:custGeom>
              <a:avLst/>
              <a:gdLst>
                <a:gd name="T0" fmla="*/ 0 w 493"/>
                <a:gd name="T1" fmla="*/ 0 h 381"/>
                <a:gd name="T2" fmla="*/ 80 w 493"/>
                <a:gd name="T3" fmla="*/ 52 h 381"/>
                <a:gd name="T4" fmla="*/ 89 w 493"/>
                <a:gd name="T5" fmla="*/ 40 h 381"/>
                <a:gd name="T6" fmla="*/ 299 w 493"/>
                <a:gd name="T7" fmla="*/ 209 h 381"/>
                <a:gd name="T8" fmla="*/ 391 w 493"/>
                <a:gd name="T9" fmla="*/ 278 h 381"/>
                <a:gd name="T10" fmla="*/ 426 w 493"/>
                <a:gd name="T11" fmla="*/ 306 h 381"/>
                <a:gd name="T12" fmla="*/ 458 w 493"/>
                <a:gd name="T13" fmla="*/ 332 h 381"/>
                <a:gd name="T14" fmla="*/ 465 w 493"/>
                <a:gd name="T15" fmla="*/ 340 h 381"/>
                <a:gd name="T16" fmla="*/ 472 w 493"/>
                <a:gd name="T17" fmla="*/ 347 h 381"/>
                <a:gd name="T18" fmla="*/ 477 w 493"/>
                <a:gd name="T19" fmla="*/ 351 h 381"/>
                <a:gd name="T20" fmla="*/ 483 w 493"/>
                <a:gd name="T21" fmla="*/ 357 h 381"/>
                <a:gd name="T22" fmla="*/ 488 w 493"/>
                <a:gd name="T23" fmla="*/ 365 h 381"/>
                <a:gd name="T24" fmla="*/ 492 w 493"/>
                <a:gd name="T25" fmla="*/ 371 h 381"/>
                <a:gd name="T26" fmla="*/ 488 w 493"/>
                <a:gd name="T27" fmla="*/ 374 h 381"/>
                <a:gd name="T28" fmla="*/ 471 w 493"/>
                <a:gd name="T29" fmla="*/ 360 h 381"/>
                <a:gd name="T30" fmla="*/ 455 w 493"/>
                <a:gd name="T31" fmla="*/ 380 h 381"/>
                <a:gd name="T32" fmla="*/ 330 w 493"/>
                <a:gd name="T33" fmla="*/ 285 h 381"/>
                <a:gd name="T34" fmla="*/ 169 w 493"/>
                <a:gd name="T35" fmla="*/ 148 h 381"/>
                <a:gd name="T36" fmla="*/ 53 w 493"/>
                <a:gd name="T37" fmla="*/ 51 h 381"/>
                <a:gd name="T38" fmla="*/ 0 w 493"/>
                <a:gd name="T39" fmla="*/ 0 h 3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93" h="381">
                  <a:moveTo>
                    <a:pt x="0" y="0"/>
                  </a:moveTo>
                  <a:lnTo>
                    <a:pt x="80" y="52"/>
                  </a:lnTo>
                  <a:lnTo>
                    <a:pt x="89" y="40"/>
                  </a:lnTo>
                  <a:lnTo>
                    <a:pt x="299" y="209"/>
                  </a:lnTo>
                  <a:lnTo>
                    <a:pt x="391" y="278"/>
                  </a:lnTo>
                  <a:lnTo>
                    <a:pt x="426" y="306"/>
                  </a:lnTo>
                  <a:lnTo>
                    <a:pt x="458" y="332"/>
                  </a:lnTo>
                  <a:lnTo>
                    <a:pt x="465" y="340"/>
                  </a:lnTo>
                  <a:lnTo>
                    <a:pt x="472" y="347"/>
                  </a:lnTo>
                  <a:lnTo>
                    <a:pt x="477" y="351"/>
                  </a:lnTo>
                  <a:lnTo>
                    <a:pt x="483" y="357"/>
                  </a:lnTo>
                  <a:lnTo>
                    <a:pt x="488" y="365"/>
                  </a:lnTo>
                  <a:lnTo>
                    <a:pt x="492" y="371"/>
                  </a:lnTo>
                  <a:lnTo>
                    <a:pt x="488" y="374"/>
                  </a:lnTo>
                  <a:lnTo>
                    <a:pt x="471" y="360"/>
                  </a:lnTo>
                  <a:lnTo>
                    <a:pt x="455" y="380"/>
                  </a:lnTo>
                  <a:lnTo>
                    <a:pt x="330" y="285"/>
                  </a:lnTo>
                  <a:lnTo>
                    <a:pt x="169" y="148"/>
                  </a:lnTo>
                  <a:lnTo>
                    <a:pt x="53" y="51"/>
                  </a:lnTo>
                  <a:lnTo>
                    <a:pt x="0" y="0"/>
                  </a:lnTo>
                </a:path>
              </a:pathLst>
            </a:custGeom>
            <a:solidFill>
              <a:srgbClr val="000000"/>
            </a:solidFill>
            <a:ln w="12700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3" name="Freeform 1949"/>
            <p:cNvSpPr>
              <a:spLocks/>
            </p:cNvSpPr>
            <p:nvPr/>
          </p:nvSpPr>
          <p:spPr bwMode="auto">
            <a:xfrm rot="-2414182">
              <a:off x="704" y="4798"/>
              <a:ext cx="30" cy="33"/>
            </a:xfrm>
            <a:custGeom>
              <a:avLst/>
              <a:gdLst>
                <a:gd name="T0" fmla="*/ 4 w 28"/>
                <a:gd name="T1" fmla="*/ 0 h 34"/>
                <a:gd name="T2" fmla="*/ 8 w 28"/>
                <a:gd name="T3" fmla="*/ 2 h 34"/>
                <a:gd name="T4" fmla="*/ 14 w 28"/>
                <a:gd name="T5" fmla="*/ 7 h 34"/>
                <a:gd name="T6" fmla="*/ 18 w 28"/>
                <a:gd name="T7" fmla="*/ 11 h 34"/>
                <a:gd name="T8" fmla="*/ 22 w 28"/>
                <a:gd name="T9" fmla="*/ 15 h 34"/>
                <a:gd name="T10" fmla="*/ 24 w 28"/>
                <a:gd name="T11" fmla="*/ 17 h 34"/>
                <a:gd name="T12" fmla="*/ 25 w 28"/>
                <a:gd name="T13" fmla="*/ 19 h 34"/>
                <a:gd name="T14" fmla="*/ 26 w 28"/>
                <a:gd name="T15" fmla="*/ 23 h 34"/>
                <a:gd name="T16" fmla="*/ 27 w 28"/>
                <a:gd name="T17" fmla="*/ 26 h 34"/>
                <a:gd name="T18" fmla="*/ 27 w 28"/>
                <a:gd name="T19" fmla="*/ 29 h 34"/>
                <a:gd name="T20" fmla="*/ 27 w 28"/>
                <a:gd name="T21" fmla="*/ 33 h 34"/>
                <a:gd name="T22" fmla="*/ 3 w 28"/>
                <a:gd name="T23" fmla="*/ 15 h 34"/>
                <a:gd name="T24" fmla="*/ 2 w 28"/>
                <a:gd name="T25" fmla="*/ 11 h 34"/>
                <a:gd name="T26" fmla="*/ 0 w 28"/>
                <a:gd name="T27" fmla="*/ 6 h 34"/>
                <a:gd name="T28" fmla="*/ 2 w 28"/>
                <a:gd name="T29" fmla="*/ 2 h 34"/>
                <a:gd name="T30" fmla="*/ 4 w 28"/>
                <a:gd name="T31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" h="34">
                  <a:moveTo>
                    <a:pt x="4" y="0"/>
                  </a:moveTo>
                  <a:lnTo>
                    <a:pt x="8" y="2"/>
                  </a:lnTo>
                  <a:lnTo>
                    <a:pt x="14" y="7"/>
                  </a:lnTo>
                  <a:lnTo>
                    <a:pt x="18" y="11"/>
                  </a:lnTo>
                  <a:lnTo>
                    <a:pt x="22" y="15"/>
                  </a:lnTo>
                  <a:lnTo>
                    <a:pt x="24" y="17"/>
                  </a:lnTo>
                  <a:lnTo>
                    <a:pt x="25" y="19"/>
                  </a:lnTo>
                  <a:lnTo>
                    <a:pt x="26" y="23"/>
                  </a:lnTo>
                  <a:lnTo>
                    <a:pt x="27" y="26"/>
                  </a:lnTo>
                  <a:lnTo>
                    <a:pt x="27" y="29"/>
                  </a:lnTo>
                  <a:lnTo>
                    <a:pt x="27" y="33"/>
                  </a:lnTo>
                  <a:lnTo>
                    <a:pt x="3" y="15"/>
                  </a:lnTo>
                  <a:lnTo>
                    <a:pt x="2" y="11"/>
                  </a:lnTo>
                  <a:lnTo>
                    <a:pt x="0" y="6"/>
                  </a:lnTo>
                  <a:lnTo>
                    <a:pt x="2" y="2"/>
                  </a:lnTo>
                  <a:lnTo>
                    <a:pt x="4" y="0"/>
                  </a:lnTo>
                </a:path>
              </a:pathLst>
            </a:custGeom>
            <a:solidFill>
              <a:srgbClr val="000000"/>
            </a:solidFill>
            <a:ln w="12700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ru-RU"/>
            </a:p>
          </p:txBody>
        </p:sp>
        <p:grpSp>
          <p:nvGrpSpPr>
            <p:cNvPr id="64" name="Group 1950"/>
            <p:cNvGrpSpPr>
              <a:grpSpLocks/>
            </p:cNvGrpSpPr>
            <p:nvPr/>
          </p:nvGrpSpPr>
          <p:grpSpPr bwMode="auto">
            <a:xfrm rot="-2414182">
              <a:off x="546" y="4764"/>
              <a:ext cx="321" cy="242"/>
              <a:chOff x="5026" y="4626"/>
              <a:chExt cx="309" cy="252"/>
            </a:xfrm>
          </p:grpSpPr>
          <p:grpSp>
            <p:nvGrpSpPr>
              <p:cNvPr id="121" name="Group 1951"/>
              <p:cNvGrpSpPr>
                <a:grpSpLocks/>
              </p:cNvGrpSpPr>
              <p:nvPr/>
            </p:nvGrpSpPr>
            <p:grpSpPr bwMode="auto">
              <a:xfrm>
                <a:off x="5026" y="4626"/>
                <a:ext cx="307" cy="252"/>
                <a:chOff x="5026" y="4626"/>
                <a:chExt cx="307" cy="252"/>
              </a:xfrm>
            </p:grpSpPr>
            <p:grpSp>
              <p:nvGrpSpPr>
                <p:cNvPr id="136" name="Group 1952"/>
                <p:cNvGrpSpPr>
                  <a:grpSpLocks/>
                </p:cNvGrpSpPr>
                <p:nvPr/>
              </p:nvGrpSpPr>
              <p:grpSpPr bwMode="auto">
                <a:xfrm>
                  <a:off x="5252" y="4829"/>
                  <a:ext cx="53" cy="49"/>
                  <a:chOff x="5252" y="4829"/>
                  <a:chExt cx="53" cy="49"/>
                </a:xfrm>
              </p:grpSpPr>
              <p:sp>
                <p:nvSpPr>
                  <p:cNvPr id="139" name="Line 1953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5252" y="4829"/>
                    <a:ext cx="11" cy="15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ru-RU"/>
                  </a:p>
                </p:txBody>
              </p:sp>
              <p:sp>
                <p:nvSpPr>
                  <p:cNvPr id="140" name="Line 1954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5271" y="4843"/>
                    <a:ext cx="12" cy="17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ru-RU"/>
                  </a:p>
                </p:txBody>
              </p:sp>
              <p:sp>
                <p:nvSpPr>
                  <p:cNvPr id="141" name="Line 1955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5293" y="4861"/>
                    <a:ext cx="12" cy="17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ru-RU"/>
                  </a:p>
                </p:txBody>
              </p:sp>
            </p:grpSp>
            <p:sp>
              <p:nvSpPr>
                <p:cNvPr id="138" name="Freeform 1956"/>
                <p:cNvSpPr>
                  <a:spLocks/>
                </p:cNvSpPr>
                <p:nvPr/>
              </p:nvSpPr>
              <p:spPr bwMode="auto">
                <a:xfrm>
                  <a:off x="5026" y="4626"/>
                  <a:ext cx="307" cy="242"/>
                </a:xfrm>
                <a:custGeom>
                  <a:avLst/>
                  <a:gdLst>
                    <a:gd name="T0" fmla="*/ 306 w 307"/>
                    <a:gd name="T1" fmla="*/ 238 h 242"/>
                    <a:gd name="T2" fmla="*/ 304 w 307"/>
                    <a:gd name="T3" fmla="*/ 241 h 242"/>
                    <a:gd name="T4" fmla="*/ 300 w 307"/>
                    <a:gd name="T5" fmla="*/ 240 h 242"/>
                    <a:gd name="T6" fmla="*/ 298 w 307"/>
                    <a:gd name="T7" fmla="*/ 239 h 242"/>
                    <a:gd name="T8" fmla="*/ 294 w 307"/>
                    <a:gd name="T9" fmla="*/ 239 h 242"/>
                    <a:gd name="T10" fmla="*/ 290 w 307"/>
                    <a:gd name="T11" fmla="*/ 237 h 242"/>
                    <a:gd name="T12" fmla="*/ 287 w 307"/>
                    <a:gd name="T13" fmla="*/ 235 h 242"/>
                    <a:gd name="T14" fmla="*/ 281 w 307"/>
                    <a:gd name="T15" fmla="*/ 231 h 242"/>
                    <a:gd name="T16" fmla="*/ 270 w 307"/>
                    <a:gd name="T17" fmla="*/ 223 h 242"/>
                    <a:gd name="T18" fmla="*/ 258 w 307"/>
                    <a:gd name="T19" fmla="*/ 215 h 242"/>
                    <a:gd name="T20" fmla="*/ 245 w 307"/>
                    <a:gd name="T21" fmla="*/ 207 h 242"/>
                    <a:gd name="T22" fmla="*/ 230 w 307"/>
                    <a:gd name="T23" fmla="*/ 197 h 242"/>
                    <a:gd name="T24" fmla="*/ 215 w 307"/>
                    <a:gd name="T25" fmla="*/ 187 h 242"/>
                    <a:gd name="T26" fmla="*/ 202 w 307"/>
                    <a:gd name="T27" fmla="*/ 203 h 242"/>
                    <a:gd name="T28" fmla="*/ 61 w 307"/>
                    <a:gd name="T29" fmla="*/ 97 h 242"/>
                    <a:gd name="T30" fmla="*/ 83 w 307"/>
                    <a:gd name="T31" fmla="*/ 69 h 242"/>
                    <a:gd name="T32" fmla="*/ 68 w 307"/>
                    <a:gd name="T33" fmla="*/ 57 h 242"/>
                    <a:gd name="T34" fmla="*/ 39 w 307"/>
                    <a:gd name="T35" fmla="*/ 78 h 242"/>
                    <a:gd name="T36" fmla="*/ 34 w 307"/>
                    <a:gd name="T37" fmla="*/ 74 h 242"/>
                    <a:gd name="T38" fmla="*/ 63 w 307"/>
                    <a:gd name="T39" fmla="*/ 53 h 242"/>
                    <a:gd name="T40" fmla="*/ 0 w 307"/>
                    <a:gd name="T41" fmla="*/ 5 h 242"/>
                    <a:gd name="T42" fmla="*/ 5 w 307"/>
                    <a:gd name="T43" fmla="*/ 0 h 242"/>
                    <a:gd name="T44" fmla="*/ 66 w 307"/>
                    <a:gd name="T45" fmla="*/ 44 h 242"/>
                    <a:gd name="T46" fmla="*/ 126 w 307"/>
                    <a:gd name="T47" fmla="*/ 91 h 242"/>
                    <a:gd name="T48" fmla="*/ 163 w 307"/>
                    <a:gd name="T49" fmla="*/ 118 h 242"/>
                    <a:gd name="T50" fmla="*/ 186 w 307"/>
                    <a:gd name="T51" fmla="*/ 134 h 242"/>
                    <a:gd name="T52" fmla="*/ 214 w 307"/>
                    <a:gd name="T53" fmla="*/ 152 h 242"/>
                    <a:gd name="T54" fmla="*/ 249 w 307"/>
                    <a:gd name="T55" fmla="*/ 179 h 242"/>
                    <a:gd name="T56" fmla="*/ 269 w 307"/>
                    <a:gd name="T57" fmla="*/ 196 h 242"/>
                    <a:gd name="T58" fmla="*/ 278 w 307"/>
                    <a:gd name="T59" fmla="*/ 204 h 242"/>
                    <a:gd name="T60" fmla="*/ 288 w 307"/>
                    <a:gd name="T61" fmla="*/ 214 h 242"/>
                    <a:gd name="T62" fmla="*/ 294 w 307"/>
                    <a:gd name="T63" fmla="*/ 222 h 242"/>
                    <a:gd name="T64" fmla="*/ 300 w 307"/>
                    <a:gd name="T65" fmla="*/ 228 h 242"/>
                    <a:gd name="T66" fmla="*/ 306 w 307"/>
                    <a:gd name="T67" fmla="*/ 238 h 2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307" h="242">
                      <a:moveTo>
                        <a:pt x="306" y="238"/>
                      </a:moveTo>
                      <a:lnTo>
                        <a:pt x="304" y="241"/>
                      </a:lnTo>
                      <a:lnTo>
                        <a:pt x="300" y="240"/>
                      </a:lnTo>
                      <a:lnTo>
                        <a:pt x="298" y="239"/>
                      </a:lnTo>
                      <a:lnTo>
                        <a:pt x="294" y="239"/>
                      </a:lnTo>
                      <a:lnTo>
                        <a:pt x="290" y="237"/>
                      </a:lnTo>
                      <a:lnTo>
                        <a:pt x="287" y="235"/>
                      </a:lnTo>
                      <a:lnTo>
                        <a:pt x="281" y="231"/>
                      </a:lnTo>
                      <a:lnTo>
                        <a:pt x="270" y="223"/>
                      </a:lnTo>
                      <a:lnTo>
                        <a:pt x="258" y="215"/>
                      </a:lnTo>
                      <a:lnTo>
                        <a:pt x="245" y="207"/>
                      </a:lnTo>
                      <a:lnTo>
                        <a:pt x="230" y="197"/>
                      </a:lnTo>
                      <a:lnTo>
                        <a:pt x="215" y="187"/>
                      </a:lnTo>
                      <a:lnTo>
                        <a:pt x="202" y="203"/>
                      </a:lnTo>
                      <a:lnTo>
                        <a:pt x="61" y="97"/>
                      </a:lnTo>
                      <a:lnTo>
                        <a:pt x="83" y="69"/>
                      </a:lnTo>
                      <a:lnTo>
                        <a:pt x="68" y="57"/>
                      </a:lnTo>
                      <a:lnTo>
                        <a:pt x="39" y="78"/>
                      </a:lnTo>
                      <a:lnTo>
                        <a:pt x="34" y="74"/>
                      </a:lnTo>
                      <a:lnTo>
                        <a:pt x="63" y="53"/>
                      </a:lnTo>
                      <a:lnTo>
                        <a:pt x="0" y="5"/>
                      </a:lnTo>
                      <a:lnTo>
                        <a:pt x="5" y="0"/>
                      </a:lnTo>
                      <a:lnTo>
                        <a:pt x="66" y="44"/>
                      </a:lnTo>
                      <a:lnTo>
                        <a:pt x="126" y="91"/>
                      </a:lnTo>
                      <a:lnTo>
                        <a:pt x="163" y="118"/>
                      </a:lnTo>
                      <a:lnTo>
                        <a:pt x="186" y="134"/>
                      </a:lnTo>
                      <a:lnTo>
                        <a:pt x="214" y="152"/>
                      </a:lnTo>
                      <a:lnTo>
                        <a:pt x="249" y="179"/>
                      </a:lnTo>
                      <a:lnTo>
                        <a:pt x="269" y="196"/>
                      </a:lnTo>
                      <a:lnTo>
                        <a:pt x="278" y="204"/>
                      </a:lnTo>
                      <a:lnTo>
                        <a:pt x="288" y="214"/>
                      </a:lnTo>
                      <a:lnTo>
                        <a:pt x="294" y="222"/>
                      </a:lnTo>
                      <a:lnTo>
                        <a:pt x="300" y="228"/>
                      </a:lnTo>
                      <a:lnTo>
                        <a:pt x="306" y="238"/>
                      </a:lnTo>
                    </a:path>
                  </a:pathLst>
                </a:custGeom>
                <a:solidFill>
                  <a:srgbClr val="000000"/>
                </a:solidFill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122" name="Freeform 1957"/>
              <p:cNvSpPr>
                <a:spLocks/>
              </p:cNvSpPr>
              <p:nvPr/>
            </p:nvSpPr>
            <p:spPr bwMode="auto">
              <a:xfrm>
                <a:off x="5192" y="4736"/>
                <a:ext cx="143" cy="129"/>
              </a:xfrm>
              <a:custGeom>
                <a:avLst/>
                <a:gdLst>
                  <a:gd name="T0" fmla="*/ 8 w 143"/>
                  <a:gd name="T1" fmla="*/ 0 h 129"/>
                  <a:gd name="T2" fmla="*/ 25 w 143"/>
                  <a:gd name="T3" fmla="*/ 14 h 129"/>
                  <a:gd name="T4" fmla="*/ 51 w 143"/>
                  <a:gd name="T5" fmla="*/ 35 h 129"/>
                  <a:gd name="T6" fmla="*/ 70 w 143"/>
                  <a:gd name="T7" fmla="*/ 50 h 129"/>
                  <a:gd name="T8" fmla="*/ 84 w 143"/>
                  <a:gd name="T9" fmla="*/ 61 h 129"/>
                  <a:gd name="T10" fmla="*/ 96 w 143"/>
                  <a:gd name="T11" fmla="*/ 71 h 129"/>
                  <a:gd name="T12" fmla="*/ 105 w 143"/>
                  <a:gd name="T13" fmla="*/ 80 h 129"/>
                  <a:gd name="T14" fmla="*/ 114 w 143"/>
                  <a:gd name="T15" fmla="*/ 89 h 129"/>
                  <a:gd name="T16" fmla="*/ 120 w 143"/>
                  <a:gd name="T17" fmla="*/ 93 h 129"/>
                  <a:gd name="T18" fmla="*/ 124 w 143"/>
                  <a:gd name="T19" fmla="*/ 98 h 129"/>
                  <a:gd name="T20" fmla="*/ 130 w 143"/>
                  <a:gd name="T21" fmla="*/ 103 h 129"/>
                  <a:gd name="T22" fmla="*/ 132 w 143"/>
                  <a:gd name="T23" fmla="*/ 108 h 129"/>
                  <a:gd name="T24" fmla="*/ 136 w 143"/>
                  <a:gd name="T25" fmla="*/ 113 h 129"/>
                  <a:gd name="T26" fmla="*/ 137 w 143"/>
                  <a:gd name="T27" fmla="*/ 117 h 129"/>
                  <a:gd name="T28" fmla="*/ 141 w 143"/>
                  <a:gd name="T29" fmla="*/ 120 h 129"/>
                  <a:gd name="T30" fmla="*/ 142 w 143"/>
                  <a:gd name="T31" fmla="*/ 125 h 129"/>
                  <a:gd name="T32" fmla="*/ 140 w 143"/>
                  <a:gd name="T33" fmla="*/ 128 h 129"/>
                  <a:gd name="T34" fmla="*/ 138 w 143"/>
                  <a:gd name="T35" fmla="*/ 124 h 129"/>
                  <a:gd name="T36" fmla="*/ 135 w 143"/>
                  <a:gd name="T37" fmla="*/ 120 h 129"/>
                  <a:gd name="T38" fmla="*/ 129 w 143"/>
                  <a:gd name="T39" fmla="*/ 112 h 129"/>
                  <a:gd name="T40" fmla="*/ 123 w 143"/>
                  <a:gd name="T41" fmla="*/ 106 h 129"/>
                  <a:gd name="T42" fmla="*/ 118 w 143"/>
                  <a:gd name="T43" fmla="*/ 102 h 129"/>
                  <a:gd name="T44" fmla="*/ 113 w 143"/>
                  <a:gd name="T45" fmla="*/ 96 h 129"/>
                  <a:gd name="T46" fmla="*/ 108 w 143"/>
                  <a:gd name="T47" fmla="*/ 93 h 129"/>
                  <a:gd name="T48" fmla="*/ 101 w 143"/>
                  <a:gd name="T49" fmla="*/ 87 h 129"/>
                  <a:gd name="T50" fmla="*/ 93 w 143"/>
                  <a:gd name="T51" fmla="*/ 81 h 129"/>
                  <a:gd name="T52" fmla="*/ 83 w 143"/>
                  <a:gd name="T53" fmla="*/ 72 h 129"/>
                  <a:gd name="T54" fmla="*/ 68 w 143"/>
                  <a:gd name="T55" fmla="*/ 61 h 129"/>
                  <a:gd name="T56" fmla="*/ 44 w 143"/>
                  <a:gd name="T57" fmla="*/ 44 h 129"/>
                  <a:gd name="T58" fmla="*/ 14 w 143"/>
                  <a:gd name="T59" fmla="*/ 21 h 129"/>
                  <a:gd name="T60" fmla="*/ 0 w 143"/>
                  <a:gd name="T61" fmla="*/ 10 h 129"/>
                  <a:gd name="T62" fmla="*/ 8 w 143"/>
                  <a:gd name="T63" fmla="*/ 0 h 1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43" h="129">
                    <a:moveTo>
                      <a:pt x="8" y="0"/>
                    </a:moveTo>
                    <a:lnTo>
                      <a:pt x="25" y="14"/>
                    </a:lnTo>
                    <a:lnTo>
                      <a:pt x="51" y="35"/>
                    </a:lnTo>
                    <a:lnTo>
                      <a:pt x="70" y="50"/>
                    </a:lnTo>
                    <a:lnTo>
                      <a:pt x="84" y="61"/>
                    </a:lnTo>
                    <a:lnTo>
                      <a:pt x="96" y="71"/>
                    </a:lnTo>
                    <a:lnTo>
                      <a:pt x="105" y="80"/>
                    </a:lnTo>
                    <a:lnTo>
                      <a:pt x="114" y="89"/>
                    </a:lnTo>
                    <a:lnTo>
                      <a:pt x="120" y="93"/>
                    </a:lnTo>
                    <a:lnTo>
                      <a:pt x="124" y="98"/>
                    </a:lnTo>
                    <a:lnTo>
                      <a:pt x="130" y="103"/>
                    </a:lnTo>
                    <a:lnTo>
                      <a:pt x="132" y="108"/>
                    </a:lnTo>
                    <a:lnTo>
                      <a:pt x="136" y="113"/>
                    </a:lnTo>
                    <a:lnTo>
                      <a:pt x="137" y="117"/>
                    </a:lnTo>
                    <a:lnTo>
                      <a:pt x="141" y="120"/>
                    </a:lnTo>
                    <a:lnTo>
                      <a:pt x="142" y="125"/>
                    </a:lnTo>
                    <a:lnTo>
                      <a:pt x="140" y="128"/>
                    </a:lnTo>
                    <a:lnTo>
                      <a:pt x="138" y="124"/>
                    </a:lnTo>
                    <a:lnTo>
                      <a:pt x="135" y="120"/>
                    </a:lnTo>
                    <a:lnTo>
                      <a:pt x="129" y="112"/>
                    </a:lnTo>
                    <a:lnTo>
                      <a:pt x="123" y="106"/>
                    </a:lnTo>
                    <a:lnTo>
                      <a:pt x="118" y="102"/>
                    </a:lnTo>
                    <a:lnTo>
                      <a:pt x="113" y="96"/>
                    </a:lnTo>
                    <a:lnTo>
                      <a:pt x="108" y="93"/>
                    </a:lnTo>
                    <a:lnTo>
                      <a:pt x="101" y="87"/>
                    </a:lnTo>
                    <a:lnTo>
                      <a:pt x="93" y="81"/>
                    </a:lnTo>
                    <a:lnTo>
                      <a:pt x="83" y="72"/>
                    </a:lnTo>
                    <a:lnTo>
                      <a:pt x="68" y="61"/>
                    </a:lnTo>
                    <a:lnTo>
                      <a:pt x="44" y="44"/>
                    </a:lnTo>
                    <a:lnTo>
                      <a:pt x="14" y="21"/>
                    </a:lnTo>
                    <a:lnTo>
                      <a:pt x="0" y="10"/>
                    </a:lnTo>
                    <a:lnTo>
                      <a:pt x="8" y="0"/>
                    </a:lnTo>
                  </a:path>
                </a:pathLst>
              </a:custGeom>
              <a:solidFill>
                <a:srgbClr val="FFFFBF"/>
              </a:solidFill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65" name="Freeform 1958"/>
            <p:cNvSpPr>
              <a:spLocks/>
            </p:cNvSpPr>
            <p:nvPr/>
          </p:nvSpPr>
          <p:spPr bwMode="auto">
            <a:xfrm rot="-2414182">
              <a:off x="354" y="4873"/>
              <a:ext cx="47" cy="82"/>
            </a:xfrm>
            <a:custGeom>
              <a:avLst/>
              <a:gdLst>
                <a:gd name="T0" fmla="*/ 0 w 45"/>
                <a:gd name="T1" fmla="*/ 82 h 86"/>
                <a:gd name="T2" fmla="*/ 4 w 45"/>
                <a:gd name="T3" fmla="*/ 85 h 86"/>
                <a:gd name="T4" fmla="*/ 44 w 45"/>
                <a:gd name="T5" fmla="*/ 2 h 86"/>
                <a:gd name="T6" fmla="*/ 43 w 45"/>
                <a:gd name="T7" fmla="*/ 0 h 86"/>
                <a:gd name="T8" fmla="*/ 0 w 45"/>
                <a:gd name="T9" fmla="*/ 82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86">
                  <a:moveTo>
                    <a:pt x="0" y="82"/>
                  </a:moveTo>
                  <a:lnTo>
                    <a:pt x="4" y="85"/>
                  </a:lnTo>
                  <a:lnTo>
                    <a:pt x="44" y="2"/>
                  </a:lnTo>
                  <a:lnTo>
                    <a:pt x="43" y="0"/>
                  </a:lnTo>
                  <a:lnTo>
                    <a:pt x="0" y="82"/>
                  </a:lnTo>
                </a:path>
              </a:pathLst>
            </a:custGeom>
            <a:solidFill>
              <a:srgbClr val="FFFFFF"/>
            </a:solidFill>
            <a:ln w="12700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ru-RU"/>
            </a:p>
          </p:txBody>
        </p:sp>
        <p:grpSp>
          <p:nvGrpSpPr>
            <p:cNvPr id="66" name="Group 1959"/>
            <p:cNvGrpSpPr>
              <a:grpSpLocks/>
            </p:cNvGrpSpPr>
            <p:nvPr/>
          </p:nvGrpSpPr>
          <p:grpSpPr bwMode="auto">
            <a:xfrm rot="-2414182">
              <a:off x="440" y="4757"/>
              <a:ext cx="551" cy="410"/>
              <a:chOff x="4875" y="4605"/>
              <a:chExt cx="529" cy="427"/>
            </a:xfrm>
          </p:grpSpPr>
          <p:grpSp>
            <p:nvGrpSpPr>
              <p:cNvPr id="71" name="Group 1960"/>
              <p:cNvGrpSpPr>
                <a:grpSpLocks/>
              </p:cNvGrpSpPr>
              <p:nvPr/>
            </p:nvGrpSpPr>
            <p:grpSpPr bwMode="auto">
              <a:xfrm>
                <a:off x="4980" y="4655"/>
                <a:ext cx="252" cy="167"/>
                <a:chOff x="4980" y="4655"/>
                <a:chExt cx="252" cy="167"/>
              </a:xfrm>
            </p:grpSpPr>
            <p:sp>
              <p:nvSpPr>
                <p:cNvPr id="109" name="Line 1961"/>
                <p:cNvSpPr>
                  <a:spLocks noChangeShapeType="1"/>
                </p:cNvSpPr>
                <p:nvPr/>
              </p:nvSpPr>
              <p:spPr bwMode="auto">
                <a:xfrm flipH="1">
                  <a:off x="5173" y="4803"/>
                  <a:ext cx="15" cy="19"/>
                </a:xfrm>
                <a:prstGeom prst="line">
                  <a:avLst/>
                </a:prstGeom>
                <a:noFill/>
                <a:ln w="12700">
                  <a:solidFill>
                    <a:srgbClr val="FFFF9F"/>
                  </a:solidFill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10" name="Line 1962"/>
                <p:cNvSpPr>
                  <a:spLocks noChangeShapeType="1"/>
                </p:cNvSpPr>
                <p:nvPr/>
              </p:nvSpPr>
              <p:spPr bwMode="auto">
                <a:xfrm flipH="1">
                  <a:off x="5147" y="4783"/>
                  <a:ext cx="15" cy="19"/>
                </a:xfrm>
                <a:prstGeom prst="line">
                  <a:avLst/>
                </a:prstGeom>
                <a:noFill/>
                <a:ln w="12700">
                  <a:solidFill>
                    <a:srgbClr val="FFFF9F"/>
                  </a:solidFill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11" name="Line 1963"/>
                <p:cNvSpPr>
                  <a:spLocks noChangeShapeType="1"/>
                </p:cNvSpPr>
                <p:nvPr/>
              </p:nvSpPr>
              <p:spPr bwMode="auto">
                <a:xfrm flipH="1">
                  <a:off x="5125" y="4767"/>
                  <a:ext cx="14" cy="18"/>
                </a:xfrm>
                <a:prstGeom prst="line">
                  <a:avLst/>
                </a:prstGeom>
                <a:noFill/>
                <a:ln w="12700">
                  <a:solidFill>
                    <a:srgbClr val="FFFF9F"/>
                  </a:solidFill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12" name="Line 1964"/>
                <p:cNvSpPr>
                  <a:spLocks noChangeShapeType="1"/>
                </p:cNvSpPr>
                <p:nvPr/>
              </p:nvSpPr>
              <p:spPr bwMode="auto">
                <a:xfrm flipH="1">
                  <a:off x="5103" y="4749"/>
                  <a:ext cx="14" cy="18"/>
                </a:xfrm>
                <a:prstGeom prst="line">
                  <a:avLst/>
                </a:prstGeom>
                <a:noFill/>
                <a:ln w="12700">
                  <a:solidFill>
                    <a:srgbClr val="FFFF9F"/>
                  </a:solidFill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13" name="Freeform 1965"/>
                <p:cNvSpPr>
                  <a:spLocks/>
                </p:cNvSpPr>
                <p:nvPr/>
              </p:nvSpPr>
              <p:spPr bwMode="auto">
                <a:xfrm>
                  <a:off x="5077" y="4728"/>
                  <a:ext cx="20" cy="23"/>
                </a:xfrm>
                <a:custGeom>
                  <a:avLst/>
                  <a:gdLst>
                    <a:gd name="T0" fmla="*/ 19 w 20"/>
                    <a:gd name="T1" fmla="*/ 0 h 23"/>
                    <a:gd name="T2" fmla="*/ 1 w 20"/>
                    <a:gd name="T3" fmla="*/ 22 h 23"/>
                    <a:gd name="T4" fmla="*/ 0 w 20"/>
                    <a:gd name="T5" fmla="*/ 22 h 23"/>
                    <a:gd name="T6" fmla="*/ 1 w 20"/>
                    <a:gd name="T7" fmla="*/ 22 h 23"/>
                    <a:gd name="T8" fmla="*/ 19 w 20"/>
                    <a:gd name="T9" fmla="*/ 0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0" h="23">
                      <a:moveTo>
                        <a:pt x="19" y="0"/>
                      </a:moveTo>
                      <a:lnTo>
                        <a:pt x="1" y="22"/>
                      </a:lnTo>
                      <a:lnTo>
                        <a:pt x="0" y="22"/>
                      </a:lnTo>
                      <a:lnTo>
                        <a:pt x="1" y="22"/>
                      </a:lnTo>
                      <a:lnTo>
                        <a:pt x="19" y="0"/>
                      </a:lnTo>
                    </a:path>
                  </a:pathLst>
                </a:custGeom>
                <a:solidFill>
                  <a:srgbClr val="FC0128"/>
                </a:solidFill>
                <a:ln w="12700" cap="rnd" cmpd="sng">
                  <a:solidFill>
                    <a:srgbClr val="FFFF9F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14" name="Freeform 1966"/>
                <p:cNvSpPr>
                  <a:spLocks/>
                </p:cNvSpPr>
                <p:nvPr/>
              </p:nvSpPr>
              <p:spPr bwMode="auto">
                <a:xfrm>
                  <a:off x="5020" y="4683"/>
                  <a:ext cx="20" cy="24"/>
                </a:xfrm>
                <a:custGeom>
                  <a:avLst/>
                  <a:gdLst>
                    <a:gd name="T0" fmla="*/ 19 w 20"/>
                    <a:gd name="T1" fmla="*/ 0 h 24"/>
                    <a:gd name="T2" fmla="*/ 0 w 20"/>
                    <a:gd name="T3" fmla="*/ 23 h 24"/>
                    <a:gd name="T4" fmla="*/ 0 w 20"/>
                    <a:gd name="T5" fmla="*/ 22 h 24"/>
                    <a:gd name="T6" fmla="*/ 19 w 20"/>
                    <a:gd name="T7" fmla="*/ 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0" h="24">
                      <a:moveTo>
                        <a:pt x="19" y="0"/>
                      </a:moveTo>
                      <a:lnTo>
                        <a:pt x="0" y="23"/>
                      </a:lnTo>
                      <a:lnTo>
                        <a:pt x="0" y="22"/>
                      </a:lnTo>
                      <a:lnTo>
                        <a:pt x="19" y="0"/>
                      </a:lnTo>
                    </a:path>
                  </a:pathLst>
                </a:custGeom>
                <a:solidFill>
                  <a:srgbClr val="FC0128"/>
                </a:solidFill>
                <a:ln w="12700" cap="rnd" cmpd="sng">
                  <a:solidFill>
                    <a:srgbClr val="FFFF9F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15" name="Line 1967"/>
                <p:cNvSpPr>
                  <a:spLocks noChangeShapeType="1"/>
                </p:cNvSpPr>
                <p:nvPr/>
              </p:nvSpPr>
              <p:spPr bwMode="auto">
                <a:xfrm flipH="1">
                  <a:off x="4980" y="4655"/>
                  <a:ext cx="13" cy="14"/>
                </a:xfrm>
                <a:prstGeom prst="line">
                  <a:avLst/>
                </a:prstGeom>
                <a:noFill/>
                <a:ln w="12700">
                  <a:solidFill>
                    <a:srgbClr val="FFFF9F"/>
                  </a:solidFill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16" name="Freeform 1968"/>
                <p:cNvSpPr>
                  <a:spLocks/>
                </p:cNvSpPr>
                <p:nvPr/>
              </p:nvSpPr>
              <p:spPr bwMode="auto">
                <a:xfrm>
                  <a:off x="5207" y="4751"/>
                  <a:ext cx="25" cy="28"/>
                </a:xfrm>
                <a:custGeom>
                  <a:avLst/>
                  <a:gdLst>
                    <a:gd name="T0" fmla="*/ 24 w 25"/>
                    <a:gd name="T1" fmla="*/ 0 h 28"/>
                    <a:gd name="T2" fmla="*/ 0 w 25"/>
                    <a:gd name="T3" fmla="*/ 27 h 28"/>
                    <a:gd name="T4" fmla="*/ 2 w 25"/>
                    <a:gd name="T5" fmla="*/ 26 h 28"/>
                    <a:gd name="T6" fmla="*/ 24 w 25"/>
                    <a:gd name="T7" fmla="*/ 0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5" h="28">
                      <a:moveTo>
                        <a:pt x="24" y="0"/>
                      </a:moveTo>
                      <a:lnTo>
                        <a:pt x="0" y="27"/>
                      </a:lnTo>
                      <a:lnTo>
                        <a:pt x="2" y="26"/>
                      </a:lnTo>
                      <a:lnTo>
                        <a:pt x="24" y="0"/>
                      </a:lnTo>
                    </a:path>
                  </a:pathLst>
                </a:custGeom>
                <a:solidFill>
                  <a:srgbClr val="FC0128"/>
                </a:solidFill>
                <a:ln w="12700" cap="rnd" cmpd="sng">
                  <a:solidFill>
                    <a:srgbClr val="FFFF9F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17" name="Line 1969"/>
                <p:cNvSpPr>
                  <a:spLocks noChangeShapeType="1"/>
                </p:cNvSpPr>
                <p:nvPr/>
              </p:nvSpPr>
              <p:spPr bwMode="auto">
                <a:xfrm flipH="1">
                  <a:off x="5178" y="4732"/>
                  <a:ext cx="18" cy="22"/>
                </a:xfrm>
                <a:prstGeom prst="line">
                  <a:avLst/>
                </a:prstGeom>
                <a:noFill/>
                <a:ln w="12700">
                  <a:solidFill>
                    <a:srgbClr val="FFFF9F"/>
                  </a:solidFill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18" name="Line 1970"/>
                <p:cNvSpPr>
                  <a:spLocks noChangeShapeType="1"/>
                </p:cNvSpPr>
                <p:nvPr/>
              </p:nvSpPr>
              <p:spPr bwMode="auto">
                <a:xfrm flipH="1">
                  <a:off x="5120" y="4692"/>
                  <a:ext cx="19" cy="21"/>
                </a:xfrm>
                <a:prstGeom prst="line">
                  <a:avLst/>
                </a:prstGeom>
                <a:noFill/>
                <a:ln w="12700">
                  <a:solidFill>
                    <a:srgbClr val="FFFF9F"/>
                  </a:solidFill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19" name="Freeform 1971"/>
                <p:cNvSpPr>
                  <a:spLocks/>
                </p:cNvSpPr>
                <p:nvPr/>
              </p:nvSpPr>
              <p:spPr bwMode="auto">
                <a:xfrm>
                  <a:off x="5143" y="4704"/>
                  <a:ext cx="26" cy="31"/>
                </a:xfrm>
                <a:custGeom>
                  <a:avLst/>
                  <a:gdLst>
                    <a:gd name="T0" fmla="*/ 25 w 26"/>
                    <a:gd name="T1" fmla="*/ 0 h 31"/>
                    <a:gd name="T2" fmla="*/ 0 w 26"/>
                    <a:gd name="T3" fmla="*/ 30 h 31"/>
                    <a:gd name="T4" fmla="*/ 0 w 26"/>
                    <a:gd name="T5" fmla="*/ 29 h 31"/>
                    <a:gd name="T6" fmla="*/ 25 w 26"/>
                    <a:gd name="T7" fmla="*/ 0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6" h="31">
                      <a:moveTo>
                        <a:pt x="25" y="0"/>
                      </a:moveTo>
                      <a:lnTo>
                        <a:pt x="0" y="30"/>
                      </a:lnTo>
                      <a:lnTo>
                        <a:pt x="0" y="29"/>
                      </a:lnTo>
                      <a:lnTo>
                        <a:pt x="25" y="0"/>
                      </a:lnTo>
                    </a:path>
                  </a:pathLst>
                </a:custGeom>
                <a:solidFill>
                  <a:srgbClr val="FC0128"/>
                </a:solidFill>
                <a:ln w="12700" cap="rnd" cmpd="sng">
                  <a:solidFill>
                    <a:srgbClr val="FFFF9F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72" name="Group 1972"/>
              <p:cNvGrpSpPr>
                <a:grpSpLocks/>
              </p:cNvGrpSpPr>
              <p:nvPr/>
            </p:nvGrpSpPr>
            <p:grpSpPr bwMode="auto">
              <a:xfrm>
                <a:off x="4875" y="4605"/>
                <a:ext cx="529" cy="427"/>
                <a:chOff x="4875" y="4605"/>
                <a:chExt cx="529" cy="427"/>
              </a:xfrm>
            </p:grpSpPr>
            <p:grpSp>
              <p:nvGrpSpPr>
                <p:cNvPr id="73" name="Group 1973"/>
                <p:cNvGrpSpPr>
                  <a:grpSpLocks/>
                </p:cNvGrpSpPr>
                <p:nvPr/>
              </p:nvGrpSpPr>
              <p:grpSpPr bwMode="auto">
                <a:xfrm>
                  <a:off x="5198" y="4677"/>
                  <a:ext cx="95" cy="79"/>
                  <a:chOff x="5198" y="4677"/>
                  <a:chExt cx="95" cy="79"/>
                </a:xfrm>
              </p:grpSpPr>
              <p:grpSp>
                <p:nvGrpSpPr>
                  <p:cNvPr id="96" name="Group 1974"/>
                  <p:cNvGrpSpPr>
                    <a:grpSpLocks/>
                  </p:cNvGrpSpPr>
                  <p:nvPr/>
                </p:nvGrpSpPr>
                <p:grpSpPr bwMode="auto">
                  <a:xfrm>
                    <a:off x="5275" y="4698"/>
                    <a:ext cx="17" cy="9"/>
                    <a:chOff x="5275" y="4698"/>
                    <a:chExt cx="17" cy="9"/>
                  </a:xfrm>
                </p:grpSpPr>
                <p:sp>
                  <p:nvSpPr>
                    <p:cNvPr id="107" name="Line 197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5277" y="4705"/>
                      <a:ext cx="3" cy="2"/>
                    </a:xfrm>
                    <a:prstGeom prst="line">
                      <a:avLst/>
                    </a:prstGeom>
                    <a:noFill/>
                    <a:ln w="12700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108" name="Line 197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5275" y="4698"/>
                      <a:ext cx="17" cy="6"/>
                    </a:xfrm>
                    <a:prstGeom prst="line">
                      <a:avLst/>
                    </a:prstGeom>
                    <a:noFill/>
                    <a:ln w="12700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97" name="Group 1977"/>
                  <p:cNvGrpSpPr>
                    <a:grpSpLocks/>
                  </p:cNvGrpSpPr>
                  <p:nvPr/>
                </p:nvGrpSpPr>
                <p:grpSpPr bwMode="auto">
                  <a:xfrm>
                    <a:off x="5198" y="4677"/>
                    <a:ext cx="95" cy="79"/>
                    <a:chOff x="5198" y="4677"/>
                    <a:chExt cx="95" cy="79"/>
                  </a:xfrm>
                </p:grpSpPr>
                <p:sp>
                  <p:nvSpPr>
                    <p:cNvPr id="98" name="Freeform 1978"/>
                    <p:cNvSpPr>
                      <a:spLocks/>
                    </p:cNvSpPr>
                    <p:nvPr/>
                  </p:nvSpPr>
                  <p:spPr bwMode="auto">
                    <a:xfrm>
                      <a:off x="5198" y="4677"/>
                      <a:ext cx="95" cy="79"/>
                    </a:xfrm>
                    <a:custGeom>
                      <a:avLst/>
                      <a:gdLst>
                        <a:gd name="T0" fmla="*/ 0 w 95"/>
                        <a:gd name="T1" fmla="*/ 16 h 79"/>
                        <a:gd name="T2" fmla="*/ 13 w 95"/>
                        <a:gd name="T3" fmla="*/ 5 h 79"/>
                        <a:gd name="T4" fmla="*/ 18 w 95"/>
                        <a:gd name="T5" fmla="*/ 2 h 79"/>
                        <a:gd name="T6" fmla="*/ 20 w 95"/>
                        <a:gd name="T7" fmla="*/ 1 h 79"/>
                        <a:gd name="T8" fmla="*/ 22 w 95"/>
                        <a:gd name="T9" fmla="*/ 0 h 79"/>
                        <a:gd name="T10" fmla="*/ 27 w 95"/>
                        <a:gd name="T11" fmla="*/ 1 h 79"/>
                        <a:gd name="T12" fmla="*/ 37 w 95"/>
                        <a:gd name="T13" fmla="*/ 5 h 79"/>
                        <a:gd name="T14" fmla="*/ 48 w 95"/>
                        <a:gd name="T15" fmla="*/ 12 h 79"/>
                        <a:gd name="T16" fmla="*/ 59 w 95"/>
                        <a:gd name="T17" fmla="*/ 18 h 79"/>
                        <a:gd name="T18" fmla="*/ 73 w 95"/>
                        <a:gd name="T19" fmla="*/ 27 h 79"/>
                        <a:gd name="T20" fmla="*/ 85 w 95"/>
                        <a:gd name="T21" fmla="*/ 38 h 79"/>
                        <a:gd name="T22" fmla="*/ 87 w 95"/>
                        <a:gd name="T23" fmla="*/ 40 h 79"/>
                        <a:gd name="T24" fmla="*/ 89 w 95"/>
                        <a:gd name="T25" fmla="*/ 43 h 79"/>
                        <a:gd name="T26" fmla="*/ 91 w 95"/>
                        <a:gd name="T27" fmla="*/ 46 h 79"/>
                        <a:gd name="T28" fmla="*/ 92 w 95"/>
                        <a:gd name="T29" fmla="*/ 49 h 79"/>
                        <a:gd name="T30" fmla="*/ 93 w 95"/>
                        <a:gd name="T31" fmla="*/ 53 h 79"/>
                        <a:gd name="T32" fmla="*/ 94 w 95"/>
                        <a:gd name="T33" fmla="*/ 56 h 79"/>
                        <a:gd name="T34" fmla="*/ 93 w 95"/>
                        <a:gd name="T35" fmla="*/ 61 h 79"/>
                        <a:gd name="T36" fmla="*/ 82 w 95"/>
                        <a:gd name="T37" fmla="*/ 78 h 79"/>
                        <a:gd name="T38" fmla="*/ 0 w 95"/>
                        <a:gd name="T39" fmla="*/ 16 h 7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</a:cxnLst>
                      <a:rect l="0" t="0" r="r" b="b"/>
                      <a:pathLst>
                        <a:path w="95" h="79">
                          <a:moveTo>
                            <a:pt x="0" y="16"/>
                          </a:moveTo>
                          <a:lnTo>
                            <a:pt x="13" y="5"/>
                          </a:lnTo>
                          <a:lnTo>
                            <a:pt x="18" y="2"/>
                          </a:lnTo>
                          <a:lnTo>
                            <a:pt x="20" y="1"/>
                          </a:lnTo>
                          <a:lnTo>
                            <a:pt x="22" y="0"/>
                          </a:lnTo>
                          <a:lnTo>
                            <a:pt x="27" y="1"/>
                          </a:lnTo>
                          <a:lnTo>
                            <a:pt x="37" y="5"/>
                          </a:lnTo>
                          <a:lnTo>
                            <a:pt x="48" y="12"/>
                          </a:lnTo>
                          <a:lnTo>
                            <a:pt x="59" y="18"/>
                          </a:lnTo>
                          <a:lnTo>
                            <a:pt x="73" y="27"/>
                          </a:lnTo>
                          <a:lnTo>
                            <a:pt x="85" y="38"/>
                          </a:lnTo>
                          <a:lnTo>
                            <a:pt x="87" y="40"/>
                          </a:lnTo>
                          <a:lnTo>
                            <a:pt x="89" y="43"/>
                          </a:lnTo>
                          <a:lnTo>
                            <a:pt x="91" y="46"/>
                          </a:lnTo>
                          <a:lnTo>
                            <a:pt x="92" y="49"/>
                          </a:lnTo>
                          <a:lnTo>
                            <a:pt x="93" y="53"/>
                          </a:lnTo>
                          <a:lnTo>
                            <a:pt x="94" y="56"/>
                          </a:lnTo>
                          <a:lnTo>
                            <a:pt x="93" y="61"/>
                          </a:lnTo>
                          <a:lnTo>
                            <a:pt x="82" y="78"/>
                          </a:lnTo>
                          <a:lnTo>
                            <a:pt x="0" y="16"/>
                          </a:lnTo>
                        </a:path>
                      </a:pathLst>
                    </a:custGeom>
                    <a:solidFill>
                      <a:srgbClr val="FC0128"/>
                    </a:solidFill>
                    <a:ln w="12700" cap="rnd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grpSp>
                  <p:nvGrpSpPr>
                    <p:cNvPr id="99" name="Group 1979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5211" y="4680"/>
                      <a:ext cx="78" cy="71"/>
                      <a:chOff x="5211" y="4680"/>
                      <a:chExt cx="78" cy="71"/>
                    </a:xfrm>
                  </p:grpSpPr>
                  <p:sp>
                    <p:nvSpPr>
                      <p:cNvPr id="100" name="Freeform 1980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5270" y="4724"/>
                        <a:ext cx="19" cy="27"/>
                      </a:xfrm>
                      <a:custGeom>
                        <a:avLst/>
                        <a:gdLst>
                          <a:gd name="T0" fmla="*/ 18 w 19"/>
                          <a:gd name="T1" fmla="*/ 10 h 27"/>
                          <a:gd name="T2" fmla="*/ 11 w 19"/>
                          <a:gd name="T3" fmla="*/ 0 h 27"/>
                          <a:gd name="T4" fmla="*/ 0 w 19"/>
                          <a:gd name="T5" fmla="*/ 16 h 27"/>
                          <a:gd name="T6" fmla="*/ 10 w 19"/>
                          <a:gd name="T7" fmla="*/ 26 h 27"/>
                          <a:gd name="T8" fmla="*/ 18 w 19"/>
                          <a:gd name="T9" fmla="*/ 10 h 27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</a:cxnLst>
                        <a:rect l="0" t="0" r="r" b="b"/>
                        <a:pathLst>
                          <a:path w="19" h="27">
                            <a:moveTo>
                              <a:pt x="18" y="10"/>
                            </a:moveTo>
                            <a:lnTo>
                              <a:pt x="11" y="0"/>
                            </a:lnTo>
                            <a:lnTo>
                              <a:pt x="0" y="16"/>
                            </a:lnTo>
                            <a:lnTo>
                              <a:pt x="10" y="26"/>
                            </a:lnTo>
                            <a:lnTo>
                              <a:pt x="18" y="10"/>
                            </a:lnTo>
                          </a:path>
                        </a:pathLst>
                      </a:custGeom>
                      <a:solidFill>
                        <a:srgbClr val="FC0128"/>
                      </a:solidFill>
                      <a:ln w="12700" cap="rnd" cmpd="sng">
                        <a:solidFill>
                          <a:srgbClr val="000000"/>
                        </a:solidFill>
                        <a:prstDash val="solid"/>
                        <a:round/>
                        <a:headEnd type="none" w="sm" len="sm"/>
                        <a:tailEnd type="none" w="sm" len="sm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101" name="Freeform 1981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5258" y="4710"/>
                        <a:ext cx="18" cy="20"/>
                      </a:xfrm>
                      <a:custGeom>
                        <a:avLst/>
                        <a:gdLst>
                          <a:gd name="T0" fmla="*/ 17 w 18"/>
                          <a:gd name="T1" fmla="*/ 8 h 20"/>
                          <a:gd name="T2" fmla="*/ 10 w 18"/>
                          <a:gd name="T3" fmla="*/ 0 h 20"/>
                          <a:gd name="T4" fmla="*/ 0 w 18"/>
                          <a:gd name="T5" fmla="*/ 13 h 20"/>
                          <a:gd name="T6" fmla="*/ 8 w 18"/>
                          <a:gd name="T7" fmla="*/ 19 h 20"/>
                          <a:gd name="T8" fmla="*/ 17 w 18"/>
                          <a:gd name="T9" fmla="*/ 8 h 20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</a:cxnLst>
                        <a:rect l="0" t="0" r="r" b="b"/>
                        <a:pathLst>
                          <a:path w="18" h="20">
                            <a:moveTo>
                              <a:pt x="17" y="8"/>
                            </a:moveTo>
                            <a:lnTo>
                              <a:pt x="10" y="0"/>
                            </a:lnTo>
                            <a:lnTo>
                              <a:pt x="0" y="13"/>
                            </a:lnTo>
                            <a:lnTo>
                              <a:pt x="8" y="19"/>
                            </a:lnTo>
                            <a:lnTo>
                              <a:pt x="17" y="8"/>
                            </a:lnTo>
                          </a:path>
                        </a:pathLst>
                      </a:custGeom>
                      <a:solidFill>
                        <a:srgbClr val="FC0128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 cap="rnd">
                            <a:solidFill>
                              <a:schemeClr val="tx1"/>
                            </a:solidFill>
                            <a:round/>
                            <a:headEnd type="none" w="sm" len="sm"/>
                            <a:tailEnd type="none" w="sm" len="sm"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102" name="Freeform 1982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5248" y="4702"/>
                        <a:ext cx="17" cy="17"/>
                      </a:xfrm>
                      <a:custGeom>
                        <a:avLst/>
                        <a:gdLst>
                          <a:gd name="T0" fmla="*/ 16 w 17"/>
                          <a:gd name="T1" fmla="*/ 4 h 17"/>
                          <a:gd name="T2" fmla="*/ 12 w 17"/>
                          <a:gd name="T3" fmla="*/ 0 h 17"/>
                          <a:gd name="T4" fmla="*/ 0 w 17"/>
                          <a:gd name="T5" fmla="*/ 13 h 17"/>
                          <a:gd name="T6" fmla="*/ 4 w 17"/>
                          <a:gd name="T7" fmla="*/ 16 h 17"/>
                          <a:gd name="T8" fmla="*/ 16 w 17"/>
                          <a:gd name="T9" fmla="*/ 4 h 17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</a:cxnLst>
                        <a:rect l="0" t="0" r="r" b="b"/>
                        <a:pathLst>
                          <a:path w="17" h="17">
                            <a:moveTo>
                              <a:pt x="16" y="4"/>
                            </a:moveTo>
                            <a:lnTo>
                              <a:pt x="12" y="0"/>
                            </a:lnTo>
                            <a:lnTo>
                              <a:pt x="0" y="13"/>
                            </a:lnTo>
                            <a:lnTo>
                              <a:pt x="4" y="16"/>
                            </a:lnTo>
                            <a:lnTo>
                              <a:pt x="16" y="4"/>
                            </a:lnTo>
                          </a:path>
                        </a:pathLst>
                      </a:custGeom>
                      <a:solidFill>
                        <a:srgbClr val="FC0128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 cap="rnd">
                            <a:solidFill>
                              <a:schemeClr val="tx1"/>
                            </a:solidFill>
                            <a:round/>
                            <a:headEnd type="none" w="sm" len="sm"/>
                            <a:tailEnd type="none" w="sm" len="sm"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103" name="Freeform 1983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5239" y="4697"/>
                        <a:ext cx="17" cy="17"/>
                      </a:xfrm>
                      <a:custGeom>
                        <a:avLst/>
                        <a:gdLst>
                          <a:gd name="T0" fmla="*/ 14 w 17"/>
                          <a:gd name="T1" fmla="*/ 1 h 17"/>
                          <a:gd name="T2" fmla="*/ 0 w 17"/>
                          <a:gd name="T3" fmla="*/ 16 h 17"/>
                          <a:gd name="T4" fmla="*/ 16 w 17"/>
                          <a:gd name="T5" fmla="*/ 0 h 17"/>
                          <a:gd name="T6" fmla="*/ 14 w 17"/>
                          <a:gd name="T7" fmla="*/ 1 h 17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</a:cxnLst>
                        <a:rect l="0" t="0" r="r" b="b"/>
                        <a:pathLst>
                          <a:path w="17" h="17">
                            <a:moveTo>
                              <a:pt x="14" y="1"/>
                            </a:moveTo>
                            <a:lnTo>
                              <a:pt x="0" y="16"/>
                            </a:lnTo>
                            <a:lnTo>
                              <a:pt x="16" y="0"/>
                            </a:lnTo>
                            <a:lnTo>
                              <a:pt x="14" y="1"/>
                            </a:lnTo>
                          </a:path>
                        </a:pathLst>
                      </a:custGeom>
                      <a:solidFill>
                        <a:srgbClr val="FC0128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 cap="rnd">
                            <a:solidFill>
                              <a:schemeClr val="tx1"/>
                            </a:solidFill>
                            <a:round/>
                            <a:headEnd type="none" w="sm" len="sm"/>
                            <a:tailEnd type="none" w="sm" len="sm"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104" name="Freeform 1984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5233" y="4692"/>
                        <a:ext cx="17" cy="17"/>
                      </a:xfrm>
                      <a:custGeom>
                        <a:avLst/>
                        <a:gdLst>
                          <a:gd name="T0" fmla="*/ 16 w 17"/>
                          <a:gd name="T1" fmla="*/ 1 h 17"/>
                          <a:gd name="T2" fmla="*/ 1 w 17"/>
                          <a:gd name="T3" fmla="*/ 16 h 17"/>
                          <a:gd name="T4" fmla="*/ 0 w 17"/>
                          <a:gd name="T5" fmla="*/ 14 h 17"/>
                          <a:gd name="T6" fmla="*/ 14 w 17"/>
                          <a:gd name="T7" fmla="*/ 0 h 17"/>
                          <a:gd name="T8" fmla="*/ 16 w 17"/>
                          <a:gd name="T9" fmla="*/ 1 h 17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</a:cxnLst>
                        <a:rect l="0" t="0" r="r" b="b"/>
                        <a:pathLst>
                          <a:path w="17" h="17">
                            <a:moveTo>
                              <a:pt x="16" y="1"/>
                            </a:moveTo>
                            <a:lnTo>
                              <a:pt x="1" y="16"/>
                            </a:lnTo>
                            <a:lnTo>
                              <a:pt x="0" y="14"/>
                            </a:lnTo>
                            <a:lnTo>
                              <a:pt x="14" y="0"/>
                            </a:lnTo>
                            <a:lnTo>
                              <a:pt x="16" y="1"/>
                            </a:lnTo>
                          </a:path>
                        </a:pathLst>
                      </a:custGeom>
                      <a:solidFill>
                        <a:srgbClr val="FC0128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 cap="rnd">
                            <a:solidFill>
                              <a:schemeClr val="tx1"/>
                            </a:solidFill>
                            <a:round/>
                            <a:headEnd type="none" w="sm" len="sm"/>
                            <a:tailEnd type="none" w="sm" len="sm"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105" name="Freeform 1985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5211" y="4680"/>
                        <a:ext cx="17" cy="17"/>
                      </a:xfrm>
                      <a:custGeom>
                        <a:avLst/>
                        <a:gdLst>
                          <a:gd name="T0" fmla="*/ 16 w 17"/>
                          <a:gd name="T1" fmla="*/ 3 h 17"/>
                          <a:gd name="T2" fmla="*/ 10 w 17"/>
                          <a:gd name="T3" fmla="*/ 0 h 17"/>
                          <a:gd name="T4" fmla="*/ 0 w 17"/>
                          <a:gd name="T5" fmla="*/ 9 h 17"/>
                          <a:gd name="T6" fmla="*/ 5 w 17"/>
                          <a:gd name="T7" fmla="*/ 16 h 17"/>
                          <a:gd name="T8" fmla="*/ 16 w 17"/>
                          <a:gd name="T9" fmla="*/ 3 h 17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</a:cxnLst>
                        <a:rect l="0" t="0" r="r" b="b"/>
                        <a:pathLst>
                          <a:path w="17" h="17">
                            <a:moveTo>
                              <a:pt x="16" y="3"/>
                            </a:moveTo>
                            <a:lnTo>
                              <a:pt x="10" y="0"/>
                            </a:lnTo>
                            <a:lnTo>
                              <a:pt x="0" y="9"/>
                            </a:lnTo>
                            <a:lnTo>
                              <a:pt x="5" y="16"/>
                            </a:lnTo>
                            <a:lnTo>
                              <a:pt x="16" y="3"/>
                            </a:lnTo>
                          </a:path>
                        </a:pathLst>
                      </a:custGeom>
                      <a:solidFill>
                        <a:srgbClr val="FC0128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 cap="rnd">
                            <a:solidFill>
                              <a:schemeClr val="tx1"/>
                            </a:solidFill>
                            <a:round/>
                            <a:headEnd type="none" w="sm" len="sm"/>
                            <a:tailEnd type="none" w="sm" len="sm"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106" name="Freeform 1986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5220" y="4686"/>
                        <a:ext cx="17" cy="17"/>
                      </a:xfrm>
                      <a:custGeom>
                        <a:avLst/>
                        <a:gdLst>
                          <a:gd name="T0" fmla="*/ 14 w 17"/>
                          <a:gd name="T1" fmla="*/ 0 h 17"/>
                          <a:gd name="T2" fmla="*/ 16 w 17"/>
                          <a:gd name="T3" fmla="*/ 0 h 17"/>
                          <a:gd name="T4" fmla="*/ 0 w 17"/>
                          <a:gd name="T5" fmla="*/ 16 h 17"/>
                          <a:gd name="T6" fmla="*/ 0 w 17"/>
                          <a:gd name="T7" fmla="*/ 15 h 17"/>
                          <a:gd name="T8" fmla="*/ 14 w 17"/>
                          <a:gd name="T9" fmla="*/ 0 h 17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</a:cxnLst>
                        <a:rect l="0" t="0" r="r" b="b"/>
                        <a:pathLst>
                          <a:path w="17" h="17">
                            <a:moveTo>
                              <a:pt x="14" y="0"/>
                            </a:moveTo>
                            <a:lnTo>
                              <a:pt x="16" y="0"/>
                            </a:lnTo>
                            <a:lnTo>
                              <a:pt x="0" y="16"/>
                            </a:lnTo>
                            <a:lnTo>
                              <a:pt x="0" y="15"/>
                            </a:lnTo>
                            <a:lnTo>
                              <a:pt x="14" y="0"/>
                            </a:lnTo>
                          </a:path>
                        </a:pathLst>
                      </a:custGeom>
                      <a:solidFill>
                        <a:srgbClr val="FC0128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 cap="rnd">
                            <a:solidFill>
                              <a:schemeClr val="tx1"/>
                            </a:solidFill>
                            <a:round/>
                            <a:headEnd type="none" w="sm" len="sm"/>
                            <a:tailEnd type="none" w="sm" len="sm"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/>
                      <a:lstStyle/>
                      <a:p>
                        <a:endParaRPr lang="ru-RU"/>
                      </a:p>
                    </p:txBody>
                  </p:sp>
                </p:grpSp>
              </p:grpSp>
            </p:grpSp>
            <p:grpSp>
              <p:nvGrpSpPr>
                <p:cNvPr id="74" name="Group 1987"/>
                <p:cNvGrpSpPr>
                  <a:grpSpLocks/>
                </p:cNvGrpSpPr>
                <p:nvPr/>
              </p:nvGrpSpPr>
              <p:grpSpPr bwMode="auto">
                <a:xfrm>
                  <a:off x="4875" y="4605"/>
                  <a:ext cx="529" cy="427"/>
                  <a:chOff x="4875" y="4605"/>
                  <a:chExt cx="529" cy="427"/>
                </a:xfrm>
              </p:grpSpPr>
              <p:grpSp>
                <p:nvGrpSpPr>
                  <p:cNvPr id="75" name="Group 1988"/>
                  <p:cNvGrpSpPr>
                    <a:grpSpLocks/>
                  </p:cNvGrpSpPr>
                  <p:nvPr/>
                </p:nvGrpSpPr>
                <p:grpSpPr bwMode="auto">
                  <a:xfrm>
                    <a:off x="5125" y="4652"/>
                    <a:ext cx="37" cy="28"/>
                    <a:chOff x="5125" y="4652"/>
                    <a:chExt cx="37" cy="28"/>
                  </a:xfrm>
                </p:grpSpPr>
                <p:grpSp>
                  <p:nvGrpSpPr>
                    <p:cNvPr id="86" name="Group 1989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5125" y="4652"/>
                      <a:ext cx="37" cy="24"/>
                      <a:chOff x="5125" y="4652"/>
                      <a:chExt cx="37" cy="24"/>
                    </a:xfrm>
                  </p:grpSpPr>
                  <p:sp>
                    <p:nvSpPr>
                      <p:cNvPr id="91" name="Line 1990"/>
                      <p:cNvSpPr>
                        <a:spLocks noChangeShapeType="1"/>
                      </p:cNvSpPr>
                      <p:nvPr/>
                    </p:nvSpPr>
                    <p:spPr bwMode="auto">
                      <a:xfrm>
                        <a:off x="5136" y="4652"/>
                        <a:ext cx="26" cy="19"/>
                      </a:xfrm>
                      <a:prstGeom prst="line">
                        <a:avLst/>
                      </a:prstGeom>
                      <a:noFill/>
                      <a:ln w="12700">
                        <a:solidFill>
                          <a:srgbClr val="000000"/>
                        </a:solidFill>
                        <a:round/>
                        <a:headEnd type="none" w="sm" len="sm"/>
                        <a:tailEnd type="none" w="sm" len="sm"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92" name="Line 1991"/>
                      <p:cNvSpPr>
                        <a:spLocks noChangeShapeType="1"/>
                      </p:cNvSpPr>
                      <p:nvPr/>
                    </p:nvSpPr>
                    <p:spPr bwMode="auto">
                      <a:xfrm flipH="1">
                        <a:off x="5125" y="4652"/>
                        <a:ext cx="3" cy="5"/>
                      </a:xfrm>
                      <a:prstGeom prst="line">
                        <a:avLst/>
                      </a:prstGeom>
                      <a:noFill/>
                      <a:ln w="12700">
                        <a:solidFill>
                          <a:srgbClr val="000000"/>
                        </a:solidFill>
                        <a:round/>
                        <a:headEnd type="none" w="sm" len="sm"/>
                        <a:tailEnd type="none" w="sm" len="sm"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93" name="Line 1992"/>
                      <p:cNvSpPr>
                        <a:spLocks noChangeShapeType="1"/>
                      </p:cNvSpPr>
                      <p:nvPr/>
                    </p:nvSpPr>
                    <p:spPr bwMode="auto">
                      <a:xfrm flipH="1">
                        <a:off x="5132" y="4658"/>
                        <a:ext cx="4" cy="5"/>
                      </a:xfrm>
                      <a:prstGeom prst="line">
                        <a:avLst/>
                      </a:prstGeom>
                      <a:noFill/>
                      <a:ln w="12700">
                        <a:solidFill>
                          <a:srgbClr val="000000"/>
                        </a:solidFill>
                        <a:round/>
                        <a:headEnd type="none" w="sm" len="sm"/>
                        <a:tailEnd type="none" w="sm" len="sm"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94" name="Line 1993"/>
                      <p:cNvSpPr>
                        <a:spLocks noChangeShapeType="1"/>
                      </p:cNvSpPr>
                      <p:nvPr/>
                    </p:nvSpPr>
                    <p:spPr bwMode="auto">
                      <a:xfrm flipH="1">
                        <a:off x="5140" y="4666"/>
                        <a:ext cx="3" cy="4"/>
                      </a:xfrm>
                      <a:prstGeom prst="line">
                        <a:avLst/>
                      </a:prstGeom>
                      <a:noFill/>
                      <a:ln w="12700">
                        <a:solidFill>
                          <a:srgbClr val="000000"/>
                        </a:solidFill>
                        <a:round/>
                        <a:headEnd type="none" w="sm" len="sm"/>
                        <a:tailEnd type="none" w="sm" len="sm"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95" name="Line 1994"/>
                      <p:cNvSpPr>
                        <a:spLocks noChangeShapeType="1"/>
                      </p:cNvSpPr>
                      <p:nvPr/>
                    </p:nvSpPr>
                    <p:spPr bwMode="auto">
                      <a:xfrm flipH="1">
                        <a:off x="5149" y="4671"/>
                        <a:ext cx="3" cy="5"/>
                      </a:xfrm>
                      <a:prstGeom prst="line">
                        <a:avLst/>
                      </a:prstGeom>
                      <a:noFill/>
                      <a:ln w="12700">
                        <a:solidFill>
                          <a:srgbClr val="000000"/>
                        </a:solidFill>
                        <a:round/>
                        <a:headEnd type="none" w="sm" len="sm"/>
                        <a:tailEnd type="none" w="sm" len="sm"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/>
                      <a:p>
                        <a:endParaRPr lang="ru-RU"/>
                      </a:p>
                    </p:txBody>
                  </p:sp>
                </p:grpSp>
                <p:sp>
                  <p:nvSpPr>
                    <p:cNvPr id="87" name="Line 199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5134" y="4655"/>
                      <a:ext cx="25" cy="18"/>
                    </a:xfrm>
                    <a:prstGeom prst="line">
                      <a:avLst/>
                    </a:prstGeom>
                    <a:noFill/>
                    <a:ln w="12700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88" name="Line 199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5132" y="4657"/>
                      <a:ext cx="26" cy="18"/>
                    </a:xfrm>
                    <a:prstGeom prst="line">
                      <a:avLst/>
                    </a:prstGeom>
                    <a:noFill/>
                    <a:ln w="12700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89" name="Line 199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5130" y="4659"/>
                      <a:ext cx="25" cy="18"/>
                    </a:xfrm>
                    <a:prstGeom prst="line">
                      <a:avLst/>
                    </a:prstGeom>
                    <a:noFill/>
                    <a:ln w="12700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90" name="Line 199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5128" y="4661"/>
                      <a:ext cx="25" cy="19"/>
                    </a:xfrm>
                    <a:prstGeom prst="line">
                      <a:avLst/>
                    </a:prstGeom>
                    <a:noFill/>
                    <a:ln w="12700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76" name="Group 1999"/>
                  <p:cNvGrpSpPr>
                    <a:grpSpLocks/>
                  </p:cNvGrpSpPr>
                  <p:nvPr/>
                </p:nvGrpSpPr>
                <p:grpSpPr bwMode="auto">
                  <a:xfrm>
                    <a:off x="4875" y="4605"/>
                    <a:ext cx="529" cy="427"/>
                    <a:chOff x="4875" y="4605"/>
                    <a:chExt cx="529" cy="427"/>
                  </a:xfrm>
                </p:grpSpPr>
                <p:grpSp>
                  <p:nvGrpSpPr>
                    <p:cNvPr id="77" name="Group 2000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875" y="4605"/>
                      <a:ext cx="529" cy="427"/>
                      <a:chOff x="4875" y="4605"/>
                      <a:chExt cx="529" cy="427"/>
                    </a:xfrm>
                  </p:grpSpPr>
                  <p:grpSp>
                    <p:nvGrpSpPr>
                      <p:cNvPr id="79" name="Group 2001"/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4875" y="4605"/>
                        <a:ext cx="529" cy="427"/>
                        <a:chOff x="4875" y="4605"/>
                        <a:chExt cx="529" cy="427"/>
                      </a:xfrm>
                    </p:grpSpPr>
                    <p:sp>
                      <p:nvSpPr>
                        <p:cNvPr id="81" name="Freeform 2002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875" y="4605"/>
                          <a:ext cx="529" cy="427"/>
                        </a:xfrm>
                        <a:custGeom>
                          <a:avLst/>
                          <a:gdLst>
                            <a:gd name="T0" fmla="*/ 33 w 529"/>
                            <a:gd name="T1" fmla="*/ 7 h 427"/>
                            <a:gd name="T2" fmla="*/ 21 w 529"/>
                            <a:gd name="T3" fmla="*/ 14 h 427"/>
                            <a:gd name="T4" fmla="*/ 11 w 529"/>
                            <a:gd name="T5" fmla="*/ 22 h 427"/>
                            <a:gd name="T6" fmla="*/ 4 w 529"/>
                            <a:gd name="T7" fmla="*/ 35 h 427"/>
                            <a:gd name="T8" fmla="*/ 60 w 529"/>
                            <a:gd name="T9" fmla="*/ 96 h 427"/>
                            <a:gd name="T10" fmla="*/ 142 w 529"/>
                            <a:gd name="T11" fmla="*/ 168 h 427"/>
                            <a:gd name="T12" fmla="*/ 246 w 529"/>
                            <a:gd name="T13" fmla="*/ 257 h 427"/>
                            <a:gd name="T14" fmla="*/ 349 w 529"/>
                            <a:gd name="T15" fmla="*/ 346 h 427"/>
                            <a:gd name="T16" fmla="*/ 449 w 529"/>
                            <a:gd name="T17" fmla="*/ 426 h 427"/>
                            <a:gd name="T18" fmla="*/ 481 w 529"/>
                            <a:gd name="T19" fmla="*/ 399 h 427"/>
                            <a:gd name="T20" fmla="*/ 510 w 529"/>
                            <a:gd name="T21" fmla="*/ 384 h 427"/>
                            <a:gd name="T22" fmla="*/ 528 w 529"/>
                            <a:gd name="T23" fmla="*/ 376 h 427"/>
                            <a:gd name="T24" fmla="*/ 395 w 529"/>
                            <a:gd name="T25" fmla="*/ 290 h 427"/>
                            <a:gd name="T26" fmla="*/ 234 w 529"/>
                            <a:gd name="T27" fmla="*/ 168 h 427"/>
                            <a:gd name="T28" fmla="*/ 71 w 529"/>
                            <a:gd name="T29" fmla="*/ 36 h 427"/>
                            <a:gd name="T30" fmla="*/ 90 w 529"/>
                            <a:gd name="T31" fmla="*/ 24 h 427"/>
                            <a:gd name="T32" fmla="*/ 202 w 529"/>
                            <a:gd name="T33" fmla="*/ 109 h 427"/>
                            <a:gd name="T34" fmla="*/ 331 w 529"/>
                            <a:gd name="T35" fmla="*/ 203 h 427"/>
                            <a:gd name="T36" fmla="*/ 376 w 529"/>
                            <a:gd name="T37" fmla="*/ 238 h 427"/>
                            <a:gd name="T38" fmla="*/ 401 w 529"/>
                            <a:gd name="T39" fmla="*/ 257 h 427"/>
                            <a:gd name="T40" fmla="*/ 417 w 529"/>
                            <a:gd name="T41" fmla="*/ 271 h 427"/>
                            <a:gd name="T42" fmla="*/ 426 w 529"/>
                            <a:gd name="T43" fmla="*/ 282 h 427"/>
                            <a:gd name="T44" fmla="*/ 444 w 529"/>
                            <a:gd name="T45" fmla="*/ 267 h 427"/>
                            <a:gd name="T46" fmla="*/ 437 w 529"/>
                            <a:gd name="T47" fmla="*/ 258 h 427"/>
                            <a:gd name="T48" fmla="*/ 427 w 529"/>
                            <a:gd name="T49" fmla="*/ 246 h 427"/>
                            <a:gd name="T50" fmla="*/ 410 w 529"/>
                            <a:gd name="T51" fmla="*/ 231 h 427"/>
                            <a:gd name="T52" fmla="*/ 375 w 529"/>
                            <a:gd name="T53" fmla="*/ 203 h 427"/>
                            <a:gd name="T54" fmla="*/ 197 w 529"/>
                            <a:gd name="T55" fmla="*/ 74 h 427"/>
                            <a:gd name="T56" fmla="*/ 191 w 529"/>
                            <a:gd name="T57" fmla="*/ 29 h 427"/>
                            <a:gd name="T58" fmla="*/ 199 w 529"/>
                            <a:gd name="T59" fmla="*/ 76 h 427"/>
                            <a:gd name="T60" fmla="*/ 202 w 529"/>
                            <a:gd name="T61" fmla="*/ 78 h 427"/>
                            <a:gd name="T62" fmla="*/ 276 w 529"/>
                            <a:gd name="T63" fmla="*/ 92 h 427"/>
                            <a:gd name="T64" fmla="*/ 357 w 529"/>
                            <a:gd name="T65" fmla="*/ 146 h 427"/>
                            <a:gd name="T66" fmla="*/ 412 w 529"/>
                            <a:gd name="T67" fmla="*/ 186 h 427"/>
                            <a:gd name="T68" fmla="*/ 425 w 529"/>
                            <a:gd name="T69" fmla="*/ 177 h 427"/>
                            <a:gd name="T70" fmla="*/ 422 w 529"/>
                            <a:gd name="T71" fmla="*/ 171 h 427"/>
                            <a:gd name="T72" fmla="*/ 416 w 529"/>
                            <a:gd name="T73" fmla="*/ 163 h 427"/>
                            <a:gd name="T74" fmla="*/ 407 w 529"/>
                            <a:gd name="T75" fmla="*/ 152 h 427"/>
                            <a:gd name="T76" fmla="*/ 391 w 529"/>
                            <a:gd name="T77" fmla="*/ 136 h 427"/>
                            <a:gd name="T78" fmla="*/ 362 w 529"/>
                            <a:gd name="T79" fmla="*/ 114 h 427"/>
                            <a:gd name="T80" fmla="*/ 320 w 529"/>
                            <a:gd name="T81" fmla="*/ 83 h 427"/>
                            <a:gd name="T82" fmla="*/ 287 w 529"/>
                            <a:gd name="T83" fmla="*/ 64 h 427"/>
                            <a:gd name="T84" fmla="*/ 242 w 529"/>
                            <a:gd name="T85" fmla="*/ 50 h 427"/>
                            <a:gd name="T86" fmla="*/ 185 w 529"/>
                            <a:gd name="T87" fmla="*/ 17 h 427"/>
                            <a:gd name="T88" fmla="*/ 181 w 529"/>
                            <a:gd name="T89" fmla="*/ 17 h 427"/>
                            <a:gd name="T90" fmla="*/ 178 w 529"/>
                            <a:gd name="T91" fmla="*/ 22 h 427"/>
                            <a:gd name="T92" fmla="*/ 152 w 529"/>
                            <a:gd name="T93" fmla="*/ 41 h 427"/>
                            <a:gd name="T94" fmla="*/ 86 w 529"/>
                            <a:gd name="T95" fmla="*/ 15 h 427"/>
                            <a:gd name="T96" fmla="*/ 74 w 529"/>
                            <a:gd name="T97" fmla="*/ 27 h 427"/>
                            <a:gd name="T98" fmla="*/ 36 w 529"/>
                            <a:gd name="T99" fmla="*/ 7 h 427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  <a:cxn ang="0">
                              <a:pos x="T6" y="T7"/>
                            </a:cxn>
                            <a:cxn ang="0">
                              <a:pos x="T8" y="T9"/>
                            </a:cxn>
                            <a:cxn ang="0">
                              <a:pos x="T10" y="T11"/>
                            </a:cxn>
                            <a:cxn ang="0">
                              <a:pos x="T12" y="T13"/>
                            </a:cxn>
                            <a:cxn ang="0">
                              <a:pos x="T14" y="T15"/>
                            </a:cxn>
                            <a:cxn ang="0">
                              <a:pos x="T16" y="T17"/>
                            </a:cxn>
                            <a:cxn ang="0">
                              <a:pos x="T18" y="T19"/>
                            </a:cxn>
                            <a:cxn ang="0">
                              <a:pos x="T20" y="T21"/>
                            </a:cxn>
                            <a:cxn ang="0">
                              <a:pos x="T22" y="T23"/>
                            </a:cxn>
                            <a:cxn ang="0">
                              <a:pos x="T24" y="T25"/>
                            </a:cxn>
                            <a:cxn ang="0">
                              <a:pos x="T26" y="T27"/>
                            </a:cxn>
                            <a:cxn ang="0">
                              <a:pos x="T28" y="T29"/>
                            </a:cxn>
                            <a:cxn ang="0">
                              <a:pos x="T30" y="T31"/>
                            </a:cxn>
                            <a:cxn ang="0">
                              <a:pos x="T32" y="T33"/>
                            </a:cxn>
                            <a:cxn ang="0">
                              <a:pos x="T34" y="T35"/>
                            </a:cxn>
                            <a:cxn ang="0">
                              <a:pos x="T36" y="T37"/>
                            </a:cxn>
                            <a:cxn ang="0">
                              <a:pos x="T38" y="T39"/>
                            </a:cxn>
                            <a:cxn ang="0">
                              <a:pos x="T40" y="T41"/>
                            </a:cxn>
                            <a:cxn ang="0">
                              <a:pos x="T42" y="T43"/>
                            </a:cxn>
                            <a:cxn ang="0">
                              <a:pos x="T44" y="T45"/>
                            </a:cxn>
                            <a:cxn ang="0">
                              <a:pos x="T46" y="T47"/>
                            </a:cxn>
                            <a:cxn ang="0">
                              <a:pos x="T48" y="T49"/>
                            </a:cxn>
                            <a:cxn ang="0">
                              <a:pos x="T50" y="T51"/>
                            </a:cxn>
                            <a:cxn ang="0">
                              <a:pos x="T52" y="T53"/>
                            </a:cxn>
                            <a:cxn ang="0">
                              <a:pos x="T54" y="T55"/>
                            </a:cxn>
                            <a:cxn ang="0">
                              <a:pos x="T56" y="T57"/>
                            </a:cxn>
                            <a:cxn ang="0">
                              <a:pos x="T58" y="T59"/>
                            </a:cxn>
                            <a:cxn ang="0">
                              <a:pos x="T60" y="T61"/>
                            </a:cxn>
                            <a:cxn ang="0">
                              <a:pos x="T62" y="T63"/>
                            </a:cxn>
                            <a:cxn ang="0">
                              <a:pos x="T64" y="T65"/>
                            </a:cxn>
                            <a:cxn ang="0">
                              <a:pos x="T66" y="T67"/>
                            </a:cxn>
                            <a:cxn ang="0">
                              <a:pos x="T68" y="T69"/>
                            </a:cxn>
                            <a:cxn ang="0">
                              <a:pos x="T70" y="T71"/>
                            </a:cxn>
                            <a:cxn ang="0">
                              <a:pos x="T72" y="T73"/>
                            </a:cxn>
                            <a:cxn ang="0">
                              <a:pos x="T74" y="T75"/>
                            </a:cxn>
                            <a:cxn ang="0">
                              <a:pos x="T76" y="T77"/>
                            </a:cxn>
                            <a:cxn ang="0">
                              <a:pos x="T78" y="T79"/>
                            </a:cxn>
                            <a:cxn ang="0">
                              <a:pos x="T80" y="T81"/>
                            </a:cxn>
                            <a:cxn ang="0">
                              <a:pos x="T82" y="T83"/>
                            </a:cxn>
                            <a:cxn ang="0">
                              <a:pos x="T84" y="T85"/>
                            </a:cxn>
                            <a:cxn ang="0">
                              <a:pos x="T86" y="T87"/>
                            </a:cxn>
                            <a:cxn ang="0">
                              <a:pos x="T88" y="T89"/>
                            </a:cxn>
                            <a:cxn ang="0">
                              <a:pos x="T90" y="T91"/>
                            </a:cxn>
                            <a:cxn ang="0">
                              <a:pos x="T92" y="T93"/>
                            </a:cxn>
                            <a:cxn ang="0">
                              <a:pos x="T94" y="T95"/>
                            </a:cxn>
                            <a:cxn ang="0">
                              <a:pos x="T96" y="T97"/>
                            </a:cxn>
                            <a:cxn ang="0">
                              <a:pos x="T98" y="T99"/>
                            </a:cxn>
                          </a:cxnLst>
                          <a:rect l="0" t="0" r="r" b="b"/>
                          <a:pathLst>
                            <a:path w="529" h="427">
                              <a:moveTo>
                                <a:pt x="36" y="7"/>
                              </a:moveTo>
                              <a:lnTo>
                                <a:pt x="33" y="7"/>
                              </a:lnTo>
                              <a:lnTo>
                                <a:pt x="26" y="11"/>
                              </a:lnTo>
                              <a:lnTo>
                                <a:pt x="21" y="14"/>
                              </a:lnTo>
                              <a:lnTo>
                                <a:pt x="16" y="17"/>
                              </a:lnTo>
                              <a:lnTo>
                                <a:pt x="11" y="22"/>
                              </a:lnTo>
                              <a:lnTo>
                                <a:pt x="7" y="29"/>
                              </a:lnTo>
                              <a:lnTo>
                                <a:pt x="4" y="35"/>
                              </a:lnTo>
                              <a:lnTo>
                                <a:pt x="0" y="41"/>
                              </a:lnTo>
                              <a:lnTo>
                                <a:pt x="60" y="96"/>
                              </a:lnTo>
                              <a:lnTo>
                                <a:pt x="102" y="135"/>
                              </a:lnTo>
                              <a:lnTo>
                                <a:pt x="142" y="168"/>
                              </a:lnTo>
                              <a:lnTo>
                                <a:pt x="191" y="211"/>
                              </a:lnTo>
                              <a:lnTo>
                                <a:pt x="246" y="257"/>
                              </a:lnTo>
                              <a:lnTo>
                                <a:pt x="293" y="299"/>
                              </a:lnTo>
                              <a:lnTo>
                                <a:pt x="349" y="346"/>
                              </a:lnTo>
                              <a:lnTo>
                                <a:pt x="403" y="390"/>
                              </a:lnTo>
                              <a:lnTo>
                                <a:pt x="449" y="426"/>
                              </a:lnTo>
                              <a:lnTo>
                                <a:pt x="462" y="415"/>
                              </a:lnTo>
                              <a:lnTo>
                                <a:pt x="481" y="399"/>
                              </a:lnTo>
                              <a:lnTo>
                                <a:pt x="499" y="389"/>
                              </a:lnTo>
                              <a:lnTo>
                                <a:pt x="510" y="384"/>
                              </a:lnTo>
                              <a:lnTo>
                                <a:pt x="522" y="379"/>
                              </a:lnTo>
                              <a:lnTo>
                                <a:pt x="528" y="376"/>
                              </a:lnTo>
                              <a:lnTo>
                                <a:pt x="468" y="339"/>
                              </a:lnTo>
                              <a:lnTo>
                                <a:pt x="395" y="290"/>
                              </a:lnTo>
                              <a:lnTo>
                                <a:pt x="311" y="230"/>
                              </a:lnTo>
                              <a:lnTo>
                                <a:pt x="234" y="168"/>
                              </a:lnTo>
                              <a:lnTo>
                                <a:pt x="146" y="97"/>
                              </a:lnTo>
                              <a:lnTo>
                                <a:pt x="71" y="36"/>
                              </a:lnTo>
                              <a:lnTo>
                                <a:pt x="88" y="24"/>
                              </a:lnTo>
                              <a:lnTo>
                                <a:pt x="90" y="24"/>
                              </a:lnTo>
                              <a:lnTo>
                                <a:pt x="92" y="25"/>
                              </a:lnTo>
                              <a:lnTo>
                                <a:pt x="202" y="109"/>
                              </a:lnTo>
                              <a:lnTo>
                                <a:pt x="278" y="166"/>
                              </a:lnTo>
                              <a:lnTo>
                                <a:pt x="331" y="203"/>
                              </a:lnTo>
                              <a:lnTo>
                                <a:pt x="360" y="226"/>
                              </a:lnTo>
                              <a:lnTo>
                                <a:pt x="376" y="238"/>
                              </a:lnTo>
                              <a:lnTo>
                                <a:pt x="389" y="248"/>
                              </a:lnTo>
                              <a:lnTo>
                                <a:pt x="401" y="257"/>
                              </a:lnTo>
                              <a:lnTo>
                                <a:pt x="408" y="264"/>
                              </a:lnTo>
                              <a:lnTo>
                                <a:pt x="417" y="271"/>
                              </a:lnTo>
                              <a:lnTo>
                                <a:pt x="422" y="277"/>
                              </a:lnTo>
                              <a:lnTo>
                                <a:pt x="426" y="282"/>
                              </a:lnTo>
                              <a:lnTo>
                                <a:pt x="428" y="286"/>
                              </a:lnTo>
                              <a:lnTo>
                                <a:pt x="444" y="267"/>
                              </a:lnTo>
                              <a:lnTo>
                                <a:pt x="442" y="263"/>
                              </a:lnTo>
                              <a:lnTo>
                                <a:pt x="437" y="258"/>
                              </a:lnTo>
                              <a:lnTo>
                                <a:pt x="434" y="251"/>
                              </a:lnTo>
                              <a:lnTo>
                                <a:pt x="427" y="246"/>
                              </a:lnTo>
                              <a:lnTo>
                                <a:pt x="420" y="241"/>
                              </a:lnTo>
                              <a:lnTo>
                                <a:pt x="410" y="231"/>
                              </a:lnTo>
                              <a:lnTo>
                                <a:pt x="397" y="221"/>
                              </a:lnTo>
                              <a:lnTo>
                                <a:pt x="375" y="203"/>
                              </a:lnTo>
                              <a:lnTo>
                                <a:pt x="349" y="182"/>
                              </a:lnTo>
                              <a:lnTo>
                                <a:pt x="197" y="74"/>
                              </a:lnTo>
                              <a:lnTo>
                                <a:pt x="222" y="53"/>
                              </a:lnTo>
                              <a:lnTo>
                                <a:pt x="191" y="29"/>
                              </a:lnTo>
                              <a:lnTo>
                                <a:pt x="162" y="47"/>
                              </a:lnTo>
                              <a:lnTo>
                                <a:pt x="199" y="76"/>
                              </a:lnTo>
                              <a:lnTo>
                                <a:pt x="199" y="75"/>
                              </a:lnTo>
                              <a:lnTo>
                                <a:pt x="202" y="78"/>
                              </a:lnTo>
                              <a:lnTo>
                                <a:pt x="227" y="56"/>
                              </a:lnTo>
                              <a:lnTo>
                                <a:pt x="276" y="92"/>
                              </a:lnTo>
                              <a:lnTo>
                                <a:pt x="319" y="123"/>
                              </a:lnTo>
                              <a:lnTo>
                                <a:pt x="357" y="146"/>
                              </a:lnTo>
                              <a:lnTo>
                                <a:pt x="389" y="168"/>
                              </a:lnTo>
                              <a:lnTo>
                                <a:pt x="412" y="186"/>
                              </a:lnTo>
                              <a:lnTo>
                                <a:pt x="415" y="188"/>
                              </a:lnTo>
                              <a:lnTo>
                                <a:pt x="425" y="177"/>
                              </a:lnTo>
                              <a:lnTo>
                                <a:pt x="425" y="174"/>
                              </a:lnTo>
                              <a:lnTo>
                                <a:pt x="422" y="171"/>
                              </a:lnTo>
                              <a:lnTo>
                                <a:pt x="418" y="166"/>
                              </a:lnTo>
                              <a:lnTo>
                                <a:pt x="416" y="163"/>
                              </a:lnTo>
                              <a:lnTo>
                                <a:pt x="411" y="157"/>
                              </a:lnTo>
                              <a:lnTo>
                                <a:pt x="407" y="152"/>
                              </a:lnTo>
                              <a:lnTo>
                                <a:pt x="399" y="145"/>
                              </a:lnTo>
                              <a:lnTo>
                                <a:pt x="391" y="136"/>
                              </a:lnTo>
                              <a:lnTo>
                                <a:pt x="379" y="126"/>
                              </a:lnTo>
                              <a:lnTo>
                                <a:pt x="362" y="114"/>
                              </a:lnTo>
                              <a:lnTo>
                                <a:pt x="343" y="99"/>
                              </a:lnTo>
                              <a:lnTo>
                                <a:pt x="320" y="83"/>
                              </a:lnTo>
                              <a:lnTo>
                                <a:pt x="304" y="73"/>
                              </a:lnTo>
                              <a:lnTo>
                                <a:pt x="287" y="64"/>
                              </a:lnTo>
                              <a:lnTo>
                                <a:pt x="269" y="68"/>
                              </a:lnTo>
                              <a:lnTo>
                                <a:pt x="242" y="50"/>
                              </a:lnTo>
                              <a:lnTo>
                                <a:pt x="235" y="53"/>
                              </a:lnTo>
                              <a:lnTo>
                                <a:pt x="185" y="17"/>
                              </a:lnTo>
                              <a:lnTo>
                                <a:pt x="183" y="15"/>
                              </a:lnTo>
                              <a:lnTo>
                                <a:pt x="181" y="17"/>
                              </a:lnTo>
                              <a:lnTo>
                                <a:pt x="179" y="20"/>
                              </a:lnTo>
                              <a:lnTo>
                                <a:pt x="178" y="22"/>
                              </a:lnTo>
                              <a:lnTo>
                                <a:pt x="178" y="25"/>
                              </a:lnTo>
                              <a:lnTo>
                                <a:pt x="152" y="41"/>
                              </a:lnTo>
                              <a:lnTo>
                                <a:pt x="98" y="0"/>
                              </a:lnTo>
                              <a:lnTo>
                                <a:pt x="86" y="15"/>
                              </a:lnTo>
                              <a:lnTo>
                                <a:pt x="84" y="20"/>
                              </a:lnTo>
                              <a:lnTo>
                                <a:pt x="74" y="27"/>
                              </a:lnTo>
                              <a:lnTo>
                                <a:pt x="65" y="32"/>
                              </a:lnTo>
                              <a:lnTo>
                                <a:pt x="36" y="7"/>
                              </a:lnTo>
                            </a:path>
                          </a:pathLst>
                        </a:custGeom>
                        <a:solidFill>
                          <a:srgbClr val="FC0128"/>
                        </a:solidFill>
                        <a:ln w="12700" cap="rnd" cmpd="sng">
                          <a:solidFill>
                            <a:srgbClr val="000000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  <a:extLs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/>
                        <a:lstStyle/>
                        <a:p>
                          <a:endParaRPr lang="ru-RU"/>
                        </a:p>
                      </p:txBody>
                    </p:sp>
                    <p:grpSp>
                      <p:nvGrpSpPr>
                        <p:cNvPr id="82" name="Group 2003"/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4879" y="4622"/>
                          <a:ext cx="478" cy="377"/>
                          <a:chOff x="4879" y="4622"/>
                          <a:chExt cx="478" cy="377"/>
                        </a:xfrm>
                      </p:grpSpPr>
                      <p:sp>
                        <p:nvSpPr>
                          <p:cNvPr id="83" name="Freeform 2004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4889" y="4622"/>
                            <a:ext cx="468" cy="377"/>
                          </a:xfrm>
                          <a:custGeom>
                            <a:avLst/>
                            <a:gdLst>
                              <a:gd name="T0" fmla="*/ 2 w 468"/>
                              <a:gd name="T1" fmla="*/ 0 h 377"/>
                              <a:gd name="T2" fmla="*/ 10 w 468"/>
                              <a:gd name="T3" fmla="*/ 7 h 377"/>
                              <a:gd name="T4" fmla="*/ 19 w 468"/>
                              <a:gd name="T5" fmla="*/ 16 h 377"/>
                              <a:gd name="T6" fmla="*/ 27 w 468"/>
                              <a:gd name="T7" fmla="*/ 23 h 377"/>
                              <a:gd name="T8" fmla="*/ 35 w 468"/>
                              <a:gd name="T9" fmla="*/ 29 h 377"/>
                              <a:gd name="T10" fmla="*/ 42 w 468"/>
                              <a:gd name="T11" fmla="*/ 36 h 377"/>
                              <a:gd name="T12" fmla="*/ 55 w 468"/>
                              <a:gd name="T13" fmla="*/ 48 h 377"/>
                              <a:gd name="T14" fmla="*/ 69 w 468"/>
                              <a:gd name="T15" fmla="*/ 59 h 377"/>
                              <a:gd name="T16" fmla="*/ 83 w 468"/>
                              <a:gd name="T17" fmla="*/ 70 h 377"/>
                              <a:gd name="T18" fmla="*/ 94 w 468"/>
                              <a:gd name="T19" fmla="*/ 79 h 377"/>
                              <a:gd name="T20" fmla="*/ 108 w 468"/>
                              <a:gd name="T21" fmla="*/ 92 h 377"/>
                              <a:gd name="T22" fmla="*/ 137 w 468"/>
                              <a:gd name="T23" fmla="*/ 115 h 377"/>
                              <a:gd name="T24" fmla="*/ 157 w 468"/>
                              <a:gd name="T25" fmla="*/ 132 h 377"/>
                              <a:gd name="T26" fmla="*/ 182 w 468"/>
                              <a:gd name="T27" fmla="*/ 151 h 377"/>
                              <a:gd name="T28" fmla="*/ 212 w 468"/>
                              <a:gd name="T29" fmla="*/ 177 h 377"/>
                              <a:gd name="T30" fmla="*/ 234 w 468"/>
                              <a:gd name="T31" fmla="*/ 194 h 377"/>
                              <a:gd name="T32" fmla="*/ 281 w 468"/>
                              <a:gd name="T33" fmla="*/ 232 h 377"/>
                              <a:gd name="T34" fmla="*/ 346 w 468"/>
                              <a:gd name="T35" fmla="*/ 283 h 377"/>
                              <a:gd name="T36" fmla="*/ 376 w 468"/>
                              <a:gd name="T37" fmla="*/ 305 h 377"/>
                              <a:gd name="T38" fmla="*/ 403 w 468"/>
                              <a:gd name="T39" fmla="*/ 327 h 377"/>
                              <a:gd name="T40" fmla="*/ 417 w 468"/>
                              <a:gd name="T41" fmla="*/ 337 h 377"/>
                              <a:gd name="T42" fmla="*/ 430 w 468"/>
                              <a:gd name="T43" fmla="*/ 347 h 377"/>
                              <a:gd name="T44" fmla="*/ 438 w 468"/>
                              <a:gd name="T45" fmla="*/ 353 h 377"/>
                              <a:gd name="T46" fmla="*/ 447 w 468"/>
                              <a:gd name="T47" fmla="*/ 359 h 377"/>
                              <a:gd name="T48" fmla="*/ 453 w 468"/>
                              <a:gd name="T49" fmla="*/ 362 h 377"/>
                              <a:gd name="T50" fmla="*/ 459 w 468"/>
                              <a:gd name="T51" fmla="*/ 368 h 377"/>
                              <a:gd name="T52" fmla="*/ 464 w 468"/>
                              <a:gd name="T53" fmla="*/ 371 h 377"/>
                              <a:gd name="T54" fmla="*/ 467 w 468"/>
                              <a:gd name="T55" fmla="*/ 373 h 377"/>
                              <a:gd name="T56" fmla="*/ 465 w 468"/>
                              <a:gd name="T57" fmla="*/ 374 h 377"/>
                              <a:gd name="T58" fmla="*/ 463 w 468"/>
                              <a:gd name="T59" fmla="*/ 376 h 377"/>
                              <a:gd name="T60" fmla="*/ 457 w 468"/>
                              <a:gd name="T61" fmla="*/ 371 h 377"/>
                              <a:gd name="T62" fmla="*/ 452 w 468"/>
                              <a:gd name="T63" fmla="*/ 367 h 377"/>
                              <a:gd name="T64" fmla="*/ 446 w 468"/>
                              <a:gd name="T65" fmla="*/ 362 h 377"/>
                              <a:gd name="T66" fmla="*/ 438 w 468"/>
                              <a:gd name="T67" fmla="*/ 359 h 377"/>
                              <a:gd name="T68" fmla="*/ 431 w 468"/>
                              <a:gd name="T69" fmla="*/ 353 h 377"/>
                              <a:gd name="T70" fmla="*/ 418 w 468"/>
                              <a:gd name="T71" fmla="*/ 343 h 377"/>
                              <a:gd name="T72" fmla="*/ 401 w 468"/>
                              <a:gd name="T73" fmla="*/ 330 h 377"/>
                              <a:gd name="T74" fmla="*/ 374 w 468"/>
                              <a:gd name="T75" fmla="*/ 309 h 377"/>
                              <a:gd name="T76" fmla="*/ 352 w 468"/>
                              <a:gd name="T77" fmla="*/ 293 h 377"/>
                              <a:gd name="T78" fmla="*/ 308 w 468"/>
                              <a:gd name="T79" fmla="*/ 258 h 377"/>
                              <a:gd name="T80" fmla="*/ 267 w 468"/>
                              <a:gd name="T81" fmla="*/ 225 h 377"/>
                              <a:gd name="T82" fmla="*/ 236 w 468"/>
                              <a:gd name="T83" fmla="*/ 201 h 377"/>
                              <a:gd name="T84" fmla="*/ 168 w 468"/>
                              <a:gd name="T85" fmla="*/ 145 h 377"/>
                              <a:gd name="T86" fmla="*/ 149 w 468"/>
                              <a:gd name="T87" fmla="*/ 130 h 377"/>
                              <a:gd name="T88" fmla="*/ 134 w 468"/>
                              <a:gd name="T89" fmla="*/ 118 h 377"/>
                              <a:gd name="T90" fmla="*/ 114 w 468"/>
                              <a:gd name="T91" fmla="*/ 101 h 377"/>
                              <a:gd name="T92" fmla="*/ 98 w 468"/>
                              <a:gd name="T93" fmla="*/ 87 h 377"/>
                              <a:gd name="T94" fmla="*/ 82 w 468"/>
                              <a:gd name="T95" fmla="*/ 75 h 377"/>
                              <a:gd name="T96" fmla="*/ 64 w 468"/>
                              <a:gd name="T97" fmla="*/ 60 h 377"/>
                              <a:gd name="T98" fmla="*/ 56 w 468"/>
                              <a:gd name="T99" fmla="*/ 53 h 377"/>
                              <a:gd name="T100" fmla="*/ 47 w 468"/>
                              <a:gd name="T101" fmla="*/ 44 h 377"/>
                              <a:gd name="T102" fmla="*/ 37 w 468"/>
                              <a:gd name="T103" fmla="*/ 38 h 377"/>
                              <a:gd name="T104" fmla="*/ 32 w 468"/>
                              <a:gd name="T105" fmla="*/ 31 h 377"/>
                              <a:gd name="T106" fmla="*/ 25 w 468"/>
                              <a:gd name="T107" fmla="*/ 25 h 377"/>
                              <a:gd name="T108" fmla="*/ 17 w 468"/>
                              <a:gd name="T109" fmla="*/ 18 h 377"/>
                              <a:gd name="T110" fmla="*/ 6 w 468"/>
                              <a:gd name="T111" fmla="*/ 9 h 377"/>
                              <a:gd name="T112" fmla="*/ 0 w 468"/>
                              <a:gd name="T113" fmla="*/ 2 h 377"/>
                              <a:gd name="T114" fmla="*/ 2 w 468"/>
                              <a:gd name="T115" fmla="*/ 0 h 377"/>
                            </a:gdLst>
                            <a:ahLst/>
                            <a:cxnLst>
                              <a:cxn ang="0">
                                <a:pos x="T0" y="T1"/>
                              </a:cxn>
                              <a:cxn ang="0">
                                <a:pos x="T2" y="T3"/>
                              </a:cxn>
                              <a:cxn ang="0">
                                <a:pos x="T4" y="T5"/>
                              </a:cxn>
                              <a:cxn ang="0">
                                <a:pos x="T6" y="T7"/>
                              </a:cxn>
                              <a:cxn ang="0">
                                <a:pos x="T8" y="T9"/>
                              </a:cxn>
                              <a:cxn ang="0">
                                <a:pos x="T10" y="T11"/>
                              </a:cxn>
                              <a:cxn ang="0">
                                <a:pos x="T12" y="T13"/>
                              </a:cxn>
                              <a:cxn ang="0">
                                <a:pos x="T14" y="T15"/>
                              </a:cxn>
                              <a:cxn ang="0">
                                <a:pos x="T16" y="T17"/>
                              </a:cxn>
                              <a:cxn ang="0">
                                <a:pos x="T18" y="T19"/>
                              </a:cxn>
                              <a:cxn ang="0">
                                <a:pos x="T20" y="T21"/>
                              </a:cxn>
                              <a:cxn ang="0">
                                <a:pos x="T22" y="T23"/>
                              </a:cxn>
                              <a:cxn ang="0">
                                <a:pos x="T24" y="T25"/>
                              </a:cxn>
                              <a:cxn ang="0">
                                <a:pos x="T26" y="T27"/>
                              </a:cxn>
                              <a:cxn ang="0">
                                <a:pos x="T28" y="T29"/>
                              </a:cxn>
                              <a:cxn ang="0">
                                <a:pos x="T30" y="T31"/>
                              </a:cxn>
                              <a:cxn ang="0">
                                <a:pos x="T32" y="T33"/>
                              </a:cxn>
                              <a:cxn ang="0">
                                <a:pos x="T34" y="T35"/>
                              </a:cxn>
                              <a:cxn ang="0">
                                <a:pos x="T36" y="T37"/>
                              </a:cxn>
                              <a:cxn ang="0">
                                <a:pos x="T38" y="T39"/>
                              </a:cxn>
                              <a:cxn ang="0">
                                <a:pos x="T40" y="T41"/>
                              </a:cxn>
                              <a:cxn ang="0">
                                <a:pos x="T42" y="T43"/>
                              </a:cxn>
                              <a:cxn ang="0">
                                <a:pos x="T44" y="T45"/>
                              </a:cxn>
                              <a:cxn ang="0">
                                <a:pos x="T46" y="T47"/>
                              </a:cxn>
                              <a:cxn ang="0">
                                <a:pos x="T48" y="T49"/>
                              </a:cxn>
                              <a:cxn ang="0">
                                <a:pos x="T50" y="T51"/>
                              </a:cxn>
                              <a:cxn ang="0">
                                <a:pos x="T52" y="T53"/>
                              </a:cxn>
                              <a:cxn ang="0">
                                <a:pos x="T54" y="T55"/>
                              </a:cxn>
                              <a:cxn ang="0">
                                <a:pos x="T56" y="T57"/>
                              </a:cxn>
                              <a:cxn ang="0">
                                <a:pos x="T58" y="T59"/>
                              </a:cxn>
                              <a:cxn ang="0">
                                <a:pos x="T60" y="T61"/>
                              </a:cxn>
                              <a:cxn ang="0">
                                <a:pos x="T62" y="T63"/>
                              </a:cxn>
                              <a:cxn ang="0">
                                <a:pos x="T64" y="T65"/>
                              </a:cxn>
                              <a:cxn ang="0">
                                <a:pos x="T66" y="T67"/>
                              </a:cxn>
                              <a:cxn ang="0">
                                <a:pos x="T68" y="T69"/>
                              </a:cxn>
                              <a:cxn ang="0">
                                <a:pos x="T70" y="T71"/>
                              </a:cxn>
                              <a:cxn ang="0">
                                <a:pos x="T72" y="T73"/>
                              </a:cxn>
                              <a:cxn ang="0">
                                <a:pos x="T74" y="T75"/>
                              </a:cxn>
                              <a:cxn ang="0">
                                <a:pos x="T76" y="T77"/>
                              </a:cxn>
                              <a:cxn ang="0">
                                <a:pos x="T78" y="T79"/>
                              </a:cxn>
                              <a:cxn ang="0">
                                <a:pos x="T80" y="T81"/>
                              </a:cxn>
                              <a:cxn ang="0">
                                <a:pos x="T82" y="T83"/>
                              </a:cxn>
                              <a:cxn ang="0">
                                <a:pos x="T84" y="T85"/>
                              </a:cxn>
                              <a:cxn ang="0">
                                <a:pos x="T86" y="T87"/>
                              </a:cxn>
                              <a:cxn ang="0">
                                <a:pos x="T88" y="T89"/>
                              </a:cxn>
                              <a:cxn ang="0">
                                <a:pos x="T90" y="T91"/>
                              </a:cxn>
                              <a:cxn ang="0">
                                <a:pos x="T92" y="T93"/>
                              </a:cxn>
                              <a:cxn ang="0">
                                <a:pos x="T94" y="T95"/>
                              </a:cxn>
                              <a:cxn ang="0">
                                <a:pos x="T96" y="T97"/>
                              </a:cxn>
                              <a:cxn ang="0">
                                <a:pos x="T98" y="T99"/>
                              </a:cxn>
                              <a:cxn ang="0">
                                <a:pos x="T100" y="T101"/>
                              </a:cxn>
                              <a:cxn ang="0">
                                <a:pos x="T102" y="T103"/>
                              </a:cxn>
                              <a:cxn ang="0">
                                <a:pos x="T104" y="T105"/>
                              </a:cxn>
                              <a:cxn ang="0">
                                <a:pos x="T106" y="T107"/>
                              </a:cxn>
                              <a:cxn ang="0">
                                <a:pos x="T108" y="T109"/>
                              </a:cxn>
                              <a:cxn ang="0">
                                <a:pos x="T110" y="T111"/>
                              </a:cxn>
                              <a:cxn ang="0">
                                <a:pos x="T112" y="T113"/>
                              </a:cxn>
                              <a:cxn ang="0">
                                <a:pos x="T114" y="T115"/>
                              </a:cxn>
                            </a:cxnLst>
                            <a:rect l="0" t="0" r="r" b="b"/>
                            <a:pathLst>
                              <a:path w="468" h="377">
                                <a:moveTo>
                                  <a:pt x="2" y="0"/>
                                </a:moveTo>
                                <a:lnTo>
                                  <a:pt x="10" y="7"/>
                                </a:lnTo>
                                <a:lnTo>
                                  <a:pt x="19" y="16"/>
                                </a:lnTo>
                                <a:lnTo>
                                  <a:pt x="27" y="23"/>
                                </a:lnTo>
                                <a:lnTo>
                                  <a:pt x="35" y="29"/>
                                </a:lnTo>
                                <a:lnTo>
                                  <a:pt x="42" y="36"/>
                                </a:lnTo>
                                <a:lnTo>
                                  <a:pt x="55" y="48"/>
                                </a:lnTo>
                                <a:lnTo>
                                  <a:pt x="69" y="59"/>
                                </a:lnTo>
                                <a:lnTo>
                                  <a:pt x="83" y="70"/>
                                </a:lnTo>
                                <a:lnTo>
                                  <a:pt x="94" y="79"/>
                                </a:lnTo>
                                <a:lnTo>
                                  <a:pt x="108" y="92"/>
                                </a:lnTo>
                                <a:lnTo>
                                  <a:pt x="137" y="115"/>
                                </a:lnTo>
                                <a:lnTo>
                                  <a:pt x="157" y="132"/>
                                </a:lnTo>
                                <a:lnTo>
                                  <a:pt x="182" y="151"/>
                                </a:lnTo>
                                <a:lnTo>
                                  <a:pt x="212" y="177"/>
                                </a:lnTo>
                                <a:lnTo>
                                  <a:pt x="234" y="194"/>
                                </a:lnTo>
                                <a:lnTo>
                                  <a:pt x="281" y="232"/>
                                </a:lnTo>
                                <a:lnTo>
                                  <a:pt x="346" y="283"/>
                                </a:lnTo>
                                <a:lnTo>
                                  <a:pt x="376" y="305"/>
                                </a:lnTo>
                                <a:lnTo>
                                  <a:pt x="403" y="327"/>
                                </a:lnTo>
                                <a:lnTo>
                                  <a:pt x="417" y="337"/>
                                </a:lnTo>
                                <a:lnTo>
                                  <a:pt x="430" y="347"/>
                                </a:lnTo>
                                <a:lnTo>
                                  <a:pt x="438" y="353"/>
                                </a:lnTo>
                                <a:lnTo>
                                  <a:pt x="447" y="359"/>
                                </a:lnTo>
                                <a:lnTo>
                                  <a:pt x="453" y="362"/>
                                </a:lnTo>
                                <a:lnTo>
                                  <a:pt x="459" y="368"/>
                                </a:lnTo>
                                <a:lnTo>
                                  <a:pt x="464" y="371"/>
                                </a:lnTo>
                                <a:lnTo>
                                  <a:pt x="467" y="373"/>
                                </a:lnTo>
                                <a:lnTo>
                                  <a:pt x="465" y="374"/>
                                </a:lnTo>
                                <a:lnTo>
                                  <a:pt x="463" y="376"/>
                                </a:lnTo>
                                <a:lnTo>
                                  <a:pt x="457" y="371"/>
                                </a:lnTo>
                                <a:lnTo>
                                  <a:pt x="452" y="367"/>
                                </a:lnTo>
                                <a:lnTo>
                                  <a:pt x="446" y="362"/>
                                </a:lnTo>
                                <a:lnTo>
                                  <a:pt x="438" y="359"/>
                                </a:lnTo>
                                <a:lnTo>
                                  <a:pt x="431" y="353"/>
                                </a:lnTo>
                                <a:lnTo>
                                  <a:pt x="418" y="343"/>
                                </a:lnTo>
                                <a:lnTo>
                                  <a:pt x="401" y="330"/>
                                </a:lnTo>
                                <a:lnTo>
                                  <a:pt x="374" y="309"/>
                                </a:lnTo>
                                <a:lnTo>
                                  <a:pt x="352" y="293"/>
                                </a:lnTo>
                                <a:lnTo>
                                  <a:pt x="308" y="258"/>
                                </a:lnTo>
                                <a:lnTo>
                                  <a:pt x="267" y="225"/>
                                </a:lnTo>
                                <a:lnTo>
                                  <a:pt x="236" y="201"/>
                                </a:lnTo>
                                <a:lnTo>
                                  <a:pt x="168" y="145"/>
                                </a:lnTo>
                                <a:lnTo>
                                  <a:pt x="149" y="130"/>
                                </a:lnTo>
                                <a:lnTo>
                                  <a:pt x="134" y="118"/>
                                </a:lnTo>
                                <a:lnTo>
                                  <a:pt x="114" y="101"/>
                                </a:lnTo>
                                <a:lnTo>
                                  <a:pt x="98" y="87"/>
                                </a:lnTo>
                                <a:lnTo>
                                  <a:pt x="82" y="75"/>
                                </a:lnTo>
                                <a:lnTo>
                                  <a:pt x="64" y="60"/>
                                </a:lnTo>
                                <a:lnTo>
                                  <a:pt x="56" y="53"/>
                                </a:lnTo>
                                <a:lnTo>
                                  <a:pt x="47" y="44"/>
                                </a:lnTo>
                                <a:lnTo>
                                  <a:pt x="37" y="38"/>
                                </a:lnTo>
                                <a:lnTo>
                                  <a:pt x="32" y="31"/>
                                </a:lnTo>
                                <a:lnTo>
                                  <a:pt x="25" y="25"/>
                                </a:lnTo>
                                <a:lnTo>
                                  <a:pt x="17" y="18"/>
                                </a:lnTo>
                                <a:lnTo>
                                  <a:pt x="6" y="9"/>
                                </a:lnTo>
                                <a:lnTo>
                                  <a:pt x="0" y="2"/>
                                </a:lnTo>
                                <a:lnTo>
                                  <a:pt x="2" y="0"/>
                                </a:lnTo>
                              </a:path>
                            </a:pathLst>
                          </a:custGeom>
                          <a:solidFill>
                            <a:srgbClr val="FC0128"/>
                          </a:solidFill>
                          <a:ln>
                            <a:noFill/>
                          </a:ln>
                          <a:effectLst/>
                          <a:extLst>
                            <a:ext uri="{91240B29-F687-4F45-9708-019B960494DF}">
                              <a14:hiddenLine xmlns:a14="http://schemas.microsoft.com/office/drawing/2010/main" w="9525" cap="rnd">
                                <a:solidFill>
                                  <a:schemeClr val="tx1"/>
                                </a:solidFill>
                                <a:round/>
                                <a:headEnd type="none" w="sm" len="sm"/>
                                <a:tailEnd type="none" w="sm" len="sm"/>
                              </a14:hiddenLine>
                            </a:ex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chemeClr val="bg2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  <p:txBody>
                          <a:bodyPr/>
                          <a:lstStyle/>
                          <a:p>
                            <a:endParaRPr lang="ru-RU"/>
                          </a:p>
                        </p:txBody>
                      </p:sp>
                      <p:sp>
                        <p:nvSpPr>
                          <p:cNvPr id="84" name="Freeform 2005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4927" y="4673"/>
                            <a:ext cx="141" cy="124"/>
                          </a:xfrm>
                          <a:custGeom>
                            <a:avLst/>
                            <a:gdLst>
                              <a:gd name="T0" fmla="*/ 0 w 141"/>
                              <a:gd name="T1" fmla="*/ 0 h 124"/>
                              <a:gd name="T2" fmla="*/ 15 w 141"/>
                              <a:gd name="T3" fmla="*/ 15 h 124"/>
                              <a:gd name="T4" fmla="*/ 29 w 141"/>
                              <a:gd name="T5" fmla="*/ 27 h 124"/>
                              <a:gd name="T6" fmla="*/ 45 w 141"/>
                              <a:gd name="T7" fmla="*/ 40 h 124"/>
                              <a:gd name="T8" fmla="*/ 60 w 141"/>
                              <a:gd name="T9" fmla="*/ 54 h 124"/>
                              <a:gd name="T10" fmla="*/ 81 w 141"/>
                              <a:gd name="T11" fmla="*/ 73 h 124"/>
                              <a:gd name="T12" fmla="*/ 103 w 141"/>
                              <a:gd name="T13" fmla="*/ 91 h 124"/>
                              <a:gd name="T14" fmla="*/ 122 w 141"/>
                              <a:gd name="T15" fmla="*/ 107 h 124"/>
                              <a:gd name="T16" fmla="*/ 140 w 141"/>
                              <a:gd name="T17" fmla="*/ 123 h 124"/>
                            </a:gdLst>
                            <a:ahLst/>
                            <a:cxnLst>
                              <a:cxn ang="0">
                                <a:pos x="T0" y="T1"/>
                              </a:cxn>
                              <a:cxn ang="0">
                                <a:pos x="T2" y="T3"/>
                              </a:cxn>
                              <a:cxn ang="0">
                                <a:pos x="T4" y="T5"/>
                              </a:cxn>
                              <a:cxn ang="0">
                                <a:pos x="T6" y="T7"/>
                              </a:cxn>
                              <a:cxn ang="0">
                                <a:pos x="T8" y="T9"/>
                              </a:cxn>
                              <a:cxn ang="0">
                                <a:pos x="T10" y="T11"/>
                              </a:cxn>
                              <a:cxn ang="0">
                                <a:pos x="T12" y="T13"/>
                              </a:cxn>
                              <a:cxn ang="0">
                                <a:pos x="T14" y="T15"/>
                              </a:cxn>
                              <a:cxn ang="0">
                                <a:pos x="T16" y="T17"/>
                              </a:cxn>
                            </a:cxnLst>
                            <a:rect l="0" t="0" r="r" b="b"/>
                            <a:pathLst>
                              <a:path w="141" h="124">
                                <a:moveTo>
                                  <a:pt x="0" y="0"/>
                                </a:moveTo>
                                <a:lnTo>
                                  <a:pt x="15" y="15"/>
                                </a:lnTo>
                                <a:lnTo>
                                  <a:pt x="29" y="27"/>
                                </a:lnTo>
                                <a:lnTo>
                                  <a:pt x="45" y="40"/>
                                </a:lnTo>
                                <a:lnTo>
                                  <a:pt x="60" y="54"/>
                                </a:lnTo>
                                <a:lnTo>
                                  <a:pt x="81" y="73"/>
                                </a:lnTo>
                                <a:lnTo>
                                  <a:pt x="103" y="91"/>
                                </a:lnTo>
                                <a:lnTo>
                                  <a:pt x="122" y="107"/>
                                </a:lnTo>
                                <a:lnTo>
                                  <a:pt x="140" y="123"/>
                                </a:lnTo>
                              </a:path>
                            </a:pathLst>
                          </a:custGeom>
                          <a:solidFill>
                            <a:srgbClr val="FC0128"/>
                          </a:solidFill>
                          <a:ln w="12700" cap="rnd" cmpd="sng">
                            <a:solidFill>
                              <a:srgbClr val="000000"/>
                            </a:solidFill>
                            <a:prstDash val="solid"/>
                            <a:round/>
                            <a:headEnd type="none" w="sm" len="sm"/>
                            <a:tailEnd type="none" w="sm" len="sm"/>
                          </a:ln>
                          <a:effectLst/>
                          <a:extLs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chemeClr val="bg2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  <p:txBody>
                          <a:bodyPr/>
                          <a:lstStyle/>
                          <a:p>
                            <a:endParaRPr lang="ru-RU"/>
                          </a:p>
                        </p:txBody>
                      </p:sp>
                      <p:sp>
                        <p:nvSpPr>
                          <p:cNvPr id="85" name="Freeform 2006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4879" y="4636"/>
                            <a:ext cx="20" cy="19"/>
                          </a:xfrm>
                          <a:custGeom>
                            <a:avLst/>
                            <a:gdLst>
                              <a:gd name="T0" fmla="*/ 2 w 20"/>
                              <a:gd name="T1" fmla="*/ 0 h 19"/>
                              <a:gd name="T2" fmla="*/ 6 w 20"/>
                              <a:gd name="T3" fmla="*/ 3 h 19"/>
                              <a:gd name="T4" fmla="*/ 10 w 20"/>
                              <a:gd name="T5" fmla="*/ 8 h 19"/>
                              <a:gd name="T6" fmla="*/ 16 w 20"/>
                              <a:gd name="T7" fmla="*/ 12 h 19"/>
                              <a:gd name="T8" fmla="*/ 19 w 20"/>
                              <a:gd name="T9" fmla="*/ 15 h 19"/>
                              <a:gd name="T10" fmla="*/ 17 w 20"/>
                              <a:gd name="T11" fmla="*/ 18 h 19"/>
                              <a:gd name="T12" fmla="*/ 13 w 20"/>
                              <a:gd name="T13" fmla="*/ 15 h 19"/>
                              <a:gd name="T14" fmla="*/ 8 w 20"/>
                              <a:gd name="T15" fmla="*/ 11 h 19"/>
                              <a:gd name="T16" fmla="*/ 3 w 20"/>
                              <a:gd name="T17" fmla="*/ 8 h 19"/>
                              <a:gd name="T18" fmla="*/ 0 w 20"/>
                              <a:gd name="T19" fmla="*/ 4 h 19"/>
                              <a:gd name="T20" fmla="*/ 2 w 20"/>
                              <a:gd name="T21" fmla="*/ 0 h 19"/>
                            </a:gdLst>
                            <a:ahLst/>
                            <a:cxnLst>
                              <a:cxn ang="0">
                                <a:pos x="T0" y="T1"/>
                              </a:cxn>
                              <a:cxn ang="0">
                                <a:pos x="T2" y="T3"/>
                              </a:cxn>
                              <a:cxn ang="0">
                                <a:pos x="T4" y="T5"/>
                              </a:cxn>
                              <a:cxn ang="0">
                                <a:pos x="T6" y="T7"/>
                              </a:cxn>
                              <a:cxn ang="0">
                                <a:pos x="T8" y="T9"/>
                              </a:cxn>
                              <a:cxn ang="0">
                                <a:pos x="T10" y="T11"/>
                              </a:cxn>
                              <a:cxn ang="0">
                                <a:pos x="T12" y="T13"/>
                              </a:cxn>
                              <a:cxn ang="0">
                                <a:pos x="T14" y="T15"/>
                              </a:cxn>
                              <a:cxn ang="0">
                                <a:pos x="T16" y="T17"/>
                              </a:cxn>
                              <a:cxn ang="0">
                                <a:pos x="T18" y="T19"/>
                              </a:cxn>
                              <a:cxn ang="0">
                                <a:pos x="T20" y="T21"/>
                              </a:cxn>
                            </a:cxnLst>
                            <a:rect l="0" t="0" r="r" b="b"/>
                            <a:pathLst>
                              <a:path w="20" h="19">
                                <a:moveTo>
                                  <a:pt x="2" y="0"/>
                                </a:moveTo>
                                <a:lnTo>
                                  <a:pt x="6" y="3"/>
                                </a:lnTo>
                                <a:lnTo>
                                  <a:pt x="10" y="8"/>
                                </a:lnTo>
                                <a:lnTo>
                                  <a:pt x="16" y="12"/>
                                </a:lnTo>
                                <a:lnTo>
                                  <a:pt x="19" y="15"/>
                                </a:lnTo>
                                <a:lnTo>
                                  <a:pt x="17" y="18"/>
                                </a:lnTo>
                                <a:lnTo>
                                  <a:pt x="13" y="15"/>
                                </a:lnTo>
                                <a:lnTo>
                                  <a:pt x="8" y="11"/>
                                </a:lnTo>
                                <a:lnTo>
                                  <a:pt x="3" y="8"/>
                                </a:lnTo>
                                <a:lnTo>
                                  <a:pt x="0" y="4"/>
                                </a:lnTo>
                                <a:lnTo>
                                  <a:pt x="2" y="0"/>
                                </a:lnTo>
                              </a:path>
                            </a:pathLst>
                          </a:custGeom>
                          <a:solidFill>
                            <a:srgbClr val="FC0128"/>
                          </a:solidFill>
                          <a:ln w="12700" cap="rnd" cmpd="sng">
                            <a:solidFill>
                              <a:srgbClr val="000000"/>
                            </a:solidFill>
                            <a:prstDash val="solid"/>
                            <a:round/>
                            <a:headEnd type="none" w="sm" len="sm"/>
                            <a:tailEnd type="none" w="sm" len="sm"/>
                          </a:ln>
                          <a:effectLst/>
                          <a:extLs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chemeClr val="bg2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  <p:txBody>
                          <a:bodyPr/>
                          <a:lstStyle/>
                          <a:p>
                            <a:endParaRPr lang="ru-RU"/>
                          </a:p>
                        </p:txBody>
                      </p:sp>
                    </p:grpSp>
                  </p:grpSp>
                  <p:sp>
                    <p:nvSpPr>
                      <p:cNvPr id="80" name="Freeform 2007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4962" y="4619"/>
                        <a:ext cx="343" cy="270"/>
                      </a:xfrm>
                      <a:custGeom>
                        <a:avLst/>
                        <a:gdLst>
                          <a:gd name="T0" fmla="*/ 0 w 343"/>
                          <a:gd name="T1" fmla="*/ 0 h 270"/>
                          <a:gd name="T2" fmla="*/ 66 w 343"/>
                          <a:gd name="T3" fmla="*/ 51 h 270"/>
                          <a:gd name="T4" fmla="*/ 96 w 343"/>
                          <a:gd name="T5" fmla="*/ 72 h 270"/>
                          <a:gd name="T6" fmla="*/ 124 w 343"/>
                          <a:gd name="T7" fmla="*/ 94 h 270"/>
                          <a:gd name="T8" fmla="*/ 155 w 343"/>
                          <a:gd name="T9" fmla="*/ 117 h 270"/>
                          <a:gd name="T10" fmla="*/ 183 w 343"/>
                          <a:gd name="T11" fmla="*/ 137 h 270"/>
                          <a:gd name="T12" fmla="*/ 212 w 343"/>
                          <a:gd name="T13" fmla="*/ 160 h 270"/>
                          <a:gd name="T14" fmla="*/ 232 w 343"/>
                          <a:gd name="T15" fmla="*/ 175 h 270"/>
                          <a:gd name="T16" fmla="*/ 252 w 343"/>
                          <a:gd name="T17" fmla="*/ 189 h 270"/>
                          <a:gd name="T18" fmla="*/ 268 w 343"/>
                          <a:gd name="T19" fmla="*/ 200 h 270"/>
                          <a:gd name="T20" fmla="*/ 279 w 343"/>
                          <a:gd name="T21" fmla="*/ 210 h 270"/>
                          <a:gd name="T22" fmla="*/ 288 w 343"/>
                          <a:gd name="T23" fmla="*/ 217 h 270"/>
                          <a:gd name="T24" fmla="*/ 299 w 343"/>
                          <a:gd name="T25" fmla="*/ 225 h 270"/>
                          <a:gd name="T26" fmla="*/ 308 w 343"/>
                          <a:gd name="T27" fmla="*/ 232 h 270"/>
                          <a:gd name="T28" fmla="*/ 313 w 343"/>
                          <a:gd name="T29" fmla="*/ 236 h 270"/>
                          <a:gd name="T30" fmla="*/ 319 w 343"/>
                          <a:gd name="T31" fmla="*/ 243 h 270"/>
                          <a:gd name="T32" fmla="*/ 324 w 343"/>
                          <a:gd name="T33" fmla="*/ 246 h 270"/>
                          <a:gd name="T34" fmla="*/ 330 w 343"/>
                          <a:gd name="T35" fmla="*/ 252 h 270"/>
                          <a:gd name="T36" fmla="*/ 336 w 343"/>
                          <a:gd name="T37" fmla="*/ 258 h 270"/>
                          <a:gd name="T38" fmla="*/ 340 w 343"/>
                          <a:gd name="T39" fmla="*/ 263 h 270"/>
                          <a:gd name="T40" fmla="*/ 342 w 343"/>
                          <a:gd name="T41" fmla="*/ 269 h 270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  <a:cxn ang="0">
                            <a:pos x="T10" y="T11"/>
                          </a:cxn>
                          <a:cxn ang="0">
                            <a:pos x="T12" y="T13"/>
                          </a:cxn>
                          <a:cxn ang="0">
                            <a:pos x="T14" y="T15"/>
                          </a:cxn>
                          <a:cxn ang="0">
                            <a:pos x="T16" y="T17"/>
                          </a:cxn>
                          <a:cxn ang="0">
                            <a:pos x="T18" y="T19"/>
                          </a:cxn>
                          <a:cxn ang="0">
                            <a:pos x="T20" y="T21"/>
                          </a:cxn>
                          <a:cxn ang="0">
                            <a:pos x="T22" y="T23"/>
                          </a:cxn>
                          <a:cxn ang="0">
                            <a:pos x="T24" y="T25"/>
                          </a:cxn>
                          <a:cxn ang="0">
                            <a:pos x="T26" y="T27"/>
                          </a:cxn>
                          <a:cxn ang="0">
                            <a:pos x="T28" y="T29"/>
                          </a:cxn>
                          <a:cxn ang="0">
                            <a:pos x="T30" y="T31"/>
                          </a:cxn>
                          <a:cxn ang="0">
                            <a:pos x="T32" y="T33"/>
                          </a:cxn>
                          <a:cxn ang="0">
                            <a:pos x="T34" y="T35"/>
                          </a:cxn>
                          <a:cxn ang="0">
                            <a:pos x="T36" y="T37"/>
                          </a:cxn>
                          <a:cxn ang="0">
                            <a:pos x="T38" y="T39"/>
                          </a:cxn>
                          <a:cxn ang="0">
                            <a:pos x="T40" y="T41"/>
                          </a:cxn>
                        </a:cxnLst>
                        <a:rect l="0" t="0" r="r" b="b"/>
                        <a:pathLst>
                          <a:path w="343" h="270">
                            <a:moveTo>
                              <a:pt x="0" y="0"/>
                            </a:moveTo>
                            <a:lnTo>
                              <a:pt x="66" y="51"/>
                            </a:lnTo>
                            <a:lnTo>
                              <a:pt x="96" y="72"/>
                            </a:lnTo>
                            <a:lnTo>
                              <a:pt x="124" y="94"/>
                            </a:lnTo>
                            <a:lnTo>
                              <a:pt x="155" y="117"/>
                            </a:lnTo>
                            <a:lnTo>
                              <a:pt x="183" y="137"/>
                            </a:lnTo>
                            <a:lnTo>
                              <a:pt x="212" y="160"/>
                            </a:lnTo>
                            <a:lnTo>
                              <a:pt x="232" y="175"/>
                            </a:lnTo>
                            <a:lnTo>
                              <a:pt x="252" y="189"/>
                            </a:lnTo>
                            <a:lnTo>
                              <a:pt x="268" y="200"/>
                            </a:lnTo>
                            <a:lnTo>
                              <a:pt x="279" y="210"/>
                            </a:lnTo>
                            <a:lnTo>
                              <a:pt x="288" y="217"/>
                            </a:lnTo>
                            <a:lnTo>
                              <a:pt x="299" y="225"/>
                            </a:lnTo>
                            <a:lnTo>
                              <a:pt x="308" y="232"/>
                            </a:lnTo>
                            <a:lnTo>
                              <a:pt x="313" y="236"/>
                            </a:lnTo>
                            <a:lnTo>
                              <a:pt x="319" y="243"/>
                            </a:lnTo>
                            <a:lnTo>
                              <a:pt x="324" y="246"/>
                            </a:lnTo>
                            <a:lnTo>
                              <a:pt x="330" y="252"/>
                            </a:lnTo>
                            <a:lnTo>
                              <a:pt x="336" y="258"/>
                            </a:lnTo>
                            <a:lnTo>
                              <a:pt x="340" y="263"/>
                            </a:lnTo>
                            <a:lnTo>
                              <a:pt x="342" y="269"/>
                            </a:lnTo>
                          </a:path>
                        </a:pathLst>
                      </a:custGeom>
                      <a:solidFill>
                        <a:srgbClr val="FC0128"/>
                      </a:solidFill>
                      <a:ln w="12700" cap="rnd" cmpd="sng">
                        <a:solidFill>
                          <a:srgbClr val="000000"/>
                        </a:solidFill>
                        <a:prstDash val="solid"/>
                        <a:round/>
                        <a:headEnd type="none" w="sm" len="sm"/>
                        <a:tailEnd type="none" w="sm" len="sm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/>
                      <a:lstStyle/>
                      <a:p>
                        <a:endParaRPr lang="ru-RU"/>
                      </a:p>
                    </p:txBody>
                  </p:sp>
                </p:grpSp>
                <p:sp>
                  <p:nvSpPr>
                    <p:cNvPr id="78" name="Freeform 2008"/>
                    <p:cNvSpPr>
                      <a:spLocks/>
                    </p:cNvSpPr>
                    <p:nvPr/>
                  </p:nvSpPr>
                  <p:spPr bwMode="auto">
                    <a:xfrm>
                      <a:off x="5072" y="4675"/>
                      <a:ext cx="17" cy="17"/>
                    </a:xfrm>
                    <a:custGeom>
                      <a:avLst/>
                      <a:gdLst>
                        <a:gd name="T0" fmla="*/ 8 w 17"/>
                        <a:gd name="T1" fmla="*/ 0 h 17"/>
                        <a:gd name="T2" fmla="*/ 0 w 17"/>
                        <a:gd name="T3" fmla="*/ 10 h 17"/>
                        <a:gd name="T4" fmla="*/ 8 w 17"/>
                        <a:gd name="T5" fmla="*/ 16 h 17"/>
                        <a:gd name="T6" fmla="*/ 16 w 17"/>
                        <a:gd name="T7" fmla="*/ 5 h 17"/>
                        <a:gd name="T8" fmla="*/ 8 w 17"/>
                        <a:gd name="T9" fmla="*/ 0 h 17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7" h="17">
                          <a:moveTo>
                            <a:pt x="8" y="0"/>
                          </a:moveTo>
                          <a:lnTo>
                            <a:pt x="0" y="10"/>
                          </a:lnTo>
                          <a:lnTo>
                            <a:pt x="8" y="16"/>
                          </a:lnTo>
                          <a:lnTo>
                            <a:pt x="16" y="5"/>
                          </a:lnTo>
                          <a:lnTo>
                            <a:pt x="8" y="0"/>
                          </a:lnTo>
                        </a:path>
                      </a:pathLst>
                    </a:custGeom>
                    <a:solidFill>
                      <a:srgbClr val="FC0128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 cap="rnd">
                          <a:solidFill>
                            <a:schemeClr val="tx1"/>
                          </a:solidFill>
                          <a:round/>
                          <a:headEnd type="none" w="sm" len="sm"/>
                          <a:tailEnd type="none" w="sm" len="sm"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</p:grpSp>
            </p:grpSp>
          </p:grpSp>
        </p:grpSp>
        <p:grpSp>
          <p:nvGrpSpPr>
            <p:cNvPr id="67" name="Group 2009"/>
            <p:cNvGrpSpPr>
              <a:grpSpLocks/>
            </p:cNvGrpSpPr>
            <p:nvPr/>
          </p:nvGrpSpPr>
          <p:grpSpPr bwMode="auto">
            <a:xfrm rot="-2414182">
              <a:off x="502" y="4719"/>
              <a:ext cx="374" cy="285"/>
              <a:chOff x="5003" y="4573"/>
              <a:chExt cx="358" cy="297"/>
            </a:xfrm>
          </p:grpSpPr>
          <p:sp>
            <p:nvSpPr>
              <p:cNvPr id="68" name="Freeform 2010"/>
              <p:cNvSpPr>
                <a:spLocks/>
              </p:cNvSpPr>
              <p:nvPr/>
            </p:nvSpPr>
            <p:spPr bwMode="auto">
              <a:xfrm>
                <a:off x="5003" y="4573"/>
                <a:ext cx="17" cy="17"/>
              </a:xfrm>
              <a:custGeom>
                <a:avLst/>
                <a:gdLst>
                  <a:gd name="T0" fmla="*/ 5 w 17"/>
                  <a:gd name="T1" fmla="*/ 0 h 17"/>
                  <a:gd name="T2" fmla="*/ 0 w 17"/>
                  <a:gd name="T3" fmla="*/ 7 h 17"/>
                  <a:gd name="T4" fmla="*/ 10 w 17"/>
                  <a:gd name="T5" fmla="*/ 16 h 17"/>
                  <a:gd name="T6" fmla="*/ 16 w 17"/>
                  <a:gd name="T7" fmla="*/ 8 h 17"/>
                  <a:gd name="T8" fmla="*/ 5 w 17"/>
                  <a:gd name="T9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5" y="0"/>
                    </a:moveTo>
                    <a:lnTo>
                      <a:pt x="0" y="7"/>
                    </a:lnTo>
                    <a:lnTo>
                      <a:pt x="10" y="16"/>
                    </a:lnTo>
                    <a:lnTo>
                      <a:pt x="16" y="8"/>
                    </a:lnTo>
                    <a:lnTo>
                      <a:pt x="5" y="0"/>
                    </a:lnTo>
                  </a:path>
                </a:pathLst>
              </a:custGeom>
              <a:solidFill>
                <a:srgbClr val="FFFF9F"/>
              </a:solidFill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9" name="Freeform 2011"/>
              <p:cNvSpPr>
                <a:spLocks/>
              </p:cNvSpPr>
              <p:nvPr/>
            </p:nvSpPr>
            <p:spPr bwMode="auto">
              <a:xfrm>
                <a:off x="5103" y="4659"/>
                <a:ext cx="17" cy="17"/>
              </a:xfrm>
              <a:custGeom>
                <a:avLst/>
                <a:gdLst>
                  <a:gd name="T0" fmla="*/ 5 w 17"/>
                  <a:gd name="T1" fmla="*/ 0 h 17"/>
                  <a:gd name="T2" fmla="*/ 16 w 17"/>
                  <a:gd name="T3" fmla="*/ 9 h 17"/>
                  <a:gd name="T4" fmla="*/ 10 w 17"/>
                  <a:gd name="T5" fmla="*/ 16 h 17"/>
                  <a:gd name="T6" fmla="*/ 0 w 17"/>
                  <a:gd name="T7" fmla="*/ 6 h 17"/>
                  <a:gd name="T8" fmla="*/ 5 w 17"/>
                  <a:gd name="T9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5" y="0"/>
                    </a:moveTo>
                    <a:lnTo>
                      <a:pt x="16" y="9"/>
                    </a:lnTo>
                    <a:lnTo>
                      <a:pt x="10" y="16"/>
                    </a:lnTo>
                    <a:lnTo>
                      <a:pt x="0" y="6"/>
                    </a:lnTo>
                    <a:lnTo>
                      <a:pt x="5" y="0"/>
                    </a:lnTo>
                  </a:path>
                </a:pathLst>
              </a:custGeom>
              <a:solidFill>
                <a:srgbClr val="FFFF9F"/>
              </a:solidFill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0" name="Freeform 2012"/>
              <p:cNvSpPr>
                <a:spLocks/>
              </p:cNvSpPr>
              <p:nvPr/>
            </p:nvSpPr>
            <p:spPr bwMode="auto">
              <a:xfrm>
                <a:off x="5344" y="4853"/>
                <a:ext cx="17" cy="17"/>
              </a:xfrm>
              <a:custGeom>
                <a:avLst/>
                <a:gdLst>
                  <a:gd name="T0" fmla="*/ 6 w 17"/>
                  <a:gd name="T1" fmla="*/ 0 h 17"/>
                  <a:gd name="T2" fmla="*/ 16 w 17"/>
                  <a:gd name="T3" fmla="*/ 8 h 17"/>
                  <a:gd name="T4" fmla="*/ 10 w 17"/>
                  <a:gd name="T5" fmla="*/ 16 h 17"/>
                  <a:gd name="T6" fmla="*/ 0 w 17"/>
                  <a:gd name="T7" fmla="*/ 8 h 17"/>
                  <a:gd name="T8" fmla="*/ 6 w 17"/>
                  <a:gd name="T9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6" y="0"/>
                    </a:moveTo>
                    <a:lnTo>
                      <a:pt x="16" y="8"/>
                    </a:lnTo>
                    <a:lnTo>
                      <a:pt x="10" y="16"/>
                    </a:lnTo>
                    <a:lnTo>
                      <a:pt x="0" y="8"/>
                    </a:lnTo>
                    <a:lnTo>
                      <a:pt x="6" y="0"/>
                    </a:lnTo>
                  </a:path>
                </a:pathLst>
              </a:custGeom>
              <a:solidFill>
                <a:srgbClr val="FFFF9F"/>
              </a:solidFill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</p:grpSp>
      </p:grpSp>
      <p:grpSp>
        <p:nvGrpSpPr>
          <p:cNvPr id="145" name="Группа 144"/>
          <p:cNvGrpSpPr/>
          <p:nvPr/>
        </p:nvGrpSpPr>
        <p:grpSpPr>
          <a:xfrm>
            <a:off x="4417118" y="2745787"/>
            <a:ext cx="168841" cy="200804"/>
            <a:chOff x="7142746" y="6595810"/>
            <a:chExt cx="168841" cy="200804"/>
          </a:xfrm>
        </p:grpSpPr>
        <p:sp>
          <p:nvSpPr>
            <p:cNvPr id="146" name="Скругленный прямоугольник 145"/>
            <p:cNvSpPr/>
            <p:nvPr/>
          </p:nvSpPr>
          <p:spPr>
            <a:xfrm>
              <a:off x="7142746" y="6595810"/>
              <a:ext cx="168841" cy="200804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47" name="Прямоугольник 146"/>
            <p:cNvSpPr/>
            <p:nvPr/>
          </p:nvSpPr>
          <p:spPr>
            <a:xfrm>
              <a:off x="7166809" y="6646996"/>
              <a:ext cx="126630" cy="100402"/>
            </a:xfrm>
            <a:prstGeom prst="rect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48" name="Группа 147"/>
          <p:cNvGrpSpPr/>
          <p:nvPr/>
        </p:nvGrpSpPr>
        <p:grpSpPr>
          <a:xfrm>
            <a:off x="8358284" y="4407816"/>
            <a:ext cx="168841" cy="200804"/>
            <a:chOff x="7198893" y="6400559"/>
            <a:chExt cx="168841" cy="200804"/>
          </a:xfrm>
        </p:grpSpPr>
        <p:sp>
          <p:nvSpPr>
            <p:cNvPr id="150" name="Скругленный прямоугольник 149"/>
            <p:cNvSpPr/>
            <p:nvPr/>
          </p:nvSpPr>
          <p:spPr>
            <a:xfrm>
              <a:off x="7198893" y="6400559"/>
              <a:ext cx="168841" cy="200804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52" name="Овал 151"/>
            <p:cNvSpPr/>
            <p:nvPr/>
          </p:nvSpPr>
          <p:spPr>
            <a:xfrm>
              <a:off x="7222956" y="6436359"/>
              <a:ext cx="126630" cy="139537"/>
            </a:xfrm>
            <a:prstGeom prst="ellipse">
              <a:avLst/>
            </a:prstGeom>
            <a:solidFill>
              <a:srgbClr val="00B0F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153" name="Text Box 182"/>
          <p:cNvSpPr txBox="1">
            <a:spLocks noChangeArrowheads="1"/>
          </p:cNvSpPr>
          <p:nvPr/>
        </p:nvSpPr>
        <p:spPr bwMode="auto">
          <a:xfrm>
            <a:off x="6745199" y="3924249"/>
            <a:ext cx="876006" cy="165232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Садовый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54" name="Text Box 182"/>
          <p:cNvSpPr txBox="1">
            <a:spLocks noChangeArrowheads="1"/>
          </p:cNvSpPr>
          <p:nvPr/>
        </p:nvSpPr>
        <p:spPr bwMode="auto">
          <a:xfrm>
            <a:off x="6830959" y="4162820"/>
            <a:ext cx="1088214" cy="164686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Зеленая роща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grpSp>
        <p:nvGrpSpPr>
          <p:cNvPr id="11" name="Группа 10"/>
          <p:cNvGrpSpPr/>
          <p:nvPr/>
        </p:nvGrpSpPr>
        <p:grpSpPr>
          <a:xfrm>
            <a:off x="6897577" y="5151121"/>
            <a:ext cx="2249979" cy="1694946"/>
            <a:chOff x="6897577" y="5151121"/>
            <a:chExt cx="2249979" cy="1694946"/>
          </a:xfrm>
        </p:grpSpPr>
        <p:grpSp>
          <p:nvGrpSpPr>
            <p:cNvPr id="137" name="Группа 1145"/>
            <p:cNvGrpSpPr/>
            <p:nvPr/>
          </p:nvGrpSpPr>
          <p:grpSpPr>
            <a:xfrm>
              <a:off x="6897577" y="5151121"/>
              <a:ext cx="2249979" cy="1694946"/>
              <a:chOff x="6759625" y="4893992"/>
              <a:chExt cx="2096871" cy="1946188"/>
            </a:xfrm>
          </p:grpSpPr>
          <p:sp>
            <p:nvSpPr>
              <p:cNvPr id="162" name="Rectangle 93"/>
              <p:cNvSpPr>
                <a:spLocks noChangeArrowheads="1"/>
              </p:cNvSpPr>
              <p:nvPr/>
            </p:nvSpPr>
            <p:spPr bwMode="auto">
              <a:xfrm>
                <a:off x="6759625" y="4918615"/>
                <a:ext cx="2096871" cy="1921565"/>
              </a:xfrm>
              <a:prstGeom prst="rect">
                <a:avLst/>
              </a:prstGeom>
              <a:solidFill>
                <a:schemeClr val="bg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endParaRPr lang="ru-RU" altLang="ru-RU" sz="675" dirty="0">
                  <a:solidFill>
                    <a:srgbClr val="000000"/>
                  </a:solidFill>
                  <a:latin typeface="Calibri" panose="020F050202020403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3" name="Text Box 97"/>
              <p:cNvSpPr txBox="1">
                <a:spLocks noChangeArrowheads="1"/>
              </p:cNvSpPr>
              <p:nvPr/>
            </p:nvSpPr>
            <p:spPr bwMode="auto">
              <a:xfrm>
                <a:off x="7197788" y="4893992"/>
                <a:ext cx="1606383" cy="1797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127985" tIns="63994" rIns="127985" bIns="63994">
                <a:spAutoFit/>
              </a:bodyPr>
              <a:lstStyle>
                <a:lvl1pPr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r>
                  <a:rPr lang="ru-RU" altLang="ru-RU" sz="800" i="1" dirty="0">
                    <a:solidFill>
                      <a:srgbClr val="000000"/>
                    </a:solidFill>
                    <a:cs typeface="Arial" panose="020B0604020202020204" pitchFamily="34" charset="0"/>
                  </a:rPr>
                  <a:t>Условные обозначения</a:t>
                </a:r>
              </a:p>
            </p:txBody>
          </p:sp>
          <p:sp>
            <p:nvSpPr>
              <p:cNvPr id="164" name="Text Box 97"/>
              <p:cNvSpPr txBox="1">
                <a:spLocks noChangeArrowheads="1"/>
              </p:cNvSpPr>
              <p:nvPr/>
            </p:nvSpPr>
            <p:spPr bwMode="auto">
              <a:xfrm>
                <a:off x="7187581" y="6232909"/>
                <a:ext cx="1609849" cy="26254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127985" tIns="63994" rIns="127985" bIns="63994">
                <a:spAutoFit/>
              </a:bodyPr>
              <a:lstStyle>
                <a:lvl1pPr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endParaRPr lang="ru-RU" altLang="ru-RU" sz="675" b="0" dirty="0">
                  <a:solidFill>
                    <a:srgbClr val="000000"/>
                  </a:solidFill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49" name="Text Box 97"/>
            <p:cNvSpPr txBox="1">
              <a:spLocks noChangeArrowheads="1"/>
            </p:cNvSpPr>
            <p:nvPr/>
          </p:nvSpPr>
          <p:spPr bwMode="auto">
            <a:xfrm>
              <a:off x="7463224" y="6343008"/>
              <a:ext cx="1642489" cy="20080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95989" tIns="47996" rIns="95989" bIns="47996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ru-RU" altLang="ru-RU" sz="675" b="0" kern="0" dirty="0">
                  <a:solidFill>
                    <a:srgbClr val="000000"/>
                  </a:solidFill>
                  <a:cs typeface="Arial" panose="020B0604020202020204" pitchFamily="34" charset="0"/>
                </a:rPr>
                <a:t>- </a:t>
              </a:r>
              <a:r>
                <a:rPr lang="ru-RU" altLang="ru-RU" sz="675" b="0" kern="0" dirty="0" smtClean="0">
                  <a:solidFill>
                    <a:srgbClr val="000000"/>
                  </a:solidFill>
                  <a:cs typeface="Arial" panose="020B0604020202020204" pitchFamily="34" charset="0"/>
                </a:rPr>
                <a:t>Трансформаторные подстанции</a:t>
              </a:r>
              <a:endParaRPr lang="ru-RU" altLang="ru-RU" sz="675" b="0" kern="0" dirty="0">
                <a:solidFill>
                  <a:srgbClr val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151" name="Text Box 97"/>
            <p:cNvSpPr txBox="1">
              <a:spLocks noChangeArrowheads="1"/>
            </p:cNvSpPr>
            <p:nvPr/>
          </p:nvSpPr>
          <p:spPr bwMode="auto">
            <a:xfrm>
              <a:off x="7463224" y="6583917"/>
              <a:ext cx="1642489" cy="20080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95989" tIns="47996" rIns="95989" bIns="47996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ru-RU" altLang="ru-RU" sz="675" b="0" kern="0" dirty="0">
                  <a:solidFill>
                    <a:srgbClr val="000000"/>
                  </a:solidFill>
                  <a:cs typeface="Arial" panose="020B0604020202020204" pitchFamily="34" charset="0"/>
                </a:rPr>
                <a:t>- </a:t>
              </a:r>
              <a:r>
                <a:rPr lang="ru-RU" altLang="ru-RU" sz="675" b="0" kern="0" dirty="0" smtClean="0">
                  <a:solidFill>
                    <a:srgbClr val="000000"/>
                  </a:solidFill>
                  <a:cs typeface="Arial" panose="020B0604020202020204" pitchFamily="34" charset="0"/>
                </a:rPr>
                <a:t>Электростанции</a:t>
              </a:r>
              <a:endParaRPr lang="ru-RU" altLang="ru-RU" sz="675" b="0" kern="0" dirty="0">
                <a:solidFill>
                  <a:srgbClr val="000000"/>
                </a:solidFill>
                <a:cs typeface="Arial" panose="020B0604020202020204" pitchFamily="34" charset="0"/>
              </a:endParaRPr>
            </a:p>
          </p:txBody>
        </p:sp>
        <p:cxnSp>
          <p:nvCxnSpPr>
            <p:cNvPr id="4" name="Прямая со стрелкой 3"/>
            <p:cNvCxnSpPr/>
            <p:nvPr/>
          </p:nvCxnSpPr>
          <p:spPr>
            <a:xfrm>
              <a:off x="7050504" y="5742907"/>
              <a:ext cx="296779" cy="0"/>
            </a:xfrm>
            <a:prstGeom prst="straightConnector1">
              <a:avLst/>
            </a:prstGeom>
            <a:ln w="19050">
              <a:solidFill>
                <a:srgbClr val="00B0F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67" name="Text Box 97"/>
            <p:cNvSpPr txBox="1">
              <a:spLocks noChangeArrowheads="1"/>
            </p:cNvSpPr>
            <p:nvPr/>
          </p:nvSpPr>
          <p:spPr bwMode="auto">
            <a:xfrm>
              <a:off x="7463224" y="5642505"/>
              <a:ext cx="1642489" cy="20080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95989" tIns="47996" rIns="95989" bIns="47996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ru-RU" altLang="ru-RU" sz="675" b="0" kern="0" dirty="0">
                  <a:solidFill>
                    <a:srgbClr val="000000"/>
                  </a:solidFill>
                  <a:cs typeface="Arial" panose="020B0604020202020204" pitchFamily="34" charset="0"/>
                </a:rPr>
                <a:t>- </a:t>
              </a:r>
              <a:r>
                <a:rPr lang="ru-RU" altLang="ru-RU" sz="675" b="0" kern="0" dirty="0" smtClean="0">
                  <a:solidFill>
                    <a:srgbClr val="000000"/>
                  </a:solidFill>
                  <a:cs typeface="Arial" panose="020B0604020202020204" pitchFamily="34" charset="0"/>
                </a:rPr>
                <a:t>Линии электропередач, 35 </a:t>
              </a:r>
              <a:r>
                <a:rPr lang="ru-RU" altLang="ru-RU" sz="675" b="0" kern="0" dirty="0" err="1" smtClean="0">
                  <a:solidFill>
                    <a:srgbClr val="000000"/>
                  </a:solidFill>
                  <a:cs typeface="Arial" panose="020B0604020202020204" pitchFamily="34" charset="0"/>
                </a:rPr>
                <a:t>кВ</a:t>
              </a:r>
              <a:endParaRPr lang="ru-RU" altLang="ru-RU" sz="675" b="0" kern="0" dirty="0">
                <a:solidFill>
                  <a:srgbClr val="000000"/>
                </a:solidFill>
                <a:cs typeface="Arial" panose="020B0604020202020204" pitchFamily="34" charset="0"/>
              </a:endParaRPr>
            </a:p>
          </p:txBody>
        </p:sp>
        <p:cxnSp>
          <p:nvCxnSpPr>
            <p:cNvPr id="168" name="Прямая со стрелкой 167"/>
            <p:cNvCxnSpPr/>
            <p:nvPr/>
          </p:nvCxnSpPr>
          <p:spPr>
            <a:xfrm>
              <a:off x="7050504" y="5986921"/>
              <a:ext cx="296779" cy="0"/>
            </a:xfrm>
            <a:prstGeom prst="straightConnector1">
              <a:avLst/>
            </a:prstGeom>
            <a:ln w="19050">
              <a:solidFill>
                <a:srgbClr val="FFFF0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69" name="Text Box 97"/>
            <p:cNvSpPr txBox="1">
              <a:spLocks noChangeArrowheads="1"/>
            </p:cNvSpPr>
            <p:nvPr/>
          </p:nvSpPr>
          <p:spPr bwMode="auto">
            <a:xfrm>
              <a:off x="7463224" y="5886519"/>
              <a:ext cx="1642489" cy="20080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95989" tIns="47996" rIns="95989" bIns="47996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ru-RU" altLang="ru-RU" sz="675" b="0" kern="0" dirty="0">
                  <a:solidFill>
                    <a:srgbClr val="000000"/>
                  </a:solidFill>
                  <a:cs typeface="Arial" panose="020B0604020202020204" pitchFamily="34" charset="0"/>
                </a:rPr>
                <a:t>- </a:t>
              </a:r>
              <a:r>
                <a:rPr lang="ru-RU" altLang="ru-RU" sz="675" b="0" kern="0" dirty="0" smtClean="0">
                  <a:solidFill>
                    <a:srgbClr val="000000"/>
                  </a:solidFill>
                  <a:cs typeface="Arial" panose="020B0604020202020204" pitchFamily="34" charset="0"/>
                </a:rPr>
                <a:t>Линии электропередач, 220 </a:t>
              </a:r>
              <a:r>
                <a:rPr lang="ru-RU" altLang="ru-RU" sz="675" b="0" kern="0" dirty="0" err="1" smtClean="0">
                  <a:solidFill>
                    <a:srgbClr val="000000"/>
                  </a:solidFill>
                  <a:cs typeface="Arial" panose="020B0604020202020204" pitchFamily="34" charset="0"/>
                </a:rPr>
                <a:t>кВ</a:t>
              </a:r>
              <a:endParaRPr lang="ru-RU" altLang="ru-RU" sz="675" b="0" kern="0" dirty="0">
                <a:solidFill>
                  <a:srgbClr val="000000"/>
                </a:solidFill>
                <a:cs typeface="Arial" panose="020B0604020202020204" pitchFamily="34" charset="0"/>
              </a:endParaRPr>
            </a:p>
          </p:txBody>
        </p:sp>
        <p:cxnSp>
          <p:nvCxnSpPr>
            <p:cNvPr id="170" name="Прямая со стрелкой 169"/>
            <p:cNvCxnSpPr/>
            <p:nvPr/>
          </p:nvCxnSpPr>
          <p:spPr>
            <a:xfrm>
              <a:off x="7050504" y="6191763"/>
              <a:ext cx="296779" cy="0"/>
            </a:xfrm>
            <a:prstGeom prst="straightConnector1">
              <a:avLst/>
            </a:prstGeom>
            <a:ln w="19050">
              <a:solidFill>
                <a:srgbClr val="FF000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71" name="Text Box 97"/>
            <p:cNvSpPr txBox="1">
              <a:spLocks noChangeArrowheads="1"/>
            </p:cNvSpPr>
            <p:nvPr/>
          </p:nvSpPr>
          <p:spPr bwMode="auto">
            <a:xfrm>
              <a:off x="7463224" y="6091361"/>
              <a:ext cx="1642489" cy="20080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95989" tIns="47996" rIns="95989" bIns="47996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ru-RU" altLang="ru-RU" sz="675" b="0" kern="0" dirty="0">
                  <a:solidFill>
                    <a:srgbClr val="000000"/>
                  </a:solidFill>
                  <a:cs typeface="Arial" panose="020B0604020202020204" pitchFamily="34" charset="0"/>
                </a:rPr>
                <a:t>- </a:t>
              </a:r>
              <a:r>
                <a:rPr lang="ru-RU" altLang="ru-RU" sz="675" b="0" kern="0" dirty="0" smtClean="0">
                  <a:solidFill>
                    <a:srgbClr val="000000"/>
                  </a:solidFill>
                  <a:cs typeface="Arial" panose="020B0604020202020204" pitchFamily="34" charset="0"/>
                </a:rPr>
                <a:t>Линии электропередач, 110 </a:t>
              </a:r>
              <a:r>
                <a:rPr lang="ru-RU" altLang="ru-RU" sz="675" b="0" kern="0" dirty="0" err="1" smtClean="0">
                  <a:solidFill>
                    <a:srgbClr val="000000"/>
                  </a:solidFill>
                  <a:cs typeface="Arial" panose="020B0604020202020204" pitchFamily="34" charset="0"/>
                </a:rPr>
                <a:t>кВ</a:t>
              </a:r>
              <a:endParaRPr lang="ru-RU" altLang="ru-RU" sz="675" b="0" kern="0" dirty="0">
                <a:solidFill>
                  <a:srgbClr val="000000"/>
                </a:solidFill>
                <a:cs typeface="Arial" panose="020B0604020202020204" pitchFamily="34" charset="0"/>
              </a:endParaRPr>
            </a:p>
          </p:txBody>
        </p:sp>
        <p:grpSp>
          <p:nvGrpSpPr>
            <p:cNvPr id="7" name="Группа 6"/>
            <p:cNvGrpSpPr/>
            <p:nvPr/>
          </p:nvGrpSpPr>
          <p:grpSpPr>
            <a:xfrm>
              <a:off x="7126704" y="6328370"/>
              <a:ext cx="168841" cy="200804"/>
              <a:chOff x="7198893" y="6400559"/>
              <a:chExt cx="168841" cy="200804"/>
            </a:xfrm>
          </p:grpSpPr>
          <p:sp>
            <p:nvSpPr>
              <p:cNvPr id="5" name="Скругленный прямоугольник 4"/>
              <p:cNvSpPr/>
              <p:nvPr/>
            </p:nvSpPr>
            <p:spPr>
              <a:xfrm>
                <a:off x="7198893" y="6400559"/>
                <a:ext cx="168841" cy="200804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6" name="Овал 5"/>
              <p:cNvSpPr/>
              <p:nvPr/>
            </p:nvSpPr>
            <p:spPr>
              <a:xfrm>
                <a:off x="7222956" y="6436359"/>
                <a:ext cx="126630" cy="139537"/>
              </a:xfrm>
              <a:prstGeom prst="ellipse">
                <a:avLst/>
              </a:prstGeom>
              <a:solidFill>
                <a:srgbClr val="FF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grpSp>
          <p:nvGrpSpPr>
            <p:cNvPr id="9" name="Группа 8"/>
            <p:cNvGrpSpPr/>
            <p:nvPr/>
          </p:nvGrpSpPr>
          <p:grpSpPr>
            <a:xfrm>
              <a:off x="7126704" y="6595810"/>
              <a:ext cx="168841" cy="200804"/>
              <a:chOff x="7142746" y="6595810"/>
              <a:chExt cx="168841" cy="200804"/>
            </a:xfrm>
          </p:grpSpPr>
          <p:sp>
            <p:nvSpPr>
              <p:cNvPr id="176" name="Скругленный прямоугольник 175"/>
              <p:cNvSpPr/>
              <p:nvPr/>
            </p:nvSpPr>
            <p:spPr>
              <a:xfrm>
                <a:off x="7142746" y="6595810"/>
                <a:ext cx="168841" cy="200804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8" name="Прямоугольник 7"/>
              <p:cNvSpPr/>
              <p:nvPr/>
            </p:nvSpPr>
            <p:spPr>
              <a:xfrm>
                <a:off x="7166809" y="6646996"/>
                <a:ext cx="126630" cy="100402"/>
              </a:xfrm>
              <a:prstGeom prst="rect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sp>
          <p:nvSpPr>
            <p:cNvPr id="155" name="Прямоугольник 154"/>
            <p:cNvSpPr/>
            <p:nvPr/>
          </p:nvSpPr>
          <p:spPr>
            <a:xfrm>
              <a:off x="7018545" y="5437481"/>
              <a:ext cx="432644" cy="107261"/>
            </a:xfrm>
            <a:prstGeom prst="rect">
              <a:avLst/>
            </a:prstGeom>
          </p:spPr>
          <p:style>
            <a:lnRef idx="2">
              <a:schemeClr val="accent2">
                <a:shade val="50000"/>
              </a:schemeClr>
            </a:lnRef>
            <a:fillRef idx="1">
              <a:schemeClr val="accent2"/>
            </a:fillRef>
            <a:effectRef idx="0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60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Р-250</a:t>
              </a:r>
              <a:endParaRPr lang="ru-RU" sz="6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56" name="Text Box 97"/>
            <p:cNvSpPr txBox="1">
              <a:spLocks noChangeArrowheads="1"/>
            </p:cNvSpPr>
            <p:nvPr/>
          </p:nvSpPr>
          <p:spPr bwMode="auto">
            <a:xfrm>
              <a:off x="7460849" y="5388354"/>
              <a:ext cx="1642489" cy="20080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95989" tIns="47996" rIns="95989" bIns="47996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ru-RU" altLang="ru-RU" sz="675" b="0" kern="0" dirty="0">
                  <a:solidFill>
                    <a:srgbClr val="000000"/>
                  </a:solidFill>
                  <a:cs typeface="Arial" panose="020B0604020202020204" pitchFamily="34" charset="0"/>
                </a:rPr>
                <a:t>- </a:t>
              </a:r>
              <a:r>
                <a:rPr lang="ru-RU" altLang="ru-RU" sz="675" b="0" kern="0" dirty="0" smtClean="0">
                  <a:solidFill>
                    <a:srgbClr val="000000"/>
                  </a:solidFill>
                  <a:cs typeface="Arial" panose="020B0604020202020204" pitchFamily="34" charset="0"/>
                </a:rPr>
                <a:t>Обозначение автодороги</a:t>
              </a:r>
              <a:endParaRPr lang="ru-RU" altLang="ru-RU" sz="675" b="0" kern="0" dirty="0">
                <a:solidFill>
                  <a:srgbClr val="000000"/>
                </a:solidFill>
                <a:cs typeface="Arial" panose="020B0604020202020204" pitchFamily="34" charset="0"/>
              </a:endParaRPr>
            </a:p>
          </p:txBody>
        </p:sp>
      </p:grpSp>
      <p:sp>
        <p:nvSpPr>
          <p:cNvPr id="157" name="Прямоугольник 156"/>
          <p:cNvSpPr/>
          <p:nvPr/>
        </p:nvSpPr>
        <p:spPr>
          <a:xfrm>
            <a:off x="0" y="668167"/>
            <a:ext cx="2720898" cy="3329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 w="15875">
            <a:solidFill>
              <a:schemeClr val="tx1"/>
            </a:solidFill>
            <a:miter lim="800000"/>
            <a:headEnd/>
            <a:tailEnd/>
          </a:ln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1914" tIns="60957" rIns="121914" bIns="60957" rtlCol="0" anchor="ctr"/>
          <a:lstStyle/>
          <a:p>
            <a:pPr algn="ctr"/>
            <a:r>
              <a:rPr lang="ru-RU" sz="1200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Трехмерная модель участка</a:t>
            </a:r>
          </a:p>
        </p:txBody>
      </p:sp>
      <p:pic>
        <p:nvPicPr>
          <p:cNvPr id="158" name="Picture 4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65" y="1001125"/>
            <a:ext cx="2713233" cy="1684865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 w="15875">
            <a:solidFill>
              <a:schemeClr val="tx1"/>
            </a:solidFill>
            <a:miter lim="800000"/>
            <a:headEnd/>
            <a:tailEnd/>
          </a:ln>
          <a:extLst/>
        </p:spPr>
      </p:pic>
      <p:sp>
        <p:nvSpPr>
          <p:cNvPr id="159" name="Прямоугольник 158"/>
          <p:cNvSpPr/>
          <p:nvPr/>
        </p:nvSpPr>
        <p:spPr>
          <a:xfrm>
            <a:off x="6134563" y="675644"/>
            <a:ext cx="3000970" cy="3329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 w="15875">
            <a:solidFill>
              <a:schemeClr val="tx1"/>
            </a:solidFill>
            <a:miter lim="800000"/>
            <a:headEnd/>
            <a:tailEnd/>
          </a:ln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1914" tIns="60957" rIns="121914" bIns="60957" rtlCol="0" anchor="ctr"/>
          <a:lstStyle/>
          <a:p>
            <a:pPr algn="ctr"/>
            <a:r>
              <a:rPr lang="ru-RU" sz="1100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Схема ЛЭП, электростанций и подстанций </a:t>
            </a:r>
            <a:r>
              <a:rPr lang="ru-RU" sz="1100" b="1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Ейского</a:t>
            </a:r>
            <a:r>
              <a:rPr lang="ru-RU" sz="1100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района</a:t>
            </a:r>
          </a:p>
        </p:txBody>
      </p:sp>
      <p:sp>
        <p:nvSpPr>
          <p:cNvPr id="125" name="Text Box 182"/>
          <p:cNvSpPr txBox="1">
            <a:spLocks noChangeArrowheads="1"/>
          </p:cNvSpPr>
          <p:nvPr/>
        </p:nvSpPr>
        <p:spPr bwMode="auto">
          <a:xfrm>
            <a:off x="7126704" y="4500788"/>
            <a:ext cx="1139521" cy="165232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 err="1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Щербиновский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66" name="Text Box 182"/>
          <p:cNvSpPr txBox="1">
            <a:spLocks noChangeArrowheads="1"/>
          </p:cNvSpPr>
          <p:nvPr/>
        </p:nvSpPr>
        <p:spPr bwMode="auto">
          <a:xfrm>
            <a:off x="5183973" y="4039754"/>
            <a:ext cx="437253" cy="99453"/>
          </a:xfrm>
          <a:prstGeom prst="rect">
            <a:avLst/>
          </a:prstGeom>
          <a:solidFill>
            <a:srgbClr val="00B0F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6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220 </a:t>
            </a:r>
            <a:r>
              <a:rPr lang="ru-RU" altLang="ru-RU" sz="600" dirty="0" err="1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кВ</a:t>
            </a:r>
            <a:endParaRPr lang="ru-RU" altLang="ru-RU" sz="6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72" name="Text Box 182"/>
          <p:cNvSpPr txBox="1">
            <a:spLocks noChangeArrowheads="1"/>
          </p:cNvSpPr>
          <p:nvPr/>
        </p:nvSpPr>
        <p:spPr bwMode="auto">
          <a:xfrm>
            <a:off x="1364281" y="4209799"/>
            <a:ext cx="437253" cy="99453"/>
          </a:xfrm>
          <a:prstGeom prst="rect">
            <a:avLst/>
          </a:prstGeom>
          <a:solidFill>
            <a:srgbClr val="FF0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6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110 </a:t>
            </a:r>
            <a:r>
              <a:rPr lang="ru-RU" altLang="ru-RU" sz="600" dirty="0" err="1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кВ</a:t>
            </a:r>
            <a:endParaRPr lang="ru-RU" altLang="ru-RU" sz="6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73" name="Text Box 182"/>
          <p:cNvSpPr txBox="1">
            <a:spLocks noChangeArrowheads="1"/>
          </p:cNvSpPr>
          <p:nvPr/>
        </p:nvSpPr>
        <p:spPr bwMode="auto">
          <a:xfrm>
            <a:off x="5117746" y="6547887"/>
            <a:ext cx="437253" cy="99453"/>
          </a:xfrm>
          <a:prstGeom prst="rect">
            <a:avLst/>
          </a:prstGeom>
          <a:solidFill>
            <a:srgbClr val="00B0F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6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220 </a:t>
            </a:r>
            <a:r>
              <a:rPr lang="ru-RU" altLang="ru-RU" sz="600" dirty="0" err="1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кВ</a:t>
            </a:r>
            <a:endParaRPr lang="ru-RU" altLang="ru-RU" sz="6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74" name="Text Box 182"/>
          <p:cNvSpPr txBox="1">
            <a:spLocks noChangeArrowheads="1"/>
          </p:cNvSpPr>
          <p:nvPr/>
        </p:nvSpPr>
        <p:spPr bwMode="auto">
          <a:xfrm>
            <a:off x="4435641" y="4578350"/>
            <a:ext cx="437253" cy="99453"/>
          </a:xfrm>
          <a:prstGeom prst="rect">
            <a:avLst/>
          </a:prstGeom>
          <a:solidFill>
            <a:srgbClr val="FF0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6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110 </a:t>
            </a:r>
            <a:r>
              <a:rPr lang="ru-RU" altLang="ru-RU" sz="600" dirty="0" err="1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кВ</a:t>
            </a:r>
            <a:endParaRPr lang="ru-RU" altLang="ru-RU" sz="6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75" name="Text Box 182"/>
          <p:cNvSpPr txBox="1">
            <a:spLocks noChangeArrowheads="1"/>
          </p:cNvSpPr>
          <p:nvPr/>
        </p:nvSpPr>
        <p:spPr bwMode="auto">
          <a:xfrm>
            <a:off x="7018545" y="4861103"/>
            <a:ext cx="437253" cy="99453"/>
          </a:xfrm>
          <a:prstGeom prst="rect">
            <a:avLst/>
          </a:prstGeom>
          <a:solidFill>
            <a:srgbClr val="FF0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6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110 </a:t>
            </a:r>
            <a:r>
              <a:rPr lang="ru-RU" altLang="ru-RU" sz="600" dirty="0" err="1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кВ</a:t>
            </a:r>
            <a:endParaRPr lang="ru-RU" altLang="ru-RU" sz="6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grpSp>
        <p:nvGrpSpPr>
          <p:cNvPr id="180" name="Группа 179"/>
          <p:cNvGrpSpPr/>
          <p:nvPr/>
        </p:nvGrpSpPr>
        <p:grpSpPr>
          <a:xfrm>
            <a:off x="2862652" y="5709679"/>
            <a:ext cx="2777623" cy="1130276"/>
            <a:chOff x="6409414" y="4934086"/>
            <a:chExt cx="2613251" cy="604139"/>
          </a:xfrm>
        </p:grpSpPr>
        <p:sp>
          <p:nvSpPr>
            <p:cNvPr id="181" name="Rectangle 84"/>
            <p:cNvSpPr>
              <a:spLocks noChangeArrowheads="1"/>
            </p:cNvSpPr>
            <p:nvPr/>
          </p:nvSpPr>
          <p:spPr bwMode="auto">
            <a:xfrm>
              <a:off x="6414377" y="4934086"/>
              <a:ext cx="2608288" cy="241908"/>
            </a:xfrm>
            <a:prstGeom prst="rect">
              <a:avLst/>
            </a:prstGeom>
            <a:solidFill>
              <a:srgbClr val="FF0000"/>
            </a:solidFill>
            <a:ln w="3175">
              <a:solidFill>
                <a:schemeClr val="tx1"/>
              </a:solidFill>
            </a:ln>
            <a:effectLst/>
            <a:extLst/>
          </p:spPr>
          <p:txBody>
            <a:bodyPr wrap="square" lIns="62160" tIns="31079" rIns="62160" bIns="31079">
              <a:spAutoFit/>
            </a:bodyPr>
            <a:lstStyle/>
            <a:p>
              <a:pPr algn="ctr" defTabSz="622300" eaLnBrk="0" hangingPunct="0"/>
              <a:r>
                <a:rPr lang="ru-RU" sz="1200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    По наихудшему сценарию в зону отключения попадают</a:t>
              </a:r>
              <a:r>
                <a:rPr lang="ru-RU" sz="1200" b="1" dirty="0" smtClea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:</a:t>
              </a:r>
              <a:endPara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82" name="Text Box 830"/>
            <p:cNvSpPr txBox="1">
              <a:spLocks noChangeArrowheads="1"/>
            </p:cNvSpPr>
            <p:nvPr/>
          </p:nvSpPr>
          <p:spPr bwMode="auto">
            <a:xfrm>
              <a:off x="6409414" y="5175994"/>
              <a:ext cx="2608287" cy="362231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61541" tIns="30770" rIns="61541" bIns="30770">
              <a:spAutoFit/>
            </a:bodyPr>
            <a:lstStyle>
              <a:lvl1pPr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defTabSz="1277785">
                <a:defRPr/>
              </a:pP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населенных пунктов – 26; </a:t>
              </a:r>
            </a:p>
            <a:p>
              <a:pPr defTabSz="1277785">
                <a:defRPr/>
              </a:pP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население </a:t>
              </a: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– </a:t>
              </a: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140 838 чел</a:t>
              </a: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.</a:t>
              </a:r>
            </a:p>
            <a:p>
              <a:pPr defTabSz="1277785">
                <a:defRPr/>
              </a:pP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</a:t>
              </a: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дома </a:t>
              </a: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– </a:t>
              </a: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31 306;</a:t>
              </a:r>
              <a:endParaRPr lang="ru-RU" sz="100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  <a:p>
              <a:pPr defTabSz="1277785">
                <a:defRPr/>
              </a:pP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</a:t>
              </a: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СЗО </a:t>
              </a: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– </a:t>
              </a: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138</a:t>
              </a:r>
              <a:r>
                <a:rPr lang="ru-RU" sz="1000" i="1" dirty="0" smtClean="0"/>
                <a:t>.</a:t>
              </a:r>
              <a:endParaRPr lang="ru-RU" sz="1000" i="1" dirty="0"/>
            </a:p>
          </p:txBody>
        </p:sp>
      </p:grpSp>
      <p:grpSp>
        <p:nvGrpSpPr>
          <p:cNvPr id="183" name="Группа 182"/>
          <p:cNvGrpSpPr/>
          <p:nvPr/>
        </p:nvGrpSpPr>
        <p:grpSpPr>
          <a:xfrm>
            <a:off x="-15752" y="5709681"/>
            <a:ext cx="2775165" cy="1172224"/>
            <a:chOff x="6426568" y="5043085"/>
            <a:chExt cx="2610938" cy="581793"/>
          </a:xfrm>
        </p:grpSpPr>
        <p:sp>
          <p:nvSpPr>
            <p:cNvPr id="184" name="Rectangle 84"/>
            <p:cNvSpPr>
              <a:spLocks noChangeArrowheads="1"/>
            </p:cNvSpPr>
            <p:nvPr/>
          </p:nvSpPr>
          <p:spPr bwMode="auto">
            <a:xfrm>
              <a:off x="6426568" y="5043085"/>
              <a:ext cx="2608288" cy="241908"/>
            </a:xfrm>
            <a:prstGeom prst="rect">
              <a:avLst/>
            </a:prstGeom>
            <a:solidFill>
              <a:srgbClr val="FFFF00"/>
            </a:solidFill>
            <a:ln w="3175">
              <a:solidFill>
                <a:schemeClr val="tx1"/>
              </a:solidFill>
            </a:ln>
            <a:effectLst/>
            <a:extLst/>
          </p:spPr>
          <p:txBody>
            <a:bodyPr wrap="square" lIns="62160" tIns="31079" rIns="62160" bIns="31079">
              <a:spAutoFit/>
            </a:bodyPr>
            <a:lstStyle/>
            <a:p>
              <a:pPr algn="ctr" defTabSz="622300" eaLnBrk="0" hangingPunct="0"/>
              <a:r>
                <a:rPr lang="ru-RU" sz="1200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    По </a:t>
              </a:r>
              <a:r>
                <a:rPr lang="ru-RU" sz="1200" b="1" dirty="0" smtClea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наиболее вероятному </a:t>
              </a:r>
              <a:r>
                <a:rPr lang="ru-RU" sz="1200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сценарию в зону отключения попадают</a:t>
              </a:r>
              <a:r>
                <a:rPr lang="ru-RU" sz="1200" b="1" dirty="0" smtClea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:</a:t>
              </a:r>
              <a:endPara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85" name="Text Box 830"/>
            <p:cNvSpPr txBox="1">
              <a:spLocks noChangeArrowheads="1"/>
            </p:cNvSpPr>
            <p:nvPr/>
          </p:nvSpPr>
          <p:spPr bwMode="auto">
            <a:xfrm>
              <a:off x="6429219" y="5288528"/>
              <a:ext cx="2608287" cy="336350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61541" tIns="30770" rIns="61541" bIns="30770">
              <a:spAutoFit/>
            </a:bodyPr>
            <a:lstStyle>
              <a:lvl1pPr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defTabSz="1277785">
                <a:defRPr/>
              </a:pP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населенных пунктов – 4;</a:t>
              </a:r>
            </a:p>
            <a:p>
              <a:pPr defTabSz="1277785">
                <a:defRPr/>
              </a:pP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население – 46 946 чел</a:t>
              </a: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.</a:t>
              </a:r>
            </a:p>
            <a:p>
              <a:pPr defTabSz="1277785">
                <a:defRPr/>
              </a:pP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</a:t>
              </a: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дома – 10 615;</a:t>
              </a:r>
              <a:endParaRPr lang="ru-RU" sz="100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  <a:p>
              <a:pPr defTabSz="1277785">
                <a:defRPr/>
              </a:pP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</a:t>
              </a: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СЗО </a:t>
              </a: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– </a:t>
              </a: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41</a:t>
              </a:r>
              <a:r>
                <a:rPr lang="ru-RU" sz="1000" i="1" dirty="0" smtClean="0"/>
                <a:t>.</a:t>
              </a:r>
              <a:endParaRPr lang="ru-RU" sz="1000" i="1" dirty="0"/>
            </a:p>
          </p:txBody>
        </p:sp>
      </p:grpSp>
      <p:grpSp>
        <p:nvGrpSpPr>
          <p:cNvPr id="193" name="Группа 192"/>
          <p:cNvGrpSpPr/>
          <p:nvPr/>
        </p:nvGrpSpPr>
        <p:grpSpPr>
          <a:xfrm>
            <a:off x="4340326" y="972055"/>
            <a:ext cx="1134357" cy="485706"/>
            <a:chOff x="2319112" y="3750101"/>
            <a:chExt cx="1134357" cy="229362"/>
          </a:xfrm>
        </p:grpSpPr>
        <p:sp>
          <p:nvSpPr>
            <p:cNvPr id="194" name="Прямоугольник 193"/>
            <p:cNvSpPr/>
            <p:nvPr/>
          </p:nvSpPr>
          <p:spPr>
            <a:xfrm>
              <a:off x="2319112" y="3750101"/>
              <a:ext cx="1134357" cy="229362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25400">
              <a:solidFill>
                <a:srgbClr val="00B0F0"/>
              </a:solidFill>
            </a:ln>
            <a:effectLst>
              <a:softEdge rad="127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ru-RU" sz="1000" b="1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З, </a:t>
              </a:r>
              <a:r>
                <a:rPr lang="ru-RU" sz="1000" b="1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8 м/с            </a:t>
              </a:r>
              <a:endParaRPr lang="ru-RU" sz="10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195" name="Прямая со стрелкой 194"/>
            <p:cNvCxnSpPr/>
            <p:nvPr/>
          </p:nvCxnSpPr>
          <p:spPr>
            <a:xfrm flipV="1">
              <a:off x="2971752" y="3862707"/>
              <a:ext cx="410464" cy="2075"/>
            </a:xfrm>
            <a:prstGeom prst="straightConnector1">
              <a:avLst/>
            </a:prstGeom>
            <a:ln w="38100">
              <a:solidFill>
                <a:srgbClr val="00B0F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pic>
        <p:nvPicPr>
          <p:cNvPr id="196" name="Picture 2" descr="\\10.66.0.115\рабочие файлы 2\зам. нач. ЦУКС по ОО\Начальник ОМИП\!!!!!!!!!!!!!!!!БАЗА ОМИП\МОДЕЛИ\Модели\Значки. Не удалять!!!\24.png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11459" y="1024865"/>
            <a:ext cx="441564" cy="44156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32752751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291" name="Picture 3" descr="E:\!!!!!!!ОММиОППМ\!!JVBG\ейск.JP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753914"/>
            <a:ext cx="9144000" cy="609581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5" name="Text Box 3"/>
          <p:cNvSpPr txBox="1">
            <a:spLocks noChangeArrowheads="1"/>
          </p:cNvSpPr>
          <p:nvPr/>
        </p:nvSpPr>
        <p:spPr bwMode="auto">
          <a:xfrm>
            <a:off x="0" y="0"/>
            <a:ext cx="9144000" cy="753913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noFill/>
            <a:miter lim="800000"/>
            <a:headEnd/>
            <a:tailEnd/>
          </a:ln>
          <a:extLst/>
        </p:spPr>
        <p:txBody>
          <a:bodyPr lIns="62137" tIns="31071" rIns="62137" bIns="31071" anchor="ctr"/>
          <a:lstStyle>
            <a:defPPr>
              <a:defRPr lang="ru-RU"/>
            </a:defPPr>
            <a:lvl1pPr algn="ctr">
              <a:defRPr sz="120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dirty="0" smtClean="0"/>
              <a:t>СХЕМА РАСПОЛОЖЕНИЯ СЗО Г. ЕЙСК, </a:t>
            </a:r>
          </a:p>
          <a:p>
            <a:r>
              <a:rPr lang="ru-RU" dirty="0" smtClean="0"/>
              <a:t>ПОПАДАЮЩИХ В ЗОНУ ОТКЛЮЧЕНИЯ ЭЛЕКТРОЭНЕРГИИ ПРИ НАИХУДШЕМ СЦЕНАРИИ</a:t>
            </a:r>
            <a:endParaRPr lang="ru-RU" dirty="0"/>
          </a:p>
        </p:txBody>
      </p:sp>
      <p:graphicFrame>
        <p:nvGraphicFramePr>
          <p:cNvPr id="6" name="Таблица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395380393"/>
              </p:ext>
            </p:extLst>
          </p:nvPr>
        </p:nvGraphicFramePr>
        <p:xfrm>
          <a:off x="0" y="1116906"/>
          <a:ext cx="2519089" cy="1576989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38842"/>
                <a:gridCol w="1120990"/>
                <a:gridCol w="585536"/>
                <a:gridCol w="473721"/>
              </a:tblGrid>
              <a:tr h="298802"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№ п/п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ru-RU" sz="800" dirty="0" smtClean="0"/>
                    </a:p>
                    <a:p>
                      <a:r>
                        <a:rPr lang="ru-RU" sz="800" dirty="0" smtClean="0"/>
                        <a:t>Принадлежность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Кол-во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err="1" smtClean="0"/>
                        <a:t>Мощ-ность</a:t>
                      </a:r>
                      <a:r>
                        <a:rPr lang="ru-RU" sz="800" dirty="0" smtClean="0"/>
                        <a:t>,</a:t>
                      </a:r>
                      <a:r>
                        <a:rPr lang="ru-RU" sz="800" baseline="0" dirty="0" smtClean="0"/>
                        <a:t> кВт</a:t>
                      </a:r>
                      <a:endParaRPr lang="ru-RU" sz="800" dirty="0"/>
                    </a:p>
                  </a:txBody>
                  <a:tcPr/>
                </a:tc>
              </a:tr>
              <a:tr h="261503"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1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Администрация МО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3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160</a:t>
                      </a:r>
                      <a:endParaRPr lang="ru-RU" sz="800" dirty="0"/>
                    </a:p>
                  </a:txBody>
                  <a:tcPr/>
                </a:tc>
              </a:tr>
              <a:tr h="261503"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2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ОАО «НЭСК»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1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30</a:t>
                      </a:r>
                    </a:p>
                  </a:txBody>
                  <a:tcPr/>
                </a:tc>
              </a:tr>
              <a:tr h="261503">
                <a:tc>
                  <a:txBody>
                    <a:bodyPr/>
                    <a:lstStyle/>
                    <a:p>
                      <a:r>
                        <a:rPr lang="ru-RU" sz="800" kern="1200" baseline="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3</a:t>
                      </a:r>
                      <a:endParaRPr lang="ru-RU" sz="800" kern="1200" baseline="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kern="1200" baseline="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Доставка из </a:t>
                      </a:r>
                      <a:r>
                        <a:rPr lang="ru-RU" sz="800" kern="1200" baseline="0" dirty="0" err="1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Каневского</a:t>
                      </a:r>
                      <a:r>
                        <a:rPr lang="ru-RU" sz="800" kern="1200" baseline="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 района</a:t>
                      </a:r>
                      <a:endParaRPr lang="ru-RU" sz="800" kern="1200" baseline="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kern="1200" baseline="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  <a:endParaRPr lang="ru-RU" sz="800" kern="1200" baseline="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kern="1200" baseline="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200</a:t>
                      </a:r>
                      <a:endParaRPr lang="ru-RU" sz="800" kern="1200" baseline="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</a:tr>
              <a:tr h="261503">
                <a:tc>
                  <a:txBody>
                    <a:bodyPr/>
                    <a:lstStyle/>
                    <a:p>
                      <a:endParaRPr lang="ru-RU" sz="800" kern="1200" baseline="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just"/>
                      <a:r>
                        <a:rPr lang="ru-RU" sz="800" kern="1200" baseline="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Итого</a:t>
                      </a:r>
                      <a:endParaRPr lang="ru-RU" sz="800" kern="1200" baseline="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kern="1200" baseline="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5</a:t>
                      </a:r>
                      <a:endParaRPr lang="ru-RU" sz="800" kern="1200" baseline="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kern="1200" baseline="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390</a:t>
                      </a:r>
                    </a:p>
                  </a:txBody>
                  <a:tcPr/>
                </a:tc>
              </a:tr>
            </a:tbl>
          </a:graphicData>
        </a:graphic>
      </p:graphicFrame>
      <p:sp>
        <p:nvSpPr>
          <p:cNvPr id="7" name="TextBox 6"/>
          <p:cNvSpPr txBox="1"/>
          <p:nvPr/>
        </p:nvSpPr>
        <p:spPr>
          <a:xfrm>
            <a:off x="0" y="753913"/>
            <a:ext cx="2514326" cy="397311"/>
          </a:xfrm>
          <a:prstGeom prst="rect">
            <a:avLst/>
          </a:prstGeom>
          <a:solidFill>
            <a:schemeClr val="accent1">
              <a:lumMod val="75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ctr" defTabSz="1493205" fontAlgn="base">
              <a:spcBef>
                <a:spcPct val="0"/>
              </a:spcBef>
              <a:spcAft>
                <a:spcPct val="0"/>
              </a:spcAft>
              <a:defRPr sz="1000" b="1" u="sng">
                <a:latin typeface="Times New Roman" pitchFamily="18" charset="0"/>
                <a:cs typeface="Times New Roman" pitchFamily="18" charset="0"/>
              </a:defRPr>
            </a:lvl1pPr>
            <a:lvl2pPr marL="377825" indent="79375" fontAlgn="base">
              <a:spcBef>
                <a:spcPct val="0"/>
              </a:spcBef>
              <a:spcAft>
                <a:spcPct val="0"/>
              </a:spcAft>
              <a:defRPr sz="1000">
                <a:latin typeface="Times New Roman" pitchFamily="18" charset="0"/>
                <a:cs typeface="Times New Roman" pitchFamily="18" charset="0"/>
              </a:defRPr>
            </a:lvl2pPr>
            <a:lvl3pPr marL="755650" indent="158750" fontAlgn="base">
              <a:spcBef>
                <a:spcPct val="0"/>
              </a:spcBef>
              <a:spcAft>
                <a:spcPct val="0"/>
              </a:spcAft>
              <a:defRPr sz="1000">
                <a:latin typeface="Times New Roman" pitchFamily="18" charset="0"/>
                <a:cs typeface="Times New Roman" pitchFamily="18" charset="0"/>
              </a:defRPr>
            </a:lvl3pPr>
            <a:lvl4pPr marL="1135063" indent="236538" fontAlgn="base">
              <a:spcBef>
                <a:spcPct val="0"/>
              </a:spcBef>
              <a:spcAft>
                <a:spcPct val="0"/>
              </a:spcAft>
              <a:defRPr sz="1000">
                <a:latin typeface="Times New Roman" pitchFamily="18" charset="0"/>
                <a:cs typeface="Times New Roman" pitchFamily="18" charset="0"/>
              </a:defRPr>
            </a:lvl4pPr>
            <a:lvl5pPr marL="1512888" indent="315913" fontAlgn="base">
              <a:spcBef>
                <a:spcPct val="0"/>
              </a:spcBef>
              <a:spcAft>
                <a:spcPct val="0"/>
              </a:spcAft>
              <a:defRPr sz="1000">
                <a:latin typeface="Times New Roman" pitchFamily="18" charset="0"/>
                <a:cs typeface="Times New Roman" pitchFamily="18" charset="0"/>
              </a:defRPr>
            </a:lvl5pPr>
            <a:lvl6pPr>
              <a:defRPr sz="1000">
                <a:latin typeface="Times New Roman" pitchFamily="18" charset="0"/>
                <a:cs typeface="Times New Roman" pitchFamily="18" charset="0"/>
              </a:defRPr>
            </a:lvl6pPr>
            <a:lvl7pPr>
              <a:defRPr sz="1000">
                <a:latin typeface="Times New Roman" pitchFamily="18" charset="0"/>
                <a:cs typeface="Times New Roman" pitchFamily="18" charset="0"/>
              </a:defRPr>
            </a:lvl7pPr>
            <a:lvl8pPr>
              <a:defRPr sz="1000">
                <a:latin typeface="Times New Roman" pitchFamily="18" charset="0"/>
                <a:cs typeface="Times New Roman" pitchFamily="18" charset="0"/>
              </a:defRPr>
            </a:lvl8pPr>
            <a:lvl9pPr>
              <a:defRPr sz="1000">
                <a:latin typeface="Times New Roman" pitchFamily="18" charset="0"/>
                <a:cs typeface="Times New Roman" pitchFamily="18" charset="0"/>
              </a:defRPr>
            </a:lvl9pPr>
          </a:lstStyle>
          <a:p>
            <a:r>
              <a:rPr lang="ru-RU" u="none" dirty="0"/>
              <a:t>Резервные </a:t>
            </a:r>
            <a:r>
              <a:rPr lang="ru-RU" u="none" dirty="0" smtClean="0"/>
              <a:t>передвижные</a:t>
            </a:r>
          </a:p>
          <a:p>
            <a:r>
              <a:rPr lang="ru-RU" u="none" dirty="0" smtClean="0"/>
              <a:t>источники </a:t>
            </a:r>
            <a:r>
              <a:rPr lang="ru-RU" u="none" dirty="0"/>
              <a:t>питания</a:t>
            </a:r>
          </a:p>
        </p:txBody>
      </p:sp>
      <p:sp>
        <p:nvSpPr>
          <p:cNvPr id="529" name="AutoShape 108"/>
          <p:cNvSpPr>
            <a:spLocks noChangeArrowheads="1"/>
          </p:cNvSpPr>
          <p:nvPr/>
        </p:nvSpPr>
        <p:spPr bwMode="auto">
          <a:xfrm>
            <a:off x="3280572" y="6548473"/>
            <a:ext cx="1420955" cy="278946"/>
          </a:xfrm>
          <a:prstGeom prst="wedgeRectCallout">
            <a:avLst>
              <a:gd name="adj1" fmla="val 70345"/>
              <a:gd name="adj2" fmla="val -167612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 smtClean="0"/>
              <a:t>Администрация МО</a:t>
            </a:r>
            <a:endParaRPr lang="ru-RU" i="1" dirty="0"/>
          </a:p>
        </p:txBody>
      </p:sp>
      <p:sp>
        <p:nvSpPr>
          <p:cNvPr id="530" name="Прямоугольник 529"/>
          <p:cNvSpPr/>
          <p:nvPr/>
        </p:nvSpPr>
        <p:spPr>
          <a:xfrm rot="14631395">
            <a:off x="4955691" y="6050855"/>
            <a:ext cx="259253" cy="201045"/>
          </a:xfrm>
          <a:prstGeom prst="rect">
            <a:avLst/>
          </a:prstGeom>
          <a:solidFill>
            <a:srgbClr val="00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5306" tIns="32653" rIns="65306" bIns="32653" rtlCol="0" anchor="ctr"/>
          <a:lstStyle/>
          <a:p>
            <a:pPr algn="ctr"/>
            <a:endParaRPr lang="ru-RU" dirty="0">
              <a:solidFill>
                <a:schemeClr val="tx1"/>
              </a:solidFill>
            </a:endParaRPr>
          </a:p>
        </p:txBody>
      </p:sp>
      <p:pic>
        <p:nvPicPr>
          <p:cNvPr id="533" name="Рисунок 532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807324" y="4838492"/>
            <a:ext cx="408236" cy="284130"/>
          </a:xfrm>
          <a:prstGeom prst="rect">
            <a:avLst/>
          </a:prstGeom>
        </p:spPr>
      </p:pic>
      <p:sp>
        <p:nvSpPr>
          <p:cNvPr id="534" name="AutoShape 135"/>
          <p:cNvSpPr>
            <a:spLocks noChangeArrowheads="1"/>
          </p:cNvSpPr>
          <p:nvPr/>
        </p:nvSpPr>
        <p:spPr bwMode="auto">
          <a:xfrm>
            <a:off x="5985973" y="4529712"/>
            <a:ext cx="1740509" cy="252299"/>
          </a:xfrm>
          <a:prstGeom prst="wedgeRectCallout">
            <a:avLst>
              <a:gd name="adj1" fmla="val -96627"/>
              <a:gd name="adj2" fmla="val 96195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Дом престарелых </a:t>
            </a:r>
          </a:p>
        </p:txBody>
      </p:sp>
      <p:graphicFrame>
        <p:nvGraphicFramePr>
          <p:cNvPr id="557" name="Object 9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1409339022"/>
              </p:ext>
            </p:extLst>
          </p:nvPr>
        </p:nvGraphicFramePr>
        <p:xfrm>
          <a:off x="4336398" y="1994959"/>
          <a:ext cx="238223" cy="33633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2634" name="Clip" r:id="rId5" imgW="527995" imgH="703385" progId="">
                  <p:embed/>
                </p:oleObj>
              </mc:Choice>
              <mc:Fallback>
                <p:oleObj name="Clip" r:id="rId5" imgW="527995" imgH="703385" progId="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336398" y="1994959"/>
                        <a:ext cx="238223" cy="336333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994" name="Group 253"/>
          <p:cNvGrpSpPr>
            <a:grpSpLocks/>
          </p:cNvGrpSpPr>
          <p:nvPr/>
        </p:nvGrpSpPr>
        <p:grpSpPr bwMode="auto">
          <a:xfrm>
            <a:off x="3828955" y="3779227"/>
            <a:ext cx="213179" cy="240429"/>
            <a:chOff x="476" y="3248"/>
            <a:chExt cx="408" cy="411"/>
          </a:xfrm>
        </p:grpSpPr>
        <p:sp>
          <p:nvSpPr>
            <p:cNvPr id="995" name="Rectangle 254"/>
            <p:cNvSpPr>
              <a:spLocks noChangeArrowheads="1"/>
            </p:cNvSpPr>
            <p:nvPr/>
          </p:nvSpPr>
          <p:spPr bwMode="auto">
            <a:xfrm>
              <a:off x="476" y="3478"/>
              <a:ext cx="363" cy="181"/>
            </a:xfrm>
            <a:prstGeom prst="rect">
              <a:avLst/>
            </a:pr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651931"/>
              <a:endParaRPr lang="ru-RU" sz="4000" b="1">
                <a:solidFill>
                  <a:srgbClr val="FFFFFF"/>
                </a:solidFill>
              </a:endParaRPr>
            </a:p>
          </p:txBody>
        </p:sp>
        <p:sp>
          <p:nvSpPr>
            <p:cNvPr id="996" name="AutoShape 255"/>
            <p:cNvSpPr>
              <a:spLocks noChangeArrowheads="1"/>
            </p:cNvSpPr>
            <p:nvPr/>
          </p:nvSpPr>
          <p:spPr bwMode="auto">
            <a:xfrm rot="10800000">
              <a:off x="703" y="3248"/>
              <a:ext cx="181" cy="40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4535 w 21600"/>
                <a:gd name="T13" fmla="*/ 4489 h 21600"/>
                <a:gd name="T14" fmla="*/ 17065 w 21600"/>
                <a:gd name="T15" fmla="*/ 17111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rot="10800000"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endParaRPr lang="ru-RU"/>
            </a:p>
          </p:txBody>
        </p:sp>
      </p:grpSp>
      <p:grpSp>
        <p:nvGrpSpPr>
          <p:cNvPr id="1085" name="Group 149"/>
          <p:cNvGrpSpPr>
            <a:grpSpLocks/>
          </p:cNvGrpSpPr>
          <p:nvPr/>
        </p:nvGrpSpPr>
        <p:grpSpPr bwMode="auto">
          <a:xfrm>
            <a:off x="5099298" y="4560851"/>
            <a:ext cx="281686" cy="239581"/>
            <a:chOff x="2018" y="2750"/>
            <a:chExt cx="361" cy="309"/>
          </a:xfrm>
        </p:grpSpPr>
        <p:sp>
          <p:nvSpPr>
            <p:cNvPr id="1086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087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088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089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090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091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092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093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094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095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096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097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098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099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00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01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02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03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04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05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06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07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08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09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10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11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12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13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14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15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16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17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18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19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20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21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22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23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24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25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26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27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28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29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30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31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32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33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34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35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36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37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38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39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40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41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42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43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44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45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46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47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48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49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50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51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52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53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54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55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56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57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58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59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60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61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62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63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64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1339" name="Group 149"/>
          <p:cNvGrpSpPr>
            <a:grpSpLocks/>
          </p:cNvGrpSpPr>
          <p:nvPr/>
        </p:nvGrpSpPr>
        <p:grpSpPr bwMode="auto">
          <a:xfrm>
            <a:off x="4933874" y="3452032"/>
            <a:ext cx="281686" cy="239581"/>
            <a:chOff x="2018" y="2750"/>
            <a:chExt cx="361" cy="309"/>
          </a:xfrm>
        </p:grpSpPr>
        <p:sp>
          <p:nvSpPr>
            <p:cNvPr id="1340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1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2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3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4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5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6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7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8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9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0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1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2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3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4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5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6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7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8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9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0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1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2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3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4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5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6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7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8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9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0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1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2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3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4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5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6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7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8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9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0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1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2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3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4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5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6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7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8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9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0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1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2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3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4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5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6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7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8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9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0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1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2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3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4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5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6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7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8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9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0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1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2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3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4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5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6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7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8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sp>
        <p:nvSpPr>
          <p:cNvPr id="1569" name="AutoShape 108"/>
          <p:cNvSpPr>
            <a:spLocks noChangeArrowheads="1"/>
          </p:cNvSpPr>
          <p:nvPr/>
        </p:nvSpPr>
        <p:spPr bwMode="auto">
          <a:xfrm>
            <a:off x="2994374" y="1451582"/>
            <a:ext cx="1223509" cy="278946"/>
          </a:xfrm>
          <a:prstGeom prst="wedgeRectCallout">
            <a:avLst>
              <a:gd name="adj1" fmla="val 61303"/>
              <a:gd name="adj2" fmla="val 152106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Морской </a:t>
            </a:r>
            <a:r>
              <a:rPr lang="ru-RU" b="1" u="sng" dirty="0" smtClean="0"/>
              <a:t>вокзал</a:t>
            </a:r>
            <a:endParaRPr lang="ru-RU" i="1" dirty="0"/>
          </a:p>
        </p:txBody>
      </p:sp>
      <p:sp>
        <p:nvSpPr>
          <p:cNvPr id="1574" name="AutoShape 108"/>
          <p:cNvSpPr>
            <a:spLocks noChangeArrowheads="1"/>
          </p:cNvSpPr>
          <p:nvPr/>
        </p:nvSpPr>
        <p:spPr bwMode="auto">
          <a:xfrm>
            <a:off x="6421073" y="3274868"/>
            <a:ext cx="1223509" cy="278946"/>
          </a:xfrm>
          <a:prstGeom prst="wedgeRectCallout">
            <a:avLst>
              <a:gd name="adj1" fmla="val -149210"/>
              <a:gd name="adj2" fmla="val 29383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 smtClean="0"/>
              <a:t>Автовокзал</a:t>
            </a:r>
            <a:endParaRPr lang="ru-RU" i="1" dirty="0"/>
          </a:p>
        </p:txBody>
      </p:sp>
      <p:sp>
        <p:nvSpPr>
          <p:cNvPr id="1578" name="AutoShape 108"/>
          <p:cNvSpPr>
            <a:spLocks noChangeArrowheads="1"/>
          </p:cNvSpPr>
          <p:nvPr/>
        </p:nvSpPr>
        <p:spPr bwMode="auto">
          <a:xfrm>
            <a:off x="2253025" y="3762805"/>
            <a:ext cx="1223509" cy="278946"/>
          </a:xfrm>
          <a:prstGeom prst="wedgeRectCallout">
            <a:avLst>
              <a:gd name="adj1" fmla="val 77037"/>
              <a:gd name="adj2" fmla="val 5765"/>
            </a:avLst>
          </a:prstGeom>
          <a:solidFill>
            <a:schemeClr val="accent1">
              <a:lumMod val="60000"/>
              <a:lumOff val="4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Котельная </a:t>
            </a:r>
            <a:endParaRPr lang="ru-RU" i="1" dirty="0"/>
          </a:p>
        </p:txBody>
      </p:sp>
      <p:grpSp>
        <p:nvGrpSpPr>
          <p:cNvPr id="1664" name="Group 149"/>
          <p:cNvGrpSpPr>
            <a:grpSpLocks/>
          </p:cNvGrpSpPr>
          <p:nvPr/>
        </p:nvGrpSpPr>
        <p:grpSpPr bwMode="auto">
          <a:xfrm>
            <a:off x="4189446" y="2807884"/>
            <a:ext cx="281686" cy="239581"/>
            <a:chOff x="2018" y="2750"/>
            <a:chExt cx="361" cy="309"/>
          </a:xfrm>
        </p:grpSpPr>
        <p:sp>
          <p:nvSpPr>
            <p:cNvPr id="1665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6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7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8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9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0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1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2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3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4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5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6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7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8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9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0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1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2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3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4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5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6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7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8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9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90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91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92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93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94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95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96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97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98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99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00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01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02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03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04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05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06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07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08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09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10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11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12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13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14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15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16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17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18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19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20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21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22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23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24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25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26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27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28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29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30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31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32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33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34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35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36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37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38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39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40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41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42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43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sp>
        <p:nvSpPr>
          <p:cNvPr id="1824" name="Блок-схема: знак завершения 1823"/>
          <p:cNvSpPr/>
          <p:nvPr/>
        </p:nvSpPr>
        <p:spPr>
          <a:xfrm rot="14302610">
            <a:off x="4734080" y="2968853"/>
            <a:ext cx="297692" cy="163099"/>
          </a:xfrm>
          <a:prstGeom prst="flowChartTerminator">
            <a:avLst/>
          </a:prstGeom>
          <a:solidFill>
            <a:srgbClr val="00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5306" tIns="32653" rIns="65306" bIns="32653" rtlCol="0" anchor="ctr"/>
          <a:lstStyle/>
          <a:p>
            <a:pPr algn="ctr"/>
            <a:endParaRPr lang="ru-RU"/>
          </a:p>
        </p:txBody>
      </p:sp>
      <p:sp>
        <p:nvSpPr>
          <p:cNvPr id="1828" name="AutoShape 108"/>
          <p:cNvSpPr>
            <a:spLocks noChangeArrowheads="1"/>
          </p:cNvSpPr>
          <p:nvPr/>
        </p:nvSpPr>
        <p:spPr bwMode="auto">
          <a:xfrm>
            <a:off x="5839180" y="2113465"/>
            <a:ext cx="1223509" cy="409652"/>
          </a:xfrm>
          <a:prstGeom prst="wedgeRectCallout">
            <a:avLst>
              <a:gd name="adj1" fmla="val -120744"/>
              <a:gd name="adj2" fmla="val 162833"/>
            </a:avLst>
          </a:prstGeom>
          <a:solidFill>
            <a:srgbClr val="FFCC99">
              <a:alpha val="50195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Стадион </a:t>
            </a:r>
            <a:r>
              <a:rPr lang="ru-RU" b="1" u="sng" dirty="0" smtClean="0"/>
              <a:t>Центральный</a:t>
            </a:r>
            <a:endParaRPr lang="ru-RU" i="1" dirty="0"/>
          </a:p>
        </p:txBody>
      </p:sp>
      <p:sp>
        <p:nvSpPr>
          <p:cNvPr id="1834" name="AutoShape 108"/>
          <p:cNvSpPr>
            <a:spLocks noChangeArrowheads="1"/>
          </p:cNvSpPr>
          <p:nvPr/>
        </p:nvSpPr>
        <p:spPr bwMode="auto">
          <a:xfrm>
            <a:off x="5632719" y="4173418"/>
            <a:ext cx="1223509" cy="278946"/>
          </a:xfrm>
          <a:prstGeom prst="wedgeRectCallout">
            <a:avLst>
              <a:gd name="adj1" fmla="val -73299"/>
              <a:gd name="adj2" fmla="val 117293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Гимназия № </a:t>
            </a:r>
            <a:r>
              <a:rPr lang="ru-RU" b="1" u="sng" dirty="0" smtClean="0"/>
              <a:t>14</a:t>
            </a:r>
            <a:endParaRPr lang="ru-RU" i="1" dirty="0"/>
          </a:p>
        </p:txBody>
      </p:sp>
      <p:sp>
        <p:nvSpPr>
          <p:cNvPr id="1835" name="AutoShape 108"/>
          <p:cNvSpPr>
            <a:spLocks noChangeArrowheads="1"/>
          </p:cNvSpPr>
          <p:nvPr/>
        </p:nvSpPr>
        <p:spPr bwMode="auto">
          <a:xfrm>
            <a:off x="3308664" y="2299555"/>
            <a:ext cx="1223509" cy="278946"/>
          </a:xfrm>
          <a:prstGeom prst="wedgeRectCallout">
            <a:avLst>
              <a:gd name="adj1" fmla="val 31576"/>
              <a:gd name="adj2" fmla="val 117277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Школа № </a:t>
            </a:r>
            <a:r>
              <a:rPr lang="ru-RU" b="1" u="sng" dirty="0" smtClean="0"/>
              <a:t>3</a:t>
            </a:r>
            <a:endParaRPr lang="ru-RU" i="1" dirty="0"/>
          </a:p>
        </p:txBody>
      </p:sp>
      <p:grpSp>
        <p:nvGrpSpPr>
          <p:cNvPr id="1860" name="Группа 1859"/>
          <p:cNvGrpSpPr/>
          <p:nvPr/>
        </p:nvGrpSpPr>
        <p:grpSpPr>
          <a:xfrm>
            <a:off x="6360296" y="5721185"/>
            <a:ext cx="2777623" cy="1130276"/>
            <a:chOff x="6409414" y="4934086"/>
            <a:chExt cx="2613251" cy="604139"/>
          </a:xfrm>
        </p:grpSpPr>
        <p:sp>
          <p:nvSpPr>
            <p:cNvPr id="1861" name="Rectangle 84"/>
            <p:cNvSpPr>
              <a:spLocks noChangeArrowheads="1"/>
            </p:cNvSpPr>
            <p:nvPr/>
          </p:nvSpPr>
          <p:spPr bwMode="auto">
            <a:xfrm>
              <a:off x="6414377" y="4934086"/>
              <a:ext cx="2608288" cy="241908"/>
            </a:xfrm>
            <a:prstGeom prst="rect">
              <a:avLst/>
            </a:prstGeom>
            <a:solidFill>
              <a:srgbClr val="FF0000"/>
            </a:solidFill>
            <a:ln w="3175">
              <a:solidFill>
                <a:schemeClr val="tx1"/>
              </a:solidFill>
            </a:ln>
            <a:effectLst/>
            <a:extLst/>
          </p:spPr>
          <p:txBody>
            <a:bodyPr wrap="square" lIns="62160" tIns="31079" rIns="62160" bIns="31079">
              <a:spAutoFit/>
            </a:bodyPr>
            <a:lstStyle/>
            <a:p>
              <a:pPr algn="ctr" defTabSz="622300" eaLnBrk="0" hangingPunct="0"/>
              <a:r>
                <a:rPr lang="ru-RU" sz="1200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    По наихудшему сценарию в зону отключения попадают</a:t>
              </a:r>
              <a:r>
                <a:rPr lang="ru-RU" sz="1200" b="1" dirty="0" smtClea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:</a:t>
              </a:r>
              <a:endPara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862" name="Text Box 830"/>
            <p:cNvSpPr txBox="1">
              <a:spLocks noChangeArrowheads="1"/>
            </p:cNvSpPr>
            <p:nvPr/>
          </p:nvSpPr>
          <p:spPr bwMode="auto">
            <a:xfrm>
              <a:off x="6409414" y="5175994"/>
              <a:ext cx="2608287" cy="362231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61541" tIns="30770" rIns="61541" bIns="30770">
              <a:spAutoFit/>
            </a:bodyPr>
            <a:lstStyle>
              <a:lvl1pPr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defTabSz="1277785">
                <a:defRPr/>
              </a:pP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</a:t>
              </a: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н</a:t>
              </a: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аселение 87 400 чел.</a:t>
              </a:r>
            </a:p>
            <a:p>
              <a:pPr defTabSz="1277785">
                <a:defRPr/>
              </a:pP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дома 12 991.</a:t>
              </a:r>
              <a:endParaRPr lang="ru-RU" sz="100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  <a:p>
              <a:pPr defTabSz="1277785">
                <a:defRPr/>
              </a:pP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</a:t>
              </a: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СЗО 67;</a:t>
              </a:r>
              <a:endParaRPr lang="ru-RU" sz="100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  <a:p>
              <a:pPr defTabSz="1277785">
                <a:defRPr/>
              </a:pP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</a:t>
              </a: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ПОО 6</a:t>
              </a:r>
              <a:r>
                <a:rPr lang="ru-RU" sz="1000" i="1" dirty="0" smtClean="0"/>
                <a:t>.</a:t>
              </a:r>
              <a:endParaRPr lang="ru-RU" sz="1000" i="1" dirty="0"/>
            </a:p>
          </p:txBody>
        </p:sp>
      </p:grpSp>
      <p:grpSp>
        <p:nvGrpSpPr>
          <p:cNvPr id="1866" name="Group 149"/>
          <p:cNvGrpSpPr>
            <a:grpSpLocks/>
          </p:cNvGrpSpPr>
          <p:nvPr/>
        </p:nvGrpSpPr>
        <p:grpSpPr bwMode="auto">
          <a:xfrm>
            <a:off x="3932271" y="3013960"/>
            <a:ext cx="281686" cy="239581"/>
            <a:chOff x="2018" y="2750"/>
            <a:chExt cx="361" cy="309"/>
          </a:xfrm>
        </p:grpSpPr>
        <p:sp>
          <p:nvSpPr>
            <p:cNvPr id="186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2026" name="Group 149"/>
          <p:cNvGrpSpPr>
            <a:grpSpLocks/>
          </p:cNvGrpSpPr>
          <p:nvPr/>
        </p:nvGrpSpPr>
        <p:grpSpPr bwMode="auto">
          <a:xfrm>
            <a:off x="4667250" y="3358739"/>
            <a:ext cx="281686" cy="239581"/>
            <a:chOff x="2018" y="2750"/>
            <a:chExt cx="361" cy="309"/>
          </a:xfrm>
        </p:grpSpPr>
        <p:sp>
          <p:nvSpPr>
            <p:cNvPr id="202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0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0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0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0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0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0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2106" name="Group 149"/>
          <p:cNvGrpSpPr>
            <a:grpSpLocks/>
          </p:cNvGrpSpPr>
          <p:nvPr/>
        </p:nvGrpSpPr>
        <p:grpSpPr bwMode="auto">
          <a:xfrm>
            <a:off x="4105275" y="3606434"/>
            <a:ext cx="281686" cy="239581"/>
            <a:chOff x="2018" y="2750"/>
            <a:chExt cx="361" cy="309"/>
          </a:xfrm>
        </p:grpSpPr>
        <p:sp>
          <p:nvSpPr>
            <p:cNvPr id="210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0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0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1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1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1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1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1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1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1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1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1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1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2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2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2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2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2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2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2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2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2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2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3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3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3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3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3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3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3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3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3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3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4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4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4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4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4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4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4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4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4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4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5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5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5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5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5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5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5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5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5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5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6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6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6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6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6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6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6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6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6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6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7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7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7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7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7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7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7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7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7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7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8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8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8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8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8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8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2186" name="Group 149"/>
          <p:cNvGrpSpPr>
            <a:grpSpLocks/>
          </p:cNvGrpSpPr>
          <p:nvPr/>
        </p:nvGrpSpPr>
        <p:grpSpPr bwMode="auto">
          <a:xfrm>
            <a:off x="3790950" y="4550171"/>
            <a:ext cx="281686" cy="239581"/>
            <a:chOff x="2018" y="2750"/>
            <a:chExt cx="361" cy="309"/>
          </a:xfrm>
        </p:grpSpPr>
        <p:sp>
          <p:nvSpPr>
            <p:cNvPr id="218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8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8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9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9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9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9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9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9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9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9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9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9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0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0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0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0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0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0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0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0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0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0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1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1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1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1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1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1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1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1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1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1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2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2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2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2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2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2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2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2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2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2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3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3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3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3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3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3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3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3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3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3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4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4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4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4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4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4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4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4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4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4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5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5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5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5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5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5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5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5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5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5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6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6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6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6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6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6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2266" name="Group 149"/>
          <p:cNvGrpSpPr>
            <a:grpSpLocks/>
          </p:cNvGrpSpPr>
          <p:nvPr/>
        </p:nvGrpSpPr>
        <p:grpSpPr bwMode="auto">
          <a:xfrm>
            <a:off x="4431157" y="4430380"/>
            <a:ext cx="281686" cy="239581"/>
            <a:chOff x="2018" y="2750"/>
            <a:chExt cx="361" cy="309"/>
          </a:xfrm>
        </p:grpSpPr>
        <p:sp>
          <p:nvSpPr>
            <p:cNvPr id="226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6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6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7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7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7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7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7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7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7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7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7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7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8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8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8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8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8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8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8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8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8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8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9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9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9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9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9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9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9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9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9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9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0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0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0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0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0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0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0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0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0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0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1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1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1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1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1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1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1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1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1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1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2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2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2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2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2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2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2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2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2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2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3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3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3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3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3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3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3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3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3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3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4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4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4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4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4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4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2426" name="Group 149"/>
          <p:cNvGrpSpPr>
            <a:grpSpLocks/>
          </p:cNvGrpSpPr>
          <p:nvPr/>
        </p:nvGrpSpPr>
        <p:grpSpPr bwMode="auto">
          <a:xfrm>
            <a:off x="4945507" y="4209598"/>
            <a:ext cx="281686" cy="239581"/>
            <a:chOff x="2018" y="2750"/>
            <a:chExt cx="361" cy="309"/>
          </a:xfrm>
        </p:grpSpPr>
        <p:sp>
          <p:nvSpPr>
            <p:cNvPr id="242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2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2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3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3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3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3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3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3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3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3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3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3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4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4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4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4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4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4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4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4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4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4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5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5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5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5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5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5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5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5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5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5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6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6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6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6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6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6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6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6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6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6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7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7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7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7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7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7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7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7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7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7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8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8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8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8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8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8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8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8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8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8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9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9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9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9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9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9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9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9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9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9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0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0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0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0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0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0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2506" name="Group 149"/>
          <p:cNvGrpSpPr>
            <a:grpSpLocks/>
          </p:cNvGrpSpPr>
          <p:nvPr/>
        </p:nvGrpSpPr>
        <p:grpSpPr bwMode="auto">
          <a:xfrm>
            <a:off x="5278882" y="4964287"/>
            <a:ext cx="281686" cy="239581"/>
            <a:chOff x="2018" y="2750"/>
            <a:chExt cx="361" cy="309"/>
          </a:xfrm>
        </p:grpSpPr>
        <p:sp>
          <p:nvSpPr>
            <p:cNvPr id="250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0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0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1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1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1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1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1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1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1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1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1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1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2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2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2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2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2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2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2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2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2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2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3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3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3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3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3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3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3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3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3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3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4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4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4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4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4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4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4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4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4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4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5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5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5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5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5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5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5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5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5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5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6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6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6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6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6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6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6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6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6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6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7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7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7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7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7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7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7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7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7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7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8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8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8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8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8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8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2586" name="Group 149"/>
          <p:cNvGrpSpPr>
            <a:grpSpLocks/>
          </p:cNvGrpSpPr>
          <p:nvPr/>
        </p:nvGrpSpPr>
        <p:grpSpPr bwMode="auto">
          <a:xfrm>
            <a:off x="5462633" y="6183834"/>
            <a:ext cx="281686" cy="239581"/>
            <a:chOff x="2018" y="2750"/>
            <a:chExt cx="361" cy="309"/>
          </a:xfrm>
        </p:grpSpPr>
        <p:sp>
          <p:nvSpPr>
            <p:cNvPr id="258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8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8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9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9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9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9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9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9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9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9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9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9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0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0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0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0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0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0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0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0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0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0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1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1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1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1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1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1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1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1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1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1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2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2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2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2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2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2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2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2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2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2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3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3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3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3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3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3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3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3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3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3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4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4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4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4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4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4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4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4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4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4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5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5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5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5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5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5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5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5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5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5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6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6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6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6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6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6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sp>
        <p:nvSpPr>
          <p:cNvPr id="2666" name="AutoShape 108"/>
          <p:cNvSpPr>
            <a:spLocks noChangeArrowheads="1"/>
          </p:cNvSpPr>
          <p:nvPr/>
        </p:nvSpPr>
        <p:spPr bwMode="auto">
          <a:xfrm>
            <a:off x="2605446" y="2703321"/>
            <a:ext cx="1223509" cy="278946"/>
          </a:xfrm>
          <a:prstGeom prst="wedgeRectCallout">
            <a:avLst>
              <a:gd name="adj1" fmla="val 56488"/>
              <a:gd name="adj2" fmla="val 69472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Школа № </a:t>
            </a:r>
            <a:r>
              <a:rPr lang="ru-RU" b="1" u="sng" dirty="0" smtClean="0"/>
              <a:t>5</a:t>
            </a:r>
            <a:endParaRPr lang="ru-RU" i="1" dirty="0"/>
          </a:p>
        </p:txBody>
      </p:sp>
      <p:sp>
        <p:nvSpPr>
          <p:cNvPr id="2667" name="AutoShape 108"/>
          <p:cNvSpPr>
            <a:spLocks noChangeArrowheads="1"/>
          </p:cNvSpPr>
          <p:nvPr/>
        </p:nvSpPr>
        <p:spPr bwMode="auto">
          <a:xfrm>
            <a:off x="2862621" y="3386679"/>
            <a:ext cx="1223509" cy="278946"/>
          </a:xfrm>
          <a:prstGeom prst="wedgeRectCallout">
            <a:avLst>
              <a:gd name="adj1" fmla="val 56488"/>
              <a:gd name="adj2" fmla="val 69472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Школа № </a:t>
            </a:r>
            <a:r>
              <a:rPr lang="ru-RU" b="1" u="sng" dirty="0" smtClean="0"/>
              <a:t>2</a:t>
            </a:r>
            <a:endParaRPr lang="ru-RU" i="1" dirty="0"/>
          </a:p>
        </p:txBody>
      </p:sp>
      <p:sp>
        <p:nvSpPr>
          <p:cNvPr id="2668" name="AutoShape 108"/>
          <p:cNvSpPr>
            <a:spLocks noChangeArrowheads="1"/>
          </p:cNvSpPr>
          <p:nvPr/>
        </p:nvSpPr>
        <p:spPr bwMode="auto">
          <a:xfrm>
            <a:off x="2382619" y="5249104"/>
            <a:ext cx="1223509" cy="278946"/>
          </a:xfrm>
          <a:prstGeom prst="wedgeRectCallout">
            <a:avLst>
              <a:gd name="adj1" fmla="val 82956"/>
              <a:gd name="adj2" fmla="val -217358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Школа № </a:t>
            </a:r>
            <a:r>
              <a:rPr lang="ru-RU" b="1" u="sng" dirty="0" smtClean="0"/>
              <a:t>20</a:t>
            </a:r>
            <a:endParaRPr lang="ru-RU" i="1" dirty="0"/>
          </a:p>
        </p:txBody>
      </p:sp>
      <p:sp>
        <p:nvSpPr>
          <p:cNvPr id="2751" name="AutoShape 108"/>
          <p:cNvSpPr>
            <a:spLocks noChangeArrowheads="1"/>
          </p:cNvSpPr>
          <p:nvPr/>
        </p:nvSpPr>
        <p:spPr bwMode="auto">
          <a:xfrm>
            <a:off x="5603476" y="4826463"/>
            <a:ext cx="1514476" cy="278946"/>
          </a:xfrm>
          <a:prstGeom prst="wedgeRectCallout">
            <a:avLst>
              <a:gd name="adj1" fmla="val -59235"/>
              <a:gd name="adj2" fmla="val 59228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 smtClean="0"/>
              <a:t>Школа-интернат №1</a:t>
            </a:r>
            <a:endParaRPr lang="ru-RU" i="1" dirty="0"/>
          </a:p>
        </p:txBody>
      </p:sp>
      <p:sp>
        <p:nvSpPr>
          <p:cNvPr id="2753" name="AutoShape 108"/>
          <p:cNvSpPr>
            <a:spLocks noChangeArrowheads="1"/>
          </p:cNvSpPr>
          <p:nvPr/>
        </p:nvSpPr>
        <p:spPr bwMode="auto">
          <a:xfrm>
            <a:off x="5137205" y="5722704"/>
            <a:ext cx="1223509" cy="278946"/>
          </a:xfrm>
          <a:prstGeom prst="wedgeRectCallout">
            <a:avLst>
              <a:gd name="adj1" fmla="val -30704"/>
              <a:gd name="adj2" fmla="val 110448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Школа № </a:t>
            </a:r>
            <a:r>
              <a:rPr lang="ru-RU" b="1" u="sng" dirty="0" smtClean="0"/>
              <a:t>7</a:t>
            </a:r>
            <a:endParaRPr lang="ru-RU" i="1" dirty="0"/>
          </a:p>
        </p:txBody>
      </p:sp>
      <p:sp>
        <p:nvSpPr>
          <p:cNvPr id="2754" name="AutoShape 108"/>
          <p:cNvSpPr>
            <a:spLocks noChangeArrowheads="1"/>
          </p:cNvSpPr>
          <p:nvPr/>
        </p:nvSpPr>
        <p:spPr bwMode="auto">
          <a:xfrm>
            <a:off x="5361043" y="3894472"/>
            <a:ext cx="1223509" cy="278946"/>
          </a:xfrm>
          <a:prstGeom prst="wedgeRectCallout">
            <a:avLst>
              <a:gd name="adj1" fmla="val -61065"/>
              <a:gd name="adj2" fmla="val 89959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Школа № </a:t>
            </a:r>
            <a:r>
              <a:rPr lang="ru-RU" b="1" u="sng" dirty="0" smtClean="0"/>
              <a:t>1</a:t>
            </a:r>
            <a:endParaRPr lang="ru-RU" i="1" dirty="0"/>
          </a:p>
        </p:txBody>
      </p:sp>
      <p:sp>
        <p:nvSpPr>
          <p:cNvPr id="2755" name="AutoShape 108"/>
          <p:cNvSpPr>
            <a:spLocks noChangeArrowheads="1"/>
          </p:cNvSpPr>
          <p:nvPr/>
        </p:nvSpPr>
        <p:spPr bwMode="auto">
          <a:xfrm>
            <a:off x="5259046" y="2940960"/>
            <a:ext cx="1514476" cy="278946"/>
          </a:xfrm>
          <a:prstGeom prst="wedgeRectCallout">
            <a:avLst>
              <a:gd name="adj1" fmla="val -67411"/>
              <a:gd name="adj2" fmla="val 66057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 smtClean="0"/>
              <a:t>Школа-интернат №3</a:t>
            </a:r>
            <a:endParaRPr lang="ru-RU" i="1" dirty="0"/>
          </a:p>
        </p:txBody>
      </p:sp>
      <p:sp>
        <p:nvSpPr>
          <p:cNvPr id="2756" name="Прямоугольник 2755"/>
          <p:cNvSpPr/>
          <p:nvPr/>
        </p:nvSpPr>
        <p:spPr>
          <a:xfrm rot="2548102">
            <a:off x="4605815" y="3673103"/>
            <a:ext cx="259253" cy="201045"/>
          </a:xfrm>
          <a:prstGeom prst="rect">
            <a:avLst/>
          </a:prstGeom>
          <a:solidFill>
            <a:srgbClr val="00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5306" tIns="32653" rIns="65306" bIns="32653" rtlCol="0" anchor="ctr"/>
          <a:lstStyle/>
          <a:p>
            <a:pPr algn="ctr"/>
            <a:endParaRPr lang="ru-RU" dirty="0">
              <a:solidFill>
                <a:schemeClr val="tx1"/>
              </a:solidFill>
            </a:endParaRPr>
          </a:p>
        </p:txBody>
      </p:sp>
      <p:sp>
        <p:nvSpPr>
          <p:cNvPr id="2757" name="AutoShape 108"/>
          <p:cNvSpPr>
            <a:spLocks noChangeArrowheads="1"/>
          </p:cNvSpPr>
          <p:nvPr/>
        </p:nvSpPr>
        <p:spPr bwMode="auto">
          <a:xfrm>
            <a:off x="5361043" y="3551356"/>
            <a:ext cx="1908635" cy="278946"/>
          </a:xfrm>
          <a:prstGeom prst="wedgeRectCallout">
            <a:avLst>
              <a:gd name="adj1" fmla="val -77924"/>
              <a:gd name="adj2" fmla="val 50925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 smtClean="0"/>
              <a:t>Администрация г. Ейска</a:t>
            </a:r>
            <a:endParaRPr lang="ru-RU" i="1" dirty="0"/>
          </a:p>
        </p:txBody>
      </p:sp>
      <p:grpSp>
        <p:nvGrpSpPr>
          <p:cNvPr id="2758" name="Group 253"/>
          <p:cNvGrpSpPr>
            <a:grpSpLocks/>
          </p:cNvGrpSpPr>
          <p:nvPr/>
        </p:nvGrpSpPr>
        <p:grpSpPr bwMode="auto">
          <a:xfrm>
            <a:off x="4367032" y="5460180"/>
            <a:ext cx="213179" cy="240429"/>
            <a:chOff x="476" y="3248"/>
            <a:chExt cx="408" cy="411"/>
          </a:xfrm>
        </p:grpSpPr>
        <p:sp>
          <p:nvSpPr>
            <p:cNvPr id="2759" name="Rectangle 254"/>
            <p:cNvSpPr>
              <a:spLocks noChangeArrowheads="1"/>
            </p:cNvSpPr>
            <p:nvPr/>
          </p:nvSpPr>
          <p:spPr bwMode="auto">
            <a:xfrm>
              <a:off x="476" y="3478"/>
              <a:ext cx="363" cy="181"/>
            </a:xfrm>
            <a:prstGeom prst="rect">
              <a:avLst/>
            </a:pr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651931"/>
              <a:endParaRPr lang="ru-RU" sz="4000" b="1">
                <a:solidFill>
                  <a:srgbClr val="FFFFFF"/>
                </a:solidFill>
              </a:endParaRPr>
            </a:p>
          </p:txBody>
        </p:sp>
        <p:sp>
          <p:nvSpPr>
            <p:cNvPr id="2760" name="AutoShape 255"/>
            <p:cNvSpPr>
              <a:spLocks noChangeArrowheads="1"/>
            </p:cNvSpPr>
            <p:nvPr/>
          </p:nvSpPr>
          <p:spPr bwMode="auto">
            <a:xfrm rot="10800000">
              <a:off x="703" y="3248"/>
              <a:ext cx="181" cy="40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4535 w 21600"/>
                <a:gd name="T13" fmla="*/ 4489 h 21600"/>
                <a:gd name="T14" fmla="*/ 17065 w 21600"/>
                <a:gd name="T15" fmla="*/ 17111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rot="10800000"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endParaRPr lang="ru-RU"/>
            </a:p>
          </p:txBody>
        </p:sp>
      </p:grpSp>
      <p:sp>
        <p:nvSpPr>
          <p:cNvPr id="2761" name="AutoShape 108"/>
          <p:cNvSpPr>
            <a:spLocks noChangeArrowheads="1"/>
          </p:cNvSpPr>
          <p:nvPr/>
        </p:nvSpPr>
        <p:spPr bwMode="auto">
          <a:xfrm>
            <a:off x="2780062" y="5670912"/>
            <a:ext cx="1223509" cy="278946"/>
          </a:xfrm>
          <a:prstGeom prst="wedgeRectCallout">
            <a:avLst>
              <a:gd name="adj1" fmla="val 91050"/>
              <a:gd name="adj2" fmla="val -45455"/>
            </a:avLst>
          </a:prstGeom>
          <a:solidFill>
            <a:schemeClr val="accent1">
              <a:lumMod val="60000"/>
              <a:lumOff val="4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Котельная </a:t>
            </a:r>
            <a:endParaRPr lang="ru-RU" i="1" dirty="0"/>
          </a:p>
        </p:txBody>
      </p:sp>
      <p:pic>
        <p:nvPicPr>
          <p:cNvPr id="2762" name="Picture 852" descr="pod"/>
          <p:cNvPicPr>
            <a:picLocks noChangeAspect="1" noChangeArrowheads="1" noCrop="1"/>
          </p:cNvPicPr>
          <p:nvPr/>
        </p:nvPicPr>
        <p:blipFill>
          <a:blip r:embed="rId7" cstate="print"/>
          <a:srcRect/>
          <a:stretch>
            <a:fillRect/>
          </a:stretch>
        </p:blipFill>
        <p:spPr bwMode="auto">
          <a:xfrm>
            <a:off x="4477009" y="5005309"/>
            <a:ext cx="449036" cy="38326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2763" name="AutoShape 108"/>
          <p:cNvSpPr>
            <a:spLocks noChangeArrowheads="1"/>
          </p:cNvSpPr>
          <p:nvPr/>
        </p:nvSpPr>
        <p:spPr bwMode="auto">
          <a:xfrm>
            <a:off x="5269760" y="5270743"/>
            <a:ext cx="1090954" cy="257307"/>
          </a:xfrm>
          <a:prstGeom prst="wedgeRectCallout">
            <a:avLst>
              <a:gd name="adj1" fmla="val -80574"/>
              <a:gd name="adj2" fmla="val -10767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Парк отдыха</a:t>
            </a:r>
          </a:p>
        </p:txBody>
      </p:sp>
      <p:pic>
        <p:nvPicPr>
          <p:cNvPr id="2764" name="Picture 852" descr="pod"/>
          <p:cNvPicPr>
            <a:picLocks noChangeAspect="1" noChangeArrowheads="1" noCrop="1"/>
          </p:cNvPicPr>
          <p:nvPr/>
        </p:nvPicPr>
        <p:blipFill>
          <a:blip r:embed="rId7" cstate="print"/>
          <a:srcRect/>
          <a:stretch>
            <a:fillRect/>
          </a:stretch>
        </p:blipFill>
        <p:spPr bwMode="auto">
          <a:xfrm>
            <a:off x="3565575" y="4206137"/>
            <a:ext cx="449036" cy="38326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2765" name="AutoShape 108"/>
          <p:cNvSpPr>
            <a:spLocks noChangeArrowheads="1"/>
          </p:cNvSpPr>
          <p:nvPr/>
        </p:nvSpPr>
        <p:spPr bwMode="auto">
          <a:xfrm>
            <a:off x="2372044" y="4118281"/>
            <a:ext cx="1090954" cy="257307"/>
          </a:xfrm>
          <a:prstGeom prst="wedgeRectCallout">
            <a:avLst>
              <a:gd name="adj1" fmla="val 61740"/>
              <a:gd name="adj2" fmla="val 66971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Парк отдыха</a:t>
            </a:r>
          </a:p>
        </p:txBody>
      </p:sp>
      <p:sp>
        <p:nvSpPr>
          <p:cNvPr id="2750" name="AutoShape 108"/>
          <p:cNvSpPr>
            <a:spLocks noChangeArrowheads="1"/>
          </p:cNvSpPr>
          <p:nvPr/>
        </p:nvSpPr>
        <p:spPr bwMode="auto">
          <a:xfrm>
            <a:off x="3507998" y="4053137"/>
            <a:ext cx="1376796" cy="253587"/>
          </a:xfrm>
          <a:prstGeom prst="wedgeRectCallout">
            <a:avLst>
              <a:gd name="adj1" fmla="val 33218"/>
              <a:gd name="adj2" fmla="val 107033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sz="900" b="1" u="sng" dirty="0" smtClean="0"/>
              <a:t>Школа-интернат №2</a:t>
            </a:r>
            <a:endParaRPr lang="ru-RU" sz="900" i="1" dirty="0"/>
          </a:p>
        </p:txBody>
      </p:sp>
      <p:grpSp>
        <p:nvGrpSpPr>
          <p:cNvPr id="2766" name="Группа 2765"/>
          <p:cNvGrpSpPr>
            <a:grpSpLocks/>
          </p:cNvGrpSpPr>
          <p:nvPr/>
        </p:nvGrpSpPr>
        <p:grpSpPr bwMode="auto">
          <a:xfrm>
            <a:off x="3338712" y="4636411"/>
            <a:ext cx="273432" cy="291197"/>
            <a:chOff x="3857622" y="5286403"/>
            <a:chExt cx="273965" cy="291198"/>
          </a:xfrm>
        </p:grpSpPr>
        <p:grpSp>
          <p:nvGrpSpPr>
            <p:cNvPr id="2770" name="Group 56"/>
            <p:cNvGrpSpPr>
              <a:grpSpLocks/>
            </p:cNvGrpSpPr>
            <p:nvPr/>
          </p:nvGrpSpPr>
          <p:grpSpPr bwMode="auto">
            <a:xfrm>
              <a:off x="3857622" y="5286403"/>
              <a:ext cx="273965" cy="272185"/>
              <a:chOff x="0" y="1"/>
              <a:chExt cx="20000" cy="19999"/>
            </a:xfrm>
          </p:grpSpPr>
          <p:sp>
            <p:nvSpPr>
              <p:cNvPr id="2771" name="Rectangle 57"/>
              <p:cNvSpPr>
                <a:spLocks noChangeArrowheads="1"/>
              </p:cNvSpPr>
              <p:nvPr/>
            </p:nvSpPr>
            <p:spPr bwMode="auto">
              <a:xfrm>
                <a:off x="0" y="7756"/>
                <a:ext cx="20000" cy="12244"/>
              </a:xfrm>
              <a:prstGeom prst="rect">
                <a:avLst/>
              </a:prstGeom>
              <a:noFill/>
              <a:ln w="25400">
                <a:solidFill>
                  <a:srgbClr val="FF0000"/>
                </a:solidFill>
                <a:miter lim="800000"/>
                <a:headEnd/>
                <a:tailEnd/>
              </a:ln>
            </p:spPr>
            <p:txBody>
              <a:bodyPr lIns="178834" tIns="89416" rIns="178834" bIns="89416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 defTabSz="1276650"/>
                <a:endParaRPr lang="ru-RU" sz="2500">
                  <a:latin typeface="Calibri" pitchFamily="34" charset="0"/>
                </a:endParaRPr>
              </a:p>
            </p:txBody>
          </p:sp>
          <p:sp>
            <p:nvSpPr>
              <p:cNvPr id="2772" name="Line 58"/>
              <p:cNvSpPr>
                <a:spLocks noChangeShapeType="1"/>
              </p:cNvSpPr>
              <p:nvPr/>
            </p:nvSpPr>
            <p:spPr bwMode="auto">
              <a:xfrm flipV="1">
                <a:off x="161" y="1"/>
                <a:ext cx="10170" cy="7779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 type="none" w="sm" len="sm"/>
                <a:tailEnd type="none" w="sm" len="sm"/>
              </a:ln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2773" name="Line 59"/>
              <p:cNvSpPr>
                <a:spLocks noChangeShapeType="1"/>
              </p:cNvSpPr>
              <p:nvPr/>
            </p:nvSpPr>
            <p:spPr bwMode="auto">
              <a:xfrm>
                <a:off x="10475" y="1"/>
                <a:ext cx="9364" cy="7309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 type="none" w="sm" len="sm"/>
                <a:tailEnd type="none" w="sm" len="sm"/>
              </a:ln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endParaRPr lang="ru-RU"/>
              </a:p>
            </p:txBody>
          </p:sp>
          <p:grpSp>
            <p:nvGrpSpPr>
              <p:cNvPr id="2774" name="Group 60"/>
              <p:cNvGrpSpPr>
                <a:grpSpLocks/>
              </p:cNvGrpSpPr>
              <p:nvPr/>
            </p:nvGrpSpPr>
            <p:grpSpPr bwMode="auto">
              <a:xfrm>
                <a:off x="8652" y="3009"/>
                <a:ext cx="3119" cy="3408"/>
                <a:chOff x="-2659" y="0"/>
                <a:chExt cx="26710" cy="20000"/>
              </a:xfrm>
            </p:grpSpPr>
            <p:sp>
              <p:nvSpPr>
                <p:cNvPr id="2775" name="Line 61"/>
                <p:cNvSpPr>
                  <a:spLocks noChangeShapeType="1"/>
                </p:cNvSpPr>
                <p:nvPr/>
              </p:nvSpPr>
              <p:spPr bwMode="auto">
                <a:xfrm>
                  <a:off x="9649" y="0"/>
                  <a:ext cx="137" cy="20000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  <p:sp>
              <p:nvSpPr>
                <p:cNvPr id="2776" name="Line 62"/>
                <p:cNvSpPr>
                  <a:spLocks noChangeShapeType="1"/>
                </p:cNvSpPr>
                <p:nvPr/>
              </p:nvSpPr>
              <p:spPr bwMode="auto">
                <a:xfrm>
                  <a:off x="-2659" y="11007"/>
                  <a:ext cx="26710" cy="140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</p:grpSp>
        </p:grpSp>
        <p:sp>
          <p:nvSpPr>
            <p:cNvPr id="2768" name="Rectangle 54"/>
            <p:cNvSpPr>
              <a:spLocks noChangeArrowheads="1"/>
            </p:cNvSpPr>
            <p:nvPr/>
          </p:nvSpPr>
          <p:spPr bwMode="auto">
            <a:xfrm>
              <a:off x="3923104" y="5404316"/>
              <a:ext cx="153063" cy="173285"/>
            </a:xfrm>
            <a:prstGeom prst="rect">
              <a:avLst/>
            </a:prstGeom>
            <a:solidFill>
              <a:schemeClr val="bg1">
                <a:alpha val="65881"/>
              </a:schemeClr>
            </a:solidFill>
            <a:ln w="9525">
              <a:noFill/>
              <a:miter lim="800000"/>
              <a:headEnd/>
              <a:tailEnd/>
            </a:ln>
          </p:spPr>
          <p:txBody>
            <a:bodyPr wrap="none" lIns="24844" tIns="24844" rIns="24844" bIns="24844">
              <a:spAutoFit/>
            </a:bodyPr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1276650"/>
              <a:r>
                <a:rPr lang="ru-RU" sz="800" b="1" dirty="0" smtClean="0"/>
                <a:t>03</a:t>
              </a:r>
              <a:endParaRPr lang="ru-RU" sz="2500" b="1" dirty="0"/>
            </a:p>
          </p:txBody>
        </p:sp>
      </p:grpSp>
      <p:sp>
        <p:nvSpPr>
          <p:cNvPr id="2777" name="AutoShape 108"/>
          <p:cNvSpPr>
            <a:spLocks noChangeArrowheads="1"/>
          </p:cNvSpPr>
          <p:nvPr/>
        </p:nvSpPr>
        <p:spPr bwMode="auto">
          <a:xfrm>
            <a:off x="2007612" y="4686990"/>
            <a:ext cx="805030" cy="278946"/>
          </a:xfrm>
          <a:prstGeom prst="wedgeRectCallout">
            <a:avLst>
              <a:gd name="adj1" fmla="val 113209"/>
              <a:gd name="adj2" fmla="val 1385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 smtClean="0"/>
              <a:t>ЦРБ</a:t>
            </a:r>
            <a:endParaRPr lang="ru-RU" i="1" dirty="0"/>
          </a:p>
        </p:txBody>
      </p:sp>
      <p:pic>
        <p:nvPicPr>
          <p:cNvPr id="2778" name="Picture 852" descr="pod"/>
          <p:cNvPicPr>
            <a:picLocks noChangeAspect="1" noChangeArrowheads="1" noCrop="1"/>
          </p:cNvPicPr>
          <p:nvPr/>
        </p:nvPicPr>
        <p:blipFill>
          <a:blip r:embed="rId7" cstate="print"/>
          <a:srcRect/>
          <a:stretch>
            <a:fillRect/>
          </a:stretch>
        </p:blipFill>
        <p:spPr bwMode="auto">
          <a:xfrm>
            <a:off x="4585348" y="5630115"/>
            <a:ext cx="449036" cy="38326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2779" name="AutoShape 108"/>
          <p:cNvSpPr>
            <a:spLocks noChangeArrowheads="1"/>
          </p:cNvSpPr>
          <p:nvPr/>
        </p:nvSpPr>
        <p:spPr bwMode="auto">
          <a:xfrm>
            <a:off x="3386055" y="6121511"/>
            <a:ext cx="1090954" cy="257307"/>
          </a:xfrm>
          <a:prstGeom prst="wedgeRectCallout">
            <a:avLst>
              <a:gd name="adj1" fmla="val 70471"/>
              <a:gd name="adj2" fmla="val -107014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Парк отдыха</a:t>
            </a:r>
          </a:p>
        </p:txBody>
      </p:sp>
      <p:pic>
        <p:nvPicPr>
          <p:cNvPr id="942" name="Picture 2" descr="\\10.66.0.115\рабочие файлы 2\зам. нач. ЦУКС по ОО\Начальник ОМИП\!!!!!!!!!!!!!!!!БАЗА ОМИП\МОДЕЛИ\Модели\Значки. Не удалять!!!\24.png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685140" y="4927025"/>
            <a:ext cx="441564" cy="44156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951" name="Picture 2" descr="\\10.66.0.115\рабочие файлы 2\зам. нач. ЦУКС по ОО\Начальник ОМИП\!!!!!!!!!!!!!!!!БАЗА ОМИП\МОДЕЛИ\Модели\Значки. Не удалять!!!\24.png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11459" y="1024865"/>
            <a:ext cx="441564" cy="44156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946" name="Группа 945"/>
          <p:cNvGrpSpPr/>
          <p:nvPr/>
        </p:nvGrpSpPr>
        <p:grpSpPr>
          <a:xfrm>
            <a:off x="4340326" y="972055"/>
            <a:ext cx="1134357" cy="485706"/>
            <a:chOff x="2319112" y="3750101"/>
            <a:chExt cx="1134357" cy="229362"/>
          </a:xfrm>
        </p:grpSpPr>
        <p:sp>
          <p:nvSpPr>
            <p:cNvPr id="947" name="Прямоугольник 946"/>
            <p:cNvSpPr/>
            <p:nvPr/>
          </p:nvSpPr>
          <p:spPr>
            <a:xfrm>
              <a:off x="2319112" y="3750101"/>
              <a:ext cx="1134357" cy="229362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25400">
              <a:solidFill>
                <a:srgbClr val="00B0F0"/>
              </a:solidFill>
            </a:ln>
            <a:effectLst>
              <a:softEdge rad="127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ru-RU" sz="1000" b="1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З, </a:t>
              </a:r>
              <a:r>
                <a:rPr lang="ru-RU" sz="1000" b="1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8 </a:t>
              </a:r>
              <a:r>
                <a:rPr lang="ru-RU" sz="1000" b="1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м/с            </a:t>
              </a:r>
              <a:endParaRPr lang="ru-RU" sz="10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952" name="Прямая со стрелкой 951"/>
            <p:cNvCxnSpPr/>
            <p:nvPr/>
          </p:nvCxnSpPr>
          <p:spPr>
            <a:xfrm flipV="1">
              <a:off x="2971752" y="3862707"/>
              <a:ext cx="410464" cy="2075"/>
            </a:xfrm>
            <a:prstGeom prst="straightConnector1">
              <a:avLst/>
            </a:prstGeom>
            <a:ln w="38100">
              <a:solidFill>
                <a:srgbClr val="00B0F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357179388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3000"/>
    </mc:Choice>
    <mc:Fallback xmlns="">
      <p:transition spd="slow" advClick="0" advTm="3000"/>
    </mc:Fallback>
  </mc:AlternateContent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85" name="Picture 2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2187" t="17000" r="7917" b="5000"/>
          <a:stretch/>
        </p:blipFill>
        <p:spPr bwMode="auto">
          <a:xfrm>
            <a:off x="-6352" y="0"/>
            <a:ext cx="9150352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Прямоугольник 3"/>
          <p:cNvSpPr/>
          <p:nvPr/>
        </p:nvSpPr>
        <p:spPr>
          <a:xfrm>
            <a:off x="2195222" y="918154"/>
            <a:ext cx="4753557" cy="1118439"/>
          </a:xfrm>
          <a:prstGeom prst="rect">
            <a:avLst/>
          </a:prstGeom>
          <a:solidFill>
            <a:srgbClr val="FF0000"/>
          </a:solidFill>
          <a:ln w="19050">
            <a:solidFill>
              <a:schemeClr val="tx1"/>
            </a:solidFill>
          </a:ln>
        </p:spPr>
        <p:txBody>
          <a:bodyPr wrap="square" lIns="78922" tIns="39461" rIns="78922" bIns="39461">
            <a:spAutoFit/>
          </a:bodyPr>
          <a:lstStyle/>
          <a:p>
            <a:pPr algn="just"/>
            <a:r>
              <a:rPr lang="ru-RU" sz="135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В результате сильного ветра с порывами прогнозируется возникновение чрезвычайных ситуаций (происшествий), связанных с нарушением условий жизнедеятельности населения, повреждением (обрывом) ЛЭП и линий связи, нарушениями в системе ЖКХ.</a:t>
            </a:r>
          </a:p>
        </p:txBody>
      </p:sp>
      <p:sp>
        <p:nvSpPr>
          <p:cNvPr id="5" name="Text Box 2"/>
          <p:cNvSpPr txBox="1">
            <a:spLocks noChangeArrowheads="1"/>
          </p:cNvSpPr>
          <p:nvPr/>
        </p:nvSpPr>
        <p:spPr bwMode="auto">
          <a:xfrm>
            <a:off x="0" y="-5703"/>
            <a:ext cx="9144000" cy="669687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noFill/>
            <a:miter lim="800000"/>
            <a:headEnd/>
            <a:tailEnd/>
          </a:ln>
        </p:spPr>
        <p:txBody>
          <a:bodyPr lIns="34952" tIns="17477" rIns="34952" bIns="17477" anchor="ctr"/>
          <a:lstStyle>
            <a:defPPr>
              <a:defRPr lang="ru-RU"/>
            </a:defPPr>
            <a:lvl1pPr algn="ctr">
              <a:defRPr sz="140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dirty="0"/>
              <a:t>ПРОВЕДЕНИЕ РАСЧЕТОВ ДЛЯ ОРГАНИЗАЦИИ НОРМАЛЬНЫХ УСЛОВИЙ </a:t>
            </a:r>
          </a:p>
          <a:p>
            <a:r>
              <a:rPr lang="ru-RU" dirty="0"/>
              <a:t>ЖИЗНЕДЕЯТЕЛЬНОСТИ НАСЕЛЕНИЯ</a:t>
            </a:r>
          </a:p>
          <a:p>
            <a:r>
              <a:rPr lang="ru-RU" dirty="0"/>
              <a:t>(с использованием программно-расчетных комплексов)</a:t>
            </a:r>
          </a:p>
        </p:txBody>
      </p:sp>
      <p:sp>
        <p:nvSpPr>
          <p:cNvPr id="8" name="Прямоугольник 7"/>
          <p:cNvSpPr/>
          <p:nvPr/>
        </p:nvSpPr>
        <p:spPr>
          <a:xfrm>
            <a:off x="46772" y="2320116"/>
            <a:ext cx="4515703" cy="1333882"/>
          </a:xfrm>
          <a:prstGeom prst="rect">
            <a:avLst/>
          </a:prstGeom>
          <a:solidFill>
            <a:srgbClr val="FFC000"/>
          </a:solidFill>
          <a:ln w="19050">
            <a:solidFill>
              <a:schemeClr val="tx1"/>
            </a:solidFill>
          </a:ln>
        </p:spPr>
        <p:txBody>
          <a:bodyPr wrap="square" lIns="78922" tIns="39461" rIns="78922" bIns="39461">
            <a:spAutoFit/>
          </a:bodyPr>
          <a:lstStyle/>
          <a:p>
            <a:pPr algn="ctr"/>
            <a:r>
              <a:rPr lang="ru-RU" sz="135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РАСЧЕТ </a:t>
            </a:r>
          </a:p>
          <a:p>
            <a:pPr algn="ctr"/>
            <a:r>
              <a:rPr lang="ru-RU" sz="135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времени охлаждения помещения в жилых домах</a:t>
            </a:r>
          </a:p>
          <a:p>
            <a:pPr algn="just"/>
            <a:r>
              <a:rPr lang="ru-RU" sz="135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Вычислим время охлаждения внутренней поверхности наружного угла для углового помещения жилого здания от исходного значения +22</a:t>
            </a:r>
            <a:r>
              <a:rPr lang="ru-RU" sz="1400" dirty="0"/>
              <a:t>°</a:t>
            </a:r>
            <a:r>
              <a:rPr lang="ru-RU" sz="1350" dirty="0">
                <a:latin typeface="Times New Roman" panose="02020603050405020304" pitchFamily="18" charset="0"/>
                <a:cs typeface="Times New Roman" panose="02020603050405020304" pitchFamily="18" charset="0"/>
              </a:rPr>
              <a:t>С до +12</a:t>
            </a:r>
            <a:r>
              <a:rPr lang="ru-RU" sz="1400" dirty="0"/>
              <a:t>°</a:t>
            </a:r>
            <a:r>
              <a:rPr lang="ru-RU" sz="1350" dirty="0">
                <a:latin typeface="Times New Roman" panose="02020603050405020304" pitchFamily="18" charset="0"/>
                <a:cs typeface="Times New Roman" panose="02020603050405020304" pitchFamily="18" charset="0"/>
              </a:rPr>
              <a:t>С при отключении отопления. </a:t>
            </a:r>
          </a:p>
        </p:txBody>
      </p:sp>
      <p:sp>
        <p:nvSpPr>
          <p:cNvPr id="9" name="Прямоугольник 8"/>
          <p:cNvSpPr/>
          <p:nvPr/>
        </p:nvSpPr>
        <p:spPr>
          <a:xfrm>
            <a:off x="53121" y="4888667"/>
            <a:ext cx="4515703" cy="1333882"/>
          </a:xfrm>
          <a:prstGeom prst="rect">
            <a:avLst/>
          </a:prstGeom>
          <a:solidFill>
            <a:srgbClr val="FFC000"/>
          </a:solidFill>
          <a:ln w="19050">
            <a:solidFill>
              <a:schemeClr val="tx1"/>
            </a:solidFill>
          </a:ln>
        </p:spPr>
        <p:txBody>
          <a:bodyPr wrap="square" lIns="78922" tIns="39461" rIns="78922" bIns="39461">
            <a:spAutoFit/>
          </a:bodyPr>
          <a:lstStyle/>
          <a:p>
            <a:pPr algn="just"/>
            <a:r>
              <a:rPr lang="ru-RU" sz="135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endParaRPr lang="ru-RU" sz="1350" b="1" dirty="0" smtClean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just"/>
            <a:endParaRPr lang="ru-RU" sz="135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just"/>
            <a:r>
              <a:rPr lang="ru-RU" sz="135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Вывод</a:t>
            </a:r>
            <a:r>
              <a:rPr lang="ru-RU" sz="135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: </a:t>
            </a:r>
            <a:r>
              <a:rPr lang="ru-RU" sz="135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понижение температуры в жилых домах до +12</a:t>
            </a:r>
            <a:r>
              <a:rPr lang="ru-RU" sz="1400" dirty="0"/>
              <a:t>°</a:t>
            </a:r>
            <a:r>
              <a:rPr lang="ru-RU" sz="1350" dirty="0">
                <a:latin typeface="Times New Roman" panose="02020603050405020304" pitchFamily="18" charset="0"/>
                <a:cs typeface="Times New Roman" panose="02020603050405020304" pitchFamily="18" charset="0"/>
              </a:rPr>
              <a:t>С. прогнозируется к через </a:t>
            </a:r>
            <a:r>
              <a:rPr lang="ru-RU" sz="135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(8,5 суток</a:t>
            </a:r>
            <a:r>
              <a:rPr lang="ru-RU" sz="135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)</a:t>
            </a:r>
            <a:r>
              <a:rPr lang="ru-RU" sz="135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</a:p>
          <a:p>
            <a:pPr algn="just"/>
            <a:endParaRPr lang="ru-RU" sz="135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just"/>
            <a:endParaRPr lang="ru-RU" sz="135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0" name="Прямоугольник 9"/>
          <p:cNvSpPr/>
          <p:nvPr/>
        </p:nvSpPr>
        <p:spPr>
          <a:xfrm>
            <a:off x="4597930" y="2320116"/>
            <a:ext cx="4528273" cy="1326188"/>
          </a:xfrm>
          <a:prstGeom prst="rect">
            <a:avLst/>
          </a:prstGeom>
          <a:solidFill>
            <a:srgbClr val="00B0F0"/>
          </a:solidFill>
          <a:ln w="19050">
            <a:solidFill>
              <a:schemeClr val="tx1"/>
            </a:solidFill>
          </a:ln>
        </p:spPr>
        <p:txBody>
          <a:bodyPr wrap="square" lIns="78922" tIns="39461" rIns="78922" bIns="39461">
            <a:spAutoFit/>
          </a:bodyPr>
          <a:lstStyle/>
          <a:p>
            <a:pPr algn="ctr"/>
            <a:r>
              <a:rPr lang="ru-RU" sz="135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РАСЧЕТ</a:t>
            </a:r>
          </a:p>
          <a:p>
            <a:pPr algn="ctr"/>
            <a:r>
              <a:rPr lang="ru-RU" sz="135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потребности питьевой воды</a:t>
            </a:r>
          </a:p>
          <a:p>
            <a:pPr algn="just"/>
            <a:r>
              <a:rPr lang="ru-RU" sz="135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Вычислим норму </a:t>
            </a:r>
            <a:r>
              <a:rPr lang="ru-RU" sz="135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водообеспечения</a:t>
            </a:r>
            <a:r>
              <a:rPr lang="ru-RU" sz="135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человека в сутки при малой физической активности (с </a:t>
            </a:r>
            <a:r>
              <a:rPr lang="ru-RU" sz="135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энергозатратами</a:t>
            </a:r>
            <a:r>
              <a:rPr lang="ru-RU" sz="135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до 5,0-105 Дж/ч (120 ккал/ч)) для различных видов водопотребления и режимов </a:t>
            </a:r>
            <a:r>
              <a:rPr lang="ru-RU" sz="135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водообеспечения</a:t>
            </a:r>
            <a:r>
              <a:rPr lang="ru-RU" sz="1350" dirty="0"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</a:p>
        </p:txBody>
      </p:sp>
      <p:sp>
        <p:nvSpPr>
          <p:cNvPr id="12" name="Прямоугольник 11"/>
          <p:cNvSpPr/>
          <p:nvPr/>
        </p:nvSpPr>
        <p:spPr>
          <a:xfrm>
            <a:off x="4614471" y="4880076"/>
            <a:ext cx="4528273" cy="1326188"/>
          </a:xfrm>
          <a:prstGeom prst="rect">
            <a:avLst/>
          </a:prstGeom>
          <a:solidFill>
            <a:srgbClr val="00B0F0"/>
          </a:solidFill>
          <a:ln w="19050">
            <a:solidFill>
              <a:schemeClr val="tx1"/>
            </a:solidFill>
          </a:ln>
        </p:spPr>
        <p:txBody>
          <a:bodyPr wrap="square" lIns="78922" tIns="39461" rIns="78922" bIns="39461">
            <a:spAutoFit/>
          </a:bodyPr>
          <a:lstStyle/>
          <a:p>
            <a:pPr algn="just"/>
            <a:r>
              <a:rPr lang="ru-RU" sz="135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Вывод: </a:t>
            </a:r>
            <a:r>
              <a:rPr lang="ru-RU" sz="135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для организации трехразового подвоза воды (одна автоцистерна будет  подвозить воду 3 раза в день по 4 000 л) необходимо привлечь 7 автоцистерн водоизмещением    4 000 л для обеспечения питьевой водой и 14 автоцистерн для обеспечения водой для приготовления пищи и умывания.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2" name="Прямоугольник 1">
                <a:extLst>
                  <a:ext uri="{FF2B5EF4-FFF2-40B4-BE49-F238E27FC236}">
                    <a16:creationId xmlns="" xmlns:a16="http://schemas.microsoft.com/office/drawing/2014/main" id="{EDADC2BC-7DCE-41A1-B1C6-606E267B48D9}"/>
                  </a:ext>
                </a:extLst>
              </p:cNvPr>
              <p:cNvSpPr/>
              <p:nvPr/>
            </p:nvSpPr>
            <p:spPr>
              <a:xfrm>
                <a:off x="46772" y="3742887"/>
                <a:ext cx="4505509" cy="1054401"/>
              </a:xfrm>
              <a:prstGeom prst="rect">
                <a:avLst/>
              </a:prstGeom>
              <a:solidFill>
                <a:srgbClr val="FFC000"/>
              </a:soli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ru-RU" i="1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m:t>𝜏</m:t>
                      </m:r>
                      <m:r>
                        <a:rPr lang="ru-RU" i="1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m:t>=0,64⋅</m:t>
                      </m:r>
                      <m:sSup>
                        <m:sSupPr>
                          <m:ctrlPr>
                            <a:rPr lang="ru-RU" i="1" smtClean="0">
                              <a:solidFill>
                                <a:schemeClr val="tx1"/>
                              </a:solidFill>
                              <a:latin typeface="Cambria Math"/>
                            </a:rPr>
                          </m:ctrlPr>
                        </m:sSupPr>
                        <m:e>
                          <m:d>
                            <m:dPr>
                              <m:ctrlPr>
                                <a:rPr lang="ru-RU" i="1" smtClean="0">
                                  <a:solidFill>
                                    <a:schemeClr val="tx1"/>
                                  </a:solidFill>
                                  <a:latin typeface="Cambria Math"/>
                                </a:rPr>
                              </m:ctrlPr>
                            </m:dPr>
                            <m:e>
                              <m:m>
                                <m:mPr>
                                  <m:plcHide m:val="on"/>
                                  <m:mcs>
                                    <m:mc>
                                      <m:mcPr>
                                        <m:count m:val="1"/>
                                        <m:mcJc m:val="center"/>
                                      </m:mcPr>
                                    </m:mc>
                                  </m:mcs>
                                  <m:ctrlPr>
                                    <a:rPr lang="ru-RU" i="1" smtClean="0">
                                      <a:solidFill>
                                        <a:schemeClr val="tx1"/>
                                      </a:solidFill>
                                      <a:latin typeface="Cambria Math"/>
                                    </a:rPr>
                                  </m:ctrlPr>
                                </m:mPr>
                                <m:mr>
                                  <m:e>
                                    <m:sSub>
                                      <m:sSubPr>
                                        <m:ctrlPr>
                                          <a:rPr lang="ru-RU" i="1" smtClean="0">
                                            <a:solidFill>
                                              <a:schemeClr val="tx1"/>
                                            </a:solidFill>
                                            <a:latin typeface="Cambria Math"/>
                                          </a:rPr>
                                        </m:ctrlPr>
                                      </m:sSubPr>
                                      <m:e>
                                        <m:r>
                                          <a:rPr lang="ru-RU" i="1" smtClean="0">
                                            <a:solidFill>
                                              <a:schemeClr val="tx1"/>
                                            </a:solidFill>
                                            <a:latin typeface="Cambria Math" panose="02040503050406030204" pitchFamily="18" charset="0"/>
                                          </a:rPr>
                                          <m:t>𝑡</m:t>
                                        </m:r>
                                      </m:e>
                                      <m:sub>
                                        <m:r>
                                          <a:rPr lang="ru-RU" i="1" smtClean="0">
                                            <a:solidFill>
                                              <a:schemeClr val="tx1"/>
                                            </a:solidFill>
                                            <a:latin typeface="Cambria Math" panose="02040503050406030204" pitchFamily="18" charset="0"/>
                                          </a:rPr>
                                          <m:t>𝑐𝑚</m:t>
                                        </m:r>
                                        <m:r>
                                          <a:rPr lang="ru-RU" i="1" smtClean="0">
                                            <a:solidFill>
                                              <a:schemeClr val="tx1"/>
                                            </a:solidFill>
                                            <a:latin typeface="Cambria Math" panose="02040503050406030204" pitchFamily="18" charset="0"/>
                                          </a:rPr>
                                          <m:t>−</m:t>
                                        </m:r>
                                        <m:r>
                                          <a:rPr lang="ru-RU" i="1" smtClean="0">
                                            <a:solidFill>
                                              <a:schemeClr val="tx1"/>
                                            </a:solidFill>
                                            <a:latin typeface="Cambria Math" panose="02040503050406030204" pitchFamily="18" charset="0"/>
                                          </a:rPr>
                                          <m:t>𝑡𝑐𝑚</m:t>
                                        </m:r>
                                      </m:sub>
                                    </m:sSub>
                                  </m:e>
                                </m:mr>
                                <m:mr>
                                  <m:e>
                                    <m:acc>
                                      <m:accPr>
                                        <m:chr m:val="̅"/>
                                        <m:ctrlPr>
                                          <a:rPr lang="ru-RU" i="1" smtClean="0">
                                            <a:solidFill>
                                              <a:schemeClr val="tx1"/>
                                            </a:solidFill>
                                            <a:latin typeface="Cambria Math"/>
                                          </a:rPr>
                                        </m:ctrlPr>
                                      </m:accPr>
                                      <m:e>
                                        <m:sSub>
                                          <m:sSubPr>
                                            <m:ctrlPr>
                                              <a:rPr lang="ru-RU" i="1" smtClean="0">
                                                <a:solidFill>
                                                  <a:schemeClr val="tx1"/>
                                                </a:solidFill>
                                                <a:latin typeface="Cambria Math"/>
                                              </a:rPr>
                                            </m:ctrlPr>
                                          </m:sSubPr>
                                          <m:e>
                                            <m:r>
                                              <a:rPr lang="ru-RU" i="1" smtClean="0">
                                                <a:solidFill>
                                                  <a:schemeClr val="tx1"/>
                                                </a:solidFill>
                                                <a:latin typeface="Cambria Math" panose="02040503050406030204" pitchFamily="18" charset="0"/>
                                              </a:rPr>
                                              <m:t>𝑡</m:t>
                                            </m:r>
                                          </m:e>
                                          <m:sub>
                                            <m:r>
                                              <a:rPr lang="ru-RU" i="1" smtClean="0">
                                                <a:solidFill>
                                                  <a:schemeClr val="tx1"/>
                                                </a:solidFill>
                                                <a:latin typeface="Cambria Math" panose="02040503050406030204" pitchFamily="18" charset="0"/>
                                              </a:rPr>
                                              <m:t>6</m:t>
                                            </m:r>
                                          </m:sub>
                                        </m:sSub>
                                        <m:r>
                                          <a:rPr lang="ru-RU" i="1" smtClean="0">
                                            <a:solidFill>
                                              <a:schemeClr val="tx1"/>
                                            </a:solidFill>
                                            <a:latin typeface="Cambria Math" panose="02040503050406030204" pitchFamily="18" charset="0"/>
                                          </a:rPr>
                                          <m:t>−</m:t>
                                        </m:r>
                                        <m:sSub>
                                          <m:sSubPr>
                                            <m:ctrlPr>
                                              <a:rPr lang="ru-RU" i="1" smtClean="0">
                                                <a:solidFill>
                                                  <a:schemeClr val="tx1"/>
                                                </a:solidFill>
                                                <a:latin typeface="Cambria Math"/>
                                              </a:rPr>
                                            </m:ctrlPr>
                                          </m:sSubPr>
                                          <m:e>
                                            <m:r>
                                              <a:rPr lang="ru-RU" i="1" smtClean="0">
                                                <a:solidFill>
                                                  <a:schemeClr val="tx1"/>
                                                </a:solidFill>
                                                <a:latin typeface="Cambria Math" panose="02040503050406030204" pitchFamily="18" charset="0"/>
                                              </a:rPr>
                                              <m:t>𝑡</m:t>
                                            </m:r>
                                          </m:e>
                                          <m:sub>
                                            <m:r>
                                              <a:rPr lang="ru-RU" i="1" smtClean="0">
                                                <a:solidFill>
                                                  <a:schemeClr val="tx1"/>
                                                </a:solidFill>
                                                <a:latin typeface="Cambria Math" panose="02040503050406030204" pitchFamily="18" charset="0"/>
                                              </a:rPr>
                                              <m:t>𝐻</m:t>
                                            </m:r>
                                          </m:sub>
                                        </m:sSub>
                                      </m:e>
                                    </m:acc>
                                  </m:e>
                                </m:mr>
                              </m:m>
                            </m:e>
                          </m:d>
                        </m:e>
                        <m:sup>
                          <m:r>
                            <a:rPr lang="ru-RU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  <m:t>2</m:t>
                          </m:r>
                        </m:sup>
                      </m:sSup>
                      <m:r>
                        <a:rPr lang="ru-RU" i="1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m:t>∗</m:t>
                      </m:r>
                      <m:sSub>
                        <m:sSubPr>
                          <m:ctrlPr>
                            <a:rPr lang="ru-RU" i="1" smtClean="0">
                              <a:solidFill>
                                <a:schemeClr val="tx1"/>
                              </a:solidFill>
                              <a:latin typeface="Cambria Math"/>
                            </a:rPr>
                          </m:ctrlPr>
                        </m:sSubPr>
                        <m:e>
                          <m:r>
                            <a:rPr lang="ru-RU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  <m:t>𝐴</m:t>
                          </m:r>
                        </m:e>
                        <m:sub>
                          <m:sSub>
                            <m:sSubPr>
                              <m:ctrlPr>
                                <a:rPr lang="ru-RU" i="1" smtClean="0">
                                  <a:solidFill>
                                    <a:schemeClr val="tx1"/>
                                  </a:solidFill>
                                  <a:latin typeface="Cambria Math"/>
                                </a:rPr>
                              </m:ctrlPr>
                            </m:sSubPr>
                            <m:e>
                              <m:r>
                                <a:rPr lang="ru-RU" i="1" smtClean="0">
                                  <a:solidFill>
                                    <a:schemeClr val="tx1"/>
                                  </a:solidFill>
                                  <a:latin typeface="Cambria Math" panose="02040503050406030204" pitchFamily="18" charset="0"/>
                                </a:rPr>
                                <m:t>𝑐</m:t>
                              </m:r>
                            </m:e>
                            <m:sub>
                              <m:r>
                                <a:rPr lang="ru-RU" i="1" smtClean="0">
                                  <a:solidFill>
                                    <a:schemeClr val="tx1"/>
                                  </a:solidFill>
                                  <a:latin typeface="Cambria Math" panose="02040503050406030204" pitchFamily="18" charset="0"/>
                                </a:rPr>
                                <m:t>𝑃</m:t>
                              </m:r>
                            </m:sub>
                          </m:sSub>
                        </m:sub>
                      </m:sSub>
                      <m:sSup>
                        <m:sSupPr>
                          <m:ctrlPr>
                            <a:rPr lang="ru-RU" i="1" smtClean="0">
                              <a:solidFill>
                                <a:schemeClr val="tx1"/>
                              </a:solidFill>
                              <a:latin typeface="Cambria Math"/>
                            </a:rPr>
                          </m:ctrlPr>
                        </m:sSupPr>
                        <m:e>
                          <m:d>
                            <m:dPr>
                              <m:ctrlPr>
                                <a:rPr lang="ru-RU" i="1" smtClean="0">
                                  <a:solidFill>
                                    <a:schemeClr val="tx1"/>
                                  </a:solidFill>
                                  <a:latin typeface="Cambria Math"/>
                                </a:rPr>
                              </m:ctrlPr>
                            </m:dPr>
                            <m:e>
                              <m:r>
                                <a:rPr lang="ru-RU" i="1" smtClean="0">
                                  <a:solidFill>
                                    <a:schemeClr val="tx1"/>
                                  </a:solidFill>
                                  <a:latin typeface="Cambria Math" panose="02040503050406030204" pitchFamily="18" charset="0"/>
                                </a:rPr>
                                <m:t>𝛴</m:t>
                              </m:r>
                              <m:sSub>
                                <m:sSubPr>
                                  <m:ctrlPr>
                                    <a:rPr lang="ru-RU" i="1" smtClean="0">
                                      <a:solidFill>
                                        <a:schemeClr val="tx1"/>
                                      </a:solidFill>
                                      <a:latin typeface="Cambria Math"/>
                                    </a:rPr>
                                  </m:ctrlPr>
                                </m:sSubPr>
                                <m:e>
                                  <m:r>
                                    <a:rPr lang="ru-RU" i="1" smtClean="0">
                                      <a:solidFill>
                                        <a:schemeClr val="tx1"/>
                                      </a:solidFill>
                                      <a:latin typeface="Cambria Math" panose="02040503050406030204" pitchFamily="18" charset="0"/>
                                    </a:rPr>
                                    <m:t>𝑅</m:t>
                                  </m:r>
                                </m:e>
                                <m:sub>
                                  <m:r>
                                    <a:rPr lang="ru-RU" i="1" smtClean="0">
                                      <a:solidFill>
                                        <a:schemeClr val="tx1"/>
                                      </a:solidFill>
                                      <a:latin typeface="Cambria Math" panose="02040503050406030204" pitchFamily="18" charset="0"/>
                                    </a:rPr>
                                    <m:t>𝐶𝑛</m:t>
                                  </m:r>
                                </m:sub>
                              </m:sSub>
                            </m:e>
                          </m:d>
                        </m:e>
                        <m:sup>
                          <m:r>
                            <a:rPr lang="ru-RU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  <m:t>2</m:t>
                          </m:r>
                        </m:sup>
                      </m:sSup>
                    </m:oMath>
                  </m:oMathPara>
                </a14:m>
                <a:endParaRPr lang="ru-RU" dirty="0"/>
              </a:p>
            </p:txBody>
          </p:sp>
        </mc:Choice>
        <mc:Fallback xmlns="">
          <p:sp>
            <p:nvSpPr>
              <p:cNvPr id="2" name="Прямоугольник 1">
                <a:extLst>
                  <a:ext uri="{FF2B5EF4-FFF2-40B4-BE49-F238E27FC236}">
                    <a16:creationId xmlns="" xmlns:a16="http://schemas.microsoft.com/office/drawing/2014/main" xmlns:a14="http://schemas.microsoft.com/office/drawing/2010/main" id="{EDADC2BC-7DCE-41A1-B1C6-606E267B48D9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6772" y="3742887"/>
                <a:ext cx="4505509" cy="1054401"/>
              </a:xfrm>
              <a:prstGeom prst="rect">
                <a:avLst/>
              </a:prstGeom>
              <a:blipFill rotWithShape="1">
                <a:blip r:embed="rId5"/>
                <a:stretch>
                  <a:fillRect/>
                </a:stretch>
              </a:blipFill>
              <a:ln w="19050">
                <a:solidFill>
                  <a:schemeClr val="tx1"/>
                </a:solidFill>
              </a:ln>
            </p:spPr>
            <p:txBody>
              <a:bodyPr/>
              <a:lstStyle/>
              <a:p>
                <a:r>
                  <a:rPr lang="ru-RU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7" name="Прямоугольник 6">
                <a:extLst>
                  <a:ext uri="{FF2B5EF4-FFF2-40B4-BE49-F238E27FC236}">
                    <a16:creationId xmlns="" xmlns:a16="http://schemas.microsoft.com/office/drawing/2014/main" id="{B08D1396-4F65-4736-A42C-664F28640426}"/>
                  </a:ext>
                </a:extLst>
              </p:cNvPr>
              <p:cNvSpPr/>
              <p:nvPr/>
            </p:nvSpPr>
            <p:spPr>
              <a:xfrm>
                <a:off x="4597930" y="3742887"/>
                <a:ext cx="4528271" cy="1023457"/>
              </a:xfrm>
              <a:prstGeom prst="rect">
                <a:avLst/>
              </a:prstGeom>
              <a:solidFill>
                <a:srgbClr val="00B0F0"/>
              </a:solidFill>
              <a:ln w="2222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ru-RU" i="1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m:t>𝑞</m:t>
                      </m:r>
                      <m:r>
                        <a:rPr lang="ru-RU" i="1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d>
                        <m:dPr>
                          <m:ctrlPr>
                            <a:rPr lang="ru-RU" i="1" smtClean="0">
                              <a:solidFill>
                                <a:schemeClr val="tx1"/>
                              </a:solidFill>
                              <a:latin typeface="Cambria Math"/>
                            </a:rPr>
                          </m:ctrlPr>
                        </m:dPr>
                        <m:e>
                          <m:r>
                            <a:rPr lang="ru-RU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  <m:t>𝑁𝐴𝑛</m:t>
                          </m:r>
                          <m:r>
                            <a:rPr lang="ru-RU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  <m:t>1+</m:t>
                          </m:r>
                          <m:r>
                            <a:rPr lang="ru-RU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  <m:t>𝑛𝐴</m:t>
                          </m:r>
                          <m:sSup>
                            <m:sSupPr>
                              <m:ctrlPr>
                                <a:rPr lang="ru-RU" i="1" smtClean="0">
                                  <a:solidFill>
                                    <a:schemeClr val="tx1"/>
                                  </a:solidFill>
                                  <a:latin typeface="Cambria Math"/>
                                </a:rPr>
                              </m:ctrlPr>
                            </m:sSupPr>
                            <m:e>
                              <m:r>
                                <a:rPr lang="ru-RU" i="1" smtClean="0">
                                  <a:solidFill>
                                    <a:schemeClr val="tx1"/>
                                  </a:solidFill>
                                  <a:latin typeface="Cambria Math" panose="02040503050406030204" pitchFamily="18" charset="0"/>
                                </a:rPr>
                                <m:t>𝑛</m:t>
                              </m:r>
                            </m:e>
                            <m:sup>
                              <m:r>
                                <a:rPr lang="ru-RU" i="1" smtClean="0">
                                  <a:solidFill>
                                    <a:schemeClr val="tx1"/>
                                  </a:solidFill>
                                  <a:latin typeface="Cambria Math" panose="02040503050406030204" pitchFamily="18" charset="0"/>
                                </a:rPr>
                                <m:t>2</m:t>
                              </m:r>
                            </m:sup>
                          </m:sSup>
                          <m:r>
                            <a:rPr lang="ru-RU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  <m:t>+5.5</m:t>
                          </m:r>
                          <m:r>
                            <a:rPr lang="ru-RU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  <m:t>𝑁</m:t>
                          </m:r>
                          <m:r>
                            <a:rPr lang="ru-RU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  <m:t>𝛿</m:t>
                          </m:r>
                        </m:e>
                      </m:d>
                      <m:r>
                        <a:rPr lang="ru-RU" i="1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m:t>∗1,6</m:t>
                      </m:r>
                    </m:oMath>
                  </m:oMathPara>
                </a14:m>
                <a:endParaRPr lang="ru-RU" dirty="0">
                  <a:solidFill>
                    <a:schemeClr val="tx1"/>
                  </a:solidFill>
                </a:endParaRPr>
              </a:p>
            </p:txBody>
          </p:sp>
        </mc:Choice>
        <mc:Fallback xmlns="">
          <p:sp>
            <p:nvSpPr>
              <p:cNvPr id="7" name="Прямоугольник 6">
                <a:extLst>
                  <a:ext uri="{FF2B5EF4-FFF2-40B4-BE49-F238E27FC236}">
                    <a16:creationId xmlns="" xmlns:a16="http://schemas.microsoft.com/office/drawing/2014/main" xmlns:a14="http://schemas.microsoft.com/office/drawing/2010/main" id="{B08D1396-4F65-4736-A42C-664F28640426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597930" y="3742887"/>
                <a:ext cx="4528271" cy="1023457"/>
              </a:xfrm>
              <a:prstGeom prst="rect">
                <a:avLst/>
              </a:prstGeom>
              <a:blipFill rotWithShape="1">
                <a:blip r:embed="rId6"/>
                <a:stretch>
                  <a:fillRect/>
                </a:stretch>
              </a:blipFill>
              <a:ln w="22225">
                <a:solidFill>
                  <a:schemeClr val="tx1"/>
                </a:solidFill>
              </a:ln>
            </p:spPr>
            <p:txBody>
              <a:bodyPr/>
              <a:lstStyle/>
              <a:p>
                <a:r>
                  <a:rPr lang="ru-RU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383399737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3000"/>
    </mc:Choice>
    <mc:Fallback xmlns="">
      <p:transition spd="slow" advClick="0" advTm="3000"/>
    </mc:Fallback>
  </mc:AlternateContent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6" name="Picture 2" descr="C:\Users\user\Desktop\open 10.jpg">
            <a:extLst>
              <a:ext uri="{FF2B5EF4-FFF2-40B4-BE49-F238E27FC236}">
                <a16:creationId xmlns="" xmlns:a16="http://schemas.microsoft.com/office/drawing/2014/main" id="{DB6F7C1B-4E11-49F8-8727-D56485DA5971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4479" r="13573" b="3549"/>
          <a:stretch/>
        </p:blipFill>
        <p:spPr bwMode="auto">
          <a:xfrm>
            <a:off x="7658" y="637635"/>
            <a:ext cx="9137605" cy="6225723"/>
          </a:xfrm>
          <a:prstGeom prst="rect">
            <a:avLst/>
          </a:prstGeom>
          <a:solidFill>
            <a:srgbClr val="00B050"/>
          </a:solidFill>
          <a:ln w="9525">
            <a:solidFill>
              <a:schemeClr val="tx1"/>
            </a:solidFill>
            <a:miter lim="800000"/>
            <a:headEnd/>
            <a:tailEnd/>
          </a:ln>
        </p:spPr>
      </p:pic>
      <p:sp>
        <p:nvSpPr>
          <p:cNvPr id="23554" name="Line 35"/>
          <p:cNvSpPr>
            <a:spLocks noChangeShapeType="1"/>
          </p:cNvSpPr>
          <p:nvPr/>
        </p:nvSpPr>
        <p:spPr bwMode="auto">
          <a:xfrm>
            <a:off x="9144000" y="-1611313"/>
            <a:ext cx="3322638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ffectLst>
            <a:prstShdw prst="shdw17" dist="17961" dir="2700000">
              <a:srgbClr val="999999"/>
            </a:prstShdw>
          </a:effectLst>
        </p:spPr>
        <p:txBody>
          <a:bodyPr lIns="91371" tIns="45684" rIns="91371" bIns="45684"/>
          <a:lstStyle/>
          <a:p>
            <a:endParaRPr lang="ru-RU" dirty="0"/>
          </a:p>
        </p:txBody>
      </p:sp>
      <p:sp>
        <p:nvSpPr>
          <p:cNvPr id="23555" name="Line 36"/>
          <p:cNvSpPr>
            <a:spLocks noChangeShapeType="1"/>
          </p:cNvSpPr>
          <p:nvPr/>
        </p:nvSpPr>
        <p:spPr bwMode="auto">
          <a:xfrm>
            <a:off x="9144000" y="4797152"/>
            <a:ext cx="3322638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ffectLst>
            <a:prstShdw prst="shdw17" dist="17961" dir="2700000">
              <a:srgbClr val="999999"/>
            </a:prstShdw>
          </a:effectLst>
        </p:spPr>
        <p:txBody>
          <a:bodyPr lIns="91371" tIns="45684" rIns="91371" bIns="45684"/>
          <a:lstStyle/>
          <a:p>
            <a:endParaRPr lang="ru-RU" dirty="0"/>
          </a:p>
        </p:txBody>
      </p:sp>
      <p:sp>
        <p:nvSpPr>
          <p:cNvPr id="23556" name="Line 37"/>
          <p:cNvSpPr>
            <a:spLocks noChangeShapeType="1"/>
          </p:cNvSpPr>
          <p:nvPr/>
        </p:nvSpPr>
        <p:spPr bwMode="auto">
          <a:xfrm>
            <a:off x="9144000" y="-1535378"/>
            <a:ext cx="0" cy="6332539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ffectLst>
            <a:prstShdw prst="shdw17" dist="17961" dir="2700000">
              <a:srgbClr val="999999"/>
            </a:prstShdw>
          </a:effectLst>
        </p:spPr>
        <p:txBody>
          <a:bodyPr lIns="91371" tIns="45684" rIns="91371" bIns="45684"/>
          <a:lstStyle/>
          <a:p>
            <a:endParaRPr lang="ru-RU" dirty="0"/>
          </a:p>
        </p:txBody>
      </p:sp>
      <p:sp>
        <p:nvSpPr>
          <p:cNvPr id="112" name="Прямоугольник 111">
            <a:extLst>
              <a:ext uri="{FF2B5EF4-FFF2-40B4-BE49-F238E27FC236}">
                <a16:creationId xmlns="" xmlns:a16="http://schemas.microsoft.com/office/drawing/2014/main" id="{E7C0E34A-AAA6-4119-93FF-429F60A4B268}"/>
              </a:ext>
            </a:extLst>
          </p:cNvPr>
          <p:cNvSpPr/>
          <p:nvPr/>
        </p:nvSpPr>
        <p:spPr bwMode="auto">
          <a:xfrm>
            <a:off x="-7495" y="-19199"/>
            <a:ext cx="9151479" cy="688379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noFill/>
            <a:miter lim="800000"/>
            <a:headEnd/>
            <a:tailEnd/>
          </a:ln>
        </p:spPr>
        <p:txBody>
          <a:bodyPr lIns="62136" tIns="31069" rIns="62136" bIns="31069" anchor="ctr"/>
          <a:lstStyle/>
          <a:p>
            <a:pPr algn="ctr"/>
            <a:r>
              <a:rPr lang="ru-RU" altLang="ru-RU" sz="14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РЕКОМЕНДАЦИИ ПО ПРОВЕДЕНИЮ ПРЕВЕНТИВНЫХ МЕРОПРИЯТИЙ </a:t>
            </a:r>
          </a:p>
          <a:p>
            <a:pPr algn="ctr"/>
            <a:r>
              <a:rPr lang="ru-RU" altLang="ru-RU" sz="14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ПО СИЛЬНОМУ ВЕТРУ НА ТЕРРИТОРИИ КРАСНОДАРСКОГО КРАЯ</a:t>
            </a:r>
          </a:p>
        </p:txBody>
      </p:sp>
      <p:sp>
        <p:nvSpPr>
          <p:cNvPr id="229" name="Прямоугольник 228"/>
          <p:cNvSpPr/>
          <p:nvPr/>
        </p:nvSpPr>
        <p:spPr>
          <a:xfrm>
            <a:off x="1049791" y="1102885"/>
            <a:ext cx="7063212" cy="3831818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  <a:effectLst>
            <a:softEdge rad="31750"/>
          </a:effectLst>
        </p:spPr>
        <p:txBody>
          <a:bodyPr wrap="square">
            <a:spAutoFit/>
          </a:bodyPr>
          <a:lstStyle/>
          <a:p>
            <a:pPr algn="just">
              <a:spcAft>
                <a:spcPts val="600"/>
              </a:spcAft>
            </a:pPr>
            <a:endParaRPr lang="ru-RU" sz="3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just">
              <a:spcAft>
                <a:spcPts val="600"/>
              </a:spcAft>
            </a:pPr>
            <a:r>
              <a:rPr lang="ru-RU" sz="1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1. Довести прогноз до глав городских и сельских поселений, руководителей туристических групп, руководителей санаторно-курортных комплексов, руководителей баз и зон отдыха, руководителей предприятий, организаций, аварийно-спасательных формирований;</a:t>
            </a:r>
          </a:p>
          <a:p>
            <a:pPr algn="just">
              <a:spcAft>
                <a:spcPts val="600"/>
              </a:spcAft>
            </a:pPr>
            <a:r>
              <a:rPr lang="ru-RU" sz="1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2. Провести, при необходимости (в соответствии с прогнозной информацией), заседания комиссии </a:t>
            </a:r>
            <a:br>
              <a:rPr lang="ru-RU" sz="1000" dirty="0">
                <a:latin typeface="Times New Roman" panose="02020603050405020304" pitchFamily="18" charset="0"/>
                <a:cs typeface="Times New Roman" panose="02020603050405020304" pitchFamily="18" charset="0"/>
              </a:rPr>
            </a:br>
            <a:r>
              <a:rPr lang="ru-RU" sz="1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по предупреждению и ликвидации чрезвычайных ситуаций и обеспечению пожарной безопасности по вопросам предупреждения возможных чрезвычайных ситуаций (происшествий), обусловленных неблагоприятным прогнозом, с введением режима повышенной готовности.</a:t>
            </a:r>
          </a:p>
          <a:p>
            <a:pPr algn="just">
              <a:spcAft>
                <a:spcPts val="600"/>
              </a:spcAft>
            </a:pPr>
            <a:r>
              <a:rPr lang="ru-RU" sz="1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3. Поддерживать в постоянной готовности системы оповещения населения, при необходимости провести оповещение населения о возможном возникновении ЧС и происшествий;</a:t>
            </a:r>
          </a:p>
          <a:p>
            <a:pPr algn="just">
              <a:spcAft>
                <a:spcPts val="600"/>
              </a:spcAft>
            </a:pPr>
            <a:r>
              <a:rPr lang="ru-RU" sz="1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4. Проверить готовность специальной техники, аварийно-спасательных и аварийно-восстановительных бригад муниципального звена территориальной подсистемы РСЧС в случае реагирования на возможные чрезвычайные ситуации (происшествия);</a:t>
            </a:r>
          </a:p>
          <a:p>
            <a:pPr algn="just">
              <a:spcAft>
                <a:spcPts val="600"/>
              </a:spcAft>
            </a:pPr>
            <a:r>
              <a:rPr lang="ru-RU" sz="1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5. Поддерживать на необходимом уровне запасы материальных и финансовых ресурсов для ликвидации чрезвычайных ситуаций;</a:t>
            </a:r>
          </a:p>
          <a:p>
            <a:pPr algn="just">
              <a:spcAft>
                <a:spcPts val="600"/>
              </a:spcAft>
            </a:pPr>
            <a:r>
              <a:rPr lang="ru-RU" sz="1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6. Усилить контроль за регистрацией групп туристов, направляющихся в горные районы, и обеспечить </a:t>
            </a:r>
            <a:br>
              <a:rPr lang="ru-RU" sz="1000" dirty="0">
                <a:latin typeface="Times New Roman" panose="02020603050405020304" pitchFamily="18" charset="0"/>
                <a:cs typeface="Times New Roman" panose="02020603050405020304" pitchFamily="18" charset="0"/>
              </a:rPr>
            </a:br>
            <a:r>
              <a:rPr lang="ru-RU" sz="1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их достоверной информацией о метеоусловиях на маршрутах;</a:t>
            </a:r>
          </a:p>
          <a:p>
            <a:pPr algn="just">
              <a:spcAft>
                <a:spcPts val="600"/>
              </a:spcAft>
            </a:pPr>
            <a:r>
              <a:rPr lang="ru-RU" sz="1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7. Организовать подготовительные работы по проведению эвакуации людей и материальных ценностей, </a:t>
            </a:r>
            <a:br>
              <a:rPr lang="ru-RU" sz="1000" dirty="0">
                <a:latin typeface="Times New Roman" panose="02020603050405020304" pitchFamily="18" charset="0"/>
                <a:cs typeface="Times New Roman" panose="02020603050405020304" pitchFamily="18" charset="0"/>
              </a:rPr>
            </a:br>
            <a:r>
              <a:rPr lang="ru-RU" sz="1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при необходимости провести заблаговременную эвакуацию;</a:t>
            </a:r>
          </a:p>
          <a:p>
            <a:pPr algn="just">
              <a:spcAft>
                <a:spcPts val="600"/>
              </a:spcAft>
            </a:pPr>
            <a:r>
              <a:rPr lang="ru-RU" sz="1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8. Другие мероприятия с учетом особенностей территории, прогнозной информации и складывающейся оперативной обстановки.</a:t>
            </a:r>
          </a:p>
        </p:txBody>
      </p:sp>
      <p:sp>
        <p:nvSpPr>
          <p:cNvPr id="230" name="Прямоугольник 229"/>
          <p:cNvSpPr/>
          <p:nvPr/>
        </p:nvSpPr>
        <p:spPr>
          <a:xfrm>
            <a:off x="1049791" y="859315"/>
            <a:ext cx="7063212" cy="248970"/>
          </a:xfrm>
          <a:prstGeom prst="rect">
            <a:avLst/>
          </a:prstGeom>
          <a:solidFill>
            <a:srgbClr val="FFFF00"/>
          </a:solidFill>
          <a:ln w="19050">
            <a:solidFill>
              <a:schemeClr val="tx1"/>
            </a:solidFill>
          </a:ln>
          <a:effectLst>
            <a:softEdge rad="31750"/>
          </a:effectLst>
        </p:spPr>
        <p:txBody>
          <a:bodyPr wrap="square" lIns="78922" tIns="39461" rIns="78922" bIns="39461">
            <a:spAutoFit/>
          </a:bodyPr>
          <a:lstStyle/>
          <a:p>
            <a:pPr algn="ctr"/>
            <a:r>
              <a:rPr lang="ru-RU" sz="11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Комплекс превентивных мероприятий</a:t>
            </a:r>
          </a:p>
        </p:txBody>
      </p:sp>
    </p:spTree>
    <p:extLst>
      <p:ext uri="{BB962C8B-B14F-4D97-AF65-F5344CB8AC3E}">
        <p14:creationId xmlns:p14="http://schemas.microsoft.com/office/powerpoint/2010/main" val="315782966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Группа 5"/>
          <p:cNvGrpSpPr/>
          <p:nvPr/>
        </p:nvGrpSpPr>
        <p:grpSpPr>
          <a:xfrm>
            <a:off x="2838" y="568761"/>
            <a:ext cx="9146737" cy="6294661"/>
            <a:chOff x="1141530" y="623071"/>
            <a:chExt cx="6853204" cy="6285240"/>
          </a:xfrm>
        </p:grpSpPr>
        <p:pic>
          <p:nvPicPr>
            <p:cNvPr id="136" name="Picture 2" descr="C:\Users\user\Desktop\open 10.jpg">
              <a:extLst>
                <a:ext uri="{FF2B5EF4-FFF2-40B4-BE49-F238E27FC236}">
                  <a16:creationId xmlns="" xmlns:a16="http://schemas.microsoft.com/office/drawing/2014/main" id="{DB6F7C1B-4E11-49F8-8727-D56485DA5971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4479" r="13573" b="3549"/>
            <a:stretch/>
          </p:blipFill>
          <p:spPr bwMode="auto">
            <a:xfrm>
              <a:off x="1141530" y="623071"/>
              <a:ext cx="6853204" cy="6285240"/>
            </a:xfrm>
            <a:prstGeom prst="rect">
              <a:avLst/>
            </a:prstGeom>
            <a:solidFill>
              <a:schemeClr val="bg2">
                <a:lumMod val="75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xtLst/>
          </p:spPr>
        </p:pic>
        <p:sp>
          <p:nvSpPr>
            <p:cNvPr id="234" name="Freeform 258"/>
            <p:cNvSpPr>
              <a:spLocks/>
            </p:cNvSpPr>
            <p:nvPr/>
          </p:nvSpPr>
          <p:spPr bwMode="auto">
            <a:xfrm>
              <a:off x="4247966" y="3051344"/>
              <a:ext cx="550139" cy="783077"/>
            </a:xfrm>
            <a:custGeom>
              <a:avLst/>
              <a:gdLst>
                <a:gd name="T0" fmla="*/ 132 w 163"/>
                <a:gd name="T1" fmla="*/ 0 h 212"/>
                <a:gd name="T2" fmla="*/ 132 w 163"/>
                <a:gd name="T3" fmla="*/ 14 h 212"/>
                <a:gd name="T4" fmla="*/ 131 w 163"/>
                <a:gd name="T5" fmla="*/ 23 h 212"/>
                <a:gd name="T6" fmla="*/ 131 w 163"/>
                <a:gd name="T7" fmla="*/ 24 h 212"/>
                <a:gd name="T8" fmla="*/ 126 w 163"/>
                <a:gd name="T9" fmla="*/ 26 h 212"/>
                <a:gd name="T10" fmla="*/ 128 w 163"/>
                <a:gd name="T11" fmla="*/ 30 h 212"/>
                <a:gd name="T12" fmla="*/ 125 w 163"/>
                <a:gd name="T13" fmla="*/ 33 h 212"/>
                <a:gd name="T14" fmla="*/ 139 w 163"/>
                <a:gd name="T15" fmla="*/ 77 h 212"/>
                <a:gd name="T16" fmla="*/ 142 w 163"/>
                <a:gd name="T17" fmla="*/ 82 h 212"/>
                <a:gd name="T18" fmla="*/ 145 w 163"/>
                <a:gd name="T19" fmla="*/ 126 h 212"/>
                <a:gd name="T20" fmla="*/ 163 w 163"/>
                <a:gd name="T21" fmla="*/ 126 h 212"/>
                <a:gd name="T22" fmla="*/ 160 w 163"/>
                <a:gd name="T23" fmla="*/ 142 h 212"/>
                <a:gd name="T24" fmla="*/ 160 w 163"/>
                <a:gd name="T25" fmla="*/ 158 h 212"/>
                <a:gd name="T26" fmla="*/ 144 w 163"/>
                <a:gd name="T27" fmla="*/ 187 h 212"/>
                <a:gd name="T28" fmla="*/ 138 w 163"/>
                <a:gd name="T29" fmla="*/ 183 h 212"/>
                <a:gd name="T30" fmla="*/ 135 w 163"/>
                <a:gd name="T31" fmla="*/ 186 h 212"/>
                <a:gd name="T32" fmla="*/ 132 w 163"/>
                <a:gd name="T33" fmla="*/ 189 h 212"/>
                <a:gd name="T34" fmla="*/ 113 w 163"/>
                <a:gd name="T35" fmla="*/ 189 h 212"/>
                <a:gd name="T36" fmla="*/ 100 w 163"/>
                <a:gd name="T37" fmla="*/ 208 h 212"/>
                <a:gd name="T38" fmla="*/ 84 w 163"/>
                <a:gd name="T39" fmla="*/ 211 h 212"/>
                <a:gd name="T40" fmla="*/ 32 w 163"/>
                <a:gd name="T41" fmla="*/ 196 h 212"/>
                <a:gd name="T42" fmla="*/ 27 w 163"/>
                <a:gd name="T43" fmla="*/ 183 h 212"/>
                <a:gd name="T44" fmla="*/ 18 w 163"/>
                <a:gd name="T45" fmla="*/ 181 h 212"/>
                <a:gd name="T46" fmla="*/ 3 w 163"/>
                <a:gd name="T47" fmla="*/ 170 h 212"/>
                <a:gd name="T48" fmla="*/ 0 w 163"/>
                <a:gd name="T49" fmla="*/ 124 h 212"/>
                <a:gd name="T50" fmla="*/ 9 w 163"/>
                <a:gd name="T51" fmla="*/ 87 h 212"/>
                <a:gd name="T52" fmla="*/ 12 w 163"/>
                <a:gd name="T53" fmla="*/ 87 h 212"/>
                <a:gd name="T54" fmla="*/ 16 w 163"/>
                <a:gd name="T55" fmla="*/ 87 h 212"/>
                <a:gd name="T56" fmla="*/ 15 w 163"/>
                <a:gd name="T57" fmla="*/ 80 h 212"/>
                <a:gd name="T58" fmla="*/ 18 w 163"/>
                <a:gd name="T59" fmla="*/ 74 h 212"/>
                <a:gd name="T60" fmla="*/ 21 w 163"/>
                <a:gd name="T61" fmla="*/ 74 h 212"/>
                <a:gd name="T62" fmla="*/ 22 w 163"/>
                <a:gd name="T63" fmla="*/ 77 h 212"/>
                <a:gd name="T64" fmla="*/ 27 w 163"/>
                <a:gd name="T65" fmla="*/ 74 h 212"/>
                <a:gd name="T66" fmla="*/ 31 w 163"/>
                <a:gd name="T67" fmla="*/ 71 h 212"/>
                <a:gd name="T68" fmla="*/ 32 w 163"/>
                <a:gd name="T69" fmla="*/ 70 h 212"/>
                <a:gd name="T70" fmla="*/ 37 w 163"/>
                <a:gd name="T71" fmla="*/ 68 h 212"/>
                <a:gd name="T72" fmla="*/ 41 w 163"/>
                <a:gd name="T73" fmla="*/ 64 h 212"/>
                <a:gd name="T74" fmla="*/ 43 w 163"/>
                <a:gd name="T75" fmla="*/ 58 h 212"/>
                <a:gd name="T76" fmla="*/ 65 w 163"/>
                <a:gd name="T77" fmla="*/ 61 h 212"/>
                <a:gd name="T78" fmla="*/ 76 w 163"/>
                <a:gd name="T79" fmla="*/ 64 h 212"/>
                <a:gd name="T80" fmla="*/ 87 w 163"/>
                <a:gd name="T81" fmla="*/ 57 h 212"/>
                <a:gd name="T82" fmla="*/ 84 w 163"/>
                <a:gd name="T83" fmla="*/ 49 h 212"/>
                <a:gd name="T84" fmla="*/ 87 w 163"/>
                <a:gd name="T85" fmla="*/ 35 h 212"/>
                <a:gd name="T86" fmla="*/ 75 w 163"/>
                <a:gd name="T87" fmla="*/ 29 h 212"/>
                <a:gd name="T88" fmla="*/ 66 w 163"/>
                <a:gd name="T89" fmla="*/ 17 h 212"/>
                <a:gd name="T90" fmla="*/ 104 w 163"/>
                <a:gd name="T91" fmla="*/ 11 h 212"/>
                <a:gd name="T92" fmla="*/ 107 w 163"/>
                <a:gd name="T93" fmla="*/ 10 h 212"/>
                <a:gd name="T94" fmla="*/ 110 w 163"/>
                <a:gd name="T95" fmla="*/ 7 h 212"/>
                <a:gd name="T96" fmla="*/ 112 w 163"/>
                <a:gd name="T97" fmla="*/ 10 h 212"/>
                <a:gd name="T98" fmla="*/ 119 w 163"/>
                <a:gd name="T99" fmla="*/ 10 h 212"/>
                <a:gd name="T100" fmla="*/ 126 w 163"/>
                <a:gd name="T101" fmla="*/ 11 h 212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63"/>
                <a:gd name="T154" fmla="*/ 0 h 212"/>
                <a:gd name="T155" fmla="*/ 163 w 163"/>
                <a:gd name="T156" fmla="*/ 212 h 212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63" h="212">
                  <a:moveTo>
                    <a:pt x="126" y="0"/>
                  </a:moveTo>
                  <a:lnTo>
                    <a:pt x="132" y="0"/>
                  </a:lnTo>
                  <a:lnTo>
                    <a:pt x="132" y="10"/>
                  </a:lnTo>
                  <a:lnTo>
                    <a:pt x="132" y="14"/>
                  </a:lnTo>
                  <a:lnTo>
                    <a:pt x="132" y="22"/>
                  </a:lnTo>
                  <a:lnTo>
                    <a:pt x="131" y="23"/>
                  </a:lnTo>
                  <a:lnTo>
                    <a:pt x="131" y="24"/>
                  </a:lnTo>
                  <a:lnTo>
                    <a:pt x="126" y="24"/>
                  </a:lnTo>
                  <a:lnTo>
                    <a:pt x="126" y="26"/>
                  </a:lnTo>
                  <a:lnTo>
                    <a:pt x="126" y="27"/>
                  </a:lnTo>
                  <a:lnTo>
                    <a:pt x="128" y="30"/>
                  </a:lnTo>
                  <a:lnTo>
                    <a:pt x="129" y="32"/>
                  </a:lnTo>
                  <a:lnTo>
                    <a:pt x="125" y="33"/>
                  </a:lnTo>
                  <a:lnTo>
                    <a:pt x="123" y="76"/>
                  </a:lnTo>
                  <a:lnTo>
                    <a:pt x="139" y="77"/>
                  </a:lnTo>
                  <a:lnTo>
                    <a:pt x="139" y="80"/>
                  </a:lnTo>
                  <a:lnTo>
                    <a:pt x="142" y="82"/>
                  </a:lnTo>
                  <a:lnTo>
                    <a:pt x="141" y="126"/>
                  </a:lnTo>
                  <a:lnTo>
                    <a:pt x="145" y="126"/>
                  </a:lnTo>
                  <a:lnTo>
                    <a:pt x="145" y="124"/>
                  </a:lnTo>
                  <a:lnTo>
                    <a:pt x="163" y="126"/>
                  </a:lnTo>
                  <a:lnTo>
                    <a:pt x="163" y="142"/>
                  </a:lnTo>
                  <a:lnTo>
                    <a:pt x="160" y="142"/>
                  </a:lnTo>
                  <a:lnTo>
                    <a:pt x="160" y="146"/>
                  </a:lnTo>
                  <a:lnTo>
                    <a:pt x="160" y="158"/>
                  </a:lnTo>
                  <a:lnTo>
                    <a:pt x="145" y="158"/>
                  </a:lnTo>
                  <a:lnTo>
                    <a:pt x="144" y="187"/>
                  </a:lnTo>
                  <a:lnTo>
                    <a:pt x="142" y="187"/>
                  </a:lnTo>
                  <a:lnTo>
                    <a:pt x="138" y="183"/>
                  </a:lnTo>
                  <a:lnTo>
                    <a:pt x="136" y="184"/>
                  </a:lnTo>
                  <a:lnTo>
                    <a:pt x="135" y="186"/>
                  </a:lnTo>
                  <a:lnTo>
                    <a:pt x="132" y="186"/>
                  </a:lnTo>
                  <a:lnTo>
                    <a:pt x="132" y="189"/>
                  </a:lnTo>
                  <a:lnTo>
                    <a:pt x="132" y="190"/>
                  </a:lnTo>
                  <a:lnTo>
                    <a:pt x="113" y="189"/>
                  </a:lnTo>
                  <a:lnTo>
                    <a:pt x="112" y="208"/>
                  </a:lnTo>
                  <a:lnTo>
                    <a:pt x="100" y="208"/>
                  </a:lnTo>
                  <a:lnTo>
                    <a:pt x="98" y="212"/>
                  </a:lnTo>
                  <a:lnTo>
                    <a:pt x="84" y="211"/>
                  </a:lnTo>
                  <a:lnTo>
                    <a:pt x="84" y="199"/>
                  </a:lnTo>
                  <a:lnTo>
                    <a:pt x="32" y="196"/>
                  </a:lnTo>
                  <a:lnTo>
                    <a:pt x="32" y="180"/>
                  </a:lnTo>
                  <a:lnTo>
                    <a:pt x="27" y="183"/>
                  </a:lnTo>
                  <a:lnTo>
                    <a:pt x="22" y="181"/>
                  </a:lnTo>
                  <a:lnTo>
                    <a:pt x="18" y="181"/>
                  </a:lnTo>
                  <a:lnTo>
                    <a:pt x="19" y="171"/>
                  </a:lnTo>
                  <a:lnTo>
                    <a:pt x="3" y="170"/>
                  </a:lnTo>
                  <a:lnTo>
                    <a:pt x="6" y="126"/>
                  </a:lnTo>
                  <a:lnTo>
                    <a:pt x="0" y="124"/>
                  </a:lnTo>
                  <a:lnTo>
                    <a:pt x="3" y="86"/>
                  </a:lnTo>
                  <a:lnTo>
                    <a:pt x="9" y="87"/>
                  </a:lnTo>
                  <a:lnTo>
                    <a:pt x="10" y="87"/>
                  </a:lnTo>
                  <a:lnTo>
                    <a:pt x="12" y="87"/>
                  </a:lnTo>
                  <a:lnTo>
                    <a:pt x="15" y="89"/>
                  </a:lnTo>
                  <a:lnTo>
                    <a:pt x="16" y="87"/>
                  </a:lnTo>
                  <a:lnTo>
                    <a:pt x="16" y="83"/>
                  </a:lnTo>
                  <a:lnTo>
                    <a:pt x="15" y="80"/>
                  </a:lnTo>
                  <a:lnTo>
                    <a:pt x="16" y="79"/>
                  </a:lnTo>
                  <a:lnTo>
                    <a:pt x="18" y="74"/>
                  </a:lnTo>
                  <a:lnTo>
                    <a:pt x="21" y="74"/>
                  </a:lnTo>
                  <a:lnTo>
                    <a:pt x="22" y="74"/>
                  </a:lnTo>
                  <a:lnTo>
                    <a:pt x="22" y="77"/>
                  </a:lnTo>
                  <a:lnTo>
                    <a:pt x="25" y="77"/>
                  </a:lnTo>
                  <a:lnTo>
                    <a:pt x="27" y="74"/>
                  </a:lnTo>
                  <a:lnTo>
                    <a:pt x="28" y="74"/>
                  </a:lnTo>
                  <a:lnTo>
                    <a:pt x="31" y="71"/>
                  </a:lnTo>
                  <a:lnTo>
                    <a:pt x="32" y="71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7" y="68"/>
                  </a:lnTo>
                  <a:lnTo>
                    <a:pt x="38" y="68"/>
                  </a:lnTo>
                  <a:lnTo>
                    <a:pt x="41" y="64"/>
                  </a:lnTo>
                  <a:lnTo>
                    <a:pt x="43" y="64"/>
                  </a:lnTo>
                  <a:lnTo>
                    <a:pt x="43" y="58"/>
                  </a:lnTo>
                  <a:lnTo>
                    <a:pt x="65" y="60"/>
                  </a:lnTo>
                  <a:lnTo>
                    <a:pt x="65" y="61"/>
                  </a:lnTo>
                  <a:lnTo>
                    <a:pt x="76" y="63"/>
                  </a:lnTo>
                  <a:lnTo>
                    <a:pt x="76" y="64"/>
                  </a:lnTo>
                  <a:lnTo>
                    <a:pt x="87" y="64"/>
                  </a:lnTo>
                  <a:lnTo>
                    <a:pt x="87" y="57"/>
                  </a:lnTo>
                  <a:lnTo>
                    <a:pt x="84" y="57"/>
                  </a:lnTo>
                  <a:lnTo>
                    <a:pt x="84" y="49"/>
                  </a:lnTo>
                  <a:lnTo>
                    <a:pt x="88" y="49"/>
                  </a:lnTo>
                  <a:lnTo>
                    <a:pt x="87" y="35"/>
                  </a:lnTo>
                  <a:lnTo>
                    <a:pt x="75" y="35"/>
                  </a:lnTo>
                  <a:lnTo>
                    <a:pt x="75" y="29"/>
                  </a:lnTo>
                  <a:lnTo>
                    <a:pt x="66" y="27"/>
                  </a:lnTo>
                  <a:lnTo>
                    <a:pt x="66" y="17"/>
                  </a:lnTo>
                  <a:lnTo>
                    <a:pt x="104" y="19"/>
                  </a:lnTo>
                  <a:lnTo>
                    <a:pt x="104" y="11"/>
                  </a:lnTo>
                  <a:lnTo>
                    <a:pt x="106" y="10"/>
                  </a:lnTo>
                  <a:lnTo>
                    <a:pt x="107" y="10"/>
                  </a:lnTo>
                  <a:lnTo>
                    <a:pt x="109" y="8"/>
                  </a:lnTo>
                  <a:lnTo>
                    <a:pt x="110" y="7"/>
                  </a:lnTo>
                  <a:lnTo>
                    <a:pt x="112" y="8"/>
                  </a:lnTo>
                  <a:lnTo>
                    <a:pt x="112" y="10"/>
                  </a:lnTo>
                  <a:lnTo>
                    <a:pt x="117" y="8"/>
                  </a:lnTo>
                  <a:lnTo>
                    <a:pt x="119" y="10"/>
                  </a:lnTo>
                  <a:lnTo>
                    <a:pt x="122" y="11"/>
                  </a:lnTo>
                  <a:lnTo>
                    <a:pt x="126" y="11"/>
                  </a:lnTo>
                  <a:lnTo>
                    <a:pt x="126" y="0"/>
                  </a:lnTo>
                  <a:close/>
                </a:path>
              </a:pathLst>
            </a:cu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144" name="Freeform 251"/>
            <p:cNvSpPr>
              <a:spLocks/>
            </p:cNvSpPr>
            <p:nvPr/>
          </p:nvSpPr>
          <p:spPr bwMode="auto">
            <a:xfrm rot="21334256">
              <a:off x="4656096" y="2881949"/>
              <a:ext cx="581842" cy="755552"/>
            </a:xfrm>
            <a:custGeom>
              <a:avLst/>
              <a:gdLst>
                <a:gd name="T0" fmla="*/ 2147483647 w 189"/>
                <a:gd name="T1" fmla="*/ 2147483647 h 208"/>
                <a:gd name="T2" fmla="*/ 2147483647 w 189"/>
                <a:gd name="T3" fmla="*/ 2147483647 h 208"/>
                <a:gd name="T4" fmla="*/ 2147483647 w 189"/>
                <a:gd name="T5" fmla="*/ 2147483647 h 208"/>
                <a:gd name="T6" fmla="*/ 2147483647 w 189"/>
                <a:gd name="T7" fmla="*/ 2147483647 h 208"/>
                <a:gd name="T8" fmla="*/ 2147483647 w 189"/>
                <a:gd name="T9" fmla="*/ 2147483647 h 208"/>
                <a:gd name="T10" fmla="*/ 2147483647 w 189"/>
                <a:gd name="T11" fmla="*/ 2147483647 h 208"/>
                <a:gd name="T12" fmla="*/ 2147483647 w 189"/>
                <a:gd name="T13" fmla="*/ 2147483647 h 208"/>
                <a:gd name="T14" fmla="*/ 2147483647 w 189"/>
                <a:gd name="T15" fmla="*/ 2147483647 h 208"/>
                <a:gd name="T16" fmla="*/ 2147483647 w 189"/>
                <a:gd name="T17" fmla="*/ 2147483647 h 208"/>
                <a:gd name="T18" fmla="*/ 2147483647 w 189"/>
                <a:gd name="T19" fmla="*/ 2147483647 h 208"/>
                <a:gd name="T20" fmla="*/ 2147483647 w 189"/>
                <a:gd name="T21" fmla="*/ 2147483647 h 208"/>
                <a:gd name="T22" fmla="*/ 2147483647 w 189"/>
                <a:gd name="T23" fmla="*/ 2147483647 h 208"/>
                <a:gd name="T24" fmla="*/ 2147483647 w 189"/>
                <a:gd name="T25" fmla="*/ 2147483647 h 208"/>
                <a:gd name="T26" fmla="*/ 2147483647 w 189"/>
                <a:gd name="T27" fmla="*/ 2147483647 h 208"/>
                <a:gd name="T28" fmla="*/ 2147483647 w 189"/>
                <a:gd name="T29" fmla="*/ 2147483647 h 208"/>
                <a:gd name="T30" fmla="*/ 2147483647 w 189"/>
                <a:gd name="T31" fmla="*/ 2147483647 h 208"/>
                <a:gd name="T32" fmla="*/ 2147483647 w 189"/>
                <a:gd name="T33" fmla="*/ 2147483647 h 208"/>
                <a:gd name="T34" fmla="*/ 2147483647 w 189"/>
                <a:gd name="T35" fmla="*/ 2147483647 h 208"/>
                <a:gd name="T36" fmla="*/ 2147483647 w 189"/>
                <a:gd name="T37" fmla="*/ 2147483647 h 208"/>
                <a:gd name="T38" fmla="*/ 2147483647 w 189"/>
                <a:gd name="T39" fmla="*/ 2147483647 h 208"/>
                <a:gd name="T40" fmla="*/ 2147483647 w 189"/>
                <a:gd name="T41" fmla="*/ 2147483647 h 208"/>
                <a:gd name="T42" fmla="*/ 2147483647 w 189"/>
                <a:gd name="T43" fmla="*/ 2147483647 h 208"/>
                <a:gd name="T44" fmla="*/ 2147483647 w 189"/>
                <a:gd name="T45" fmla="*/ 2147483647 h 208"/>
                <a:gd name="T46" fmla="*/ 2147483647 w 189"/>
                <a:gd name="T47" fmla="*/ 2147483647 h 208"/>
                <a:gd name="T48" fmla="*/ 2147483647 w 189"/>
                <a:gd name="T49" fmla="*/ 2147483647 h 208"/>
                <a:gd name="T50" fmla="*/ 2147483647 w 189"/>
                <a:gd name="T51" fmla="*/ 2147483647 h 208"/>
                <a:gd name="T52" fmla="*/ 2147483647 w 189"/>
                <a:gd name="T53" fmla="*/ 2147483647 h 208"/>
                <a:gd name="T54" fmla="*/ 2147483647 w 189"/>
                <a:gd name="T55" fmla="*/ 2147483647 h 208"/>
                <a:gd name="T56" fmla="*/ 0 w 189"/>
                <a:gd name="T57" fmla="*/ 2147483647 h 208"/>
                <a:gd name="T58" fmla="*/ 2147483647 w 189"/>
                <a:gd name="T59" fmla="*/ 2147483647 h 208"/>
                <a:gd name="T60" fmla="*/ 2147483647 w 189"/>
                <a:gd name="T61" fmla="*/ 2147483647 h 208"/>
                <a:gd name="T62" fmla="*/ 2147483647 w 189"/>
                <a:gd name="T63" fmla="*/ 2147483647 h 208"/>
                <a:gd name="T64" fmla="*/ 2147483647 w 189"/>
                <a:gd name="T65" fmla="*/ 2147483647 h 208"/>
                <a:gd name="T66" fmla="*/ 2147483647 w 189"/>
                <a:gd name="T67" fmla="*/ 2147483647 h 208"/>
                <a:gd name="T68" fmla="*/ 2147483647 w 189"/>
                <a:gd name="T69" fmla="*/ 2147483647 h 208"/>
                <a:gd name="T70" fmla="*/ 2147483647 w 189"/>
                <a:gd name="T71" fmla="*/ 2147483647 h 208"/>
                <a:gd name="T72" fmla="*/ 2147483647 w 189"/>
                <a:gd name="T73" fmla="*/ 2147483647 h 208"/>
                <a:gd name="T74" fmla="*/ 2147483647 w 189"/>
                <a:gd name="T75" fmla="*/ 2147483647 h 208"/>
                <a:gd name="T76" fmla="*/ 2147483647 w 189"/>
                <a:gd name="T77" fmla="*/ 2147483647 h 208"/>
                <a:gd name="T78" fmla="*/ 2147483647 w 189"/>
                <a:gd name="T79" fmla="*/ 2147483647 h 208"/>
                <a:gd name="T80" fmla="*/ 2147483647 w 189"/>
                <a:gd name="T81" fmla="*/ 2147483647 h 208"/>
                <a:gd name="T82" fmla="*/ 2147483647 w 189"/>
                <a:gd name="T83" fmla="*/ 2147483647 h 208"/>
                <a:gd name="T84" fmla="*/ 2147483647 w 189"/>
                <a:gd name="T85" fmla="*/ 2147483647 h 208"/>
                <a:gd name="T86" fmla="*/ 2147483647 w 189"/>
                <a:gd name="T87" fmla="*/ 2147483647 h 208"/>
                <a:gd name="T88" fmla="*/ 2147483647 w 189"/>
                <a:gd name="T89" fmla="*/ 2147483647 h 208"/>
                <a:gd name="T90" fmla="*/ 2147483647 w 189"/>
                <a:gd name="T91" fmla="*/ 2147483647 h 208"/>
                <a:gd name="T92" fmla="*/ 2147483647 w 189"/>
                <a:gd name="T93" fmla="*/ 2147483647 h 208"/>
                <a:gd name="T94" fmla="*/ 2147483647 w 189"/>
                <a:gd name="T95" fmla="*/ 2147483647 h 208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89"/>
                <a:gd name="T145" fmla="*/ 0 h 208"/>
                <a:gd name="T146" fmla="*/ 189 w 189"/>
                <a:gd name="T147" fmla="*/ 208 h 208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89" h="208">
                  <a:moveTo>
                    <a:pt x="93" y="15"/>
                  </a:moveTo>
                  <a:lnTo>
                    <a:pt x="109" y="23"/>
                  </a:lnTo>
                  <a:lnTo>
                    <a:pt x="100" y="39"/>
                  </a:lnTo>
                  <a:lnTo>
                    <a:pt x="134" y="60"/>
                  </a:lnTo>
                  <a:lnTo>
                    <a:pt x="144" y="44"/>
                  </a:lnTo>
                  <a:lnTo>
                    <a:pt x="147" y="42"/>
                  </a:lnTo>
                  <a:lnTo>
                    <a:pt x="147" y="54"/>
                  </a:lnTo>
                  <a:lnTo>
                    <a:pt x="159" y="56"/>
                  </a:lnTo>
                  <a:lnTo>
                    <a:pt x="157" y="79"/>
                  </a:lnTo>
                  <a:lnTo>
                    <a:pt x="189" y="82"/>
                  </a:lnTo>
                  <a:lnTo>
                    <a:pt x="188" y="114"/>
                  </a:lnTo>
                  <a:lnTo>
                    <a:pt x="156" y="113"/>
                  </a:lnTo>
                  <a:lnTo>
                    <a:pt x="154" y="127"/>
                  </a:lnTo>
                  <a:lnTo>
                    <a:pt x="151" y="127"/>
                  </a:lnTo>
                  <a:lnTo>
                    <a:pt x="150" y="141"/>
                  </a:lnTo>
                  <a:lnTo>
                    <a:pt x="153" y="141"/>
                  </a:lnTo>
                  <a:lnTo>
                    <a:pt x="154" y="141"/>
                  </a:lnTo>
                  <a:lnTo>
                    <a:pt x="159" y="139"/>
                  </a:lnTo>
                  <a:lnTo>
                    <a:pt x="159" y="144"/>
                  </a:lnTo>
                  <a:lnTo>
                    <a:pt x="163" y="144"/>
                  </a:lnTo>
                  <a:lnTo>
                    <a:pt x="163" y="146"/>
                  </a:lnTo>
                  <a:lnTo>
                    <a:pt x="170" y="146"/>
                  </a:lnTo>
                  <a:lnTo>
                    <a:pt x="170" y="149"/>
                  </a:lnTo>
                  <a:lnTo>
                    <a:pt x="150" y="148"/>
                  </a:lnTo>
                  <a:lnTo>
                    <a:pt x="141" y="144"/>
                  </a:lnTo>
                  <a:lnTo>
                    <a:pt x="139" y="145"/>
                  </a:lnTo>
                  <a:lnTo>
                    <a:pt x="139" y="149"/>
                  </a:lnTo>
                  <a:lnTo>
                    <a:pt x="142" y="152"/>
                  </a:lnTo>
                  <a:lnTo>
                    <a:pt x="138" y="157"/>
                  </a:lnTo>
                  <a:lnTo>
                    <a:pt x="138" y="165"/>
                  </a:lnTo>
                  <a:lnTo>
                    <a:pt x="110" y="164"/>
                  </a:lnTo>
                  <a:lnTo>
                    <a:pt x="110" y="180"/>
                  </a:lnTo>
                  <a:lnTo>
                    <a:pt x="128" y="182"/>
                  </a:lnTo>
                  <a:lnTo>
                    <a:pt x="128" y="193"/>
                  </a:lnTo>
                  <a:lnTo>
                    <a:pt x="137" y="193"/>
                  </a:lnTo>
                  <a:lnTo>
                    <a:pt x="138" y="196"/>
                  </a:lnTo>
                  <a:lnTo>
                    <a:pt x="134" y="198"/>
                  </a:lnTo>
                  <a:lnTo>
                    <a:pt x="129" y="196"/>
                  </a:lnTo>
                  <a:lnTo>
                    <a:pt x="128" y="201"/>
                  </a:lnTo>
                  <a:lnTo>
                    <a:pt x="126" y="205"/>
                  </a:lnTo>
                  <a:lnTo>
                    <a:pt x="103" y="204"/>
                  </a:lnTo>
                  <a:lnTo>
                    <a:pt x="101" y="208"/>
                  </a:lnTo>
                  <a:lnTo>
                    <a:pt x="94" y="208"/>
                  </a:lnTo>
                  <a:lnTo>
                    <a:pt x="94" y="204"/>
                  </a:lnTo>
                  <a:lnTo>
                    <a:pt x="68" y="201"/>
                  </a:lnTo>
                  <a:lnTo>
                    <a:pt x="68" y="198"/>
                  </a:lnTo>
                  <a:lnTo>
                    <a:pt x="37" y="195"/>
                  </a:lnTo>
                  <a:lnTo>
                    <a:pt x="37" y="183"/>
                  </a:lnTo>
                  <a:lnTo>
                    <a:pt x="37" y="179"/>
                  </a:lnTo>
                  <a:lnTo>
                    <a:pt x="40" y="179"/>
                  </a:lnTo>
                  <a:lnTo>
                    <a:pt x="40" y="163"/>
                  </a:lnTo>
                  <a:lnTo>
                    <a:pt x="22" y="161"/>
                  </a:lnTo>
                  <a:lnTo>
                    <a:pt x="22" y="163"/>
                  </a:lnTo>
                  <a:lnTo>
                    <a:pt x="18" y="163"/>
                  </a:lnTo>
                  <a:lnTo>
                    <a:pt x="19" y="119"/>
                  </a:lnTo>
                  <a:lnTo>
                    <a:pt x="16" y="117"/>
                  </a:lnTo>
                  <a:lnTo>
                    <a:pt x="16" y="114"/>
                  </a:lnTo>
                  <a:lnTo>
                    <a:pt x="0" y="113"/>
                  </a:lnTo>
                  <a:lnTo>
                    <a:pt x="2" y="70"/>
                  </a:lnTo>
                  <a:lnTo>
                    <a:pt x="6" y="69"/>
                  </a:lnTo>
                  <a:lnTo>
                    <a:pt x="5" y="67"/>
                  </a:lnTo>
                  <a:lnTo>
                    <a:pt x="3" y="64"/>
                  </a:lnTo>
                  <a:lnTo>
                    <a:pt x="3" y="63"/>
                  </a:lnTo>
                  <a:lnTo>
                    <a:pt x="3" y="61"/>
                  </a:lnTo>
                  <a:lnTo>
                    <a:pt x="8" y="61"/>
                  </a:lnTo>
                  <a:lnTo>
                    <a:pt x="8" y="60"/>
                  </a:lnTo>
                  <a:lnTo>
                    <a:pt x="9" y="59"/>
                  </a:lnTo>
                  <a:lnTo>
                    <a:pt x="9" y="51"/>
                  </a:lnTo>
                  <a:lnTo>
                    <a:pt x="9" y="47"/>
                  </a:lnTo>
                  <a:lnTo>
                    <a:pt x="9" y="37"/>
                  </a:lnTo>
                  <a:lnTo>
                    <a:pt x="3" y="37"/>
                  </a:lnTo>
                  <a:lnTo>
                    <a:pt x="6" y="7"/>
                  </a:lnTo>
                  <a:lnTo>
                    <a:pt x="8" y="6"/>
                  </a:lnTo>
                  <a:lnTo>
                    <a:pt x="8" y="4"/>
                  </a:lnTo>
                  <a:lnTo>
                    <a:pt x="10" y="4"/>
                  </a:lnTo>
                  <a:lnTo>
                    <a:pt x="12" y="6"/>
                  </a:lnTo>
                  <a:lnTo>
                    <a:pt x="15" y="9"/>
                  </a:lnTo>
                  <a:lnTo>
                    <a:pt x="16" y="9"/>
                  </a:lnTo>
                  <a:lnTo>
                    <a:pt x="21" y="6"/>
                  </a:lnTo>
                  <a:lnTo>
                    <a:pt x="24" y="6"/>
                  </a:lnTo>
                  <a:lnTo>
                    <a:pt x="24" y="7"/>
                  </a:lnTo>
                  <a:lnTo>
                    <a:pt x="25" y="7"/>
                  </a:lnTo>
                  <a:lnTo>
                    <a:pt x="24" y="10"/>
                  </a:lnTo>
                  <a:lnTo>
                    <a:pt x="25" y="10"/>
                  </a:lnTo>
                  <a:lnTo>
                    <a:pt x="28" y="9"/>
                  </a:lnTo>
                  <a:lnTo>
                    <a:pt x="31" y="12"/>
                  </a:lnTo>
                  <a:lnTo>
                    <a:pt x="31" y="3"/>
                  </a:lnTo>
                  <a:lnTo>
                    <a:pt x="32" y="0"/>
                  </a:lnTo>
                  <a:lnTo>
                    <a:pt x="59" y="1"/>
                  </a:lnTo>
                  <a:lnTo>
                    <a:pt x="54" y="10"/>
                  </a:lnTo>
                  <a:lnTo>
                    <a:pt x="72" y="12"/>
                  </a:lnTo>
                  <a:lnTo>
                    <a:pt x="75" y="13"/>
                  </a:lnTo>
                  <a:lnTo>
                    <a:pt x="76" y="10"/>
                  </a:lnTo>
                  <a:lnTo>
                    <a:pt x="84" y="15"/>
                  </a:lnTo>
                  <a:lnTo>
                    <a:pt x="87" y="12"/>
                  </a:lnTo>
                  <a:lnTo>
                    <a:pt x="93" y="1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92" name="Rectangle 760"/>
            <p:cNvSpPr>
              <a:spLocks noChangeArrowheads="1"/>
            </p:cNvSpPr>
            <p:nvPr/>
          </p:nvSpPr>
          <p:spPr bwMode="auto">
            <a:xfrm rot="21334256">
              <a:off x="3488618" y="4390003"/>
              <a:ext cx="307777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solidFill>
                    <a:srgbClr val="000000"/>
                  </a:solidFill>
                  <a:latin typeface="Times New Roman" pitchFamily="18" charset="0"/>
                  <a:cs typeface="Times New Roman" pitchFamily="18" charset="0"/>
                </a:rPr>
                <a:t>Абинский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323" name="Полилиния 4"/>
            <p:cNvSpPr>
              <a:spLocks/>
            </p:cNvSpPr>
            <p:nvPr/>
          </p:nvSpPr>
          <p:spPr bwMode="auto">
            <a:xfrm rot="21334256">
              <a:off x="3612161" y="4115484"/>
              <a:ext cx="624483" cy="932280"/>
            </a:xfrm>
            <a:custGeom>
              <a:avLst/>
              <a:gdLst>
                <a:gd name="T0" fmla="*/ 377645 w 720031"/>
                <a:gd name="T1" fmla="*/ 238270 h 912280"/>
                <a:gd name="T2" fmla="*/ 393476 w 720031"/>
                <a:gd name="T3" fmla="*/ 106466 h 912280"/>
                <a:gd name="T4" fmla="*/ 438352 w 720031"/>
                <a:gd name="T5" fmla="*/ 63371 h 912280"/>
                <a:gd name="T6" fmla="*/ 382917 w 720031"/>
                <a:gd name="T7" fmla="*/ 50689 h 912280"/>
                <a:gd name="T8" fmla="*/ 316924 w 720031"/>
                <a:gd name="T9" fmla="*/ 15218 h 912280"/>
                <a:gd name="T10" fmla="*/ 293166 w 720031"/>
                <a:gd name="T11" fmla="*/ 55762 h 912280"/>
                <a:gd name="T12" fmla="*/ 235089 w 720031"/>
                <a:gd name="T13" fmla="*/ 93788 h 912280"/>
                <a:gd name="T14" fmla="*/ 195490 w 720031"/>
                <a:gd name="T15" fmla="*/ 70971 h 912280"/>
                <a:gd name="T16" fmla="*/ 132136 w 720031"/>
                <a:gd name="T17" fmla="*/ 98855 h 912280"/>
                <a:gd name="T18" fmla="*/ 87259 w 720031"/>
                <a:gd name="T19" fmla="*/ 172365 h 912280"/>
                <a:gd name="T20" fmla="*/ 145335 w 720031"/>
                <a:gd name="T21" fmla="*/ 207851 h 912280"/>
                <a:gd name="T22" fmla="*/ 174373 w 720031"/>
                <a:gd name="T23" fmla="*/ 230664 h 912280"/>
                <a:gd name="T24" fmla="*/ 147976 w 720031"/>
                <a:gd name="T25" fmla="*/ 276294 h 912280"/>
                <a:gd name="T26" fmla="*/ 100460 w 720031"/>
                <a:gd name="T27" fmla="*/ 357404 h 912280"/>
                <a:gd name="T28" fmla="*/ 87259 w 720031"/>
                <a:gd name="T29" fmla="*/ 400494 h 912280"/>
                <a:gd name="T30" fmla="*/ 118939 w 720031"/>
                <a:gd name="T31" fmla="*/ 441051 h 912280"/>
                <a:gd name="T32" fmla="*/ 55581 w 720031"/>
                <a:gd name="T33" fmla="*/ 463863 h 912280"/>
                <a:gd name="T34" fmla="*/ 42382 w 720031"/>
                <a:gd name="T35" fmla="*/ 527233 h 912280"/>
                <a:gd name="T36" fmla="*/ 23905 w 720031"/>
                <a:gd name="T37" fmla="*/ 608344 h 912280"/>
                <a:gd name="T38" fmla="*/ 15979 w 720031"/>
                <a:gd name="T39" fmla="*/ 648903 h 912280"/>
                <a:gd name="T40" fmla="*/ 50301 w 720031"/>
                <a:gd name="T41" fmla="*/ 656507 h 912280"/>
                <a:gd name="T42" fmla="*/ 15979 w 720031"/>
                <a:gd name="T43" fmla="*/ 691992 h 912280"/>
                <a:gd name="T44" fmla="*/ 68780 w 720031"/>
                <a:gd name="T45" fmla="*/ 722412 h 912280"/>
                <a:gd name="T46" fmla="*/ 134778 w 720031"/>
                <a:gd name="T47" fmla="*/ 768044 h 912280"/>
                <a:gd name="T48" fmla="*/ 132136 w 720031"/>
                <a:gd name="T49" fmla="*/ 765504 h 912280"/>
                <a:gd name="T50" fmla="*/ 161173 w 720031"/>
                <a:gd name="T51" fmla="*/ 811128 h 912280"/>
                <a:gd name="T52" fmla="*/ 184937 w 720031"/>
                <a:gd name="T53" fmla="*/ 864357 h 912280"/>
                <a:gd name="T54" fmla="*/ 237729 w 720031"/>
                <a:gd name="T55" fmla="*/ 922657 h 912280"/>
                <a:gd name="T56" fmla="*/ 311644 w 720031"/>
                <a:gd name="T57" fmla="*/ 965749 h 912280"/>
                <a:gd name="T58" fmla="*/ 372358 w 720031"/>
                <a:gd name="T59" fmla="*/ 953074 h 912280"/>
                <a:gd name="T60" fmla="*/ 454193 w 720031"/>
                <a:gd name="T61" fmla="*/ 950539 h 912280"/>
                <a:gd name="T62" fmla="*/ 501711 w 720031"/>
                <a:gd name="T63" fmla="*/ 965749 h 912280"/>
                <a:gd name="T64" fmla="*/ 543946 w 720031"/>
                <a:gd name="T65" fmla="*/ 970818 h 912280"/>
                <a:gd name="T66" fmla="*/ 599384 w 720031"/>
                <a:gd name="T67" fmla="*/ 909983 h 912280"/>
                <a:gd name="T68" fmla="*/ 633702 w 720031"/>
                <a:gd name="T69" fmla="*/ 844080 h 912280"/>
                <a:gd name="T70" fmla="*/ 654821 w 720031"/>
                <a:gd name="T71" fmla="*/ 803523 h 912280"/>
                <a:gd name="T72" fmla="*/ 694417 w 720031"/>
                <a:gd name="T73" fmla="*/ 760434 h 912280"/>
                <a:gd name="T74" fmla="*/ 728733 w 720031"/>
                <a:gd name="T75" fmla="*/ 732550 h 912280"/>
                <a:gd name="T76" fmla="*/ 773609 w 720031"/>
                <a:gd name="T77" fmla="*/ 747763 h 912280"/>
                <a:gd name="T78" fmla="*/ 770972 w 720031"/>
                <a:gd name="T79" fmla="*/ 719876 h 912280"/>
                <a:gd name="T80" fmla="*/ 726093 w 720031"/>
                <a:gd name="T81" fmla="*/ 697063 h 912280"/>
                <a:gd name="T82" fmla="*/ 739294 w 720031"/>
                <a:gd name="T83" fmla="*/ 626089 h 912280"/>
                <a:gd name="T84" fmla="*/ 715537 w 720031"/>
                <a:gd name="T85" fmla="*/ 557649 h 912280"/>
                <a:gd name="T86" fmla="*/ 728733 w 720031"/>
                <a:gd name="T87" fmla="*/ 466399 h 912280"/>
                <a:gd name="T88" fmla="*/ 686499 w 720031"/>
                <a:gd name="T89" fmla="*/ 392891 h 912280"/>
                <a:gd name="T90" fmla="*/ 594110 w 720031"/>
                <a:gd name="T91" fmla="*/ 344729 h 912280"/>
                <a:gd name="T92" fmla="*/ 572984 w 720031"/>
                <a:gd name="T93" fmla="*/ 296568 h 912280"/>
                <a:gd name="T94" fmla="*/ 514910 w 720031"/>
                <a:gd name="T95" fmla="*/ 256014 h 91228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720031" h="912280">
                  <a:moveTo>
                    <a:pt x="438282" y="219075"/>
                  </a:moveTo>
                  <a:cubicBezTo>
                    <a:pt x="431138" y="219472"/>
                    <a:pt x="415962" y="219803"/>
                    <a:pt x="404944" y="221456"/>
                  </a:cubicBezTo>
                  <a:cubicBezTo>
                    <a:pt x="399980" y="222201"/>
                    <a:pt x="390657" y="226219"/>
                    <a:pt x="390657" y="226219"/>
                  </a:cubicBezTo>
                  <a:cubicBezTo>
                    <a:pt x="373988" y="225425"/>
                    <a:pt x="354960" y="232424"/>
                    <a:pt x="340651" y="223838"/>
                  </a:cubicBezTo>
                  <a:cubicBezTo>
                    <a:pt x="334351" y="220058"/>
                    <a:pt x="345491" y="190264"/>
                    <a:pt x="347794" y="183356"/>
                  </a:cubicBezTo>
                  <a:lnTo>
                    <a:pt x="350176" y="176213"/>
                  </a:lnTo>
                  <a:cubicBezTo>
                    <a:pt x="350970" y="155575"/>
                    <a:pt x="351269" y="134913"/>
                    <a:pt x="352557" y="114300"/>
                  </a:cubicBezTo>
                  <a:cubicBezTo>
                    <a:pt x="352858" y="109481"/>
                    <a:pt x="353767" y="104697"/>
                    <a:pt x="354938" y="100013"/>
                  </a:cubicBezTo>
                  <a:cubicBezTo>
                    <a:pt x="356156" y="95143"/>
                    <a:pt x="359701" y="85725"/>
                    <a:pt x="359701" y="85725"/>
                  </a:cubicBezTo>
                  <a:cubicBezTo>
                    <a:pt x="360495" y="80963"/>
                    <a:pt x="359923" y="75756"/>
                    <a:pt x="362082" y="71438"/>
                  </a:cubicBezTo>
                  <a:cubicBezTo>
                    <a:pt x="365684" y="64233"/>
                    <a:pt x="386210" y="64552"/>
                    <a:pt x="388276" y="64294"/>
                  </a:cubicBezTo>
                  <a:cubicBezTo>
                    <a:pt x="390657" y="62706"/>
                    <a:pt x="394858" y="62337"/>
                    <a:pt x="395419" y="59531"/>
                  </a:cubicBezTo>
                  <a:cubicBezTo>
                    <a:pt x="395980" y="56725"/>
                    <a:pt x="393084" y="53905"/>
                    <a:pt x="390657" y="52388"/>
                  </a:cubicBezTo>
                  <a:cubicBezTo>
                    <a:pt x="386790" y="49971"/>
                    <a:pt x="372422" y="46638"/>
                    <a:pt x="366844" y="45244"/>
                  </a:cubicBezTo>
                  <a:cubicBezTo>
                    <a:pt x="364463" y="42863"/>
                    <a:pt x="362939" y="39025"/>
                    <a:pt x="359701" y="38100"/>
                  </a:cubicBezTo>
                  <a:cubicBezTo>
                    <a:pt x="350317" y="35418"/>
                    <a:pt x="349440" y="42792"/>
                    <a:pt x="345413" y="47625"/>
                  </a:cubicBezTo>
                  <a:cubicBezTo>
                    <a:pt x="339683" y="54501"/>
                    <a:pt x="338150" y="54848"/>
                    <a:pt x="331126" y="59531"/>
                  </a:cubicBezTo>
                  <a:cubicBezTo>
                    <a:pt x="322659" y="58322"/>
                    <a:pt x="313501" y="59459"/>
                    <a:pt x="307313" y="52388"/>
                  </a:cubicBezTo>
                  <a:cubicBezTo>
                    <a:pt x="303544" y="48080"/>
                    <a:pt x="297788" y="38100"/>
                    <a:pt x="297788" y="38100"/>
                  </a:cubicBezTo>
                  <a:cubicBezTo>
                    <a:pt x="290992" y="17711"/>
                    <a:pt x="296654" y="29676"/>
                    <a:pt x="285882" y="14288"/>
                  </a:cubicBezTo>
                  <a:cubicBezTo>
                    <a:pt x="282600" y="9599"/>
                    <a:pt x="276357" y="0"/>
                    <a:pt x="276357" y="0"/>
                  </a:cubicBezTo>
                  <a:cubicBezTo>
                    <a:pt x="273976" y="794"/>
                    <a:pt x="269662" y="-89"/>
                    <a:pt x="269213" y="2381"/>
                  </a:cubicBezTo>
                  <a:cubicBezTo>
                    <a:pt x="267046" y="14301"/>
                    <a:pt x="270581" y="23155"/>
                    <a:pt x="273976" y="33338"/>
                  </a:cubicBezTo>
                  <a:cubicBezTo>
                    <a:pt x="257836" y="38717"/>
                    <a:pt x="275396" y="30498"/>
                    <a:pt x="264451" y="52388"/>
                  </a:cubicBezTo>
                  <a:cubicBezTo>
                    <a:pt x="263328" y="54633"/>
                    <a:pt x="259798" y="54458"/>
                    <a:pt x="257307" y="54769"/>
                  </a:cubicBezTo>
                  <a:cubicBezTo>
                    <a:pt x="247038" y="56053"/>
                    <a:pt x="236670" y="56356"/>
                    <a:pt x="226351" y="57150"/>
                  </a:cubicBezTo>
                  <a:cubicBezTo>
                    <a:pt x="223970" y="66675"/>
                    <a:pt x="223322" y="76811"/>
                    <a:pt x="219207" y="85725"/>
                  </a:cubicBezTo>
                  <a:cubicBezTo>
                    <a:pt x="218155" y="88004"/>
                    <a:pt x="214257" y="89325"/>
                    <a:pt x="212063" y="88106"/>
                  </a:cubicBezTo>
                  <a:cubicBezTo>
                    <a:pt x="206176" y="84835"/>
                    <a:pt x="202538" y="78581"/>
                    <a:pt x="197776" y="73819"/>
                  </a:cubicBezTo>
                  <a:cubicBezTo>
                    <a:pt x="195395" y="71438"/>
                    <a:pt x="193827" y="67740"/>
                    <a:pt x="190632" y="66675"/>
                  </a:cubicBezTo>
                  <a:lnTo>
                    <a:pt x="183488" y="64294"/>
                  </a:lnTo>
                  <a:cubicBezTo>
                    <a:pt x="181107" y="65088"/>
                    <a:pt x="178854" y="66675"/>
                    <a:pt x="176344" y="66675"/>
                  </a:cubicBezTo>
                  <a:cubicBezTo>
                    <a:pt x="169085" y="66675"/>
                    <a:pt x="163869" y="63792"/>
                    <a:pt x="157294" y="61913"/>
                  </a:cubicBezTo>
                  <a:cubicBezTo>
                    <a:pt x="154147" y="61014"/>
                    <a:pt x="150944" y="60325"/>
                    <a:pt x="147769" y="59531"/>
                  </a:cubicBezTo>
                  <a:cubicBezTo>
                    <a:pt x="139038" y="60325"/>
                    <a:pt x="130148" y="60076"/>
                    <a:pt x="121576" y="61913"/>
                  </a:cubicBezTo>
                  <a:cubicBezTo>
                    <a:pt x="106051" y="65240"/>
                    <a:pt x="116759" y="83129"/>
                    <a:pt x="119194" y="92869"/>
                  </a:cubicBezTo>
                  <a:cubicBezTo>
                    <a:pt x="120176" y="96795"/>
                    <a:pt x="120782" y="100806"/>
                    <a:pt x="121576" y="104775"/>
                  </a:cubicBezTo>
                  <a:cubicBezTo>
                    <a:pt x="120782" y="111125"/>
                    <a:pt x="123446" y="119042"/>
                    <a:pt x="119194" y="123825"/>
                  </a:cubicBezTo>
                  <a:cubicBezTo>
                    <a:pt x="115465" y="128020"/>
                    <a:pt x="105167" y="121254"/>
                    <a:pt x="102526" y="126206"/>
                  </a:cubicBezTo>
                  <a:cubicBezTo>
                    <a:pt x="79744" y="168923"/>
                    <a:pt x="124048" y="156888"/>
                    <a:pt x="78713" y="161925"/>
                  </a:cubicBezTo>
                  <a:cubicBezTo>
                    <a:pt x="79507" y="164306"/>
                    <a:pt x="79875" y="166875"/>
                    <a:pt x="81094" y="169069"/>
                  </a:cubicBezTo>
                  <a:cubicBezTo>
                    <a:pt x="86696" y="179152"/>
                    <a:pt x="94223" y="189921"/>
                    <a:pt x="104907" y="195263"/>
                  </a:cubicBezTo>
                  <a:cubicBezTo>
                    <a:pt x="107152" y="196386"/>
                    <a:pt x="109670" y="196850"/>
                    <a:pt x="112051" y="197644"/>
                  </a:cubicBezTo>
                  <a:cubicBezTo>
                    <a:pt x="118401" y="196850"/>
                    <a:pt x="124805" y="196408"/>
                    <a:pt x="131101" y="195263"/>
                  </a:cubicBezTo>
                  <a:cubicBezTo>
                    <a:pt x="133570" y="194814"/>
                    <a:pt x="135734" y="192881"/>
                    <a:pt x="138244" y="192881"/>
                  </a:cubicBezTo>
                  <a:cubicBezTo>
                    <a:pt x="141517" y="192881"/>
                    <a:pt x="144594" y="194469"/>
                    <a:pt x="147769" y="195263"/>
                  </a:cubicBezTo>
                  <a:cubicBezTo>
                    <a:pt x="153759" y="213227"/>
                    <a:pt x="145677" y="191075"/>
                    <a:pt x="154913" y="209550"/>
                  </a:cubicBezTo>
                  <a:cubicBezTo>
                    <a:pt x="156035" y="211795"/>
                    <a:pt x="156500" y="214313"/>
                    <a:pt x="157294" y="216694"/>
                  </a:cubicBezTo>
                  <a:cubicBezTo>
                    <a:pt x="156500" y="220663"/>
                    <a:pt x="155978" y="224695"/>
                    <a:pt x="154913" y="228600"/>
                  </a:cubicBezTo>
                  <a:cubicBezTo>
                    <a:pt x="153592" y="233443"/>
                    <a:pt x="151369" y="238018"/>
                    <a:pt x="150151" y="242888"/>
                  </a:cubicBezTo>
                  <a:cubicBezTo>
                    <a:pt x="149357" y="246063"/>
                    <a:pt x="149584" y="249690"/>
                    <a:pt x="147769" y="252413"/>
                  </a:cubicBezTo>
                  <a:cubicBezTo>
                    <a:pt x="145131" y="256370"/>
                    <a:pt x="137557" y="258198"/>
                    <a:pt x="133482" y="259556"/>
                  </a:cubicBezTo>
                  <a:cubicBezTo>
                    <a:pt x="138051" y="286977"/>
                    <a:pt x="138562" y="283901"/>
                    <a:pt x="133482" y="326231"/>
                  </a:cubicBezTo>
                  <a:cubicBezTo>
                    <a:pt x="133141" y="329073"/>
                    <a:pt x="130954" y="331587"/>
                    <a:pt x="128719" y="333375"/>
                  </a:cubicBezTo>
                  <a:cubicBezTo>
                    <a:pt x="126759" y="334943"/>
                    <a:pt x="123957" y="334962"/>
                    <a:pt x="121576" y="335756"/>
                  </a:cubicBezTo>
                  <a:cubicBezTo>
                    <a:pt x="115456" y="334991"/>
                    <a:pt x="98083" y="330780"/>
                    <a:pt x="90619" y="335756"/>
                  </a:cubicBezTo>
                  <a:cubicBezTo>
                    <a:pt x="88530" y="337148"/>
                    <a:pt x="88847" y="340465"/>
                    <a:pt x="88238" y="342900"/>
                  </a:cubicBezTo>
                  <a:cubicBezTo>
                    <a:pt x="87256" y="346826"/>
                    <a:pt x="86922" y="350901"/>
                    <a:pt x="85857" y="354806"/>
                  </a:cubicBezTo>
                  <a:cubicBezTo>
                    <a:pt x="84536" y="359649"/>
                    <a:pt x="82682" y="364331"/>
                    <a:pt x="81094" y="369094"/>
                  </a:cubicBezTo>
                  <a:cubicBezTo>
                    <a:pt x="80300" y="371475"/>
                    <a:pt x="80488" y="374463"/>
                    <a:pt x="78713" y="376238"/>
                  </a:cubicBezTo>
                  <a:lnTo>
                    <a:pt x="69188" y="385763"/>
                  </a:lnTo>
                  <a:cubicBezTo>
                    <a:pt x="89991" y="422167"/>
                    <a:pt x="62454" y="385554"/>
                    <a:pt x="116813" y="400050"/>
                  </a:cubicBezTo>
                  <a:cubicBezTo>
                    <a:pt x="120724" y="401093"/>
                    <a:pt x="116677" y="408588"/>
                    <a:pt x="114432" y="411956"/>
                  </a:cubicBezTo>
                  <a:cubicBezTo>
                    <a:pt x="113040" y="414045"/>
                    <a:pt x="109723" y="413729"/>
                    <a:pt x="107288" y="414338"/>
                  </a:cubicBezTo>
                  <a:cubicBezTo>
                    <a:pt x="93233" y="417852"/>
                    <a:pt x="85445" y="417622"/>
                    <a:pt x="69188" y="419100"/>
                  </a:cubicBezTo>
                  <a:cubicBezTo>
                    <a:pt x="66807" y="420688"/>
                    <a:pt x="64529" y="422443"/>
                    <a:pt x="62044" y="423863"/>
                  </a:cubicBezTo>
                  <a:cubicBezTo>
                    <a:pt x="58962" y="425624"/>
                    <a:pt x="55029" y="426115"/>
                    <a:pt x="52519" y="428625"/>
                  </a:cubicBezTo>
                  <a:cubicBezTo>
                    <a:pt x="50744" y="430400"/>
                    <a:pt x="50932" y="433388"/>
                    <a:pt x="50138" y="435769"/>
                  </a:cubicBezTo>
                  <a:cubicBezTo>
                    <a:pt x="49344" y="442913"/>
                    <a:pt x="48850" y="450096"/>
                    <a:pt x="47757" y="457200"/>
                  </a:cubicBezTo>
                  <a:cubicBezTo>
                    <a:pt x="46902" y="462758"/>
                    <a:pt x="44774" y="468531"/>
                    <a:pt x="42994" y="473869"/>
                  </a:cubicBezTo>
                  <a:cubicBezTo>
                    <a:pt x="42200" y="478631"/>
                    <a:pt x="41660" y="483443"/>
                    <a:pt x="40613" y="488156"/>
                  </a:cubicBezTo>
                  <a:cubicBezTo>
                    <a:pt x="40069" y="490606"/>
                    <a:pt x="38470" y="492801"/>
                    <a:pt x="38232" y="495300"/>
                  </a:cubicBezTo>
                  <a:cubicBezTo>
                    <a:pt x="36875" y="509545"/>
                    <a:pt x="38411" y="524084"/>
                    <a:pt x="35851" y="538163"/>
                  </a:cubicBezTo>
                  <a:cubicBezTo>
                    <a:pt x="35141" y="542068"/>
                    <a:pt x="31014" y="544459"/>
                    <a:pt x="28707" y="547688"/>
                  </a:cubicBezTo>
                  <a:cubicBezTo>
                    <a:pt x="27043" y="550017"/>
                    <a:pt x="25532" y="552450"/>
                    <a:pt x="23944" y="554831"/>
                  </a:cubicBezTo>
                  <a:cubicBezTo>
                    <a:pt x="23150" y="560387"/>
                    <a:pt x="26130" y="568237"/>
                    <a:pt x="21563" y="571500"/>
                  </a:cubicBezTo>
                  <a:cubicBezTo>
                    <a:pt x="17478" y="574418"/>
                    <a:pt x="7276" y="566738"/>
                    <a:pt x="7276" y="566738"/>
                  </a:cubicBezTo>
                  <a:cubicBezTo>
                    <a:pt x="4895" y="567532"/>
                    <a:pt x="359" y="566619"/>
                    <a:pt x="132" y="569119"/>
                  </a:cubicBezTo>
                  <a:cubicBezTo>
                    <a:pt x="-885" y="580305"/>
                    <a:pt x="4114" y="592755"/>
                    <a:pt x="9657" y="602456"/>
                  </a:cubicBezTo>
                  <a:cubicBezTo>
                    <a:pt x="11077" y="604941"/>
                    <a:pt x="12832" y="607219"/>
                    <a:pt x="14419" y="609600"/>
                  </a:cubicBezTo>
                  <a:cubicBezTo>
                    <a:pt x="19182" y="608806"/>
                    <a:pt x="24126" y="608746"/>
                    <a:pt x="28707" y="607219"/>
                  </a:cubicBezTo>
                  <a:cubicBezTo>
                    <a:pt x="31422" y="606314"/>
                    <a:pt x="32989" y="602456"/>
                    <a:pt x="35851" y="602456"/>
                  </a:cubicBezTo>
                  <a:cubicBezTo>
                    <a:pt x="38713" y="602456"/>
                    <a:pt x="40613" y="605631"/>
                    <a:pt x="42994" y="607219"/>
                  </a:cubicBezTo>
                  <a:cubicBezTo>
                    <a:pt x="43788" y="610394"/>
                    <a:pt x="46316" y="613609"/>
                    <a:pt x="45376" y="616744"/>
                  </a:cubicBezTo>
                  <a:cubicBezTo>
                    <a:pt x="41726" y="628911"/>
                    <a:pt x="38094" y="631066"/>
                    <a:pt x="28707" y="633413"/>
                  </a:cubicBezTo>
                  <a:cubicBezTo>
                    <a:pt x="24781" y="634395"/>
                    <a:pt x="20770" y="635000"/>
                    <a:pt x="16801" y="635794"/>
                  </a:cubicBezTo>
                  <a:cubicBezTo>
                    <a:pt x="15213" y="638175"/>
                    <a:pt x="12509" y="640115"/>
                    <a:pt x="12038" y="642938"/>
                  </a:cubicBezTo>
                  <a:cubicBezTo>
                    <a:pt x="11625" y="645414"/>
                    <a:pt x="13729" y="647668"/>
                    <a:pt x="14419" y="650081"/>
                  </a:cubicBezTo>
                  <a:cubicBezTo>
                    <a:pt x="17100" y="659463"/>
                    <a:pt x="15020" y="660800"/>
                    <a:pt x="23944" y="666750"/>
                  </a:cubicBezTo>
                  <a:cubicBezTo>
                    <a:pt x="28476" y="669772"/>
                    <a:pt x="46350" y="671312"/>
                    <a:pt x="47757" y="671513"/>
                  </a:cubicBezTo>
                  <a:cubicBezTo>
                    <a:pt x="50138" y="672307"/>
                    <a:pt x="52656" y="672772"/>
                    <a:pt x="54901" y="673894"/>
                  </a:cubicBezTo>
                  <a:cubicBezTo>
                    <a:pt x="57461" y="675174"/>
                    <a:pt x="59283" y="677903"/>
                    <a:pt x="62044" y="678656"/>
                  </a:cubicBezTo>
                  <a:cubicBezTo>
                    <a:pt x="68218" y="680340"/>
                    <a:pt x="74744" y="680244"/>
                    <a:pt x="81094" y="681038"/>
                  </a:cubicBezTo>
                  <a:cubicBezTo>
                    <a:pt x="83117" y="683061"/>
                    <a:pt x="95850" y="697660"/>
                    <a:pt x="102526" y="700088"/>
                  </a:cubicBezTo>
                  <a:cubicBezTo>
                    <a:pt x="108677" y="702325"/>
                    <a:pt x="121576" y="704850"/>
                    <a:pt x="121576" y="704850"/>
                  </a:cubicBezTo>
                  <a:cubicBezTo>
                    <a:pt x="127285" y="721979"/>
                    <a:pt x="121576" y="700588"/>
                    <a:pt x="121576" y="721519"/>
                  </a:cubicBezTo>
                  <a:cubicBezTo>
                    <a:pt x="121576" y="727918"/>
                    <a:pt x="123163" y="734219"/>
                    <a:pt x="123957" y="740569"/>
                  </a:cubicBezTo>
                  <a:cubicBezTo>
                    <a:pt x="127926" y="739775"/>
                    <a:pt x="133001" y="741050"/>
                    <a:pt x="135863" y="738188"/>
                  </a:cubicBezTo>
                  <a:cubicBezTo>
                    <a:pt x="137638" y="736413"/>
                    <a:pt x="134874" y="733133"/>
                    <a:pt x="133482" y="731044"/>
                  </a:cubicBezTo>
                  <a:cubicBezTo>
                    <a:pt x="129815" y="725543"/>
                    <a:pt x="124466" y="722652"/>
                    <a:pt x="119194" y="719138"/>
                  </a:cubicBezTo>
                  <a:cubicBezTo>
                    <a:pt x="119988" y="723900"/>
                    <a:pt x="120529" y="728712"/>
                    <a:pt x="121576" y="733425"/>
                  </a:cubicBezTo>
                  <a:cubicBezTo>
                    <a:pt x="122121" y="735875"/>
                    <a:pt x="122350" y="738641"/>
                    <a:pt x="123957" y="740569"/>
                  </a:cubicBezTo>
                  <a:cubicBezTo>
                    <a:pt x="126498" y="743618"/>
                    <a:pt x="130469" y="745130"/>
                    <a:pt x="133482" y="747713"/>
                  </a:cubicBezTo>
                  <a:cubicBezTo>
                    <a:pt x="140615" y="753826"/>
                    <a:pt x="140488" y="754649"/>
                    <a:pt x="145388" y="762000"/>
                  </a:cubicBezTo>
                  <a:cubicBezTo>
                    <a:pt x="144594" y="764381"/>
                    <a:pt x="144130" y="766899"/>
                    <a:pt x="143007" y="769144"/>
                  </a:cubicBezTo>
                  <a:cubicBezTo>
                    <a:pt x="133773" y="787611"/>
                    <a:pt x="141848" y="765475"/>
                    <a:pt x="135863" y="783431"/>
                  </a:cubicBezTo>
                  <a:cubicBezTo>
                    <a:pt x="136657" y="792162"/>
                    <a:pt x="131802" y="803678"/>
                    <a:pt x="138244" y="809625"/>
                  </a:cubicBezTo>
                  <a:cubicBezTo>
                    <a:pt x="145267" y="816108"/>
                    <a:pt x="157447" y="810131"/>
                    <a:pt x="166819" y="812006"/>
                  </a:cubicBezTo>
                  <a:cubicBezTo>
                    <a:pt x="169625" y="812567"/>
                    <a:pt x="171764" y="814937"/>
                    <a:pt x="173963" y="816769"/>
                  </a:cubicBezTo>
                  <a:cubicBezTo>
                    <a:pt x="183756" y="824930"/>
                    <a:pt x="190840" y="837321"/>
                    <a:pt x="197776" y="847725"/>
                  </a:cubicBezTo>
                  <a:lnTo>
                    <a:pt x="207301" y="862013"/>
                  </a:lnTo>
                  <a:cubicBezTo>
                    <a:pt x="209682" y="863600"/>
                    <a:pt x="211829" y="865613"/>
                    <a:pt x="214444" y="866775"/>
                  </a:cubicBezTo>
                  <a:cubicBezTo>
                    <a:pt x="231960" y="874560"/>
                    <a:pt x="224340" y="867950"/>
                    <a:pt x="238257" y="876300"/>
                  </a:cubicBezTo>
                  <a:cubicBezTo>
                    <a:pt x="247107" y="881610"/>
                    <a:pt x="253344" y="885357"/>
                    <a:pt x="259688" y="892969"/>
                  </a:cubicBezTo>
                  <a:cubicBezTo>
                    <a:pt x="261520" y="895168"/>
                    <a:pt x="262427" y="898089"/>
                    <a:pt x="264451" y="900113"/>
                  </a:cubicBezTo>
                  <a:cubicBezTo>
                    <a:pt x="270251" y="905913"/>
                    <a:pt x="273468" y="905070"/>
                    <a:pt x="281119" y="907256"/>
                  </a:cubicBezTo>
                  <a:cubicBezTo>
                    <a:pt x="283533" y="907946"/>
                    <a:pt x="285882" y="908844"/>
                    <a:pt x="288263" y="909638"/>
                  </a:cubicBezTo>
                  <a:cubicBezTo>
                    <a:pt x="300169" y="908844"/>
                    <a:pt x="312366" y="909989"/>
                    <a:pt x="323982" y="907256"/>
                  </a:cubicBezTo>
                  <a:cubicBezTo>
                    <a:pt x="326768" y="906601"/>
                    <a:pt x="326721" y="902136"/>
                    <a:pt x="328744" y="900113"/>
                  </a:cubicBezTo>
                  <a:cubicBezTo>
                    <a:pt x="330768" y="898089"/>
                    <a:pt x="333507" y="896938"/>
                    <a:pt x="335888" y="895350"/>
                  </a:cubicBezTo>
                  <a:cubicBezTo>
                    <a:pt x="349382" y="896144"/>
                    <a:pt x="362919" y="896386"/>
                    <a:pt x="376369" y="897731"/>
                  </a:cubicBezTo>
                  <a:cubicBezTo>
                    <a:pt x="378867" y="897981"/>
                    <a:pt x="381003" y="900113"/>
                    <a:pt x="383513" y="900113"/>
                  </a:cubicBezTo>
                  <a:cubicBezTo>
                    <a:pt x="389912" y="900113"/>
                    <a:pt x="396213" y="898525"/>
                    <a:pt x="402563" y="897731"/>
                  </a:cubicBezTo>
                  <a:cubicBezTo>
                    <a:pt x="404944" y="896144"/>
                    <a:pt x="406855" y="893207"/>
                    <a:pt x="409707" y="892969"/>
                  </a:cubicBezTo>
                  <a:cubicBezTo>
                    <a:pt x="416870" y="892372"/>
                    <a:pt x="424464" y="892681"/>
                    <a:pt x="431138" y="895350"/>
                  </a:cubicBezTo>
                  <a:cubicBezTo>
                    <a:pt x="433469" y="896282"/>
                    <a:pt x="432396" y="900249"/>
                    <a:pt x="433519" y="902494"/>
                  </a:cubicBezTo>
                  <a:cubicBezTo>
                    <a:pt x="437827" y="911111"/>
                    <a:pt x="437187" y="909273"/>
                    <a:pt x="445426" y="912019"/>
                  </a:cubicBezTo>
                  <a:cubicBezTo>
                    <a:pt x="447807" y="910431"/>
                    <a:pt x="450545" y="909280"/>
                    <a:pt x="452569" y="907256"/>
                  </a:cubicBezTo>
                  <a:cubicBezTo>
                    <a:pt x="454593" y="905232"/>
                    <a:pt x="454526" y="900674"/>
                    <a:pt x="457332" y="900113"/>
                  </a:cubicBezTo>
                  <a:cubicBezTo>
                    <a:pt x="463607" y="898858"/>
                    <a:pt x="470032" y="901700"/>
                    <a:pt x="476382" y="902494"/>
                  </a:cubicBezTo>
                  <a:cubicBezTo>
                    <a:pt x="478763" y="903288"/>
                    <a:pt x="481437" y="903483"/>
                    <a:pt x="483526" y="904875"/>
                  </a:cubicBezTo>
                  <a:cubicBezTo>
                    <a:pt x="486328" y="906743"/>
                    <a:pt x="487367" y="911359"/>
                    <a:pt x="490669" y="912019"/>
                  </a:cubicBezTo>
                  <a:cubicBezTo>
                    <a:pt x="496173" y="913120"/>
                    <a:pt x="501782" y="910432"/>
                    <a:pt x="507338" y="909638"/>
                  </a:cubicBezTo>
                  <a:cubicBezTo>
                    <a:pt x="508132" y="895350"/>
                    <a:pt x="502549" y="879159"/>
                    <a:pt x="509719" y="866775"/>
                  </a:cubicBezTo>
                  <a:cubicBezTo>
                    <a:pt x="513716" y="859871"/>
                    <a:pt x="526086" y="867258"/>
                    <a:pt x="533532" y="864394"/>
                  </a:cubicBezTo>
                  <a:cubicBezTo>
                    <a:pt x="537236" y="862969"/>
                    <a:pt x="537870" y="857675"/>
                    <a:pt x="540676" y="854869"/>
                  </a:cubicBezTo>
                  <a:cubicBezTo>
                    <a:pt x="548880" y="846665"/>
                    <a:pt x="557332" y="849049"/>
                    <a:pt x="569251" y="847725"/>
                  </a:cubicBezTo>
                  <a:cubicBezTo>
                    <a:pt x="567663" y="841375"/>
                    <a:pt x="565772" y="835093"/>
                    <a:pt x="564488" y="828675"/>
                  </a:cubicBezTo>
                  <a:cubicBezTo>
                    <a:pt x="561615" y="814308"/>
                    <a:pt x="563387" y="820609"/>
                    <a:pt x="559726" y="809625"/>
                  </a:cubicBezTo>
                  <a:cubicBezTo>
                    <a:pt x="562380" y="788390"/>
                    <a:pt x="555967" y="788480"/>
                    <a:pt x="571632" y="792956"/>
                  </a:cubicBezTo>
                  <a:cubicBezTo>
                    <a:pt x="574046" y="793646"/>
                    <a:pt x="576395" y="794544"/>
                    <a:pt x="578776" y="795338"/>
                  </a:cubicBezTo>
                  <a:cubicBezTo>
                    <a:pt x="581157" y="793750"/>
                    <a:pt x="584131" y="792810"/>
                    <a:pt x="585919" y="790575"/>
                  </a:cubicBezTo>
                  <a:cubicBezTo>
                    <a:pt x="587487" y="788615"/>
                    <a:pt x="587969" y="785919"/>
                    <a:pt x="588301" y="783431"/>
                  </a:cubicBezTo>
                  <a:cubicBezTo>
                    <a:pt x="589564" y="773957"/>
                    <a:pt x="589419" y="764330"/>
                    <a:pt x="590682" y="754856"/>
                  </a:cubicBezTo>
                  <a:cubicBezTo>
                    <a:pt x="591742" y="746904"/>
                    <a:pt x="594490" y="746286"/>
                    <a:pt x="600207" y="740569"/>
                  </a:cubicBezTo>
                  <a:cubicBezTo>
                    <a:pt x="603931" y="733120"/>
                    <a:pt x="604872" y="728727"/>
                    <a:pt x="612113" y="723900"/>
                  </a:cubicBezTo>
                  <a:cubicBezTo>
                    <a:pt x="614202" y="722508"/>
                    <a:pt x="616876" y="722313"/>
                    <a:pt x="619257" y="721519"/>
                  </a:cubicBezTo>
                  <a:cubicBezTo>
                    <a:pt x="621638" y="719138"/>
                    <a:pt x="623844" y="716567"/>
                    <a:pt x="626401" y="714375"/>
                  </a:cubicBezTo>
                  <a:cubicBezTo>
                    <a:pt x="629414" y="711792"/>
                    <a:pt x="633385" y="710280"/>
                    <a:pt x="635926" y="707231"/>
                  </a:cubicBezTo>
                  <a:cubicBezTo>
                    <a:pt x="637533" y="705303"/>
                    <a:pt x="637088" y="702282"/>
                    <a:pt x="638307" y="700088"/>
                  </a:cubicBezTo>
                  <a:cubicBezTo>
                    <a:pt x="641087" y="695084"/>
                    <a:pt x="647832" y="685800"/>
                    <a:pt x="647832" y="685800"/>
                  </a:cubicBezTo>
                  <a:cubicBezTo>
                    <a:pt x="651007" y="686594"/>
                    <a:pt x="655227" y="685696"/>
                    <a:pt x="657357" y="688181"/>
                  </a:cubicBezTo>
                  <a:cubicBezTo>
                    <a:pt x="660624" y="691993"/>
                    <a:pt x="659334" y="698292"/>
                    <a:pt x="662119" y="702469"/>
                  </a:cubicBezTo>
                  <a:lnTo>
                    <a:pt x="666882" y="709613"/>
                  </a:lnTo>
                  <a:cubicBezTo>
                    <a:pt x="678105" y="707742"/>
                    <a:pt x="680750" y="707691"/>
                    <a:pt x="690694" y="704850"/>
                  </a:cubicBezTo>
                  <a:cubicBezTo>
                    <a:pt x="693108" y="704160"/>
                    <a:pt x="695388" y="703013"/>
                    <a:pt x="697838" y="702469"/>
                  </a:cubicBezTo>
                  <a:cubicBezTo>
                    <a:pt x="702551" y="701422"/>
                    <a:pt x="707363" y="700882"/>
                    <a:pt x="712126" y="700088"/>
                  </a:cubicBezTo>
                  <a:cubicBezTo>
                    <a:pt x="714507" y="698500"/>
                    <a:pt x="718364" y="698040"/>
                    <a:pt x="719269" y="695325"/>
                  </a:cubicBezTo>
                  <a:cubicBezTo>
                    <a:pt x="723569" y="682425"/>
                    <a:pt x="708533" y="684408"/>
                    <a:pt x="702601" y="683419"/>
                  </a:cubicBezTo>
                  <a:cubicBezTo>
                    <a:pt x="700220" y="681038"/>
                    <a:pt x="697613" y="678862"/>
                    <a:pt x="695457" y="676275"/>
                  </a:cubicBezTo>
                  <a:cubicBezTo>
                    <a:pt x="693625" y="674076"/>
                    <a:pt x="692718" y="671155"/>
                    <a:pt x="690694" y="669131"/>
                  </a:cubicBezTo>
                  <a:cubicBezTo>
                    <a:pt x="688671" y="667108"/>
                    <a:pt x="686036" y="665789"/>
                    <a:pt x="683551" y="664369"/>
                  </a:cubicBezTo>
                  <a:cubicBezTo>
                    <a:pt x="678248" y="661338"/>
                    <a:pt x="672821" y="658710"/>
                    <a:pt x="666882" y="657225"/>
                  </a:cubicBezTo>
                  <a:cubicBezTo>
                    <a:pt x="662956" y="656243"/>
                    <a:pt x="658945" y="655638"/>
                    <a:pt x="654976" y="654844"/>
                  </a:cubicBezTo>
                  <a:cubicBezTo>
                    <a:pt x="655770" y="650875"/>
                    <a:pt x="655349" y="646452"/>
                    <a:pt x="657357" y="642938"/>
                  </a:cubicBezTo>
                  <a:cubicBezTo>
                    <a:pt x="658777" y="640453"/>
                    <a:pt x="662477" y="640199"/>
                    <a:pt x="664501" y="638175"/>
                  </a:cubicBezTo>
                  <a:cubicBezTo>
                    <a:pt x="669116" y="633560"/>
                    <a:pt x="669708" y="629697"/>
                    <a:pt x="671644" y="623888"/>
                  </a:cubicBezTo>
                  <a:cubicBezTo>
                    <a:pt x="671475" y="621865"/>
                    <a:pt x="671649" y="596751"/>
                    <a:pt x="666882" y="588169"/>
                  </a:cubicBezTo>
                  <a:cubicBezTo>
                    <a:pt x="658819" y="573656"/>
                    <a:pt x="657915" y="578494"/>
                    <a:pt x="654976" y="566738"/>
                  </a:cubicBezTo>
                  <a:cubicBezTo>
                    <a:pt x="653994" y="562811"/>
                    <a:pt x="653166" y="558838"/>
                    <a:pt x="652594" y="554831"/>
                  </a:cubicBezTo>
                  <a:cubicBezTo>
                    <a:pt x="651577" y="547716"/>
                    <a:pt x="651829" y="540404"/>
                    <a:pt x="650213" y="533400"/>
                  </a:cubicBezTo>
                  <a:cubicBezTo>
                    <a:pt x="649415" y="529941"/>
                    <a:pt x="647038" y="527050"/>
                    <a:pt x="645451" y="523875"/>
                  </a:cubicBezTo>
                  <a:cubicBezTo>
                    <a:pt x="646245" y="503238"/>
                    <a:pt x="646411" y="482567"/>
                    <a:pt x="647832" y="461963"/>
                  </a:cubicBezTo>
                  <a:cubicBezTo>
                    <a:pt x="648005" y="459459"/>
                    <a:pt x="649090" y="457064"/>
                    <a:pt x="650213" y="454819"/>
                  </a:cubicBezTo>
                  <a:cubicBezTo>
                    <a:pt x="651493" y="452259"/>
                    <a:pt x="653388" y="450056"/>
                    <a:pt x="654976" y="447675"/>
                  </a:cubicBezTo>
                  <a:cubicBezTo>
                    <a:pt x="655770" y="444500"/>
                    <a:pt x="656894" y="441390"/>
                    <a:pt x="657357" y="438150"/>
                  </a:cubicBezTo>
                  <a:cubicBezTo>
                    <a:pt x="661961" y="405920"/>
                    <a:pt x="656595" y="423769"/>
                    <a:pt x="662119" y="407194"/>
                  </a:cubicBezTo>
                  <a:cubicBezTo>
                    <a:pt x="660667" y="397030"/>
                    <a:pt x="660589" y="384233"/>
                    <a:pt x="652594" y="376238"/>
                  </a:cubicBezTo>
                  <a:cubicBezTo>
                    <a:pt x="650570" y="374214"/>
                    <a:pt x="648249" y="372075"/>
                    <a:pt x="645451" y="371475"/>
                  </a:cubicBezTo>
                  <a:cubicBezTo>
                    <a:pt x="636878" y="369638"/>
                    <a:pt x="627988" y="369888"/>
                    <a:pt x="619257" y="369094"/>
                  </a:cubicBezTo>
                  <a:cubicBezTo>
                    <a:pt x="599362" y="355831"/>
                    <a:pt x="609020" y="363619"/>
                    <a:pt x="590682" y="345281"/>
                  </a:cubicBezTo>
                  <a:cubicBezTo>
                    <a:pt x="588301" y="342900"/>
                    <a:pt x="586733" y="339203"/>
                    <a:pt x="583538" y="338138"/>
                  </a:cubicBezTo>
                  <a:cubicBezTo>
                    <a:pt x="570323" y="333732"/>
                    <a:pt x="578885" y="336067"/>
                    <a:pt x="557344" y="333375"/>
                  </a:cubicBezTo>
                  <a:cubicBezTo>
                    <a:pt x="546959" y="329914"/>
                    <a:pt x="543461" y="330140"/>
                    <a:pt x="535913" y="323850"/>
                  </a:cubicBezTo>
                  <a:cubicBezTo>
                    <a:pt x="533326" y="321694"/>
                    <a:pt x="531150" y="319087"/>
                    <a:pt x="528769" y="316706"/>
                  </a:cubicBezTo>
                  <a:cubicBezTo>
                    <a:pt x="527975" y="314325"/>
                    <a:pt x="526880" y="312024"/>
                    <a:pt x="526388" y="309563"/>
                  </a:cubicBezTo>
                  <a:cubicBezTo>
                    <a:pt x="524926" y="302254"/>
                    <a:pt x="525212" y="292922"/>
                    <a:pt x="521626" y="285750"/>
                  </a:cubicBezTo>
                  <a:cubicBezTo>
                    <a:pt x="520346" y="283190"/>
                    <a:pt x="518451" y="280987"/>
                    <a:pt x="516863" y="278606"/>
                  </a:cubicBezTo>
                  <a:cubicBezTo>
                    <a:pt x="513869" y="269623"/>
                    <a:pt x="513145" y="265363"/>
                    <a:pt x="504957" y="257175"/>
                  </a:cubicBezTo>
                  <a:cubicBezTo>
                    <a:pt x="502576" y="254794"/>
                    <a:pt x="501051" y="250956"/>
                    <a:pt x="497813" y="250031"/>
                  </a:cubicBezTo>
                  <a:cubicBezTo>
                    <a:pt x="489383" y="247622"/>
                    <a:pt x="480350" y="248444"/>
                    <a:pt x="471619" y="247650"/>
                  </a:cubicBezTo>
                  <a:cubicBezTo>
                    <a:pt x="469238" y="245269"/>
                    <a:pt x="466147" y="243430"/>
                    <a:pt x="464476" y="240506"/>
                  </a:cubicBezTo>
                  <a:cubicBezTo>
                    <a:pt x="462852" y="237664"/>
                    <a:pt x="463718" y="233823"/>
                    <a:pt x="462094" y="230981"/>
                  </a:cubicBezTo>
                  <a:cubicBezTo>
                    <a:pt x="461040" y="229137"/>
                    <a:pt x="450857" y="219482"/>
                    <a:pt x="447807" y="219075"/>
                  </a:cubicBezTo>
                  <a:cubicBezTo>
                    <a:pt x="438366" y="217816"/>
                    <a:pt x="445426" y="218678"/>
                    <a:pt x="438282" y="219075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24" name="Полилиния 2"/>
            <p:cNvSpPr>
              <a:spLocks/>
            </p:cNvSpPr>
            <p:nvPr/>
          </p:nvSpPr>
          <p:spPr bwMode="auto">
            <a:xfrm rot="21334256">
              <a:off x="3915363" y="3935129"/>
              <a:ext cx="624483" cy="392368"/>
            </a:xfrm>
            <a:custGeom>
              <a:avLst/>
              <a:gdLst>
                <a:gd name="T0" fmla="*/ 65738 w 720900"/>
                <a:gd name="T1" fmla="*/ 38693 h 384825"/>
                <a:gd name="T2" fmla="*/ 72597 w 720900"/>
                <a:gd name="T3" fmla="*/ 23811 h 384825"/>
                <a:gd name="T4" fmla="*/ 96708 w 720900"/>
                <a:gd name="T5" fmla="*/ 17859 h 384825"/>
                <a:gd name="T6" fmla="*/ 131184 w 720900"/>
                <a:gd name="T7" fmla="*/ 0 h 384825"/>
                <a:gd name="T8" fmla="*/ 151849 w 720900"/>
                <a:gd name="T9" fmla="*/ 41668 h 384825"/>
                <a:gd name="T10" fmla="*/ 175961 w 720900"/>
                <a:gd name="T11" fmla="*/ 71431 h 384825"/>
                <a:gd name="T12" fmla="*/ 193186 w 720900"/>
                <a:gd name="T13" fmla="*/ 56551 h 384825"/>
                <a:gd name="T14" fmla="*/ 227638 w 720900"/>
                <a:gd name="T15" fmla="*/ 62504 h 384825"/>
                <a:gd name="T16" fmla="*/ 317206 w 720900"/>
                <a:gd name="T17" fmla="*/ 74408 h 384825"/>
                <a:gd name="T18" fmla="*/ 324097 w 720900"/>
                <a:gd name="T19" fmla="*/ 119053 h 384825"/>
                <a:gd name="T20" fmla="*/ 358546 w 720900"/>
                <a:gd name="T21" fmla="*/ 119053 h 384825"/>
                <a:gd name="T22" fmla="*/ 334432 w 720900"/>
                <a:gd name="T23" fmla="*/ 74408 h 384825"/>
                <a:gd name="T24" fmla="*/ 361991 w 720900"/>
                <a:gd name="T25" fmla="*/ 44645 h 384825"/>
                <a:gd name="T26" fmla="*/ 437779 w 720900"/>
                <a:gd name="T27" fmla="*/ 59529 h 384825"/>
                <a:gd name="T28" fmla="*/ 417111 w 720900"/>
                <a:gd name="T29" fmla="*/ 71431 h 384825"/>
                <a:gd name="T30" fmla="*/ 448119 w 720900"/>
                <a:gd name="T31" fmla="*/ 80362 h 384825"/>
                <a:gd name="T32" fmla="*/ 475673 w 720900"/>
                <a:gd name="T33" fmla="*/ 86313 h 384825"/>
                <a:gd name="T34" fmla="*/ 510125 w 720900"/>
                <a:gd name="T35" fmla="*/ 107148 h 384825"/>
                <a:gd name="T36" fmla="*/ 513570 w 720900"/>
                <a:gd name="T37" fmla="*/ 125006 h 384825"/>
                <a:gd name="T38" fmla="*/ 506680 w 720900"/>
                <a:gd name="T39" fmla="*/ 154772 h 384825"/>
                <a:gd name="T40" fmla="*/ 592808 w 720900"/>
                <a:gd name="T41" fmla="*/ 175603 h 384825"/>
                <a:gd name="T42" fmla="*/ 592808 w 720900"/>
                <a:gd name="T43" fmla="*/ 154772 h 384825"/>
                <a:gd name="T44" fmla="*/ 634144 w 720900"/>
                <a:gd name="T45" fmla="*/ 142865 h 384825"/>
                <a:gd name="T46" fmla="*/ 696154 w 720900"/>
                <a:gd name="T47" fmla="*/ 154772 h 384825"/>
                <a:gd name="T48" fmla="*/ 682373 w 720900"/>
                <a:gd name="T49" fmla="*/ 187509 h 384825"/>
                <a:gd name="T50" fmla="*/ 692711 w 720900"/>
                <a:gd name="T51" fmla="*/ 202392 h 384825"/>
                <a:gd name="T52" fmla="*/ 699600 w 720900"/>
                <a:gd name="T53" fmla="*/ 223229 h 384825"/>
                <a:gd name="T54" fmla="*/ 658260 w 720900"/>
                <a:gd name="T55" fmla="*/ 235129 h 384825"/>
                <a:gd name="T56" fmla="*/ 620363 w 720900"/>
                <a:gd name="T57" fmla="*/ 244060 h 384825"/>
                <a:gd name="T58" fmla="*/ 565246 w 720900"/>
                <a:gd name="T59" fmla="*/ 270849 h 384825"/>
                <a:gd name="T60" fmla="*/ 451561 w 720900"/>
                <a:gd name="T61" fmla="*/ 279776 h 384825"/>
                <a:gd name="T62" fmla="*/ 420558 w 720900"/>
                <a:gd name="T63" fmla="*/ 300618 h 384825"/>
                <a:gd name="T64" fmla="*/ 410217 w 720900"/>
                <a:gd name="T65" fmla="*/ 321445 h 384825"/>
                <a:gd name="T66" fmla="*/ 386104 w 720900"/>
                <a:gd name="T67" fmla="*/ 309528 h 384825"/>
                <a:gd name="T68" fmla="*/ 341320 w 720900"/>
                <a:gd name="T69" fmla="*/ 321445 h 384825"/>
                <a:gd name="T70" fmla="*/ 317206 w 720900"/>
                <a:gd name="T71" fmla="*/ 321445 h 384825"/>
                <a:gd name="T72" fmla="*/ 303429 w 720900"/>
                <a:gd name="T73" fmla="*/ 276800 h 384825"/>
                <a:gd name="T74" fmla="*/ 255204 w 720900"/>
                <a:gd name="T75" fmla="*/ 300618 h 384825"/>
                <a:gd name="T76" fmla="*/ 244855 w 720900"/>
                <a:gd name="T77" fmla="*/ 267872 h 384825"/>
                <a:gd name="T78" fmla="*/ 248305 w 720900"/>
                <a:gd name="T79" fmla="*/ 250011 h 384825"/>
                <a:gd name="T80" fmla="*/ 210416 w 720900"/>
                <a:gd name="T81" fmla="*/ 235129 h 384825"/>
                <a:gd name="T82" fmla="*/ 196629 w 720900"/>
                <a:gd name="T83" fmla="*/ 220250 h 384825"/>
                <a:gd name="T84" fmla="*/ 141508 w 720900"/>
                <a:gd name="T85" fmla="*/ 244060 h 384825"/>
                <a:gd name="T86" fmla="*/ 155294 w 720900"/>
                <a:gd name="T87" fmla="*/ 270849 h 384825"/>
                <a:gd name="T88" fmla="*/ 165627 w 720900"/>
                <a:gd name="T89" fmla="*/ 282753 h 384825"/>
                <a:gd name="T90" fmla="*/ 110523 w 720900"/>
                <a:gd name="T91" fmla="*/ 261919 h 384825"/>
                <a:gd name="T92" fmla="*/ 96708 w 720900"/>
                <a:gd name="T93" fmla="*/ 282753 h 384825"/>
                <a:gd name="T94" fmla="*/ 58841 w 720900"/>
                <a:gd name="T95" fmla="*/ 229182 h 384825"/>
                <a:gd name="T96" fmla="*/ 34708 w 720900"/>
                <a:gd name="T97" fmla="*/ 214295 h 384825"/>
                <a:gd name="T98" fmla="*/ 7133 w 720900"/>
                <a:gd name="T99" fmla="*/ 208345 h 384825"/>
                <a:gd name="T100" fmla="*/ 3704 w 720900"/>
                <a:gd name="T101" fmla="*/ 175603 h 384825"/>
                <a:gd name="T102" fmla="*/ 27811 w 720900"/>
                <a:gd name="T103" fmla="*/ 151788 h 384825"/>
                <a:gd name="T104" fmla="*/ 48489 w 720900"/>
                <a:gd name="T105" fmla="*/ 139888 h 384825"/>
                <a:gd name="T106" fmla="*/ 72597 w 720900"/>
                <a:gd name="T107" fmla="*/ 139888 h 384825"/>
                <a:gd name="T108" fmla="*/ 96708 w 720900"/>
                <a:gd name="T109" fmla="*/ 116079 h 384825"/>
                <a:gd name="T110" fmla="*/ 79499 w 720900"/>
                <a:gd name="T111" fmla="*/ 83338 h 384825"/>
                <a:gd name="T112" fmla="*/ 69167 w 720900"/>
                <a:gd name="T113" fmla="*/ 56551 h 384825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720900" h="384825">
                  <a:moveTo>
                    <a:pt x="70884" y="67079"/>
                  </a:moveTo>
                  <a:cubicBezTo>
                    <a:pt x="70296" y="59430"/>
                    <a:pt x="69618" y="52687"/>
                    <a:pt x="67354" y="45896"/>
                  </a:cubicBezTo>
                  <a:cubicBezTo>
                    <a:pt x="66012" y="41871"/>
                    <a:pt x="58717" y="39245"/>
                    <a:pt x="60293" y="35305"/>
                  </a:cubicBezTo>
                  <a:cubicBezTo>
                    <a:pt x="62248" y="30418"/>
                    <a:pt x="69487" y="30092"/>
                    <a:pt x="74415" y="28244"/>
                  </a:cubicBezTo>
                  <a:cubicBezTo>
                    <a:pt x="78958" y="26540"/>
                    <a:pt x="83871" y="26046"/>
                    <a:pt x="88537" y="24713"/>
                  </a:cubicBezTo>
                  <a:cubicBezTo>
                    <a:pt x="92115" y="23691"/>
                    <a:pt x="95598" y="22360"/>
                    <a:pt x="99128" y="21183"/>
                  </a:cubicBezTo>
                  <a:cubicBezTo>
                    <a:pt x="124940" y="3976"/>
                    <a:pt x="92478" y="24983"/>
                    <a:pt x="123842" y="7061"/>
                  </a:cubicBezTo>
                  <a:cubicBezTo>
                    <a:pt x="127526" y="4956"/>
                    <a:pt x="130903" y="2354"/>
                    <a:pt x="134433" y="0"/>
                  </a:cubicBezTo>
                  <a:cubicBezTo>
                    <a:pt x="137964" y="2354"/>
                    <a:pt x="142024" y="4061"/>
                    <a:pt x="145025" y="7061"/>
                  </a:cubicBezTo>
                  <a:cubicBezTo>
                    <a:pt x="158489" y="20525"/>
                    <a:pt x="150382" y="28490"/>
                    <a:pt x="155616" y="49427"/>
                  </a:cubicBezTo>
                  <a:cubicBezTo>
                    <a:pt x="156645" y="53543"/>
                    <a:pt x="160954" y="56141"/>
                    <a:pt x="162677" y="60018"/>
                  </a:cubicBezTo>
                  <a:cubicBezTo>
                    <a:pt x="174139" y="85806"/>
                    <a:pt x="161065" y="78310"/>
                    <a:pt x="180330" y="84732"/>
                  </a:cubicBezTo>
                  <a:cubicBezTo>
                    <a:pt x="185037" y="83555"/>
                    <a:pt x="191021" y="84632"/>
                    <a:pt x="194452" y="81201"/>
                  </a:cubicBezTo>
                  <a:cubicBezTo>
                    <a:pt x="197883" y="77770"/>
                    <a:pt x="193821" y="69575"/>
                    <a:pt x="197982" y="67079"/>
                  </a:cubicBezTo>
                  <a:cubicBezTo>
                    <a:pt x="202143" y="64583"/>
                    <a:pt x="207346" y="69658"/>
                    <a:pt x="212104" y="70610"/>
                  </a:cubicBezTo>
                  <a:cubicBezTo>
                    <a:pt x="219123" y="72014"/>
                    <a:pt x="226226" y="72963"/>
                    <a:pt x="233287" y="74140"/>
                  </a:cubicBezTo>
                  <a:cubicBezTo>
                    <a:pt x="273482" y="87538"/>
                    <a:pt x="247040" y="80764"/>
                    <a:pt x="314489" y="84732"/>
                  </a:cubicBezTo>
                  <a:cubicBezTo>
                    <a:pt x="318019" y="85909"/>
                    <a:pt x="322174" y="85937"/>
                    <a:pt x="325080" y="88262"/>
                  </a:cubicBezTo>
                  <a:cubicBezTo>
                    <a:pt x="331301" y="93239"/>
                    <a:pt x="333346" y="102469"/>
                    <a:pt x="335672" y="109445"/>
                  </a:cubicBezTo>
                  <a:cubicBezTo>
                    <a:pt x="327918" y="121077"/>
                    <a:pt x="322384" y="124146"/>
                    <a:pt x="332141" y="141220"/>
                  </a:cubicBezTo>
                  <a:cubicBezTo>
                    <a:pt x="333987" y="144451"/>
                    <a:pt x="339202" y="143573"/>
                    <a:pt x="342733" y="144750"/>
                  </a:cubicBezTo>
                  <a:cubicBezTo>
                    <a:pt x="350971" y="143573"/>
                    <a:pt x="359476" y="143611"/>
                    <a:pt x="367446" y="141220"/>
                  </a:cubicBezTo>
                  <a:cubicBezTo>
                    <a:pt x="387183" y="135299"/>
                    <a:pt x="387227" y="108329"/>
                    <a:pt x="374507" y="91793"/>
                  </a:cubicBezTo>
                  <a:cubicBezTo>
                    <a:pt x="368010" y="83346"/>
                    <a:pt x="353324" y="89439"/>
                    <a:pt x="342733" y="88262"/>
                  </a:cubicBezTo>
                  <a:cubicBezTo>
                    <a:pt x="339195" y="77650"/>
                    <a:pt x="331107" y="58469"/>
                    <a:pt x="342733" y="49427"/>
                  </a:cubicBezTo>
                  <a:cubicBezTo>
                    <a:pt x="350222" y="43602"/>
                    <a:pt x="361509" y="52346"/>
                    <a:pt x="370977" y="52957"/>
                  </a:cubicBezTo>
                  <a:cubicBezTo>
                    <a:pt x="398013" y="54701"/>
                    <a:pt x="425111" y="55311"/>
                    <a:pt x="452178" y="56488"/>
                  </a:cubicBezTo>
                  <a:cubicBezTo>
                    <a:pt x="451001" y="61195"/>
                    <a:pt x="451679" y="66821"/>
                    <a:pt x="448648" y="70610"/>
                  </a:cubicBezTo>
                  <a:cubicBezTo>
                    <a:pt x="446323" y="73516"/>
                    <a:pt x="441153" y="72076"/>
                    <a:pt x="438056" y="74140"/>
                  </a:cubicBezTo>
                  <a:cubicBezTo>
                    <a:pt x="433902" y="76910"/>
                    <a:pt x="430995" y="81201"/>
                    <a:pt x="427465" y="84732"/>
                  </a:cubicBezTo>
                  <a:cubicBezTo>
                    <a:pt x="432172" y="85909"/>
                    <a:pt x="436984" y="86728"/>
                    <a:pt x="441587" y="88262"/>
                  </a:cubicBezTo>
                  <a:cubicBezTo>
                    <a:pt x="447599" y="90266"/>
                    <a:pt x="453169" y="93502"/>
                    <a:pt x="459239" y="95323"/>
                  </a:cubicBezTo>
                  <a:cubicBezTo>
                    <a:pt x="464987" y="97047"/>
                    <a:pt x="471070" y="97399"/>
                    <a:pt x="476892" y="98854"/>
                  </a:cubicBezTo>
                  <a:cubicBezTo>
                    <a:pt x="480502" y="99757"/>
                    <a:pt x="483953" y="101207"/>
                    <a:pt x="487483" y="102384"/>
                  </a:cubicBezTo>
                  <a:cubicBezTo>
                    <a:pt x="491014" y="104738"/>
                    <a:pt x="494622" y="106979"/>
                    <a:pt x="498075" y="109445"/>
                  </a:cubicBezTo>
                  <a:cubicBezTo>
                    <a:pt x="528747" y="131353"/>
                    <a:pt x="497815" y="110449"/>
                    <a:pt x="522788" y="127098"/>
                  </a:cubicBezTo>
                  <a:cubicBezTo>
                    <a:pt x="525142" y="130628"/>
                    <a:pt x="529151" y="133504"/>
                    <a:pt x="529849" y="137689"/>
                  </a:cubicBezTo>
                  <a:cubicBezTo>
                    <a:pt x="530461" y="141360"/>
                    <a:pt x="528644" y="145375"/>
                    <a:pt x="526319" y="148281"/>
                  </a:cubicBezTo>
                  <a:cubicBezTo>
                    <a:pt x="521342" y="154503"/>
                    <a:pt x="512113" y="156547"/>
                    <a:pt x="505136" y="158872"/>
                  </a:cubicBezTo>
                  <a:cubicBezTo>
                    <a:pt x="512926" y="197830"/>
                    <a:pt x="501249" y="161074"/>
                    <a:pt x="519258" y="183586"/>
                  </a:cubicBezTo>
                  <a:cubicBezTo>
                    <a:pt x="522151" y="187203"/>
                    <a:pt x="526144" y="210955"/>
                    <a:pt x="526319" y="211830"/>
                  </a:cubicBezTo>
                  <a:cubicBezTo>
                    <a:pt x="553386" y="210653"/>
                    <a:pt x="580864" y="213146"/>
                    <a:pt x="607520" y="208300"/>
                  </a:cubicBezTo>
                  <a:cubicBezTo>
                    <a:pt x="611182" y="207634"/>
                    <a:pt x="603990" y="201430"/>
                    <a:pt x="603990" y="197708"/>
                  </a:cubicBezTo>
                  <a:cubicBezTo>
                    <a:pt x="603990" y="192856"/>
                    <a:pt x="603041" y="185452"/>
                    <a:pt x="607520" y="183586"/>
                  </a:cubicBezTo>
                  <a:cubicBezTo>
                    <a:pt x="619519" y="178587"/>
                    <a:pt x="633411" y="181233"/>
                    <a:pt x="646356" y="180056"/>
                  </a:cubicBezTo>
                  <a:cubicBezTo>
                    <a:pt x="647533" y="176525"/>
                    <a:pt x="647561" y="172370"/>
                    <a:pt x="649886" y="169464"/>
                  </a:cubicBezTo>
                  <a:cubicBezTo>
                    <a:pt x="660066" y="156739"/>
                    <a:pt x="670664" y="163858"/>
                    <a:pt x="685191" y="165934"/>
                  </a:cubicBezTo>
                  <a:cubicBezTo>
                    <a:pt x="710399" y="174337"/>
                    <a:pt x="702245" y="166802"/>
                    <a:pt x="713435" y="183586"/>
                  </a:cubicBezTo>
                  <a:cubicBezTo>
                    <a:pt x="712258" y="193001"/>
                    <a:pt x="713147" y="202913"/>
                    <a:pt x="709905" y="211830"/>
                  </a:cubicBezTo>
                  <a:cubicBezTo>
                    <a:pt x="708199" y="216523"/>
                    <a:pt x="702083" y="218267"/>
                    <a:pt x="699313" y="222422"/>
                  </a:cubicBezTo>
                  <a:cubicBezTo>
                    <a:pt x="697249" y="225518"/>
                    <a:pt x="696960" y="229483"/>
                    <a:pt x="695783" y="233013"/>
                  </a:cubicBezTo>
                  <a:cubicBezTo>
                    <a:pt x="700490" y="235367"/>
                    <a:pt x="705622" y="237015"/>
                    <a:pt x="709905" y="240074"/>
                  </a:cubicBezTo>
                  <a:cubicBezTo>
                    <a:pt x="713968" y="242976"/>
                    <a:pt x="719125" y="245865"/>
                    <a:pt x="720497" y="250666"/>
                  </a:cubicBezTo>
                  <a:cubicBezTo>
                    <a:pt x="721830" y="255332"/>
                    <a:pt x="719658" y="260751"/>
                    <a:pt x="716966" y="264788"/>
                  </a:cubicBezTo>
                  <a:cubicBezTo>
                    <a:pt x="714612" y="268319"/>
                    <a:pt x="710169" y="269951"/>
                    <a:pt x="706374" y="271849"/>
                  </a:cubicBezTo>
                  <a:cubicBezTo>
                    <a:pt x="697685" y="276194"/>
                    <a:pt x="682732" y="277555"/>
                    <a:pt x="674600" y="278910"/>
                  </a:cubicBezTo>
                  <a:cubicBezTo>
                    <a:pt x="671069" y="281264"/>
                    <a:pt x="668102" y="284855"/>
                    <a:pt x="664008" y="285971"/>
                  </a:cubicBezTo>
                  <a:cubicBezTo>
                    <a:pt x="654854" y="288467"/>
                    <a:pt x="642816" y="283154"/>
                    <a:pt x="635764" y="289501"/>
                  </a:cubicBezTo>
                  <a:cubicBezTo>
                    <a:pt x="628551" y="295993"/>
                    <a:pt x="637161" y="312987"/>
                    <a:pt x="628703" y="317745"/>
                  </a:cubicBezTo>
                  <a:cubicBezTo>
                    <a:pt x="614307" y="325843"/>
                    <a:pt x="595752" y="320099"/>
                    <a:pt x="579276" y="321276"/>
                  </a:cubicBezTo>
                  <a:cubicBezTo>
                    <a:pt x="566447" y="340518"/>
                    <a:pt x="579488" y="328337"/>
                    <a:pt x="561624" y="328337"/>
                  </a:cubicBezTo>
                  <a:cubicBezTo>
                    <a:pt x="528652" y="328337"/>
                    <a:pt x="495721" y="330690"/>
                    <a:pt x="462770" y="331867"/>
                  </a:cubicBezTo>
                  <a:cubicBezTo>
                    <a:pt x="458270" y="338618"/>
                    <a:pt x="452438" y="348867"/>
                    <a:pt x="445117" y="353050"/>
                  </a:cubicBezTo>
                  <a:cubicBezTo>
                    <a:pt x="440904" y="355457"/>
                    <a:pt x="435702" y="355404"/>
                    <a:pt x="430995" y="356581"/>
                  </a:cubicBezTo>
                  <a:cubicBezTo>
                    <a:pt x="428641" y="360111"/>
                    <a:pt x="425605" y="363272"/>
                    <a:pt x="423934" y="367172"/>
                  </a:cubicBezTo>
                  <a:cubicBezTo>
                    <a:pt x="422023" y="371632"/>
                    <a:pt x="424744" y="379124"/>
                    <a:pt x="420404" y="381294"/>
                  </a:cubicBezTo>
                  <a:cubicBezTo>
                    <a:pt x="415037" y="383978"/>
                    <a:pt x="408635" y="378941"/>
                    <a:pt x="402751" y="377764"/>
                  </a:cubicBezTo>
                  <a:cubicBezTo>
                    <a:pt x="400397" y="374233"/>
                    <a:pt x="399630" y="368748"/>
                    <a:pt x="395690" y="367172"/>
                  </a:cubicBezTo>
                  <a:cubicBezTo>
                    <a:pt x="384868" y="362843"/>
                    <a:pt x="380028" y="380844"/>
                    <a:pt x="378038" y="384825"/>
                  </a:cubicBezTo>
                  <a:cubicBezTo>
                    <a:pt x="368623" y="383648"/>
                    <a:pt x="359129" y="382991"/>
                    <a:pt x="349794" y="381294"/>
                  </a:cubicBezTo>
                  <a:cubicBezTo>
                    <a:pt x="346132" y="380628"/>
                    <a:pt x="342924" y="377764"/>
                    <a:pt x="339202" y="377764"/>
                  </a:cubicBezTo>
                  <a:cubicBezTo>
                    <a:pt x="334350" y="377764"/>
                    <a:pt x="329787" y="380117"/>
                    <a:pt x="325080" y="381294"/>
                  </a:cubicBezTo>
                  <a:cubicBezTo>
                    <a:pt x="321550" y="377764"/>
                    <a:pt x="315775" y="375527"/>
                    <a:pt x="314489" y="370703"/>
                  </a:cubicBezTo>
                  <a:cubicBezTo>
                    <a:pt x="310838" y="357011"/>
                    <a:pt x="320490" y="338823"/>
                    <a:pt x="310958" y="328337"/>
                  </a:cubicBezTo>
                  <a:cubicBezTo>
                    <a:pt x="303790" y="320452"/>
                    <a:pt x="289775" y="330690"/>
                    <a:pt x="279184" y="331867"/>
                  </a:cubicBezTo>
                  <a:cubicBezTo>
                    <a:pt x="270946" y="356581"/>
                    <a:pt x="279184" y="350696"/>
                    <a:pt x="261531" y="356581"/>
                  </a:cubicBezTo>
                  <a:cubicBezTo>
                    <a:pt x="258001" y="354227"/>
                    <a:pt x="253294" y="353050"/>
                    <a:pt x="250940" y="349520"/>
                  </a:cubicBezTo>
                  <a:cubicBezTo>
                    <a:pt x="244991" y="340597"/>
                    <a:pt x="247647" y="326526"/>
                    <a:pt x="250940" y="317745"/>
                  </a:cubicBezTo>
                  <a:cubicBezTo>
                    <a:pt x="252430" y="313772"/>
                    <a:pt x="255647" y="310684"/>
                    <a:pt x="258001" y="307154"/>
                  </a:cubicBezTo>
                  <a:cubicBezTo>
                    <a:pt x="256824" y="303623"/>
                    <a:pt x="258163" y="297024"/>
                    <a:pt x="254470" y="296562"/>
                  </a:cubicBezTo>
                  <a:cubicBezTo>
                    <a:pt x="244535" y="295320"/>
                    <a:pt x="186088" y="317933"/>
                    <a:pt x="205043" y="289501"/>
                  </a:cubicBezTo>
                  <a:cubicBezTo>
                    <a:pt x="207813" y="285347"/>
                    <a:pt x="212104" y="282440"/>
                    <a:pt x="215635" y="278910"/>
                  </a:cubicBezTo>
                  <a:cubicBezTo>
                    <a:pt x="216742" y="275588"/>
                    <a:pt x="223941" y="261049"/>
                    <a:pt x="215635" y="257727"/>
                  </a:cubicBezTo>
                  <a:cubicBezTo>
                    <a:pt x="211130" y="255925"/>
                    <a:pt x="206220" y="260080"/>
                    <a:pt x="201513" y="261257"/>
                  </a:cubicBezTo>
                  <a:cubicBezTo>
                    <a:pt x="190641" y="277565"/>
                    <a:pt x="193111" y="283252"/>
                    <a:pt x="176799" y="285971"/>
                  </a:cubicBezTo>
                  <a:cubicBezTo>
                    <a:pt x="166287" y="287723"/>
                    <a:pt x="155616" y="288324"/>
                    <a:pt x="145025" y="289501"/>
                  </a:cubicBezTo>
                  <a:cubicBezTo>
                    <a:pt x="146202" y="298916"/>
                    <a:pt x="144702" y="309075"/>
                    <a:pt x="148555" y="317745"/>
                  </a:cubicBezTo>
                  <a:cubicBezTo>
                    <a:pt x="150066" y="321146"/>
                    <a:pt x="155569" y="320254"/>
                    <a:pt x="159147" y="321276"/>
                  </a:cubicBezTo>
                  <a:cubicBezTo>
                    <a:pt x="163812" y="322609"/>
                    <a:pt x="168562" y="323629"/>
                    <a:pt x="173269" y="324806"/>
                  </a:cubicBezTo>
                  <a:cubicBezTo>
                    <a:pt x="172092" y="328337"/>
                    <a:pt x="173349" y="334495"/>
                    <a:pt x="169738" y="335398"/>
                  </a:cubicBezTo>
                  <a:cubicBezTo>
                    <a:pt x="150816" y="340128"/>
                    <a:pt x="137475" y="326834"/>
                    <a:pt x="123842" y="317745"/>
                  </a:cubicBezTo>
                  <a:lnTo>
                    <a:pt x="113250" y="310684"/>
                  </a:lnTo>
                  <a:cubicBezTo>
                    <a:pt x="109720" y="311861"/>
                    <a:pt x="104505" y="310984"/>
                    <a:pt x="102659" y="314215"/>
                  </a:cubicBezTo>
                  <a:cubicBezTo>
                    <a:pt x="99107" y="320430"/>
                    <a:pt x="105198" y="331604"/>
                    <a:pt x="99128" y="335398"/>
                  </a:cubicBezTo>
                  <a:cubicBezTo>
                    <a:pt x="92071" y="339808"/>
                    <a:pt x="82653" y="333044"/>
                    <a:pt x="74415" y="331867"/>
                  </a:cubicBezTo>
                  <a:cubicBezTo>
                    <a:pt x="41441" y="298896"/>
                    <a:pt x="99584" y="361658"/>
                    <a:pt x="60293" y="271849"/>
                  </a:cubicBezTo>
                  <a:cubicBezTo>
                    <a:pt x="57310" y="265030"/>
                    <a:pt x="39110" y="264788"/>
                    <a:pt x="39110" y="264788"/>
                  </a:cubicBezTo>
                  <a:cubicBezTo>
                    <a:pt x="37933" y="261257"/>
                    <a:pt x="33915" y="257525"/>
                    <a:pt x="35579" y="254196"/>
                  </a:cubicBezTo>
                  <a:cubicBezTo>
                    <a:pt x="37243" y="250867"/>
                    <a:pt x="49781" y="251569"/>
                    <a:pt x="46171" y="250666"/>
                  </a:cubicBezTo>
                  <a:cubicBezTo>
                    <a:pt x="33560" y="247513"/>
                    <a:pt x="20280" y="248312"/>
                    <a:pt x="7335" y="247135"/>
                  </a:cubicBezTo>
                  <a:cubicBezTo>
                    <a:pt x="4981" y="243605"/>
                    <a:pt x="658" y="240770"/>
                    <a:pt x="274" y="236544"/>
                  </a:cubicBezTo>
                  <a:cubicBezTo>
                    <a:pt x="-585" y="227095"/>
                    <a:pt x="563" y="217217"/>
                    <a:pt x="3805" y="208300"/>
                  </a:cubicBezTo>
                  <a:cubicBezTo>
                    <a:pt x="5980" y="202318"/>
                    <a:pt x="19944" y="194010"/>
                    <a:pt x="24988" y="190647"/>
                  </a:cubicBezTo>
                  <a:cubicBezTo>
                    <a:pt x="26165" y="187117"/>
                    <a:pt x="29130" y="183727"/>
                    <a:pt x="28518" y="180056"/>
                  </a:cubicBezTo>
                  <a:cubicBezTo>
                    <a:pt x="25458" y="161697"/>
                    <a:pt x="11572" y="176054"/>
                    <a:pt x="32049" y="162403"/>
                  </a:cubicBezTo>
                  <a:cubicBezTo>
                    <a:pt x="37933" y="163580"/>
                    <a:pt x="43880" y="164479"/>
                    <a:pt x="49701" y="165934"/>
                  </a:cubicBezTo>
                  <a:cubicBezTo>
                    <a:pt x="53311" y="166837"/>
                    <a:pt x="56571" y="169464"/>
                    <a:pt x="60293" y="169464"/>
                  </a:cubicBezTo>
                  <a:cubicBezTo>
                    <a:pt x="65145" y="169464"/>
                    <a:pt x="69708" y="167111"/>
                    <a:pt x="74415" y="165934"/>
                  </a:cubicBezTo>
                  <a:cubicBezTo>
                    <a:pt x="82227" y="160725"/>
                    <a:pt x="90164" y="156432"/>
                    <a:pt x="95598" y="148281"/>
                  </a:cubicBezTo>
                  <a:cubicBezTo>
                    <a:pt x="97662" y="145184"/>
                    <a:pt x="97321" y="140942"/>
                    <a:pt x="99128" y="137689"/>
                  </a:cubicBezTo>
                  <a:cubicBezTo>
                    <a:pt x="103249" y="130271"/>
                    <a:pt x="113250" y="116506"/>
                    <a:pt x="113250" y="116506"/>
                  </a:cubicBezTo>
                  <a:cubicBezTo>
                    <a:pt x="88971" y="100320"/>
                    <a:pt x="100118" y="105067"/>
                    <a:pt x="81476" y="98854"/>
                  </a:cubicBezTo>
                  <a:cubicBezTo>
                    <a:pt x="77945" y="96500"/>
                    <a:pt x="73535" y="95106"/>
                    <a:pt x="70884" y="91793"/>
                  </a:cubicBezTo>
                  <a:cubicBezTo>
                    <a:pt x="65494" y="85055"/>
                    <a:pt x="71472" y="74728"/>
                    <a:pt x="70884" y="67079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25" name="Freeform 245"/>
            <p:cNvSpPr>
              <a:spLocks/>
            </p:cNvSpPr>
            <p:nvPr/>
          </p:nvSpPr>
          <p:spPr bwMode="auto">
            <a:xfrm rot="21334256">
              <a:off x="3233884" y="3990463"/>
              <a:ext cx="601099" cy="932280"/>
            </a:xfrm>
            <a:custGeom>
              <a:avLst/>
              <a:gdLst>
                <a:gd name="T0" fmla="*/ 2147483647 w 195"/>
                <a:gd name="T1" fmla="*/ 2147483647 h 256"/>
                <a:gd name="T2" fmla="*/ 2147483647 w 195"/>
                <a:gd name="T3" fmla="*/ 2147483647 h 256"/>
                <a:gd name="T4" fmla="*/ 2147483647 w 195"/>
                <a:gd name="T5" fmla="*/ 2147483647 h 256"/>
                <a:gd name="T6" fmla="*/ 2147483647 w 195"/>
                <a:gd name="T7" fmla="*/ 2147483647 h 256"/>
                <a:gd name="T8" fmla="*/ 2147483647 w 195"/>
                <a:gd name="T9" fmla="*/ 2147483647 h 256"/>
                <a:gd name="T10" fmla="*/ 2147483647 w 195"/>
                <a:gd name="T11" fmla="*/ 2147483647 h 256"/>
                <a:gd name="T12" fmla="*/ 2147483647 w 195"/>
                <a:gd name="T13" fmla="*/ 2147483647 h 256"/>
                <a:gd name="T14" fmla="*/ 2147483647 w 195"/>
                <a:gd name="T15" fmla="*/ 2147483647 h 256"/>
                <a:gd name="T16" fmla="*/ 2147483647 w 195"/>
                <a:gd name="T17" fmla="*/ 2147483647 h 256"/>
                <a:gd name="T18" fmla="*/ 2147483647 w 195"/>
                <a:gd name="T19" fmla="*/ 2147483647 h 256"/>
                <a:gd name="T20" fmla="*/ 2147483647 w 195"/>
                <a:gd name="T21" fmla="*/ 2147483647 h 256"/>
                <a:gd name="T22" fmla="*/ 2147483647 w 195"/>
                <a:gd name="T23" fmla="*/ 2147483647 h 256"/>
                <a:gd name="T24" fmla="*/ 2147483647 w 195"/>
                <a:gd name="T25" fmla="*/ 2147483647 h 256"/>
                <a:gd name="T26" fmla="*/ 2147483647 w 195"/>
                <a:gd name="T27" fmla="*/ 2147483647 h 256"/>
                <a:gd name="T28" fmla="*/ 2147483647 w 195"/>
                <a:gd name="T29" fmla="*/ 2147483647 h 256"/>
                <a:gd name="T30" fmla="*/ 2147483647 w 195"/>
                <a:gd name="T31" fmla="*/ 2147483647 h 256"/>
                <a:gd name="T32" fmla="*/ 2147483647 w 195"/>
                <a:gd name="T33" fmla="*/ 2147483647 h 256"/>
                <a:gd name="T34" fmla="*/ 2147483647 w 195"/>
                <a:gd name="T35" fmla="*/ 2147483647 h 256"/>
                <a:gd name="T36" fmla="*/ 2147483647 w 195"/>
                <a:gd name="T37" fmla="*/ 2147483647 h 256"/>
                <a:gd name="T38" fmla="*/ 2147483647 w 195"/>
                <a:gd name="T39" fmla="*/ 2147483647 h 256"/>
                <a:gd name="T40" fmla="*/ 2147483647 w 195"/>
                <a:gd name="T41" fmla="*/ 2147483647 h 256"/>
                <a:gd name="T42" fmla="*/ 2147483647 w 195"/>
                <a:gd name="T43" fmla="*/ 2147483647 h 256"/>
                <a:gd name="T44" fmla="*/ 2147483647 w 195"/>
                <a:gd name="T45" fmla="*/ 2147483647 h 256"/>
                <a:gd name="T46" fmla="*/ 2147483647 w 195"/>
                <a:gd name="T47" fmla="*/ 2147483647 h 256"/>
                <a:gd name="T48" fmla="*/ 2147483647 w 195"/>
                <a:gd name="T49" fmla="*/ 2147483647 h 256"/>
                <a:gd name="T50" fmla="*/ 2147483647 w 195"/>
                <a:gd name="T51" fmla="*/ 2147483647 h 256"/>
                <a:gd name="T52" fmla="*/ 2147483647 w 195"/>
                <a:gd name="T53" fmla="*/ 2147483647 h 256"/>
                <a:gd name="T54" fmla="*/ 2147483647 w 195"/>
                <a:gd name="T55" fmla="*/ 2147483647 h 256"/>
                <a:gd name="T56" fmla="*/ 2147483647 w 195"/>
                <a:gd name="T57" fmla="*/ 2147483647 h 256"/>
                <a:gd name="T58" fmla="*/ 2147483647 w 195"/>
                <a:gd name="T59" fmla="*/ 2147483647 h 256"/>
                <a:gd name="T60" fmla="*/ 2147483647 w 195"/>
                <a:gd name="T61" fmla="*/ 2147483647 h 256"/>
                <a:gd name="T62" fmla="*/ 2147483647 w 195"/>
                <a:gd name="T63" fmla="*/ 2147483647 h 256"/>
                <a:gd name="T64" fmla="*/ 2147483647 w 195"/>
                <a:gd name="T65" fmla="*/ 2147483647 h 256"/>
                <a:gd name="T66" fmla="*/ 2147483647 w 195"/>
                <a:gd name="T67" fmla="*/ 2147483647 h 256"/>
                <a:gd name="T68" fmla="*/ 2147483647 w 195"/>
                <a:gd name="T69" fmla="*/ 2147483647 h 256"/>
                <a:gd name="T70" fmla="*/ 2147483647 w 195"/>
                <a:gd name="T71" fmla="*/ 2147483647 h 256"/>
                <a:gd name="T72" fmla="*/ 2147483647 w 195"/>
                <a:gd name="T73" fmla="*/ 2147483647 h 256"/>
                <a:gd name="T74" fmla="*/ 2147483647 w 195"/>
                <a:gd name="T75" fmla="*/ 2147483647 h 256"/>
                <a:gd name="T76" fmla="*/ 2147483647 w 195"/>
                <a:gd name="T77" fmla="*/ 2147483647 h 256"/>
                <a:gd name="T78" fmla="*/ 2147483647 w 195"/>
                <a:gd name="T79" fmla="*/ 2147483647 h 256"/>
                <a:gd name="T80" fmla="*/ 2147483647 w 195"/>
                <a:gd name="T81" fmla="*/ 2147483647 h 256"/>
                <a:gd name="T82" fmla="*/ 2147483647 w 195"/>
                <a:gd name="T83" fmla="*/ 2147483647 h 256"/>
                <a:gd name="T84" fmla="*/ 2147483647 w 195"/>
                <a:gd name="T85" fmla="*/ 2147483647 h 256"/>
                <a:gd name="T86" fmla="*/ 2147483647 w 195"/>
                <a:gd name="T87" fmla="*/ 2147483647 h 256"/>
                <a:gd name="T88" fmla="*/ 2147483647 w 195"/>
                <a:gd name="T89" fmla="*/ 2147483647 h 256"/>
                <a:gd name="T90" fmla="*/ 2147483647 w 195"/>
                <a:gd name="T91" fmla="*/ 2147483647 h 256"/>
                <a:gd name="T92" fmla="*/ 2147483647 w 195"/>
                <a:gd name="T93" fmla="*/ 2147483647 h 256"/>
                <a:gd name="T94" fmla="*/ 2147483647 w 195"/>
                <a:gd name="T95" fmla="*/ 2147483647 h 256"/>
                <a:gd name="T96" fmla="*/ 2147483647 w 195"/>
                <a:gd name="T97" fmla="*/ 2147483647 h 256"/>
                <a:gd name="T98" fmla="*/ 2147483647 w 195"/>
                <a:gd name="T99" fmla="*/ 2147483647 h 25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95"/>
                <a:gd name="T151" fmla="*/ 0 h 256"/>
                <a:gd name="T152" fmla="*/ 195 w 195"/>
                <a:gd name="T153" fmla="*/ 256 h 25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95" h="256">
                  <a:moveTo>
                    <a:pt x="193" y="57"/>
                  </a:moveTo>
                  <a:lnTo>
                    <a:pt x="192" y="58"/>
                  </a:lnTo>
                  <a:lnTo>
                    <a:pt x="192" y="63"/>
                  </a:lnTo>
                  <a:lnTo>
                    <a:pt x="183" y="63"/>
                  </a:lnTo>
                  <a:lnTo>
                    <a:pt x="183" y="68"/>
                  </a:lnTo>
                  <a:lnTo>
                    <a:pt x="180" y="70"/>
                  </a:lnTo>
                  <a:lnTo>
                    <a:pt x="176" y="68"/>
                  </a:lnTo>
                  <a:lnTo>
                    <a:pt x="174" y="65"/>
                  </a:lnTo>
                  <a:lnTo>
                    <a:pt x="170" y="64"/>
                  </a:lnTo>
                  <a:lnTo>
                    <a:pt x="168" y="65"/>
                  </a:lnTo>
                  <a:lnTo>
                    <a:pt x="165" y="63"/>
                  </a:lnTo>
                  <a:lnTo>
                    <a:pt x="156" y="63"/>
                  </a:lnTo>
                  <a:lnTo>
                    <a:pt x="155" y="82"/>
                  </a:lnTo>
                  <a:lnTo>
                    <a:pt x="149" y="80"/>
                  </a:lnTo>
                  <a:lnTo>
                    <a:pt x="149" y="92"/>
                  </a:lnTo>
                  <a:lnTo>
                    <a:pt x="145" y="90"/>
                  </a:lnTo>
                  <a:lnTo>
                    <a:pt x="145" y="95"/>
                  </a:lnTo>
                  <a:lnTo>
                    <a:pt x="146" y="96"/>
                  </a:lnTo>
                  <a:lnTo>
                    <a:pt x="146" y="101"/>
                  </a:lnTo>
                  <a:lnTo>
                    <a:pt x="151" y="104"/>
                  </a:lnTo>
                  <a:lnTo>
                    <a:pt x="155" y="104"/>
                  </a:lnTo>
                  <a:lnTo>
                    <a:pt x="161" y="102"/>
                  </a:lnTo>
                  <a:lnTo>
                    <a:pt x="161" y="104"/>
                  </a:lnTo>
                  <a:lnTo>
                    <a:pt x="161" y="105"/>
                  </a:lnTo>
                  <a:lnTo>
                    <a:pt x="164" y="105"/>
                  </a:lnTo>
                  <a:lnTo>
                    <a:pt x="164" y="108"/>
                  </a:lnTo>
                  <a:lnTo>
                    <a:pt x="162" y="118"/>
                  </a:lnTo>
                  <a:lnTo>
                    <a:pt x="158" y="118"/>
                  </a:lnTo>
                  <a:lnTo>
                    <a:pt x="156" y="139"/>
                  </a:lnTo>
                  <a:lnTo>
                    <a:pt x="146" y="137"/>
                  </a:lnTo>
                  <a:lnTo>
                    <a:pt x="146" y="142"/>
                  </a:lnTo>
                  <a:lnTo>
                    <a:pt x="146" y="143"/>
                  </a:lnTo>
                  <a:lnTo>
                    <a:pt x="143" y="146"/>
                  </a:lnTo>
                  <a:lnTo>
                    <a:pt x="143" y="149"/>
                  </a:lnTo>
                  <a:lnTo>
                    <a:pt x="140" y="156"/>
                  </a:lnTo>
                  <a:lnTo>
                    <a:pt x="154" y="158"/>
                  </a:lnTo>
                  <a:lnTo>
                    <a:pt x="152" y="162"/>
                  </a:lnTo>
                  <a:lnTo>
                    <a:pt x="146" y="161"/>
                  </a:lnTo>
                  <a:lnTo>
                    <a:pt x="137" y="164"/>
                  </a:lnTo>
                  <a:lnTo>
                    <a:pt x="136" y="168"/>
                  </a:lnTo>
                  <a:lnTo>
                    <a:pt x="133" y="172"/>
                  </a:lnTo>
                  <a:lnTo>
                    <a:pt x="132" y="180"/>
                  </a:lnTo>
                  <a:lnTo>
                    <a:pt x="130" y="186"/>
                  </a:lnTo>
                  <a:lnTo>
                    <a:pt x="132" y="186"/>
                  </a:lnTo>
                  <a:lnTo>
                    <a:pt x="130" y="202"/>
                  </a:lnTo>
                  <a:lnTo>
                    <a:pt x="126" y="202"/>
                  </a:lnTo>
                  <a:lnTo>
                    <a:pt x="126" y="205"/>
                  </a:lnTo>
                  <a:lnTo>
                    <a:pt x="123" y="203"/>
                  </a:lnTo>
                  <a:lnTo>
                    <a:pt x="120" y="206"/>
                  </a:lnTo>
                  <a:lnTo>
                    <a:pt x="123" y="216"/>
                  </a:lnTo>
                  <a:lnTo>
                    <a:pt x="130" y="216"/>
                  </a:lnTo>
                  <a:lnTo>
                    <a:pt x="132" y="222"/>
                  </a:lnTo>
                  <a:lnTo>
                    <a:pt x="129" y="224"/>
                  </a:lnTo>
                  <a:lnTo>
                    <a:pt x="127" y="228"/>
                  </a:lnTo>
                  <a:lnTo>
                    <a:pt x="123" y="228"/>
                  </a:lnTo>
                  <a:lnTo>
                    <a:pt x="127" y="234"/>
                  </a:lnTo>
                  <a:lnTo>
                    <a:pt x="133" y="232"/>
                  </a:lnTo>
                  <a:lnTo>
                    <a:pt x="133" y="235"/>
                  </a:lnTo>
                  <a:lnTo>
                    <a:pt x="130" y="235"/>
                  </a:lnTo>
                  <a:lnTo>
                    <a:pt x="130" y="238"/>
                  </a:lnTo>
                  <a:lnTo>
                    <a:pt x="132" y="241"/>
                  </a:lnTo>
                  <a:lnTo>
                    <a:pt x="132" y="243"/>
                  </a:lnTo>
                  <a:lnTo>
                    <a:pt x="129" y="246"/>
                  </a:lnTo>
                  <a:lnTo>
                    <a:pt x="129" y="247"/>
                  </a:lnTo>
                  <a:lnTo>
                    <a:pt x="133" y="250"/>
                  </a:lnTo>
                  <a:lnTo>
                    <a:pt x="133" y="253"/>
                  </a:lnTo>
                  <a:lnTo>
                    <a:pt x="127" y="256"/>
                  </a:lnTo>
                  <a:lnTo>
                    <a:pt x="120" y="256"/>
                  </a:lnTo>
                  <a:lnTo>
                    <a:pt x="117" y="247"/>
                  </a:lnTo>
                  <a:lnTo>
                    <a:pt x="113" y="246"/>
                  </a:lnTo>
                  <a:lnTo>
                    <a:pt x="108" y="243"/>
                  </a:lnTo>
                  <a:lnTo>
                    <a:pt x="105" y="238"/>
                  </a:lnTo>
                  <a:lnTo>
                    <a:pt x="104" y="234"/>
                  </a:lnTo>
                  <a:lnTo>
                    <a:pt x="102" y="237"/>
                  </a:lnTo>
                  <a:lnTo>
                    <a:pt x="101" y="246"/>
                  </a:lnTo>
                  <a:lnTo>
                    <a:pt x="98" y="249"/>
                  </a:lnTo>
                  <a:lnTo>
                    <a:pt x="93" y="250"/>
                  </a:lnTo>
                  <a:lnTo>
                    <a:pt x="89" y="249"/>
                  </a:lnTo>
                  <a:lnTo>
                    <a:pt x="86" y="244"/>
                  </a:lnTo>
                  <a:lnTo>
                    <a:pt x="82" y="243"/>
                  </a:lnTo>
                  <a:lnTo>
                    <a:pt x="77" y="241"/>
                  </a:lnTo>
                  <a:lnTo>
                    <a:pt x="71" y="238"/>
                  </a:lnTo>
                  <a:lnTo>
                    <a:pt x="69" y="235"/>
                  </a:lnTo>
                  <a:lnTo>
                    <a:pt x="66" y="235"/>
                  </a:lnTo>
                  <a:lnTo>
                    <a:pt x="64" y="237"/>
                  </a:lnTo>
                  <a:lnTo>
                    <a:pt x="60" y="234"/>
                  </a:lnTo>
                  <a:lnTo>
                    <a:pt x="54" y="232"/>
                  </a:lnTo>
                  <a:lnTo>
                    <a:pt x="55" y="230"/>
                  </a:lnTo>
                  <a:lnTo>
                    <a:pt x="54" y="230"/>
                  </a:lnTo>
                  <a:lnTo>
                    <a:pt x="51" y="231"/>
                  </a:lnTo>
                  <a:lnTo>
                    <a:pt x="45" y="231"/>
                  </a:lnTo>
                  <a:lnTo>
                    <a:pt x="45" y="230"/>
                  </a:lnTo>
                  <a:lnTo>
                    <a:pt x="47" y="227"/>
                  </a:lnTo>
                  <a:lnTo>
                    <a:pt x="54" y="225"/>
                  </a:lnTo>
                  <a:lnTo>
                    <a:pt x="54" y="222"/>
                  </a:lnTo>
                  <a:lnTo>
                    <a:pt x="52" y="221"/>
                  </a:lnTo>
                  <a:lnTo>
                    <a:pt x="49" y="221"/>
                  </a:lnTo>
                  <a:lnTo>
                    <a:pt x="47" y="224"/>
                  </a:lnTo>
                  <a:lnTo>
                    <a:pt x="44" y="222"/>
                  </a:lnTo>
                  <a:lnTo>
                    <a:pt x="45" y="218"/>
                  </a:lnTo>
                  <a:lnTo>
                    <a:pt x="45" y="216"/>
                  </a:lnTo>
                  <a:lnTo>
                    <a:pt x="41" y="219"/>
                  </a:lnTo>
                  <a:lnTo>
                    <a:pt x="42" y="212"/>
                  </a:lnTo>
                  <a:lnTo>
                    <a:pt x="41" y="211"/>
                  </a:lnTo>
                  <a:lnTo>
                    <a:pt x="38" y="213"/>
                  </a:lnTo>
                  <a:lnTo>
                    <a:pt x="38" y="215"/>
                  </a:lnTo>
                  <a:lnTo>
                    <a:pt x="35" y="215"/>
                  </a:lnTo>
                  <a:lnTo>
                    <a:pt x="33" y="211"/>
                  </a:lnTo>
                  <a:lnTo>
                    <a:pt x="25" y="216"/>
                  </a:lnTo>
                  <a:lnTo>
                    <a:pt x="20" y="219"/>
                  </a:lnTo>
                  <a:lnTo>
                    <a:pt x="19" y="216"/>
                  </a:lnTo>
                  <a:lnTo>
                    <a:pt x="20" y="212"/>
                  </a:lnTo>
                  <a:lnTo>
                    <a:pt x="19" y="209"/>
                  </a:lnTo>
                  <a:lnTo>
                    <a:pt x="16" y="206"/>
                  </a:lnTo>
                  <a:lnTo>
                    <a:pt x="3" y="202"/>
                  </a:lnTo>
                  <a:lnTo>
                    <a:pt x="0" y="199"/>
                  </a:lnTo>
                  <a:lnTo>
                    <a:pt x="0" y="190"/>
                  </a:lnTo>
                  <a:lnTo>
                    <a:pt x="4" y="191"/>
                  </a:lnTo>
                  <a:lnTo>
                    <a:pt x="6" y="191"/>
                  </a:lnTo>
                  <a:lnTo>
                    <a:pt x="8" y="193"/>
                  </a:lnTo>
                  <a:lnTo>
                    <a:pt x="10" y="187"/>
                  </a:lnTo>
                  <a:lnTo>
                    <a:pt x="0" y="186"/>
                  </a:lnTo>
                  <a:lnTo>
                    <a:pt x="1" y="180"/>
                  </a:lnTo>
                  <a:lnTo>
                    <a:pt x="1" y="178"/>
                  </a:lnTo>
                  <a:lnTo>
                    <a:pt x="7" y="175"/>
                  </a:lnTo>
                  <a:lnTo>
                    <a:pt x="11" y="164"/>
                  </a:lnTo>
                  <a:lnTo>
                    <a:pt x="13" y="162"/>
                  </a:lnTo>
                  <a:lnTo>
                    <a:pt x="20" y="164"/>
                  </a:lnTo>
                  <a:lnTo>
                    <a:pt x="19" y="167"/>
                  </a:lnTo>
                  <a:lnTo>
                    <a:pt x="26" y="171"/>
                  </a:lnTo>
                  <a:lnTo>
                    <a:pt x="30" y="167"/>
                  </a:lnTo>
                  <a:lnTo>
                    <a:pt x="32" y="152"/>
                  </a:lnTo>
                  <a:lnTo>
                    <a:pt x="36" y="152"/>
                  </a:lnTo>
                  <a:lnTo>
                    <a:pt x="36" y="145"/>
                  </a:lnTo>
                  <a:lnTo>
                    <a:pt x="35" y="136"/>
                  </a:lnTo>
                  <a:lnTo>
                    <a:pt x="39" y="133"/>
                  </a:lnTo>
                  <a:lnTo>
                    <a:pt x="33" y="128"/>
                  </a:lnTo>
                  <a:lnTo>
                    <a:pt x="44" y="109"/>
                  </a:lnTo>
                  <a:lnTo>
                    <a:pt x="41" y="106"/>
                  </a:lnTo>
                  <a:lnTo>
                    <a:pt x="42" y="105"/>
                  </a:lnTo>
                  <a:lnTo>
                    <a:pt x="47" y="105"/>
                  </a:lnTo>
                  <a:lnTo>
                    <a:pt x="48" y="108"/>
                  </a:lnTo>
                  <a:lnTo>
                    <a:pt x="55" y="108"/>
                  </a:lnTo>
                  <a:lnTo>
                    <a:pt x="55" y="109"/>
                  </a:lnTo>
                  <a:lnTo>
                    <a:pt x="61" y="109"/>
                  </a:lnTo>
                  <a:lnTo>
                    <a:pt x="63" y="90"/>
                  </a:lnTo>
                  <a:lnTo>
                    <a:pt x="66" y="90"/>
                  </a:lnTo>
                  <a:lnTo>
                    <a:pt x="66" y="83"/>
                  </a:lnTo>
                  <a:lnTo>
                    <a:pt x="58" y="83"/>
                  </a:lnTo>
                  <a:lnTo>
                    <a:pt x="52" y="76"/>
                  </a:lnTo>
                  <a:lnTo>
                    <a:pt x="60" y="73"/>
                  </a:lnTo>
                  <a:lnTo>
                    <a:pt x="66" y="71"/>
                  </a:lnTo>
                  <a:lnTo>
                    <a:pt x="73" y="71"/>
                  </a:lnTo>
                  <a:lnTo>
                    <a:pt x="77" y="67"/>
                  </a:lnTo>
                  <a:lnTo>
                    <a:pt x="82" y="65"/>
                  </a:lnTo>
                  <a:lnTo>
                    <a:pt x="83" y="63"/>
                  </a:lnTo>
                  <a:lnTo>
                    <a:pt x="82" y="60"/>
                  </a:lnTo>
                  <a:lnTo>
                    <a:pt x="83" y="57"/>
                  </a:lnTo>
                  <a:lnTo>
                    <a:pt x="88" y="4"/>
                  </a:lnTo>
                  <a:lnTo>
                    <a:pt x="88" y="2"/>
                  </a:lnTo>
                  <a:lnTo>
                    <a:pt x="86" y="0"/>
                  </a:lnTo>
                  <a:lnTo>
                    <a:pt x="91" y="1"/>
                  </a:lnTo>
                  <a:lnTo>
                    <a:pt x="93" y="2"/>
                  </a:lnTo>
                  <a:lnTo>
                    <a:pt x="96" y="2"/>
                  </a:lnTo>
                  <a:lnTo>
                    <a:pt x="99" y="4"/>
                  </a:lnTo>
                  <a:lnTo>
                    <a:pt x="98" y="8"/>
                  </a:lnTo>
                  <a:lnTo>
                    <a:pt x="101" y="11"/>
                  </a:lnTo>
                  <a:lnTo>
                    <a:pt x="102" y="11"/>
                  </a:lnTo>
                  <a:lnTo>
                    <a:pt x="105" y="11"/>
                  </a:lnTo>
                  <a:lnTo>
                    <a:pt x="108" y="13"/>
                  </a:lnTo>
                  <a:lnTo>
                    <a:pt x="113" y="10"/>
                  </a:lnTo>
                  <a:lnTo>
                    <a:pt x="114" y="10"/>
                  </a:lnTo>
                  <a:lnTo>
                    <a:pt x="117" y="11"/>
                  </a:lnTo>
                  <a:lnTo>
                    <a:pt x="118" y="16"/>
                  </a:lnTo>
                  <a:lnTo>
                    <a:pt x="123" y="19"/>
                  </a:lnTo>
                  <a:lnTo>
                    <a:pt x="124" y="23"/>
                  </a:lnTo>
                  <a:lnTo>
                    <a:pt x="127" y="26"/>
                  </a:lnTo>
                  <a:lnTo>
                    <a:pt x="133" y="30"/>
                  </a:lnTo>
                  <a:lnTo>
                    <a:pt x="136" y="30"/>
                  </a:lnTo>
                  <a:lnTo>
                    <a:pt x="139" y="30"/>
                  </a:lnTo>
                  <a:lnTo>
                    <a:pt x="142" y="33"/>
                  </a:lnTo>
                  <a:lnTo>
                    <a:pt x="146" y="33"/>
                  </a:lnTo>
                  <a:lnTo>
                    <a:pt x="149" y="33"/>
                  </a:lnTo>
                  <a:lnTo>
                    <a:pt x="152" y="36"/>
                  </a:lnTo>
                  <a:lnTo>
                    <a:pt x="152" y="42"/>
                  </a:lnTo>
                  <a:lnTo>
                    <a:pt x="154" y="43"/>
                  </a:lnTo>
                  <a:lnTo>
                    <a:pt x="161" y="48"/>
                  </a:lnTo>
                  <a:lnTo>
                    <a:pt x="162" y="48"/>
                  </a:lnTo>
                  <a:lnTo>
                    <a:pt x="162" y="43"/>
                  </a:lnTo>
                  <a:lnTo>
                    <a:pt x="164" y="42"/>
                  </a:lnTo>
                  <a:lnTo>
                    <a:pt x="173" y="41"/>
                  </a:lnTo>
                  <a:lnTo>
                    <a:pt x="180" y="39"/>
                  </a:lnTo>
                  <a:lnTo>
                    <a:pt x="183" y="39"/>
                  </a:lnTo>
                  <a:lnTo>
                    <a:pt x="186" y="45"/>
                  </a:lnTo>
                  <a:lnTo>
                    <a:pt x="189" y="45"/>
                  </a:lnTo>
                  <a:lnTo>
                    <a:pt x="192" y="43"/>
                  </a:lnTo>
                  <a:lnTo>
                    <a:pt x="195" y="45"/>
                  </a:lnTo>
                  <a:lnTo>
                    <a:pt x="193" y="5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26" name="Freeform 246"/>
            <p:cNvSpPr>
              <a:spLocks noEditPoints="1"/>
            </p:cNvSpPr>
            <p:nvPr/>
          </p:nvSpPr>
          <p:spPr bwMode="auto">
            <a:xfrm rot="21334256">
              <a:off x="2272641" y="3984790"/>
              <a:ext cx="687757" cy="708535"/>
            </a:xfrm>
            <a:custGeom>
              <a:avLst/>
              <a:gdLst>
                <a:gd name="T0" fmla="*/ 2147483647 w 223"/>
                <a:gd name="T1" fmla="*/ 2147483647 h 195"/>
                <a:gd name="T2" fmla="*/ 2147483647 w 223"/>
                <a:gd name="T3" fmla="*/ 2147483647 h 195"/>
                <a:gd name="T4" fmla="*/ 2147483647 w 223"/>
                <a:gd name="T5" fmla="*/ 2147483647 h 195"/>
                <a:gd name="T6" fmla="*/ 2147483647 w 223"/>
                <a:gd name="T7" fmla="*/ 2147483647 h 195"/>
                <a:gd name="T8" fmla="*/ 2147483647 w 223"/>
                <a:gd name="T9" fmla="*/ 2147483647 h 195"/>
                <a:gd name="T10" fmla="*/ 2147483647 w 223"/>
                <a:gd name="T11" fmla="*/ 2147483647 h 195"/>
                <a:gd name="T12" fmla="*/ 2147483647 w 223"/>
                <a:gd name="T13" fmla="*/ 0 h 195"/>
                <a:gd name="T14" fmla="*/ 2147483647 w 223"/>
                <a:gd name="T15" fmla="*/ 2147483647 h 195"/>
                <a:gd name="T16" fmla="*/ 2147483647 w 223"/>
                <a:gd name="T17" fmla="*/ 2147483647 h 195"/>
                <a:gd name="T18" fmla="*/ 2147483647 w 223"/>
                <a:gd name="T19" fmla="*/ 2147483647 h 195"/>
                <a:gd name="T20" fmla="*/ 2147483647 w 223"/>
                <a:gd name="T21" fmla="*/ 2147483647 h 195"/>
                <a:gd name="T22" fmla="*/ 2147483647 w 223"/>
                <a:gd name="T23" fmla="*/ 2147483647 h 195"/>
                <a:gd name="T24" fmla="*/ 2147483647 w 223"/>
                <a:gd name="T25" fmla="*/ 2147483647 h 195"/>
                <a:gd name="T26" fmla="*/ 2147483647 w 223"/>
                <a:gd name="T27" fmla="*/ 2147483647 h 195"/>
                <a:gd name="T28" fmla="*/ 2147483647 w 223"/>
                <a:gd name="T29" fmla="*/ 2147483647 h 195"/>
                <a:gd name="T30" fmla="*/ 2147483647 w 223"/>
                <a:gd name="T31" fmla="*/ 2147483647 h 195"/>
                <a:gd name="T32" fmla="*/ 2147483647 w 223"/>
                <a:gd name="T33" fmla="*/ 2147483647 h 195"/>
                <a:gd name="T34" fmla="*/ 2147483647 w 223"/>
                <a:gd name="T35" fmla="*/ 2147483647 h 195"/>
                <a:gd name="T36" fmla="*/ 2147483647 w 223"/>
                <a:gd name="T37" fmla="*/ 2147483647 h 195"/>
                <a:gd name="T38" fmla="*/ 2147483647 w 223"/>
                <a:gd name="T39" fmla="*/ 2147483647 h 195"/>
                <a:gd name="T40" fmla="*/ 2147483647 w 223"/>
                <a:gd name="T41" fmla="*/ 2147483647 h 195"/>
                <a:gd name="T42" fmla="*/ 2147483647 w 223"/>
                <a:gd name="T43" fmla="*/ 2147483647 h 195"/>
                <a:gd name="T44" fmla="*/ 2147483647 w 223"/>
                <a:gd name="T45" fmla="*/ 2147483647 h 195"/>
                <a:gd name="T46" fmla="*/ 2147483647 w 223"/>
                <a:gd name="T47" fmla="*/ 2147483647 h 195"/>
                <a:gd name="T48" fmla="*/ 2147483647 w 223"/>
                <a:gd name="T49" fmla="*/ 2147483647 h 195"/>
                <a:gd name="T50" fmla="*/ 2147483647 w 223"/>
                <a:gd name="T51" fmla="*/ 2147483647 h 195"/>
                <a:gd name="T52" fmla="*/ 2147483647 w 223"/>
                <a:gd name="T53" fmla="*/ 2147483647 h 195"/>
                <a:gd name="T54" fmla="*/ 2147483647 w 223"/>
                <a:gd name="T55" fmla="*/ 2147483647 h 195"/>
                <a:gd name="T56" fmla="*/ 2147483647 w 223"/>
                <a:gd name="T57" fmla="*/ 2147483647 h 195"/>
                <a:gd name="T58" fmla="*/ 2147483647 w 223"/>
                <a:gd name="T59" fmla="*/ 2147483647 h 195"/>
                <a:gd name="T60" fmla="*/ 2147483647 w 223"/>
                <a:gd name="T61" fmla="*/ 2147483647 h 195"/>
                <a:gd name="T62" fmla="*/ 2147483647 w 223"/>
                <a:gd name="T63" fmla="*/ 2147483647 h 195"/>
                <a:gd name="T64" fmla="*/ 2147483647 w 223"/>
                <a:gd name="T65" fmla="*/ 2147483647 h 195"/>
                <a:gd name="T66" fmla="*/ 2147483647 w 223"/>
                <a:gd name="T67" fmla="*/ 2147483647 h 195"/>
                <a:gd name="T68" fmla="*/ 2147483647 w 223"/>
                <a:gd name="T69" fmla="*/ 2147483647 h 195"/>
                <a:gd name="T70" fmla="*/ 2147483647 w 223"/>
                <a:gd name="T71" fmla="*/ 2147483647 h 195"/>
                <a:gd name="T72" fmla="*/ 2147483647 w 223"/>
                <a:gd name="T73" fmla="*/ 2147483647 h 195"/>
                <a:gd name="T74" fmla="*/ 2147483647 w 223"/>
                <a:gd name="T75" fmla="*/ 2147483647 h 195"/>
                <a:gd name="T76" fmla="*/ 2147483647 w 223"/>
                <a:gd name="T77" fmla="*/ 2147483647 h 195"/>
                <a:gd name="T78" fmla="*/ 2147483647 w 223"/>
                <a:gd name="T79" fmla="*/ 2147483647 h 195"/>
                <a:gd name="T80" fmla="*/ 2147483647 w 223"/>
                <a:gd name="T81" fmla="*/ 2147483647 h 195"/>
                <a:gd name="T82" fmla="*/ 2147483647 w 223"/>
                <a:gd name="T83" fmla="*/ 2147483647 h 195"/>
                <a:gd name="T84" fmla="*/ 2147483647 w 223"/>
                <a:gd name="T85" fmla="*/ 2147483647 h 195"/>
                <a:gd name="T86" fmla="*/ 2147483647 w 223"/>
                <a:gd name="T87" fmla="*/ 2147483647 h 195"/>
                <a:gd name="T88" fmla="*/ 2147483647 w 223"/>
                <a:gd name="T89" fmla="*/ 2147483647 h 195"/>
                <a:gd name="T90" fmla="*/ 2147483647 w 223"/>
                <a:gd name="T91" fmla="*/ 2147483647 h 195"/>
                <a:gd name="T92" fmla="*/ 2147483647 w 223"/>
                <a:gd name="T93" fmla="*/ 2147483647 h 195"/>
                <a:gd name="T94" fmla="*/ 2147483647 w 223"/>
                <a:gd name="T95" fmla="*/ 2147483647 h 195"/>
                <a:gd name="T96" fmla="*/ 2147483647 w 223"/>
                <a:gd name="T97" fmla="*/ 2147483647 h 195"/>
                <a:gd name="T98" fmla="*/ 2147483647 w 223"/>
                <a:gd name="T99" fmla="*/ 2147483647 h 195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223"/>
                <a:gd name="T151" fmla="*/ 0 h 195"/>
                <a:gd name="T152" fmla="*/ 223 w 223"/>
                <a:gd name="T153" fmla="*/ 195 h 195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223" h="195">
                  <a:moveTo>
                    <a:pt x="92" y="40"/>
                  </a:moveTo>
                  <a:lnTo>
                    <a:pt x="97" y="38"/>
                  </a:lnTo>
                  <a:lnTo>
                    <a:pt x="100" y="37"/>
                  </a:lnTo>
                  <a:lnTo>
                    <a:pt x="101" y="31"/>
                  </a:lnTo>
                  <a:lnTo>
                    <a:pt x="102" y="28"/>
                  </a:lnTo>
                  <a:lnTo>
                    <a:pt x="104" y="26"/>
                  </a:lnTo>
                  <a:lnTo>
                    <a:pt x="105" y="28"/>
                  </a:lnTo>
                  <a:lnTo>
                    <a:pt x="110" y="25"/>
                  </a:lnTo>
                  <a:lnTo>
                    <a:pt x="117" y="19"/>
                  </a:lnTo>
                  <a:lnTo>
                    <a:pt x="123" y="19"/>
                  </a:lnTo>
                  <a:lnTo>
                    <a:pt x="130" y="16"/>
                  </a:lnTo>
                  <a:lnTo>
                    <a:pt x="136" y="12"/>
                  </a:lnTo>
                  <a:lnTo>
                    <a:pt x="138" y="9"/>
                  </a:lnTo>
                  <a:lnTo>
                    <a:pt x="139" y="9"/>
                  </a:lnTo>
                  <a:lnTo>
                    <a:pt x="152" y="10"/>
                  </a:lnTo>
                  <a:lnTo>
                    <a:pt x="154" y="10"/>
                  </a:lnTo>
                  <a:lnTo>
                    <a:pt x="158" y="4"/>
                  </a:lnTo>
                  <a:lnTo>
                    <a:pt x="160" y="2"/>
                  </a:lnTo>
                  <a:lnTo>
                    <a:pt x="167" y="0"/>
                  </a:lnTo>
                  <a:lnTo>
                    <a:pt x="170" y="0"/>
                  </a:lnTo>
                  <a:lnTo>
                    <a:pt x="173" y="4"/>
                  </a:lnTo>
                  <a:lnTo>
                    <a:pt x="176" y="4"/>
                  </a:lnTo>
                  <a:lnTo>
                    <a:pt x="177" y="9"/>
                  </a:lnTo>
                  <a:lnTo>
                    <a:pt x="174" y="10"/>
                  </a:lnTo>
                  <a:lnTo>
                    <a:pt x="171" y="12"/>
                  </a:lnTo>
                  <a:lnTo>
                    <a:pt x="168" y="15"/>
                  </a:lnTo>
                  <a:lnTo>
                    <a:pt x="168" y="16"/>
                  </a:lnTo>
                  <a:lnTo>
                    <a:pt x="170" y="18"/>
                  </a:lnTo>
                  <a:lnTo>
                    <a:pt x="174" y="18"/>
                  </a:lnTo>
                  <a:lnTo>
                    <a:pt x="185" y="19"/>
                  </a:lnTo>
                  <a:lnTo>
                    <a:pt x="185" y="35"/>
                  </a:lnTo>
                  <a:lnTo>
                    <a:pt x="183" y="35"/>
                  </a:lnTo>
                  <a:lnTo>
                    <a:pt x="186" y="38"/>
                  </a:lnTo>
                  <a:lnTo>
                    <a:pt x="186" y="46"/>
                  </a:lnTo>
                  <a:lnTo>
                    <a:pt x="186" y="54"/>
                  </a:lnTo>
                  <a:lnTo>
                    <a:pt x="189" y="59"/>
                  </a:lnTo>
                  <a:lnTo>
                    <a:pt x="193" y="60"/>
                  </a:lnTo>
                  <a:lnTo>
                    <a:pt x="208" y="72"/>
                  </a:lnTo>
                  <a:lnTo>
                    <a:pt x="208" y="75"/>
                  </a:lnTo>
                  <a:lnTo>
                    <a:pt x="211" y="78"/>
                  </a:lnTo>
                  <a:lnTo>
                    <a:pt x="215" y="79"/>
                  </a:lnTo>
                  <a:lnTo>
                    <a:pt x="218" y="79"/>
                  </a:lnTo>
                  <a:lnTo>
                    <a:pt x="221" y="82"/>
                  </a:lnTo>
                  <a:lnTo>
                    <a:pt x="223" y="84"/>
                  </a:lnTo>
                  <a:lnTo>
                    <a:pt x="221" y="85"/>
                  </a:lnTo>
                  <a:lnTo>
                    <a:pt x="209" y="82"/>
                  </a:lnTo>
                  <a:lnTo>
                    <a:pt x="205" y="84"/>
                  </a:lnTo>
                  <a:lnTo>
                    <a:pt x="208" y="89"/>
                  </a:lnTo>
                  <a:lnTo>
                    <a:pt x="205" y="89"/>
                  </a:lnTo>
                  <a:lnTo>
                    <a:pt x="198" y="81"/>
                  </a:lnTo>
                  <a:lnTo>
                    <a:pt x="193" y="81"/>
                  </a:lnTo>
                  <a:lnTo>
                    <a:pt x="193" y="82"/>
                  </a:lnTo>
                  <a:lnTo>
                    <a:pt x="195" y="85"/>
                  </a:lnTo>
                  <a:lnTo>
                    <a:pt x="201" y="92"/>
                  </a:lnTo>
                  <a:lnTo>
                    <a:pt x="199" y="95"/>
                  </a:lnTo>
                  <a:lnTo>
                    <a:pt x="207" y="98"/>
                  </a:lnTo>
                  <a:lnTo>
                    <a:pt x="205" y="100"/>
                  </a:lnTo>
                  <a:lnTo>
                    <a:pt x="195" y="100"/>
                  </a:lnTo>
                  <a:lnTo>
                    <a:pt x="192" y="97"/>
                  </a:lnTo>
                  <a:lnTo>
                    <a:pt x="187" y="92"/>
                  </a:lnTo>
                  <a:lnTo>
                    <a:pt x="183" y="97"/>
                  </a:lnTo>
                  <a:lnTo>
                    <a:pt x="177" y="95"/>
                  </a:lnTo>
                  <a:lnTo>
                    <a:pt x="170" y="117"/>
                  </a:lnTo>
                  <a:lnTo>
                    <a:pt x="176" y="122"/>
                  </a:lnTo>
                  <a:lnTo>
                    <a:pt x="174" y="126"/>
                  </a:lnTo>
                  <a:lnTo>
                    <a:pt x="176" y="129"/>
                  </a:lnTo>
                  <a:lnTo>
                    <a:pt x="174" y="132"/>
                  </a:lnTo>
                  <a:lnTo>
                    <a:pt x="161" y="129"/>
                  </a:lnTo>
                  <a:lnTo>
                    <a:pt x="158" y="154"/>
                  </a:lnTo>
                  <a:lnTo>
                    <a:pt x="154" y="152"/>
                  </a:lnTo>
                  <a:lnTo>
                    <a:pt x="152" y="158"/>
                  </a:lnTo>
                  <a:lnTo>
                    <a:pt x="145" y="157"/>
                  </a:lnTo>
                  <a:lnTo>
                    <a:pt x="145" y="158"/>
                  </a:lnTo>
                  <a:lnTo>
                    <a:pt x="151" y="161"/>
                  </a:lnTo>
                  <a:lnTo>
                    <a:pt x="151" y="164"/>
                  </a:lnTo>
                  <a:lnTo>
                    <a:pt x="155" y="166"/>
                  </a:lnTo>
                  <a:lnTo>
                    <a:pt x="168" y="174"/>
                  </a:lnTo>
                  <a:lnTo>
                    <a:pt x="167" y="177"/>
                  </a:lnTo>
                  <a:lnTo>
                    <a:pt x="165" y="176"/>
                  </a:lnTo>
                  <a:lnTo>
                    <a:pt x="164" y="183"/>
                  </a:lnTo>
                  <a:lnTo>
                    <a:pt x="160" y="188"/>
                  </a:lnTo>
                  <a:lnTo>
                    <a:pt x="158" y="192"/>
                  </a:lnTo>
                  <a:lnTo>
                    <a:pt x="155" y="192"/>
                  </a:lnTo>
                  <a:lnTo>
                    <a:pt x="155" y="188"/>
                  </a:lnTo>
                  <a:lnTo>
                    <a:pt x="155" y="185"/>
                  </a:lnTo>
                  <a:lnTo>
                    <a:pt x="152" y="185"/>
                  </a:lnTo>
                  <a:lnTo>
                    <a:pt x="144" y="195"/>
                  </a:lnTo>
                  <a:lnTo>
                    <a:pt x="144" y="193"/>
                  </a:lnTo>
                  <a:lnTo>
                    <a:pt x="141" y="191"/>
                  </a:lnTo>
                  <a:lnTo>
                    <a:pt x="139" y="189"/>
                  </a:lnTo>
                  <a:lnTo>
                    <a:pt x="138" y="188"/>
                  </a:lnTo>
                  <a:lnTo>
                    <a:pt x="136" y="186"/>
                  </a:lnTo>
                  <a:lnTo>
                    <a:pt x="135" y="183"/>
                  </a:lnTo>
                  <a:lnTo>
                    <a:pt x="133" y="182"/>
                  </a:lnTo>
                  <a:lnTo>
                    <a:pt x="132" y="180"/>
                  </a:lnTo>
                  <a:lnTo>
                    <a:pt x="132" y="177"/>
                  </a:lnTo>
                  <a:lnTo>
                    <a:pt x="132" y="176"/>
                  </a:lnTo>
                  <a:lnTo>
                    <a:pt x="132" y="172"/>
                  </a:lnTo>
                  <a:lnTo>
                    <a:pt x="130" y="170"/>
                  </a:lnTo>
                  <a:lnTo>
                    <a:pt x="130" y="169"/>
                  </a:lnTo>
                  <a:lnTo>
                    <a:pt x="124" y="158"/>
                  </a:lnTo>
                  <a:lnTo>
                    <a:pt x="124" y="155"/>
                  </a:lnTo>
                  <a:lnTo>
                    <a:pt x="122" y="148"/>
                  </a:lnTo>
                  <a:lnTo>
                    <a:pt x="122" y="144"/>
                  </a:lnTo>
                  <a:lnTo>
                    <a:pt x="120" y="138"/>
                  </a:lnTo>
                  <a:lnTo>
                    <a:pt x="117" y="135"/>
                  </a:lnTo>
                  <a:lnTo>
                    <a:pt x="116" y="130"/>
                  </a:lnTo>
                  <a:lnTo>
                    <a:pt x="114" y="130"/>
                  </a:lnTo>
                  <a:lnTo>
                    <a:pt x="113" y="128"/>
                  </a:lnTo>
                  <a:lnTo>
                    <a:pt x="111" y="125"/>
                  </a:lnTo>
                  <a:lnTo>
                    <a:pt x="110" y="122"/>
                  </a:lnTo>
                  <a:lnTo>
                    <a:pt x="113" y="122"/>
                  </a:lnTo>
                  <a:lnTo>
                    <a:pt x="116" y="120"/>
                  </a:lnTo>
                  <a:lnTo>
                    <a:pt x="117" y="119"/>
                  </a:lnTo>
                  <a:lnTo>
                    <a:pt x="117" y="117"/>
                  </a:lnTo>
                  <a:lnTo>
                    <a:pt x="117" y="114"/>
                  </a:lnTo>
                  <a:lnTo>
                    <a:pt x="117" y="113"/>
                  </a:lnTo>
                  <a:lnTo>
                    <a:pt x="117" y="111"/>
                  </a:lnTo>
                  <a:lnTo>
                    <a:pt x="114" y="103"/>
                  </a:lnTo>
                  <a:lnTo>
                    <a:pt x="111" y="97"/>
                  </a:lnTo>
                  <a:lnTo>
                    <a:pt x="104" y="87"/>
                  </a:lnTo>
                  <a:lnTo>
                    <a:pt x="102" y="87"/>
                  </a:lnTo>
                  <a:lnTo>
                    <a:pt x="101" y="84"/>
                  </a:lnTo>
                  <a:lnTo>
                    <a:pt x="97" y="81"/>
                  </a:lnTo>
                  <a:lnTo>
                    <a:pt x="86" y="70"/>
                  </a:lnTo>
                  <a:lnTo>
                    <a:pt x="79" y="66"/>
                  </a:lnTo>
                  <a:lnTo>
                    <a:pt x="69" y="59"/>
                  </a:lnTo>
                  <a:lnTo>
                    <a:pt x="54" y="50"/>
                  </a:lnTo>
                  <a:lnTo>
                    <a:pt x="51" y="50"/>
                  </a:lnTo>
                  <a:lnTo>
                    <a:pt x="50" y="48"/>
                  </a:lnTo>
                  <a:lnTo>
                    <a:pt x="44" y="46"/>
                  </a:lnTo>
                  <a:lnTo>
                    <a:pt x="35" y="41"/>
                  </a:lnTo>
                  <a:lnTo>
                    <a:pt x="13" y="28"/>
                  </a:lnTo>
                  <a:lnTo>
                    <a:pt x="6" y="25"/>
                  </a:lnTo>
                  <a:lnTo>
                    <a:pt x="0" y="22"/>
                  </a:lnTo>
                  <a:lnTo>
                    <a:pt x="28" y="16"/>
                  </a:lnTo>
                  <a:lnTo>
                    <a:pt x="48" y="25"/>
                  </a:lnTo>
                  <a:lnTo>
                    <a:pt x="80" y="37"/>
                  </a:lnTo>
                  <a:lnTo>
                    <a:pt x="85" y="40"/>
                  </a:lnTo>
                  <a:lnTo>
                    <a:pt x="89" y="41"/>
                  </a:lnTo>
                  <a:lnTo>
                    <a:pt x="92" y="40"/>
                  </a:lnTo>
                  <a:close/>
                  <a:moveTo>
                    <a:pt x="127" y="176"/>
                  </a:moveTo>
                  <a:lnTo>
                    <a:pt x="127" y="177"/>
                  </a:lnTo>
                  <a:lnTo>
                    <a:pt x="126" y="177"/>
                  </a:lnTo>
                  <a:lnTo>
                    <a:pt x="126" y="176"/>
                  </a:lnTo>
                  <a:lnTo>
                    <a:pt x="127" y="17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27" name="Freeform 247"/>
            <p:cNvSpPr>
              <a:spLocks/>
            </p:cNvSpPr>
            <p:nvPr/>
          </p:nvSpPr>
          <p:spPr bwMode="auto">
            <a:xfrm rot="21334256">
              <a:off x="4435977" y="4791434"/>
              <a:ext cx="768912" cy="1118735"/>
            </a:xfrm>
            <a:custGeom>
              <a:avLst/>
              <a:gdLst>
                <a:gd name="T0" fmla="*/ 2147483647 w 249"/>
                <a:gd name="T1" fmla="*/ 2147483647 h 308"/>
                <a:gd name="T2" fmla="*/ 2147483647 w 249"/>
                <a:gd name="T3" fmla="*/ 2147483647 h 308"/>
                <a:gd name="T4" fmla="*/ 2147483647 w 249"/>
                <a:gd name="T5" fmla="*/ 2147483647 h 308"/>
                <a:gd name="T6" fmla="*/ 2147483647 w 249"/>
                <a:gd name="T7" fmla="*/ 2147483647 h 308"/>
                <a:gd name="T8" fmla="*/ 2147483647 w 249"/>
                <a:gd name="T9" fmla="*/ 2147483647 h 308"/>
                <a:gd name="T10" fmla="*/ 2147483647 w 249"/>
                <a:gd name="T11" fmla="*/ 2147483647 h 308"/>
                <a:gd name="T12" fmla="*/ 2147483647 w 249"/>
                <a:gd name="T13" fmla="*/ 2147483647 h 308"/>
                <a:gd name="T14" fmla="*/ 2147483647 w 249"/>
                <a:gd name="T15" fmla="*/ 2147483647 h 308"/>
                <a:gd name="T16" fmla="*/ 2147483647 w 249"/>
                <a:gd name="T17" fmla="*/ 2147483647 h 308"/>
                <a:gd name="T18" fmla="*/ 2147483647 w 249"/>
                <a:gd name="T19" fmla="*/ 2147483647 h 308"/>
                <a:gd name="T20" fmla="*/ 2147483647 w 249"/>
                <a:gd name="T21" fmla="*/ 2147483647 h 308"/>
                <a:gd name="T22" fmla="*/ 2147483647 w 249"/>
                <a:gd name="T23" fmla="*/ 2147483647 h 308"/>
                <a:gd name="T24" fmla="*/ 2147483647 w 249"/>
                <a:gd name="T25" fmla="*/ 2147483647 h 308"/>
                <a:gd name="T26" fmla="*/ 2147483647 w 249"/>
                <a:gd name="T27" fmla="*/ 2147483647 h 308"/>
                <a:gd name="T28" fmla="*/ 2147483647 w 249"/>
                <a:gd name="T29" fmla="*/ 2147483647 h 308"/>
                <a:gd name="T30" fmla="*/ 2147483647 w 249"/>
                <a:gd name="T31" fmla="*/ 2147483647 h 308"/>
                <a:gd name="T32" fmla="*/ 2147483647 w 249"/>
                <a:gd name="T33" fmla="*/ 2147483647 h 308"/>
                <a:gd name="T34" fmla="*/ 2147483647 w 249"/>
                <a:gd name="T35" fmla="*/ 2147483647 h 308"/>
                <a:gd name="T36" fmla="*/ 2147483647 w 249"/>
                <a:gd name="T37" fmla="*/ 2147483647 h 308"/>
                <a:gd name="T38" fmla="*/ 2147483647 w 249"/>
                <a:gd name="T39" fmla="*/ 2147483647 h 308"/>
                <a:gd name="T40" fmla="*/ 2147483647 w 249"/>
                <a:gd name="T41" fmla="*/ 2147483647 h 308"/>
                <a:gd name="T42" fmla="*/ 2147483647 w 249"/>
                <a:gd name="T43" fmla="*/ 2147483647 h 308"/>
                <a:gd name="T44" fmla="*/ 2147483647 w 249"/>
                <a:gd name="T45" fmla="*/ 2147483647 h 308"/>
                <a:gd name="T46" fmla="*/ 2147483647 w 249"/>
                <a:gd name="T47" fmla="*/ 2147483647 h 308"/>
                <a:gd name="T48" fmla="*/ 2147483647 w 249"/>
                <a:gd name="T49" fmla="*/ 2147483647 h 308"/>
                <a:gd name="T50" fmla="*/ 2147483647 w 249"/>
                <a:gd name="T51" fmla="*/ 2147483647 h 308"/>
                <a:gd name="T52" fmla="*/ 2147483647 w 249"/>
                <a:gd name="T53" fmla="*/ 2147483647 h 308"/>
                <a:gd name="T54" fmla="*/ 2147483647 w 249"/>
                <a:gd name="T55" fmla="*/ 2147483647 h 308"/>
                <a:gd name="T56" fmla="*/ 2147483647 w 249"/>
                <a:gd name="T57" fmla="*/ 2147483647 h 308"/>
                <a:gd name="T58" fmla="*/ 2147483647 w 249"/>
                <a:gd name="T59" fmla="*/ 2147483647 h 308"/>
                <a:gd name="T60" fmla="*/ 2147483647 w 249"/>
                <a:gd name="T61" fmla="*/ 2147483647 h 308"/>
                <a:gd name="T62" fmla="*/ 2147483647 w 249"/>
                <a:gd name="T63" fmla="*/ 2147483647 h 308"/>
                <a:gd name="T64" fmla="*/ 2147483647 w 249"/>
                <a:gd name="T65" fmla="*/ 2147483647 h 308"/>
                <a:gd name="T66" fmla="*/ 2147483647 w 249"/>
                <a:gd name="T67" fmla="*/ 2147483647 h 308"/>
                <a:gd name="T68" fmla="*/ 2147483647 w 249"/>
                <a:gd name="T69" fmla="*/ 2147483647 h 308"/>
                <a:gd name="T70" fmla="*/ 2147483647 w 249"/>
                <a:gd name="T71" fmla="*/ 2147483647 h 308"/>
                <a:gd name="T72" fmla="*/ 2147483647 w 249"/>
                <a:gd name="T73" fmla="*/ 2147483647 h 308"/>
                <a:gd name="T74" fmla="*/ 2147483647 w 249"/>
                <a:gd name="T75" fmla="*/ 2147483647 h 308"/>
                <a:gd name="T76" fmla="*/ 2147483647 w 249"/>
                <a:gd name="T77" fmla="*/ 2147483647 h 308"/>
                <a:gd name="T78" fmla="*/ 2147483647 w 249"/>
                <a:gd name="T79" fmla="*/ 2147483647 h 308"/>
                <a:gd name="T80" fmla="*/ 2147483647 w 249"/>
                <a:gd name="T81" fmla="*/ 2147483647 h 308"/>
                <a:gd name="T82" fmla="*/ 2147483647 w 249"/>
                <a:gd name="T83" fmla="*/ 2147483647 h 308"/>
                <a:gd name="T84" fmla="*/ 2147483647 w 249"/>
                <a:gd name="T85" fmla="*/ 2147483647 h 308"/>
                <a:gd name="T86" fmla="*/ 2147483647 w 249"/>
                <a:gd name="T87" fmla="*/ 2147483647 h 308"/>
                <a:gd name="T88" fmla="*/ 2147483647 w 249"/>
                <a:gd name="T89" fmla="*/ 2147483647 h 308"/>
                <a:gd name="T90" fmla="*/ 2147483647 w 249"/>
                <a:gd name="T91" fmla="*/ 2147483647 h 308"/>
                <a:gd name="T92" fmla="*/ 2147483647 w 249"/>
                <a:gd name="T93" fmla="*/ 2147483647 h 308"/>
                <a:gd name="T94" fmla="*/ 2147483647 w 249"/>
                <a:gd name="T95" fmla="*/ 2147483647 h 308"/>
                <a:gd name="T96" fmla="*/ 2147483647 w 249"/>
                <a:gd name="T97" fmla="*/ 2147483647 h 308"/>
                <a:gd name="T98" fmla="*/ 2147483647 w 249"/>
                <a:gd name="T99" fmla="*/ 2147483647 h 308"/>
                <a:gd name="T100" fmla="*/ 2147483647 w 249"/>
                <a:gd name="T101" fmla="*/ 2147483647 h 308"/>
                <a:gd name="T102" fmla="*/ 2147483647 w 249"/>
                <a:gd name="T103" fmla="*/ 2147483647 h 308"/>
                <a:gd name="T104" fmla="*/ 2147483647 w 249"/>
                <a:gd name="T105" fmla="*/ 2147483647 h 308"/>
                <a:gd name="T106" fmla="*/ 2147483647 w 249"/>
                <a:gd name="T107" fmla="*/ 2147483647 h 308"/>
                <a:gd name="T108" fmla="*/ 2147483647 w 249"/>
                <a:gd name="T109" fmla="*/ 2147483647 h 308"/>
                <a:gd name="T110" fmla="*/ 2147483647 w 249"/>
                <a:gd name="T111" fmla="*/ 2147483647 h 308"/>
                <a:gd name="T112" fmla="*/ 2147483647 w 249"/>
                <a:gd name="T113" fmla="*/ 2147483647 h 308"/>
                <a:gd name="T114" fmla="*/ 2147483647 w 249"/>
                <a:gd name="T115" fmla="*/ 2147483647 h 308"/>
                <a:gd name="T116" fmla="*/ 2147483647 w 249"/>
                <a:gd name="T117" fmla="*/ 2147483647 h 308"/>
                <a:gd name="T118" fmla="*/ 2147483647 w 249"/>
                <a:gd name="T119" fmla="*/ 2147483647 h 308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249"/>
                <a:gd name="T181" fmla="*/ 0 h 308"/>
                <a:gd name="T182" fmla="*/ 249 w 249"/>
                <a:gd name="T183" fmla="*/ 308 h 308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249" h="308">
                  <a:moveTo>
                    <a:pt x="193" y="35"/>
                  </a:moveTo>
                  <a:lnTo>
                    <a:pt x="193" y="35"/>
                  </a:lnTo>
                  <a:lnTo>
                    <a:pt x="192" y="40"/>
                  </a:lnTo>
                  <a:lnTo>
                    <a:pt x="192" y="48"/>
                  </a:lnTo>
                  <a:lnTo>
                    <a:pt x="192" y="51"/>
                  </a:lnTo>
                  <a:lnTo>
                    <a:pt x="192" y="54"/>
                  </a:lnTo>
                  <a:lnTo>
                    <a:pt x="193" y="59"/>
                  </a:lnTo>
                  <a:lnTo>
                    <a:pt x="193" y="69"/>
                  </a:lnTo>
                  <a:lnTo>
                    <a:pt x="192" y="79"/>
                  </a:lnTo>
                  <a:lnTo>
                    <a:pt x="192" y="82"/>
                  </a:lnTo>
                  <a:lnTo>
                    <a:pt x="191" y="89"/>
                  </a:lnTo>
                  <a:lnTo>
                    <a:pt x="189" y="97"/>
                  </a:lnTo>
                  <a:lnTo>
                    <a:pt x="189" y="98"/>
                  </a:lnTo>
                  <a:lnTo>
                    <a:pt x="188" y="103"/>
                  </a:lnTo>
                  <a:lnTo>
                    <a:pt x="186" y="106"/>
                  </a:lnTo>
                  <a:lnTo>
                    <a:pt x="186" y="111"/>
                  </a:lnTo>
                  <a:lnTo>
                    <a:pt x="188" y="113"/>
                  </a:lnTo>
                  <a:lnTo>
                    <a:pt x="186" y="120"/>
                  </a:lnTo>
                  <a:lnTo>
                    <a:pt x="185" y="123"/>
                  </a:lnTo>
                  <a:lnTo>
                    <a:pt x="182" y="128"/>
                  </a:lnTo>
                  <a:lnTo>
                    <a:pt x="179" y="130"/>
                  </a:lnTo>
                  <a:lnTo>
                    <a:pt x="179" y="132"/>
                  </a:lnTo>
                  <a:lnTo>
                    <a:pt x="180" y="135"/>
                  </a:lnTo>
                  <a:lnTo>
                    <a:pt x="185" y="139"/>
                  </a:lnTo>
                  <a:lnTo>
                    <a:pt x="186" y="139"/>
                  </a:lnTo>
                  <a:lnTo>
                    <a:pt x="192" y="135"/>
                  </a:lnTo>
                  <a:lnTo>
                    <a:pt x="193" y="135"/>
                  </a:lnTo>
                  <a:lnTo>
                    <a:pt x="196" y="136"/>
                  </a:lnTo>
                  <a:lnTo>
                    <a:pt x="198" y="139"/>
                  </a:lnTo>
                  <a:lnTo>
                    <a:pt x="201" y="142"/>
                  </a:lnTo>
                  <a:lnTo>
                    <a:pt x="201" y="144"/>
                  </a:lnTo>
                  <a:lnTo>
                    <a:pt x="202" y="144"/>
                  </a:lnTo>
                  <a:lnTo>
                    <a:pt x="204" y="139"/>
                  </a:lnTo>
                  <a:lnTo>
                    <a:pt x="208" y="138"/>
                  </a:lnTo>
                  <a:lnTo>
                    <a:pt x="212" y="138"/>
                  </a:lnTo>
                  <a:lnTo>
                    <a:pt x="215" y="139"/>
                  </a:lnTo>
                  <a:lnTo>
                    <a:pt x="217" y="142"/>
                  </a:lnTo>
                  <a:lnTo>
                    <a:pt x="218" y="144"/>
                  </a:lnTo>
                  <a:lnTo>
                    <a:pt x="218" y="148"/>
                  </a:lnTo>
                  <a:lnTo>
                    <a:pt x="212" y="154"/>
                  </a:lnTo>
                  <a:lnTo>
                    <a:pt x="214" y="160"/>
                  </a:lnTo>
                  <a:lnTo>
                    <a:pt x="215" y="164"/>
                  </a:lnTo>
                  <a:lnTo>
                    <a:pt x="215" y="169"/>
                  </a:lnTo>
                  <a:lnTo>
                    <a:pt x="215" y="172"/>
                  </a:lnTo>
                  <a:lnTo>
                    <a:pt x="217" y="173"/>
                  </a:lnTo>
                  <a:lnTo>
                    <a:pt x="218" y="174"/>
                  </a:lnTo>
                  <a:lnTo>
                    <a:pt x="221" y="174"/>
                  </a:lnTo>
                  <a:lnTo>
                    <a:pt x="224" y="173"/>
                  </a:lnTo>
                  <a:lnTo>
                    <a:pt x="227" y="173"/>
                  </a:lnTo>
                  <a:lnTo>
                    <a:pt x="232" y="173"/>
                  </a:lnTo>
                  <a:lnTo>
                    <a:pt x="234" y="173"/>
                  </a:lnTo>
                  <a:lnTo>
                    <a:pt x="239" y="173"/>
                  </a:lnTo>
                  <a:lnTo>
                    <a:pt x="242" y="173"/>
                  </a:lnTo>
                  <a:lnTo>
                    <a:pt x="245" y="174"/>
                  </a:lnTo>
                  <a:lnTo>
                    <a:pt x="246" y="180"/>
                  </a:lnTo>
                  <a:lnTo>
                    <a:pt x="249" y="183"/>
                  </a:lnTo>
                  <a:lnTo>
                    <a:pt x="249" y="185"/>
                  </a:lnTo>
                  <a:lnTo>
                    <a:pt x="248" y="189"/>
                  </a:lnTo>
                  <a:lnTo>
                    <a:pt x="246" y="191"/>
                  </a:lnTo>
                  <a:lnTo>
                    <a:pt x="245" y="196"/>
                  </a:lnTo>
                  <a:lnTo>
                    <a:pt x="245" y="198"/>
                  </a:lnTo>
                  <a:lnTo>
                    <a:pt x="245" y="199"/>
                  </a:lnTo>
                  <a:lnTo>
                    <a:pt x="246" y="201"/>
                  </a:lnTo>
                  <a:lnTo>
                    <a:pt x="246" y="204"/>
                  </a:lnTo>
                  <a:lnTo>
                    <a:pt x="246" y="205"/>
                  </a:lnTo>
                  <a:lnTo>
                    <a:pt x="246" y="207"/>
                  </a:lnTo>
                  <a:lnTo>
                    <a:pt x="248" y="207"/>
                  </a:lnTo>
                  <a:lnTo>
                    <a:pt x="248" y="208"/>
                  </a:lnTo>
                  <a:lnTo>
                    <a:pt x="246" y="210"/>
                  </a:lnTo>
                  <a:lnTo>
                    <a:pt x="246" y="211"/>
                  </a:lnTo>
                  <a:lnTo>
                    <a:pt x="246" y="213"/>
                  </a:lnTo>
                  <a:lnTo>
                    <a:pt x="245" y="213"/>
                  </a:lnTo>
                  <a:lnTo>
                    <a:pt x="245" y="214"/>
                  </a:lnTo>
                  <a:lnTo>
                    <a:pt x="243" y="215"/>
                  </a:lnTo>
                  <a:lnTo>
                    <a:pt x="243" y="217"/>
                  </a:lnTo>
                  <a:lnTo>
                    <a:pt x="243" y="218"/>
                  </a:lnTo>
                  <a:lnTo>
                    <a:pt x="245" y="218"/>
                  </a:lnTo>
                  <a:lnTo>
                    <a:pt x="245" y="220"/>
                  </a:lnTo>
                  <a:lnTo>
                    <a:pt x="243" y="223"/>
                  </a:lnTo>
                  <a:lnTo>
                    <a:pt x="243" y="224"/>
                  </a:lnTo>
                  <a:lnTo>
                    <a:pt x="242" y="224"/>
                  </a:lnTo>
                  <a:lnTo>
                    <a:pt x="243" y="226"/>
                  </a:lnTo>
                  <a:lnTo>
                    <a:pt x="246" y="229"/>
                  </a:lnTo>
                  <a:lnTo>
                    <a:pt x="248" y="232"/>
                  </a:lnTo>
                  <a:lnTo>
                    <a:pt x="248" y="233"/>
                  </a:lnTo>
                  <a:lnTo>
                    <a:pt x="246" y="235"/>
                  </a:lnTo>
                  <a:lnTo>
                    <a:pt x="245" y="235"/>
                  </a:lnTo>
                  <a:lnTo>
                    <a:pt x="242" y="233"/>
                  </a:lnTo>
                  <a:lnTo>
                    <a:pt x="240" y="232"/>
                  </a:lnTo>
                  <a:lnTo>
                    <a:pt x="239" y="229"/>
                  </a:lnTo>
                  <a:lnTo>
                    <a:pt x="237" y="229"/>
                  </a:lnTo>
                  <a:lnTo>
                    <a:pt x="237" y="227"/>
                  </a:lnTo>
                  <a:lnTo>
                    <a:pt x="236" y="227"/>
                  </a:lnTo>
                  <a:lnTo>
                    <a:pt x="236" y="229"/>
                  </a:lnTo>
                  <a:lnTo>
                    <a:pt x="234" y="229"/>
                  </a:lnTo>
                  <a:lnTo>
                    <a:pt x="233" y="230"/>
                  </a:lnTo>
                  <a:lnTo>
                    <a:pt x="233" y="232"/>
                  </a:lnTo>
                  <a:lnTo>
                    <a:pt x="232" y="232"/>
                  </a:lnTo>
                  <a:lnTo>
                    <a:pt x="230" y="233"/>
                  </a:lnTo>
                  <a:lnTo>
                    <a:pt x="229" y="235"/>
                  </a:lnTo>
                  <a:lnTo>
                    <a:pt x="227" y="236"/>
                  </a:lnTo>
                  <a:lnTo>
                    <a:pt x="227" y="237"/>
                  </a:lnTo>
                  <a:lnTo>
                    <a:pt x="226" y="242"/>
                  </a:lnTo>
                  <a:lnTo>
                    <a:pt x="226" y="246"/>
                  </a:lnTo>
                  <a:lnTo>
                    <a:pt x="224" y="251"/>
                  </a:lnTo>
                  <a:lnTo>
                    <a:pt x="224" y="252"/>
                  </a:lnTo>
                  <a:lnTo>
                    <a:pt x="221" y="252"/>
                  </a:lnTo>
                  <a:lnTo>
                    <a:pt x="218" y="252"/>
                  </a:lnTo>
                  <a:lnTo>
                    <a:pt x="212" y="251"/>
                  </a:lnTo>
                  <a:lnTo>
                    <a:pt x="210" y="246"/>
                  </a:lnTo>
                  <a:lnTo>
                    <a:pt x="208" y="245"/>
                  </a:lnTo>
                  <a:lnTo>
                    <a:pt x="205" y="242"/>
                  </a:lnTo>
                  <a:lnTo>
                    <a:pt x="202" y="240"/>
                  </a:lnTo>
                  <a:lnTo>
                    <a:pt x="199" y="239"/>
                  </a:lnTo>
                  <a:lnTo>
                    <a:pt x="199" y="237"/>
                  </a:lnTo>
                  <a:lnTo>
                    <a:pt x="196" y="236"/>
                  </a:lnTo>
                  <a:lnTo>
                    <a:pt x="195" y="233"/>
                  </a:lnTo>
                  <a:lnTo>
                    <a:pt x="193" y="232"/>
                  </a:lnTo>
                  <a:lnTo>
                    <a:pt x="191" y="232"/>
                  </a:lnTo>
                  <a:lnTo>
                    <a:pt x="186" y="230"/>
                  </a:lnTo>
                  <a:lnTo>
                    <a:pt x="185" y="229"/>
                  </a:lnTo>
                  <a:lnTo>
                    <a:pt x="182" y="223"/>
                  </a:lnTo>
                  <a:lnTo>
                    <a:pt x="182" y="220"/>
                  </a:lnTo>
                  <a:lnTo>
                    <a:pt x="183" y="214"/>
                  </a:lnTo>
                  <a:lnTo>
                    <a:pt x="182" y="208"/>
                  </a:lnTo>
                  <a:lnTo>
                    <a:pt x="179" y="205"/>
                  </a:lnTo>
                  <a:lnTo>
                    <a:pt x="173" y="205"/>
                  </a:lnTo>
                  <a:lnTo>
                    <a:pt x="171" y="205"/>
                  </a:lnTo>
                  <a:lnTo>
                    <a:pt x="169" y="205"/>
                  </a:lnTo>
                  <a:lnTo>
                    <a:pt x="166" y="204"/>
                  </a:lnTo>
                  <a:lnTo>
                    <a:pt x="163" y="204"/>
                  </a:lnTo>
                  <a:lnTo>
                    <a:pt x="158" y="204"/>
                  </a:lnTo>
                  <a:lnTo>
                    <a:pt x="155" y="204"/>
                  </a:lnTo>
                  <a:lnTo>
                    <a:pt x="151" y="205"/>
                  </a:lnTo>
                  <a:lnTo>
                    <a:pt x="149" y="210"/>
                  </a:lnTo>
                  <a:lnTo>
                    <a:pt x="149" y="214"/>
                  </a:lnTo>
                  <a:lnTo>
                    <a:pt x="149" y="218"/>
                  </a:lnTo>
                  <a:lnTo>
                    <a:pt x="149" y="221"/>
                  </a:lnTo>
                  <a:lnTo>
                    <a:pt x="152" y="224"/>
                  </a:lnTo>
                  <a:lnTo>
                    <a:pt x="155" y="226"/>
                  </a:lnTo>
                  <a:lnTo>
                    <a:pt x="158" y="227"/>
                  </a:lnTo>
                  <a:lnTo>
                    <a:pt x="160" y="229"/>
                  </a:lnTo>
                  <a:lnTo>
                    <a:pt x="161" y="232"/>
                  </a:lnTo>
                  <a:lnTo>
                    <a:pt x="164" y="239"/>
                  </a:lnTo>
                  <a:lnTo>
                    <a:pt x="166" y="245"/>
                  </a:lnTo>
                  <a:lnTo>
                    <a:pt x="167" y="246"/>
                  </a:lnTo>
                  <a:lnTo>
                    <a:pt x="166" y="248"/>
                  </a:lnTo>
                  <a:lnTo>
                    <a:pt x="167" y="249"/>
                  </a:lnTo>
                  <a:lnTo>
                    <a:pt x="167" y="254"/>
                  </a:lnTo>
                  <a:lnTo>
                    <a:pt x="166" y="255"/>
                  </a:lnTo>
                  <a:lnTo>
                    <a:pt x="163" y="258"/>
                  </a:lnTo>
                  <a:lnTo>
                    <a:pt x="160" y="259"/>
                  </a:lnTo>
                  <a:lnTo>
                    <a:pt x="157" y="265"/>
                  </a:lnTo>
                  <a:lnTo>
                    <a:pt x="155" y="274"/>
                  </a:lnTo>
                  <a:lnTo>
                    <a:pt x="154" y="280"/>
                  </a:lnTo>
                  <a:lnTo>
                    <a:pt x="154" y="286"/>
                  </a:lnTo>
                  <a:lnTo>
                    <a:pt x="154" y="290"/>
                  </a:lnTo>
                  <a:lnTo>
                    <a:pt x="148" y="296"/>
                  </a:lnTo>
                  <a:lnTo>
                    <a:pt x="148" y="299"/>
                  </a:lnTo>
                  <a:lnTo>
                    <a:pt x="154" y="305"/>
                  </a:lnTo>
                  <a:lnTo>
                    <a:pt x="142" y="308"/>
                  </a:lnTo>
                  <a:lnTo>
                    <a:pt x="138" y="308"/>
                  </a:lnTo>
                  <a:lnTo>
                    <a:pt x="133" y="305"/>
                  </a:lnTo>
                  <a:lnTo>
                    <a:pt x="127" y="300"/>
                  </a:lnTo>
                  <a:lnTo>
                    <a:pt x="125" y="299"/>
                  </a:lnTo>
                  <a:lnTo>
                    <a:pt x="122" y="299"/>
                  </a:lnTo>
                  <a:lnTo>
                    <a:pt x="120" y="300"/>
                  </a:lnTo>
                  <a:lnTo>
                    <a:pt x="117" y="300"/>
                  </a:lnTo>
                  <a:lnTo>
                    <a:pt x="114" y="296"/>
                  </a:lnTo>
                  <a:lnTo>
                    <a:pt x="116" y="293"/>
                  </a:lnTo>
                  <a:lnTo>
                    <a:pt x="114" y="290"/>
                  </a:lnTo>
                  <a:lnTo>
                    <a:pt x="119" y="281"/>
                  </a:lnTo>
                  <a:lnTo>
                    <a:pt x="110" y="274"/>
                  </a:lnTo>
                  <a:lnTo>
                    <a:pt x="107" y="273"/>
                  </a:lnTo>
                  <a:lnTo>
                    <a:pt x="104" y="273"/>
                  </a:lnTo>
                  <a:lnTo>
                    <a:pt x="92" y="265"/>
                  </a:lnTo>
                  <a:lnTo>
                    <a:pt x="85" y="261"/>
                  </a:lnTo>
                  <a:lnTo>
                    <a:pt x="84" y="258"/>
                  </a:lnTo>
                  <a:lnTo>
                    <a:pt x="84" y="252"/>
                  </a:lnTo>
                  <a:lnTo>
                    <a:pt x="81" y="248"/>
                  </a:lnTo>
                  <a:lnTo>
                    <a:pt x="75" y="246"/>
                  </a:lnTo>
                  <a:lnTo>
                    <a:pt x="66" y="240"/>
                  </a:lnTo>
                  <a:lnTo>
                    <a:pt x="91" y="230"/>
                  </a:lnTo>
                  <a:lnTo>
                    <a:pt x="92" y="227"/>
                  </a:lnTo>
                  <a:lnTo>
                    <a:pt x="92" y="221"/>
                  </a:lnTo>
                  <a:lnTo>
                    <a:pt x="91" y="215"/>
                  </a:lnTo>
                  <a:lnTo>
                    <a:pt x="89" y="210"/>
                  </a:lnTo>
                  <a:lnTo>
                    <a:pt x="89" y="202"/>
                  </a:lnTo>
                  <a:lnTo>
                    <a:pt x="81" y="189"/>
                  </a:lnTo>
                  <a:lnTo>
                    <a:pt x="89" y="179"/>
                  </a:lnTo>
                  <a:lnTo>
                    <a:pt x="92" y="167"/>
                  </a:lnTo>
                  <a:lnTo>
                    <a:pt x="94" y="164"/>
                  </a:lnTo>
                  <a:lnTo>
                    <a:pt x="94" y="158"/>
                  </a:lnTo>
                  <a:lnTo>
                    <a:pt x="94" y="154"/>
                  </a:lnTo>
                  <a:lnTo>
                    <a:pt x="82" y="152"/>
                  </a:lnTo>
                  <a:lnTo>
                    <a:pt x="75" y="150"/>
                  </a:lnTo>
                  <a:lnTo>
                    <a:pt x="73" y="144"/>
                  </a:lnTo>
                  <a:lnTo>
                    <a:pt x="70" y="141"/>
                  </a:lnTo>
                  <a:lnTo>
                    <a:pt x="67" y="138"/>
                  </a:lnTo>
                  <a:lnTo>
                    <a:pt x="67" y="135"/>
                  </a:lnTo>
                  <a:lnTo>
                    <a:pt x="70" y="132"/>
                  </a:lnTo>
                  <a:lnTo>
                    <a:pt x="70" y="129"/>
                  </a:lnTo>
                  <a:lnTo>
                    <a:pt x="62" y="122"/>
                  </a:lnTo>
                  <a:lnTo>
                    <a:pt x="59" y="120"/>
                  </a:lnTo>
                  <a:lnTo>
                    <a:pt x="51" y="117"/>
                  </a:lnTo>
                  <a:lnTo>
                    <a:pt x="47" y="114"/>
                  </a:lnTo>
                  <a:lnTo>
                    <a:pt x="45" y="110"/>
                  </a:lnTo>
                  <a:lnTo>
                    <a:pt x="42" y="106"/>
                  </a:lnTo>
                  <a:lnTo>
                    <a:pt x="40" y="104"/>
                  </a:lnTo>
                  <a:lnTo>
                    <a:pt x="29" y="106"/>
                  </a:lnTo>
                  <a:lnTo>
                    <a:pt x="25" y="101"/>
                  </a:lnTo>
                  <a:lnTo>
                    <a:pt x="19" y="98"/>
                  </a:lnTo>
                  <a:lnTo>
                    <a:pt x="13" y="95"/>
                  </a:lnTo>
                  <a:lnTo>
                    <a:pt x="7" y="91"/>
                  </a:lnTo>
                  <a:lnTo>
                    <a:pt x="0" y="89"/>
                  </a:lnTo>
                  <a:lnTo>
                    <a:pt x="1" y="85"/>
                  </a:lnTo>
                  <a:lnTo>
                    <a:pt x="28" y="88"/>
                  </a:lnTo>
                  <a:lnTo>
                    <a:pt x="34" y="82"/>
                  </a:lnTo>
                  <a:lnTo>
                    <a:pt x="40" y="81"/>
                  </a:lnTo>
                  <a:lnTo>
                    <a:pt x="47" y="81"/>
                  </a:lnTo>
                  <a:lnTo>
                    <a:pt x="48" y="72"/>
                  </a:lnTo>
                  <a:lnTo>
                    <a:pt x="53" y="72"/>
                  </a:lnTo>
                  <a:lnTo>
                    <a:pt x="56" y="70"/>
                  </a:lnTo>
                  <a:lnTo>
                    <a:pt x="56" y="67"/>
                  </a:lnTo>
                  <a:lnTo>
                    <a:pt x="47" y="59"/>
                  </a:lnTo>
                  <a:lnTo>
                    <a:pt x="42" y="56"/>
                  </a:lnTo>
                  <a:lnTo>
                    <a:pt x="37" y="53"/>
                  </a:lnTo>
                  <a:lnTo>
                    <a:pt x="28" y="50"/>
                  </a:lnTo>
                  <a:lnTo>
                    <a:pt x="28" y="47"/>
                  </a:lnTo>
                  <a:lnTo>
                    <a:pt x="37" y="44"/>
                  </a:lnTo>
                  <a:lnTo>
                    <a:pt x="38" y="41"/>
                  </a:lnTo>
                  <a:lnTo>
                    <a:pt x="54" y="31"/>
                  </a:lnTo>
                  <a:lnTo>
                    <a:pt x="63" y="28"/>
                  </a:lnTo>
                  <a:lnTo>
                    <a:pt x="67" y="24"/>
                  </a:lnTo>
                  <a:lnTo>
                    <a:pt x="79" y="3"/>
                  </a:lnTo>
                  <a:lnTo>
                    <a:pt x="85" y="3"/>
                  </a:lnTo>
                  <a:lnTo>
                    <a:pt x="86" y="2"/>
                  </a:lnTo>
                  <a:lnTo>
                    <a:pt x="107" y="16"/>
                  </a:lnTo>
                  <a:lnTo>
                    <a:pt x="108" y="15"/>
                  </a:lnTo>
                  <a:lnTo>
                    <a:pt x="110" y="15"/>
                  </a:lnTo>
                  <a:lnTo>
                    <a:pt x="111" y="12"/>
                  </a:lnTo>
                  <a:lnTo>
                    <a:pt x="114" y="16"/>
                  </a:lnTo>
                  <a:lnTo>
                    <a:pt x="116" y="16"/>
                  </a:lnTo>
                  <a:lnTo>
                    <a:pt x="117" y="16"/>
                  </a:lnTo>
                  <a:lnTo>
                    <a:pt x="117" y="12"/>
                  </a:lnTo>
                  <a:lnTo>
                    <a:pt x="119" y="12"/>
                  </a:lnTo>
                  <a:lnTo>
                    <a:pt x="119" y="13"/>
                  </a:lnTo>
                  <a:lnTo>
                    <a:pt x="120" y="13"/>
                  </a:lnTo>
                  <a:lnTo>
                    <a:pt x="122" y="12"/>
                  </a:lnTo>
                  <a:lnTo>
                    <a:pt x="122" y="10"/>
                  </a:lnTo>
                  <a:lnTo>
                    <a:pt x="119" y="7"/>
                  </a:lnTo>
                  <a:lnTo>
                    <a:pt x="120" y="3"/>
                  </a:lnTo>
                  <a:lnTo>
                    <a:pt x="122" y="2"/>
                  </a:lnTo>
                  <a:lnTo>
                    <a:pt x="126" y="0"/>
                  </a:lnTo>
                  <a:lnTo>
                    <a:pt x="129" y="0"/>
                  </a:lnTo>
                  <a:lnTo>
                    <a:pt x="130" y="2"/>
                  </a:lnTo>
                  <a:lnTo>
                    <a:pt x="132" y="12"/>
                  </a:lnTo>
                  <a:lnTo>
                    <a:pt x="142" y="13"/>
                  </a:lnTo>
                  <a:lnTo>
                    <a:pt x="151" y="7"/>
                  </a:lnTo>
                  <a:lnTo>
                    <a:pt x="152" y="10"/>
                  </a:lnTo>
                  <a:lnTo>
                    <a:pt x="158" y="10"/>
                  </a:lnTo>
                  <a:lnTo>
                    <a:pt x="157" y="13"/>
                  </a:lnTo>
                  <a:lnTo>
                    <a:pt x="155" y="16"/>
                  </a:lnTo>
                  <a:lnTo>
                    <a:pt x="155" y="19"/>
                  </a:lnTo>
                  <a:lnTo>
                    <a:pt x="155" y="21"/>
                  </a:lnTo>
                  <a:lnTo>
                    <a:pt x="155" y="22"/>
                  </a:lnTo>
                  <a:lnTo>
                    <a:pt x="154" y="22"/>
                  </a:lnTo>
                  <a:lnTo>
                    <a:pt x="151" y="22"/>
                  </a:lnTo>
                  <a:lnTo>
                    <a:pt x="171" y="50"/>
                  </a:lnTo>
                  <a:lnTo>
                    <a:pt x="164" y="60"/>
                  </a:lnTo>
                  <a:lnTo>
                    <a:pt x="179" y="67"/>
                  </a:lnTo>
                  <a:lnTo>
                    <a:pt x="188" y="51"/>
                  </a:lnTo>
                  <a:lnTo>
                    <a:pt x="174" y="41"/>
                  </a:lnTo>
                  <a:lnTo>
                    <a:pt x="183" y="29"/>
                  </a:lnTo>
                  <a:lnTo>
                    <a:pt x="186" y="31"/>
                  </a:lnTo>
                  <a:lnTo>
                    <a:pt x="186" y="21"/>
                  </a:lnTo>
                  <a:lnTo>
                    <a:pt x="193" y="21"/>
                  </a:lnTo>
                  <a:lnTo>
                    <a:pt x="193" y="3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28" name="Freeform 248"/>
            <p:cNvSpPr>
              <a:spLocks/>
            </p:cNvSpPr>
            <p:nvPr/>
          </p:nvSpPr>
          <p:spPr bwMode="auto">
            <a:xfrm rot="21334256">
              <a:off x="5551175" y="2259592"/>
              <a:ext cx="731219" cy="1033065"/>
            </a:xfrm>
            <a:custGeom>
              <a:avLst/>
              <a:gdLst>
                <a:gd name="T0" fmla="*/ 2147483647 w 207"/>
                <a:gd name="T1" fmla="*/ 2147483647 h 264"/>
                <a:gd name="T2" fmla="*/ 2147483647 w 207"/>
                <a:gd name="T3" fmla="*/ 2147483647 h 264"/>
                <a:gd name="T4" fmla="*/ 2147483647 w 207"/>
                <a:gd name="T5" fmla="*/ 2147483647 h 264"/>
                <a:gd name="T6" fmla="*/ 2147483647 w 207"/>
                <a:gd name="T7" fmla="*/ 2147483647 h 264"/>
                <a:gd name="T8" fmla="*/ 2147483647 w 207"/>
                <a:gd name="T9" fmla="*/ 2147483647 h 264"/>
                <a:gd name="T10" fmla="*/ 2147483647 w 207"/>
                <a:gd name="T11" fmla="*/ 2147483647 h 264"/>
                <a:gd name="T12" fmla="*/ 2147483647 w 207"/>
                <a:gd name="T13" fmla="*/ 2147483647 h 264"/>
                <a:gd name="T14" fmla="*/ 2147483647 w 207"/>
                <a:gd name="T15" fmla="*/ 0 h 264"/>
                <a:gd name="T16" fmla="*/ 2147483647 w 207"/>
                <a:gd name="T17" fmla="*/ 2147483647 h 264"/>
                <a:gd name="T18" fmla="*/ 2147483647 w 207"/>
                <a:gd name="T19" fmla="*/ 2147483647 h 264"/>
                <a:gd name="T20" fmla="*/ 2147483647 w 207"/>
                <a:gd name="T21" fmla="*/ 2147483647 h 264"/>
                <a:gd name="T22" fmla="*/ 2147483647 w 207"/>
                <a:gd name="T23" fmla="*/ 2147483647 h 264"/>
                <a:gd name="T24" fmla="*/ 2147483647 w 207"/>
                <a:gd name="T25" fmla="*/ 2147483647 h 264"/>
                <a:gd name="T26" fmla="*/ 2147483647 w 207"/>
                <a:gd name="T27" fmla="*/ 2147483647 h 264"/>
                <a:gd name="T28" fmla="*/ 2147483647 w 207"/>
                <a:gd name="T29" fmla="*/ 2147483647 h 264"/>
                <a:gd name="T30" fmla="*/ 2147483647 w 207"/>
                <a:gd name="T31" fmla="*/ 2147483647 h 264"/>
                <a:gd name="T32" fmla="*/ 2147483647 w 207"/>
                <a:gd name="T33" fmla="*/ 2147483647 h 264"/>
                <a:gd name="T34" fmla="*/ 2147483647 w 207"/>
                <a:gd name="T35" fmla="*/ 2147483647 h 264"/>
                <a:gd name="T36" fmla="*/ 2147483647 w 207"/>
                <a:gd name="T37" fmla="*/ 2147483647 h 264"/>
                <a:gd name="T38" fmla="*/ 2147483647 w 207"/>
                <a:gd name="T39" fmla="*/ 2147483647 h 264"/>
                <a:gd name="T40" fmla="*/ 2147483647 w 207"/>
                <a:gd name="T41" fmla="*/ 2147483647 h 264"/>
                <a:gd name="T42" fmla="*/ 2147483647 w 207"/>
                <a:gd name="T43" fmla="*/ 2147483647 h 264"/>
                <a:gd name="T44" fmla="*/ 2147483647 w 207"/>
                <a:gd name="T45" fmla="*/ 2147483647 h 264"/>
                <a:gd name="T46" fmla="*/ 2147483647 w 207"/>
                <a:gd name="T47" fmla="*/ 2147483647 h 264"/>
                <a:gd name="T48" fmla="*/ 2147483647 w 207"/>
                <a:gd name="T49" fmla="*/ 2147483647 h 264"/>
                <a:gd name="T50" fmla="*/ 2147483647 w 207"/>
                <a:gd name="T51" fmla="*/ 2147483647 h 264"/>
                <a:gd name="T52" fmla="*/ 2147483647 w 207"/>
                <a:gd name="T53" fmla="*/ 2147483647 h 264"/>
                <a:gd name="T54" fmla="*/ 2147483647 w 207"/>
                <a:gd name="T55" fmla="*/ 2147483647 h 264"/>
                <a:gd name="T56" fmla="*/ 2147483647 w 207"/>
                <a:gd name="T57" fmla="*/ 2147483647 h 264"/>
                <a:gd name="T58" fmla="*/ 2147483647 w 207"/>
                <a:gd name="T59" fmla="*/ 2147483647 h 264"/>
                <a:gd name="T60" fmla="*/ 2147483647 w 207"/>
                <a:gd name="T61" fmla="*/ 2147483647 h 264"/>
                <a:gd name="T62" fmla="*/ 2147483647 w 207"/>
                <a:gd name="T63" fmla="*/ 2147483647 h 264"/>
                <a:gd name="T64" fmla="*/ 2147483647 w 207"/>
                <a:gd name="T65" fmla="*/ 2147483647 h 264"/>
                <a:gd name="T66" fmla="*/ 2147483647 w 207"/>
                <a:gd name="T67" fmla="*/ 2147483647 h 264"/>
                <a:gd name="T68" fmla="*/ 2147483647 w 207"/>
                <a:gd name="T69" fmla="*/ 2147483647 h 264"/>
                <a:gd name="T70" fmla="*/ 2147483647 w 207"/>
                <a:gd name="T71" fmla="*/ 2147483647 h 264"/>
                <a:gd name="T72" fmla="*/ 2147483647 w 207"/>
                <a:gd name="T73" fmla="*/ 2147483647 h 264"/>
                <a:gd name="T74" fmla="*/ 2147483647 w 207"/>
                <a:gd name="T75" fmla="*/ 2147483647 h 264"/>
                <a:gd name="T76" fmla="*/ 2147483647 w 207"/>
                <a:gd name="T77" fmla="*/ 2147483647 h 264"/>
                <a:gd name="T78" fmla="*/ 2147483647 w 207"/>
                <a:gd name="T79" fmla="*/ 2147483647 h 264"/>
                <a:gd name="T80" fmla="*/ 2147483647 w 207"/>
                <a:gd name="T81" fmla="*/ 2147483647 h 264"/>
                <a:gd name="T82" fmla="*/ 2147483647 w 207"/>
                <a:gd name="T83" fmla="*/ 2147483647 h 264"/>
                <a:gd name="T84" fmla="*/ 2147483647 w 207"/>
                <a:gd name="T85" fmla="*/ 2147483647 h 264"/>
                <a:gd name="T86" fmla="*/ 2147483647 w 207"/>
                <a:gd name="T87" fmla="*/ 2147483647 h 264"/>
                <a:gd name="T88" fmla="*/ 2147483647 w 207"/>
                <a:gd name="T89" fmla="*/ 2147483647 h 264"/>
                <a:gd name="T90" fmla="*/ 2147483647 w 207"/>
                <a:gd name="T91" fmla="*/ 2147483647 h 264"/>
                <a:gd name="T92" fmla="*/ 2147483647 w 207"/>
                <a:gd name="T93" fmla="*/ 2147483647 h 264"/>
                <a:gd name="T94" fmla="*/ 2147483647 w 207"/>
                <a:gd name="T95" fmla="*/ 2147483647 h 264"/>
                <a:gd name="T96" fmla="*/ 2147483647 w 207"/>
                <a:gd name="T97" fmla="*/ 2147483647 h 264"/>
                <a:gd name="T98" fmla="*/ 2147483647 w 207"/>
                <a:gd name="T99" fmla="*/ 2147483647 h 264"/>
                <a:gd name="T100" fmla="*/ 2147483647 w 207"/>
                <a:gd name="T101" fmla="*/ 2147483647 h 264"/>
                <a:gd name="T102" fmla="*/ 2147483647 w 207"/>
                <a:gd name="T103" fmla="*/ 2147483647 h 264"/>
                <a:gd name="T104" fmla="*/ 2147483647 w 207"/>
                <a:gd name="T105" fmla="*/ 2147483647 h 264"/>
                <a:gd name="T106" fmla="*/ 2147483647 w 207"/>
                <a:gd name="T107" fmla="*/ 2147483647 h 264"/>
                <a:gd name="T108" fmla="*/ 2147483647 w 207"/>
                <a:gd name="T109" fmla="*/ 2147483647 h 264"/>
                <a:gd name="T110" fmla="*/ 0 w 207"/>
                <a:gd name="T111" fmla="*/ 2147483647 h 264"/>
                <a:gd name="T112" fmla="*/ 2147483647 w 207"/>
                <a:gd name="T113" fmla="*/ 2147483647 h 264"/>
                <a:gd name="T114" fmla="*/ 2147483647 w 207"/>
                <a:gd name="T115" fmla="*/ 2147483647 h 264"/>
                <a:gd name="T116" fmla="*/ 2147483647 w 207"/>
                <a:gd name="T117" fmla="*/ 2147483647 h 26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207"/>
                <a:gd name="T178" fmla="*/ 0 h 264"/>
                <a:gd name="T179" fmla="*/ 207 w 207"/>
                <a:gd name="T180" fmla="*/ 264 h 264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207" h="264">
                  <a:moveTo>
                    <a:pt x="63" y="2"/>
                  </a:moveTo>
                  <a:lnTo>
                    <a:pt x="63" y="3"/>
                  </a:lnTo>
                  <a:lnTo>
                    <a:pt x="63" y="8"/>
                  </a:lnTo>
                  <a:lnTo>
                    <a:pt x="63" y="15"/>
                  </a:lnTo>
                  <a:lnTo>
                    <a:pt x="63" y="27"/>
                  </a:lnTo>
                  <a:lnTo>
                    <a:pt x="70" y="27"/>
                  </a:lnTo>
                  <a:lnTo>
                    <a:pt x="78" y="27"/>
                  </a:lnTo>
                  <a:lnTo>
                    <a:pt x="81" y="28"/>
                  </a:lnTo>
                  <a:lnTo>
                    <a:pt x="89" y="28"/>
                  </a:lnTo>
                  <a:lnTo>
                    <a:pt x="97" y="30"/>
                  </a:lnTo>
                  <a:lnTo>
                    <a:pt x="106" y="30"/>
                  </a:lnTo>
                  <a:lnTo>
                    <a:pt x="113" y="30"/>
                  </a:lnTo>
                  <a:lnTo>
                    <a:pt x="114" y="30"/>
                  </a:lnTo>
                  <a:lnTo>
                    <a:pt x="116" y="28"/>
                  </a:lnTo>
                  <a:lnTo>
                    <a:pt x="117" y="28"/>
                  </a:lnTo>
                  <a:lnTo>
                    <a:pt x="117" y="25"/>
                  </a:lnTo>
                  <a:lnTo>
                    <a:pt x="117" y="22"/>
                  </a:lnTo>
                  <a:lnTo>
                    <a:pt x="117" y="18"/>
                  </a:lnTo>
                  <a:lnTo>
                    <a:pt x="117" y="12"/>
                  </a:lnTo>
                  <a:lnTo>
                    <a:pt x="117" y="5"/>
                  </a:lnTo>
                  <a:lnTo>
                    <a:pt x="117" y="2"/>
                  </a:lnTo>
                  <a:lnTo>
                    <a:pt x="119" y="0"/>
                  </a:lnTo>
                  <a:lnTo>
                    <a:pt x="122" y="0"/>
                  </a:lnTo>
                  <a:lnTo>
                    <a:pt x="126" y="2"/>
                  </a:lnTo>
                  <a:lnTo>
                    <a:pt x="129" y="3"/>
                  </a:lnTo>
                  <a:lnTo>
                    <a:pt x="132" y="3"/>
                  </a:lnTo>
                  <a:lnTo>
                    <a:pt x="135" y="2"/>
                  </a:lnTo>
                  <a:lnTo>
                    <a:pt x="136" y="2"/>
                  </a:lnTo>
                  <a:lnTo>
                    <a:pt x="135" y="13"/>
                  </a:lnTo>
                  <a:lnTo>
                    <a:pt x="136" y="27"/>
                  </a:lnTo>
                  <a:lnTo>
                    <a:pt x="135" y="31"/>
                  </a:lnTo>
                  <a:lnTo>
                    <a:pt x="135" y="38"/>
                  </a:lnTo>
                  <a:lnTo>
                    <a:pt x="133" y="40"/>
                  </a:lnTo>
                  <a:lnTo>
                    <a:pt x="129" y="38"/>
                  </a:lnTo>
                  <a:lnTo>
                    <a:pt x="129" y="40"/>
                  </a:lnTo>
                  <a:lnTo>
                    <a:pt x="129" y="44"/>
                  </a:lnTo>
                  <a:lnTo>
                    <a:pt x="129" y="47"/>
                  </a:lnTo>
                  <a:lnTo>
                    <a:pt x="130" y="52"/>
                  </a:lnTo>
                  <a:lnTo>
                    <a:pt x="130" y="57"/>
                  </a:lnTo>
                  <a:lnTo>
                    <a:pt x="130" y="71"/>
                  </a:lnTo>
                  <a:lnTo>
                    <a:pt x="130" y="75"/>
                  </a:lnTo>
                  <a:lnTo>
                    <a:pt x="132" y="78"/>
                  </a:lnTo>
                  <a:lnTo>
                    <a:pt x="133" y="76"/>
                  </a:lnTo>
                  <a:lnTo>
                    <a:pt x="136" y="76"/>
                  </a:lnTo>
                  <a:lnTo>
                    <a:pt x="138" y="75"/>
                  </a:lnTo>
                  <a:lnTo>
                    <a:pt x="141" y="75"/>
                  </a:lnTo>
                  <a:lnTo>
                    <a:pt x="144" y="75"/>
                  </a:lnTo>
                  <a:lnTo>
                    <a:pt x="147" y="75"/>
                  </a:lnTo>
                  <a:lnTo>
                    <a:pt x="150" y="75"/>
                  </a:lnTo>
                  <a:lnTo>
                    <a:pt x="152" y="76"/>
                  </a:lnTo>
                  <a:lnTo>
                    <a:pt x="154" y="76"/>
                  </a:lnTo>
                  <a:lnTo>
                    <a:pt x="154" y="79"/>
                  </a:lnTo>
                  <a:lnTo>
                    <a:pt x="154" y="85"/>
                  </a:lnTo>
                  <a:lnTo>
                    <a:pt x="154" y="91"/>
                  </a:lnTo>
                  <a:lnTo>
                    <a:pt x="155" y="94"/>
                  </a:lnTo>
                  <a:lnTo>
                    <a:pt x="158" y="94"/>
                  </a:lnTo>
                  <a:lnTo>
                    <a:pt x="164" y="94"/>
                  </a:lnTo>
                  <a:lnTo>
                    <a:pt x="166" y="94"/>
                  </a:lnTo>
                  <a:lnTo>
                    <a:pt x="166" y="97"/>
                  </a:lnTo>
                  <a:lnTo>
                    <a:pt x="166" y="104"/>
                  </a:lnTo>
                  <a:lnTo>
                    <a:pt x="169" y="103"/>
                  </a:lnTo>
                  <a:lnTo>
                    <a:pt x="170" y="103"/>
                  </a:lnTo>
                  <a:lnTo>
                    <a:pt x="169" y="110"/>
                  </a:lnTo>
                  <a:lnTo>
                    <a:pt x="169" y="115"/>
                  </a:lnTo>
                  <a:lnTo>
                    <a:pt x="167" y="120"/>
                  </a:lnTo>
                  <a:lnTo>
                    <a:pt x="169" y="123"/>
                  </a:lnTo>
                  <a:lnTo>
                    <a:pt x="167" y="126"/>
                  </a:lnTo>
                  <a:lnTo>
                    <a:pt x="170" y="126"/>
                  </a:lnTo>
                  <a:lnTo>
                    <a:pt x="171" y="128"/>
                  </a:lnTo>
                  <a:lnTo>
                    <a:pt x="171" y="129"/>
                  </a:lnTo>
                  <a:lnTo>
                    <a:pt x="171" y="134"/>
                  </a:lnTo>
                  <a:lnTo>
                    <a:pt x="171" y="138"/>
                  </a:lnTo>
                  <a:lnTo>
                    <a:pt x="173" y="139"/>
                  </a:lnTo>
                  <a:lnTo>
                    <a:pt x="179" y="139"/>
                  </a:lnTo>
                  <a:lnTo>
                    <a:pt x="180" y="142"/>
                  </a:lnTo>
                  <a:lnTo>
                    <a:pt x="179" y="148"/>
                  </a:lnTo>
                  <a:lnTo>
                    <a:pt x="177" y="157"/>
                  </a:lnTo>
                  <a:lnTo>
                    <a:pt x="177" y="178"/>
                  </a:lnTo>
                  <a:lnTo>
                    <a:pt x="177" y="180"/>
                  </a:lnTo>
                  <a:lnTo>
                    <a:pt x="182" y="180"/>
                  </a:lnTo>
                  <a:lnTo>
                    <a:pt x="193" y="180"/>
                  </a:lnTo>
                  <a:lnTo>
                    <a:pt x="201" y="180"/>
                  </a:lnTo>
                  <a:lnTo>
                    <a:pt x="202" y="180"/>
                  </a:lnTo>
                  <a:lnTo>
                    <a:pt x="202" y="183"/>
                  </a:lnTo>
                  <a:lnTo>
                    <a:pt x="202" y="186"/>
                  </a:lnTo>
                  <a:lnTo>
                    <a:pt x="202" y="188"/>
                  </a:lnTo>
                  <a:lnTo>
                    <a:pt x="204" y="191"/>
                  </a:lnTo>
                  <a:lnTo>
                    <a:pt x="201" y="192"/>
                  </a:lnTo>
                  <a:lnTo>
                    <a:pt x="199" y="194"/>
                  </a:lnTo>
                  <a:lnTo>
                    <a:pt x="199" y="197"/>
                  </a:lnTo>
                  <a:lnTo>
                    <a:pt x="198" y="200"/>
                  </a:lnTo>
                  <a:lnTo>
                    <a:pt x="198" y="201"/>
                  </a:lnTo>
                  <a:lnTo>
                    <a:pt x="198" y="202"/>
                  </a:lnTo>
                  <a:lnTo>
                    <a:pt x="201" y="204"/>
                  </a:lnTo>
                  <a:lnTo>
                    <a:pt x="202" y="205"/>
                  </a:lnTo>
                  <a:lnTo>
                    <a:pt x="204" y="207"/>
                  </a:lnTo>
                  <a:lnTo>
                    <a:pt x="204" y="208"/>
                  </a:lnTo>
                  <a:lnTo>
                    <a:pt x="204" y="210"/>
                  </a:lnTo>
                  <a:lnTo>
                    <a:pt x="202" y="210"/>
                  </a:lnTo>
                  <a:lnTo>
                    <a:pt x="205" y="213"/>
                  </a:lnTo>
                  <a:lnTo>
                    <a:pt x="205" y="214"/>
                  </a:lnTo>
                  <a:lnTo>
                    <a:pt x="205" y="222"/>
                  </a:lnTo>
                  <a:lnTo>
                    <a:pt x="205" y="224"/>
                  </a:lnTo>
                  <a:lnTo>
                    <a:pt x="207" y="226"/>
                  </a:lnTo>
                  <a:lnTo>
                    <a:pt x="205" y="230"/>
                  </a:lnTo>
                  <a:lnTo>
                    <a:pt x="202" y="230"/>
                  </a:lnTo>
                  <a:lnTo>
                    <a:pt x="198" y="229"/>
                  </a:lnTo>
                  <a:lnTo>
                    <a:pt x="196" y="229"/>
                  </a:lnTo>
                  <a:lnTo>
                    <a:pt x="185" y="229"/>
                  </a:lnTo>
                  <a:lnTo>
                    <a:pt x="176" y="229"/>
                  </a:lnTo>
                  <a:lnTo>
                    <a:pt x="176" y="233"/>
                  </a:lnTo>
                  <a:lnTo>
                    <a:pt x="176" y="241"/>
                  </a:lnTo>
                  <a:lnTo>
                    <a:pt x="174" y="260"/>
                  </a:lnTo>
                  <a:lnTo>
                    <a:pt x="174" y="263"/>
                  </a:lnTo>
                  <a:lnTo>
                    <a:pt x="174" y="264"/>
                  </a:lnTo>
                  <a:lnTo>
                    <a:pt x="167" y="264"/>
                  </a:lnTo>
                  <a:lnTo>
                    <a:pt x="157" y="264"/>
                  </a:lnTo>
                  <a:lnTo>
                    <a:pt x="155" y="264"/>
                  </a:lnTo>
                  <a:lnTo>
                    <a:pt x="151" y="264"/>
                  </a:lnTo>
                  <a:lnTo>
                    <a:pt x="144" y="263"/>
                  </a:lnTo>
                  <a:lnTo>
                    <a:pt x="142" y="263"/>
                  </a:lnTo>
                  <a:lnTo>
                    <a:pt x="142" y="255"/>
                  </a:lnTo>
                  <a:lnTo>
                    <a:pt x="141" y="255"/>
                  </a:lnTo>
                  <a:lnTo>
                    <a:pt x="139" y="255"/>
                  </a:lnTo>
                  <a:lnTo>
                    <a:pt x="138" y="254"/>
                  </a:lnTo>
                  <a:lnTo>
                    <a:pt x="136" y="249"/>
                  </a:lnTo>
                  <a:lnTo>
                    <a:pt x="133" y="246"/>
                  </a:lnTo>
                  <a:lnTo>
                    <a:pt x="129" y="246"/>
                  </a:lnTo>
                  <a:lnTo>
                    <a:pt x="126" y="245"/>
                  </a:lnTo>
                  <a:lnTo>
                    <a:pt x="122" y="245"/>
                  </a:lnTo>
                  <a:lnTo>
                    <a:pt x="119" y="246"/>
                  </a:lnTo>
                  <a:lnTo>
                    <a:pt x="117" y="248"/>
                  </a:lnTo>
                  <a:lnTo>
                    <a:pt x="117" y="249"/>
                  </a:lnTo>
                  <a:lnTo>
                    <a:pt x="116" y="252"/>
                  </a:lnTo>
                  <a:lnTo>
                    <a:pt x="116" y="254"/>
                  </a:lnTo>
                  <a:lnTo>
                    <a:pt x="114" y="254"/>
                  </a:lnTo>
                  <a:lnTo>
                    <a:pt x="110" y="255"/>
                  </a:lnTo>
                  <a:lnTo>
                    <a:pt x="101" y="254"/>
                  </a:lnTo>
                  <a:lnTo>
                    <a:pt x="101" y="238"/>
                  </a:lnTo>
                  <a:lnTo>
                    <a:pt x="86" y="236"/>
                  </a:lnTo>
                  <a:lnTo>
                    <a:pt x="86" y="227"/>
                  </a:lnTo>
                  <a:lnTo>
                    <a:pt x="85" y="227"/>
                  </a:lnTo>
                  <a:lnTo>
                    <a:pt x="84" y="227"/>
                  </a:lnTo>
                  <a:lnTo>
                    <a:pt x="84" y="216"/>
                  </a:lnTo>
                  <a:lnTo>
                    <a:pt x="120" y="217"/>
                  </a:lnTo>
                  <a:lnTo>
                    <a:pt x="123" y="186"/>
                  </a:lnTo>
                  <a:lnTo>
                    <a:pt x="114" y="186"/>
                  </a:lnTo>
                  <a:lnTo>
                    <a:pt x="116" y="175"/>
                  </a:lnTo>
                  <a:lnTo>
                    <a:pt x="119" y="175"/>
                  </a:lnTo>
                  <a:lnTo>
                    <a:pt x="119" y="161"/>
                  </a:lnTo>
                  <a:lnTo>
                    <a:pt x="62" y="101"/>
                  </a:lnTo>
                  <a:lnTo>
                    <a:pt x="59" y="101"/>
                  </a:lnTo>
                  <a:lnTo>
                    <a:pt x="60" y="50"/>
                  </a:lnTo>
                  <a:lnTo>
                    <a:pt x="41" y="50"/>
                  </a:lnTo>
                  <a:lnTo>
                    <a:pt x="41" y="53"/>
                  </a:lnTo>
                  <a:lnTo>
                    <a:pt x="16" y="52"/>
                  </a:lnTo>
                  <a:lnTo>
                    <a:pt x="15" y="57"/>
                  </a:lnTo>
                  <a:lnTo>
                    <a:pt x="0" y="57"/>
                  </a:lnTo>
                  <a:lnTo>
                    <a:pt x="1" y="31"/>
                  </a:lnTo>
                  <a:lnTo>
                    <a:pt x="38" y="34"/>
                  </a:lnTo>
                  <a:lnTo>
                    <a:pt x="38" y="37"/>
                  </a:lnTo>
                  <a:lnTo>
                    <a:pt x="43" y="37"/>
                  </a:lnTo>
                  <a:lnTo>
                    <a:pt x="45" y="2"/>
                  </a:lnTo>
                  <a:lnTo>
                    <a:pt x="48" y="2"/>
                  </a:lnTo>
                  <a:lnTo>
                    <a:pt x="51" y="2"/>
                  </a:lnTo>
                  <a:lnTo>
                    <a:pt x="54" y="2"/>
                  </a:lnTo>
                  <a:lnTo>
                    <a:pt x="59" y="2"/>
                  </a:lnTo>
                  <a:lnTo>
                    <a:pt x="60" y="2"/>
                  </a:lnTo>
                  <a:lnTo>
                    <a:pt x="63" y="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29" name="Freeform 249"/>
            <p:cNvSpPr>
              <a:spLocks/>
            </p:cNvSpPr>
            <p:nvPr/>
          </p:nvSpPr>
          <p:spPr bwMode="auto">
            <a:xfrm rot="21334256">
              <a:off x="4627156" y="4128755"/>
              <a:ext cx="507564" cy="898232"/>
            </a:xfrm>
            <a:custGeom>
              <a:avLst/>
              <a:gdLst>
                <a:gd name="T0" fmla="*/ 2147483647 w 164"/>
                <a:gd name="T1" fmla="*/ 2147483647 h 247"/>
                <a:gd name="T2" fmla="*/ 2147483647 w 164"/>
                <a:gd name="T3" fmla="*/ 2147483647 h 247"/>
                <a:gd name="T4" fmla="*/ 2147483647 w 164"/>
                <a:gd name="T5" fmla="*/ 2147483647 h 247"/>
                <a:gd name="T6" fmla="*/ 2147483647 w 164"/>
                <a:gd name="T7" fmla="*/ 2147483647 h 247"/>
                <a:gd name="T8" fmla="*/ 2147483647 w 164"/>
                <a:gd name="T9" fmla="*/ 2147483647 h 247"/>
                <a:gd name="T10" fmla="*/ 2147483647 w 164"/>
                <a:gd name="T11" fmla="*/ 2147483647 h 247"/>
                <a:gd name="T12" fmla="*/ 2147483647 w 164"/>
                <a:gd name="T13" fmla="*/ 2147483647 h 247"/>
                <a:gd name="T14" fmla="*/ 2147483647 w 164"/>
                <a:gd name="T15" fmla="*/ 2147483647 h 247"/>
                <a:gd name="T16" fmla="*/ 2147483647 w 164"/>
                <a:gd name="T17" fmla="*/ 2147483647 h 247"/>
                <a:gd name="T18" fmla="*/ 2147483647 w 164"/>
                <a:gd name="T19" fmla="*/ 2147483647 h 247"/>
                <a:gd name="T20" fmla="*/ 2147483647 w 164"/>
                <a:gd name="T21" fmla="*/ 2147483647 h 247"/>
                <a:gd name="T22" fmla="*/ 2147483647 w 164"/>
                <a:gd name="T23" fmla="*/ 2147483647 h 247"/>
                <a:gd name="T24" fmla="*/ 2147483647 w 164"/>
                <a:gd name="T25" fmla="*/ 2147483647 h 247"/>
                <a:gd name="T26" fmla="*/ 2147483647 w 164"/>
                <a:gd name="T27" fmla="*/ 2147483647 h 247"/>
                <a:gd name="T28" fmla="*/ 2147483647 w 164"/>
                <a:gd name="T29" fmla="*/ 2147483647 h 247"/>
                <a:gd name="T30" fmla="*/ 2147483647 w 164"/>
                <a:gd name="T31" fmla="*/ 2147483647 h 247"/>
                <a:gd name="T32" fmla="*/ 2147483647 w 164"/>
                <a:gd name="T33" fmla="*/ 2147483647 h 247"/>
                <a:gd name="T34" fmla="*/ 2147483647 w 164"/>
                <a:gd name="T35" fmla="*/ 2147483647 h 247"/>
                <a:gd name="T36" fmla="*/ 2147483647 w 164"/>
                <a:gd name="T37" fmla="*/ 2147483647 h 247"/>
                <a:gd name="T38" fmla="*/ 2147483647 w 164"/>
                <a:gd name="T39" fmla="*/ 2147483647 h 247"/>
                <a:gd name="T40" fmla="*/ 2147483647 w 164"/>
                <a:gd name="T41" fmla="*/ 2147483647 h 247"/>
                <a:gd name="T42" fmla="*/ 2147483647 w 164"/>
                <a:gd name="T43" fmla="*/ 2147483647 h 247"/>
                <a:gd name="T44" fmla="*/ 2147483647 w 164"/>
                <a:gd name="T45" fmla="*/ 2147483647 h 247"/>
                <a:gd name="T46" fmla="*/ 2147483647 w 164"/>
                <a:gd name="T47" fmla="*/ 2147483647 h 247"/>
                <a:gd name="T48" fmla="*/ 2147483647 w 164"/>
                <a:gd name="T49" fmla="*/ 2147483647 h 247"/>
                <a:gd name="T50" fmla="*/ 2147483647 w 164"/>
                <a:gd name="T51" fmla="*/ 2147483647 h 247"/>
                <a:gd name="T52" fmla="*/ 2147483647 w 164"/>
                <a:gd name="T53" fmla="*/ 2147483647 h 247"/>
                <a:gd name="T54" fmla="*/ 2147483647 w 164"/>
                <a:gd name="T55" fmla="*/ 2147483647 h 247"/>
                <a:gd name="T56" fmla="*/ 2147483647 w 164"/>
                <a:gd name="T57" fmla="*/ 2147483647 h 247"/>
                <a:gd name="T58" fmla="*/ 2147483647 w 164"/>
                <a:gd name="T59" fmla="*/ 2147483647 h 247"/>
                <a:gd name="T60" fmla="*/ 2147483647 w 164"/>
                <a:gd name="T61" fmla="*/ 2147483647 h 247"/>
                <a:gd name="T62" fmla="*/ 2147483647 w 164"/>
                <a:gd name="T63" fmla="*/ 2147483647 h 247"/>
                <a:gd name="T64" fmla="*/ 2147483647 w 164"/>
                <a:gd name="T65" fmla="*/ 2147483647 h 247"/>
                <a:gd name="T66" fmla="*/ 2147483647 w 164"/>
                <a:gd name="T67" fmla="*/ 2147483647 h 247"/>
                <a:gd name="T68" fmla="*/ 2147483647 w 164"/>
                <a:gd name="T69" fmla="*/ 2147483647 h 247"/>
                <a:gd name="T70" fmla="*/ 2147483647 w 164"/>
                <a:gd name="T71" fmla="*/ 2147483647 h 247"/>
                <a:gd name="T72" fmla="*/ 2147483647 w 164"/>
                <a:gd name="T73" fmla="*/ 2147483647 h 247"/>
                <a:gd name="T74" fmla="*/ 2147483647 w 164"/>
                <a:gd name="T75" fmla="*/ 2147483647 h 247"/>
                <a:gd name="T76" fmla="*/ 2147483647 w 164"/>
                <a:gd name="T77" fmla="*/ 2147483647 h 247"/>
                <a:gd name="T78" fmla="*/ 2147483647 w 164"/>
                <a:gd name="T79" fmla="*/ 2147483647 h 247"/>
                <a:gd name="T80" fmla="*/ 2147483647 w 164"/>
                <a:gd name="T81" fmla="*/ 2147483647 h 247"/>
                <a:gd name="T82" fmla="*/ 2147483647 w 164"/>
                <a:gd name="T83" fmla="*/ 2147483647 h 247"/>
                <a:gd name="T84" fmla="*/ 2147483647 w 164"/>
                <a:gd name="T85" fmla="*/ 2147483647 h 247"/>
                <a:gd name="T86" fmla="*/ 2147483647 w 164"/>
                <a:gd name="T87" fmla="*/ 2147483647 h 247"/>
                <a:gd name="T88" fmla="*/ 2147483647 w 164"/>
                <a:gd name="T89" fmla="*/ 2147483647 h 247"/>
                <a:gd name="T90" fmla="*/ 2147483647 w 164"/>
                <a:gd name="T91" fmla="*/ 2147483647 h 247"/>
                <a:gd name="T92" fmla="*/ 2147483647 w 164"/>
                <a:gd name="T93" fmla="*/ 2147483647 h 247"/>
                <a:gd name="T94" fmla="*/ 2147483647 w 164"/>
                <a:gd name="T95" fmla="*/ 2147483647 h 247"/>
                <a:gd name="T96" fmla="*/ 2147483647 w 164"/>
                <a:gd name="T97" fmla="*/ 2147483647 h 247"/>
                <a:gd name="T98" fmla="*/ 2147483647 w 164"/>
                <a:gd name="T99" fmla="*/ 2147483647 h 247"/>
                <a:gd name="T100" fmla="*/ 2147483647 w 164"/>
                <a:gd name="T101" fmla="*/ 2147483647 h 247"/>
                <a:gd name="T102" fmla="*/ 2147483647 w 164"/>
                <a:gd name="T103" fmla="*/ 2147483647 h 247"/>
                <a:gd name="T104" fmla="*/ 2147483647 w 164"/>
                <a:gd name="T105" fmla="*/ 2147483647 h 247"/>
                <a:gd name="T106" fmla="*/ 2147483647 w 164"/>
                <a:gd name="T107" fmla="*/ 2147483647 h 247"/>
                <a:gd name="T108" fmla="*/ 2147483647 w 164"/>
                <a:gd name="T109" fmla="*/ 2147483647 h 247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64"/>
                <a:gd name="T166" fmla="*/ 0 h 247"/>
                <a:gd name="T167" fmla="*/ 164 w 164"/>
                <a:gd name="T168" fmla="*/ 247 h 247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64" h="247">
                  <a:moveTo>
                    <a:pt x="128" y="35"/>
                  </a:moveTo>
                  <a:lnTo>
                    <a:pt x="129" y="39"/>
                  </a:lnTo>
                  <a:lnTo>
                    <a:pt x="131" y="42"/>
                  </a:lnTo>
                  <a:lnTo>
                    <a:pt x="132" y="44"/>
                  </a:lnTo>
                  <a:lnTo>
                    <a:pt x="133" y="44"/>
                  </a:lnTo>
                  <a:lnTo>
                    <a:pt x="133" y="47"/>
                  </a:lnTo>
                  <a:lnTo>
                    <a:pt x="135" y="53"/>
                  </a:lnTo>
                  <a:lnTo>
                    <a:pt x="135" y="57"/>
                  </a:lnTo>
                  <a:lnTo>
                    <a:pt x="135" y="64"/>
                  </a:lnTo>
                  <a:lnTo>
                    <a:pt x="136" y="69"/>
                  </a:lnTo>
                  <a:lnTo>
                    <a:pt x="136" y="70"/>
                  </a:lnTo>
                  <a:lnTo>
                    <a:pt x="138" y="75"/>
                  </a:lnTo>
                  <a:lnTo>
                    <a:pt x="141" y="76"/>
                  </a:lnTo>
                  <a:lnTo>
                    <a:pt x="142" y="76"/>
                  </a:lnTo>
                  <a:lnTo>
                    <a:pt x="145" y="83"/>
                  </a:lnTo>
                  <a:lnTo>
                    <a:pt x="148" y="89"/>
                  </a:lnTo>
                  <a:lnTo>
                    <a:pt x="148" y="91"/>
                  </a:lnTo>
                  <a:lnTo>
                    <a:pt x="144" y="92"/>
                  </a:lnTo>
                  <a:lnTo>
                    <a:pt x="141" y="94"/>
                  </a:lnTo>
                  <a:lnTo>
                    <a:pt x="139" y="97"/>
                  </a:lnTo>
                  <a:lnTo>
                    <a:pt x="139" y="99"/>
                  </a:lnTo>
                  <a:lnTo>
                    <a:pt x="141" y="101"/>
                  </a:lnTo>
                  <a:lnTo>
                    <a:pt x="141" y="102"/>
                  </a:lnTo>
                  <a:lnTo>
                    <a:pt x="142" y="104"/>
                  </a:lnTo>
                  <a:lnTo>
                    <a:pt x="142" y="105"/>
                  </a:lnTo>
                  <a:lnTo>
                    <a:pt x="142" y="107"/>
                  </a:lnTo>
                  <a:lnTo>
                    <a:pt x="142" y="108"/>
                  </a:lnTo>
                  <a:lnTo>
                    <a:pt x="144" y="111"/>
                  </a:lnTo>
                  <a:lnTo>
                    <a:pt x="147" y="114"/>
                  </a:lnTo>
                  <a:lnTo>
                    <a:pt x="150" y="113"/>
                  </a:lnTo>
                  <a:lnTo>
                    <a:pt x="151" y="111"/>
                  </a:lnTo>
                  <a:lnTo>
                    <a:pt x="153" y="114"/>
                  </a:lnTo>
                  <a:lnTo>
                    <a:pt x="153" y="116"/>
                  </a:lnTo>
                  <a:lnTo>
                    <a:pt x="151" y="116"/>
                  </a:lnTo>
                  <a:lnTo>
                    <a:pt x="144" y="117"/>
                  </a:lnTo>
                  <a:lnTo>
                    <a:pt x="142" y="116"/>
                  </a:lnTo>
                  <a:lnTo>
                    <a:pt x="141" y="116"/>
                  </a:lnTo>
                  <a:lnTo>
                    <a:pt x="139" y="116"/>
                  </a:lnTo>
                  <a:lnTo>
                    <a:pt x="138" y="121"/>
                  </a:lnTo>
                  <a:lnTo>
                    <a:pt x="139" y="127"/>
                  </a:lnTo>
                  <a:lnTo>
                    <a:pt x="141" y="130"/>
                  </a:lnTo>
                  <a:lnTo>
                    <a:pt x="142" y="132"/>
                  </a:lnTo>
                  <a:lnTo>
                    <a:pt x="145" y="130"/>
                  </a:lnTo>
                  <a:lnTo>
                    <a:pt x="148" y="130"/>
                  </a:lnTo>
                  <a:lnTo>
                    <a:pt x="150" y="132"/>
                  </a:lnTo>
                  <a:lnTo>
                    <a:pt x="153" y="133"/>
                  </a:lnTo>
                  <a:lnTo>
                    <a:pt x="154" y="136"/>
                  </a:lnTo>
                  <a:lnTo>
                    <a:pt x="157" y="142"/>
                  </a:lnTo>
                  <a:lnTo>
                    <a:pt x="160" y="148"/>
                  </a:lnTo>
                  <a:lnTo>
                    <a:pt x="161" y="149"/>
                  </a:lnTo>
                  <a:lnTo>
                    <a:pt x="163" y="152"/>
                  </a:lnTo>
                  <a:lnTo>
                    <a:pt x="164" y="155"/>
                  </a:lnTo>
                  <a:lnTo>
                    <a:pt x="160" y="158"/>
                  </a:lnTo>
                  <a:lnTo>
                    <a:pt x="157" y="160"/>
                  </a:lnTo>
                  <a:lnTo>
                    <a:pt x="151" y="162"/>
                  </a:lnTo>
                  <a:lnTo>
                    <a:pt x="150" y="162"/>
                  </a:lnTo>
                  <a:lnTo>
                    <a:pt x="147" y="160"/>
                  </a:lnTo>
                  <a:lnTo>
                    <a:pt x="145" y="160"/>
                  </a:lnTo>
                  <a:lnTo>
                    <a:pt x="144" y="160"/>
                  </a:lnTo>
                  <a:lnTo>
                    <a:pt x="142" y="160"/>
                  </a:lnTo>
                  <a:lnTo>
                    <a:pt x="141" y="157"/>
                  </a:lnTo>
                  <a:lnTo>
                    <a:pt x="136" y="160"/>
                  </a:lnTo>
                  <a:lnTo>
                    <a:pt x="135" y="161"/>
                  </a:lnTo>
                  <a:lnTo>
                    <a:pt x="128" y="164"/>
                  </a:lnTo>
                  <a:lnTo>
                    <a:pt x="128" y="165"/>
                  </a:lnTo>
                  <a:lnTo>
                    <a:pt x="128" y="170"/>
                  </a:lnTo>
                  <a:lnTo>
                    <a:pt x="129" y="170"/>
                  </a:lnTo>
                  <a:lnTo>
                    <a:pt x="129" y="173"/>
                  </a:lnTo>
                  <a:lnTo>
                    <a:pt x="129" y="174"/>
                  </a:lnTo>
                  <a:lnTo>
                    <a:pt x="129" y="176"/>
                  </a:lnTo>
                  <a:lnTo>
                    <a:pt x="131" y="179"/>
                  </a:lnTo>
                  <a:lnTo>
                    <a:pt x="128" y="180"/>
                  </a:lnTo>
                  <a:lnTo>
                    <a:pt x="126" y="182"/>
                  </a:lnTo>
                  <a:lnTo>
                    <a:pt x="125" y="183"/>
                  </a:lnTo>
                  <a:lnTo>
                    <a:pt x="123" y="184"/>
                  </a:lnTo>
                  <a:lnTo>
                    <a:pt x="123" y="186"/>
                  </a:lnTo>
                  <a:lnTo>
                    <a:pt x="125" y="190"/>
                  </a:lnTo>
                  <a:lnTo>
                    <a:pt x="125" y="192"/>
                  </a:lnTo>
                  <a:lnTo>
                    <a:pt x="123" y="195"/>
                  </a:lnTo>
                  <a:lnTo>
                    <a:pt x="125" y="198"/>
                  </a:lnTo>
                  <a:lnTo>
                    <a:pt x="126" y="198"/>
                  </a:lnTo>
                  <a:lnTo>
                    <a:pt x="126" y="199"/>
                  </a:lnTo>
                  <a:lnTo>
                    <a:pt x="126" y="201"/>
                  </a:lnTo>
                  <a:lnTo>
                    <a:pt x="126" y="202"/>
                  </a:lnTo>
                  <a:lnTo>
                    <a:pt x="126" y="204"/>
                  </a:lnTo>
                  <a:lnTo>
                    <a:pt x="128" y="208"/>
                  </a:lnTo>
                  <a:lnTo>
                    <a:pt x="131" y="208"/>
                  </a:lnTo>
                  <a:lnTo>
                    <a:pt x="131" y="209"/>
                  </a:lnTo>
                  <a:lnTo>
                    <a:pt x="131" y="212"/>
                  </a:lnTo>
                  <a:lnTo>
                    <a:pt x="129" y="214"/>
                  </a:lnTo>
                  <a:lnTo>
                    <a:pt x="128" y="215"/>
                  </a:lnTo>
                  <a:lnTo>
                    <a:pt x="114" y="215"/>
                  </a:lnTo>
                  <a:lnTo>
                    <a:pt x="114" y="201"/>
                  </a:lnTo>
                  <a:lnTo>
                    <a:pt x="107" y="201"/>
                  </a:lnTo>
                  <a:lnTo>
                    <a:pt x="107" y="211"/>
                  </a:lnTo>
                  <a:lnTo>
                    <a:pt x="104" y="209"/>
                  </a:lnTo>
                  <a:lnTo>
                    <a:pt x="95" y="221"/>
                  </a:lnTo>
                  <a:lnTo>
                    <a:pt x="109" y="231"/>
                  </a:lnTo>
                  <a:lnTo>
                    <a:pt x="100" y="247"/>
                  </a:lnTo>
                  <a:lnTo>
                    <a:pt x="85" y="240"/>
                  </a:lnTo>
                  <a:lnTo>
                    <a:pt x="92" y="230"/>
                  </a:lnTo>
                  <a:lnTo>
                    <a:pt x="72" y="202"/>
                  </a:lnTo>
                  <a:lnTo>
                    <a:pt x="75" y="202"/>
                  </a:lnTo>
                  <a:lnTo>
                    <a:pt x="76" y="202"/>
                  </a:lnTo>
                  <a:lnTo>
                    <a:pt x="76" y="201"/>
                  </a:lnTo>
                  <a:lnTo>
                    <a:pt x="76" y="199"/>
                  </a:lnTo>
                  <a:lnTo>
                    <a:pt x="76" y="196"/>
                  </a:lnTo>
                  <a:lnTo>
                    <a:pt x="78" y="193"/>
                  </a:lnTo>
                  <a:lnTo>
                    <a:pt x="79" y="190"/>
                  </a:lnTo>
                  <a:lnTo>
                    <a:pt x="73" y="190"/>
                  </a:lnTo>
                  <a:lnTo>
                    <a:pt x="72" y="187"/>
                  </a:lnTo>
                  <a:lnTo>
                    <a:pt x="63" y="193"/>
                  </a:lnTo>
                  <a:lnTo>
                    <a:pt x="53" y="192"/>
                  </a:lnTo>
                  <a:lnTo>
                    <a:pt x="51" y="182"/>
                  </a:lnTo>
                  <a:lnTo>
                    <a:pt x="50" y="180"/>
                  </a:lnTo>
                  <a:lnTo>
                    <a:pt x="47" y="180"/>
                  </a:lnTo>
                  <a:lnTo>
                    <a:pt x="43" y="182"/>
                  </a:lnTo>
                  <a:lnTo>
                    <a:pt x="41" y="183"/>
                  </a:lnTo>
                  <a:lnTo>
                    <a:pt x="40" y="187"/>
                  </a:lnTo>
                  <a:lnTo>
                    <a:pt x="43" y="190"/>
                  </a:lnTo>
                  <a:lnTo>
                    <a:pt x="43" y="192"/>
                  </a:lnTo>
                  <a:lnTo>
                    <a:pt x="41" y="193"/>
                  </a:lnTo>
                  <a:lnTo>
                    <a:pt x="40" y="193"/>
                  </a:lnTo>
                  <a:lnTo>
                    <a:pt x="40" y="192"/>
                  </a:lnTo>
                  <a:lnTo>
                    <a:pt x="38" y="192"/>
                  </a:lnTo>
                  <a:lnTo>
                    <a:pt x="38" y="196"/>
                  </a:lnTo>
                  <a:lnTo>
                    <a:pt x="37" y="196"/>
                  </a:lnTo>
                  <a:lnTo>
                    <a:pt x="35" y="196"/>
                  </a:lnTo>
                  <a:lnTo>
                    <a:pt x="32" y="192"/>
                  </a:lnTo>
                  <a:lnTo>
                    <a:pt x="31" y="195"/>
                  </a:lnTo>
                  <a:lnTo>
                    <a:pt x="29" y="195"/>
                  </a:lnTo>
                  <a:lnTo>
                    <a:pt x="28" y="196"/>
                  </a:lnTo>
                  <a:lnTo>
                    <a:pt x="7" y="182"/>
                  </a:lnTo>
                  <a:lnTo>
                    <a:pt x="6" y="180"/>
                  </a:lnTo>
                  <a:lnTo>
                    <a:pt x="19" y="167"/>
                  </a:lnTo>
                  <a:lnTo>
                    <a:pt x="16" y="165"/>
                  </a:lnTo>
                  <a:lnTo>
                    <a:pt x="35" y="146"/>
                  </a:lnTo>
                  <a:lnTo>
                    <a:pt x="37" y="141"/>
                  </a:lnTo>
                  <a:lnTo>
                    <a:pt x="38" y="136"/>
                  </a:lnTo>
                  <a:lnTo>
                    <a:pt x="38" y="133"/>
                  </a:lnTo>
                  <a:lnTo>
                    <a:pt x="38" y="130"/>
                  </a:lnTo>
                  <a:lnTo>
                    <a:pt x="32" y="138"/>
                  </a:lnTo>
                  <a:lnTo>
                    <a:pt x="22" y="130"/>
                  </a:lnTo>
                  <a:lnTo>
                    <a:pt x="19" y="130"/>
                  </a:lnTo>
                  <a:lnTo>
                    <a:pt x="15" y="127"/>
                  </a:lnTo>
                  <a:lnTo>
                    <a:pt x="16" y="116"/>
                  </a:lnTo>
                  <a:lnTo>
                    <a:pt x="21" y="117"/>
                  </a:lnTo>
                  <a:lnTo>
                    <a:pt x="24" y="119"/>
                  </a:lnTo>
                  <a:lnTo>
                    <a:pt x="28" y="116"/>
                  </a:lnTo>
                  <a:lnTo>
                    <a:pt x="29" y="114"/>
                  </a:lnTo>
                  <a:lnTo>
                    <a:pt x="29" y="111"/>
                  </a:lnTo>
                  <a:lnTo>
                    <a:pt x="28" y="108"/>
                  </a:lnTo>
                  <a:lnTo>
                    <a:pt x="28" y="107"/>
                  </a:lnTo>
                  <a:lnTo>
                    <a:pt x="27" y="105"/>
                  </a:lnTo>
                  <a:lnTo>
                    <a:pt x="37" y="101"/>
                  </a:lnTo>
                  <a:lnTo>
                    <a:pt x="40" y="101"/>
                  </a:lnTo>
                  <a:lnTo>
                    <a:pt x="43" y="101"/>
                  </a:lnTo>
                  <a:lnTo>
                    <a:pt x="46" y="101"/>
                  </a:lnTo>
                  <a:lnTo>
                    <a:pt x="48" y="99"/>
                  </a:lnTo>
                  <a:lnTo>
                    <a:pt x="51" y="99"/>
                  </a:lnTo>
                  <a:lnTo>
                    <a:pt x="54" y="98"/>
                  </a:lnTo>
                  <a:lnTo>
                    <a:pt x="51" y="97"/>
                  </a:lnTo>
                  <a:lnTo>
                    <a:pt x="51" y="94"/>
                  </a:lnTo>
                  <a:lnTo>
                    <a:pt x="51" y="91"/>
                  </a:lnTo>
                  <a:lnTo>
                    <a:pt x="51" y="88"/>
                  </a:lnTo>
                  <a:lnTo>
                    <a:pt x="51" y="85"/>
                  </a:lnTo>
                  <a:lnTo>
                    <a:pt x="50" y="82"/>
                  </a:lnTo>
                  <a:lnTo>
                    <a:pt x="47" y="80"/>
                  </a:lnTo>
                  <a:lnTo>
                    <a:pt x="44" y="79"/>
                  </a:lnTo>
                  <a:lnTo>
                    <a:pt x="44" y="78"/>
                  </a:lnTo>
                  <a:lnTo>
                    <a:pt x="41" y="73"/>
                  </a:lnTo>
                  <a:lnTo>
                    <a:pt x="40" y="72"/>
                  </a:lnTo>
                  <a:lnTo>
                    <a:pt x="38" y="70"/>
                  </a:lnTo>
                  <a:lnTo>
                    <a:pt x="37" y="69"/>
                  </a:lnTo>
                  <a:lnTo>
                    <a:pt x="35" y="63"/>
                  </a:lnTo>
                  <a:lnTo>
                    <a:pt x="34" y="63"/>
                  </a:lnTo>
                  <a:lnTo>
                    <a:pt x="32" y="64"/>
                  </a:lnTo>
                  <a:lnTo>
                    <a:pt x="34" y="66"/>
                  </a:lnTo>
                  <a:lnTo>
                    <a:pt x="32" y="66"/>
                  </a:lnTo>
                  <a:lnTo>
                    <a:pt x="31" y="66"/>
                  </a:lnTo>
                  <a:lnTo>
                    <a:pt x="29" y="64"/>
                  </a:lnTo>
                  <a:lnTo>
                    <a:pt x="29" y="63"/>
                  </a:lnTo>
                  <a:lnTo>
                    <a:pt x="29" y="61"/>
                  </a:lnTo>
                  <a:lnTo>
                    <a:pt x="28" y="61"/>
                  </a:lnTo>
                  <a:lnTo>
                    <a:pt x="27" y="60"/>
                  </a:lnTo>
                  <a:lnTo>
                    <a:pt x="25" y="57"/>
                  </a:lnTo>
                  <a:lnTo>
                    <a:pt x="24" y="54"/>
                  </a:lnTo>
                  <a:lnTo>
                    <a:pt x="21" y="54"/>
                  </a:lnTo>
                  <a:lnTo>
                    <a:pt x="18" y="51"/>
                  </a:lnTo>
                  <a:lnTo>
                    <a:pt x="16" y="50"/>
                  </a:lnTo>
                  <a:lnTo>
                    <a:pt x="16" y="48"/>
                  </a:lnTo>
                  <a:lnTo>
                    <a:pt x="18" y="45"/>
                  </a:lnTo>
                  <a:lnTo>
                    <a:pt x="18" y="42"/>
                  </a:lnTo>
                  <a:lnTo>
                    <a:pt x="16" y="42"/>
                  </a:lnTo>
                  <a:lnTo>
                    <a:pt x="13" y="44"/>
                  </a:lnTo>
                  <a:lnTo>
                    <a:pt x="12" y="44"/>
                  </a:lnTo>
                  <a:lnTo>
                    <a:pt x="6" y="39"/>
                  </a:lnTo>
                  <a:lnTo>
                    <a:pt x="7" y="38"/>
                  </a:lnTo>
                  <a:lnTo>
                    <a:pt x="7" y="36"/>
                  </a:lnTo>
                  <a:lnTo>
                    <a:pt x="7" y="34"/>
                  </a:lnTo>
                  <a:lnTo>
                    <a:pt x="6" y="31"/>
                  </a:lnTo>
                  <a:lnTo>
                    <a:pt x="6" y="29"/>
                  </a:lnTo>
                  <a:lnTo>
                    <a:pt x="5" y="29"/>
                  </a:lnTo>
                  <a:lnTo>
                    <a:pt x="5" y="28"/>
                  </a:lnTo>
                  <a:lnTo>
                    <a:pt x="3" y="26"/>
                  </a:lnTo>
                  <a:lnTo>
                    <a:pt x="2" y="25"/>
                  </a:lnTo>
                  <a:lnTo>
                    <a:pt x="2" y="22"/>
                  </a:lnTo>
                  <a:lnTo>
                    <a:pt x="2" y="20"/>
                  </a:lnTo>
                  <a:lnTo>
                    <a:pt x="0" y="19"/>
                  </a:lnTo>
                  <a:lnTo>
                    <a:pt x="2" y="17"/>
                  </a:lnTo>
                  <a:lnTo>
                    <a:pt x="3" y="16"/>
                  </a:lnTo>
                  <a:lnTo>
                    <a:pt x="5" y="15"/>
                  </a:lnTo>
                  <a:lnTo>
                    <a:pt x="7" y="13"/>
                  </a:lnTo>
                  <a:lnTo>
                    <a:pt x="7" y="12"/>
                  </a:lnTo>
                  <a:lnTo>
                    <a:pt x="7" y="7"/>
                  </a:lnTo>
                  <a:lnTo>
                    <a:pt x="6" y="6"/>
                  </a:lnTo>
                  <a:lnTo>
                    <a:pt x="5" y="4"/>
                  </a:lnTo>
                  <a:lnTo>
                    <a:pt x="3" y="4"/>
                  </a:lnTo>
                  <a:lnTo>
                    <a:pt x="2" y="3"/>
                  </a:lnTo>
                  <a:lnTo>
                    <a:pt x="3" y="1"/>
                  </a:lnTo>
                  <a:lnTo>
                    <a:pt x="5" y="0"/>
                  </a:lnTo>
                  <a:lnTo>
                    <a:pt x="6" y="0"/>
                  </a:lnTo>
                  <a:lnTo>
                    <a:pt x="9" y="4"/>
                  </a:lnTo>
                  <a:lnTo>
                    <a:pt x="9" y="6"/>
                  </a:lnTo>
                  <a:lnTo>
                    <a:pt x="10" y="10"/>
                  </a:lnTo>
                  <a:lnTo>
                    <a:pt x="12" y="13"/>
                  </a:lnTo>
                  <a:lnTo>
                    <a:pt x="12" y="15"/>
                  </a:lnTo>
                  <a:lnTo>
                    <a:pt x="10" y="16"/>
                  </a:lnTo>
                  <a:lnTo>
                    <a:pt x="12" y="17"/>
                  </a:lnTo>
                  <a:lnTo>
                    <a:pt x="13" y="17"/>
                  </a:lnTo>
                  <a:lnTo>
                    <a:pt x="16" y="20"/>
                  </a:lnTo>
                  <a:lnTo>
                    <a:pt x="18" y="19"/>
                  </a:lnTo>
                  <a:lnTo>
                    <a:pt x="18" y="17"/>
                  </a:lnTo>
                  <a:lnTo>
                    <a:pt x="18" y="16"/>
                  </a:lnTo>
                  <a:lnTo>
                    <a:pt x="19" y="16"/>
                  </a:lnTo>
                  <a:lnTo>
                    <a:pt x="21" y="16"/>
                  </a:lnTo>
                  <a:lnTo>
                    <a:pt x="24" y="16"/>
                  </a:lnTo>
                  <a:lnTo>
                    <a:pt x="28" y="16"/>
                  </a:lnTo>
                  <a:lnTo>
                    <a:pt x="28" y="17"/>
                  </a:lnTo>
                  <a:lnTo>
                    <a:pt x="31" y="19"/>
                  </a:lnTo>
                  <a:lnTo>
                    <a:pt x="32" y="22"/>
                  </a:lnTo>
                  <a:lnTo>
                    <a:pt x="34" y="23"/>
                  </a:lnTo>
                  <a:lnTo>
                    <a:pt x="35" y="22"/>
                  </a:lnTo>
                  <a:lnTo>
                    <a:pt x="34" y="19"/>
                  </a:lnTo>
                  <a:lnTo>
                    <a:pt x="35" y="19"/>
                  </a:lnTo>
                  <a:lnTo>
                    <a:pt x="35" y="17"/>
                  </a:lnTo>
                  <a:lnTo>
                    <a:pt x="37" y="17"/>
                  </a:lnTo>
                  <a:lnTo>
                    <a:pt x="40" y="19"/>
                  </a:lnTo>
                  <a:lnTo>
                    <a:pt x="43" y="19"/>
                  </a:lnTo>
                  <a:lnTo>
                    <a:pt x="44" y="20"/>
                  </a:lnTo>
                  <a:lnTo>
                    <a:pt x="46" y="20"/>
                  </a:lnTo>
                  <a:lnTo>
                    <a:pt x="47" y="20"/>
                  </a:lnTo>
                  <a:lnTo>
                    <a:pt x="50" y="19"/>
                  </a:lnTo>
                  <a:lnTo>
                    <a:pt x="53" y="19"/>
                  </a:lnTo>
                  <a:lnTo>
                    <a:pt x="54" y="22"/>
                  </a:lnTo>
                  <a:lnTo>
                    <a:pt x="56" y="23"/>
                  </a:lnTo>
                  <a:lnTo>
                    <a:pt x="59" y="26"/>
                  </a:lnTo>
                  <a:lnTo>
                    <a:pt x="59" y="28"/>
                  </a:lnTo>
                  <a:lnTo>
                    <a:pt x="59" y="29"/>
                  </a:lnTo>
                  <a:lnTo>
                    <a:pt x="56" y="31"/>
                  </a:lnTo>
                  <a:lnTo>
                    <a:pt x="56" y="32"/>
                  </a:lnTo>
                  <a:lnTo>
                    <a:pt x="57" y="32"/>
                  </a:lnTo>
                  <a:lnTo>
                    <a:pt x="59" y="32"/>
                  </a:lnTo>
                  <a:lnTo>
                    <a:pt x="60" y="32"/>
                  </a:lnTo>
                  <a:lnTo>
                    <a:pt x="60" y="34"/>
                  </a:lnTo>
                  <a:lnTo>
                    <a:pt x="60" y="35"/>
                  </a:lnTo>
                  <a:lnTo>
                    <a:pt x="59" y="35"/>
                  </a:lnTo>
                  <a:lnTo>
                    <a:pt x="57" y="36"/>
                  </a:lnTo>
                  <a:lnTo>
                    <a:pt x="59" y="36"/>
                  </a:lnTo>
                  <a:lnTo>
                    <a:pt x="54" y="36"/>
                  </a:lnTo>
                  <a:lnTo>
                    <a:pt x="51" y="39"/>
                  </a:lnTo>
                  <a:lnTo>
                    <a:pt x="48" y="41"/>
                  </a:lnTo>
                  <a:lnTo>
                    <a:pt x="46" y="42"/>
                  </a:lnTo>
                  <a:lnTo>
                    <a:pt x="44" y="48"/>
                  </a:lnTo>
                  <a:lnTo>
                    <a:pt x="46" y="51"/>
                  </a:lnTo>
                  <a:lnTo>
                    <a:pt x="47" y="54"/>
                  </a:lnTo>
                  <a:lnTo>
                    <a:pt x="48" y="56"/>
                  </a:lnTo>
                  <a:lnTo>
                    <a:pt x="53" y="53"/>
                  </a:lnTo>
                  <a:lnTo>
                    <a:pt x="56" y="51"/>
                  </a:lnTo>
                  <a:lnTo>
                    <a:pt x="59" y="50"/>
                  </a:lnTo>
                  <a:lnTo>
                    <a:pt x="57" y="48"/>
                  </a:lnTo>
                  <a:lnTo>
                    <a:pt x="65" y="47"/>
                  </a:lnTo>
                  <a:lnTo>
                    <a:pt x="65" y="48"/>
                  </a:lnTo>
                  <a:lnTo>
                    <a:pt x="68" y="48"/>
                  </a:lnTo>
                  <a:lnTo>
                    <a:pt x="69" y="48"/>
                  </a:lnTo>
                  <a:lnTo>
                    <a:pt x="69" y="50"/>
                  </a:lnTo>
                  <a:lnTo>
                    <a:pt x="69" y="54"/>
                  </a:lnTo>
                  <a:lnTo>
                    <a:pt x="68" y="54"/>
                  </a:lnTo>
                  <a:lnTo>
                    <a:pt x="72" y="56"/>
                  </a:lnTo>
                  <a:lnTo>
                    <a:pt x="73" y="57"/>
                  </a:lnTo>
                  <a:lnTo>
                    <a:pt x="75" y="58"/>
                  </a:lnTo>
                  <a:lnTo>
                    <a:pt x="85" y="56"/>
                  </a:lnTo>
                  <a:lnTo>
                    <a:pt x="91" y="53"/>
                  </a:lnTo>
                  <a:lnTo>
                    <a:pt x="92" y="53"/>
                  </a:lnTo>
                  <a:lnTo>
                    <a:pt x="92" y="48"/>
                  </a:lnTo>
                  <a:lnTo>
                    <a:pt x="91" y="47"/>
                  </a:lnTo>
                  <a:lnTo>
                    <a:pt x="91" y="45"/>
                  </a:lnTo>
                  <a:lnTo>
                    <a:pt x="95" y="44"/>
                  </a:lnTo>
                  <a:lnTo>
                    <a:pt x="100" y="42"/>
                  </a:lnTo>
                  <a:lnTo>
                    <a:pt x="107" y="39"/>
                  </a:lnTo>
                  <a:lnTo>
                    <a:pt x="112" y="38"/>
                  </a:lnTo>
                  <a:lnTo>
                    <a:pt x="117" y="36"/>
                  </a:lnTo>
                  <a:lnTo>
                    <a:pt x="120" y="35"/>
                  </a:lnTo>
                  <a:lnTo>
                    <a:pt x="123" y="35"/>
                  </a:lnTo>
                  <a:lnTo>
                    <a:pt x="128" y="34"/>
                  </a:lnTo>
                  <a:lnTo>
                    <a:pt x="128" y="3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30" name="Freeform 250"/>
            <p:cNvSpPr>
              <a:spLocks/>
            </p:cNvSpPr>
            <p:nvPr/>
          </p:nvSpPr>
          <p:spPr bwMode="auto">
            <a:xfrm rot="21334256">
              <a:off x="3807499" y="2726716"/>
              <a:ext cx="845941" cy="483163"/>
            </a:xfrm>
            <a:custGeom>
              <a:avLst/>
              <a:gdLst>
                <a:gd name="T0" fmla="*/ 2147483647 w 274"/>
                <a:gd name="T1" fmla="*/ 2147483647 h 133"/>
                <a:gd name="T2" fmla="*/ 2147483647 w 274"/>
                <a:gd name="T3" fmla="*/ 2147483647 h 133"/>
                <a:gd name="T4" fmla="*/ 2147483647 w 274"/>
                <a:gd name="T5" fmla="*/ 2147483647 h 133"/>
                <a:gd name="T6" fmla="*/ 2147483647 w 274"/>
                <a:gd name="T7" fmla="*/ 2147483647 h 133"/>
                <a:gd name="T8" fmla="*/ 2147483647 w 274"/>
                <a:gd name="T9" fmla="*/ 2147483647 h 133"/>
                <a:gd name="T10" fmla="*/ 2147483647 w 274"/>
                <a:gd name="T11" fmla="*/ 2147483647 h 133"/>
                <a:gd name="T12" fmla="*/ 2147483647 w 274"/>
                <a:gd name="T13" fmla="*/ 2147483647 h 133"/>
                <a:gd name="T14" fmla="*/ 2147483647 w 274"/>
                <a:gd name="T15" fmla="*/ 2147483647 h 133"/>
                <a:gd name="T16" fmla="*/ 2147483647 w 274"/>
                <a:gd name="T17" fmla="*/ 2147483647 h 133"/>
                <a:gd name="T18" fmla="*/ 2147483647 w 274"/>
                <a:gd name="T19" fmla="*/ 2147483647 h 133"/>
                <a:gd name="T20" fmla="*/ 2147483647 w 274"/>
                <a:gd name="T21" fmla="*/ 2147483647 h 133"/>
                <a:gd name="T22" fmla="*/ 2147483647 w 274"/>
                <a:gd name="T23" fmla="*/ 2147483647 h 133"/>
                <a:gd name="T24" fmla="*/ 2147483647 w 274"/>
                <a:gd name="T25" fmla="*/ 2147483647 h 133"/>
                <a:gd name="T26" fmla="*/ 2147483647 w 274"/>
                <a:gd name="T27" fmla="*/ 2147483647 h 133"/>
                <a:gd name="T28" fmla="*/ 2147483647 w 274"/>
                <a:gd name="T29" fmla="*/ 2147483647 h 133"/>
                <a:gd name="T30" fmla="*/ 2147483647 w 274"/>
                <a:gd name="T31" fmla="*/ 2147483647 h 133"/>
                <a:gd name="T32" fmla="*/ 2147483647 w 274"/>
                <a:gd name="T33" fmla="*/ 2147483647 h 133"/>
                <a:gd name="T34" fmla="*/ 2147483647 w 274"/>
                <a:gd name="T35" fmla="*/ 2147483647 h 133"/>
                <a:gd name="T36" fmla="*/ 2147483647 w 274"/>
                <a:gd name="T37" fmla="*/ 2147483647 h 133"/>
                <a:gd name="T38" fmla="*/ 2147483647 w 274"/>
                <a:gd name="T39" fmla="*/ 2147483647 h 133"/>
                <a:gd name="T40" fmla="*/ 2147483647 w 274"/>
                <a:gd name="T41" fmla="*/ 2147483647 h 133"/>
                <a:gd name="T42" fmla="*/ 2147483647 w 274"/>
                <a:gd name="T43" fmla="*/ 2147483647 h 133"/>
                <a:gd name="T44" fmla="*/ 2147483647 w 274"/>
                <a:gd name="T45" fmla="*/ 2147483647 h 133"/>
                <a:gd name="T46" fmla="*/ 2147483647 w 274"/>
                <a:gd name="T47" fmla="*/ 2147483647 h 133"/>
                <a:gd name="T48" fmla="*/ 2147483647 w 274"/>
                <a:gd name="T49" fmla="*/ 2147483647 h 133"/>
                <a:gd name="T50" fmla="*/ 2147483647 w 274"/>
                <a:gd name="T51" fmla="*/ 2147483647 h 133"/>
                <a:gd name="T52" fmla="*/ 2147483647 w 274"/>
                <a:gd name="T53" fmla="*/ 2147483647 h 133"/>
                <a:gd name="T54" fmla="*/ 2147483647 w 274"/>
                <a:gd name="T55" fmla="*/ 2147483647 h 133"/>
                <a:gd name="T56" fmla="*/ 2147483647 w 274"/>
                <a:gd name="T57" fmla="*/ 2147483647 h 133"/>
                <a:gd name="T58" fmla="*/ 2147483647 w 274"/>
                <a:gd name="T59" fmla="*/ 2147483647 h 133"/>
                <a:gd name="T60" fmla="*/ 2147483647 w 274"/>
                <a:gd name="T61" fmla="*/ 2147483647 h 133"/>
                <a:gd name="T62" fmla="*/ 2147483647 w 274"/>
                <a:gd name="T63" fmla="*/ 2147483647 h 133"/>
                <a:gd name="T64" fmla="*/ 2147483647 w 274"/>
                <a:gd name="T65" fmla="*/ 2147483647 h 133"/>
                <a:gd name="T66" fmla="*/ 2147483647 w 274"/>
                <a:gd name="T67" fmla="*/ 2147483647 h 133"/>
                <a:gd name="T68" fmla="*/ 2147483647 w 274"/>
                <a:gd name="T69" fmla="*/ 2147483647 h 133"/>
                <a:gd name="T70" fmla="*/ 2147483647 w 274"/>
                <a:gd name="T71" fmla="*/ 2147483647 h 133"/>
                <a:gd name="T72" fmla="*/ 2147483647 w 274"/>
                <a:gd name="T73" fmla="*/ 2147483647 h 133"/>
                <a:gd name="T74" fmla="*/ 2147483647 w 274"/>
                <a:gd name="T75" fmla="*/ 2147483647 h 133"/>
                <a:gd name="T76" fmla="*/ 2147483647 w 274"/>
                <a:gd name="T77" fmla="*/ 2147483647 h 133"/>
                <a:gd name="T78" fmla="*/ 2147483647 w 274"/>
                <a:gd name="T79" fmla="*/ 2147483647 h 133"/>
                <a:gd name="T80" fmla="*/ 2147483647 w 274"/>
                <a:gd name="T81" fmla="*/ 2147483647 h 133"/>
                <a:gd name="T82" fmla="*/ 2147483647 w 274"/>
                <a:gd name="T83" fmla="*/ 2147483647 h 133"/>
                <a:gd name="T84" fmla="*/ 2147483647 w 274"/>
                <a:gd name="T85" fmla="*/ 2147483647 h 133"/>
                <a:gd name="T86" fmla="*/ 2147483647 w 274"/>
                <a:gd name="T87" fmla="*/ 2147483647 h 133"/>
                <a:gd name="T88" fmla="*/ 2147483647 w 274"/>
                <a:gd name="T89" fmla="*/ 2147483647 h 13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274"/>
                <a:gd name="T136" fmla="*/ 0 h 133"/>
                <a:gd name="T137" fmla="*/ 274 w 274"/>
                <a:gd name="T138" fmla="*/ 133 h 133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274" h="133">
                  <a:moveTo>
                    <a:pt x="274" y="67"/>
                  </a:moveTo>
                  <a:lnTo>
                    <a:pt x="271" y="97"/>
                  </a:lnTo>
                  <a:lnTo>
                    <a:pt x="271" y="108"/>
                  </a:lnTo>
                  <a:lnTo>
                    <a:pt x="267" y="108"/>
                  </a:lnTo>
                  <a:lnTo>
                    <a:pt x="264" y="107"/>
                  </a:lnTo>
                  <a:lnTo>
                    <a:pt x="262" y="105"/>
                  </a:lnTo>
                  <a:lnTo>
                    <a:pt x="257" y="107"/>
                  </a:lnTo>
                  <a:lnTo>
                    <a:pt x="257" y="105"/>
                  </a:lnTo>
                  <a:lnTo>
                    <a:pt x="255" y="104"/>
                  </a:lnTo>
                  <a:lnTo>
                    <a:pt x="254" y="105"/>
                  </a:lnTo>
                  <a:lnTo>
                    <a:pt x="252" y="107"/>
                  </a:lnTo>
                  <a:lnTo>
                    <a:pt x="251" y="107"/>
                  </a:lnTo>
                  <a:lnTo>
                    <a:pt x="249" y="108"/>
                  </a:lnTo>
                  <a:lnTo>
                    <a:pt x="249" y="116"/>
                  </a:lnTo>
                  <a:lnTo>
                    <a:pt x="211" y="114"/>
                  </a:lnTo>
                  <a:lnTo>
                    <a:pt x="211" y="124"/>
                  </a:lnTo>
                  <a:lnTo>
                    <a:pt x="191" y="124"/>
                  </a:lnTo>
                  <a:lnTo>
                    <a:pt x="191" y="120"/>
                  </a:lnTo>
                  <a:lnTo>
                    <a:pt x="164" y="119"/>
                  </a:lnTo>
                  <a:lnTo>
                    <a:pt x="163" y="113"/>
                  </a:lnTo>
                  <a:lnTo>
                    <a:pt x="155" y="113"/>
                  </a:lnTo>
                  <a:lnTo>
                    <a:pt x="154" y="114"/>
                  </a:lnTo>
                  <a:lnTo>
                    <a:pt x="158" y="126"/>
                  </a:lnTo>
                  <a:lnTo>
                    <a:pt x="142" y="133"/>
                  </a:lnTo>
                  <a:lnTo>
                    <a:pt x="139" y="130"/>
                  </a:lnTo>
                  <a:lnTo>
                    <a:pt x="136" y="132"/>
                  </a:lnTo>
                  <a:lnTo>
                    <a:pt x="133" y="124"/>
                  </a:lnTo>
                  <a:lnTo>
                    <a:pt x="126" y="126"/>
                  </a:lnTo>
                  <a:lnTo>
                    <a:pt x="92" y="123"/>
                  </a:lnTo>
                  <a:lnTo>
                    <a:pt x="94" y="101"/>
                  </a:lnTo>
                  <a:lnTo>
                    <a:pt x="45" y="98"/>
                  </a:lnTo>
                  <a:lnTo>
                    <a:pt x="43" y="110"/>
                  </a:lnTo>
                  <a:lnTo>
                    <a:pt x="41" y="111"/>
                  </a:lnTo>
                  <a:lnTo>
                    <a:pt x="40" y="110"/>
                  </a:lnTo>
                  <a:lnTo>
                    <a:pt x="40" y="107"/>
                  </a:lnTo>
                  <a:lnTo>
                    <a:pt x="40" y="105"/>
                  </a:lnTo>
                  <a:lnTo>
                    <a:pt x="40" y="104"/>
                  </a:lnTo>
                  <a:lnTo>
                    <a:pt x="38" y="104"/>
                  </a:lnTo>
                  <a:lnTo>
                    <a:pt x="32" y="102"/>
                  </a:lnTo>
                  <a:lnTo>
                    <a:pt x="31" y="105"/>
                  </a:lnTo>
                  <a:lnTo>
                    <a:pt x="31" y="110"/>
                  </a:lnTo>
                  <a:lnTo>
                    <a:pt x="29" y="111"/>
                  </a:lnTo>
                  <a:lnTo>
                    <a:pt x="28" y="110"/>
                  </a:lnTo>
                  <a:lnTo>
                    <a:pt x="26" y="107"/>
                  </a:lnTo>
                  <a:lnTo>
                    <a:pt x="26" y="108"/>
                  </a:lnTo>
                  <a:lnTo>
                    <a:pt x="26" y="110"/>
                  </a:lnTo>
                  <a:lnTo>
                    <a:pt x="19" y="110"/>
                  </a:lnTo>
                  <a:lnTo>
                    <a:pt x="18" y="108"/>
                  </a:lnTo>
                  <a:lnTo>
                    <a:pt x="18" y="104"/>
                  </a:lnTo>
                  <a:lnTo>
                    <a:pt x="16" y="102"/>
                  </a:lnTo>
                  <a:lnTo>
                    <a:pt x="15" y="104"/>
                  </a:lnTo>
                  <a:lnTo>
                    <a:pt x="13" y="104"/>
                  </a:lnTo>
                  <a:lnTo>
                    <a:pt x="10" y="107"/>
                  </a:lnTo>
                  <a:lnTo>
                    <a:pt x="9" y="108"/>
                  </a:lnTo>
                  <a:lnTo>
                    <a:pt x="7" y="108"/>
                  </a:lnTo>
                  <a:lnTo>
                    <a:pt x="6" y="105"/>
                  </a:lnTo>
                  <a:lnTo>
                    <a:pt x="7" y="69"/>
                  </a:lnTo>
                  <a:lnTo>
                    <a:pt x="10" y="66"/>
                  </a:lnTo>
                  <a:lnTo>
                    <a:pt x="0" y="51"/>
                  </a:lnTo>
                  <a:lnTo>
                    <a:pt x="1" y="51"/>
                  </a:lnTo>
                  <a:lnTo>
                    <a:pt x="6" y="56"/>
                  </a:lnTo>
                  <a:lnTo>
                    <a:pt x="9" y="57"/>
                  </a:lnTo>
                  <a:lnTo>
                    <a:pt x="10" y="56"/>
                  </a:lnTo>
                  <a:lnTo>
                    <a:pt x="12" y="53"/>
                  </a:lnTo>
                  <a:lnTo>
                    <a:pt x="13" y="47"/>
                  </a:lnTo>
                  <a:lnTo>
                    <a:pt x="15" y="47"/>
                  </a:lnTo>
                  <a:lnTo>
                    <a:pt x="15" y="44"/>
                  </a:lnTo>
                  <a:lnTo>
                    <a:pt x="18" y="44"/>
                  </a:lnTo>
                  <a:lnTo>
                    <a:pt x="19" y="45"/>
                  </a:lnTo>
                  <a:lnTo>
                    <a:pt x="22" y="39"/>
                  </a:lnTo>
                  <a:lnTo>
                    <a:pt x="40" y="41"/>
                  </a:lnTo>
                  <a:lnTo>
                    <a:pt x="43" y="39"/>
                  </a:lnTo>
                  <a:lnTo>
                    <a:pt x="43" y="41"/>
                  </a:lnTo>
                  <a:lnTo>
                    <a:pt x="45" y="41"/>
                  </a:lnTo>
                  <a:lnTo>
                    <a:pt x="48" y="44"/>
                  </a:lnTo>
                  <a:lnTo>
                    <a:pt x="50" y="42"/>
                  </a:lnTo>
                  <a:lnTo>
                    <a:pt x="51" y="44"/>
                  </a:lnTo>
                  <a:lnTo>
                    <a:pt x="53" y="44"/>
                  </a:lnTo>
                  <a:lnTo>
                    <a:pt x="54" y="45"/>
                  </a:lnTo>
                  <a:lnTo>
                    <a:pt x="60" y="39"/>
                  </a:lnTo>
                  <a:lnTo>
                    <a:pt x="63" y="39"/>
                  </a:lnTo>
                  <a:lnTo>
                    <a:pt x="66" y="36"/>
                  </a:lnTo>
                  <a:lnTo>
                    <a:pt x="63" y="35"/>
                  </a:lnTo>
                  <a:lnTo>
                    <a:pt x="56" y="23"/>
                  </a:lnTo>
                  <a:lnTo>
                    <a:pt x="51" y="13"/>
                  </a:lnTo>
                  <a:lnTo>
                    <a:pt x="50" y="7"/>
                  </a:lnTo>
                  <a:lnTo>
                    <a:pt x="48" y="0"/>
                  </a:lnTo>
                  <a:lnTo>
                    <a:pt x="50" y="0"/>
                  </a:lnTo>
                  <a:lnTo>
                    <a:pt x="65" y="6"/>
                  </a:lnTo>
                  <a:lnTo>
                    <a:pt x="73" y="3"/>
                  </a:lnTo>
                  <a:lnTo>
                    <a:pt x="81" y="6"/>
                  </a:lnTo>
                  <a:lnTo>
                    <a:pt x="91" y="4"/>
                  </a:lnTo>
                  <a:lnTo>
                    <a:pt x="89" y="22"/>
                  </a:lnTo>
                  <a:lnTo>
                    <a:pt x="122" y="23"/>
                  </a:lnTo>
                  <a:lnTo>
                    <a:pt x="125" y="39"/>
                  </a:lnTo>
                  <a:lnTo>
                    <a:pt x="133" y="39"/>
                  </a:lnTo>
                  <a:lnTo>
                    <a:pt x="139" y="39"/>
                  </a:lnTo>
                  <a:lnTo>
                    <a:pt x="150" y="44"/>
                  </a:lnTo>
                  <a:lnTo>
                    <a:pt x="150" y="47"/>
                  </a:lnTo>
                  <a:lnTo>
                    <a:pt x="204" y="50"/>
                  </a:lnTo>
                  <a:lnTo>
                    <a:pt x="205" y="60"/>
                  </a:lnTo>
                  <a:lnTo>
                    <a:pt x="208" y="60"/>
                  </a:lnTo>
                  <a:lnTo>
                    <a:pt x="207" y="61"/>
                  </a:lnTo>
                  <a:lnTo>
                    <a:pt x="208" y="61"/>
                  </a:lnTo>
                  <a:lnTo>
                    <a:pt x="210" y="64"/>
                  </a:lnTo>
                  <a:lnTo>
                    <a:pt x="211" y="64"/>
                  </a:lnTo>
                  <a:lnTo>
                    <a:pt x="211" y="63"/>
                  </a:lnTo>
                  <a:lnTo>
                    <a:pt x="214" y="63"/>
                  </a:lnTo>
                  <a:lnTo>
                    <a:pt x="214" y="66"/>
                  </a:lnTo>
                  <a:lnTo>
                    <a:pt x="215" y="64"/>
                  </a:lnTo>
                  <a:lnTo>
                    <a:pt x="217" y="63"/>
                  </a:lnTo>
                  <a:lnTo>
                    <a:pt x="217" y="61"/>
                  </a:lnTo>
                  <a:lnTo>
                    <a:pt x="218" y="61"/>
                  </a:lnTo>
                  <a:lnTo>
                    <a:pt x="220" y="64"/>
                  </a:lnTo>
                  <a:lnTo>
                    <a:pt x="224" y="63"/>
                  </a:lnTo>
                  <a:lnTo>
                    <a:pt x="224" y="64"/>
                  </a:lnTo>
                  <a:lnTo>
                    <a:pt x="226" y="64"/>
                  </a:lnTo>
                  <a:lnTo>
                    <a:pt x="227" y="61"/>
                  </a:lnTo>
                  <a:lnTo>
                    <a:pt x="229" y="63"/>
                  </a:lnTo>
                  <a:lnTo>
                    <a:pt x="236" y="63"/>
                  </a:lnTo>
                  <a:lnTo>
                    <a:pt x="239" y="64"/>
                  </a:lnTo>
                  <a:lnTo>
                    <a:pt x="240" y="63"/>
                  </a:lnTo>
                  <a:lnTo>
                    <a:pt x="240" y="60"/>
                  </a:lnTo>
                  <a:lnTo>
                    <a:pt x="252" y="60"/>
                  </a:lnTo>
                  <a:lnTo>
                    <a:pt x="252" y="56"/>
                  </a:lnTo>
                  <a:lnTo>
                    <a:pt x="254" y="48"/>
                  </a:lnTo>
                  <a:lnTo>
                    <a:pt x="265" y="48"/>
                  </a:lnTo>
                  <a:lnTo>
                    <a:pt x="265" y="47"/>
                  </a:lnTo>
                  <a:lnTo>
                    <a:pt x="265" y="45"/>
                  </a:lnTo>
                  <a:lnTo>
                    <a:pt x="273" y="47"/>
                  </a:lnTo>
                  <a:lnTo>
                    <a:pt x="271" y="63"/>
                  </a:lnTo>
                  <a:lnTo>
                    <a:pt x="268" y="63"/>
                  </a:lnTo>
                  <a:lnTo>
                    <a:pt x="268" y="66"/>
                  </a:lnTo>
                  <a:lnTo>
                    <a:pt x="273" y="67"/>
                  </a:lnTo>
                  <a:lnTo>
                    <a:pt x="274" y="6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43" name="Freeform 252"/>
            <p:cNvSpPr>
              <a:spLocks/>
            </p:cNvSpPr>
            <p:nvPr/>
          </p:nvSpPr>
          <p:spPr bwMode="auto">
            <a:xfrm rot="21334256">
              <a:off x="5295452" y="3608315"/>
              <a:ext cx="740026" cy="578827"/>
            </a:xfrm>
            <a:custGeom>
              <a:avLst/>
              <a:gdLst>
                <a:gd name="T0" fmla="*/ 2147483647 w 240"/>
                <a:gd name="T1" fmla="*/ 2147483647 h 159"/>
                <a:gd name="T2" fmla="*/ 2147483647 w 240"/>
                <a:gd name="T3" fmla="*/ 2147483647 h 159"/>
                <a:gd name="T4" fmla="*/ 2147483647 w 240"/>
                <a:gd name="T5" fmla="*/ 2147483647 h 159"/>
                <a:gd name="T6" fmla="*/ 2147483647 w 240"/>
                <a:gd name="T7" fmla="*/ 2147483647 h 159"/>
                <a:gd name="T8" fmla="*/ 2147483647 w 240"/>
                <a:gd name="T9" fmla="*/ 2147483647 h 159"/>
                <a:gd name="T10" fmla="*/ 2147483647 w 240"/>
                <a:gd name="T11" fmla="*/ 2147483647 h 159"/>
                <a:gd name="T12" fmla="*/ 2147483647 w 240"/>
                <a:gd name="T13" fmla="*/ 2147483647 h 159"/>
                <a:gd name="T14" fmla="*/ 2147483647 w 240"/>
                <a:gd name="T15" fmla="*/ 2147483647 h 159"/>
                <a:gd name="T16" fmla="*/ 2147483647 w 240"/>
                <a:gd name="T17" fmla="*/ 2147483647 h 159"/>
                <a:gd name="T18" fmla="*/ 2147483647 w 240"/>
                <a:gd name="T19" fmla="*/ 2147483647 h 159"/>
                <a:gd name="T20" fmla="*/ 2147483647 w 240"/>
                <a:gd name="T21" fmla="*/ 2147483647 h 159"/>
                <a:gd name="T22" fmla="*/ 2147483647 w 240"/>
                <a:gd name="T23" fmla="*/ 2147483647 h 159"/>
                <a:gd name="T24" fmla="*/ 2147483647 w 240"/>
                <a:gd name="T25" fmla="*/ 2147483647 h 159"/>
                <a:gd name="T26" fmla="*/ 2147483647 w 240"/>
                <a:gd name="T27" fmla="*/ 2147483647 h 159"/>
                <a:gd name="T28" fmla="*/ 2147483647 w 240"/>
                <a:gd name="T29" fmla="*/ 2147483647 h 159"/>
                <a:gd name="T30" fmla="*/ 2147483647 w 240"/>
                <a:gd name="T31" fmla="*/ 2147483647 h 159"/>
                <a:gd name="T32" fmla="*/ 2147483647 w 240"/>
                <a:gd name="T33" fmla="*/ 2147483647 h 159"/>
                <a:gd name="T34" fmla="*/ 2147483647 w 240"/>
                <a:gd name="T35" fmla="*/ 2147483647 h 159"/>
                <a:gd name="T36" fmla="*/ 2147483647 w 240"/>
                <a:gd name="T37" fmla="*/ 2147483647 h 159"/>
                <a:gd name="T38" fmla="*/ 2147483647 w 240"/>
                <a:gd name="T39" fmla="*/ 2147483647 h 159"/>
                <a:gd name="T40" fmla="*/ 2147483647 w 240"/>
                <a:gd name="T41" fmla="*/ 2147483647 h 159"/>
                <a:gd name="T42" fmla="*/ 2147483647 w 240"/>
                <a:gd name="T43" fmla="*/ 2147483647 h 159"/>
                <a:gd name="T44" fmla="*/ 2147483647 w 240"/>
                <a:gd name="T45" fmla="*/ 2147483647 h 159"/>
                <a:gd name="T46" fmla="*/ 2147483647 w 240"/>
                <a:gd name="T47" fmla="*/ 2147483647 h 159"/>
                <a:gd name="T48" fmla="*/ 2147483647 w 240"/>
                <a:gd name="T49" fmla="*/ 2147483647 h 159"/>
                <a:gd name="T50" fmla="*/ 2147483647 w 240"/>
                <a:gd name="T51" fmla="*/ 2147483647 h 159"/>
                <a:gd name="T52" fmla="*/ 2147483647 w 240"/>
                <a:gd name="T53" fmla="*/ 2147483647 h 159"/>
                <a:gd name="T54" fmla="*/ 2147483647 w 240"/>
                <a:gd name="T55" fmla="*/ 2147483647 h 159"/>
                <a:gd name="T56" fmla="*/ 2147483647 w 240"/>
                <a:gd name="T57" fmla="*/ 2147483647 h 159"/>
                <a:gd name="T58" fmla="*/ 2147483647 w 240"/>
                <a:gd name="T59" fmla="*/ 2147483647 h 159"/>
                <a:gd name="T60" fmla="*/ 2147483647 w 240"/>
                <a:gd name="T61" fmla="*/ 2147483647 h 159"/>
                <a:gd name="T62" fmla="*/ 2147483647 w 240"/>
                <a:gd name="T63" fmla="*/ 2147483647 h 159"/>
                <a:gd name="T64" fmla="*/ 2147483647 w 240"/>
                <a:gd name="T65" fmla="*/ 2147483647 h 159"/>
                <a:gd name="T66" fmla="*/ 2147483647 w 240"/>
                <a:gd name="T67" fmla="*/ 2147483647 h 159"/>
                <a:gd name="T68" fmla="*/ 2147483647 w 240"/>
                <a:gd name="T69" fmla="*/ 2147483647 h 159"/>
                <a:gd name="T70" fmla="*/ 2147483647 w 240"/>
                <a:gd name="T71" fmla="*/ 2147483647 h 159"/>
                <a:gd name="T72" fmla="*/ 2147483647 w 240"/>
                <a:gd name="T73" fmla="*/ 2147483647 h 159"/>
                <a:gd name="T74" fmla="*/ 2147483647 w 240"/>
                <a:gd name="T75" fmla="*/ 2147483647 h 159"/>
                <a:gd name="T76" fmla="*/ 2147483647 w 240"/>
                <a:gd name="T77" fmla="*/ 2147483647 h 159"/>
                <a:gd name="T78" fmla="*/ 2147483647 w 240"/>
                <a:gd name="T79" fmla="*/ 2147483647 h 159"/>
                <a:gd name="T80" fmla="*/ 2147483647 w 240"/>
                <a:gd name="T81" fmla="*/ 2147483647 h 159"/>
                <a:gd name="T82" fmla="*/ 2147483647 w 240"/>
                <a:gd name="T83" fmla="*/ 2147483647 h 159"/>
                <a:gd name="T84" fmla="*/ 2147483647 w 240"/>
                <a:gd name="T85" fmla="*/ 2147483647 h 159"/>
                <a:gd name="T86" fmla="*/ 2147483647 w 240"/>
                <a:gd name="T87" fmla="*/ 2147483647 h 159"/>
                <a:gd name="T88" fmla="*/ 2147483647 w 240"/>
                <a:gd name="T89" fmla="*/ 2147483647 h 159"/>
                <a:gd name="T90" fmla="*/ 2147483647 w 240"/>
                <a:gd name="T91" fmla="*/ 2147483647 h 159"/>
                <a:gd name="T92" fmla="*/ 2147483647 w 240"/>
                <a:gd name="T93" fmla="*/ 2147483647 h 159"/>
                <a:gd name="T94" fmla="*/ 2147483647 w 240"/>
                <a:gd name="T95" fmla="*/ 2147483647 h 159"/>
                <a:gd name="T96" fmla="*/ 2147483647 w 240"/>
                <a:gd name="T97" fmla="*/ 2147483647 h 159"/>
                <a:gd name="T98" fmla="*/ 2147483647 w 240"/>
                <a:gd name="T99" fmla="*/ 2147483647 h 159"/>
                <a:gd name="T100" fmla="*/ 2147483647 w 240"/>
                <a:gd name="T101" fmla="*/ 2147483647 h 159"/>
                <a:gd name="T102" fmla="*/ 2147483647 w 240"/>
                <a:gd name="T103" fmla="*/ 2147483647 h 159"/>
                <a:gd name="T104" fmla="*/ 2147483647 w 240"/>
                <a:gd name="T105" fmla="*/ 2147483647 h 159"/>
                <a:gd name="T106" fmla="*/ 2147483647 w 240"/>
                <a:gd name="T107" fmla="*/ 2147483647 h 159"/>
                <a:gd name="T108" fmla="*/ 2147483647 w 240"/>
                <a:gd name="T109" fmla="*/ 2147483647 h 159"/>
                <a:gd name="T110" fmla="*/ 2147483647 w 240"/>
                <a:gd name="T111" fmla="*/ 2147483647 h 159"/>
                <a:gd name="T112" fmla="*/ 2147483647 w 240"/>
                <a:gd name="T113" fmla="*/ 2147483647 h 159"/>
                <a:gd name="T114" fmla="*/ 2147483647 w 240"/>
                <a:gd name="T115" fmla="*/ 2147483647 h 159"/>
                <a:gd name="T116" fmla="*/ 2147483647 w 240"/>
                <a:gd name="T117" fmla="*/ 0 h 159"/>
                <a:gd name="T118" fmla="*/ 2147483647 w 240"/>
                <a:gd name="T119" fmla="*/ 2147483647 h 159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240"/>
                <a:gd name="T181" fmla="*/ 0 h 159"/>
                <a:gd name="T182" fmla="*/ 240 w 240"/>
                <a:gd name="T183" fmla="*/ 159 h 159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240" h="159">
                  <a:moveTo>
                    <a:pt x="221" y="9"/>
                  </a:moveTo>
                  <a:lnTo>
                    <a:pt x="222" y="9"/>
                  </a:lnTo>
                  <a:lnTo>
                    <a:pt x="222" y="11"/>
                  </a:lnTo>
                  <a:lnTo>
                    <a:pt x="224" y="13"/>
                  </a:lnTo>
                  <a:lnTo>
                    <a:pt x="227" y="11"/>
                  </a:lnTo>
                  <a:lnTo>
                    <a:pt x="227" y="13"/>
                  </a:lnTo>
                  <a:lnTo>
                    <a:pt x="228" y="14"/>
                  </a:lnTo>
                  <a:lnTo>
                    <a:pt x="228" y="17"/>
                  </a:lnTo>
                  <a:lnTo>
                    <a:pt x="228" y="20"/>
                  </a:lnTo>
                  <a:lnTo>
                    <a:pt x="228" y="22"/>
                  </a:lnTo>
                  <a:lnTo>
                    <a:pt x="233" y="22"/>
                  </a:lnTo>
                  <a:lnTo>
                    <a:pt x="234" y="26"/>
                  </a:lnTo>
                  <a:lnTo>
                    <a:pt x="234" y="28"/>
                  </a:lnTo>
                  <a:lnTo>
                    <a:pt x="236" y="28"/>
                  </a:lnTo>
                  <a:lnTo>
                    <a:pt x="237" y="28"/>
                  </a:lnTo>
                  <a:lnTo>
                    <a:pt x="237" y="29"/>
                  </a:lnTo>
                  <a:lnTo>
                    <a:pt x="236" y="33"/>
                  </a:lnTo>
                  <a:lnTo>
                    <a:pt x="234" y="35"/>
                  </a:lnTo>
                  <a:lnTo>
                    <a:pt x="236" y="38"/>
                  </a:lnTo>
                  <a:lnTo>
                    <a:pt x="234" y="39"/>
                  </a:lnTo>
                  <a:lnTo>
                    <a:pt x="234" y="41"/>
                  </a:lnTo>
                  <a:lnTo>
                    <a:pt x="236" y="42"/>
                  </a:lnTo>
                  <a:lnTo>
                    <a:pt x="237" y="44"/>
                  </a:lnTo>
                  <a:lnTo>
                    <a:pt x="237" y="45"/>
                  </a:lnTo>
                  <a:lnTo>
                    <a:pt x="237" y="47"/>
                  </a:lnTo>
                  <a:lnTo>
                    <a:pt x="239" y="47"/>
                  </a:lnTo>
                  <a:lnTo>
                    <a:pt x="240" y="48"/>
                  </a:lnTo>
                  <a:lnTo>
                    <a:pt x="240" y="50"/>
                  </a:lnTo>
                  <a:lnTo>
                    <a:pt x="240" y="51"/>
                  </a:lnTo>
                  <a:lnTo>
                    <a:pt x="239" y="51"/>
                  </a:lnTo>
                  <a:lnTo>
                    <a:pt x="237" y="51"/>
                  </a:lnTo>
                  <a:lnTo>
                    <a:pt x="234" y="50"/>
                  </a:lnTo>
                  <a:lnTo>
                    <a:pt x="231" y="48"/>
                  </a:lnTo>
                  <a:lnTo>
                    <a:pt x="230" y="50"/>
                  </a:lnTo>
                  <a:lnTo>
                    <a:pt x="230" y="51"/>
                  </a:lnTo>
                  <a:lnTo>
                    <a:pt x="231" y="53"/>
                  </a:lnTo>
                  <a:lnTo>
                    <a:pt x="234" y="54"/>
                  </a:lnTo>
                  <a:lnTo>
                    <a:pt x="234" y="55"/>
                  </a:lnTo>
                  <a:lnTo>
                    <a:pt x="236" y="58"/>
                  </a:lnTo>
                  <a:lnTo>
                    <a:pt x="237" y="61"/>
                  </a:lnTo>
                  <a:lnTo>
                    <a:pt x="239" y="63"/>
                  </a:lnTo>
                  <a:lnTo>
                    <a:pt x="239" y="66"/>
                  </a:lnTo>
                  <a:lnTo>
                    <a:pt x="240" y="69"/>
                  </a:lnTo>
                  <a:lnTo>
                    <a:pt x="239" y="70"/>
                  </a:lnTo>
                  <a:lnTo>
                    <a:pt x="239" y="72"/>
                  </a:lnTo>
                  <a:lnTo>
                    <a:pt x="237" y="72"/>
                  </a:lnTo>
                  <a:lnTo>
                    <a:pt x="236" y="73"/>
                  </a:lnTo>
                  <a:lnTo>
                    <a:pt x="236" y="76"/>
                  </a:lnTo>
                  <a:lnTo>
                    <a:pt x="237" y="77"/>
                  </a:lnTo>
                  <a:lnTo>
                    <a:pt x="239" y="79"/>
                  </a:lnTo>
                  <a:lnTo>
                    <a:pt x="239" y="80"/>
                  </a:lnTo>
                  <a:lnTo>
                    <a:pt x="239" y="83"/>
                  </a:lnTo>
                  <a:lnTo>
                    <a:pt x="239" y="85"/>
                  </a:lnTo>
                  <a:lnTo>
                    <a:pt x="240" y="88"/>
                  </a:lnTo>
                  <a:lnTo>
                    <a:pt x="240" y="89"/>
                  </a:lnTo>
                  <a:lnTo>
                    <a:pt x="237" y="92"/>
                  </a:lnTo>
                  <a:lnTo>
                    <a:pt x="233" y="92"/>
                  </a:lnTo>
                  <a:lnTo>
                    <a:pt x="233" y="86"/>
                  </a:lnTo>
                  <a:lnTo>
                    <a:pt x="212" y="85"/>
                  </a:lnTo>
                  <a:lnTo>
                    <a:pt x="205" y="92"/>
                  </a:lnTo>
                  <a:lnTo>
                    <a:pt x="200" y="89"/>
                  </a:lnTo>
                  <a:lnTo>
                    <a:pt x="196" y="83"/>
                  </a:lnTo>
                  <a:lnTo>
                    <a:pt x="190" y="89"/>
                  </a:lnTo>
                  <a:lnTo>
                    <a:pt x="187" y="88"/>
                  </a:lnTo>
                  <a:lnTo>
                    <a:pt x="181" y="92"/>
                  </a:lnTo>
                  <a:lnTo>
                    <a:pt x="190" y="104"/>
                  </a:lnTo>
                  <a:lnTo>
                    <a:pt x="170" y="123"/>
                  </a:lnTo>
                  <a:lnTo>
                    <a:pt x="177" y="130"/>
                  </a:lnTo>
                  <a:lnTo>
                    <a:pt x="171" y="138"/>
                  </a:lnTo>
                  <a:lnTo>
                    <a:pt x="176" y="143"/>
                  </a:lnTo>
                  <a:lnTo>
                    <a:pt x="164" y="155"/>
                  </a:lnTo>
                  <a:lnTo>
                    <a:pt x="159" y="159"/>
                  </a:lnTo>
                  <a:lnTo>
                    <a:pt x="152" y="151"/>
                  </a:lnTo>
                  <a:lnTo>
                    <a:pt x="155" y="148"/>
                  </a:lnTo>
                  <a:lnTo>
                    <a:pt x="145" y="138"/>
                  </a:lnTo>
                  <a:lnTo>
                    <a:pt x="142" y="140"/>
                  </a:lnTo>
                  <a:lnTo>
                    <a:pt x="133" y="133"/>
                  </a:lnTo>
                  <a:lnTo>
                    <a:pt x="136" y="130"/>
                  </a:lnTo>
                  <a:lnTo>
                    <a:pt x="121" y="121"/>
                  </a:lnTo>
                  <a:lnTo>
                    <a:pt x="123" y="118"/>
                  </a:lnTo>
                  <a:lnTo>
                    <a:pt x="118" y="117"/>
                  </a:lnTo>
                  <a:lnTo>
                    <a:pt x="111" y="130"/>
                  </a:lnTo>
                  <a:lnTo>
                    <a:pt x="95" y="121"/>
                  </a:lnTo>
                  <a:lnTo>
                    <a:pt x="101" y="111"/>
                  </a:lnTo>
                  <a:lnTo>
                    <a:pt x="82" y="99"/>
                  </a:lnTo>
                  <a:lnTo>
                    <a:pt x="77" y="104"/>
                  </a:lnTo>
                  <a:lnTo>
                    <a:pt x="73" y="101"/>
                  </a:lnTo>
                  <a:lnTo>
                    <a:pt x="72" y="102"/>
                  </a:lnTo>
                  <a:lnTo>
                    <a:pt x="64" y="114"/>
                  </a:lnTo>
                  <a:lnTo>
                    <a:pt x="61" y="113"/>
                  </a:lnTo>
                  <a:lnTo>
                    <a:pt x="60" y="114"/>
                  </a:lnTo>
                  <a:lnTo>
                    <a:pt x="54" y="110"/>
                  </a:lnTo>
                  <a:lnTo>
                    <a:pt x="55" y="107"/>
                  </a:lnTo>
                  <a:lnTo>
                    <a:pt x="42" y="99"/>
                  </a:lnTo>
                  <a:lnTo>
                    <a:pt x="44" y="96"/>
                  </a:lnTo>
                  <a:lnTo>
                    <a:pt x="41" y="95"/>
                  </a:lnTo>
                  <a:lnTo>
                    <a:pt x="39" y="91"/>
                  </a:lnTo>
                  <a:lnTo>
                    <a:pt x="41" y="92"/>
                  </a:lnTo>
                  <a:lnTo>
                    <a:pt x="44" y="91"/>
                  </a:lnTo>
                  <a:lnTo>
                    <a:pt x="45" y="91"/>
                  </a:lnTo>
                  <a:lnTo>
                    <a:pt x="47" y="94"/>
                  </a:lnTo>
                  <a:lnTo>
                    <a:pt x="48" y="94"/>
                  </a:lnTo>
                  <a:lnTo>
                    <a:pt x="48" y="92"/>
                  </a:lnTo>
                  <a:lnTo>
                    <a:pt x="51" y="94"/>
                  </a:lnTo>
                  <a:lnTo>
                    <a:pt x="52" y="94"/>
                  </a:lnTo>
                  <a:lnTo>
                    <a:pt x="52" y="76"/>
                  </a:lnTo>
                  <a:lnTo>
                    <a:pt x="55" y="72"/>
                  </a:lnTo>
                  <a:lnTo>
                    <a:pt x="58" y="70"/>
                  </a:lnTo>
                  <a:lnTo>
                    <a:pt x="58" y="63"/>
                  </a:lnTo>
                  <a:lnTo>
                    <a:pt x="54" y="63"/>
                  </a:lnTo>
                  <a:lnTo>
                    <a:pt x="54" y="50"/>
                  </a:lnTo>
                  <a:lnTo>
                    <a:pt x="36" y="48"/>
                  </a:lnTo>
                  <a:lnTo>
                    <a:pt x="36" y="41"/>
                  </a:lnTo>
                  <a:lnTo>
                    <a:pt x="38" y="41"/>
                  </a:lnTo>
                  <a:lnTo>
                    <a:pt x="39" y="33"/>
                  </a:lnTo>
                  <a:lnTo>
                    <a:pt x="29" y="38"/>
                  </a:lnTo>
                  <a:lnTo>
                    <a:pt x="17" y="38"/>
                  </a:lnTo>
                  <a:lnTo>
                    <a:pt x="6" y="36"/>
                  </a:lnTo>
                  <a:lnTo>
                    <a:pt x="0" y="26"/>
                  </a:lnTo>
                  <a:lnTo>
                    <a:pt x="3" y="26"/>
                  </a:lnTo>
                  <a:lnTo>
                    <a:pt x="7" y="26"/>
                  </a:lnTo>
                  <a:lnTo>
                    <a:pt x="8" y="28"/>
                  </a:lnTo>
                  <a:lnTo>
                    <a:pt x="7" y="31"/>
                  </a:lnTo>
                  <a:lnTo>
                    <a:pt x="8" y="31"/>
                  </a:lnTo>
                  <a:lnTo>
                    <a:pt x="10" y="31"/>
                  </a:lnTo>
                  <a:lnTo>
                    <a:pt x="11" y="29"/>
                  </a:lnTo>
                  <a:lnTo>
                    <a:pt x="13" y="31"/>
                  </a:lnTo>
                  <a:lnTo>
                    <a:pt x="14" y="32"/>
                  </a:lnTo>
                  <a:lnTo>
                    <a:pt x="17" y="31"/>
                  </a:lnTo>
                  <a:lnTo>
                    <a:pt x="19" y="31"/>
                  </a:lnTo>
                  <a:lnTo>
                    <a:pt x="20" y="31"/>
                  </a:lnTo>
                  <a:lnTo>
                    <a:pt x="23" y="31"/>
                  </a:lnTo>
                  <a:lnTo>
                    <a:pt x="25" y="31"/>
                  </a:lnTo>
                  <a:lnTo>
                    <a:pt x="23" y="29"/>
                  </a:lnTo>
                  <a:lnTo>
                    <a:pt x="22" y="31"/>
                  </a:lnTo>
                  <a:lnTo>
                    <a:pt x="20" y="29"/>
                  </a:lnTo>
                  <a:lnTo>
                    <a:pt x="23" y="25"/>
                  </a:lnTo>
                  <a:lnTo>
                    <a:pt x="25" y="23"/>
                  </a:lnTo>
                  <a:lnTo>
                    <a:pt x="26" y="23"/>
                  </a:lnTo>
                  <a:lnTo>
                    <a:pt x="30" y="23"/>
                  </a:lnTo>
                  <a:lnTo>
                    <a:pt x="33" y="19"/>
                  </a:lnTo>
                  <a:lnTo>
                    <a:pt x="35" y="17"/>
                  </a:lnTo>
                  <a:lnTo>
                    <a:pt x="36" y="19"/>
                  </a:lnTo>
                  <a:lnTo>
                    <a:pt x="35" y="22"/>
                  </a:lnTo>
                  <a:lnTo>
                    <a:pt x="33" y="25"/>
                  </a:lnTo>
                  <a:lnTo>
                    <a:pt x="35" y="28"/>
                  </a:lnTo>
                  <a:lnTo>
                    <a:pt x="36" y="29"/>
                  </a:lnTo>
                  <a:lnTo>
                    <a:pt x="41" y="28"/>
                  </a:lnTo>
                  <a:lnTo>
                    <a:pt x="39" y="25"/>
                  </a:lnTo>
                  <a:lnTo>
                    <a:pt x="38" y="25"/>
                  </a:lnTo>
                  <a:lnTo>
                    <a:pt x="36" y="23"/>
                  </a:lnTo>
                  <a:lnTo>
                    <a:pt x="38" y="22"/>
                  </a:lnTo>
                  <a:lnTo>
                    <a:pt x="39" y="22"/>
                  </a:lnTo>
                  <a:lnTo>
                    <a:pt x="45" y="22"/>
                  </a:lnTo>
                  <a:lnTo>
                    <a:pt x="47" y="20"/>
                  </a:lnTo>
                  <a:lnTo>
                    <a:pt x="45" y="19"/>
                  </a:lnTo>
                  <a:lnTo>
                    <a:pt x="45" y="17"/>
                  </a:lnTo>
                  <a:lnTo>
                    <a:pt x="47" y="20"/>
                  </a:lnTo>
                  <a:lnTo>
                    <a:pt x="50" y="22"/>
                  </a:lnTo>
                  <a:lnTo>
                    <a:pt x="50" y="20"/>
                  </a:lnTo>
                  <a:lnTo>
                    <a:pt x="48" y="17"/>
                  </a:lnTo>
                  <a:lnTo>
                    <a:pt x="50" y="16"/>
                  </a:lnTo>
                  <a:lnTo>
                    <a:pt x="51" y="17"/>
                  </a:lnTo>
                  <a:lnTo>
                    <a:pt x="52" y="19"/>
                  </a:lnTo>
                  <a:lnTo>
                    <a:pt x="54" y="17"/>
                  </a:lnTo>
                  <a:lnTo>
                    <a:pt x="55" y="14"/>
                  </a:lnTo>
                  <a:lnTo>
                    <a:pt x="55" y="13"/>
                  </a:lnTo>
                  <a:lnTo>
                    <a:pt x="60" y="13"/>
                  </a:lnTo>
                  <a:lnTo>
                    <a:pt x="61" y="11"/>
                  </a:lnTo>
                  <a:lnTo>
                    <a:pt x="63" y="11"/>
                  </a:lnTo>
                  <a:lnTo>
                    <a:pt x="63" y="13"/>
                  </a:lnTo>
                  <a:lnTo>
                    <a:pt x="63" y="14"/>
                  </a:lnTo>
                  <a:lnTo>
                    <a:pt x="63" y="16"/>
                  </a:lnTo>
                  <a:lnTo>
                    <a:pt x="64" y="14"/>
                  </a:lnTo>
                  <a:lnTo>
                    <a:pt x="67" y="11"/>
                  </a:lnTo>
                  <a:lnTo>
                    <a:pt x="69" y="11"/>
                  </a:lnTo>
                  <a:lnTo>
                    <a:pt x="69" y="13"/>
                  </a:lnTo>
                  <a:lnTo>
                    <a:pt x="69" y="14"/>
                  </a:lnTo>
                  <a:lnTo>
                    <a:pt x="66" y="16"/>
                  </a:lnTo>
                  <a:lnTo>
                    <a:pt x="67" y="17"/>
                  </a:lnTo>
                  <a:lnTo>
                    <a:pt x="67" y="19"/>
                  </a:lnTo>
                  <a:lnTo>
                    <a:pt x="72" y="22"/>
                  </a:lnTo>
                  <a:lnTo>
                    <a:pt x="74" y="20"/>
                  </a:lnTo>
                  <a:lnTo>
                    <a:pt x="76" y="17"/>
                  </a:lnTo>
                  <a:lnTo>
                    <a:pt x="77" y="17"/>
                  </a:lnTo>
                  <a:lnTo>
                    <a:pt x="80" y="20"/>
                  </a:lnTo>
                  <a:lnTo>
                    <a:pt x="83" y="19"/>
                  </a:lnTo>
                  <a:lnTo>
                    <a:pt x="85" y="19"/>
                  </a:lnTo>
                  <a:lnTo>
                    <a:pt x="88" y="19"/>
                  </a:lnTo>
                  <a:lnTo>
                    <a:pt x="89" y="17"/>
                  </a:lnTo>
                  <a:lnTo>
                    <a:pt x="88" y="16"/>
                  </a:lnTo>
                  <a:lnTo>
                    <a:pt x="89" y="14"/>
                  </a:lnTo>
                  <a:lnTo>
                    <a:pt x="89" y="11"/>
                  </a:lnTo>
                  <a:lnTo>
                    <a:pt x="91" y="11"/>
                  </a:lnTo>
                  <a:lnTo>
                    <a:pt x="93" y="13"/>
                  </a:lnTo>
                  <a:lnTo>
                    <a:pt x="98" y="11"/>
                  </a:lnTo>
                  <a:lnTo>
                    <a:pt x="99" y="11"/>
                  </a:lnTo>
                  <a:lnTo>
                    <a:pt x="95" y="14"/>
                  </a:lnTo>
                  <a:lnTo>
                    <a:pt x="93" y="16"/>
                  </a:lnTo>
                  <a:lnTo>
                    <a:pt x="95" y="19"/>
                  </a:lnTo>
                  <a:lnTo>
                    <a:pt x="96" y="17"/>
                  </a:lnTo>
                  <a:lnTo>
                    <a:pt x="98" y="14"/>
                  </a:lnTo>
                  <a:lnTo>
                    <a:pt x="99" y="14"/>
                  </a:lnTo>
                  <a:lnTo>
                    <a:pt x="102" y="17"/>
                  </a:lnTo>
                  <a:lnTo>
                    <a:pt x="107" y="16"/>
                  </a:lnTo>
                  <a:lnTo>
                    <a:pt x="108" y="14"/>
                  </a:lnTo>
                  <a:lnTo>
                    <a:pt x="107" y="11"/>
                  </a:lnTo>
                  <a:lnTo>
                    <a:pt x="108" y="9"/>
                  </a:lnTo>
                  <a:lnTo>
                    <a:pt x="105" y="7"/>
                  </a:lnTo>
                  <a:lnTo>
                    <a:pt x="105" y="6"/>
                  </a:lnTo>
                  <a:lnTo>
                    <a:pt x="110" y="7"/>
                  </a:lnTo>
                  <a:lnTo>
                    <a:pt x="111" y="3"/>
                  </a:lnTo>
                  <a:lnTo>
                    <a:pt x="113" y="3"/>
                  </a:lnTo>
                  <a:lnTo>
                    <a:pt x="113" y="4"/>
                  </a:lnTo>
                  <a:lnTo>
                    <a:pt x="114" y="6"/>
                  </a:lnTo>
                  <a:lnTo>
                    <a:pt x="115" y="6"/>
                  </a:lnTo>
                  <a:lnTo>
                    <a:pt x="114" y="9"/>
                  </a:lnTo>
                  <a:lnTo>
                    <a:pt x="114" y="11"/>
                  </a:lnTo>
                  <a:lnTo>
                    <a:pt x="115" y="11"/>
                  </a:lnTo>
                  <a:lnTo>
                    <a:pt x="117" y="11"/>
                  </a:lnTo>
                  <a:lnTo>
                    <a:pt x="118" y="7"/>
                  </a:lnTo>
                  <a:lnTo>
                    <a:pt x="121" y="7"/>
                  </a:lnTo>
                  <a:lnTo>
                    <a:pt x="121" y="9"/>
                  </a:lnTo>
                  <a:lnTo>
                    <a:pt x="120" y="10"/>
                  </a:lnTo>
                  <a:lnTo>
                    <a:pt x="118" y="11"/>
                  </a:lnTo>
                  <a:lnTo>
                    <a:pt x="120" y="13"/>
                  </a:lnTo>
                  <a:lnTo>
                    <a:pt x="123" y="11"/>
                  </a:lnTo>
                  <a:lnTo>
                    <a:pt x="124" y="13"/>
                  </a:lnTo>
                  <a:lnTo>
                    <a:pt x="126" y="13"/>
                  </a:lnTo>
                  <a:lnTo>
                    <a:pt x="127" y="16"/>
                  </a:lnTo>
                  <a:lnTo>
                    <a:pt x="129" y="14"/>
                  </a:lnTo>
                  <a:lnTo>
                    <a:pt x="129" y="13"/>
                  </a:lnTo>
                  <a:lnTo>
                    <a:pt x="126" y="9"/>
                  </a:lnTo>
                  <a:lnTo>
                    <a:pt x="127" y="7"/>
                  </a:lnTo>
                  <a:lnTo>
                    <a:pt x="130" y="9"/>
                  </a:lnTo>
                  <a:lnTo>
                    <a:pt x="133" y="9"/>
                  </a:lnTo>
                  <a:lnTo>
                    <a:pt x="136" y="6"/>
                  </a:lnTo>
                  <a:lnTo>
                    <a:pt x="136" y="1"/>
                  </a:lnTo>
                  <a:lnTo>
                    <a:pt x="139" y="1"/>
                  </a:lnTo>
                  <a:lnTo>
                    <a:pt x="140" y="1"/>
                  </a:lnTo>
                  <a:lnTo>
                    <a:pt x="140" y="3"/>
                  </a:lnTo>
                  <a:lnTo>
                    <a:pt x="139" y="4"/>
                  </a:lnTo>
                  <a:lnTo>
                    <a:pt x="140" y="9"/>
                  </a:lnTo>
                  <a:lnTo>
                    <a:pt x="142" y="7"/>
                  </a:lnTo>
                  <a:lnTo>
                    <a:pt x="143" y="4"/>
                  </a:lnTo>
                  <a:lnTo>
                    <a:pt x="146" y="6"/>
                  </a:lnTo>
                  <a:lnTo>
                    <a:pt x="146" y="3"/>
                  </a:lnTo>
                  <a:lnTo>
                    <a:pt x="149" y="1"/>
                  </a:lnTo>
                  <a:lnTo>
                    <a:pt x="152" y="3"/>
                  </a:lnTo>
                  <a:lnTo>
                    <a:pt x="154" y="3"/>
                  </a:lnTo>
                  <a:lnTo>
                    <a:pt x="154" y="6"/>
                  </a:lnTo>
                  <a:lnTo>
                    <a:pt x="155" y="7"/>
                  </a:lnTo>
                  <a:lnTo>
                    <a:pt x="157" y="9"/>
                  </a:lnTo>
                  <a:lnTo>
                    <a:pt x="158" y="9"/>
                  </a:lnTo>
                  <a:lnTo>
                    <a:pt x="159" y="6"/>
                  </a:lnTo>
                  <a:lnTo>
                    <a:pt x="162" y="6"/>
                  </a:lnTo>
                  <a:lnTo>
                    <a:pt x="164" y="3"/>
                  </a:lnTo>
                  <a:lnTo>
                    <a:pt x="165" y="3"/>
                  </a:lnTo>
                  <a:lnTo>
                    <a:pt x="167" y="7"/>
                  </a:lnTo>
                  <a:lnTo>
                    <a:pt x="168" y="7"/>
                  </a:lnTo>
                  <a:lnTo>
                    <a:pt x="168" y="4"/>
                  </a:lnTo>
                  <a:lnTo>
                    <a:pt x="171" y="3"/>
                  </a:lnTo>
                  <a:lnTo>
                    <a:pt x="171" y="6"/>
                  </a:lnTo>
                  <a:lnTo>
                    <a:pt x="174" y="9"/>
                  </a:lnTo>
                  <a:lnTo>
                    <a:pt x="176" y="6"/>
                  </a:lnTo>
                  <a:lnTo>
                    <a:pt x="176" y="7"/>
                  </a:lnTo>
                  <a:lnTo>
                    <a:pt x="177" y="10"/>
                  </a:lnTo>
                  <a:lnTo>
                    <a:pt x="180" y="11"/>
                  </a:lnTo>
                  <a:lnTo>
                    <a:pt x="183" y="10"/>
                  </a:lnTo>
                  <a:lnTo>
                    <a:pt x="184" y="6"/>
                  </a:lnTo>
                  <a:lnTo>
                    <a:pt x="186" y="6"/>
                  </a:lnTo>
                  <a:lnTo>
                    <a:pt x="189" y="7"/>
                  </a:lnTo>
                  <a:lnTo>
                    <a:pt x="190" y="6"/>
                  </a:lnTo>
                  <a:lnTo>
                    <a:pt x="195" y="6"/>
                  </a:lnTo>
                  <a:lnTo>
                    <a:pt x="198" y="4"/>
                  </a:lnTo>
                  <a:lnTo>
                    <a:pt x="199" y="4"/>
                  </a:lnTo>
                  <a:lnTo>
                    <a:pt x="202" y="7"/>
                  </a:lnTo>
                  <a:lnTo>
                    <a:pt x="203" y="7"/>
                  </a:lnTo>
                  <a:lnTo>
                    <a:pt x="205" y="6"/>
                  </a:lnTo>
                  <a:lnTo>
                    <a:pt x="205" y="1"/>
                  </a:lnTo>
                  <a:lnTo>
                    <a:pt x="206" y="0"/>
                  </a:lnTo>
                  <a:lnTo>
                    <a:pt x="208" y="4"/>
                  </a:lnTo>
                  <a:lnTo>
                    <a:pt x="209" y="9"/>
                  </a:lnTo>
                  <a:lnTo>
                    <a:pt x="212" y="9"/>
                  </a:lnTo>
                  <a:lnTo>
                    <a:pt x="214" y="9"/>
                  </a:lnTo>
                  <a:lnTo>
                    <a:pt x="218" y="10"/>
                  </a:lnTo>
                  <a:lnTo>
                    <a:pt x="220" y="10"/>
                  </a:lnTo>
                  <a:lnTo>
                    <a:pt x="221" y="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44" name="Freeform 253"/>
            <p:cNvSpPr>
              <a:spLocks/>
            </p:cNvSpPr>
            <p:nvPr/>
          </p:nvSpPr>
          <p:spPr bwMode="auto">
            <a:xfrm rot="21334256">
              <a:off x="3874648" y="3611659"/>
              <a:ext cx="782666" cy="565855"/>
            </a:xfrm>
            <a:custGeom>
              <a:avLst/>
              <a:gdLst>
                <a:gd name="T0" fmla="*/ 2147483647 w 254"/>
                <a:gd name="T1" fmla="*/ 2147483647 h 156"/>
                <a:gd name="T2" fmla="*/ 2147483647 w 254"/>
                <a:gd name="T3" fmla="*/ 2147483647 h 156"/>
                <a:gd name="T4" fmla="*/ 2147483647 w 254"/>
                <a:gd name="T5" fmla="*/ 2147483647 h 156"/>
                <a:gd name="T6" fmla="*/ 2147483647 w 254"/>
                <a:gd name="T7" fmla="*/ 2147483647 h 156"/>
                <a:gd name="T8" fmla="*/ 2147483647 w 254"/>
                <a:gd name="T9" fmla="*/ 2147483647 h 156"/>
                <a:gd name="T10" fmla="*/ 2147483647 w 254"/>
                <a:gd name="T11" fmla="*/ 2147483647 h 156"/>
                <a:gd name="T12" fmla="*/ 2147483647 w 254"/>
                <a:gd name="T13" fmla="*/ 2147483647 h 156"/>
                <a:gd name="T14" fmla="*/ 2147483647 w 254"/>
                <a:gd name="T15" fmla="*/ 2147483647 h 156"/>
                <a:gd name="T16" fmla="*/ 2147483647 w 254"/>
                <a:gd name="T17" fmla="*/ 2147483647 h 156"/>
                <a:gd name="T18" fmla="*/ 2147483647 w 254"/>
                <a:gd name="T19" fmla="*/ 2147483647 h 156"/>
                <a:gd name="T20" fmla="*/ 2147483647 w 254"/>
                <a:gd name="T21" fmla="*/ 2147483647 h 156"/>
                <a:gd name="T22" fmla="*/ 2147483647 w 254"/>
                <a:gd name="T23" fmla="*/ 2147483647 h 156"/>
                <a:gd name="T24" fmla="*/ 2147483647 w 254"/>
                <a:gd name="T25" fmla="*/ 2147483647 h 156"/>
                <a:gd name="T26" fmla="*/ 2147483647 w 254"/>
                <a:gd name="T27" fmla="*/ 2147483647 h 156"/>
                <a:gd name="T28" fmla="*/ 2147483647 w 254"/>
                <a:gd name="T29" fmla="*/ 2147483647 h 156"/>
                <a:gd name="T30" fmla="*/ 2147483647 w 254"/>
                <a:gd name="T31" fmla="*/ 2147483647 h 156"/>
                <a:gd name="T32" fmla="*/ 2147483647 w 254"/>
                <a:gd name="T33" fmla="*/ 2147483647 h 156"/>
                <a:gd name="T34" fmla="*/ 2147483647 w 254"/>
                <a:gd name="T35" fmla="*/ 2147483647 h 156"/>
                <a:gd name="T36" fmla="*/ 2147483647 w 254"/>
                <a:gd name="T37" fmla="*/ 2147483647 h 156"/>
                <a:gd name="T38" fmla="*/ 2147483647 w 254"/>
                <a:gd name="T39" fmla="*/ 2147483647 h 156"/>
                <a:gd name="T40" fmla="*/ 2147483647 w 254"/>
                <a:gd name="T41" fmla="*/ 2147483647 h 156"/>
                <a:gd name="T42" fmla="*/ 2147483647 w 254"/>
                <a:gd name="T43" fmla="*/ 2147483647 h 156"/>
                <a:gd name="T44" fmla="*/ 2147483647 w 254"/>
                <a:gd name="T45" fmla="*/ 2147483647 h 156"/>
                <a:gd name="T46" fmla="*/ 2147483647 w 254"/>
                <a:gd name="T47" fmla="*/ 2147483647 h 156"/>
                <a:gd name="T48" fmla="*/ 2147483647 w 254"/>
                <a:gd name="T49" fmla="*/ 2147483647 h 156"/>
                <a:gd name="T50" fmla="*/ 2147483647 w 254"/>
                <a:gd name="T51" fmla="*/ 2147483647 h 156"/>
                <a:gd name="T52" fmla="*/ 2147483647 w 254"/>
                <a:gd name="T53" fmla="*/ 2147483647 h 156"/>
                <a:gd name="T54" fmla="*/ 2147483647 w 254"/>
                <a:gd name="T55" fmla="*/ 2147483647 h 156"/>
                <a:gd name="T56" fmla="*/ 2147483647 w 254"/>
                <a:gd name="T57" fmla="*/ 2147483647 h 156"/>
                <a:gd name="T58" fmla="*/ 2147483647 w 254"/>
                <a:gd name="T59" fmla="*/ 2147483647 h 156"/>
                <a:gd name="T60" fmla="*/ 2147483647 w 254"/>
                <a:gd name="T61" fmla="*/ 2147483647 h 156"/>
                <a:gd name="T62" fmla="*/ 2147483647 w 254"/>
                <a:gd name="T63" fmla="*/ 2147483647 h 156"/>
                <a:gd name="T64" fmla="*/ 2147483647 w 254"/>
                <a:gd name="T65" fmla="*/ 2147483647 h 156"/>
                <a:gd name="T66" fmla="*/ 2147483647 w 254"/>
                <a:gd name="T67" fmla="*/ 2147483647 h 156"/>
                <a:gd name="T68" fmla="*/ 2147483647 w 254"/>
                <a:gd name="T69" fmla="*/ 2147483647 h 156"/>
                <a:gd name="T70" fmla="*/ 2147483647 w 254"/>
                <a:gd name="T71" fmla="*/ 2147483647 h 156"/>
                <a:gd name="T72" fmla="*/ 2147483647 w 254"/>
                <a:gd name="T73" fmla="*/ 2147483647 h 156"/>
                <a:gd name="T74" fmla="*/ 2147483647 w 254"/>
                <a:gd name="T75" fmla="*/ 2147483647 h 156"/>
                <a:gd name="T76" fmla="*/ 2147483647 w 254"/>
                <a:gd name="T77" fmla="*/ 2147483647 h 156"/>
                <a:gd name="T78" fmla="*/ 2147483647 w 254"/>
                <a:gd name="T79" fmla="*/ 2147483647 h 156"/>
                <a:gd name="T80" fmla="*/ 2147483647 w 254"/>
                <a:gd name="T81" fmla="*/ 2147483647 h 156"/>
                <a:gd name="T82" fmla="*/ 2147483647 w 254"/>
                <a:gd name="T83" fmla="*/ 2147483647 h 156"/>
                <a:gd name="T84" fmla="*/ 2147483647 w 254"/>
                <a:gd name="T85" fmla="*/ 2147483647 h 156"/>
                <a:gd name="T86" fmla="*/ 2147483647 w 254"/>
                <a:gd name="T87" fmla="*/ 2147483647 h 156"/>
                <a:gd name="T88" fmla="*/ 2147483647 w 254"/>
                <a:gd name="T89" fmla="*/ 2147483647 h 156"/>
                <a:gd name="T90" fmla="*/ 2147483647 w 254"/>
                <a:gd name="T91" fmla="*/ 2147483647 h 156"/>
                <a:gd name="T92" fmla="*/ 2147483647 w 254"/>
                <a:gd name="T93" fmla="*/ 2147483647 h 156"/>
                <a:gd name="T94" fmla="*/ 2147483647 w 254"/>
                <a:gd name="T95" fmla="*/ 2147483647 h 156"/>
                <a:gd name="T96" fmla="*/ 2147483647 w 254"/>
                <a:gd name="T97" fmla="*/ 2147483647 h 156"/>
                <a:gd name="T98" fmla="*/ 2147483647 w 254"/>
                <a:gd name="T99" fmla="*/ 2147483647 h 156"/>
                <a:gd name="T100" fmla="*/ 2147483647 w 254"/>
                <a:gd name="T101" fmla="*/ 2147483647 h 156"/>
                <a:gd name="T102" fmla="*/ 2147483647 w 254"/>
                <a:gd name="T103" fmla="*/ 2147483647 h 156"/>
                <a:gd name="T104" fmla="*/ 2147483647 w 254"/>
                <a:gd name="T105" fmla="*/ 2147483647 h 156"/>
                <a:gd name="T106" fmla="*/ 2147483647 w 254"/>
                <a:gd name="T107" fmla="*/ 2147483647 h 156"/>
                <a:gd name="T108" fmla="*/ 2147483647 w 254"/>
                <a:gd name="T109" fmla="*/ 2147483647 h 156"/>
                <a:gd name="T110" fmla="*/ 2147483647 w 254"/>
                <a:gd name="T111" fmla="*/ 2147483647 h 15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254"/>
                <a:gd name="T169" fmla="*/ 0 h 156"/>
                <a:gd name="T170" fmla="*/ 254 w 254"/>
                <a:gd name="T171" fmla="*/ 156 h 15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254" h="156">
                  <a:moveTo>
                    <a:pt x="151" y="22"/>
                  </a:moveTo>
                  <a:lnTo>
                    <a:pt x="167" y="23"/>
                  </a:lnTo>
                  <a:lnTo>
                    <a:pt x="166" y="33"/>
                  </a:lnTo>
                  <a:lnTo>
                    <a:pt x="170" y="33"/>
                  </a:lnTo>
                  <a:lnTo>
                    <a:pt x="175" y="35"/>
                  </a:lnTo>
                  <a:lnTo>
                    <a:pt x="180" y="32"/>
                  </a:lnTo>
                  <a:lnTo>
                    <a:pt x="180" y="48"/>
                  </a:lnTo>
                  <a:lnTo>
                    <a:pt x="232" y="51"/>
                  </a:lnTo>
                  <a:lnTo>
                    <a:pt x="232" y="63"/>
                  </a:lnTo>
                  <a:lnTo>
                    <a:pt x="220" y="63"/>
                  </a:lnTo>
                  <a:lnTo>
                    <a:pt x="218" y="70"/>
                  </a:lnTo>
                  <a:lnTo>
                    <a:pt x="216" y="68"/>
                  </a:lnTo>
                  <a:lnTo>
                    <a:pt x="214" y="70"/>
                  </a:lnTo>
                  <a:lnTo>
                    <a:pt x="214" y="73"/>
                  </a:lnTo>
                  <a:lnTo>
                    <a:pt x="218" y="74"/>
                  </a:lnTo>
                  <a:lnTo>
                    <a:pt x="217" y="85"/>
                  </a:lnTo>
                  <a:lnTo>
                    <a:pt x="220" y="85"/>
                  </a:lnTo>
                  <a:lnTo>
                    <a:pt x="218" y="87"/>
                  </a:lnTo>
                  <a:lnTo>
                    <a:pt x="254" y="89"/>
                  </a:lnTo>
                  <a:lnTo>
                    <a:pt x="252" y="115"/>
                  </a:lnTo>
                  <a:lnTo>
                    <a:pt x="248" y="118"/>
                  </a:lnTo>
                  <a:lnTo>
                    <a:pt x="254" y="126"/>
                  </a:lnTo>
                  <a:lnTo>
                    <a:pt x="251" y="128"/>
                  </a:lnTo>
                  <a:lnTo>
                    <a:pt x="249" y="130"/>
                  </a:lnTo>
                  <a:lnTo>
                    <a:pt x="246" y="131"/>
                  </a:lnTo>
                  <a:lnTo>
                    <a:pt x="243" y="133"/>
                  </a:lnTo>
                  <a:lnTo>
                    <a:pt x="242" y="133"/>
                  </a:lnTo>
                  <a:lnTo>
                    <a:pt x="239" y="134"/>
                  </a:lnTo>
                  <a:lnTo>
                    <a:pt x="238" y="136"/>
                  </a:lnTo>
                  <a:lnTo>
                    <a:pt x="236" y="139"/>
                  </a:lnTo>
                  <a:lnTo>
                    <a:pt x="236" y="140"/>
                  </a:lnTo>
                  <a:lnTo>
                    <a:pt x="236" y="142"/>
                  </a:lnTo>
                  <a:lnTo>
                    <a:pt x="235" y="142"/>
                  </a:lnTo>
                  <a:lnTo>
                    <a:pt x="233" y="143"/>
                  </a:lnTo>
                  <a:lnTo>
                    <a:pt x="230" y="142"/>
                  </a:lnTo>
                  <a:lnTo>
                    <a:pt x="229" y="143"/>
                  </a:lnTo>
                  <a:lnTo>
                    <a:pt x="229" y="146"/>
                  </a:lnTo>
                  <a:lnTo>
                    <a:pt x="227" y="148"/>
                  </a:lnTo>
                  <a:lnTo>
                    <a:pt x="226" y="149"/>
                  </a:lnTo>
                  <a:lnTo>
                    <a:pt x="224" y="149"/>
                  </a:lnTo>
                  <a:lnTo>
                    <a:pt x="223" y="149"/>
                  </a:lnTo>
                  <a:lnTo>
                    <a:pt x="221" y="149"/>
                  </a:lnTo>
                  <a:lnTo>
                    <a:pt x="221" y="150"/>
                  </a:lnTo>
                  <a:lnTo>
                    <a:pt x="218" y="153"/>
                  </a:lnTo>
                  <a:lnTo>
                    <a:pt x="217" y="155"/>
                  </a:lnTo>
                  <a:lnTo>
                    <a:pt x="216" y="156"/>
                  </a:lnTo>
                  <a:lnTo>
                    <a:pt x="214" y="156"/>
                  </a:lnTo>
                  <a:lnTo>
                    <a:pt x="208" y="145"/>
                  </a:lnTo>
                  <a:lnTo>
                    <a:pt x="211" y="143"/>
                  </a:lnTo>
                  <a:lnTo>
                    <a:pt x="213" y="133"/>
                  </a:lnTo>
                  <a:lnTo>
                    <a:pt x="195" y="131"/>
                  </a:lnTo>
                  <a:lnTo>
                    <a:pt x="194" y="136"/>
                  </a:lnTo>
                  <a:lnTo>
                    <a:pt x="179" y="136"/>
                  </a:lnTo>
                  <a:lnTo>
                    <a:pt x="179" y="145"/>
                  </a:lnTo>
                  <a:lnTo>
                    <a:pt x="157" y="143"/>
                  </a:lnTo>
                  <a:lnTo>
                    <a:pt x="157" y="133"/>
                  </a:lnTo>
                  <a:lnTo>
                    <a:pt x="154" y="131"/>
                  </a:lnTo>
                  <a:lnTo>
                    <a:pt x="160" y="123"/>
                  </a:lnTo>
                  <a:lnTo>
                    <a:pt x="132" y="109"/>
                  </a:lnTo>
                  <a:lnTo>
                    <a:pt x="139" y="102"/>
                  </a:lnTo>
                  <a:lnTo>
                    <a:pt x="125" y="96"/>
                  </a:lnTo>
                  <a:lnTo>
                    <a:pt x="111" y="96"/>
                  </a:lnTo>
                  <a:lnTo>
                    <a:pt x="109" y="96"/>
                  </a:lnTo>
                  <a:lnTo>
                    <a:pt x="109" y="99"/>
                  </a:lnTo>
                  <a:lnTo>
                    <a:pt x="107" y="107"/>
                  </a:lnTo>
                  <a:lnTo>
                    <a:pt x="113" y="107"/>
                  </a:lnTo>
                  <a:lnTo>
                    <a:pt x="113" y="112"/>
                  </a:lnTo>
                  <a:lnTo>
                    <a:pt x="117" y="112"/>
                  </a:lnTo>
                  <a:lnTo>
                    <a:pt x="117" y="120"/>
                  </a:lnTo>
                  <a:lnTo>
                    <a:pt x="111" y="124"/>
                  </a:lnTo>
                  <a:lnTo>
                    <a:pt x="103" y="121"/>
                  </a:lnTo>
                  <a:lnTo>
                    <a:pt x="104" y="111"/>
                  </a:lnTo>
                  <a:lnTo>
                    <a:pt x="68" y="108"/>
                  </a:lnTo>
                  <a:lnTo>
                    <a:pt x="66" y="105"/>
                  </a:lnTo>
                  <a:lnTo>
                    <a:pt x="60" y="108"/>
                  </a:lnTo>
                  <a:lnTo>
                    <a:pt x="57" y="104"/>
                  </a:lnTo>
                  <a:lnTo>
                    <a:pt x="59" y="102"/>
                  </a:lnTo>
                  <a:lnTo>
                    <a:pt x="47" y="86"/>
                  </a:lnTo>
                  <a:lnTo>
                    <a:pt x="29" y="96"/>
                  </a:lnTo>
                  <a:lnTo>
                    <a:pt x="32" y="101"/>
                  </a:lnTo>
                  <a:lnTo>
                    <a:pt x="31" y="102"/>
                  </a:lnTo>
                  <a:lnTo>
                    <a:pt x="31" y="105"/>
                  </a:lnTo>
                  <a:lnTo>
                    <a:pt x="26" y="104"/>
                  </a:lnTo>
                  <a:lnTo>
                    <a:pt x="26" y="102"/>
                  </a:lnTo>
                  <a:lnTo>
                    <a:pt x="22" y="102"/>
                  </a:lnTo>
                  <a:lnTo>
                    <a:pt x="19" y="98"/>
                  </a:lnTo>
                  <a:lnTo>
                    <a:pt x="15" y="95"/>
                  </a:lnTo>
                  <a:lnTo>
                    <a:pt x="13" y="92"/>
                  </a:lnTo>
                  <a:lnTo>
                    <a:pt x="10" y="90"/>
                  </a:lnTo>
                  <a:lnTo>
                    <a:pt x="19" y="82"/>
                  </a:lnTo>
                  <a:lnTo>
                    <a:pt x="0" y="60"/>
                  </a:lnTo>
                  <a:lnTo>
                    <a:pt x="32" y="35"/>
                  </a:lnTo>
                  <a:lnTo>
                    <a:pt x="38" y="41"/>
                  </a:lnTo>
                  <a:lnTo>
                    <a:pt x="34" y="46"/>
                  </a:lnTo>
                  <a:lnTo>
                    <a:pt x="38" y="51"/>
                  </a:lnTo>
                  <a:lnTo>
                    <a:pt x="43" y="48"/>
                  </a:lnTo>
                  <a:lnTo>
                    <a:pt x="43" y="45"/>
                  </a:lnTo>
                  <a:lnTo>
                    <a:pt x="46" y="42"/>
                  </a:lnTo>
                  <a:lnTo>
                    <a:pt x="46" y="41"/>
                  </a:lnTo>
                  <a:lnTo>
                    <a:pt x="66" y="20"/>
                  </a:lnTo>
                  <a:lnTo>
                    <a:pt x="60" y="14"/>
                  </a:lnTo>
                  <a:lnTo>
                    <a:pt x="68" y="5"/>
                  </a:lnTo>
                  <a:lnTo>
                    <a:pt x="73" y="0"/>
                  </a:lnTo>
                  <a:lnTo>
                    <a:pt x="78" y="4"/>
                  </a:lnTo>
                  <a:lnTo>
                    <a:pt x="73" y="10"/>
                  </a:lnTo>
                  <a:lnTo>
                    <a:pt x="92" y="27"/>
                  </a:lnTo>
                  <a:lnTo>
                    <a:pt x="97" y="23"/>
                  </a:lnTo>
                  <a:lnTo>
                    <a:pt x="129" y="27"/>
                  </a:lnTo>
                  <a:lnTo>
                    <a:pt x="132" y="24"/>
                  </a:lnTo>
                  <a:lnTo>
                    <a:pt x="135" y="23"/>
                  </a:lnTo>
                  <a:lnTo>
                    <a:pt x="138" y="22"/>
                  </a:lnTo>
                  <a:lnTo>
                    <a:pt x="144" y="19"/>
                  </a:lnTo>
                  <a:lnTo>
                    <a:pt x="151" y="2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45" name="Freeform 254"/>
            <p:cNvSpPr>
              <a:spLocks noEditPoints="1"/>
            </p:cNvSpPr>
            <p:nvPr/>
          </p:nvSpPr>
          <p:spPr bwMode="auto">
            <a:xfrm rot="21334256">
              <a:off x="2925795" y="1327960"/>
              <a:ext cx="857472" cy="1171619"/>
            </a:xfrm>
            <a:custGeom>
              <a:avLst/>
              <a:gdLst>
                <a:gd name="T0" fmla="*/ 2147483647 w 263"/>
                <a:gd name="T1" fmla="*/ 2147483647 h 313"/>
                <a:gd name="T2" fmla="*/ 2147483647 w 263"/>
                <a:gd name="T3" fmla="*/ 2147483647 h 313"/>
                <a:gd name="T4" fmla="*/ 2147483647 w 263"/>
                <a:gd name="T5" fmla="*/ 2147483647 h 313"/>
                <a:gd name="T6" fmla="*/ 2147483647 w 263"/>
                <a:gd name="T7" fmla="*/ 2147483647 h 313"/>
                <a:gd name="T8" fmla="*/ 2147483647 w 263"/>
                <a:gd name="T9" fmla="*/ 2147483647 h 313"/>
                <a:gd name="T10" fmla="*/ 2147483647 w 263"/>
                <a:gd name="T11" fmla="*/ 2147483647 h 313"/>
                <a:gd name="T12" fmla="*/ 2147483647 w 263"/>
                <a:gd name="T13" fmla="*/ 2147483647 h 313"/>
                <a:gd name="T14" fmla="*/ 2147483647 w 263"/>
                <a:gd name="T15" fmla="*/ 2147483647 h 313"/>
                <a:gd name="T16" fmla="*/ 2147483647 w 263"/>
                <a:gd name="T17" fmla="*/ 2147483647 h 313"/>
                <a:gd name="T18" fmla="*/ 2147483647 w 263"/>
                <a:gd name="T19" fmla="*/ 2147483647 h 313"/>
                <a:gd name="T20" fmla="*/ 2147483647 w 263"/>
                <a:gd name="T21" fmla="*/ 2147483647 h 313"/>
                <a:gd name="T22" fmla="*/ 2147483647 w 263"/>
                <a:gd name="T23" fmla="*/ 2147483647 h 313"/>
                <a:gd name="T24" fmla="*/ 2147483647 w 263"/>
                <a:gd name="T25" fmla="*/ 2147483647 h 313"/>
                <a:gd name="T26" fmla="*/ 2147483647 w 263"/>
                <a:gd name="T27" fmla="*/ 2147483647 h 313"/>
                <a:gd name="T28" fmla="*/ 2147483647 w 263"/>
                <a:gd name="T29" fmla="*/ 2147483647 h 313"/>
                <a:gd name="T30" fmla="*/ 2147483647 w 263"/>
                <a:gd name="T31" fmla="*/ 2147483647 h 313"/>
                <a:gd name="T32" fmla="*/ 2147483647 w 263"/>
                <a:gd name="T33" fmla="*/ 2147483647 h 313"/>
                <a:gd name="T34" fmla="*/ 2147483647 w 263"/>
                <a:gd name="T35" fmla="*/ 2147483647 h 313"/>
                <a:gd name="T36" fmla="*/ 2147483647 w 263"/>
                <a:gd name="T37" fmla="*/ 2147483647 h 313"/>
                <a:gd name="T38" fmla="*/ 2147483647 w 263"/>
                <a:gd name="T39" fmla="*/ 2147483647 h 313"/>
                <a:gd name="T40" fmla="*/ 2147483647 w 263"/>
                <a:gd name="T41" fmla="*/ 2147483647 h 313"/>
                <a:gd name="T42" fmla="*/ 2147483647 w 263"/>
                <a:gd name="T43" fmla="*/ 2147483647 h 313"/>
                <a:gd name="T44" fmla="*/ 2147483647 w 263"/>
                <a:gd name="T45" fmla="*/ 2147483647 h 313"/>
                <a:gd name="T46" fmla="*/ 2147483647 w 263"/>
                <a:gd name="T47" fmla="*/ 2147483647 h 313"/>
                <a:gd name="T48" fmla="*/ 2147483647 w 263"/>
                <a:gd name="T49" fmla="*/ 2147483647 h 313"/>
                <a:gd name="T50" fmla="*/ 2147483647 w 263"/>
                <a:gd name="T51" fmla="*/ 2147483647 h 313"/>
                <a:gd name="T52" fmla="*/ 2147483647 w 263"/>
                <a:gd name="T53" fmla="*/ 2147483647 h 313"/>
                <a:gd name="T54" fmla="*/ 2147483647 w 263"/>
                <a:gd name="T55" fmla="*/ 2147483647 h 313"/>
                <a:gd name="T56" fmla="*/ 2147483647 w 263"/>
                <a:gd name="T57" fmla="*/ 2147483647 h 313"/>
                <a:gd name="T58" fmla="*/ 2147483647 w 263"/>
                <a:gd name="T59" fmla="*/ 2147483647 h 313"/>
                <a:gd name="T60" fmla="*/ 2147483647 w 263"/>
                <a:gd name="T61" fmla="*/ 2147483647 h 313"/>
                <a:gd name="T62" fmla="*/ 2147483647 w 263"/>
                <a:gd name="T63" fmla="*/ 2147483647 h 313"/>
                <a:gd name="T64" fmla="*/ 2147483647 w 263"/>
                <a:gd name="T65" fmla="*/ 2147483647 h 313"/>
                <a:gd name="T66" fmla="*/ 2147483647 w 263"/>
                <a:gd name="T67" fmla="*/ 2147483647 h 313"/>
                <a:gd name="T68" fmla="*/ 2147483647 w 263"/>
                <a:gd name="T69" fmla="*/ 2147483647 h 313"/>
                <a:gd name="T70" fmla="*/ 2147483647 w 263"/>
                <a:gd name="T71" fmla="*/ 2147483647 h 313"/>
                <a:gd name="T72" fmla="*/ 2147483647 w 263"/>
                <a:gd name="T73" fmla="*/ 2147483647 h 313"/>
                <a:gd name="T74" fmla="*/ 2147483647 w 263"/>
                <a:gd name="T75" fmla="*/ 2147483647 h 313"/>
                <a:gd name="T76" fmla="*/ 2147483647 w 263"/>
                <a:gd name="T77" fmla="*/ 2147483647 h 313"/>
                <a:gd name="T78" fmla="*/ 2147483647 w 263"/>
                <a:gd name="T79" fmla="*/ 2147483647 h 313"/>
                <a:gd name="T80" fmla="*/ 2147483647 w 263"/>
                <a:gd name="T81" fmla="*/ 2147483647 h 313"/>
                <a:gd name="T82" fmla="*/ 2147483647 w 263"/>
                <a:gd name="T83" fmla="*/ 2147483647 h 313"/>
                <a:gd name="T84" fmla="*/ 2147483647 w 263"/>
                <a:gd name="T85" fmla="*/ 2147483647 h 313"/>
                <a:gd name="T86" fmla="*/ 2147483647 w 263"/>
                <a:gd name="T87" fmla="*/ 2147483647 h 313"/>
                <a:gd name="T88" fmla="*/ 2147483647 w 263"/>
                <a:gd name="T89" fmla="*/ 2147483647 h 313"/>
                <a:gd name="T90" fmla="*/ 2147483647 w 263"/>
                <a:gd name="T91" fmla="*/ 2147483647 h 313"/>
                <a:gd name="T92" fmla="*/ 2147483647 w 263"/>
                <a:gd name="T93" fmla="*/ 2147483647 h 313"/>
                <a:gd name="T94" fmla="*/ 2147483647 w 263"/>
                <a:gd name="T95" fmla="*/ 2147483647 h 313"/>
                <a:gd name="T96" fmla="*/ 2147483647 w 263"/>
                <a:gd name="T97" fmla="*/ 2147483647 h 313"/>
                <a:gd name="T98" fmla="*/ 2147483647 w 263"/>
                <a:gd name="T99" fmla="*/ 2147483647 h 313"/>
                <a:gd name="T100" fmla="*/ 2147483647 w 263"/>
                <a:gd name="T101" fmla="*/ 2147483647 h 313"/>
                <a:gd name="T102" fmla="*/ 2147483647 w 263"/>
                <a:gd name="T103" fmla="*/ 2147483647 h 313"/>
                <a:gd name="T104" fmla="*/ 2147483647 w 263"/>
                <a:gd name="T105" fmla="*/ 2147483647 h 313"/>
                <a:gd name="T106" fmla="*/ 2147483647 w 263"/>
                <a:gd name="T107" fmla="*/ 2147483647 h 313"/>
                <a:gd name="T108" fmla="*/ 2147483647 w 263"/>
                <a:gd name="T109" fmla="*/ 2147483647 h 313"/>
                <a:gd name="T110" fmla="*/ 2147483647 w 263"/>
                <a:gd name="T111" fmla="*/ 2147483647 h 313"/>
                <a:gd name="T112" fmla="*/ 2147483647 w 263"/>
                <a:gd name="T113" fmla="*/ 2147483647 h 313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263"/>
                <a:gd name="T172" fmla="*/ 0 h 313"/>
                <a:gd name="T173" fmla="*/ 263 w 263"/>
                <a:gd name="T174" fmla="*/ 313 h 313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263" h="313">
                  <a:moveTo>
                    <a:pt x="132" y="85"/>
                  </a:moveTo>
                  <a:lnTo>
                    <a:pt x="135" y="82"/>
                  </a:lnTo>
                  <a:lnTo>
                    <a:pt x="140" y="77"/>
                  </a:lnTo>
                  <a:lnTo>
                    <a:pt x="144" y="74"/>
                  </a:lnTo>
                  <a:lnTo>
                    <a:pt x="145" y="73"/>
                  </a:lnTo>
                  <a:lnTo>
                    <a:pt x="151" y="73"/>
                  </a:lnTo>
                  <a:lnTo>
                    <a:pt x="170" y="73"/>
                  </a:lnTo>
                  <a:lnTo>
                    <a:pt x="173" y="72"/>
                  </a:lnTo>
                  <a:lnTo>
                    <a:pt x="176" y="70"/>
                  </a:lnTo>
                  <a:lnTo>
                    <a:pt x="181" y="67"/>
                  </a:lnTo>
                  <a:lnTo>
                    <a:pt x="182" y="66"/>
                  </a:lnTo>
                  <a:lnTo>
                    <a:pt x="183" y="64"/>
                  </a:lnTo>
                  <a:lnTo>
                    <a:pt x="183" y="61"/>
                  </a:lnTo>
                  <a:lnTo>
                    <a:pt x="183" y="60"/>
                  </a:lnTo>
                  <a:lnTo>
                    <a:pt x="185" y="60"/>
                  </a:lnTo>
                  <a:lnTo>
                    <a:pt x="186" y="61"/>
                  </a:lnTo>
                  <a:lnTo>
                    <a:pt x="188" y="60"/>
                  </a:lnTo>
                  <a:lnTo>
                    <a:pt x="189" y="60"/>
                  </a:lnTo>
                  <a:lnTo>
                    <a:pt x="191" y="58"/>
                  </a:lnTo>
                  <a:lnTo>
                    <a:pt x="192" y="58"/>
                  </a:lnTo>
                  <a:lnTo>
                    <a:pt x="191" y="66"/>
                  </a:lnTo>
                  <a:lnTo>
                    <a:pt x="191" y="69"/>
                  </a:lnTo>
                  <a:lnTo>
                    <a:pt x="191" y="73"/>
                  </a:lnTo>
                  <a:lnTo>
                    <a:pt x="194" y="80"/>
                  </a:lnTo>
                  <a:lnTo>
                    <a:pt x="194" y="83"/>
                  </a:lnTo>
                  <a:lnTo>
                    <a:pt x="195" y="85"/>
                  </a:lnTo>
                  <a:lnTo>
                    <a:pt x="198" y="89"/>
                  </a:lnTo>
                  <a:lnTo>
                    <a:pt x="200" y="91"/>
                  </a:lnTo>
                  <a:lnTo>
                    <a:pt x="203" y="92"/>
                  </a:lnTo>
                  <a:lnTo>
                    <a:pt x="205" y="92"/>
                  </a:lnTo>
                  <a:lnTo>
                    <a:pt x="216" y="94"/>
                  </a:lnTo>
                  <a:lnTo>
                    <a:pt x="226" y="96"/>
                  </a:lnTo>
                  <a:lnTo>
                    <a:pt x="230" y="98"/>
                  </a:lnTo>
                  <a:lnTo>
                    <a:pt x="235" y="99"/>
                  </a:lnTo>
                  <a:lnTo>
                    <a:pt x="238" y="101"/>
                  </a:lnTo>
                  <a:lnTo>
                    <a:pt x="236" y="108"/>
                  </a:lnTo>
                  <a:lnTo>
                    <a:pt x="241" y="110"/>
                  </a:lnTo>
                  <a:lnTo>
                    <a:pt x="241" y="117"/>
                  </a:lnTo>
                  <a:lnTo>
                    <a:pt x="245" y="118"/>
                  </a:lnTo>
                  <a:lnTo>
                    <a:pt x="244" y="132"/>
                  </a:lnTo>
                  <a:lnTo>
                    <a:pt x="241" y="154"/>
                  </a:lnTo>
                  <a:lnTo>
                    <a:pt x="251" y="155"/>
                  </a:lnTo>
                  <a:lnTo>
                    <a:pt x="249" y="162"/>
                  </a:lnTo>
                  <a:lnTo>
                    <a:pt x="236" y="161"/>
                  </a:lnTo>
                  <a:lnTo>
                    <a:pt x="232" y="205"/>
                  </a:lnTo>
                  <a:lnTo>
                    <a:pt x="233" y="205"/>
                  </a:lnTo>
                  <a:lnTo>
                    <a:pt x="235" y="203"/>
                  </a:lnTo>
                  <a:lnTo>
                    <a:pt x="236" y="202"/>
                  </a:lnTo>
                  <a:lnTo>
                    <a:pt x="238" y="202"/>
                  </a:lnTo>
                  <a:lnTo>
                    <a:pt x="239" y="208"/>
                  </a:lnTo>
                  <a:lnTo>
                    <a:pt x="244" y="208"/>
                  </a:lnTo>
                  <a:lnTo>
                    <a:pt x="246" y="209"/>
                  </a:lnTo>
                  <a:lnTo>
                    <a:pt x="248" y="212"/>
                  </a:lnTo>
                  <a:lnTo>
                    <a:pt x="249" y="212"/>
                  </a:lnTo>
                  <a:lnTo>
                    <a:pt x="252" y="212"/>
                  </a:lnTo>
                  <a:lnTo>
                    <a:pt x="254" y="215"/>
                  </a:lnTo>
                  <a:lnTo>
                    <a:pt x="258" y="215"/>
                  </a:lnTo>
                  <a:lnTo>
                    <a:pt x="263" y="217"/>
                  </a:lnTo>
                  <a:lnTo>
                    <a:pt x="260" y="256"/>
                  </a:lnTo>
                  <a:lnTo>
                    <a:pt x="260" y="263"/>
                  </a:lnTo>
                  <a:lnTo>
                    <a:pt x="257" y="269"/>
                  </a:lnTo>
                  <a:lnTo>
                    <a:pt x="255" y="272"/>
                  </a:lnTo>
                  <a:lnTo>
                    <a:pt x="257" y="275"/>
                  </a:lnTo>
                  <a:lnTo>
                    <a:pt x="252" y="285"/>
                  </a:lnTo>
                  <a:lnTo>
                    <a:pt x="248" y="285"/>
                  </a:lnTo>
                  <a:lnTo>
                    <a:pt x="241" y="296"/>
                  </a:lnTo>
                  <a:lnTo>
                    <a:pt x="241" y="297"/>
                  </a:lnTo>
                  <a:lnTo>
                    <a:pt x="239" y="299"/>
                  </a:lnTo>
                  <a:lnTo>
                    <a:pt x="239" y="303"/>
                  </a:lnTo>
                  <a:lnTo>
                    <a:pt x="233" y="306"/>
                  </a:lnTo>
                  <a:lnTo>
                    <a:pt x="233" y="313"/>
                  </a:lnTo>
                  <a:lnTo>
                    <a:pt x="227" y="313"/>
                  </a:lnTo>
                  <a:lnTo>
                    <a:pt x="225" y="312"/>
                  </a:lnTo>
                  <a:lnTo>
                    <a:pt x="222" y="309"/>
                  </a:lnTo>
                  <a:lnTo>
                    <a:pt x="216" y="303"/>
                  </a:lnTo>
                  <a:lnTo>
                    <a:pt x="213" y="302"/>
                  </a:lnTo>
                  <a:lnTo>
                    <a:pt x="211" y="302"/>
                  </a:lnTo>
                  <a:lnTo>
                    <a:pt x="207" y="299"/>
                  </a:lnTo>
                  <a:lnTo>
                    <a:pt x="200" y="293"/>
                  </a:lnTo>
                  <a:lnTo>
                    <a:pt x="198" y="291"/>
                  </a:lnTo>
                  <a:lnTo>
                    <a:pt x="192" y="290"/>
                  </a:lnTo>
                  <a:lnTo>
                    <a:pt x="188" y="288"/>
                  </a:lnTo>
                  <a:lnTo>
                    <a:pt x="183" y="285"/>
                  </a:lnTo>
                  <a:lnTo>
                    <a:pt x="182" y="283"/>
                  </a:lnTo>
                  <a:lnTo>
                    <a:pt x="181" y="280"/>
                  </a:lnTo>
                  <a:lnTo>
                    <a:pt x="181" y="275"/>
                  </a:lnTo>
                  <a:lnTo>
                    <a:pt x="179" y="274"/>
                  </a:lnTo>
                  <a:lnTo>
                    <a:pt x="176" y="271"/>
                  </a:lnTo>
                  <a:lnTo>
                    <a:pt x="175" y="269"/>
                  </a:lnTo>
                  <a:lnTo>
                    <a:pt x="173" y="266"/>
                  </a:lnTo>
                  <a:lnTo>
                    <a:pt x="173" y="258"/>
                  </a:lnTo>
                  <a:lnTo>
                    <a:pt x="172" y="256"/>
                  </a:lnTo>
                  <a:lnTo>
                    <a:pt x="172" y="253"/>
                  </a:lnTo>
                  <a:lnTo>
                    <a:pt x="170" y="253"/>
                  </a:lnTo>
                  <a:lnTo>
                    <a:pt x="170" y="250"/>
                  </a:lnTo>
                  <a:lnTo>
                    <a:pt x="166" y="243"/>
                  </a:lnTo>
                  <a:lnTo>
                    <a:pt x="164" y="241"/>
                  </a:lnTo>
                  <a:lnTo>
                    <a:pt x="163" y="239"/>
                  </a:lnTo>
                  <a:lnTo>
                    <a:pt x="154" y="225"/>
                  </a:lnTo>
                  <a:lnTo>
                    <a:pt x="145" y="215"/>
                  </a:lnTo>
                  <a:lnTo>
                    <a:pt x="140" y="209"/>
                  </a:lnTo>
                  <a:lnTo>
                    <a:pt x="131" y="200"/>
                  </a:lnTo>
                  <a:lnTo>
                    <a:pt x="128" y="198"/>
                  </a:lnTo>
                  <a:lnTo>
                    <a:pt x="123" y="195"/>
                  </a:lnTo>
                  <a:lnTo>
                    <a:pt x="118" y="193"/>
                  </a:lnTo>
                  <a:lnTo>
                    <a:pt x="115" y="192"/>
                  </a:lnTo>
                  <a:lnTo>
                    <a:pt x="112" y="192"/>
                  </a:lnTo>
                  <a:lnTo>
                    <a:pt x="109" y="192"/>
                  </a:lnTo>
                  <a:lnTo>
                    <a:pt x="101" y="189"/>
                  </a:lnTo>
                  <a:lnTo>
                    <a:pt x="96" y="189"/>
                  </a:lnTo>
                  <a:lnTo>
                    <a:pt x="93" y="190"/>
                  </a:lnTo>
                  <a:lnTo>
                    <a:pt x="88" y="192"/>
                  </a:lnTo>
                  <a:lnTo>
                    <a:pt x="87" y="193"/>
                  </a:lnTo>
                  <a:lnTo>
                    <a:pt x="85" y="195"/>
                  </a:lnTo>
                  <a:lnTo>
                    <a:pt x="87" y="195"/>
                  </a:lnTo>
                  <a:lnTo>
                    <a:pt x="88" y="195"/>
                  </a:lnTo>
                  <a:lnTo>
                    <a:pt x="90" y="193"/>
                  </a:lnTo>
                  <a:lnTo>
                    <a:pt x="90" y="195"/>
                  </a:lnTo>
                  <a:lnTo>
                    <a:pt x="88" y="196"/>
                  </a:lnTo>
                  <a:lnTo>
                    <a:pt x="87" y="198"/>
                  </a:lnTo>
                  <a:lnTo>
                    <a:pt x="87" y="199"/>
                  </a:lnTo>
                  <a:lnTo>
                    <a:pt x="87" y="200"/>
                  </a:lnTo>
                  <a:lnTo>
                    <a:pt x="88" y="202"/>
                  </a:lnTo>
                  <a:lnTo>
                    <a:pt x="88" y="200"/>
                  </a:lnTo>
                  <a:lnTo>
                    <a:pt x="90" y="199"/>
                  </a:lnTo>
                  <a:lnTo>
                    <a:pt x="88" y="198"/>
                  </a:lnTo>
                  <a:lnTo>
                    <a:pt x="90" y="196"/>
                  </a:lnTo>
                  <a:lnTo>
                    <a:pt x="90" y="195"/>
                  </a:lnTo>
                  <a:lnTo>
                    <a:pt x="91" y="193"/>
                  </a:lnTo>
                  <a:lnTo>
                    <a:pt x="93" y="193"/>
                  </a:lnTo>
                  <a:lnTo>
                    <a:pt x="93" y="195"/>
                  </a:lnTo>
                  <a:lnTo>
                    <a:pt x="91" y="198"/>
                  </a:lnTo>
                  <a:lnTo>
                    <a:pt x="91" y="202"/>
                  </a:lnTo>
                  <a:lnTo>
                    <a:pt x="90" y="203"/>
                  </a:lnTo>
                  <a:lnTo>
                    <a:pt x="91" y="205"/>
                  </a:lnTo>
                  <a:lnTo>
                    <a:pt x="93" y="203"/>
                  </a:lnTo>
                  <a:lnTo>
                    <a:pt x="93" y="202"/>
                  </a:lnTo>
                  <a:lnTo>
                    <a:pt x="94" y="202"/>
                  </a:lnTo>
                  <a:lnTo>
                    <a:pt x="94" y="203"/>
                  </a:lnTo>
                  <a:lnTo>
                    <a:pt x="96" y="205"/>
                  </a:lnTo>
                  <a:lnTo>
                    <a:pt x="96" y="203"/>
                  </a:lnTo>
                  <a:lnTo>
                    <a:pt x="96" y="202"/>
                  </a:lnTo>
                  <a:lnTo>
                    <a:pt x="96" y="200"/>
                  </a:lnTo>
                  <a:lnTo>
                    <a:pt x="96" y="199"/>
                  </a:lnTo>
                  <a:lnTo>
                    <a:pt x="94" y="198"/>
                  </a:lnTo>
                  <a:lnTo>
                    <a:pt x="94" y="196"/>
                  </a:lnTo>
                  <a:lnTo>
                    <a:pt x="96" y="198"/>
                  </a:lnTo>
                  <a:lnTo>
                    <a:pt x="97" y="200"/>
                  </a:lnTo>
                  <a:lnTo>
                    <a:pt x="98" y="203"/>
                  </a:lnTo>
                  <a:lnTo>
                    <a:pt x="97" y="205"/>
                  </a:lnTo>
                  <a:lnTo>
                    <a:pt x="97" y="206"/>
                  </a:lnTo>
                  <a:lnTo>
                    <a:pt x="96" y="208"/>
                  </a:lnTo>
                  <a:lnTo>
                    <a:pt x="94" y="208"/>
                  </a:lnTo>
                  <a:lnTo>
                    <a:pt x="91" y="208"/>
                  </a:lnTo>
                  <a:lnTo>
                    <a:pt x="88" y="205"/>
                  </a:lnTo>
                  <a:lnTo>
                    <a:pt x="78" y="195"/>
                  </a:lnTo>
                  <a:lnTo>
                    <a:pt x="75" y="192"/>
                  </a:lnTo>
                  <a:lnTo>
                    <a:pt x="74" y="190"/>
                  </a:lnTo>
                  <a:lnTo>
                    <a:pt x="71" y="187"/>
                  </a:lnTo>
                  <a:lnTo>
                    <a:pt x="63" y="173"/>
                  </a:lnTo>
                  <a:lnTo>
                    <a:pt x="62" y="168"/>
                  </a:lnTo>
                  <a:lnTo>
                    <a:pt x="59" y="162"/>
                  </a:lnTo>
                  <a:lnTo>
                    <a:pt x="57" y="155"/>
                  </a:lnTo>
                  <a:lnTo>
                    <a:pt x="52" y="142"/>
                  </a:lnTo>
                  <a:lnTo>
                    <a:pt x="49" y="132"/>
                  </a:lnTo>
                  <a:lnTo>
                    <a:pt x="46" y="120"/>
                  </a:lnTo>
                  <a:lnTo>
                    <a:pt x="43" y="110"/>
                  </a:lnTo>
                  <a:lnTo>
                    <a:pt x="41" y="108"/>
                  </a:lnTo>
                  <a:lnTo>
                    <a:pt x="38" y="91"/>
                  </a:lnTo>
                  <a:lnTo>
                    <a:pt x="38" y="88"/>
                  </a:lnTo>
                  <a:lnTo>
                    <a:pt x="35" y="79"/>
                  </a:lnTo>
                  <a:lnTo>
                    <a:pt x="33" y="72"/>
                  </a:lnTo>
                  <a:lnTo>
                    <a:pt x="31" y="70"/>
                  </a:lnTo>
                  <a:lnTo>
                    <a:pt x="30" y="67"/>
                  </a:lnTo>
                  <a:lnTo>
                    <a:pt x="27" y="66"/>
                  </a:lnTo>
                  <a:lnTo>
                    <a:pt x="25" y="64"/>
                  </a:lnTo>
                  <a:lnTo>
                    <a:pt x="22" y="63"/>
                  </a:lnTo>
                  <a:lnTo>
                    <a:pt x="21" y="61"/>
                  </a:lnTo>
                  <a:lnTo>
                    <a:pt x="19" y="60"/>
                  </a:lnTo>
                  <a:lnTo>
                    <a:pt x="21" y="60"/>
                  </a:lnTo>
                  <a:lnTo>
                    <a:pt x="22" y="60"/>
                  </a:lnTo>
                  <a:lnTo>
                    <a:pt x="24" y="60"/>
                  </a:lnTo>
                  <a:lnTo>
                    <a:pt x="30" y="64"/>
                  </a:lnTo>
                  <a:lnTo>
                    <a:pt x="35" y="70"/>
                  </a:lnTo>
                  <a:lnTo>
                    <a:pt x="37" y="72"/>
                  </a:lnTo>
                  <a:lnTo>
                    <a:pt x="43" y="77"/>
                  </a:lnTo>
                  <a:lnTo>
                    <a:pt x="49" y="82"/>
                  </a:lnTo>
                  <a:lnTo>
                    <a:pt x="50" y="83"/>
                  </a:lnTo>
                  <a:lnTo>
                    <a:pt x="53" y="85"/>
                  </a:lnTo>
                  <a:lnTo>
                    <a:pt x="60" y="88"/>
                  </a:lnTo>
                  <a:lnTo>
                    <a:pt x="63" y="89"/>
                  </a:lnTo>
                  <a:lnTo>
                    <a:pt x="65" y="89"/>
                  </a:lnTo>
                  <a:lnTo>
                    <a:pt x="71" y="91"/>
                  </a:lnTo>
                  <a:lnTo>
                    <a:pt x="76" y="92"/>
                  </a:lnTo>
                  <a:lnTo>
                    <a:pt x="85" y="94"/>
                  </a:lnTo>
                  <a:lnTo>
                    <a:pt x="96" y="94"/>
                  </a:lnTo>
                  <a:lnTo>
                    <a:pt x="100" y="94"/>
                  </a:lnTo>
                  <a:lnTo>
                    <a:pt x="101" y="94"/>
                  </a:lnTo>
                  <a:lnTo>
                    <a:pt x="106" y="94"/>
                  </a:lnTo>
                  <a:lnTo>
                    <a:pt x="109" y="94"/>
                  </a:lnTo>
                  <a:lnTo>
                    <a:pt x="112" y="94"/>
                  </a:lnTo>
                  <a:lnTo>
                    <a:pt x="116" y="92"/>
                  </a:lnTo>
                  <a:lnTo>
                    <a:pt x="118" y="92"/>
                  </a:lnTo>
                  <a:lnTo>
                    <a:pt x="119" y="92"/>
                  </a:lnTo>
                  <a:lnTo>
                    <a:pt x="120" y="92"/>
                  </a:lnTo>
                  <a:lnTo>
                    <a:pt x="122" y="91"/>
                  </a:lnTo>
                  <a:lnTo>
                    <a:pt x="125" y="89"/>
                  </a:lnTo>
                  <a:lnTo>
                    <a:pt x="129" y="88"/>
                  </a:lnTo>
                  <a:lnTo>
                    <a:pt x="131" y="86"/>
                  </a:lnTo>
                  <a:lnTo>
                    <a:pt x="132" y="85"/>
                  </a:lnTo>
                  <a:close/>
                  <a:moveTo>
                    <a:pt x="208" y="45"/>
                  </a:moveTo>
                  <a:lnTo>
                    <a:pt x="208" y="47"/>
                  </a:lnTo>
                  <a:lnTo>
                    <a:pt x="210" y="47"/>
                  </a:lnTo>
                  <a:lnTo>
                    <a:pt x="208" y="48"/>
                  </a:lnTo>
                  <a:lnTo>
                    <a:pt x="205" y="48"/>
                  </a:lnTo>
                  <a:lnTo>
                    <a:pt x="204" y="50"/>
                  </a:lnTo>
                  <a:lnTo>
                    <a:pt x="207" y="51"/>
                  </a:lnTo>
                  <a:lnTo>
                    <a:pt x="205" y="51"/>
                  </a:lnTo>
                  <a:lnTo>
                    <a:pt x="203" y="51"/>
                  </a:lnTo>
                  <a:lnTo>
                    <a:pt x="200" y="52"/>
                  </a:lnTo>
                  <a:lnTo>
                    <a:pt x="198" y="52"/>
                  </a:lnTo>
                  <a:lnTo>
                    <a:pt x="200" y="51"/>
                  </a:lnTo>
                  <a:lnTo>
                    <a:pt x="200" y="50"/>
                  </a:lnTo>
                  <a:lnTo>
                    <a:pt x="203" y="48"/>
                  </a:lnTo>
                  <a:lnTo>
                    <a:pt x="205" y="45"/>
                  </a:lnTo>
                  <a:lnTo>
                    <a:pt x="208" y="45"/>
                  </a:lnTo>
                  <a:close/>
                  <a:moveTo>
                    <a:pt x="9" y="48"/>
                  </a:moveTo>
                  <a:lnTo>
                    <a:pt x="9" y="50"/>
                  </a:lnTo>
                  <a:lnTo>
                    <a:pt x="8" y="48"/>
                  </a:lnTo>
                  <a:lnTo>
                    <a:pt x="6" y="48"/>
                  </a:lnTo>
                  <a:lnTo>
                    <a:pt x="6" y="47"/>
                  </a:lnTo>
                  <a:lnTo>
                    <a:pt x="8" y="47"/>
                  </a:lnTo>
                  <a:lnTo>
                    <a:pt x="9" y="47"/>
                  </a:lnTo>
                  <a:lnTo>
                    <a:pt x="9" y="48"/>
                  </a:lnTo>
                  <a:close/>
                  <a:moveTo>
                    <a:pt x="0" y="44"/>
                  </a:moveTo>
                  <a:lnTo>
                    <a:pt x="2" y="44"/>
                  </a:lnTo>
                  <a:lnTo>
                    <a:pt x="2" y="42"/>
                  </a:lnTo>
                  <a:lnTo>
                    <a:pt x="3" y="44"/>
                  </a:lnTo>
                  <a:lnTo>
                    <a:pt x="5" y="45"/>
                  </a:lnTo>
                  <a:lnTo>
                    <a:pt x="3" y="45"/>
                  </a:lnTo>
                  <a:lnTo>
                    <a:pt x="2" y="45"/>
                  </a:lnTo>
                  <a:lnTo>
                    <a:pt x="2" y="44"/>
                  </a:lnTo>
                  <a:lnTo>
                    <a:pt x="0" y="44"/>
                  </a:lnTo>
                  <a:close/>
                  <a:moveTo>
                    <a:pt x="189" y="1"/>
                  </a:moveTo>
                  <a:lnTo>
                    <a:pt x="189" y="1"/>
                  </a:lnTo>
                  <a:lnTo>
                    <a:pt x="189" y="3"/>
                  </a:lnTo>
                  <a:lnTo>
                    <a:pt x="188" y="1"/>
                  </a:lnTo>
                  <a:lnTo>
                    <a:pt x="188" y="0"/>
                  </a:lnTo>
                  <a:lnTo>
                    <a:pt x="188" y="1"/>
                  </a:lnTo>
                  <a:lnTo>
                    <a:pt x="189" y="1"/>
                  </a:lnTo>
                  <a:close/>
                  <a:moveTo>
                    <a:pt x="192" y="3"/>
                  </a:moveTo>
                  <a:lnTo>
                    <a:pt x="192" y="3"/>
                  </a:lnTo>
                  <a:lnTo>
                    <a:pt x="192" y="4"/>
                  </a:lnTo>
                  <a:lnTo>
                    <a:pt x="191" y="3"/>
                  </a:lnTo>
                  <a:lnTo>
                    <a:pt x="192" y="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46" name="Freeform 255"/>
            <p:cNvSpPr>
              <a:spLocks noEditPoints="1"/>
            </p:cNvSpPr>
            <p:nvPr/>
          </p:nvSpPr>
          <p:spPr bwMode="auto">
            <a:xfrm rot="21334256">
              <a:off x="5292734" y="3221303"/>
              <a:ext cx="678128" cy="496135"/>
            </a:xfrm>
            <a:custGeom>
              <a:avLst/>
              <a:gdLst>
                <a:gd name="T0" fmla="*/ 2147483647 w 220"/>
                <a:gd name="T1" fmla="*/ 2147483647 h 136"/>
                <a:gd name="T2" fmla="*/ 2147483647 w 220"/>
                <a:gd name="T3" fmla="*/ 2147483647 h 136"/>
                <a:gd name="T4" fmla="*/ 2147483647 w 220"/>
                <a:gd name="T5" fmla="*/ 2147483647 h 136"/>
                <a:gd name="T6" fmla="*/ 2147483647 w 220"/>
                <a:gd name="T7" fmla="*/ 2147483647 h 136"/>
                <a:gd name="T8" fmla="*/ 2147483647 w 220"/>
                <a:gd name="T9" fmla="*/ 2147483647 h 136"/>
                <a:gd name="T10" fmla="*/ 2147483647 w 220"/>
                <a:gd name="T11" fmla="*/ 2147483647 h 136"/>
                <a:gd name="T12" fmla="*/ 2147483647 w 220"/>
                <a:gd name="T13" fmla="*/ 2147483647 h 136"/>
                <a:gd name="T14" fmla="*/ 2147483647 w 220"/>
                <a:gd name="T15" fmla="*/ 2147483647 h 136"/>
                <a:gd name="T16" fmla="*/ 2147483647 w 220"/>
                <a:gd name="T17" fmla="*/ 2147483647 h 136"/>
                <a:gd name="T18" fmla="*/ 2147483647 w 220"/>
                <a:gd name="T19" fmla="*/ 2147483647 h 136"/>
                <a:gd name="T20" fmla="*/ 2147483647 w 220"/>
                <a:gd name="T21" fmla="*/ 2147483647 h 136"/>
                <a:gd name="T22" fmla="*/ 2147483647 w 220"/>
                <a:gd name="T23" fmla="*/ 2147483647 h 136"/>
                <a:gd name="T24" fmla="*/ 2147483647 w 220"/>
                <a:gd name="T25" fmla="*/ 2147483647 h 136"/>
                <a:gd name="T26" fmla="*/ 2147483647 w 220"/>
                <a:gd name="T27" fmla="*/ 2147483647 h 136"/>
                <a:gd name="T28" fmla="*/ 2147483647 w 220"/>
                <a:gd name="T29" fmla="*/ 2147483647 h 136"/>
                <a:gd name="T30" fmla="*/ 2147483647 w 220"/>
                <a:gd name="T31" fmla="*/ 2147483647 h 136"/>
                <a:gd name="T32" fmla="*/ 2147483647 w 220"/>
                <a:gd name="T33" fmla="*/ 2147483647 h 136"/>
                <a:gd name="T34" fmla="*/ 2147483647 w 220"/>
                <a:gd name="T35" fmla="*/ 2147483647 h 136"/>
                <a:gd name="T36" fmla="*/ 2147483647 w 220"/>
                <a:gd name="T37" fmla="*/ 2147483647 h 136"/>
                <a:gd name="T38" fmla="*/ 2147483647 w 220"/>
                <a:gd name="T39" fmla="*/ 2147483647 h 136"/>
                <a:gd name="T40" fmla="*/ 2147483647 w 220"/>
                <a:gd name="T41" fmla="*/ 2147483647 h 136"/>
                <a:gd name="T42" fmla="*/ 2147483647 w 220"/>
                <a:gd name="T43" fmla="*/ 2147483647 h 136"/>
                <a:gd name="T44" fmla="*/ 2147483647 w 220"/>
                <a:gd name="T45" fmla="*/ 2147483647 h 136"/>
                <a:gd name="T46" fmla="*/ 2147483647 w 220"/>
                <a:gd name="T47" fmla="*/ 2147483647 h 136"/>
                <a:gd name="T48" fmla="*/ 2147483647 w 220"/>
                <a:gd name="T49" fmla="*/ 2147483647 h 136"/>
                <a:gd name="T50" fmla="*/ 2147483647 w 220"/>
                <a:gd name="T51" fmla="*/ 2147483647 h 136"/>
                <a:gd name="T52" fmla="*/ 2147483647 w 220"/>
                <a:gd name="T53" fmla="*/ 2147483647 h 136"/>
                <a:gd name="T54" fmla="*/ 2147483647 w 220"/>
                <a:gd name="T55" fmla="*/ 2147483647 h 136"/>
                <a:gd name="T56" fmla="*/ 2147483647 w 220"/>
                <a:gd name="T57" fmla="*/ 2147483647 h 136"/>
                <a:gd name="T58" fmla="*/ 2147483647 w 220"/>
                <a:gd name="T59" fmla="*/ 2147483647 h 136"/>
                <a:gd name="T60" fmla="*/ 2147483647 w 220"/>
                <a:gd name="T61" fmla="*/ 2147483647 h 136"/>
                <a:gd name="T62" fmla="*/ 2147483647 w 220"/>
                <a:gd name="T63" fmla="*/ 2147483647 h 136"/>
                <a:gd name="T64" fmla="*/ 2147483647 w 220"/>
                <a:gd name="T65" fmla="*/ 2147483647 h 136"/>
                <a:gd name="T66" fmla="*/ 2147483647 w 220"/>
                <a:gd name="T67" fmla="*/ 2147483647 h 136"/>
                <a:gd name="T68" fmla="*/ 2147483647 w 220"/>
                <a:gd name="T69" fmla="*/ 2147483647 h 136"/>
                <a:gd name="T70" fmla="*/ 2147483647 w 220"/>
                <a:gd name="T71" fmla="*/ 2147483647 h 136"/>
                <a:gd name="T72" fmla="*/ 2147483647 w 220"/>
                <a:gd name="T73" fmla="*/ 2147483647 h 136"/>
                <a:gd name="T74" fmla="*/ 2147483647 w 220"/>
                <a:gd name="T75" fmla="*/ 2147483647 h 136"/>
                <a:gd name="T76" fmla="*/ 2147483647 w 220"/>
                <a:gd name="T77" fmla="*/ 2147483647 h 136"/>
                <a:gd name="T78" fmla="*/ 2147483647 w 220"/>
                <a:gd name="T79" fmla="*/ 2147483647 h 136"/>
                <a:gd name="T80" fmla="*/ 2147483647 w 220"/>
                <a:gd name="T81" fmla="*/ 2147483647 h 136"/>
                <a:gd name="T82" fmla="*/ 2147483647 w 220"/>
                <a:gd name="T83" fmla="*/ 2147483647 h 136"/>
                <a:gd name="T84" fmla="*/ 2147483647 w 220"/>
                <a:gd name="T85" fmla="*/ 2147483647 h 136"/>
                <a:gd name="T86" fmla="*/ 2147483647 w 220"/>
                <a:gd name="T87" fmla="*/ 2147483647 h 136"/>
                <a:gd name="T88" fmla="*/ 2147483647 w 220"/>
                <a:gd name="T89" fmla="*/ 2147483647 h 136"/>
                <a:gd name="T90" fmla="*/ 2147483647 w 220"/>
                <a:gd name="T91" fmla="*/ 2147483647 h 136"/>
                <a:gd name="T92" fmla="*/ 2147483647 w 220"/>
                <a:gd name="T93" fmla="*/ 2147483647 h 136"/>
                <a:gd name="T94" fmla="*/ 2147483647 w 220"/>
                <a:gd name="T95" fmla="*/ 2147483647 h 136"/>
                <a:gd name="T96" fmla="*/ 2147483647 w 220"/>
                <a:gd name="T97" fmla="*/ 2147483647 h 136"/>
                <a:gd name="T98" fmla="*/ 2147483647 w 220"/>
                <a:gd name="T99" fmla="*/ 2147483647 h 136"/>
                <a:gd name="T100" fmla="*/ 2147483647 w 220"/>
                <a:gd name="T101" fmla="*/ 2147483647 h 136"/>
                <a:gd name="T102" fmla="*/ 2147483647 w 220"/>
                <a:gd name="T103" fmla="*/ 2147483647 h 136"/>
                <a:gd name="T104" fmla="*/ 2147483647 w 220"/>
                <a:gd name="T105" fmla="*/ 2147483647 h 136"/>
                <a:gd name="T106" fmla="*/ 0 w 220"/>
                <a:gd name="T107" fmla="*/ 2147483647 h 136"/>
                <a:gd name="T108" fmla="*/ 2147483647 w 220"/>
                <a:gd name="T109" fmla="*/ 2147483647 h 136"/>
                <a:gd name="T110" fmla="*/ 2147483647 w 220"/>
                <a:gd name="T111" fmla="*/ 2147483647 h 136"/>
                <a:gd name="T112" fmla="*/ 2147483647 w 220"/>
                <a:gd name="T113" fmla="*/ 2147483647 h 136"/>
                <a:gd name="T114" fmla="*/ 2147483647 w 220"/>
                <a:gd name="T115" fmla="*/ 2147483647 h 1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220"/>
                <a:gd name="T175" fmla="*/ 0 h 136"/>
                <a:gd name="T176" fmla="*/ 220 w 220"/>
                <a:gd name="T177" fmla="*/ 136 h 1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220" h="136">
                  <a:moveTo>
                    <a:pt x="37" y="32"/>
                  </a:moveTo>
                  <a:lnTo>
                    <a:pt x="48" y="47"/>
                  </a:lnTo>
                  <a:lnTo>
                    <a:pt x="59" y="39"/>
                  </a:lnTo>
                  <a:lnTo>
                    <a:pt x="66" y="39"/>
                  </a:lnTo>
                  <a:lnTo>
                    <a:pt x="69" y="38"/>
                  </a:lnTo>
                  <a:lnTo>
                    <a:pt x="78" y="38"/>
                  </a:lnTo>
                  <a:lnTo>
                    <a:pt x="79" y="25"/>
                  </a:lnTo>
                  <a:lnTo>
                    <a:pt x="103" y="26"/>
                  </a:lnTo>
                  <a:lnTo>
                    <a:pt x="104" y="14"/>
                  </a:lnTo>
                  <a:lnTo>
                    <a:pt x="125" y="16"/>
                  </a:lnTo>
                  <a:lnTo>
                    <a:pt x="126" y="6"/>
                  </a:lnTo>
                  <a:lnTo>
                    <a:pt x="157" y="7"/>
                  </a:lnTo>
                  <a:lnTo>
                    <a:pt x="158" y="0"/>
                  </a:lnTo>
                  <a:lnTo>
                    <a:pt x="167" y="0"/>
                  </a:lnTo>
                  <a:lnTo>
                    <a:pt x="189" y="1"/>
                  </a:lnTo>
                  <a:lnTo>
                    <a:pt x="188" y="13"/>
                  </a:lnTo>
                  <a:lnTo>
                    <a:pt x="189" y="19"/>
                  </a:lnTo>
                  <a:lnTo>
                    <a:pt x="189" y="23"/>
                  </a:lnTo>
                  <a:lnTo>
                    <a:pt x="188" y="29"/>
                  </a:lnTo>
                  <a:lnTo>
                    <a:pt x="186" y="35"/>
                  </a:lnTo>
                  <a:lnTo>
                    <a:pt x="186" y="42"/>
                  </a:lnTo>
                  <a:lnTo>
                    <a:pt x="185" y="50"/>
                  </a:lnTo>
                  <a:lnTo>
                    <a:pt x="185" y="55"/>
                  </a:lnTo>
                  <a:lnTo>
                    <a:pt x="183" y="67"/>
                  </a:lnTo>
                  <a:lnTo>
                    <a:pt x="183" y="72"/>
                  </a:lnTo>
                  <a:lnTo>
                    <a:pt x="183" y="75"/>
                  </a:lnTo>
                  <a:lnTo>
                    <a:pt x="185" y="75"/>
                  </a:lnTo>
                  <a:lnTo>
                    <a:pt x="186" y="76"/>
                  </a:lnTo>
                  <a:lnTo>
                    <a:pt x="189" y="76"/>
                  </a:lnTo>
                  <a:lnTo>
                    <a:pt x="199" y="76"/>
                  </a:lnTo>
                  <a:lnTo>
                    <a:pt x="205" y="77"/>
                  </a:lnTo>
                  <a:lnTo>
                    <a:pt x="207" y="77"/>
                  </a:lnTo>
                  <a:lnTo>
                    <a:pt x="207" y="83"/>
                  </a:lnTo>
                  <a:lnTo>
                    <a:pt x="207" y="94"/>
                  </a:lnTo>
                  <a:lnTo>
                    <a:pt x="205" y="99"/>
                  </a:lnTo>
                  <a:lnTo>
                    <a:pt x="205" y="105"/>
                  </a:lnTo>
                  <a:lnTo>
                    <a:pt x="208" y="108"/>
                  </a:lnTo>
                  <a:lnTo>
                    <a:pt x="211" y="111"/>
                  </a:lnTo>
                  <a:lnTo>
                    <a:pt x="213" y="113"/>
                  </a:lnTo>
                  <a:lnTo>
                    <a:pt x="213" y="114"/>
                  </a:lnTo>
                  <a:lnTo>
                    <a:pt x="213" y="117"/>
                  </a:lnTo>
                  <a:lnTo>
                    <a:pt x="211" y="117"/>
                  </a:lnTo>
                  <a:lnTo>
                    <a:pt x="207" y="116"/>
                  </a:lnTo>
                  <a:lnTo>
                    <a:pt x="205" y="116"/>
                  </a:lnTo>
                  <a:lnTo>
                    <a:pt x="202" y="116"/>
                  </a:lnTo>
                  <a:lnTo>
                    <a:pt x="201" y="111"/>
                  </a:lnTo>
                  <a:lnTo>
                    <a:pt x="199" y="107"/>
                  </a:lnTo>
                  <a:lnTo>
                    <a:pt x="198" y="108"/>
                  </a:lnTo>
                  <a:lnTo>
                    <a:pt x="198" y="113"/>
                  </a:lnTo>
                  <a:lnTo>
                    <a:pt x="196" y="114"/>
                  </a:lnTo>
                  <a:lnTo>
                    <a:pt x="195" y="114"/>
                  </a:lnTo>
                  <a:lnTo>
                    <a:pt x="192" y="111"/>
                  </a:lnTo>
                  <a:lnTo>
                    <a:pt x="191" y="111"/>
                  </a:lnTo>
                  <a:lnTo>
                    <a:pt x="188" y="113"/>
                  </a:lnTo>
                  <a:lnTo>
                    <a:pt x="183" y="113"/>
                  </a:lnTo>
                  <a:lnTo>
                    <a:pt x="182" y="114"/>
                  </a:lnTo>
                  <a:lnTo>
                    <a:pt x="179" y="113"/>
                  </a:lnTo>
                  <a:lnTo>
                    <a:pt x="177" y="113"/>
                  </a:lnTo>
                  <a:lnTo>
                    <a:pt x="176" y="117"/>
                  </a:lnTo>
                  <a:lnTo>
                    <a:pt x="173" y="118"/>
                  </a:lnTo>
                  <a:lnTo>
                    <a:pt x="170" y="117"/>
                  </a:lnTo>
                  <a:lnTo>
                    <a:pt x="169" y="114"/>
                  </a:lnTo>
                  <a:lnTo>
                    <a:pt x="169" y="113"/>
                  </a:lnTo>
                  <a:lnTo>
                    <a:pt x="167" y="116"/>
                  </a:lnTo>
                  <a:lnTo>
                    <a:pt x="164" y="113"/>
                  </a:lnTo>
                  <a:lnTo>
                    <a:pt x="164" y="110"/>
                  </a:lnTo>
                  <a:lnTo>
                    <a:pt x="161" y="111"/>
                  </a:lnTo>
                  <a:lnTo>
                    <a:pt x="161" y="114"/>
                  </a:lnTo>
                  <a:lnTo>
                    <a:pt x="160" y="114"/>
                  </a:lnTo>
                  <a:lnTo>
                    <a:pt x="158" y="110"/>
                  </a:lnTo>
                  <a:lnTo>
                    <a:pt x="157" y="110"/>
                  </a:lnTo>
                  <a:lnTo>
                    <a:pt x="155" y="113"/>
                  </a:lnTo>
                  <a:lnTo>
                    <a:pt x="152" y="113"/>
                  </a:lnTo>
                  <a:lnTo>
                    <a:pt x="151" y="116"/>
                  </a:lnTo>
                  <a:lnTo>
                    <a:pt x="150" y="116"/>
                  </a:lnTo>
                  <a:lnTo>
                    <a:pt x="148" y="114"/>
                  </a:lnTo>
                  <a:lnTo>
                    <a:pt x="147" y="113"/>
                  </a:lnTo>
                  <a:lnTo>
                    <a:pt x="147" y="110"/>
                  </a:lnTo>
                  <a:lnTo>
                    <a:pt x="145" y="110"/>
                  </a:lnTo>
                  <a:lnTo>
                    <a:pt x="142" y="108"/>
                  </a:lnTo>
                  <a:lnTo>
                    <a:pt x="139" y="110"/>
                  </a:lnTo>
                  <a:lnTo>
                    <a:pt x="139" y="113"/>
                  </a:lnTo>
                  <a:lnTo>
                    <a:pt x="136" y="111"/>
                  </a:lnTo>
                  <a:lnTo>
                    <a:pt x="135" y="114"/>
                  </a:lnTo>
                  <a:lnTo>
                    <a:pt x="133" y="116"/>
                  </a:lnTo>
                  <a:lnTo>
                    <a:pt x="132" y="111"/>
                  </a:lnTo>
                  <a:lnTo>
                    <a:pt x="133" y="110"/>
                  </a:lnTo>
                  <a:lnTo>
                    <a:pt x="133" y="108"/>
                  </a:lnTo>
                  <a:lnTo>
                    <a:pt x="132" y="108"/>
                  </a:lnTo>
                  <a:lnTo>
                    <a:pt x="129" y="108"/>
                  </a:lnTo>
                  <a:lnTo>
                    <a:pt x="129" y="113"/>
                  </a:lnTo>
                  <a:lnTo>
                    <a:pt x="126" y="116"/>
                  </a:lnTo>
                  <a:lnTo>
                    <a:pt x="123" y="116"/>
                  </a:lnTo>
                  <a:lnTo>
                    <a:pt x="120" y="114"/>
                  </a:lnTo>
                  <a:lnTo>
                    <a:pt x="119" y="116"/>
                  </a:lnTo>
                  <a:lnTo>
                    <a:pt x="122" y="120"/>
                  </a:lnTo>
                  <a:lnTo>
                    <a:pt x="122" y="121"/>
                  </a:lnTo>
                  <a:lnTo>
                    <a:pt x="120" y="123"/>
                  </a:lnTo>
                  <a:lnTo>
                    <a:pt x="119" y="120"/>
                  </a:lnTo>
                  <a:lnTo>
                    <a:pt x="117" y="120"/>
                  </a:lnTo>
                  <a:lnTo>
                    <a:pt x="116" y="118"/>
                  </a:lnTo>
                  <a:lnTo>
                    <a:pt x="113" y="120"/>
                  </a:lnTo>
                  <a:lnTo>
                    <a:pt x="111" y="118"/>
                  </a:lnTo>
                  <a:lnTo>
                    <a:pt x="113" y="117"/>
                  </a:lnTo>
                  <a:lnTo>
                    <a:pt x="114" y="116"/>
                  </a:lnTo>
                  <a:lnTo>
                    <a:pt x="114" y="114"/>
                  </a:lnTo>
                  <a:lnTo>
                    <a:pt x="111" y="114"/>
                  </a:lnTo>
                  <a:lnTo>
                    <a:pt x="110" y="118"/>
                  </a:lnTo>
                  <a:lnTo>
                    <a:pt x="108" y="118"/>
                  </a:lnTo>
                  <a:lnTo>
                    <a:pt x="107" y="118"/>
                  </a:lnTo>
                  <a:lnTo>
                    <a:pt x="107" y="116"/>
                  </a:lnTo>
                  <a:lnTo>
                    <a:pt x="108" y="113"/>
                  </a:lnTo>
                  <a:lnTo>
                    <a:pt x="107" y="113"/>
                  </a:lnTo>
                  <a:lnTo>
                    <a:pt x="106" y="111"/>
                  </a:lnTo>
                  <a:lnTo>
                    <a:pt x="106" y="110"/>
                  </a:lnTo>
                  <a:lnTo>
                    <a:pt x="104" y="110"/>
                  </a:lnTo>
                  <a:lnTo>
                    <a:pt x="103" y="114"/>
                  </a:lnTo>
                  <a:lnTo>
                    <a:pt x="98" y="113"/>
                  </a:lnTo>
                  <a:lnTo>
                    <a:pt x="98" y="114"/>
                  </a:lnTo>
                  <a:lnTo>
                    <a:pt x="101" y="116"/>
                  </a:lnTo>
                  <a:lnTo>
                    <a:pt x="100" y="118"/>
                  </a:lnTo>
                  <a:lnTo>
                    <a:pt x="101" y="121"/>
                  </a:lnTo>
                  <a:lnTo>
                    <a:pt x="100" y="123"/>
                  </a:lnTo>
                  <a:lnTo>
                    <a:pt x="95" y="124"/>
                  </a:lnTo>
                  <a:lnTo>
                    <a:pt x="92" y="121"/>
                  </a:lnTo>
                  <a:lnTo>
                    <a:pt x="91" y="121"/>
                  </a:lnTo>
                  <a:lnTo>
                    <a:pt x="89" y="124"/>
                  </a:lnTo>
                  <a:lnTo>
                    <a:pt x="88" y="126"/>
                  </a:lnTo>
                  <a:lnTo>
                    <a:pt x="86" y="123"/>
                  </a:lnTo>
                  <a:lnTo>
                    <a:pt x="88" y="121"/>
                  </a:lnTo>
                  <a:lnTo>
                    <a:pt x="92" y="118"/>
                  </a:lnTo>
                  <a:lnTo>
                    <a:pt x="91" y="118"/>
                  </a:lnTo>
                  <a:lnTo>
                    <a:pt x="86" y="120"/>
                  </a:lnTo>
                  <a:lnTo>
                    <a:pt x="84" y="118"/>
                  </a:lnTo>
                  <a:lnTo>
                    <a:pt x="82" y="118"/>
                  </a:lnTo>
                  <a:lnTo>
                    <a:pt x="82" y="121"/>
                  </a:lnTo>
                  <a:lnTo>
                    <a:pt x="81" y="123"/>
                  </a:lnTo>
                  <a:lnTo>
                    <a:pt x="82" y="124"/>
                  </a:lnTo>
                  <a:lnTo>
                    <a:pt x="81" y="126"/>
                  </a:lnTo>
                  <a:lnTo>
                    <a:pt x="78" y="126"/>
                  </a:lnTo>
                  <a:lnTo>
                    <a:pt x="76" y="126"/>
                  </a:lnTo>
                  <a:lnTo>
                    <a:pt x="73" y="127"/>
                  </a:lnTo>
                  <a:lnTo>
                    <a:pt x="70" y="124"/>
                  </a:lnTo>
                  <a:lnTo>
                    <a:pt x="69" y="124"/>
                  </a:lnTo>
                  <a:lnTo>
                    <a:pt x="67" y="127"/>
                  </a:lnTo>
                  <a:lnTo>
                    <a:pt x="65" y="129"/>
                  </a:lnTo>
                  <a:lnTo>
                    <a:pt x="60" y="126"/>
                  </a:lnTo>
                  <a:lnTo>
                    <a:pt x="60" y="124"/>
                  </a:lnTo>
                  <a:lnTo>
                    <a:pt x="59" y="123"/>
                  </a:lnTo>
                  <a:lnTo>
                    <a:pt x="62" y="121"/>
                  </a:lnTo>
                  <a:lnTo>
                    <a:pt x="62" y="120"/>
                  </a:lnTo>
                  <a:lnTo>
                    <a:pt x="62" y="118"/>
                  </a:lnTo>
                  <a:lnTo>
                    <a:pt x="60" y="118"/>
                  </a:lnTo>
                  <a:lnTo>
                    <a:pt x="57" y="121"/>
                  </a:lnTo>
                  <a:lnTo>
                    <a:pt x="56" y="123"/>
                  </a:lnTo>
                  <a:lnTo>
                    <a:pt x="56" y="121"/>
                  </a:lnTo>
                  <a:lnTo>
                    <a:pt x="56" y="120"/>
                  </a:lnTo>
                  <a:lnTo>
                    <a:pt x="56" y="118"/>
                  </a:lnTo>
                  <a:lnTo>
                    <a:pt x="54" y="118"/>
                  </a:lnTo>
                  <a:lnTo>
                    <a:pt x="53" y="120"/>
                  </a:lnTo>
                  <a:lnTo>
                    <a:pt x="48" y="120"/>
                  </a:lnTo>
                  <a:lnTo>
                    <a:pt x="48" y="121"/>
                  </a:lnTo>
                  <a:lnTo>
                    <a:pt x="47" y="124"/>
                  </a:lnTo>
                  <a:lnTo>
                    <a:pt x="45" y="126"/>
                  </a:lnTo>
                  <a:lnTo>
                    <a:pt x="44" y="124"/>
                  </a:lnTo>
                  <a:lnTo>
                    <a:pt x="43" y="123"/>
                  </a:lnTo>
                  <a:lnTo>
                    <a:pt x="41" y="124"/>
                  </a:lnTo>
                  <a:lnTo>
                    <a:pt x="43" y="127"/>
                  </a:lnTo>
                  <a:lnTo>
                    <a:pt x="43" y="129"/>
                  </a:lnTo>
                  <a:lnTo>
                    <a:pt x="40" y="127"/>
                  </a:lnTo>
                  <a:lnTo>
                    <a:pt x="38" y="124"/>
                  </a:lnTo>
                  <a:lnTo>
                    <a:pt x="38" y="126"/>
                  </a:lnTo>
                  <a:lnTo>
                    <a:pt x="40" y="127"/>
                  </a:lnTo>
                  <a:lnTo>
                    <a:pt x="38" y="129"/>
                  </a:lnTo>
                  <a:lnTo>
                    <a:pt x="32" y="129"/>
                  </a:lnTo>
                  <a:lnTo>
                    <a:pt x="31" y="129"/>
                  </a:lnTo>
                  <a:lnTo>
                    <a:pt x="29" y="130"/>
                  </a:lnTo>
                  <a:lnTo>
                    <a:pt x="31" y="132"/>
                  </a:lnTo>
                  <a:lnTo>
                    <a:pt x="32" y="132"/>
                  </a:lnTo>
                  <a:lnTo>
                    <a:pt x="34" y="135"/>
                  </a:lnTo>
                  <a:lnTo>
                    <a:pt x="29" y="136"/>
                  </a:lnTo>
                  <a:lnTo>
                    <a:pt x="28" y="135"/>
                  </a:lnTo>
                  <a:lnTo>
                    <a:pt x="26" y="132"/>
                  </a:lnTo>
                  <a:lnTo>
                    <a:pt x="28" y="129"/>
                  </a:lnTo>
                  <a:lnTo>
                    <a:pt x="29" y="126"/>
                  </a:lnTo>
                  <a:lnTo>
                    <a:pt x="28" y="124"/>
                  </a:lnTo>
                  <a:lnTo>
                    <a:pt x="26" y="126"/>
                  </a:lnTo>
                  <a:lnTo>
                    <a:pt x="23" y="130"/>
                  </a:lnTo>
                  <a:lnTo>
                    <a:pt x="23" y="126"/>
                  </a:lnTo>
                  <a:lnTo>
                    <a:pt x="23" y="116"/>
                  </a:lnTo>
                  <a:lnTo>
                    <a:pt x="19" y="116"/>
                  </a:lnTo>
                  <a:lnTo>
                    <a:pt x="22" y="89"/>
                  </a:lnTo>
                  <a:lnTo>
                    <a:pt x="21" y="89"/>
                  </a:lnTo>
                  <a:lnTo>
                    <a:pt x="21" y="82"/>
                  </a:lnTo>
                  <a:lnTo>
                    <a:pt x="26" y="85"/>
                  </a:lnTo>
                  <a:lnTo>
                    <a:pt x="26" y="76"/>
                  </a:lnTo>
                  <a:lnTo>
                    <a:pt x="31" y="77"/>
                  </a:lnTo>
                  <a:lnTo>
                    <a:pt x="35" y="77"/>
                  </a:lnTo>
                  <a:lnTo>
                    <a:pt x="35" y="75"/>
                  </a:lnTo>
                  <a:lnTo>
                    <a:pt x="37" y="67"/>
                  </a:lnTo>
                  <a:lnTo>
                    <a:pt x="43" y="67"/>
                  </a:lnTo>
                  <a:lnTo>
                    <a:pt x="43" y="60"/>
                  </a:lnTo>
                  <a:lnTo>
                    <a:pt x="16" y="58"/>
                  </a:lnTo>
                  <a:lnTo>
                    <a:pt x="9" y="58"/>
                  </a:lnTo>
                  <a:lnTo>
                    <a:pt x="9" y="61"/>
                  </a:lnTo>
                  <a:lnTo>
                    <a:pt x="0" y="60"/>
                  </a:lnTo>
                  <a:lnTo>
                    <a:pt x="1" y="32"/>
                  </a:lnTo>
                  <a:lnTo>
                    <a:pt x="1" y="25"/>
                  </a:lnTo>
                  <a:lnTo>
                    <a:pt x="35" y="26"/>
                  </a:lnTo>
                  <a:lnTo>
                    <a:pt x="35" y="28"/>
                  </a:lnTo>
                  <a:lnTo>
                    <a:pt x="37" y="32"/>
                  </a:lnTo>
                  <a:close/>
                  <a:moveTo>
                    <a:pt x="217" y="117"/>
                  </a:moveTo>
                  <a:lnTo>
                    <a:pt x="220" y="118"/>
                  </a:lnTo>
                  <a:lnTo>
                    <a:pt x="217" y="120"/>
                  </a:lnTo>
                  <a:lnTo>
                    <a:pt x="215" y="118"/>
                  </a:lnTo>
                  <a:lnTo>
                    <a:pt x="215" y="116"/>
                  </a:lnTo>
                  <a:lnTo>
                    <a:pt x="214" y="116"/>
                  </a:lnTo>
                  <a:lnTo>
                    <a:pt x="215" y="116"/>
                  </a:lnTo>
                  <a:lnTo>
                    <a:pt x="217" y="116"/>
                  </a:lnTo>
                  <a:lnTo>
                    <a:pt x="217" y="11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47" name="Freeform 256"/>
            <p:cNvSpPr>
              <a:spLocks/>
            </p:cNvSpPr>
            <p:nvPr/>
          </p:nvSpPr>
          <p:spPr bwMode="auto">
            <a:xfrm rot="21334256">
              <a:off x="3233787" y="3034494"/>
              <a:ext cx="825308" cy="834999"/>
            </a:xfrm>
            <a:custGeom>
              <a:avLst/>
              <a:gdLst>
                <a:gd name="T0" fmla="*/ 2147483647 w 268"/>
                <a:gd name="T1" fmla="*/ 2147483647 h 229"/>
                <a:gd name="T2" fmla="*/ 2147483647 w 268"/>
                <a:gd name="T3" fmla="*/ 2147483647 h 229"/>
                <a:gd name="T4" fmla="*/ 2147483647 w 268"/>
                <a:gd name="T5" fmla="*/ 2147483647 h 229"/>
                <a:gd name="T6" fmla="*/ 2147483647 w 268"/>
                <a:gd name="T7" fmla="*/ 2147483647 h 229"/>
                <a:gd name="T8" fmla="*/ 2147483647 w 268"/>
                <a:gd name="T9" fmla="*/ 2147483647 h 229"/>
                <a:gd name="T10" fmla="*/ 2147483647 w 268"/>
                <a:gd name="T11" fmla="*/ 2147483647 h 229"/>
                <a:gd name="T12" fmla="*/ 2147483647 w 268"/>
                <a:gd name="T13" fmla="*/ 2147483647 h 229"/>
                <a:gd name="T14" fmla="*/ 2147483647 w 268"/>
                <a:gd name="T15" fmla="*/ 2147483647 h 229"/>
                <a:gd name="T16" fmla="*/ 2147483647 w 268"/>
                <a:gd name="T17" fmla="*/ 2147483647 h 229"/>
                <a:gd name="T18" fmla="*/ 2147483647 w 268"/>
                <a:gd name="T19" fmla="*/ 2147483647 h 229"/>
                <a:gd name="T20" fmla="*/ 2147483647 w 268"/>
                <a:gd name="T21" fmla="*/ 2147483647 h 229"/>
                <a:gd name="T22" fmla="*/ 2147483647 w 268"/>
                <a:gd name="T23" fmla="*/ 2147483647 h 229"/>
                <a:gd name="T24" fmla="*/ 2147483647 w 268"/>
                <a:gd name="T25" fmla="*/ 2147483647 h 229"/>
                <a:gd name="T26" fmla="*/ 2147483647 w 268"/>
                <a:gd name="T27" fmla="*/ 2147483647 h 229"/>
                <a:gd name="T28" fmla="*/ 2147483647 w 268"/>
                <a:gd name="T29" fmla="*/ 2147483647 h 229"/>
                <a:gd name="T30" fmla="*/ 2147483647 w 268"/>
                <a:gd name="T31" fmla="*/ 2147483647 h 229"/>
                <a:gd name="T32" fmla="*/ 2147483647 w 268"/>
                <a:gd name="T33" fmla="*/ 2147483647 h 229"/>
                <a:gd name="T34" fmla="*/ 2147483647 w 268"/>
                <a:gd name="T35" fmla="*/ 2147483647 h 229"/>
                <a:gd name="T36" fmla="*/ 2147483647 w 268"/>
                <a:gd name="T37" fmla="*/ 2147483647 h 229"/>
                <a:gd name="T38" fmla="*/ 2147483647 w 268"/>
                <a:gd name="T39" fmla="*/ 2147483647 h 229"/>
                <a:gd name="T40" fmla="*/ 2147483647 w 268"/>
                <a:gd name="T41" fmla="*/ 2147483647 h 229"/>
                <a:gd name="T42" fmla="*/ 2147483647 w 268"/>
                <a:gd name="T43" fmla="*/ 2147483647 h 229"/>
                <a:gd name="T44" fmla="*/ 2147483647 w 268"/>
                <a:gd name="T45" fmla="*/ 2147483647 h 229"/>
                <a:gd name="T46" fmla="*/ 2147483647 w 268"/>
                <a:gd name="T47" fmla="*/ 2147483647 h 229"/>
                <a:gd name="T48" fmla="*/ 2147483647 w 268"/>
                <a:gd name="T49" fmla="*/ 2147483647 h 229"/>
                <a:gd name="T50" fmla="*/ 2147483647 w 268"/>
                <a:gd name="T51" fmla="*/ 2147483647 h 229"/>
                <a:gd name="T52" fmla="*/ 2147483647 w 268"/>
                <a:gd name="T53" fmla="*/ 2147483647 h 229"/>
                <a:gd name="T54" fmla="*/ 2147483647 w 268"/>
                <a:gd name="T55" fmla="*/ 2147483647 h 229"/>
                <a:gd name="T56" fmla="*/ 2147483647 w 268"/>
                <a:gd name="T57" fmla="*/ 2147483647 h 229"/>
                <a:gd name="T58" fmla="*/ 2147483647 w 268"/>
                <a:gd name="T59" fmla="*/ 2147483647 h 229"/>
                <a:gd name="T60" fmla="*/ 2147483647 w 268"/>
                <a:gd name="T61" fmla="*/ 2147483647 h 229"/>
                <a:gd name="T62" fmla="*/ 2147483647 w 268"/>
                <a:gd name="T63" fmla="*/ 2147483647 h 229"/>
                <a:gd name="T64" fmla="*/ 2147483647 w 268"/>
                <a:gd name="T65" fmla="*/ 2147483647 h 229"/>
                <a:gd name="T66" fmla="*/ 2147483647 w 268"/>
                <a:gd name="T67" fmla="*/ 2147483647 h 229"/>
                <a:gd name="T68" fmla="*/ 2147483647 w 268"/>
                <a:gd name="T69" fmla="*/ 2147483647 h 229"/>
                <a:gd name="T70" fmla="*/ 2147483647 w 268"/>
                <a:gd name="T71" fmla="*/ 2147483647 h 229"/>
                <a:gd name="T72" fmla="*/ 2147483647 w 268"/>
                <a:gd name="T73" fmla="*/ 2147483647 h 229"/>
                <a:gd name="T74" fmla="*/ 2147483647 w 268"/>
                <a:gd name="T75" fmla="*/ 2147483647 h 229"/>
                <a:gd name="T76" fmla="*/ 2147483647 w 268"/>
                <a:gd name="T77" fmla="*/ 2147483647 h 229"/>
                <a:gd name="T78" fmla="*/ 2147483647 w 268"/>
                <a:gd name="T79" fmla="*/ 2147483647 h 229"/>
                <a:gd name="T80" fmla="*/ 2147483647 w 268"/>
                <a:gd name="T81" fmla="*/ 0 h 229"/>
                <a:gd name="T82" fmla="*/ 2147483647 w 268"/>
                <a:gd name="T83" fmla="*/ 2147483647 h 229"/>
                <a:gd name="T84" fmla="*/ 2147483647 w 268"/>
                <a:gd name="T85" fmla="*/ 2147483647 h 229"/>
                <a:gd name="T86" fmla="*/ 2147483647 w 268"/>
                <a:gd name="T87" fmla="*/ 2147483647 h 229"/>
                <a:gd name="T88" fmla="*/ 2147483647 w 268"/>
                <a:gd name="T89" fmla="*/ 2147483647 h 229"/>
                <a:gd name="T90" fmla="*/ 2147483647 w 268"/>
                <a:gd name="T91" fmla="*/ 2147483647 h 229"/>
                <a:gd name="T92" fmla="*/ 2147483647 w 268"/>
                <a:gd name="T93" fmla="*/ 2147483647 h 229"/>
                <a:gd name="T94" fmla="*/ 2147483647 w 268"/>
                <a:gd name="T95" fmla="*/ 2147483647 h 229"/>
                <a:gd name="T96" fmla="*/ 2147483647 w 268"/>
                <a:gd name="T97" fmla="*/ 2147483647 h 229"/>
                <a:gd name="T98" fmla="*/ 2147483647 w 268"/>
                <a:gd name="T99" fmla="*/ 2147483647 h 229"/>
                <a:gd name="T100" fmla="*/ 2147483647 w 268"/>
                <a:gd name="T101" fmla="*/ 2147483647 h 229"/>
                <a:gd name="T102" fmla="*/ 2147483647 w 268"/>
                <a:gd name="T103" fmla="*/ 2147483647 h 229"/>
                <a:gd name="T104" fmla="*/ 2147483647 w 268"/>
                <a:gd name="T105" fmla="*/ 2147483647 h 229"/>
                <a:gd name="T106" fmla="*/ 2147483647 w 268"/>
                <a:gd name="T107" fmla="*/ 2147483647 h 229"/>
                <a:gd name="T108" fmla="*/ 2147483647 w 268"/>
                <a:gd name="T109" fmla="*/ 2147483647 h 229"/>
                <a:gd name="T110" fmla="*/ 2147483647 w 268"/>
                <a:gd name="T111" fmla="*/ 2147483647 h 229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268"/>
                <a:gd name="T169" fmla="*/ 0 h 229"/>
                <a:gd name="T170" fmla="*/ 268 w 268"/>
                <a:gd name="T171" fmla="*/ 229 h 229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268" h="229">
                  <a:moveTo>
                    <a:pt x="189" y="29"/>
                  </a:moveTo>
                  <a:lnTo>
                    <a:pt x="193" y="32"/>
                  </a:lnTo>
                  <a:lnTo>
                    <a:pt x="193" y="35"/>
                  </a:lnTo>
                  <a:lnTo>
                    <a:pt x="198" y="43"/>
                  </a:lnTo>
                  <a:lnTo>
                    <a:pt x="196" y="44"/>
                  </a:lnTo>
                  <a:lnTo>
                    <a:pt x="196" y="45"/>
                  </a:lnTo>
                  <a:lnTo>
                    <a:pt x="202" y="48"/>
                  </a:lnTo>
                  <a:lnTo>
                    <a:pt x="203" y="48"/>
                  </a:lnTo>
                  <a:lnTo>
                    <a:pt x="203" y="50"/>
                  </a:lnTo>
                  <a:lnTo>
                    <a:pt x="211" y="54"/>
                  </a:lnTo>
                  <a:lnTo>
                    <a:pt x="212" y="57"/>
                  </a:lnTo>
                  <a:lnTo>
                    <a:pt x="214" y="60"/>
                  </a:lnTo>
                  <a:lnTo>
                    <a:pt x="214" y="62"/>
                  </a:lnTo>
                  <a:lnTo>
                    <a:pt x="220" y="66"/>
                  </a:lnTo>
                  <a:lnTo>
                    <a:pt x="211" y="75"/>
                  </a:lnTo>
                  <a:lnTo>
                    <a:pt x="212" y="76"/>
                  </a:lnTo>
                  <a:lnTo>
                    <a:pt x="195" y="97"/>
                  </a:lnTo>
                  <a:lnTo>
                    <a:pt x="236" y="136"/>
                  </a:lnTo>
                  <a:lnTo>
                    <a:pt x="244" y="129"/>
                  </a:lnTo>
                  <a:lnTo>
                    <a:pt x="268" y="151"/>
                  </a:lnTo>
                  <a:lnTo>
                    <a:pt x="255" y="166"/>
                  </a:lnTo>
                  <a:lnTo>
                    <a:pt x="264" y="174"/>
                  </a:lnTo>
                  <a:lnTo>
                    <a:pt x="256" y="183"/>
                  </a:lnTo>
                  <a:lnTo>
                    <a:pt x="262" y="189"/>
                  </a:lnTo>
                  <a:lnTo>
                    <a:pt x="242" y="210"/>
                  </a:lnTo>
                  <a:lnTo>
                    <a:pt x="242" y="211"/>
                  </a:lnTo>
                  <a:lnTo>
                    <a:pt x="239" y="214"/>
                  </a:lnTo>
                  <a:lnTo>
                    <a:pt x="239" y="217"/>
                  </a:lnTo>
                  <a:lnTo>
                    <a:pt x="234" y="220"/>
                  </a:lnTo>
                  <a:lnTo>
                    <a:pt x="230" y="215"/>
                  </a:lnTo>
                  <a:lnTo>
                    <a:pt x="234" y="210"/>
                  </a:lnTo>
                  <a:lnTo>
                    <a:pt x="228" y="204"/>
                  </a:lnTo>
                  <a:lnTo>
                    <a:pt x="196" y="229"/>
                  </a:lnTo>
                  <a:lnTo>
                    <a:pt x="183" y="214"/>
                  </a:lnTo>
                  <a:lnTo>
                    <a:pt x="196" y="204"/>
                  </a:lnTo>
                  <a:lnTo>
                    <a:pt x="193" y="201"/>
                  </a:lnTo>
                  <a:lnTo>
                    <a:pt x="189" y="199"/>
                  </a:lnTo>
                  <a:lnTo>
                    <a:pt x="186" y="196"/>
                  </a:lnTo>
                  <a:lnTo>
                    <a:pt x="186" y="192"/>
                  </a:lnTo>
                  <a:lnTo>
                    <a:pt x="183" y="188"/>
                  </a:lnTo>
                  <a:lnTo>
                    <a:pt x="176" y="192"/>
                  </a:lnTo>
                  <a:lnTo>
                    <a:pt x="164" y="177"/>
                  </a:lnTo>
                  <a:lnTo>
                    <a:pt x="184" y="169"/>
                  </a:lnTo>
                  <a:lnTo>
                    <a:pt x="171" y="151"/>
                  </a:lnTo>
                  <a:lnTo>
                    <a:pt x="165" y="155"/>
                  </a:lnTo>
                  <a:lnTo>
                    <a:pt x="162" y="147"/>
                  </a:lnTo>
                  <a:lnTo>
                    <a:pt x="155" y="139"/>
                  </a:lnTo>
                  <a:lnTo>
                    <a:pt x="152" y="135"/>
                  </a:lnTo>
                  <a:lnTo>
                    <a:pt x="145" y="128"/>
                  </a:lnTo>
                  <a:lnTo>
                    <a:pt x="148" y="125"/>
                  </a:lnTo>
                  <a:lnTo>
                    <a:pt x="152" y="129"/>
                  </a:lnTo>
                  <a:lnTo>
                    <a:pt x="159" y="122"/>
                  </a:lnTo>
                  <a:lnTo>
                    <a:pt x="158" y="116"/>
                  </a:lnTo>
                  <a:lnTo>
                    <a:pt x="155" y="114"/>
                  </a:lnTo>
                  <a:lnTo>
                    <a:pt x="151" y="108"/>
                  </a:lnTo>
                  <a:lnTo>
                    <a:pt x="143" y="119"/>
                  </a:lnTo>
                  <a:lnTo>
                    <a:pt x="140" y="119"/>
                  </a:lnTo>
                  <a:lnTo>
                    <a:pt x="139" y="122"/>
                  </a:lnTo>
                  <a:lnTo>
                    <a:pt x="137" y="122"/>
                  </a:lnTo>
                  <a:lnTo>
                    <a:pt x="136" y="123"/>
                  </a:lnTo>
                  <a:lnTo>
                    <a:pt x="123" y="119"/>
                  </a:lnTo>
                  <a:lnTo>
                    <a:pt x="123" y="122"/>
                  </a:lnTo>
                  <a:lnTo>
                    <a:pt x="111" y="119"/>
                  </a:lnTo>
                  <a:lnTo>
                    <a:pt x="96" y="110"/>
                  </a:lnTo>
                  <a:lnTo>
                    <a:pt x="95" y="100"/>
                  </a:lnTo>
                  <a:lnTo>
                    <a:pt x="96" y="92"/>
                  </a:lnTo>
                  <a:lnTo>
                    <a:pt x="96" y="84"/>
                  </a:lnTo>
                  <a:lnTo>
                    <a:pt x="67" y="81"/>
                  </a:lnTo>
                  <a:lnTo>
                    <a:pt x="67" y="84"/>
                  </a:lnTo>
                  <a:lnTo>
                    <a:pt x="61" y="79"/>
                  </a:lnTo>
                  <a:lnTo>
                    <a:pt x="66" y="79"/>
                  </a:lnTo>
                  <a:lnTo>
                    <a:pt x="66" y="76"/>
                  </a:lnTo>
                  <a:lnTo>
                    <a:pt x="64" y="75"/>
                  </a:lnTo>
                  <a:lnTo>
                    <a:pt x="63" y="72"/>
                  </a:lnTo>
                  <a:lnTo>
                    <a:pt x="63" y="69"/>
                  </a:lnTo>
                  <a:lnTo>
                    <a:pt x="64" y="67"/>
                  </a:lnTo>
                  <a:lnTo>
                    <a:pt x="67" y="65"/>
                  </a:lnTo>
                  <a:lnTo>
                    <a:pt x="66" y="62"/>
                  </a:lnTo>
                  <a:lnTo>
                    <a:pt x="64" y="60"/>
                  </a:lnTo>
                  <a:lnTo>
                    <a:pt x="60" y="60"/>
                  </a:lnTo>
                  <a:lnTo>
                    <a:pt x="60" y="57"/>
                  </a:lnTo>
                  <a:lnTo>
                    <a:pt x="58" y="57"/>
                  </a:lnTo>
                  <a:lnTo>
                    <a:pt x="57" y="57"/>
                  </a:lnTo>
                  <a:lnTo>
                    <a:pt x="54" y="59"/>
                  </a:lnTo>
                  <a:lnTo>
                    <a:pt x="52" y="59"/>
                  </a:lnTo>
                  <a:lnTo>
                    <a:pt x="52" y="56"/>
                  </a:lnTo>
                  <a:lnTo>
                    <a:pt x="48" y="57"/>
                  </a:lnTo>
                  <a:lnTo>
                    <a:pt x="47" y="54"/>
                  </a:lnTo>
                  <a:lnTo>
                    <a:pt x="42" y="53"/>
                  </a:lnTo>
                  <a:lnTo>
                    <a:pt x="42" y="51"/>
                  </a:lnTo>
                  <a:lnTo>
                    <a:pt x="45" y="50"/>
                  </a:lnTo>
                  <a:lnTo>
                    <a:pt x="45" y="48"/>
                  </a:lnTo>
                  <a:lnTo>
                    <a:pt x="42" y="47"/>
                  </a:lnTo>
                  <a:lnTo>
                    <a:pt x="44" y="44"/>
                  </a:lnTo>
                  <a:lnTo>
                    <a:pt x="44" y="41"/>
                  </a:lnTo>
                  <a:lnTo>
                    <a:pt x="41" y="40"/>
                  </a:lnTo>
                  <a:lnTo>
                    <a:pt x="39" y="41"/>
                  </a:lnTo>
                  <a:lnTo>
                    <a:pt x="38" y="43"/>
                  </a:lnTo>
                  <a:lnTo>
                    <a:pt x="36" y="41"/>
                  </a:lnTo>
                  <a:lnTo>
                    <a:pt x="35" y="41"/>
                  </a:lnTo>
                  <a:lnTo>
                    <a:pt x="35" y="37"/>
                  </a:lnTo>
                  <a:lnTo>
                    <a:pt x="32" y="34"/>
                  </a:lnTo>
                  <a:lnTo>
                    <a:pt x="30" y="34"/>
                  </a:lnTo>
                  <a:lnTo>
                    <a:pt x="29" y="35"/>
                  </a:lnTo>
                  <a:lnTo>
                    <a:pt x="28" y="38"/>
                  </a:lnTo>
                  <a:lnTo>
                    <a:pt x="28" y="43"/>
                  </a:lnTo>
                  <a:lnTo>
                    <a:pt x="26" y="44"/>
                  </a:lnTo>
                  <a:lnTo>
                    <a:pt x="23" y="45"/>
                  </a:lnTo>
                  <a:lnTo>
                    <a:pt x="19" y="47"/>
                  </a:lnTo>
                  <a:lnTo>
                    <a:pt x="13" y="47"/>
                  </a:lnTo>
                  <a:lnTo>
                    <a:pt x="10" y="44"/>
                  </a:lnTo>
                  <a:lnTo>
                    <a:pt x="8" y="44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0" y="37"/>
                  </a:lnTo>
                  <a:lnTo>
                    <a:pt x="1" y="31"/>
                  </a:lnTo>
                  <a:lnTo>
                    <a:pt x="11" y="31"/>
                  </a:lnTo>
                  <a:lnTo>
                    <a:pt x="14" y="31"/>
                  </a:lnTo>
                  <a:lnTo>
                    <a:pt x="26" y="0"/>
                  </a:lnTo>
                  <a:lnTo>
                    <a:pt x="29" y="0"/>
                  </a:lnTo>
                  <a:lnTo>
                    <a:pt x="30" y="0"/>
                  </a:lnTo>
                  <a:lnTo>
                    <a:pt x="32" y="6"/>
                  </a:lnTo>
                  <a:lnTo>
                    <a:pt x="33" y="7"/>
                  </a:lnTo>
                  <a:lnTo>
                    <a:pt x="33" y="12"/>
                  </a:lnTo>
                  <a:lnTo>
                    <a:pt x="35" y="13"/>
                  </a:lnTo>
                  <a:lnTo>
                    <a:pt x="38" y="10"/>
                  </a:lnTo>
                  <a:lnTo>
                    <a:pt x="38" y="12"/>
                  </a:lnTo>
                  <a:lnTo>
                    <a:pt x="39" y="12"/>
                  </a:lnTo>
                  <a:lnTo>
                    <a:pt x="39" y="13"/>
                  </a:lnTo>
                  <a:lnTo>
                    <a:pt x="39" y="16"/>
                  </a:lnTo>
                  <a:lnTo>
                    <a:pt x="41" y="18"/>
                  </a:lnTo>
                  <a:lnTo>
                    <a:pt x="44" y="19"/>
                  </a:lnTo>
                  <a:lnTo>
                    <a:pt x="47" y="9"/>
                  </a:lnTo>
                  <a:lnTo>
                    <a:pt x="48" y="9"/>
                  </a:lnTo>
                  <a:lnTo>
                    <a:pt x="51" y="10"/>
                  </a:lnTo>
                  <a:lnTo>
                    <a:pt x="52" y="12"/>
                  </a:lnTo>
                  <a:lnTo>
                    <a:pt x="54" y="12"/>
                  </a:lnTo>
                  <a:lnTo>
                    <a:pt x="54" y="15"/>
                  </a:lnTo>
                  <a:lnTo>
                    <a:pt x="54" y="16"/>
                  </a:lnTo>
                  <a:lnTo>
                    <a:pt x="51" y="21"/>
                  </a:lnTo>
                  <a:lnTo>
                    <a:pt x="51" y="28"/>
                  </a:lnTo>
                  <a:lnTo>
                    <a:pt x="60" y="29"/>
                  </a:lnTo>
                  <a:lnTo>
                    <a:pt x="63" y="28"/>
                  </a:lnTo>
                  <a:lnTo>
                    <a:pt x="63" y="26"/>
                  </a:lnTo>
                  <a:lnTo>
                    <a:pt x="66" y="25"/>
                  </a:lnTo>
                  <a:lnTo>
                    <a:pt x="70" y="29"/>
                  </a:lnTo>
                  <a:lnTo>
                    <a:pt x="70" y="32"/>
                  </a:lnTo>
                  <a:lnTo>
                    <a:pt x="72" y="34"/>
                  </a:lnTo>
                  <a:lnTo>
                    <a:pt x="73" y="38"/>
                  </a:lnTo>
                  <a:lnTo>
                    <a:pt x="77" y="34"/>
                  </a:lnTo>
                  <a:lnTo>
                    <a:pt x="85" y="35"/>
                  </a:lnTo>
                  <a:lnTo>
                    <a:pt x="94" y="41"/>
                  </a:lnTo>
                  <a:lnTo>
                    <a:pt x="95" y="35"/>
                  </a:lnTo>
                  <a:lnTo>
                    <a:pt x="98" y="31"/>
                  </a:lnTo>
                  <a:lnTo>
                    <a:pt x="108" y="19"/>
                  </a:lnTo>
                  <a:lnTo>
                    <a:pt x="133" y="35"/>
                  </a:lnTo>
                  <a:lnTo>
                    <a:pt x="137" y="34"/>
                  </a:lnTo>
                  <a:lnTo>
                    <a:pt x="148" y="34"/>
                  </a:lnTo>
                  <a:lnTo>
                    <a:pt x="149" y="35"/>
                  </a:lnTo>
                  <a:lnTo>
                    <a:pt x="151" y="37"/>
                  </a:lnTo>
                  <a:lnTo>
                    <a:pt x="155" y="34"/>
                  </a:lnTo>
                  <a:lnTo>
                    <a:pt x="164" y="32"/>
                  </a:lnTo>
                  <a:lnTo>
                    <a:pt x="180" y="35"/>
                  </a:lnTo>
                  <a:lnTo>
                    <a:pt x="183" y="35"/>
                  </a:lnTo>
                  <a:lnTo>
                    <a:pt x="186" y="29"/>
                  </a:lnTo>
                  <a:lnTo>
                    <a:pt x="189" y="2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48" name="Freeform 257"/>
            <p:cNvSpPr>
              <a:spLocks/>
            </p:cNvSpPr>
            <p:nvPr/>
          </p:nvSpPr>
          <p:spPr bwMode="auto">
            <a:xfrm rot="21334256">
              <a:off x="3707372" y="2050810"/>
              <a:ext cx="1013936" cy="924799"/>
            </a:xfrm>
            <a:custGeom>
              <a:avLst/>
              <a:gdLst>
                <a:gd name="T0" fmla="*/ 2147483647 w 290"/>
                <a:gd name="T1" fmla="*/ 2147483647 h 230"/>
                <a:gd name="T2" fmla="*/ 2147483647 w 290"/>
                <a:gd name="T3" fmla="*/ 2147483647 h 230"/>
                <a:gd name="T4" fmla="*/ 2147483647 w 290"/>
                <a:gd name="T5" fmla="*/ 2147483647 h 230"/>
                <a:gd name="T6" fmla="*/ 2147483647 w 290"/>
                <a:gd name="T7" fmla="*/ 2147483647 h 230"/>
                <a:gd name="T8" fmla="*/ 2147483647 w 290"/>
                <a:gd name="T9" fmla="*/ 2147483647 h 230"/>
                <a:gd name="T10" fmla="*/ 2147483647 w 290"/>
                <a:gd name="T11" fmla="*/ 2147483647 h 230"/>
                <a:gd name="T12" fmla="*/ 2147483647 w 290"/>
                <a:gd name="T13" fmla="*/ 2147483647 h 230"/>
                <a:gd name="T14" fmla="*/ 2147483647 w 290"/>
                <a:gd name="T15" fmla="*/ 2147483647 h 230"/>
                <a:gd name="T16" fmla="*/ 2147483647 w 290"/>
                <a:gd name="T17" fmla="*/ 2147483647 h 230"/>
                <a:gd name="T18" fmla="*/ 2147483647 w 290"/>
                <a:gd name="T19" fmla="*/ 2147483647 h 230"/>
                <a:gd name="T20" fmla="*/ 2147483647 w 290"/>
                <a:gd name="T21" fmla="*/ 2147483647 h 230"/>
                <a:gd name="T22" fmla="*/ 2147483647 w 290"/>
                <a:gd name="T23" fmla="*/ 2147483647 h 230"/>
                <a:gd name="T24" fmla="*/ 2147483647 w 290"/>
                <a:gd name="T25" fmla="*/ 2147483647 h 230"/>
                <a:gd name="T26" fmla="*/ 2147483647 w 290"/>
                <a:gd name="T27" fmla="*/ 2147483647 h 230"/>
                <a:gd name="T28" fmla="*/ 2147483647 w 290"/>
                <a:gd name="T29" fmla="*/ 2147483647 h 230"/>
                <a:gd name="T30" fmla="*/ 2147483647 w 290"/>
                <a:gd name="T31" fmla="*/ 2147483647 h 230"/>
                <a:gd name="T32" fmla="*/ 2147483647 w 290"/>
                <a:gd name="T33" fmla="*/ 2147483647 h 230"/>
                <a:gd name="T34" fmla="*/ 2147483647 w 290"/>
                <a:gd name="T35" fmla="*/ 2147483647 h 230"/>
                <a:gd name="T36" fmla="*/ 2147483647 w 290"/>
                <a:gd name="T37" fmla="*/ 2147483647 h 230"/>
                <a:gd name="T38" fmla="*/ 2147483647 w 290"/>
                <a:gd name="T39" fmla="*/ 2147483647 h 230"/>
                <a:gd name="T40" fmla="*/ 2147483647 w 290"/>
                <a:gd name="T41" fmla="*/ 2147483647 h 230"/>
                <a:gd name="T42" fmla="*/ 2147483647 w 290"/>
                <a:gd name="T43" fmla="*/ 2147483647 h 230"/>
                <a:gd name="T44" fmla="*/ 2147483647 w 290"/>
                <a:gd name="T45" fmla="*/ 2147483647 h 230"/>
                <a:gd name="T46" fmla="*/ 2147483647 w 290"/>
                <a:gd name="T47" fmla="*/ 2147483647 h 230"/>
                <a:gd name="T48" fmla="*/ 2147483647 w 290"/>
                <a:gd name="T49" fmla="*/ 2147483647 h 230"/>
                <a:gd name="T50" fmla="*/ 2147483647 w 290"/>
                <a:gd name="T51" fmla="*/ 2147483647 h 230"/>
                <a:gd name="T52" fmla="*/ 2147483647 w 290"/>
                <a:gd name="T53" fmla="*/ 2147483647 h 230"/>
                <a:gd name="T54" fmla="*/ 2147483647 w 290"/>
                <a:gd name="T55" fmla="*/ 2147483647 h 230"/>
                <a:gd name="T56" fmla="*/ 2147483647 w 290"/>
                <a:gd name="T57" fmla="*/ 2147483647 h 230"/>
                <a:gd name="T58" fmla="*/ 2147483647 w 290"/>
                <a:gd name="T59" fmla="*/ 2147483647 h 230"/>
                <a:gd name="T60" fmla="*/ 2147483647 w 290"/>
                <a:gd name="T61" fmla="*/ 2147483647 h 230"/>
                <a:gd name="T62" fmla="*/ 2147483647 w 290"/>
                <a:gd name="T63" fmla="*/ 2147483647 h 230"/>
                <a:gd name="T64" fmla="*/ 2147483647 w 290"/>
                <a:gd name="T65" fmla="*/ 2147483647 h 230"/>
                <a:gd name="T66" fmla="*/ 2147483647 w 290"/>
                <a:gd name="T67" fmla="*/ 2147483647 h 230"/>
                <a:gd name="T68" fmla="*/ 2147483647 w 290"/>
                <a:gd name="T69" fmla="*/ 2147483647 h 230"/>
                <a:gd name="T70" fmla="*/ 2147483647 w 290"/>
                <a:gd name="T71" fmla="*/ 2147483647 h 230"/>
                <a:gd name="T72" fmla="*/ 2147483647 w 290"/>
                <a:gd name="T73" fmla="*/ 2147483647 h 230"/>
                <a:gd name="T74" fmla="*/ 2147483647 w 290"/>
                <a:gd name="T75" fmla="*/ 2147483647 h 230"/>
                <a:gd name="T76" fmla="*/ 2147483647 w 290"/>
                <a:gd name="T77" fmla="*/ 2147483647 h 230"/>
                <a:gd name="T78" fmla="*/ 2147483647 w 290"/>
                <a:gd name="T79" fmla="*/ 2147483647 h 230"/>
                <a:gd name="T80" fmla="*/ 2147483647 w 290"/>
                <a:gd name="T81" fmla="*/ 2147483647 h 230"/>
                <a:gd name="T82" fmla="*/ 2147483647 w 290"/>
                <a:gd name="T83" fmla="*/ 2147483647 h 230"/>
                <a:gd name="T84" fmla="*/ 2147483647 w 290"/>
                <a:gd name="T85" fmla="*/ 2147483647 h 230"/>
                <a:gd name="T86" fmla="*/ 2147483647 w 290"/>
                <a:gd name="T87" fmla="*/ 2147483647 h 230"/>
                <a:gd name="T88" fmla="*/ 2147483647 w 290"/>
                <a:gd name="T89" fmla="*/ 2147483647 h 230"/>
                <a:gd name="T90" fmla="*/ 2147483647 w 290"/>
                <a:gd name="T91" fmla="*/ 2147483647 h 230"/>
                <a:gd name="T92" fmla="*/ 2147483647 w 290"/>
                <a:gd name="T93" fmla="*/ 2147483647 h 230"/>
                <a:gd name="T94" fmla="*/ 2147483647 w 290"/>
                <a:gd name="T95" fmla="*/ 2147483647 h 230"/>
                <a:gd name="T96" fmla="*/ 2147483647 w 290"/>
                <a:gd name="T97" fmla="*/ 2147483647 h 230"/>
                <a:gd name="T98" fmla="*/ 2147483647 w 290"/>
                <a:gd name="T99" fmla="*/ 2147483647 h 230"/>
                <a:gd name="T100" fmla="*/ 2147483647 w 290"/>
                <a:gd name="T101" fmla="*/ 2147483647 h 230"/>
                <a:gd name="T102" fmla="*/ 2147483647 w 290"/>
                <a:gd name="T103" fmla="*/ 2147483647 h 230"/>
                <a:gd name="T104" fmla="*/ 2147483647 w 290"/>
                <a:gd name="T105" fmla="*/ 2147483647 h 230"/>
                <a:gd name="T106" fmla="*/ 0 w 290"/>
                <a:gd name="T107" fmla="*/ 2147483647 h 230"/>
                <a:gd name="T108" fmla="*/ 2147483647 w 290"/>
                <a:gd name="T109" fmla="*/ 2147483647 h 230"/>
                <a:gd name="T110" fmla="*/ 2147483647 w 290"/>
                <a:gd name="T111" fmla="*/ 2147483647 h 230"/>
                <a:gd name="T112" fmla="*/ 2147483647 w 290"/>
                <a:gd name="T113" fmla="*/ 2147483647 h 230"/>
                <a:gd name="T114" fmla="*/ 2147483647 w 290"/>
                <a:gd name="T115" fmla="*/ 2147483647 h 230"/>
                <a:gd name="T116" fmla="*/ 2147483647 w 290"/>
                <a:gd name="T117" fmla="*/ 0 h 230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290"/>
                <a:gd name="T178" fmla="*/ 0 h 230"/>
                <a:gd name="T179" fmla="*/ 290 w 290"/>
                <a:gd name="T180" fmla="*/ 230 h 230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290" h="230">
                  <a:moveTo>
                    <a:pt x="88" y="4"/>
                  </a:moveTo>
                  <a:lnTo>
                    <a:pt x="150" y="9"/>
                  </a:lnTo>
                  <a:lnTo>
                    <a:pt x="162" y="14"/>
                  </a:lnTo>
                  <a:lnTo>
                    <a:pt x="159" y="19"/>
                  </a:lnTo>
                  <a:lnTo>
                    <a:pt x="182" y="33"/>
                  </a:lnTo>
                  <a:lnTo>
                    <a:pt x="179" y="36"/>
                  </a:lnTo>
                  <a:lnTo>
                    <a:pt x="178" y="39"/>
                  </a:lnTo>
                  <a:lnTo>
                    <a:pt x="175" y="41"/>
                  </a:lnTo>
                  <a:lnTo>
                    <a:pt x="172" y="44"/>
                  </a:lnTo>
                  <a:lnTo>
                    <a:pt x="169" y="45"/>
                  </a:lnTo>
                  <a:lnTo>
                    <a:pt x="169" y="48"/>
                  </a:lnTo>
                  <a:lnTo>
                    <a:pt x="172" y="48"/>
                  </a:lnTo>
                  <a:lnTo>
                    <a:pt x="170" y="79"/>
                  </a:lnTo>
                  <a:lnTo>
                    <a:pt x="172" y="76"/>
                  </a:lnTo>
                  <a:lnTo>
                    <a:pt x="175" y="76"/>
                  </a:lnTo>
                  <a:lnTo>
                    <a:pt x="176" y="76"/>
                  </a:lnTo>
                  <a:lnTo>
                    <a:pt x="179" y="79"/>
                  </a:lnTo>
                  <a:lnTo>
                    <a:pt x="179" y="82"/>
                  </a:lnTo>
                  <a:lnTo>
                    <a:pt x="182" y="82"/>
                  </a:lnTo>
                  <a:lnTo>
                    <a:pt x="182" y="92"/>
                  </a:lnTo>
                  <a:lnTo>
                    <a:pt x="188" y="91"/>
                  </a:lnTo>
                  <a:lnTo>
                    <a:pt x="186" y="95"/>
                  </a:lnTo>
                  <a:lnTo>
                    <a:pt x="200" y="96"/>
                  </a:lnTo>
                  <a:lnTo>
                    <a:pt x="201" y="95"/>
                  </a:lnTo>
                  <a:lnTo>
                    <a:pt x="208" y="95"/>
                  </a:lnTo>
                  <a:lnTo>
                    <a:pt x="208" y="114"/>
                  </a:lnTo>
                  <a:lnTo>
                    <a:pt x="204" y="114"/>
                  </a:lnTo>
                  <a:lnTo>
                    <a:pt x="204" y="133"/>
                  </a:lnTo>
                  <a:lnTo>
                    <a:pt x="203" y="135"/>
                  </a:lnTo>
                  <a:lnTo>
                    <a:pt x="200" y="135"/>
                  </a:lnTo>
                  <a:lnTo>
                    <a:pt x="200" y="133"/>
                  </a:lnTo>
                  <a:lnTo>
                    <a:pt x="197" y="132"/>
                  </a:lnTo>
                  <a:lnTo>
                    <a:pt x="197" y="154"/>
                  </a:lnTo>
                  <a:lnTo>
                    <a:pt x="191" y="167"/>
                  </a:lnTo>
                  <a:lnTo>
                    <a:pt x="200" y="170"/>
                  </a:lnTo>
                  <a:lnTo>
                    <a:pt x="198" y="173"/>
                  </a:lnTo>
                  <a:lnTo>
                    <a:pt x="216" y="180"/>
                  </a:lnTo>
                  <a:lnTo>
                    <a:pt x="219" y="176"/>
                  </a:lnTo>
                  <a:lnTo>
                    <a:pt x="233" y="181"/>
                  </a:lnTo>
                  <a:lnTo>
                    <a:pt x="233" y="178"/>
                  </a:lnTo>
                  <a:lnTo>
                    <a:pt x="233" y="177"/>
                  </a:lnTo>
                  <a:lnTo>
                    <a:pt x="230" y="177"/>
                  </a:lnTo>
                  <a:lnTo>
                    <a:pt x="230" y="176"/>
                  </a:lnTo>
                  <a:lnTo>
                    <a:pt x="225" y="174"/>
                  </a:lnTo>
                  <a:lnTo>
                    <a:pt x="225" y="171"/>
                  </a:lnTo>
                  <a:lnTo>
                    <a:pt x="226" y="170"/>
                  </a:lnTo>
                  <a:lnTo>
                    <a:pt x="236" y="173"/>
                  </a:lnTo>
                  <a:lnTo>
                    <a:pt x="236" y="161"/>
                  </a:lnTo>
                  <a:lnTo>
                    <a:pt x="254" y="161"/>
                  </a:lnTo>
                  <a:lnTo>
                    <a:pt x="270" y="162"/>
                  </a:lnTo>
                  <a:lnTo>
                    <a:pt x="283" y="164"/>
                  </a:lnTo>
                  <a:lnTo>
                    <a:pt x="282" y="186"/>
                  </a:lnTo>
                  <a:lnTo>
                    <a:pt x="290" y="186"/>
                  </a:lnTo>
                  <a:lnTo>
                    <a:pt x="289" y="192"/>
                  </a:lnTo>
                  <a:lnTo>
                    <a:pt x="286" y="192"/>
                  </a:lnTo>
                  <a:lnTo>
                    <a:pt x="285" y="211"/>
                  </a:lnTo>
                  <a:lnTo>
                    <a:pt x="277" y="209"/>
                  </a:lnTo>
                  <a:lnTo>
                    <a:pt x="277" y="211"/>
                  </a:lnTo>
                  <a:lnTo>
                    <a:pt x="277" y="212"/>
                  </a:lnTo>
                  <a:lnTo>
                    <a:pt x="266" y="212"/>
                  </a:lnTo>
                  <a:lnTo>
                    <a:pt x="264" y="220"/>
                  </a:lnTo>
                  <a:lnTo>
                    <a:pt x="264" y="224"/>
                  </a:lnTo>
                  <a:lnTo>
                    <a:pt x="252" y="224"/>
                  </a:lnTo>
                  <a:lnTo>
                    <a:pt x="252" y="227"/>
                  </a:lnTo>
                  <a:lnTo>
                    <a:pt x="251" y="228"/>
                  </a:lnTo>
                  <a:lnTo>
                    <a:pt x="248" y="227"/>
                  </a:lnTo>
                  <a:lnTo>
                    <a:pt x="241" y="227"/>
                  </a:lnTo>
                  <a:lnTo>
                    <a:pt x="239" y="225"/>
                  </a:lnTo>
                  <a:lnTo>
                    <a:pt x="238" y="228"/>
                  </a:lnTo>
                  <a:lnTo>
                    <a:pt x="236" y="228"/>
                  </a:lnTo>
                  <a:lnTo>
                    <a:pt x="236" y="227"/>
                  </a:lnTo>
                  <a:lnTo>
                    <a:pt x="232" y="228"/>
                  </a:lnTo>
                  <a:lnTo>
                    <a:pt x="230" y="225"/>
                  </a:lnTo>
                  <a:lnTo>
                    <a:pt x="229" y="225"/>
                  </a:lnTo>
                  <a:lnTo>
                    <a:pt x="229" y="227"/>
                  </a:lnTo>
                  <a:lnTo>
                    <a:pt x="227" y="228"/>
                  </a:lnTo>
                  <a:lnTo>
                    <a:pt x="226" y="230"/>
                  </a:lnTo>
                  <a:lnTo>
                    <a:pt x="226" y="227"/>
                  </a:lnTo>
                  <a:lnTo>
                    <a:pt x="223" y="227"/>
                  </a:lnTo>
                  <a:lnTo>
                    <a:pt x="223" y="228"/>
                  </a:lnTo>
                  <a:lnTo>
                    <a:pt x="222" y="228"/>
                  </a:lnTo>
                  <a:lnTo>
                    <a:pt x="220" y="225"/>
                  </a:lnTo>
                  <a:lnTo>
                    <a:pt x="219" y="225"/>
                  </a:lnTo>
                  <a:lnTo>
                    <a:pt x="220" y="224"/>
                  </a:lnTo>
                  <a:lnTo>
                    <a:pt x="217" y="224"/>
                  </a:lnTo>
                  <a:lnTo>
                    <a:pt x="216" y="214"/>
                  </a:lnTo>
                  <a:lnTo>
                    <a:pt x="162" y="211"/>
                  </a:lnTo>
                  <a:lnTo>
                    <a:pt x="162" y="208"/>
                  </a:lnTo>
                  <a:lnTo>
                    <a:pt x="151" y="203"/>
                  </a:lnTo>
                  <a:lnTo>
                    <a:pt x="145" y="203"/>
                  </a:lnTo>
                  <a:lnTo>
                    <a:pt x="137" y="203"/>
                  </a:lnTo>
                  <a:lnTo>
                    <a:pt x="134" y="187"/>
                  </a:lnTo>
                  <a:lnTo>
                    <a:pt x="101" y="186"/>
                  </a:lnTo>
                  <a:lnTo>
                    <a:pt x="103" y="168"/>
                  </a:lnTo>
                  <a:lnTo>
                    <a:pt x="93" y="170"/>
                  </a:lnTo>
                  <a:lnTo>
                    <a:pt x="85" y="167"/>
                  </a:lnTo>
                  <a:lnTo>
                    <a:pt x="77" y="170"/>
                  </a:lnTo>
                  <a:lnTo>
                    <a:pt x="62" y="164"/>
                  </a:lnTo>
                  <a:lnTo>
                    <a:pt x="60" y="164"/>
                  </a:lnTo>
                  <a:lnTo>
                    <a:pt x="62" y="171"/>
                  </a:lnTo>
                  <a:lnTo>
                    <a:pt x="63" y="177"/>
                  </a:lnTo>
                  <a:lnTo>
                    <a:pt x="68" y="187"/>
                  </a:lnTo>
                  <a:lnTo>
                    <a:pt x="75" y="199"/>
                  </a:lnTo>
                  <a:lnTo>
                    <a:pt x="78" y="200"/>
                  </a:lnTo>
                  <a:lnTo>
                    <a:pt x="75" y="203"/>
                  </a:lnTo>
                  <a:lnTo>
                    <a:pt x="72" y="203"/>
                  </a:lnTo>
                  <a:lnTo>
                    <a:pt x="66" y="209"/>
                  </a:lnTo>
                  <a:lnTo>
                    <a:pt x="65" y="208"/>
                  </a:lnTo>
                  <a:lnTo>
                    <a:pt x="63" y="208"/>
                  </a:lnTo>
                  <a:lnTo>
                    <a:pt x="62" y="206"/>
                  </a:lnTo>
                  <a:lnTo>
                    <a:pt x="60" y="208"/>
                  </a:lnTo>
                  <a:lnTo>
                    <a:pt x="57" y="205"/>
                  </a:lnTo>
                  <a:lnTo>
                    <a:pt x="55" y="205"/>
                  </a:lnTo>
                  <a:lnTo>
                    <a:pt x="55" y="203"/>
                  </a:lnTo>
                  <a:lnTo>
                    <a:pt x="53" y="195"/>
                  </a:lnTo>
                  <a:lnTo>
                    <a:pt x="53" y="193"/>
                  </a:lnTo>
                  <a:lnTo>
                    <a:pt x="55" y="189"/>
                  </a:lnTo>
                  <a:lnTo>
                    <a:pt x="55" y="187"/>
                  </a:lnTo>
                  <a:lnTo>
                    <a:pt x="52" y="186"/>
                  </a:lnTo>
                  <a:lnTo>
                    <a:pt x="49" y="178"/>
                  </a:lnTo>
                  <a:lnTo>
                    <a:pt x="47" y="177"/>
                  </a:lnTo>
                  <a:lnTo>
                    <a:pt x="46" y="176"/>
                  </a:lnTo>
                  <a:lnTo>
                    <a:pt x="43" y="176"/>
                  </a:lnTo>
                  <a:lnTo>
                    <a:pt x="40" y="174"/>
                  </a:lnTo>
                  <a:lnTo>
                    <a:pt x="37" y="171"/>
                  </a:lnTo>
                  <a:lnTo>
                    <a:pt x="35" y="168"/>
                  </a:lnTo>
                  <a:lnTo>
                    <a:pt x="35" y="164"/>
                  </a:lnTo>
                  <a:lnTo>
                    <a:pt x="33" y="159"/>
                  </a:lnTo>
                  <a:lnTo>
                    <a:pt x="33" y="158"/>
                  </a:lnTo>
                  <a:lnTo>
                    <a:pt x="30" y="157"/>
                  </a:lnTo>
                  <a:lnTo>
                    <a:pt x="31" y="155"/>
                  </a:lnTo>
                  <a:lnTo>
                    <a:pt x="30" y="154"/>
                  </a:lnTo>
                  <a:lnTo>
                    <a:pt x="28" y="152"/>
                  </a:lnTo>
                  <a:lnTo>
                    <a:pt x="28" y="151"/>
                  </a:lnTo>
                  <a:lnTo>
                    <a:pt x="27" y="151"/>
                  </a:lnTo>
                  <a:lnTo>
                    <a:pt x="25" y="151"/>
                  </a:lnTo>
                  <a:lnTo>
                    <a:pt x="25" y="149"/>
                  </a:lnTo>
                  <a:lnTo>
                    <a:pt x="25" y="148"/>
                  </a:lnTo>
                  <a:lnTo>
                    <a:pt x="25" y="146"/>
                  </a:lnTo>
                  <a:lnTo>
                    <a:pt x="24" y="145"/>
                  </a:lnTo>
                  <a:lnTo>
                    <a:pt x="22" y="146"/>
                  </a:lnTo>
                  <a:lnTo>
                    <a:pt x="21" y="146"/>
                  </a:lnTo>
                  <a:lnTo>
                    <a:pt x="19" y="148"/>
                  </a:lnTo>
                  <a:lnTo>
                    <a:pt x="19" y="146"/>
                  </a:lnTo>
                  <a:lnTo>
                    <a:pt x="21" y="145"/>
                  </a:lnTo>
                  <a:lnTo>
                    <a:pt x="21" y="142"/>
                  </a:lnTo>
                  <a:lnTo>
                    <a:pt x="18" y="118"/>
                  </a:lnTo>
                  <a:lnTo>
                    <a:pt x="16" y="117"/>
                  </a:lnTo>
                  <a:lnTo>
                    <a:pt x="9" y="113"/>
                  </a:lnTo>
                  <a:lnTo>
                    <a:pt x="6" y="110"/>
                  </a:lnTo>
                  <a:lnTo>
                    <a:pt x="0" y="102"/>
                  </a:lnTo>
                  <a:lnTo>
                    <a:pt x="0" y="95"/>
                  </a:lnTo>
                  <a:lnTo>
                    <a:pt x="6" y="92"/>
                  </a:lnTo>
                  <a:lnTo>
                    <a:pt x="6" y="88"/>
                  </a:lnTo>
                  <a:lnTo>
                    <a:pt x="8" y="86"/>
                  </a:lnTo>
                  <a:lnTo>
                    <a:pt x="8" y="85"/>
                  </a:lnTo>
                  <a:lnTo>
                    <a:pt x="15" y="74"/>
                  </a:lnTo>
                  <a:lnTo>
                    <a:pt x="19" y="74"/>
                  </a:lnTo>
                  <a:lnTo>
                    <a:pt x="24" y="64"/>
                  </a:lnTo>
                  <a:lnTo>
                    <a:pt x="22" y="61"/>
                  </a:lnTo>
                  <a:lnTo>
                    <a:pt x="24" y="58"/>
                  </a:lnTo>
                  <a:lnTo>
                    <a:pt x="27" y="52"/>
                  </a:lnTo>
                  <a:lnTo>
                    <a:pt x="27" y="45"/>
                  </a:lnTo>
                  <a:lnTo>
                    <a:pt x="30" y="6"/>
                  </a:lnTo>
                  <a:lnTo>
                    <a:pt x="30" y="0"/>
                  </a:lnTo>
                  <a:lnTo>
                    <a:pt x="88" y="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49" name="Freeform 258"/>
            <p:cNvSpPr>
              <a:spLocks/>
            </p:cNvSpPr>
            <p:nvPr/>
          </p:nvSpPr>
          <p:spPr bwMode="auto">
            <a:xfrm rot="21334256">
              <a:off x="4271301" y="3054535"/>
              <a:ext cx="504814" cy="768523"/>
            </a:xfrm>
            <a:custGeom>
              <a:avLst/>
              <a:gdLst>
                <a:gd name="T0" fmla="*/ 2147483647 w 163"/>
                <a:gd name="T1" fmla="*/ 0 h 212"/>
                <a:gd name="T2" fmla="*/ 2147483647 w 163"/>
                <a:gd name="T3" fmla="*/ 2147483647 h 212"/>
                <a:gd name="T4" fmla="*/ 2147483647 w 163"/>
                <a:gd name="T5" fmla="*/ 2147483647 h 212"/>
                <a:gd name="T6" fmla="*/ 2147483647 w 163"/>
                <a:gd name="T7" fmla="*/ 2147483647 h 212"/>
                <a:gd name="T8" fmla="*/ 2147483647 w 163"/>
                <a:gd name="T9" fmla="*/ 2147483647 h 212"/>
                <a:gd name="T10" fmla="*/ 2147483647 w 163"/>
                <a:gd name="T11" fmla="*/ 2147483647 h 212"/>
                <a:gd name="T12" fmla="*/ 2147483647 w 163"/>
                <a:gd name="T13" fmla="*/ 2147483647 h 212"/>
                <a:gd name="T14" fmla="*/ 2147483647 w 163"/>
                <a:gd name="T15" fmla="*/ 2147483647 h 212"/>
                <a:gd name="T16" fmla="*/ 2147483647 w 163"/>
                <a:gd name="T17" fmla="*/ 2147483647 h 212"/>
                <a:gd name="T18" fmla="*/ 2147483647 w 163"/>
                <a:gd name="T19" fmla="*/ 2147483647 h 212"/>
                <a:gd name="T20" fmla="*/ 2147483647 w 163"/>
                <a:gd name="T21" fmla="*/ 2147483647 h 212"/>
                <a:gd name="T22" fmla="*/ 2147483647 w 163"/>
                <a:gd name="T23" fmla="*/ 2147483647 h 212"/>
                <a:gd name="T24" fmla="*/ 2147483647 w 163"/>
                <a:gd name="T25" fmla="*/ 2147483647 h 212"/>
                <a:gd name="T26" fmla="*/ 2147483647 w 163"/>
                <a:gd name="T27" fmla="*/ 2147483647 h 212"/>
                <a:gd name="T28" fmla="*/ 2147483647 w 163"/>
                <a:gd name="T29" fmla="*/ 2147483647 h 212"/>
                <a:gd name="T30" fmla="*/ 2147483647 w 163"/>
                <a:gd name="T31" fmla="*/ 2147483647 h 212"/>
                <a:gd name="T32" fmla="*/ 2147483647 w 163"/>
                <a:gd name="T33" fmla="*/ 2147483647 h 212"/>
                <a:gd name="T34" fmla="*/ 2147483647 w 163"/>
                <a:gd name="T35" fmla="*/ 2147483647 h 212"/>
                <a:gd name="T36" fmla="*/ 2147483647 w 163"/>
                <a:gd name="T37" fmla="*/ 2147483647 h 212"/>
                <a:gd name="T38" fmla="*/ 2147483647 w 163"/>
                <a:gd name="T39" fmla="*/ 2147483647 h 212"/>
                <a:gd name="T40" fmla="*/ 2147483647 w 163"/>
                <a:gd name="T41" fmla="*/ 2147483647 h 212"/>
                <a:gd name="T42" fmla="*/ 2147483647 w 163"/>
                <a:gd name="T43" fmla="*/ 2147483647 h 212"/>
                <a:gd name="T44" fmla="*/ 2147483647 w 163"/>
                <a:gd name="T45" fmla="*/ 2147483647 h 212"/>
                <a:gd name="T46" fmla="*/ 2147483647 w 163"/>
                <a:gd name="T47" fmla="*/ 2147483647 h 212"/>
                <a:gd name="T48" fmla="*/ 0 w 163"/>
                <a:gd name="T49" fmla="*/ 2147483647 h 212"/>
                <a:gd name="T50" fmla="*/ 2147483647 w 163"/>
                <a:gd name="T51" fmla="*/ 2147483647 h 212"/>
                <a:gd name="T52" fmla="*/ 2147483647 w 163"/>
                <a:gd name="T53" fmla="*/ 2147483647 h 212"/>
                <a:gd name="T54" fmla="*/ 2147483647 w 163"/>
                <a:gd name="T55" fmla="*/ 2147483647 h 212"/>
                <a:gd name="T56" fmla="*/ 2147483647 w 163"/>
                <a:gd name="T57" fmla="*/ 2147483647 h 212"/>
                <a:gd name="T58" fmla="*/ 2147483647 w 163"/>
                <a:gd name="T59" fmla="*/ 2147483647 h 212"/>
                <a:gd name="T60" fmla="*/ 2147483647 w 163"/>
                <a:gd name="T61" fmla="*/ 2147483647 h 212"/>
                <a:gd name="T62" fmla="*/ 2147483647 w 163"/>
                <a:gd name="T63" fmla="*/ 2147483647 h 212"/>
                <a:gd name="T64" fmla="*/ 2147483647 w 163"/>
                <a:gd name="T65" fmla="*/ 2147483647 h 212"/>
                <a:gd name="T66" fmla="*/ 2147483647 w 163"/>
                <a:gd name="T67" fmla="*/ 2147483647 h 212"/>
                <a:gd name="T68" fmla="*/ 2147483647 w 163"/>
                <a:gd name="T69" fmla="*/ 2147483647 h 212"/>
                <a:gd name="T70" fmla="*/ 2147483647 w 163"/>
                <a:gd name="T71" fmla="*/ 2147483647 h 212"/>
                <a:gd name="T72" fmla="*/ 2147483647 w 163"/>
                <a:gd name="T73" fmla="*/ 2147483647 h 212"/>
                <a:gd name="T74" fmla="*/ 2147483647 w 163"/>
                <a:gd name="T75" fmla="*/ 2147483647 h 212"/>
                <a:gd name="T76" fmla="*/ 2147483647 w 163"/>
                <a:gd name="T77" fmla="*/ 2147483647 h 212"/>
                <a:gd name="T78" fmla="*/ 2147483647 w 163"/>
                <a:gd name="T79" fmla="*/ 2147483647 h 212"/>
                <a:gd name="T80" fmla="*/ 2147483647 w 163"/>
                <a:gd name="T81" fmla="*/ 2147483647 h 212"/>
                <a:gd name="T82" fmla="*/ 2147483647 w 163"/>
                <a:gd name="T83" fmla="*/ 2147483647 h 212"/>
                <a:gd name="T84" fmla="*/ 2147483647 w 163"/>
                <a:gd name="T85" fmla="*/ 2147483647 h 212"/>
                <a:gd name="T86" fmla="*/ 2147483647 w 163"/>
                <a:gd name="T87" fmla="*/ 2147483647 h 212"/>
                <a:gd name="T88" fmla="*/ 2147483647 w 163"/>
                <a:gd name="T89" fmla="*/ 2147483647 h 212"/>
                <a:gd name="T90" fmla="*/ 2147483647 w 163"/>
                <a:gd name="T91" fmla="*/ 2147483647 h 212"/>
                <a:gd name="T92" fmla="*/ 2147483647 w 163"/>
                <a:gd name="T93" fmla="*/ 2147483647 h 212"/>
                <a:gd name="T94" fmla="*/ 2147483647 w 163"/>
                <a:gd name="T95" fmla="*/ 2147483647 h 212"/>
                <a:gd name="T96" fmla="*/ 2147483647 w 163"/>
                <a:gd name="T97" fmla="*/ 2147483647 h 212"/>
                <a:gd name="T98" fmla="*/ 2147483647 w 163"/>
                <a:gd name="T99" fmla="*/ 2147483647 h 212"/>
                <a:gd name="T100" fmla="*/ 2147483647 w 163"/>
                <a:gd name="T101" fmla="*/ 2147483647 h 212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63"/>
                <a:gd name="T154" fmla="*/ 0 h 212"/>
                <a:gd name="T155" fmla="*/ 163 w 163"/>
                <a:gd name="T156" fmla="*/ 212 h 212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63" h="212">
                  <a:moveTo>
                    <a:pt x="126" y="0"/>
                  </a:moveTo>
                  <a:lnTo>
                    <a:pt x="132" y="0"/>
                  </a:lnTo>
                  <a:lnTo>
                    <a:pt x="132" y="10"/>
                  </a:lnTo>
                  <a:lnTo>
                    <a:pt x="132" y="14"/>
                  </a:lnTo>
                  <a:lnTo>
                    <a:pt x="132" y="22"/>
                  </a:lnTo>
                  <a:lnTo>
                    <a:pt x="131" y="23"/>
                  </a:lnTo>
                  <a:lnTo>
                    <a:pt x="131" y="24"/>
                  </a:lnTo>
                  <a:lnTo>
                    <a:pt x="126" y="24"/>
                  </a:lnTo>
                  <a:lnTo>
                    <a:pt x="126" y="26"/>
                  </a:lnTo>
                  <a:lnTo>
                    <a:pt x="126" y="27"/>
                  </a:lnTo>
                  <a:lnTo>
                    <a:pt x="128" y="30"/>
                  </a:lnTo>
                  <a:lnTo>
                    <a:pt x="129" y="32"/>
                  </a:lnTo>
                  <a:lnTo>
                    <a:pt x="125" y="33"/>
                  </a:lnTo>
                  <a:lnTo>
                    <a:pt x="123" y="76"/>
                  </a:lnTo>
                  <a:lnTo>
                    <a:pt x="139" y="77"/>
                  </a:lnTo>
                  <a:lnTo>
                    <a:pt x="139" y="80"/>
                  </a:lnTo>
                  <a:lnTo>
                    <a:pt x="142" y="82"/>
                  </a:lnTo>
                  <a:lnTo>
                    <a:pt x="141" y="126"/>
                  </a:lnTo>
                  <a:lnTo>
                    <a:pt x="145" y="126"/>
                  </a:lnTo>
                  <a:lnTo>
                    <a:pt x="145" y="124"/>
                  </a:lnTo>
                  <a:lnTo>
                    <a:pt x="163" y="126"/>
                  </a:lnTo>
                  <a:lnTo>
                    <a:pt x="163" y="142"/>
                  </a:lnTo>
                  <a:lnTo>
                    <a:pt x="160" y="142"/>
                  </a:lnTo>
                  <a:lnTo>
                    <a:pt x="160" y="146"/>
                  </a:lnTo>
                  <a:lnTo>
                    <a:pt x="160" y="158"/>
                  </a:lnTo>
                  <a:lnTo>
                    <a:pt x="145" y="158"/>
                  </a:lnTo>
                  <a:lnTo>
                    <a:pt x="144" y="187"/>
                  </a:lnTo>
                  <a:lnTo>
                    <a:pt x="142" y="187"/>
                  </a:lnTo>
                  <a:lnTo>
                    <a:pt x="138" y="183"/>
                  </a:lnTo>
                  <a:lnTo>
                    <a:pt x="136" y="184"/>
                  </a:lnTo>
                  <a:lnTo>
                    <a:pt x="135" y="186"/>
                  </a:lnTo>
                  <a:lnTo>
                    <a:pt x="132" y="186"/>
                  </a:lnTo>
                  <a:lnTo>
                    <a:pt x="132" y="189"/>
                  </a:lnTo>
                  <a:lnTo>
                    <a:pt x="132" y="190"/>
                  </a:lnTo>
                  <a:lnTo>
                    <a:pt x="113" y="189"/>
                  </a:lnTo>
                  <a:lnTo>
                    <a:pt x="112" y="208"/>
                  </a:lnTo>
                  <a:lnTo>
                    <a:pt x="100" y="208"/>
                  </a:lnTo>
                  <a:lnTo>
                    <a:pt x="98" y="212"/>
                  </a:lnTo>
                  <a:lnTo>
                    <a:pt x="84" y="211"/>
                  </a:lnTo>
                  <a:lnTo>
                    <a:pt x="84" y="199"/>
                  </a:lnTo>
                  <a:lnTo>
                    <a:pt x="32" y="196"/>
                  </a:lnTo>
                  <a:lnTo>
                    <a:pt x="32" y="180"/>
                  </a:lnTo>
                  <a:lnTo>
                    <a:pt x="27" y="183"/>
                  </a:lnTo>
                  <a:lnTo>
                    <a:pt x="22" y="181"/>
                  </a:lnTo>
                  <a:lnTo>
                    <a:pt x="18" y="181"/>
                  </a:lnTo>
                  <a:lnTo>
                    <a:pt x="19" y="171"/>
                  </a:lnTo>
                  <a:lnTo>
                    <a:pt x="3" y="170"/>
                  </a:lnTo>
                  <a:lnTo>
                    <a:pt x="6" y="126"/>
                  </a:lnTo>
                  <a:lnTo>
                    <a:pt x="0" y="124"/>
                  </a:lnTo>
                  <a:lnTo>
                    <a:pt x="3" y="86"/>
                  </a:lnTo>
                  <a:lnTo>
                    <a:pt x="9" y="87"/>
                  </a:lnTo>
                  <a:lnTo>
                    <a:pt x="10" y="87"/>
                  </a:lnTo>
                  <a:lnTo>
                    <a:pt x="12" y="87"/>
                  </a:lnTo>
                  <a:lnTo>
                    <a:pt x="15" y="89"/>
                  </a:lnTo>
                  <a:lnTo>
                    <a:pt x="16" y="87"/>
                  </a:lnTo>
                  <a:lnTo>
                    <a:pt x="16" y="83"/>
                  </a:lnTo>
                  <a:lnTo>
                    <a:pt x="15" y="80"/>
                  </a:lnTo>
                  <a:lnTo>
                    <a:pt x="16" y="79"/>
                  </a:lnTo>
                  <a:lnTo>
                    <a:pt x="18" y="74"/>
                  </a:lnTo>
                  <a:lnTo>
                    <a:pt x="21" y="74"/>
                  </a:lnTo>
                  <a:lnTo>
                    <a:pt x="22" y="74"/>
                  </a:lnTo>
                  <a:lnTo>
                    <a:pt x="22" y="77"/>
                  </a:lnTo>
                  <a:lnTo>
                    <a:pt x="25" y="77"/>
                  </a:lnTo>
                  <a:lnTo>
                    <a:pt x="27" y="74"/>
                  </a:lnTo>
                  <a:lnTo>
                    <a:pt x="28" y="74"/>
                  </a:lnTo>
                  <a:lnTo>
                    <a:pt x="31" y="71"/>
                  </a:lnTo>
                  <a:lnTo>
                    <a:pt x="32" y="71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7" y="68"/>
                  </a:lnTo>
                  <a:lnTo>
                    <a:pt x="38" y="68"/>
                  </a:lnTo>
                  <a:lnTo>
                    <a:pt x="41" y="64"/>
                  </a:lnTo>
                  <a:lnTo>
                    <a:pt x="43" y="64"/>
                  </a:lnTo>
                  <a:lnTo>
                    <a:pt x="43" y="58"/>
                  </a:lnTo>
                  <a:lnTo>
                    <a:pt x="65" y="60"/>
                  </a:lnTo>
                  <a:lnTo>
                    <a:pt x="65" y="61"/>
                  </a:lnTo>
                  <a:lnTo>
                    <a:pt x="76" y="63"/>
                  </a:lnTo>
                  <a:lnTo>
                    <a:pt x="76" y="64"/>
                  </a:lnTo>
                  <a:lnTo>
                    <a:pt x="87" y="64"/>
                  </a:lnTo>
                  <a:lnTo>
                    <a:pt x="87" y="57"/>
                  </a:lnTo>
                  <a:lnTo>
                    <a:pt x="84" y="57"/>
                  </a:lnTo>
                  <a:lnTo>
                    <a:pt x="84" y="49"/>
                  </a:lnTo>
                  <a:lnTo>
                    <a:pt x="88" y="49"/>
                  </a:lnTo>
                  <a:lnTo>
                    <a:pt x="87" y="35"/>
                  </a:lnTo>
                  <a:lnTo>
                    <a:pt x="75" y="35"/>
                  </a:lnTo>
                  <a:lnTo>
                    <a:pt x="75" y="29"/>
                  </a:lnTo>
                  <a:lnTo>
                    <a:pt x="66" y="27"/>
                  </a:lnTo>
                  <a:lnTo>
                    <a:pt x="66" y="17"/>
                  </a:lnTo>
                  <a:lnTo>
                    <a:pt x="104" y="19"/>
                  </a:lnTo>
                  <a:lnTo>
                    <a:pt x="104" y="11"/>
                  </a:lnTo>
                  <a:lnTo>
                    <a:pt x="106" y="10"/>
                  </a:lnTo>
                  <a:lnTo>
                    <a:pt x="107" y="10"/>
                  </a:lnTo>
                  <a:lnTo>
                    <a:pt x="109" y="8"/>
                  </a:lnTo>
                  <a:lnTo>
                    <a:pt x="110" y="7"/>
                  </a:lnTo>
                  <a:lnTo>
                    <a:pt x="112" y="8"/>
                  </a:lnTo>
                  <a:lnTo>
                    <a:pt x="112" y="10"/>
                  </a:lnTo>
                  <a:lnTo>
                    <a:pt x="117" y="8"/>
                  </a:lnTo>
                  <a:lnTo>
                    <a:pt x="119" y="10"/>
                  </a:lnTo>
                  <a:lnTo>
                    <a:pt x="122" y="11"/>
                  </a:lnTo>
                  <a:lnTo>
                    <a:pt x="126" y="11"/>
                  </a:lnTo>
                  <a:lnTo>
                    <a:pt x="126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50" name="Freeform 259"/>
            <p:cNvSpPr>
              <a:spLocks/>
            </p:cNvSpPr>
            <p:nvPr/>
          </p:nvSpPr>
          <p:spPr bwMode="auto">
            <a:xfrm rot="21334256">
              <a:off x="3306382" y="3343130"/>
              <a:ext cx="678128" cy="869047"/>
            </a:xfrm>
            <a:custGeom>
              <a:avLst/>
              <a:gdLst>
                <a:gd name="T0" fmla="*/ 2147483647 w 220"/>
                <a:gd name="T1" fmla="*/ 2147483647 h 239"/>
                <a:gd name="T2" fmla="*/ 2147483647 w 220"/>
                <a:gd name="T3" fmla="*/ 2147483647 h 239"/>
                <a:gd name="T4" fmla="*/ 2147483647 w 220"/>
                <a:gd name="T5" fmla="*/ 2147483647 h 239"/>
                <a:gd name="T6" fmla="*/ 2147483647 w 220"/>
                <a:gd name="T7" fmla="*/ 2147483647 h 239"/>
                <a:gd name="T8" fmla="*/ 2147483647 w 220"/>
                <a:gd name="T9" fmla="*/ 2147483647 h 239"/>
                <a:gd name="T10" fmla="*/ 2147483647 w 220"/>
                <a:gd name="T11" fmla="*/ 2147483647 h 239"/>
                <a:gd name="T12" fmla="*/ 2147483647 w 220"/>
                <a:gd name="T13" fmla="*/ 2147483647 h 239"/>
                <a:gd name="T14" fmla="*/ 2147483647 w 220"/>
                <a:gd name="T15" fmla="*/ 2147483647 h 239"/>
                <a:gd name="T16" fmla="*/ 2147483647 w 220"/>
                <a:gd name="T17" fmla="*/ 2147483647 h 239"/>
                <a:gd name="T18" fmla="*/ 2147483647 w 220"/>
                <a:gd name="T19" fmla="*/ 2147483647 h 239"/>
                <a:gd name="T20" fmla="*/ 2147483647 w 220"/>
                <a:gd name="T21" fmla="*/ 2147483647 h 239"/>
                <a:gd name="T22" fmla="*/ 2147483647 w 220"/>
                <a:gd name="T23" fmla="*/ 2147483647 h 239"/>
                <a:gd name="T24" fmla="*/ 2147483647 w 220"/>
                <a:gd name="T25" fmla="*/ 2147483647 h 239"/>
                <a:gd name="T26" fmla="*/ 2147483647 w 220"/>
                <a:gd name="T27" fmla="*/ 2147483647 h 239"/>
                <a:gd name="T28" fmla="*/ 2147483647 w 220"/>
                <a:gd name="T29" fmla="*/ 2147483647 h 239"/>
                <a:gd name="T30" fmla="*/ 2147483647 w 220"/>
                <a:gd name="T31" fmla="*/ 2147483647 h 239"/>
                <a:gd name="T32" fmla="*/ 2147483647 w 220"/>
                <a:gd name="T33" fmla="*/ 2147483647 h 239"/>
                <a:gd name="T34" fmla="*/ 2147483647 w 220"/>
                <a:gd name="T35" fmla="*/ 2147483647 h 239"/>
                <a:gd name="T36" fmla="*/ 2147483647 w 220"/>
                <a:gd name="T37" fmla="*/ 2147483647 h 239"/>
                <a:gd name="T38" fmla="*/ 2147483647 w 220"/>
                <a:gd name="T39" fmla="*/ 2147483647 h 239"/>
                <a:gd name="T40" fmla="*/ 2147483647 w 220"/>
                <a:gd name="T41" fmla="*/ 2147483647 h 239"/>
                <a:gd name="T42" fmla="*/ 2147483647 w 220"/>
                <a:gd name="T43" fmla="*/ 2147483647 h 239"/>
                <a:gd name="T44" fmla="*/ 2147483647 w 220"/>
                <a:gd name="T45" fmla="*/ 2147483647 h 239"/>
                <a:gd name="T46" fmla="*/ 2147483647 w 220"/>
                <a:gd name="T47" fmla="*/ 2147483647 h 239"/>
                <a:gd name="T48" fmla="*/ 2147483647 w 220"/>
                <a:gd name="T49" fmla="*/ 2147483647 h 239"/>
                <a:gd name="T50" fmla="*/ 2147483647 w 220"/>
                <a:gd name="T51" fmla="*/ 2147483647 h 239"/>
                <a:gd name="T52" fmla="*/ 2147483647 w 220"/>
                <a:gd name="T53" fmla="*/ 2147483647 h 239"/>
                <a:gd name="T54" fmla="*/ 2147483647 w 220"/>
                <a:gd name="T55" fmla="*/ 2147483647 h 239"/>
                <a:gd name="T56" fmla="*/ 2147483647 w 220"/>
                <a:gd name="T57" fmla="*/ 2147483647 h 239"/>
                <a:gd name="T58" fmla="*/ 2147483647 w 220"/>
                <a:gd name="T59" fmla="*/ 2147483647 h 239"/>
                <a:gd name="T60" fmla="*/ 2147483647 w 220"/>
                <a:gd name="T61" fmla="*/ 2147483647 h 239"/>
                <a:gd name="T62" fmla="*/ 2147483647 w 220"/>
                <a:gd name="T63" fmla="*/ 2147483647 h 239"/>
                <a:gd name="T64" fmla="*/ 2147483647 w 220"/>
                <a:gd name="T65" fmla="*/ 2147483647 h 239"/>
                <a:gd name="T66" fmla="*/ 0 w 220"/>
                <a:gd name="T67" fmla="*/ 2147483647 h 239"/>
                <a:gd name="T68" fmla="*/ 2147483647 w 220"/>
                <a:gd name="T69" fmla="*/ 2147483647 h 239"/>
                <a:gd name="T70" fmla="*/ 2147483647 w 220"/>
                <a:gd name="T71" fmla="*/ 2147483647 h 239"/>
                <a:gd name="T72" fmla="*/ 2147483647 w 220"/>
                <a:gd name="T73" fmla="*/ 2147483647 h 239"/>
                <a:gd name="T74" fmla="*/ 2147483647 w 220"/>
                <a:gd name="T75" fmla="*/ 2147483647 h 239"/>
                <a:gd name="T76" fmla="*/ 2147483647 w 220"/>
                <a:gd name="T77" fmla="*/ 2147483647 h 239"/>
                <a:gd name="T78" fmla="*/ 2147483647 w 220"/>
                <a:gd name="T79" fmla="*/ 2147483647 h 239"/>
                <a:gd name="T80" fmla="*/ 2147483647 w 220"/>
                <a:gd name="T81" fmla="*/ 2147483647 h 239"/>
                <a:gd name="T82" fmla="*/ 2147483647 w 220"/>
                <a:gd name="T83" fmla="*/ 2147483647 h 239"/>
                <a:gd name="T84" fmla="*/ 2147483647 w 220"/>
                <a:gd name="T85" fmla="*/ 2147483647 h 239"/>
                <a:gd name="T86" fmla="*/ 2147483647 w 220"/>
                <a:gd name="T87" fmla="*/ 2147483647 h 239"/>
                <a:gd name="T88" fmla="*/ 2147483647 w 220"/>
                <a:gd name="T89" fmla="*/ 2147483647 h 239"/>
                <a:gd name="T90" fmla="*/ 2147483647 w 220"/>
                <a:gd name="T91" fmla="*/ 2147483647 h 239"/>
                <a:gd name="T92" fmla="*/ 2147483647 w 220"/>
                <a:gd name="T93" fmla="*/ 2147483647 h 239"/>
                <a:gd name="T94" fmla="*/ 2147483647 w 220"/>
                <a:gd name="T95" fmla="*/ 2147483647 h 239"/>
                <a:gd name="T96" fmla="*/ 2147483647 w 220"/>
                <a:gd name="T97" fmla="*/ 2147483647 h 239"/>
                <a:gd name="T98" fmla="*/ 2147483647 w 220"/>
                <a:gd name="T99" fmla="*/ 2147483647 h 239"/>
                <a:gd name="T100" fmla="*/ 2147483647 w 220"/>
                <a:gd name="T101" fmla="*/ 2147483647 h 239"/>
                <a:gd name="T102" fmla="*/ 2147483647 w 220"/>
                <a:gd name="T103" fmla="*/ 2147483647 h 239"/>
                <a:gd name="T104" fmla="*/ 2147483647 w 220"/>
                <a:gd name="T105" fmla="*/ 2147483647 h 239"/>
                <a:gd name="T106" fmla="*/ 2147483647 w 220"/>
                <a:gd name="T107" fmla="*/ 2147483647 h 239"/>
                <a:gd name="T108" fmla="*/ 2147483647 w 220"/>
                <a:gd name="T109" fmla="*/ 2147483647 h 239"/>
                <a:gd name="T110" fmla="*/ 2147483647 w 220"/>
                <a:gd name="T111" fmla="*/ 2147483647 h 239"/>
                <a:gd name="T112" fmla="*/ 2147483647 w 220"/>
                <a:gd name="T113" fmla="*/ 2147483647 h 239"/>
                <a:gd name="T114" fmla="*/ 2147483647 w 220"/>
                <a:gd name="T115" fmla="*/ 2147483647 h 239"/>
                <a:gd name="T116" fmla="*/ 2147483647 w 220"/>
                <a:gd name="T117" fmla="*/ 2147483647 h 239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220"/>
                <a:gd name="T178" fmla="*/ 0 h 239"/>
                <a:gd name="T179" fmla="*/ 220 w 220"/>
                <a:gd name="T180" fmla="*/ 239 h 239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220" h="239">
                  <a:moveTo>
                    <a:pt x="177" y="150"/>
                  </a:moveTo>
                  <a:lnTo>
                    <a:pt x="196" y="172"/>
                  </a:lnTo>
                  <a:lnTo>
                    <a:pt x="187" y="180"/>
                  </a:lnTo>
                  <a:lnTo>
                    <a:pt x="190" y="182"/>
                  </a:lnTo>
                  <a:lnTo>
                    <a:pt x="192" y="185"/>
                  </a:lnTo>
                  <a:lnTo>
                    <a:pt x="196" y="188"/>
                  </a:lnTo>
                  <a:lnTo>
                    <a:pt x="199" y="192"/>
                  </a:lnTo>
                  <a:lnTo>
                    <a:pt x="203" y="192"/>
                  </a:lnTo>
                  <a:lnTo>
                    <a:pt x="203" y="194"/>
                  </a:lnTo>
                  <a:lnTo>
                    <a:pt x="208" y="195"/>
                  </a:lnTo>
                  <a:lnTo>
                    <a:pt x="220" y="208"/>
                  </a:lnTo>
                  <a:lnTo>
                    <a:pt x="202" y="227"/>
                  </a:lnTo>
                  <a:lnTo>
                    <a:pt x="196" y="221"/>
                  </a:lnTo>
                  <a:lnTo>
                    <a:pt x="195" y="223"/>
                  </a:lnTo>
                  <a:lnTo>
                    <a:pt x="192" y="220"/>
                  </a:lnTo>
                  <a:lnTo>
                    <a:pt x="187" y="223"/>
                  </a:lnTo>
                  <a:lnTo>
                    <a:pt x="193" y="227"/>
                  </a:lnTo>
                  <a:lnTo>
                    <a:pt x="190" y="230"/>
                  </a:lnTo>
                  <a:lnTo>
                    <a:pt x="192" y="232"/>
                  </a:lnTo>
                  <a:lnTo>
                    <a:pt x="189" y="238"/>
                  </a:lnTo>
                  <a:lnTo>
                    <a:pt x="187" y="236"/>
                  </a:lnTo>
                  <a:lnTo>
                    <a:pt x="184" y="233"/>
                  </a:lnTo>
                  <a:lnTo>
                    <a:pt x="183" y="233"/>
                  </a:lnTo>
                  <a:lnTo>
                    <a:pt x="179" y="236"/>
                  </a:lnTo>
                  <a:lnTo>
                    <a:pt x="174" y="236"/>
                  </a:lnTo>
                  <a:lnTo>
                    <a:pt x="171" y="239"/>
                  </a:lnTo>
                  <a:lnTo>
                    <a:pt x="170" y="239"/>
                  </a:lnTo>
                  <a:lnTo>
                    <a:pt x="167" y="236"/>
                  </a:lnTo>
                  <a:lnTo>
                    <a:pt x="165" y="232"/>
                  </a:lnTo>
                  <a:lnTo>
                    <a:pt x="164" y="229"/>
                  </a:lnTo>
                  <a:lnTo>
                    <a:pt x="162" y="226"/>
                  </a:lnTo>
                  <a:lnTo>
                    <a:pt x="162" y="227"/>
                  </a:lnTo>
                  <a:lnTo>
                    <a:pt x="161" y="227"/>
                  </a:lnTo>
                  <a:lnTo>
                    <a:pt x="161" y="232"/>
                  </a:lnTo>
                  <a:lnTo>
                    <a:pt x="158" y="233"/>
                  </a:lnTo>
                  <a:lnTo>
                    <a:pt x="157" y="233"/>
                  </a:lnTo>
                  <a:lnTo>
                    <a:pt x="155" y="232"/>
                  </a:lnTo>
                  <a:lnTo>
                    <a:pt x="157" y="220"/>
                  </a:lnTo>
                  <a:lnTo>
                    <a:pt x="154" y="218"/>
                  </a:lnTo>
                  <a:lnTo>
                    <a:pt x="151" y="220"/>
                  </a:lnTo>
                  <a:lnTo>
                    <a:pt x="148" y="220"/>
                  </a:lnTo>
                  <a:lnTo>
                    <a:pt x="145" y="214"/>
                  </a:lnTo>
                  <a:lnTo>
                    <a:pt x="142" y="214"/>
                  </a:lnTo>
                  <a:lnTo>
                    <a:pt x="135" y="216"/>
                  </a:lnTo>
                  <a:lnTo>
                    <a:pt x="126" y="217"/>
                  </a:lnTo>
                  <a:lnTo>
                    <a:pt x="124" y="218"/>
                  </a:lnTo>
                  <a:lnTo>
                    <a:pt x="124" y="223"/>
                  </a:lnTo>
                  <a:lnTo>
                    <a:pt x="123" y="223"/>
                  </a:lnTo>
                  <a:lnTo>
                    <a:pt x="116" y="218"/>
                  </a:lnTo>
                  <a:lnTo>
                    <a:pt x="114" y="217"/>
                  </a:lnTo>
                  <a:lnTo>
                    <a:pt x="114" y="211"/>
                  </a:lnTo>
                  <a:lnTo>
                    <a:pt x="111" y="208"/>
                  </a:lnTo>
                  <a:lnTo>
                    <a:pt x="108" y="208"/>
                  </a:lnTo>
                  <a:lnTo>
                    <a:pt x="104" y="208"/>
                  </a:lnTo>
                  <a:lnTo>
                    <a:pt x="101" y="205"/>
                  </a:lnTo>
                  <a:lnTo>
                    <a:pt x="98" y="205"/>
                  </a:lnTo>
                  <a:lnTo>
                    <a:pt x="95" y="205"/>
                  </a:lnTo>
                  <a:lnTo>
                    <a:pt x="89" y="201"/>
                  </a:lnTo>
                  <a:lnTo>
                    <a:pt x="86" y="198"/>
                  </a:lnTo>
                  <a:lnTo>
                    <a:pt x="85" y="194"/>
                  </a:lnTo>
                  <a:lnTo>
                    <a:pt x="80" y="191"/>
                  </a:lnTo>
                  <a:lnTo>
                    <a:pt x="79" y="186"/>
                  </a:lnTo>
                  <a:lnTo>
                    <a:pt x="76" y="185"/>
                  </a:lnTo>
                  <a:lnTo>
                    <a:pt x="75" y="185"/>
                  </a:lnTo>
                  <a:lnTo>
                    <a:pt x="70" y="188"/>
                  </a:lnTo>
                  <a:lnTo>
                    <a:pt x="67" y="186"/>
                  </a:lnTo>
                  <a:lnTo>
                    <a:pt x="64" y="186"/>
                  </a:lnTo>
                  <a:lnTo>
                    <a:pt x="63" y="186"/>
                  </a:lnTo>
                  <a:lnTo>
                    <a:pt x="60" y="183"/>
                  </a:lnTo>
                  <a:lnTo>
                    <a:pt x="61" y="179"/>
                  </a:lnTo>
                  <a:lnTo>
                    <a:pt x="58" y="177"/>
                  </a:lnTo>
                  <a:lnTo>
                    <a:pt x="55" y="177"/>
                  </a:lnTo>
                  <a:lnTo>
                    <a:pt x="53" y="176"/>
                  </a:lnTo>
                  <a:lnTo>
                    <a:pt x="48" y="175"/>
                  </a:lnTo>
                  <a:lnTo>
                    <a:pt x="47" y="175"/>
                  </a:lnTo>
                  <a:lnTo>
                    <a:pt x="45" y="173"/>
                  </a:lnTo>
                  <a:lnTo>
                    <a:pt x="45" y="166"/>
                  </a:lnTo>
                  <a:lnTo>
                    <a:pt x="45" y="164"/>
                  </a:lnTo>
                  <a:lnTo>
                    <a:pt x="42" y="164"/>
                  </a:lnTo>
                  <a:lnTo>
                    <a:pt x="41" y="163"/>
                  </a:lnTo>
                  <a:lnTo>
                    <a:pt x="42" y="160"/>
                  </a:lnTo>
                  <a:lnTo>
                    <a:pt x="41" y="158"/>
                  </a:lnTo>
                  <a:lnTo>
                    <a:pt x="38" y="157"/>
                  </a:lnTo>
                  <a:lnTo>
                    <a:pt x="36" y="155"/>
                  </a:lnTo>
                  <a:lnTo>
                    <a:pt x="35" y="150"/>
                  </a:lnTo>
                  <a:lnTo>
                    <a:pt x="32" y="147"/>
                  </a:lnTo>
                  <a:lnTo>
                    <a:pt x="31" y="145"/>
                  </a:lnTo>
                  <a:lnTo>
                    <a:pt x="25" y="138"/>
                  </a:lnTo>
                  <a:lnTo>
                    <a:pt x="25" y="135"/>
                  </a:lnTo>
                  <a:lnTo>
                    <a:pt x="26" y="128"/>
                  </a:lnTo>
                  <a:lnTo>
                    <a:pt x="25" y="125"/>
                  </a:lnTo>
                  <a:lnTo>
                    <a:pt x="22" y="123"/>
                  </a:lnTo>
                  <a:lnTo>
                    <a:pt x="17" y="123"/>
                  </a:lnTo>
                  <a:lnTo>
                    <a:pt x="16" y="123"/>
                  </a:lnTo>
                  <a:lnTo>
                    <a:pt x="14" y="123"/>
                  </a:lnTo>
                  <a:lnTo>
                    <a:pt x="11" y="120"/>
                  </a:lnTo>
                  <a:lnTo>
                    <a:pt x="7" y="119"/>
                  </a:lnTo>
                  <a:lnTo>
                    <a:pt x="6" y="117"/>
                  </a:lnTo>
                  <a:lnTo>
                    <a:pt x="6" y="114"/>
                  </a:lnTo>
                  <a:lnTo>
                    <a:pt x="3" y="113"/>
                  </a:lnTo>
                  <a:lnTo>
                    <a:pt x="1" y="113"/>
                  </a:lnTo>
                  <a:lnTo>
                    <a:pt x="0" y="113"/>
                  </a:lnTo>
                  <a:lnTo>
                    <a:pt x="0" y="112"/>
                  </a:lnTo>
                  <a:lnTo>
                    <a:pt x="1" y="106"/>
                  </a:lnTo>
                  <a:lnTo>
                    <a:pt x="1" y="103"/>
                  </a:lnTo>
                  <a:lnTo>
                    <a:pt x="1" y="101"/>
                  </a:lnTo>
                  <a:lnTo>
                    <a:pt x="4" y="100"/>
                  </a:lnTo>
                  <a:lnTo>
                    <a:pt x="4" y="95"/>
                  </a:lnTo>
                  <a:lnTo>
                    <a:pt x="9" y="94"/>
                  </a:lnTo>
                  <a:lnTo>
                    <a:pt x="9" y="91"/>
                  </a:lnTo>
                  <a:lnTo>
                    <a:pt x="9" y="85"/>
                  </a:lnTo>
                  <a:lnTo>
                    <a:pt x="10" y="81"/>
                  </a:lnTo>
                  <a:lnTo>
                    <a:pt x="10" y="78"/>
                  </a:lnTo>
                  <a:lnTo>
                    <a:pt x="10" y="76"/>
                  </a:lnTo>
                  <a:lnTo>
                    <a:pt x="13" y="73"/>
                  </a:lnTo>
                  <a:lnTo>
                    <a:pt x="13" y="70"/>
                  </a:lnTo>
                  <a:lnTo>
                    <a:pt x="13" y="69"/>
                  </a:lnTo>
                  <a:lnTo>
                    <a:pt x="11" y="69"/>
                  </a:lnTo>
                  <a:lnTo>
                    <a:pt x="11" y="68"/>
                  </a:lnTo>
                  <a:lnTo>
                    <a:pt x="13" y="63"/>
                  </a:lnTo>
                  <a:lnTo>
                    <a:pt x="11" y="60"/>
                  </a:lnTo>
                  <a:lnTo>
                    <a:pt x="9" y="53"/>
                  </a:lnTo>
                  <a:lnTo>
                    <a:pt x="9" y="51"/>
                  </a:lnTo>
                  <a:lnTo>
                    <a:pt x="11" y="50"/>
                  </a:lnTo>
                  <a:lnTo>
                    <a:pt x="14" y="50"/>
                  </a:lnTo>
                  <a:lnTo>
                    <a:pt x="14" y="47"/>
                  </a:lnTo>
                  <a:lnTo>
                    <a:pt x="17" y="46"/>
                  </a:lnTo>
                  <a:lnTo>
                    <a:pt x="17" y="43"/>
                  </a:lnTo>
                  <a:lnTo>
                    <a:pt x="19" y="40"/>
                  </a:lnTo>
                  <a:lnTo>
                    <a:pt x="19" y="37"/>
                  </a:lnTo>
                  <a:lnTo>
                    <a:pt x="19" y="29"/>
                  </a:lnTo>
                  <a:lnTo>
                    <a:pt x="19" y="27"/>
                  </a:lnTo>
                  <a:lnTo>
                    <a:pt x="20" y="21"/>
                  </a:lnTo>
                  <a:lnTo>
                    <a:pt x="28" y="13"/>
                  </a:lnTo>
                  <a:lnTo>
                    <a:pt x="29" y="12"/>
                  </a:lnTo>
                  <a:lnTo>
                    <a:pt x="32" y="7"/>
                  </a:lnTo>
                  <a:lnTo>
                    <a:pt x="36" y="7"/>
                  </a:lnTo>
                  <a:lnTo>
                    <a:pt x="38" y="5"/>
                  </a:lnTo>
                  <a:lnTo>
                    <a:pt x="41" y="3"/>
                  </a:lnTo>
                  <a:lnTo>
                    <a:pt x="42" y="3"/>
                  </a:lnTo>
                  <a:lnTo>
                    <a:pt x="42" y="0"/>
                  </a:lnTo>
                  <a:lnTo>
                    <a:pt x="48" y="5"/>
                  </a:lnTo>
                  <a:lnTo>
                    <a:pt x="48" y="2"/>
                  </a:lnTo>
                  <a:lnTo>
                    <a:pt x="77" y="5"/>
                  </a:lnTo>
                  <a:lnTo>
                    <a:pt x="77" y="13"/>
                  </a:lnTo>
                  <a:lnTo>
                    <a:pt x="76" y="21"/>
                  </a:lnTo>
                  <a:lnTo>
                    <a:pt x="77" y="31"/>
                  </a:lnTo>
                  <a:lnTo>
                    <a:pt x="92" y="40"/>
                  </a:lnTo>
                  <a:lnTo>
                    <a:pt x="104" y="43"/>
                  </a:lnTo>
                  <a:lnTo>
                    <a:pt x="104" y="40"/>
                  </a:lnTo>
                  <a:lnTo>
                    <a:pt x="117" y="44"/>
                  </a:lnTo>
                  <a:lnTo>
                    <a:pt x="118" y="43"/>
                  </a:lnTo>
                  <a:lnTo>
                    <a:pt x="120" y="43"/>
                  </a:lnTo>
                  <a:lnTo>
                    <a:pt x="121" y="40"/>
                  </a:lnTo>
                  <a:lnTo>
                    <a:pt x="124" y="40"/>
                  </a:lnTo>
                  <a:lnTo>
                    <a:pt x="132" y="29"/>
                  </a:lnTo>
                  <a:lnTo>
                    <a:pt x="136" y="35"/>
                  </a:lnTo>
                  <a:lnTo>
                    <a:pt x="139" y="37"/>
                  </a:lnTo>
                  <a:lnTo>
                    <a:pt x="140" y="43"/>
                  </a:lnTo>
                  <a:lnTo>
                    <a:pt x="133" y="50"/>
                  </a:lnTo>
                  <a:lnTo>
                    <a:pt x="129" y="46"/>
                  </a:lnTo>
                  <a:lnTo>
                    <a:pt x="126" y="49"/>
                  </a:lnTo>
                  <a:lnTo>
                    <a:pt x="133" y="56"/>
                  </a:lnTo>
                  <a:lnTo>
                    <a:pt x="136" y="60"/>
                  </a:lnTo>
                  <a:lnTo>
                    <a:pt x="143" y="68"/>
                  </a:lnTo>
                  <a:lnTo>
                    <a:pt x="146" y="76"/>
                  </a:lnTo>
                  <a:lnTo>
                    <a:pt x="152" y="72"/>
                  </a:lnTo>
                  <a:lnTo>
                    <a:pt x="165" y="90"/>
                  </a:lnTo>
                  <a:lnTo>
                    <a:pt x="145" y="98"/>
                  </a:lnTo>
                  <a:lnTo>
                    <a:pt x="157" y="113"/>
                  </a:lnTo>
                  <a:lnTo>
                    <a:pt x="164" y="109"/>
                  </a:lnTo>
                  <a:lnTo>
                    <a:pt x="167" y="113"/>
                  </a:lnTo>
                  <a:lnTo>
                    <a:pt x="167" y="117"/>
                  </a:lnTo>
                  <a:lnTo>
                    <a:pt x="170" y="120"/>
                  </a:lnTo>
                  <a:lnTo>
                    <a:pt x="174" y="122"/>
                  </a:lnTo>
                  <a:lnTo>
                    <a:pt x="177" y="125"/>
                  </a:lnTo>
                  <a:lnTo>
                    <a:pt x="164" y="135"/>
                  </a:lnTo>
                  <a:lnTo>
                    <a:pt x="177" y="15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51" name="Freeform 260"/>
            <p:cNvSpPr>
              <a:spLocks/>
            </p:cNvSpPr>
            <p:nvPr/>
          </p:nvSpPr>
          <p:spPr bwMode="auto">
            <a:xfrm rot="21334256">
              <a:off x="4775591" y="1864691"/>
              <a:ext cx="689132" cy="598283"/>
            </a:xfrm>
            <a:custGeom>
              <a:avLst/>
              <a:gdLst>
                <a:gd name="T0" fmla="*/ 2147483647 w 223"/>
                <a:gd name="T1" fmla="*/ 2147483647 h 164"/>
                <a:gd name="T2" fmla="*/ 2147483647 w 223"/>
                <a:gd name="T3" fmla="*/ 2147483647 h 164"/>
                <a:gd name="T4" fmla="*/ 2147483647 w 223"/>
                <a:gd name="T5" fmla="*/ 2147483647 h 164"/>
                <a:gd name="T6" fmla="*/ 2147483647 w 223"/>
                <a:gd name="T7" fmla="*/ 2147483647 h 164"/>
                <a:gd name="T8" fmla="*/ 2147483647 w 223"/>
                <a:gd name="T9" fmla="*/ 2147483647 h 164"/>
                <a:gd name="T10" fmla="*/ 2147483647 w 223"/>
                <a:gd name="T11" fmla="*/ 2147483647 h 164"/>
                <a:gd name="T12" fmla="*/ 2147483647 w 223"/>
                <a:gd name="T13" fmla="*/ 2147483647 h 164"/>
                <a:gd name="T14" fmla="*/ 2147483647 w 223"/>
                <a:gd name="T15" fmla="*/ 2147483647 h 164"/>
                <a:gd name="T16" fmla="*/ 2147483647 w 223"/>
                <a:gd name="T17" fmla="*/ 2147483647 h 164"/>
                <a:gd name="T18" fmla="*/ 2147483647 w 223"/>
                <a:gd name="T19" fmla="*/ 2147483647 h 164"/>
                <a:gd name="T20" fmla="*/ 2147483647 w 223"/>
                <a:gd name="T21" fmla="*/ 2147483647 h 164"/>
                <a:gd name="T22" fmla="*/ 2147483647 w 223"/>
                <a:gd name="T23" fmla="*/ 2147483647 h 164"/>
                <a:gd name="T24" fmla="*/ 2147483647 w 223"/>
                <a:gd name="T25" fmla="*/ 2147483647 h 164"/>
                <a:gd name="T26" fmla="*/ 2147483647 w 223"/>
                <a:gd name="T27" fmla="*/ 2147483647 h 164"/>
                <a:gd name="T28" fmla="*/ 2147483647 w 223"/>
                <a:gd name="T29" fmla="*/ 2147483647 h 164"/>
                <a:gd name="T30" fmla="*/ 2147483647 w 223"/>
                <a:gd name="T31" fmla="*/ 2147483647 h 164"/>
                <a:gd name="T32" fmla="*/ 2147483647 w 223"/>
                <a:gd name="T33" fmla="*/ 2147483647 h 164"/>
                <a:gd name="T34" fmla="*/ 2147483647 w 223"/>
                <a:gd name="T35" fmla="*/ 2147483647 h 164"/>
                <a:gd name="T36" fmla="*/ 2147483647 w 223"/>
                <a:gd name="T37" fmla="*/ 2147483647 h 164"/>
                <a:gd name="T38" fmla="*/ 2147483647 w 223"/>
                <a:gd name="T39" fmla="*/ 2147483647 h 164"/>
                <a:gd name="T40" fmla="*/ 2147483647 w 223"/>
                <a:gd name="T41" fmla="*/ 2147483647 h 164"/>
                <a:gd name="T42" fmla="*/ 2147483647 w 223"/>
                <a:gd name="T43" fmla="*/ 2147483647 h 164"/>
                <a:gd name="T44" fmla="*/ 2147483647 w 223"/>
                <a:gd name="T45" fmla="*/ 2147483647 h 164"/>
                <a:gd name="T46" fmla="*/ 2147483647 w 223"/>
                <a:gd name="T47" fmla="*/ 2147483647 h 164"/>
                <a:gd name="T48" fmla="*/ 2147483647 w 223"/>
                <a:gd name="T49" fmla="*/ 2147483647 h 164"/>
                <a:gd name="T50" fmla="*/ 2147483647 w 223"/>
                <a:gd name="T51" fmla="*/ 2147483647 h 164"/>
                <a:gd name="T52" fmla="*/ 2147483647 w 223"/>
                <a:gd name="T53" fmla="*/ 2147483647 h 164"/>
                <a:gd name="T54" fmla="*/ 0 w 223"/>
                <a:gd name="T55" fmla="*/ 2147483647 h 164"/>
                <a:gd name="T56" fmla="*/ 2147483647 w 223"/>
                <a:gd name="T57" fmla="*/ 2147483647 h 164"/>
                <a:gd name="T58" fmla="*/ 2147483647 w 223"/>
                <a:gd name="T59" fmla="*/ 2147483647 h 164"/>
                <a:gd name="T60" fmla="*/ 2147483647 w 223"/>
                <a:gd name="T61" fmla="*/ 2147483647 h 164"/>
                <a:gd name="T62" fmla="*/ 2147483647 w 223"/>
                <a:gd name="T63" fmla="*/ 2147483647 h 164"/>
                <a:gd name="T64" fmla="*/ 2147483647 w 223"/>
                <a:gd name="T65" fmla="*/ 2147483647 h 164"/>
                <a:gd name="T66" fmla="*/ 2147483647 w 223"/>
                <a:gd name="T67" fmla="*/ 2147483647 h 164"/>
                <a:gd name="T68" fmla="*/ 2147483647 w 223"/>
                <a:gd name="T69" fmla="*/ 2147483647 h 164"/>
                <a:gd name="T70" fmla="*/ 2147483647 w 223"/>
                <a:gd name="T71" fmla="*/ 2147483647 h 164"/>
                <a:gd name="T72" fmla="*/ 2147483647 w 223"/>
                <a:gd name="T73" fmla="*/ 2147483647 h 164"/>
                <a:gd name="T74" fmla="*/ 2147483647 w 223"/>
                <a:gd name="T75" fmla="*/ 2147483647 h 164"/>
                <a:gd name="T76" fmla="*/ 2147483647 w 223"/>
                <a:gd name="T77" fmla="*/ 2147483647 h 164"/>
                <a:gd name="T78" fmla="*/ 2147483647 w 223"/>
                <a:gd name="T79" fmla="*/ 2147483647 h 164"/>
                <a:gd name="T80" fmla="*/ 2147483647 w 223"/>
                <a:gd name="T81" fmla="*/ 2147483647 h 164"/>
                <a:gd name="T82" fmla="*/ 2147483647 w 223"/>
                <a:gd name="T83" fmla="*/ 2147483647 h 164"/>
                <a:gd name="T84" fmla="*/ 2147483647 w 223"/>
                <a:gd name="T85" fmla="*/ 0 h 164"/>
                <a:gd name="T86" fmla="*/ 2147483647 w 223"/>
                <a:gd name="T87" fmla="*/ 2147483647 h 164"/>
                <a:gd name="T88" fmla="*/ 2147483647 w 223"/>
                <a:gd name="T89" fmla="*/ 2147483647 h 164"/>
                <a:gd name="T90" fmla="*/ 2147483647 w 223"/>
                <a:gd name="T91" fmla="*/ 2147483647 h 164"/>
                <a:gd name="T92" fmla="*/ 2147483647 w 223"/>
                <a:gd name="T93" fmla="*/ 2147483647 h 164"/>
                <a:gd name="T94" fmla="*/ 2147483647 w 223"/>
                <a:gd name="T95" fmla="*/ 2147483647 h 164"/>
                <a:gd name="T96" fmla="*/ 2147483647 w 223"/>
                <a:gd name="T97" fmla="*/ 2147483647 h 164"/>
                <a:gd name="T98" fmla="*/ 2147483647 w 223"/>
                <a:gd name="T99" fmla="*/ 2147483647 h 164"/>
                <a:gd name="T100" fmla="*/ 2147483647 w 223"/>
                <a:gd name="T101" fmla="*/ 2147483647 h 164"/>
                <a:gd name="T102" fmla="*/ 2147483647 w 223"/>
                <a:gd name="T103" fmla="*/ 2147483647 h 164"/>
                <a:gd name="T104" fmla="*/ 2147483647 w 223"/>
                <a:gd name="T105" fmla="*/ 2147483647 h 164"/>
                <a:gd name="T106" fmla="*/ 2147483647 w 223"/>
                <a:gd name="T107" fmla="*/ 2147483647 h 164"/>
                <a:gd name="T108" fmla="*/ 2147483647 w 223"/>
                <a:gd name="T109" fmla="*/ 2147483647 h 164"/>
                <a:gd name="T110" fmla="*/ 2147483647 w 223"/>
                <a:gd name="T111" fmla="*/ 2147483647 h 164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223"/>
                <a:gd name="T169" fmla="*/ 0 h 164"/>
                <a:gd name="T170" fmla="*/ 223 w 223"/>
                <a:gd name="T171" fmla="*/ 164 h 164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223" h="164">
                  <a:moveTo>
                    <a:pt x="179" y="66"/>
                  </a:moveTo>
                  <a:lnTo>
                    <a:pt x="184" y="66"/>
                  </a:lnTo>
                  <a:lnTo>
                    <a:pt x="187" y="66"/>
                  </a:lnTo>
                  <a:lnTo>
                    <a:pt x="187" y="67"/>
                  </a:lnTo>
                  <a:lnTo>
                    <a:pt x="187" y="70"/>
                  </a:lnTo>
                  <a:lnTo>
                    <a:pt x="185" y="79"/>
                  </a:lnTo>
                  <a:lnTo>
                    <a:pt x="185" y="86"/>
                  </a:lnTo>
                  <a:lnTo>
                    <a:pt x="185" y="91"/>
                  </a:lnTo>
                  <a:lnTo>
                    <a:pt x="184" y="95"/>
                  </a:lnTo>
                  <a:lnTo>
                    <a:pt x="182" y="95"/>
                  </a:lnTo>
                  <a:lnTo>
                    <a:pt x="178" y="94"/>
                  </a:lnTo>
                  <a:lnTo>
                    <a:pt x="178" y="97"/>
                  </a:lnTo>
                  <a:lnTo>
                    <a:pt x="178" y="100"/>
                  </a:lnTo>
                  <a:lnTo>
                    <a:pt x="173" y="100"/>
                  </a:lnTo>
                  <a:lnTo>
                    <a:pt x="173" y="103"/>
                  </a:lnTo>
                  <a:lnTo>
                    <a:pt x="173" y="107"/>
                  </a:lnTo>
                  <a:lnTo>
                    <a:pt x="176" y="107"/>
                  </a:lnTo>
                  <a:lnTo>
                    <a:pt x="179" y="107"/>
                  </a:lnTo>
                  <a:lnTo>
                    <a:pt x="181" y="108"/>
                  </a:lnTo>
                  <a:lnTo>
                    <a:pt x="181" y="110"/>
                  </a:lnTo>
                  <a:lnTo>
                    <a:pt x="181" y="113"/>
                  </a:lnTo>
                  <a:lnTo>
                    <a:pt x="181" y="117"/>
                  </a:lnTo>
                  <a:lnTo>
                    <a:pt x="181" y="120"/>
                  </a:lnTo>
                  <a:lnTo>
                    <a:pt x="182" y="120"/>
                  </a:lnTo>
                  <a:lnTo>
                    <a:pt x="184" y="120"/>
                  </a:lnTo>
                  <a:lnTo>
                    <a:pt x="191" y="120"/>
                  </a:lnTo>
                  <a:lnTo>
                    <a:pt x="194" y="122"/>
                  </a:lnTo>
                  <a:lnTo>
                    <a:pt x="194" y="123"/>
                  </a:lnTo>
                  <a:lnTo>
                    <a:pt x="194" y="126"/>
                  </a:lnTo>
                  <a:lnTo>
                    <a:pt x="194" y="130"/>
                  </a:lnTo>
                  <a:lnTo>
                    <a:pt x="194" y="133"/>
                  </a:lnTo>
                  <a:lnTo>
                    <a:pt x="195" y="136"/>
                  </a:lnTo>
                  <a:lnTo>
                    <a:pt x="198" y="136"/>
                  </a:lnTo>
                  <a:lnTo>
                    <a:pt x="200" y="138"/>
                  </a:lnTo>
                  <a:lnTo>
                    <a:pt x="201" y="138"/>
                  </a:lnTo>
                  <a:lnTo>
                    <a:pt x="206" y="138"/>
                  </a:lnTo>
                  <a:lnTo>
                    <a:pt x="210" y="139"/>
                  </a:lnTo>
                  <a:lnTo>
                    <a:pt x="213" y="141"/>
                  </a:lnTo>
                  <a:lnTo>
                    <a:pt x="217" y="142"/>
                  </a:lnTo>
                  <a:lnTo>
                    <a:pt x="219" y="142"/>
                  </a:lnTo>
                  <a:lnTo>
                    <a:pt x="223" y="142"/>
                  </a:lnTo>
                  <a:lnTo>
                    <a:pt x="222" y="145"/>
                  </a:lnTo>
                  <a:lnTo>
                    <a:pt x="223" y="145"/>
                  </a:lnTo>
                  <a:lnTo>
                    <a:pt x="223" y="147"/>
                  </a:lnTo>
                  <a:lnTo>
                    <a:pt x="197" y="145"/>
                  </a:lnTo>
                  <a:lnTo>
                    <a:pt x="197" y="150"/>
                  </a:lnTo>
                  <a:lnTo>
                    <a:pt x="173" y="148"/>
                  </a:lnTo>
                  <a:lnTo>
                    <a:pt x="173" y="142"/>
                  </a:lnTo>
                  <a:lnTo>
                    <a:pt x="160" y="141"/>
                  </a:lnTo>
                  <a:lnTo>
                    <a:pt x="159" y="139"/>
                  </a:lnTo>
                  <a:lnTo>
                    <a:pt x="159" y="138"/>
                  </a:lnTo>
                  <a:lnTo>
                    <a:pt x="162" y="136"/>
                  </a:lnTo>
                  <a:lnTo>
                    <a:pt x="160" y="133"/>
                  </a:lnTo>
                  <a:lnTo>
                    <a:pt x="159" y="133"/>
                  </a:lnTo>
                  <a:lnTo>
                    <a:pt x="154" y="132"/>
                  </a:lnTo>
                  <a:lnTo>
                    <a:pt x="156" y="133"/>
                  </a:lnTo>
                  <a:lnTo>
                    <a:pt x="156" y="136"/>
                  </a:lnTo>
                  <a:lnTo>
                    <a:pt x="151" y="141"/>
                  </a:lnTo>
                  <a:lnTo>
                    <a:pt x="156" y="141"/>
                  </a:lnTo>
                  <a:lnTo>
                    <a:pt x="154" y="164"/>
                  </a:lnTo>
                  <a:lnTo>
                    <a:pt x="129" y="164"/>
                  </a:lnTo>
                  <a:lnTo>
                    <a:pt x="129" y="161"/>
                  </a:lnTo>
                  <a:lnTo>
                    <a:pt x="126" y="161"/>
                  </a:lnTo>
                  <a:lnTo>
                    <a:pt x="124" y="163"/>
                  </a:lnTo>
                  <a:lnTo>
                    <a:pt x="112" y="158"/>
                  </a:lnTo>
                  <a:lnTo>
                    <a:pt x="110" y="157"/>
                  </a:lnTo>
                  <a:lnTo>
                    <a:pt x="109" y="154"/>
                  </a:lnTo>
                  <a:lnTo>
                    <a:pt x="107" y="152"/>
                  </a:lnTo>
                  <a:lnTo>
                    <a:pt x="96" y="148"/>
                  </a:lnTo>
                  <a:lnTo>
                    <a:pt x="94" y="148"/>
                  </a:lnTo>
                  <a:lnTo>
                    <a:pt x="90" y="151"/>
                  </a:lnTo>
                  <a:lnTo>
                    <a:pt x="77" y="151"/>
                  </a:lnTo>
                  <a:lnTo>
                    <a:pt x="75" y="150"/>
                  </a:lnTo>
                  <a:lnTo>
                    <a:pt x="41" y="148"/>
                  </a:lnTo>
                  <a:lnTo>
                    <a:pt x="34" y="144"/>
                  </a:lnTo>
                  <a:lnTo>
                    <a:pt x="33" y="144"/>
                  </a:lnTo>
                  <a:lnTo>
                    <a:pt x="25" y="145"/>
                  </a:lnTo>
                  <a:lnTo>
                    <a:pt x="18" y="144"/>
                  </a:lnTo>
                  <a:lnTo>
                    <a:pt x="15" y="144"/>
                  </a:lnTo>
                  <a:lnTo>
                    <a:pt x="15" y="136"/>
                  </a:lnTo>
                  <a:lnTo>
                    <a:pt x="3" y="136"/>
                  </a:lnTo>
                  <a:lnTo>
                    <a:pt x="5" y="120"/>
                  </a:lnTo>
                  <a:lnTo>
                    <a:pt x="0" y="119"/>
                  </a:lnTo>
                  <a:lnTo>
                    <a:pt x="2" y="117"/>
                  </a:lnTo>
                  <a:lnTo>
                    <a:pt x="6" y="116"/>
                  </a:lnTo>
                  <a:lnTo>
                    <a:pt x="6" y="110"/>
                  </a:lnTo>
                  <a:lnTo>
                    <a:pt x="19" y="111"/>
                  </a:lnTo>
                  <a:lnTo>
                    <a:pt x="24" y="111"/>
                  </a:lnTo>
                  <a:lnTo>
                    <a:pt x="28" y="107"/>
                  </a:lnTo>
                  <a:lnTo>
                    <a:pt x="46" y="88"/>
                  </a:lnTo>
                  <a:lnTo>
                    <a:pt x="50" y="85"/>
                  </a:lnTo>
                  <a:lnTo>
                    <a:pt x="52" y="86"/>
                  </a:lnTo>
                  <a:lnTo>
                    <a:pt x="55" y="88"/>
                  </a:lnTo>
                  <a:lnTo>
                    <a:pt x="59" y="89"/>
                  </a:lnTo>
                  <a:lnTo>
                    <a:pt x="60" y="86"/>
                  </a:lnTo>
                  <a:lnTo>
                    <a:pt x="62" y="85"/>
                  </a:lnTo>
                  <a:lnTo>
                    <a:pt x="63" y="85"/>
                  </a:lnTo>
                  <a:lnTo>
                    <a:pt x="65" y="85"/>
                  </a:lnTo>
                  <a:lnTo>
                    <a:pt x="72" y="72"/>
                  </a:lnTo>
                  <a:lnTo>
                    <a:pt x="66" y="70"/>
                  </a:lnTo>
                  <a:lnTo>
                    <a:pt x="65" y="67"/>
                  </a:lnTo>
                  <a:lnTo>
                    <a:pt x="62" y="67"/>
                  </a:lnTo>
                  <a:lnTo>
                    <a:pt x="60" y="66"/>
                  </a:lnTo>
                  <a:lnTo>
                    <a:pt x="58" y="67"/>
                  </a:lnTo>
                  <a:lnTo>
                    <a:pt x="55" y="66"/>
                  </a:lnTo>
                  <a:lnTo>
                    <a:pt x="55" y="65"/>
                  </a:lnTo>
                  <a:lnTo>
                    <a:pt x="52" y="63"/>
                  </a:lnTo>
                  <a:lnTo>
                    <a:pt x="52" y="60"/>
                  </a:lnTo>
                  <a:lnTo>
                    <a:pt x="49" y="60"/>
                  </a:lnTo>
                  <a:lnTo>
                    <a:pt x="44" y="59"/>
                  </a:lnTo>
                  <a:lnTo>
                    <a:pt x="43" y="57"/>
                  </a:lnTo>
                  <a:lnTo>
                    <a:pt x="41" y="54"/>
                  </a:lnTo>
                  <a:lnTo>
                    <a:pt x="40" y="53"/>
                  </a:lnTo>
                  <a:lnTo>
                    <a:pt x="34" y="53"/>
                  </a:lnTo>
                  <a:lnTo>
                    <a:pt x="28" y="50"/>
                  </a:lnTo>
                  <a:lnTo>
                    <a:pt x="27" y="45"/>
                  </a:lnTo>
                  <a:lnTo>
                    <a:pt x="25" y="45"/>
                  </a:lnTo>
                  <a:lnTo>
                    <a:pt x="27" y="16"/>
                  </a:lnTo>
                  <a:lnTo>
                    <a:pt x="50" y="18"/>
                  </a:lnTo>
                  <a:lnTo>
                    <a:pt x="50" y="28"/>
                  </a:lnTo>
                  <a:lnTo>
                    <a:pt x="80" y="29"/>
                  </a:lnTo>
                  <a:lnTo>
                    <a:pt x="80" y="38"/>
                  </a:lnTo>
                  <a:lnTo>
                    <a:pt x="94" y="40"/>
                  </a:lnTo>
                  <a:lnTo>
                    <a:pt x="93" y="32"/>
                  </a:lnTo>
                  <a:lnTo>
                    <a:pt x="99" y="32"/>
                  </a:lnTo>
                  <a:lnTo>
                    <a:pt x="99" y="22"/>
                  </a:lnTo>
                  <a:lnTo>
                    <a:pt x="100" y="0"/>
                  </a:lnTo>
                  <a:lnTo>
                    <a:pt x="126" y="2"/>
                  </a:lnTo>
                  <a:lnTo>
                    <a:pt x="126" y="15"/>
                  </a:lnTo>
                  <a:lnTo>
                    <a:pt x="126" y="21"/>
                  </a:lnTo>
                  <a:lnTo>
                    <a:pt x="125" y="22"/>
                  </a:lnTo>
                  <a:lnTo>
                    <a:pt x="125" y="23"/>
                  </a:lnTo>
                  <a:lnTo>
                    <a:pt x="126" y="26"/>
                  </a:lnTo>
                  <a:lnTo>
                    <a:pt x="129" y="25"/>
                  </a:lnTo>
                  <a:lnTo>
                    <a:pt x="132" y="23"/>
                  </a:lnTo>
                  <a:lnTo>
                    <a:pt x="135" y="23"/>
                  </a:lnTo>
                  <a:lnTo>
                    <a:pt x="137" y="25"/>
                  </a:lnTo>
                  <a:lnTo>
                    <a:pt x="138" y="25"/>
                  </a:lnTo>
                  <a:lnTo>
                    <a:pt x="141" y="25"/>
                  </a:lnTo>
                  <a:lnTo>
                    <a:pt x="144" y="25"/>
                  </a:lnTo>
                  <a:lnTo>
                    <a:pt x="147" y="25"/>
                  </a:lnTo>
                  <a:lnTo>
                    <a:pt x="148" y="26"/>
                  </a:lnTo>
                  <a:lnTo>
                    <a:pt x="154" y="26"/>
                  </a:lnTo>
                  <a:lnTo>
                    <a:pt x="157" y="28"/>
                  </a:lnTo>
                  <a:lnTo>
                    <a:pt x="159" y="28"/>
                  </a:lnTo>
                  <a:lnTo>
                    <a:pt x="160" y="26"/>
                  </a:lnTo>
                  <a:lnTo>
                    <a:pt x="162" y="26"/>
                  </a:lnTo>
                  <a:lnTo>
                    <a:pt x="163" y="26"/>
                  </a:lnTo>
                  <a:lnTo>
                    <a:pt x="165" y="28"/>
                  </a:lnTo>
                  <a:lnTo>
                    <a:pt x="166" y="28"/>
                  </a:lnTo>
                  <a:lnTo>
                    <a:pt x="169" y="28"/>
                  </a:lnTo>
                  <a:lnTo>
                    <a:pt x="169" y="29"/>
                  </a:lnTo>
                  <a:lnTo>
                    <a:pt x="169" y="31"/>
                  </a:lnTo>
                  <a:lnTo>
                    <a:pt x="169" y="32"/>
                  </a:lnTo>
                  <a:lnTo>
                    <a:pt x="167" y="38"/>
                  </a:lnTo>
                  <a:lnTo>
                    <a:pt x="169" y="43"/>
                  </a:lnTo>
                  <a:lnTo>
                    <a:pt x="172" y="43"/>
                  </a:lnTo>
                  <a:lnTo>
                    <a:pt x="173" y="44"/>
                  </a:lnTo>
                  <a:lnTo>
                    <a:pt x="173" y="47"/>
                  </a:lnTo>
                  <a:lnTo>
                    <a:pt x="173" y="60"/>
                  </a:lnTo>
                  <a:lnTo>
                    <a:pt x="173" y="63"/>
                  </a:lnTo>
                  <a:lnTo>
                    <a:pt x="173" y="65"/>
                  </a:lnTo>
                  <a:lnTo>
                    <a:pt x="175" y="66"/>
                  </a:lnTo>
                  <a:lnTo>
                    <a:pt x="176" y="66"/>
                  </a:lnTo>
                  <a:lnTo>
                    <a:pt x="179" y="66"/>
                  </a:ln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52" name="Freeform 261"/>
            <p:cNvSpPr>
              <a:spLocks/>
            </p:cNvSpPr>
            <p:nvPr/>
          </p:nvSpPr>
          <p:spPr bwMode="auto">
            <a:xfrm rot="21334256">
              <a:off x="2797217" y="3968855"/>
              <a:ext cx="702887" cy="708533"/>
            </a:xfrm>
            <a:custGeom>
              <a:avLst/>
              <a:gdLst>
                <a:gd name="T0" fmla="*/ 2147483647 w 228"/>
                <a:gd name="T1" fmla="*/ 2147483647 h 195"/>
                <a:gd name="T2" fmla="*/ 2147483647 w 228"/>
                <a:gd name="T3" fmla="*/ 2147483647 h 195"/>
                <a:gd name="T4" fmla="*/ 2147483647 w 228"/>
                <a:gd name="T5" fmla="*/ 2147483647 h 195"/>
                <a:gd name="T6" fmla="*/ 2147483647 w 228"/>
                <a:gd name="T7" fmla="*/ 2147483647 h 195"/>
                <a:gd name="T8" fmla="*/ 2147483647 w 228"/>
                <a:gd name="T9" fmla="*/ 2147483647 h 195"/>
                <a:gd name="T10" fmla="*/ 2147483647 w 228"/>
                <a:gd name="T11" fmla="*/ 2147483647 h 195"/>
                <a:gd name="T12" fmla="*/ 2147483647 w 228"/>
                <a:gd name="T13" fmla="*/ 2147483647 h 195"/>
                <a:gd name="T14" fmla="*/ 2147483647 w 228"/>
                <a:gd name="T15" fmla="*/ 2147483647 h 195"/>
                <a:gd name="T16" fmla="*/ 2147483647 w 228"/>
                <a:gd name="T17" fmla="*/ 2147483647 h 195"/>
                <a:gd name="T18" fmla="*/ 2147483647 w 228"/>
                <a:gd name="T19" fmla="*/ 2147483647 h 195"/>
                <a:gd name="T20" fmla="*/ 2147483647 w 228"/>
                <a:gd name="T21" fmla="*/ 2147483647 h 195"/>
                <a:gd name="T22" fmla="*/ 2147483647 w 228"/>
                <a:gd name="T23" fmla="*/ 2147483647 h 195"/>
                <a:gd name="T24" fmla="*/ 2147483647 w 228"/>
                <a:gd name="T25" fmla="*/ 2147483647 h 195"/>
                <a:gd name="T26" fmla="*/ 2147483647 w 228"/>
                <a:gd name="T27" fmla="*/ 2147483647 h 195"/>
                <a:gd name="T28" fmla="*/ 2147483647 w 228"/>
                <a:gd name="T29" fmla="*/ 2147483647 h 195"/>
                <a:gd name="T30" fmla="*/ 2147483647 w 228"/>
                <a:gd name="T31" fmla="*/ 2147483647 h 195"/>
                <a:gd name="T32" fmla="*/ 2147483647 w 228"/>
                <a:gd name="T33" fmla="*/ 2147483647 h 195"/>
                <a:gd name="T34" fmla="*/ 2147483647 w 228"/>
                <a:gd name="T35" fmla="*/ 2147483647 h 195"/>
                <a:gd name="T36" fmla="*/ 2147483647 w 228"/>
                <a:gd name="T37" fmla="*/ 2147483647 h 195"/>
                <a:gd name="T38" fmla="*/ 2147483647 w 228"/>
                <a:gd name="T39" fmla="*/ 2147483647 h 195"/>
                <a:gd name="T40" fmla="*/ 2147483647 w 228"/>
                <a:gd name="T41" fmla="*/ 2147483647 h 195"/>
                <a:gd name="T42" fmla="*/ 2147483647 w 228"/>
                <a:gd name="T43" fmla="*/ 2147483647 h 195"/>
                <a:gd name="T44" fmla="*/ 2147483647 w 228"/>
                <a:gd name="T45" fmla="*/ 2147483647 h 195"/>
                <a:gd name="T46" fmla="*/ 2147483647 w 228"/>
                <a:gd name="T47" fmla="*/ 2147483647 h 195"/>
                <a:gd name="T48" fmla="*/ 2147483647 w 228"/>
                <a:gd name="T49" fmla="*/ 2147483647 h 195"/>
                <a:gd name="T50" fmla="*/ 2147483647 w 228"/>
                <a:gd name="T51" fmla="*/ 2147483647 h 195"/>
                <a:gd name="T52" fmla="*/ 2147483647 w 228"/>
                <a:gd name="T53" fmla="*/ 2147483647 h 195"/>
                <a:gd name="T54" fmla="*/ 2147483647 w 228"/>
                <a:gd name="T55" fmla="*/ 2147483647 h 195"/>
                <a:gd name="T56" fmla="*/ 2147483647 w 228"/>
                <a:gd name="T57" fmla="*/ 2147483647 h 195"/>
                <a:gd name="T58" fmla="*/ 2147483647 w 228"/>
                <a:gd name="T59" fmla="*/ 2147483647 h 195"/>
                <a:gd name="T60" fmla="*/ 2147483647 w 228"/>
                <a:gd name="T61" fmla="*/ 2147483647 h 195"/>
                <a:gd name="T62" fmla="*/ 2147483647 w 228"/>
                <a:gd name="T63" fmla="*/ 2147483647 h 195"/>
                <a:gd name="T64" fmla="*/ 2147483647 w 228"/>
                <a:gd name="T65" fmla="*/ 2147483647 h 195"/>
                <a:gd name="T66" fmla="*/ 2147483647 w 228"/>
                <a:gd name="T67" fmla="*/ 2147483647 h 195"/>
                <a:gd name="T68" fmla="*/ 2147483647 w 228"/>
                <a:gd name="T69" fmla="*/ 2147483647 h 195"/>
                <a:gd name="T70" fmla="*/ 2147483647 w 228"/>
                <a:gd name="T71" fmla="*/ 2147483647 h 195"/>
                <a:gd name="T72" fmla="*/ 2147483647 w 228"/>
                <a:gd name="T73" fmla="*/ 2147483647 h 195"/>
                <a:gd name="T74" fmla="*/ 2147483647 w 228"/>
                <a:gd name="T75" fmla="*/ 2147483647 h 195"/>
                <a:gd name="T76" fmla="*/ 2147483647 w 228"/>
                <a:gd name="T77" fmla="*/ 2147483647 h 195"/>
                <a:gd name="T78" fmla="*/ 2147483647 w 228"/>
                <a:gd name="T79" fmla="*/ 2147483647 h 195"/>
                <a:gd name="T80" fmla="*/ 2147483647 w 228"/>
                <a:gd name="T81" fmla="*/ 2147483647 h 195"/>
                <a:gd name="T82" fmla="*/ 2147483647 w 228"/>
                <a:gd name="T83" fmla="*/ 2147483647 h 195"/>
                <a:gd name="T84" fmla="*/ 2147483647 w 228"/>
                <a:gd name="T85" fmla="*/ 2147483647 h 195"/>
                <a:gd name="T86" fmla="*/ 2147483647 w 228"/>
                <a:gd name="T87" fmla="*/ 2147483647 h 195"/>
                <a:gd name="T88" fmla="*/ 2147483647 w 228"/>
                <a:gd name="T89" fmla="*/ 0 h 195"/>
                <a:gd name="T90" fmla="*/ 2147483647 w 228"/>
                <a:gd name="T91" fmla="*/ 2147483647 h 195"/>
                <a:gd name="T92" fmla="*/ 2147483647 w 228"/>
                <a:gd name="T93" fmla="*/ 2147483647 h 195"/>
                <a:gd name="T94" fmla="*/ 2147483647 w 228"/>
                <a:gd name="T95" fmla="*/ 2147483647 h 195"/>
                <a:gd name="T96" fmla="*/ 2147483647 w 228"/>
                <a:gd name="T97" fmla="*/ 2147483647 h 195"/>
                <a:gd name="T98" fmla="*/ 2147483647 w 228"/>
                <a:gd name="T99" fmla="*/ 2147483647 h 195"/>
                <a:gd name="T100" fmla="*/ 2147483647 w 228"/>
                <a:gd name="T101" fmla="*/ 2147483647 h 195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228"/>
                <a:gd name="T154" fmla="*/ 0 h 195"/>
                <a:gd name="T155" fmla="*/ 228 w 228"/>
                <a:gd name="T156" fmla="*/ 195 h 195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228" h="195">
                  <a:moveTo>
                    <a:pt x="62" y="13"/>
                  </a:moveTo>
                  <a:lnTo>
                    <a:pt x="65" y="13"/>
                  </a:lnTo>
                  <a:lnTo>
                    <a:pt x="66" y="12"/>
                  </a:lnTo>
                  <a:lnTo>
                    <a:pt x="72" y="12"/>
                  </a:lnTo>
                  <a:lnTo>
                    <a:pt x="75" y="12"/>
                  </a:lnTo>
                  <a:lnTo>
                    <a:pt x="80" y="12"/>
                  </a:lnTo>
                  <a:lnTo>
                    <a:pt x="87" y="13"/>
                  </a:lnTo>
                  <a:lnTo>
                    <a:pt x="88" y="13"/>
                  </a:lnTo>
                  <a:lnTo>
                    <a:pt x="88" y="16"/>
                  </a:lnTo>
                  <a:lnTo>
                    <a:pt x="91" y="15"/>
                  </a:lnTo>
                  <a:lnTo>
                    <a:pt x="93" y="17"/>
                  </a:lnTo>
                  <a:lnTo>
                    <a:pt x="96" y="17"/>
                  </a:lnTo>
                  <a:lnTo>
                    <a:pt x="97" y="19"/>
                  </a:lnTo>
                  <a:lnTo>
                    <a:pt x="96" y="20"/>
                  </a:lnTo>
                  <a:lnTo>
                    <a:pt x="94" y="22"/>
                  </a:lnTo>
                  <a:lnTo>
                    <a:pt x="96" y="25"/>
                  </a:lnTo>
                  <a:lnTo>
                    <a:pt x="94" y="26"/>
                  </a:lnTo>
                  <a:lnTo>
                    <a:pt x="94" y="29"/>
                  </a:lnTo>
                  <a:lnTo>
                    <a:pt x="94" y="31"/>
                  </a:lnTo>
                  <a:lnTo>
                    <a:pt x="97" y="32"/>
                  </a:lnTo>
                  <a:lnTo>
                    <a:pt x="103" y="32"/>
                  </a:lnTo>
                  <a:lnTo>
                    <a:pt x="107" y="28"/>
                  </a:lnTo>
                  <a:lnTo>
                    <a:pt x="113" y="26"/>
                  </a:lnTo>
                  <a:lnTo>
                    <a:pt x="113" y="25"/>
                  </a:lnTo>
                  <a:lnTo>
                    <a:pt x="115" y="25"/>
                  </a:lnTo>
                  <a:lnTo>
                    <a:pt x="116" y="28"/>
                  </a:lnTo>
                  <a:lnTo>
                    <a:pt x="119" y="28"/>
                  </a:lnTo>
                  <a:lnTo>
                    <a:pt x="122" y="29"/>
                  </a:lnTo>
                  <a:lnTo>
                    <a:pt x="124" y="29"/>
                  </a:lnTo>
                  <a:lnTo>
                    <a:pt x="128" y="26"/>
                  </a:lnTo>
                  <a:lnTo>
                    <a:pt x="131" y="26"/>
                  </a:lnTo>
                  <a:lnTo>
                    <a:pt x="132" y="26"/>
                  </a:lnTo>
                  <a:lnTo>
                    <a:pt x="134" y="28"/>
                  </a:lnTo>
                  <a:lnTo>
                    <a:pt x="135" y="28"/>
                  </a:lnTo>
                  <a:lnTo>
                    <a:pt x="140" y="26"/>
                  </a:lnTo>
                  <a:lnTo>
                    <a:pt x="143" y="26"/>
                  </a:lnTo>
                  <a:lnTo>
                    <a:pt x="144" y="26"/>
                  </a:lnTo>
                  <a:lnTo>
                    <a:pt x="147" y="26"/>
                  </a:lnTo>
                  <a:lnTo>
                    <a:pt x="148" y="29"/>
                  </a:lnTo>
                  <a:lnTo>
                    <a:pt x="150" y="29"/>
                  </a:lnTo>
                  <a:lnTo>
                    <a:pt x="153" y="28"/>
                  </a:lnTo>
                  <a:lnTo>
                    <a:pt x="156" y="28"/>
                  </a:lnTo>
                  <a:lnTo>
                    <a:pt x="159" y="28"/>
                  </a:lnTo>
                  <a:lnTo>
                    <a:pt x="160" y="29"/>
                  </a:lnTo>
                  <a:lnTo>
                    <a:pt x="163" y="32"/>
                  </a:lnTo>
                  <a:lnTo>
                    <a:pt x="165" y="31"/>
                  </a:lnTo>
                  <a:lnTo>
                    <a:pt x="167" y="29"/>
                  </a:lnTo>
                  <a:lnTo>
                    <a:pt x="170" y="28"/>
                  </a:lnTo>
                  <a:lnTo>
                    <a:pt x="172" y="26"/>
                  </a:lnTo>
                  <a:lnTo>
                    <a:pt x="175" y="28"/>
                  </a:lnTo>
                  <a:lnTo>
                    <a:pt x="181" y="25"/>
                  </a:lnTo>
                  <a:lnTo>
                    <a:pt x="189" y="25"/>
                  </a:lnTo>
                  <a:lnTo>
                    <a:pt x="192" y="23"/>
                  </a:lnTo>
                  <a:lnTo>
                    <a:pt x="195" y="25"/>
                  </a:lnTo>
                  <a:lnTo>
                    <a:pt x="195" y="26"/>
                  </a:lnTo>
                  <a:lnTo>
                    <a:pt x="197" y="28"/>
                  </a:lnTo>
                  <a:lnTo>
                    <a:pt x="198" y="28"/>
                  </a:lnTo>
                  <a:lnTo>
                    <a:pt x="200" y="31"/>
                  </a:lnTo>
                  <a:lnTo>
                    <a:pt x="201" y="34"/>
                  </a:lnTo>
                  <a:lnTo>
                    <a:pt x="203" y="34"/>
                  </a:lnTo>
                  <a:lnTo>
                    <a:pt x="211" y="26"/>
                  </a:lnTo>
                  <a:lnTo>
                    <a:pt x="214" y="28"/>
                  </a:lnTo>
                  <a:lnTo>
                    <a:pt x="217" y="26"/>
                  </a:lnTo>
                  <a:lnTo>
                    <a:pt x="220" y="26"/>
                  </a:lnTo>
                  <a:lnTo>
                    <a:pt x="222" y="26"/>
                  </a:lnTo>
                  <a:lnTo>
                    <a:pt x="222" y="25"/>
                  </a:lnTo>
                  <a:lnTo>
                    <a:pt x="223" y="20"/>
                  </a:lnTo>
                  <a:lnTo>
                    <a:pt x="226" y="15"/>
                  </a:lnTo>
                  <a:lnTo>
                    <a:pt x="228" y="17"/>
                  </a:lnTo>
                  <a:lnTo>
                    <a:pt x="228" y="19"/>
                  </a:lnTo>
                  <a:lnTo>
                    <a:pt x="223" y="72"/>
                  </a:lnTo>
                  <a:lnTo>
                    <a:pt x="222" y="75"/>
                  </a:lnTo>
                  <a:lnTo>
                    <a:pt x="223" y="78"/>
                  </a:lnTo>
                  <a:lnTo>
                    <a:pt x="222" y="80"/>
                  </a:lnTo>
                  <a:lnTo>
                    <a:pt x="217" y="82"/>
                  </a:lnTo>
                  <a:lnTo>
                    <a:pt x="213" y="86"/>
                  </a:lnTo>
                  <a:lnTo>
                    <a:pt x="206" y="86"/>
                  </a:lnTo>
                  <a:lnTo>
                    <a:pt x="200" y="88"/>
                  </a:lnTo>
                  <a:lnTo>
                    <a:pt x="192" y="91"/>
                  </a:lnTo>
                  <a:lnTo>
                    <a:pt x="198" y="98"/>
                  </a:lnTo>
                  <a:lnTo>
                    <a:pt x="206" y="98"/>
                  </a:lnTo>
                  <a:lnTo>
                    <a:pt x="206" y="105"/>
                  </a:lnTo>
                  <a:lnTo>
                    <a:pt x="203" y="105"/>
                  </a:lnTo>
                  <a:lnTo>
                    <a:pt x="201" y="124"/>
                  </a:lnTo>
                  <a:lnTo>
                    <a:pt x="195" y="124"/>
                  </a:lnTo>
                  <a:lnTo>
                    <a:pt x="195" y="123"/>
                  </a:lnTo>
                  <a:lnTo>
                    <a:pt x="188" y="123"/>
                  </a:lnTo>
                  <a:lnTo>
                    <a:pt x="187" y="120"/>
                  </a:lnTo>
                  <a:lnTo>
                    <a:pt x="182" y="120"/>
                  </a:lnTo>
                  <a:lnTo>
                    <a:pt x="181" y="121"/>
                  </a:lnTo>
                  <a:lnTo>
                    <a:pt x="184" y="124"/>
                  </a:lnTo>
                  <a:lnTo>
                    <a:pt x="173" y="143"/>
                  </a:lnTo>
                  <a:lnTo>
                    <a:pt x="179" y="148"/>
                  </a:lnTo>
                  <a:lnTo>
                    <a:pt x="175" y="151"/>
                  </a:lnTo>
                  <a:lnTo>
                    <a:pt x="176" y="160"/>
                  </a:lnTo>
                  <a:lnTo>
                    <a:pt x="176" y="167"/>
                  </a:lnTo>
                  <a:lnTo>
                    <a:pt x="172" y="167"/>
                  </a:lnTo>
                  <a:lnTo>
                    <a:pt x="170" y="182"/>
                  </a:lnTo>
                  <a:lnTo>
                    <a:pt x="166" y="186"/>
                  </a:lnTo>
                  <a:lnTo>
                    <a:pt x="159" y="182"/>
                  </a:lnTo>
                  <a:lnTo>
                    <a:pt x="160" y="179"/>
                  </a:lnTo>
                  <a:lnTo>
                    <a:pt x="153" y="177"/>
                  </a:lnTo>
                  <a:lnTo>
                    <a:pt x="151" y="179"/>
                  </a:lnTo>
                  <a:lnTo>
                    <a:pt x="147" y="190"/>
                  </a:lnTo>
                  <a:lnTo>
                    <a:pt x="141" y="193"/>
                  </a:lnTo>
                  <a:lnTo>
                    <a:pt x="141" y="195"/>
                  </a:lnTo>
                  <a:lnTo>
                    <a:pt x="134" y="192"/>
                  </a:lnTo>
                  <a:lnTo>
                    <a:pt x="128" y="189"/>
                  </a:lnTo>
                  <a:lnTo>
                    <a:pt x="125" y="190"/>
                  </a:lnTo>
                  <a:lnTo>
                    <a:pt x="122" y="187"/>
                  </a:lnTo>
                  <a:lnTo>
                    <a:pt x="122" y="182"/>
                  </a:lnTo>
                  <a:lnTo>
                    <a:pt x="110" y="170"/>
                  </a:lnTo>
                  <a:lnTo>
                    <a:pt x="107" y="176"/>
                  </a:lnTo>
                  <a:lnTo>
                    <a:pt x="104" y="176"/>
                  </a:lnTo>
                  <a:lnTo>
                    <a:pt x="107" y="164"/>
                  </a:lnTo>
                  <a:lnTo>
                    <a:pt x="104" y="160"/>
                  </a:lnTo>
                  <a:lnTo>
                    <a:pt x="112" y="154"/>
                  </a:lnTo>
                  <a:lnTo>
                    <a:pt x="107" y="152"/>
                  </a:lnTo>
                  <a:lnTo>
                    <a:pt x="104" y="155"/>
                  </a:lnTo>
                  <a:lnTo>
                    <a:pt x="100" y="154"/>
                  </a:lnTo>
                  <a:lnTo>
                    <a:pt x="100" y="149"/>
                  </a:lnTo>
                  <a:lnTo>
                    <a:pt x="90" y="148"/>
                  </a:lnTo>
                  <a:lnTo>
                    <a:pt x="90" y="146"/>
                  </a:lnTo>
                  <a:lnTo>
                    <a:pt x="82" y="146"/>
                  </a:lnTo>
                  <a:lnTo>
                    <a:pt x="85" y="141"/>
                  </a:lnTo>
                  <a:lnTo>
                    <a:pt x="88" y="142"/>
                  </a:lnTo>
                  <a:lnTo>
                    <a:pt x="91" y="136"/>
                  </a:lnTo>
                  <a:lnTo>
                    <a:pt x="87" y="133"/>
                  </a:lnTo>
                  <a:lnTo>
                    <a:pt x="87" y="130"/>
                  </a:lnTo>
                  <a:lnTo>
                    <a:pt x="85" y="129"/>
                  </a:lnTo>
                  <a:lnTo>
                    <a:pt x="84" y="126"/>
                  </a:lnTo>
                  <a:lnTo>
                    <a:pt x="80" y="126"/>
                  </a:lnTo>
                  <a:lnTo>
                    <a:pt x="72" y="129"/>
                  </a:lnTo>
                  <a:lnTo>
                    <a:pt x="66" y="129"/>
                  </a:lnTo>
                  <a:lnTo>
                    <a:pt x="62" y="124"/>
                  </a:lnTo>
                  <a:lnTo>
                    <a:pt x="63" y="123"/>
                  </a:lnTo>
                  <a:lnTo>
                    <a:pt x="66" y="121"/>
                  </a:lnTo>
                  <a:lnTo>
                    <a:pt x="75" y="120"/>
                  </a:lnTo>
                  <a:lnTo>
                    <a:pt x="75" y="119"/>
                  </a:lnTo>
                  <a:lnTo>
                    <a:pt x="66" y="117"/>
                  </a:lnTo>
                  <a:lnTo>
                    <a:pt x="65" y="114"/>
                  </a:lnTo>
                  <a:lnTo>
                    <a:pt x="62" y="108"/>
                  </a:lnTo>
                  <a:lnTo>
                    <a:pt x="61" y="108"/>
                  </a:lnTo>
                  <a:lnTo>
                    <a:pt x="58" y="110"/>
                  </a:lnTo>
                  <a:lnTo>
                    <a:pt x="56" y="108"/>
                  </a:lnTo>
                  <a:lnTo>
                    <a:pt x="52" y="108"/>
                  </a:lnTo>
                  <a:lnTo>
                    <a:pt x="50" y="101"/>
                  </a:lnTo>
                  <a:lnTo>
                    <a:pt x="47" y="97"/>
                  </a:lnTo>
                  <a:lnTo>
                    <a:pt x="44" y="95"/>
                  </a:lnTo>
                  <a:lnTo>
                    <a:pt x="44" y="92"/>
                  </a:lnTo>
                  <a:lnTo>
                    <a:pt x="43" y="88"/>
                  </a:lnTo>
                  <a:lnTo>
                    <a:pt x="53" y="76"/>
                  </a:lnTo>
                  <a:lnTo>
                    <a:pt x="55" y="75"/>
                  </a:lnTo>
                  <a:lnTo>
                    <a:pt x="53" y="73"/>
                  </a:lnTo>
                  <a:lnTo>
                    <a:pt x="50" y="70"/>
                  </a:lnTo>
                  <a:lnTo>
                    <a:pt x="47" y="70"/>
                  </a:lnTo>
                  <a:lnTo>
                    <a:pt x="43" y="69"/>
                  </a:lnTo>
                  <a:lnTo>
                    <a:pt x="40" y="66"/>
                  </a:lnTo>
                  <a:lnTo>
                    <a:pt x="40" y="63"/>
                  </a:lnTo>
                  <a:lnTo>
                    <a:pt x="25" y="51"/>
                  </a:lnTo>
                  <a:lnTo>
                    <a:pt x="21" y="50"/>
                  </a:lnTo>
                  <a:lnTo>
                    <a:pt x="18" y="45"/>
                  </a:lnTo>
                  <a:lnTo>
                    <a:pt x="18" y="37"/>
                  </a:lnTo>
                  <a:lnTo>
                    <a:pt x="18" y="29"/>
                  </a:lnTo>
                  <a:lnTo>
                    <a:pt x="15" y="26"/>
                  </a:lnTo>
                  <a:lnTo>
                    <a:pt x="17" y="26"/>
                  </a:lnTo>
                  <a:lnTo>
                    <a:pt x="17" y="10"/>
                  </a:lnTo>
                  <a:lnTo>
                    <a:pt x="6" y="9"/>
                  </a:lnTo>
                  <a:lnTo>
                    <a:pt x="2" y="9"/>
                  </a:lnTo>
                  <a:lnTo>
                    <a:pt x="0" y="7"/>
                  </a:lnTo>
                  <a:lnTo>
                    <a:pt x="0" y="6"/>
                  </a:lnTo>
                  <a:lnTo>
                    <a:pt x="3" y="3"/>
                  </a:lnTo>
                  <a:lnTo>
                    <a:pt x="6" y="1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4" y="1"/>
                  </a:lnTo>
                  <a:lnTo>
                    <a:pt x="17" y="1"/>
                  </a:lnTo>
                  <a:lnTo>
                    <a:pt x="18" y="4"/>
                  </a:lnTo>
                  <a:lnTo>
                    <a:pt x="19" y="4"/>
                  </a:lnTo>
                  <a:lnTo>
                    <a:pt x="21" y="6"/>
                  </a:lnTo>
                  <a:lnTo>
                    <a:pt x="21" y="7"/>
                  </a:lnTo>
                  <a:lnTo>
                    <a:pt x="19" y="10"/>
                  </a:lnTo>
                  <a:lnTo>
                    <a:pt x="21" y="12"/>
                  </a:lnTo>
                  <a:lnTo>
                    <a:pt x="22" y="12"/>
                  </a:lnTo>
                  <a:lnTo>
                    <a:pt x="30" y="12"/>
                  </a:lnTo>
                  <a:lnTo>
                    <a:pt x="31" y="13"/>
                  </a:lnTo>
                  <a:lnTo>
                    <a:pt x="33" y="12"/>
                  </a:lnTo>
                  <a:lnTo>
                    <a:pt x="34" y="13"/>
                  </a:lnTo>
                  <a:lnTo>
                    <a:pt x="34" y="15"/>
                  </a:lnTo>
                  <a:lnTo>
                    <a:pt x="40" y="15"/>
                  </a:lnTo>
                  <a:lnTo>
                    <a:pt x="40" y="16"/>
                  </a:lnTo>
                  <a:lnTo>
                    <a:pt x="46" y="16"/>
                  </a:lnTo>
                  <a:lnTo>
                    <a:pt x="49" y="17"/>
                  </a:lnTo>
                  <a:lnTo>
                    <a:pt x="52" y="20"/>
                  </a:lnTo>
                  <a:lnTo>
                    <a:pt x="55" y="20"/>
                  </a:lnTo>
                  <a:lnTo>
                    <a:pt x="56" y="19"/>
                  </a:lnTo>
                  <a:lnTo>
                    <a:pt x="59" y="16"/>
                  </a:lnTo>
                  <a:lnTo>
                    <a:pt x="62" y="1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53" name="Freeform 262"/>
            <p:cNvSpPr>
              <a:spLocks/>
            </p:cNvSpPr>
            <p:nvPr/>
          </p:nvSpPr>
          <p:spPr bwMode="auto">
            <a:xfrm rot="21334256">
              <a:off x="5196658" y="3914593"/>
              <a:ext cx="832186" cy="818785"/>
            </a:xfrm>
            <a:custGeom>
              <a:avLst/>
              <a:gdLst>
                <a:gd name="T0" fmla="*/ 2147483647 w 270"/>
                <a:gd name="T1" fmla="*/ 2147483647 h 225"/>
                <a:gd name="T2" fmla="*/ 2147483647 w 270"/>
                <a:gd name="T3" fmla="*/ 2147483647 h 225"/>
                <a:gd name="T4" fmla="*/ 2147483647 w 270"/>
                <a:gd name="T5" fmla="*/ 2147483647 h 225"/>
                <a:gd name="T6" fmla="*/ 2147483647 w 270"/>
                <a:gd name="T7" fmla="*/ 2147483647 h 225"/>
                <a:gd name="T8" fmla="*/ 2147483647 w 270"/>
                <a:gd name="T9" fmla="*/ 2147483647 h 225"/>
                <a:gd name="T10" fmla="*/ 2147483647 w 270"/>
                <a:gd name="T11" fmla="*/ 2147483647 h 225"/>
                <a:gd name="T12" fmla="*/ 2147483647 w 270"/>
                <a:gd name="T13" fmla="*/ 2147483647 h 225"/>
                <a:gd name="T14" fmla="*/ 2147483647 w 270"/>
                <a:gd name="T15" fmla="*/ 2147483647 h 225"/>
                <a:gd name="T16" fmla="*/ 2147483647 w 270"/>
                <a:gd name="T17" fmla="*/ 2147483647 h 225"/>
                <a:gd name="T18" fmla="*/ 2147483647 w 270"/>
                <a:gd name="T19" fmla="*/ 2147483647 h 225"/>
                <a:gd name="T20" fmla="*/ 2147483647 w 270"/>
                <a:gd name="T21" fmla="*/ 2147483647 h 225"/>
                <a:gd name="T22" fmla="*/ 2147483647 w 270"/>
                <a:gd name="T23" fmla="*/ 2147483647 h 225"/>
                <a:gd name="T24" fmla="*/ 2147483647 w 270"/>
                <a:gd name="T25" fmla="*/ 2147483647 h 225"/>
                <a:gd name="T26" fmla="*/ 2147483647 w 270"/>
                <a:gd name="T27" fmla="*/ 2147483647 h 225"/>
                <a:gd name="T28" fmla="*/ 2147483647 w 270"/>
                <a:gd name="T29" fmla="*/ 2147483647 h 225"/>
                <a:gd name="T30" fmla="*/ 2147483647 w 270"/>
                <a:gd name="T31" fmla="*/ 2147483647 h 225"/>
                <a:gd name="T32" fmla="*/ 2147483647 w 270"/>
                <a:gd name="T33" fmla="*/ 2147483647 h 225"/>
                <a:gd name="T34" fmla="*/ 2147483647 w 270"/>
                <a:gd name="T35" fmla="*/ 2147483647 h 225"/>
                <a:gd name="T36" fmla="*/ 2147483647 w 270"/>
                <a:gd name="T37" fmla="*/ 2147483647 h 225"/>
                <a:gd name="T38" fmla="*/ 2147483647 w 270"/>
                <a:gd name="T39" fmla="*/ 2147483647 h 225"/>
                <a:gd name="T40" fmla="*/ 2147483647 w 270"/>
                <a:gd name="T41" fmla="*/ 2147483647 h 225"/>
                <a:gd name="T42" fmla="*/ 2147483647 w 270"/>
                <a:gd name="T43" fmla="*/ 2147483647 h 225"/>
                <a:gd name="T44" fmla="*/ 2147483647 w 270"/>
                <a:gd name="T45" fmla="*/ 2147483647 h 225"/>
                <a:gd name="T46" fmla="*/ 2147483647 w 270"/>
                <a:gd name="T47" fmla="*/ 2147483647 h 225"/>
                <a:gd name="T48" fmla="*/ 2147483647 w 270"/>
                <a:gd name="T49" fmla="*/ 2147483647 h 225"/>
                <a:gd name="T50" fmla="*/ 2147483647 w 270"/>
                <a:gd name="T51" fmla="*/ 2147483647 h 225"/>
                <a:gd name="T52" fmla="*/ 2147483647 w 270"/>
                <a:gd name="T53" fmla="*/ 2147483647 h 225"/>
                <a:gd name="T54" fmla="*/ 2147483647 w 270"/>
                <a:gd name="T55" fmla="*/ 2147483647 h 225"/>
                <a:gd name="T56" fmla="*/ 2147483647 w 270"/>
                <a:gd name="T57" fmla="*/ 2147483647 h 225"/>
                <a:gd name="T58" fmla="*/ 2147483647 w 270"/>
                <a:gd name="T59" fmla="*/ 2147483647 h 225"/>
                <a:gd name="T60" fmla="*/ 2147483647 w 270"/>
                <a:gd name="T61" fmla="*/ 2147483647 h 225"/>
                <a:gd name="T62" fmla="*/ 2147483647 w 270"/>
                <a:gd name="T63" fmla="*/ 2147483647 h 225"/>
                <a:gd name="T64" fmla="*/ 2147483647 w 270"/>
                <a:gd name="T65" fmla="*/ 2147483647 h 225"/>
                <a:gd name="T66" fmla="*/ 2147483647 w 270"/>
                <a:gd name="T67" fmla="*/ 2147483647 h 225"/>
                <a:gd name="T68" fmla="*/ 2147483647 w 270"/>
                <a:gd name="T69" fmla="*/ 2147483647 h 225"/>
                <a:gd name="T70" fmla="*/ 2147483647 w 270"/>
                <a:gd name="T71" fmla="*/ 2147483647 h 225"/>
                <a:gd name="T72" fmla="*/ 2147483647 w 270"/>
                <a:gd name="T73" fmla="*/ 2147483647 h 225"/>
                <a:gd name="T74" fmla="*/ 2147483647 w 270"/>
                <a:gd name="T75" fmla="*/ 2147483647 h 225"/>
                <a:gd name="T76" fmla="*/ 2147483647 w 270"/>
                <a:gd name="T77" fmla="*/ 2147483647 h 225"/>
                <a:gd name="T78" fmla="*/ 2147483647 w 270"/>
                <a:gd name="T79" fmla="*/ 2147483647 h 225"/>
                <a:gd name="T80" fmla="*/ 2147483647 w 270"/>
                <a:gd name="T81" fmla="*/ 2147483647 h 225"/>
                <a:gd name="T82" fmla="*/ 2147483647 w 270"/>
                <a:gd name="T83" fmla="*/ 2147483647 h 225"/>
                <a:gd name="T84" fmla="*/ 2147483647 w 270"/>
                <a:gd name="T85" fmla="*/ 2147483647 h 225"/>
                <a:gd name="T86" fmla="*/ 2147483647 w 270"/>
                <a:gd name="T87" fmla="*/ 2147483647 h 225"/>
                <a:gd name="T88" fmla="*/ 2147483647 w 270"/>
                <a:gd name="T89" fmla="*/ 2147483647 h 225"/>
                <a:gd name="T90" fmla="*/ 2147483647 w 270"/>
                <a:gd name="T91" fmla="*/ 2147483647 h 225"/>
                <a:gd name="T92" fmla="*/ 2147483647 w 270"/>
                <a:gd name="T93" fmla="*/ 2147483647 h 225"/>
                <a:gd name="T94" fmla="*/ 2147483647 w 270"/>
                <a:gd name="T95" fmla="*/ 2147483647 h 225"/>
                <a:gd name="T96" fmla="*/ 2147483647 w 270"/>
                <a:gd name="T97" fmla="*/ 2147483647 h 225"/>
                <a:gd name="T98" fmla="*/ 2147483647 w 270"/>
                <a:gd name="T99" fmla="*/ 2147483647 h 225"/>
                <a:gd name="T100" fmla="*/ 2147483647 w 270"/>
                <a:gd name="T101" fmla="*/ 2147483647 h 225"/>
                <a:gd name="T102" fmla="*/ 2147483647 w 270"/>
                <a:gd name="T103" fmla="*/ 2147483647 h 225"/>
                <a:gd name="T104" fmla="*/ 0 w 270"/>
                <a:gd name="T105" fmla="*/ 2147483647 h 225"/>
                <a:gd name="T106" fmla="*/ 2147483647 w 270"/>
                <a:gd name="T107" fmla="*/ 2147483647 h 225"/>
                <a:gd name="T108" fmla="*/ 2147483647 w 270"/>
                <a:gd name="T109" fmla="*/ 2147483647 h 225"/>
                <a:gd name="T110" fmla="*/ 2147483647 w 270"/>
                <a:gd name="T111" fmla="*/ 2147483647 h 225"/>
                <a:gd name="T112" fmla="*/ 2147483647 w 270"/>
                <a:gd name="T113" fmla="*/ 2147483647 h 225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270"/>
                <a:gd name="T172" fmla="*/ 0 h 225"/>
                <a:gd name="T173" fmla="*/ 270 w 270"/>
                <a:gd name="T174" fmla="*/ 225 h 225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270" h="225">
                  <a:moveTo>
                    <a:pt x="84" y="13"/>
                  </a:moveTo>
                  <a:lnTo>
                    <a:pt x="87" y="14"/>
                  </a:lnTo>
                  <a:lnTo>
                    <a:pt x="85" y="17"/>
                  </a:lnTo>
                  <a:lnTo>
                    <a:pt x="98" y="25"/>
                  </a:lnTo>
                  <a:lnTo>
                    <a:pt x="97" y="28"/>
                  </a:lnTo>
                  <a:lnTo>
                    <a:pt x="103" y="32"/>
                  </a:lnTo>
                  <a:lnTo>
                    <a:pt x="104" y="31"/>
                  </a:lnTo>
                  <a:lnTo>
                    <a:pt x="107" y="32"/>
                  </a:lnTo>
                  <a:lnTo>
                    <a:pt x="115" y="20"/>
                  </a:lnTo>
                  <a:lnTo>
                    <a:pt x="116" y="19"/>
                  </a:lnTo>
                  <a:lnTo>
                    <a:pt x="120" y="22"/>
                  </a:lnTo>
                  <a:lnTo>
                    <a:pt x="125" y="17"/>
                  </a:lnTo>
                  <a:lnTo>
                    <a:pt x="144" y="29"/>
                  </a:lnTo>
                  <a:lnTo>
                    <a:pt x="138" y="39"/>
                  </a:lnTo>
                  <a:lnTo>
                    <a:pt x="154" y="48"/>
                  </a:lnTo>
                  <a:lnTo>
                    <a:pt x="161" y="35"/>
                  </a:lnTo>
                  <a:lnTo>
                    <a:pt x="166" y="36"/>
                  </a:lnTo>
                  <a:lnTo>
                    <a:pt x="164" y="39"/>
                  </a:lnTo>
                  <a:lnTo>
                    <a:pt x="179" y="48"/>
                  </a:lnTo>
                  <a:lnTo>
                    <a:pt x="176" y="51"/>
                  </a:lnTo>
                  <a:lnTo>
                    <a:pt x="185" y="58"/>
                  </a:lnTo>
                  <a:lnTo>
                    <a:pt x="188" y="56"/>
                  </a:lnTo>
                  <a:lnTo>
                    <a:pt x="198" y="66"/>
                  </a:lnTo>
                  <a:lnTo>
                    <a:pt x="195" y="69"/>
                  </a:lnTo>
                  <a:lnTo>
                    <a:pt x="202" y="77"/>
                  </a:lnTo>
                  <a:lnTo>
                    <a:pt x="207" y="73"/>
                  </a:lnTo>
                  <a:lnTo>
                    <a:pt x="211" y="80"/>
                  </a:lnTo>
                  <a:lnTo>
                    <a:pt x="214" y="79"/>
                  </a:lnTo>
                  <a:lnTo>
                    <a:pt x="219" y="83"/>
                  </a:lnTo>
                  <a:lnTo>
                    <a:pt x="192" y="105"/>
                  </a:lnTo>
                  <a:lnTo>
                    <a:pt x="207" y="124"/>
                  </a:lnTo>
                  <a:lnTo>
                    <a:pt x="211" y="123"/>
                  </a:lnTo>
                  <a:lnTo>
                    <a:pt x="221" y="111"/>
                  </a:lnTo>
                  <a:lnTo>
                    <a:pt x="226" y="116"/>
                  </a:lnTo>
                  <a:lnTo>
                    <a:pt x="238" y="108"/>
                  </a:lnTo>
                  <a:lnTo>
                    <a:pt x="242" y="113"/>
                  </a:lnTo>
                  <a:lnTo>
                    <a:pt x="239" y="116"/>
                  </a:lnTo>
                  <a:lnTo>
                    <a:pt x="241" y="117"/>
                  </a:lnTo>
                  <a:lnTo>
                    <a:pt x="238" y="129"/>
                  </a:lnTo>
                  <a:lnTo>
                    <a:pt x="239" y="132"/>
                  </a:lnTo>
                  <a:lnTo>
                    <a:pt x="238" y="135"/>
                  </a:lnTo>
                  <a:lnTo>
                    <a:pt x="236" y="136"/>
                  </a:lnTo>
                  <a:lnTo>
                    <a:pt x="236" y="148"/>
                  </a:lnTo>
                  <a:lnTo>
                    <a:pt x="239" y="154"/>
                  </a:lnTo>
                  <a:lnTo>
                    <a:pt x="245" y="158"/>
                  </a:lnTo>
                  <a:lnTo>
                    <a:pt x="246" y="161"/>
                  </a:lnTo>
                  <a:lnTo>
                    <a:pt x="254" y="164"/>
                  </a:lnTo>
                  <a:lnTo>
                    <a:pt x="255" y="170"/>
                  </a:lnTo>
                  <a:lnTo>
                    <a:pt x="258" y="173"/>
                  </a:lnTo>
                  <a:lnTo>
                    <a:pt x="265" y="176"/>
                  </a:lnTo>
                  <a:lnTo>
                    <a:pt x="270" y="189"/>
                  </a:lnTo>
                  <a:lnTo>
                    <a:pt x="255" y="196"/>
                  </a:lnTo>
                  <a:lnTo>
                    <a:pt x="260" y="206"/>
                  </a:lnTo>
                  <a:lnTo>
                    <a:pt x="264" y="203"/>
                  </a:lnTo>
                  <a:lnTo>
                    <a:pt x="265" y="208"/>
                  </a:lnTo>
                  <a:lnTo>
                    <a:pt x="261" y="211"/>
                  </a:lnTo>
                  <a:lnTo>
                    <a:pt x="263" y="214"/>
                  </a:lnTo>
                  <a:lnTo>
                    <a:pt x="258" y="215"/>
                  </a:lnTo>
                  <a:lnTo>
                    <a:pt x="257" y="212"/>
                  </a:lnTo>
                  <a:lnTo>
                    <a:pt x="254" y="214"/>
                  </a:lnTo>
                  <a:lnTo>
                    <a:pt x="246" y="201"/>
                  </a:lnTo>
                  <a:lnTo>
                    <a:pt x="235" y="205"/>
                  </a:lnTo>
                  <a:lnTo>
                    <a:pt x="227" y="189"/>
                  </a:lnTo>
                  <a:lnTo>
                    <a:pt x="205" y="198"/>
                  </a:lnTo>
                  <a:lnTo>
                    <a:pt x="210" y="201"/>
                  </a:lnTo>
                  <a:lnTo>
                    <a:pt x="211" y="203"/>
                  </a:lnTo>
                  <a:lnTo>
                    <a:pt x="183" y="214"/>
                  </a:lnTo>
                  <a:lnTo>
                    <a:pt x="182" y="208"/>
                  </a:lnTo>
                  <a:lnTo>
                    <a:pt x="175" y="209"/>
                  </a:lnTo>
                  <a:lnTo>
                    <a:pt x="173" y="214"/>
                  </a:lnTo>
                  <a:lnTo>
                    <a:pt x="172" y="220"/>
                  </a:lnTo>
                  <a:lnTo>
                    <a:pt x="170" y="224"/>
                  </a:lnTo>
                  <a:lnTo>
                    <a:pt x="160" y="225"/>
                  </a:lnTo>
                  <a:lnTo>
                    <a:pt x="160" y="223"/>
                  </a:lnTo>
                  <a:lnTo>
                    <a:pt x="160" y="220"/>
                  </a:lnTo>
                  <a:lnTo>
                    <a:pt x="158" y="218"/>
                  </a:lnTo>
                  <a:lnTo>
                    <a:pt x="158" y="217"/>
                  </a:lnTo>
                  <a:lnTo>
                    <a:pt x="157" y="214"/>
                  </a:lnTo>
                  <a:lnTo>
                    <a:pt x="157" y="211"/>
                  </a:lnTo>
                  <a:lnTo>
                    <a:pt x="156" y="206"/>
                  </a:lnTo>
                  <a:lnTo>
                    <a:pt x="154" y="203"/>
                  </a:lnTo>
                  <a:lnTo>
                    <a:pt x="154" y="201"/>
                  </a:lnTo>
                  <a:lnTo>
                    <a:pt x="154" y="195"/>
                  </a:lnTo>
                  <a:lnTo>
                    <a:pt x="154" y="189"/>
                  </a:lnTo>
                  <a:lnTo>
                    <a:pt x="153" y="187"/>
                  </a:lnTo>
                  <a:lnTo>
                    <a:pt x="153" y="186"/>
                  </a:lnTo>
                  <a:lnTo>
                    <a:pt x="153" y="184"/>
                  </a:lnTo>
                  <a:lnTo>
                    <a:pt x="153" y="183"/>
                  </a:lnTo>
                  <a:lnTo>
                    <a:pt x="151" y="180"/>
                  </a:lnTo>
                  <a:lnTo>
                    <a:pt x="150" y="179"/>
                  </a:lnTo>
                  <a:lnTo>
                    <a:pt x="148" y="179"/>
                  </a:lnTo>
                  <a:lnTo>
                    <a:pt x="148" y="177"/>
                  </a:lnTo>
                  <a:lnTo>
                    <a:pt x="147" y="176"/>
                  </a:lnTo>
                  <a:lnTo>
                    <a:pt x="145" y="174"/>
                  </a:lnTo>
                  <a:lnTo>
                    <a:pt x="145" y="171"/>
                  </a:lnTo>
                  <a:lnTo>
                    <a:pt x="144" y="165"/>
                  </a:lnTo>
                  <a:lnTo>
                    <a:pt x="145" y="160"/>
                  </a:lnTo>
                  <a:lnTo>
                    <a:pt x="144" y="157"/>
                  </a:lnTo>
                  <a:lnTo>
                    <a:pt x="144" y="155"/>
                  </a:lnTo>
                  <a:lnTo>
                    <a:pt x="142" y="154"/>
                  </a:lnTo>
                  <a:lnTo>
                    <a:pt x="138" y="148"/>
                  </a:lnTo>
                  <a:lnTo>
                    <a:pt x="135" y="143"/>
                  </a:lnTo>
                  <a:lnTo>
                    <a:pt x="135" y="142"/>
                  </a:lnTo>
                  <a:lnTo>
                    <a:pt x="132" y="139"/>
                  </a:lnTo>
                  <a:lnTo>
                    <a:pt x="131" y="138"/>
                  </a:lnTo>
                  <a:lnTo>
                    <a:pt x="131" y="129"/>
                  </a:lnTo>
                  <a:lnTo>
                    <a:pt x="126" y="123"/>
                  </a:lnTo>
                  <a:lnTo>
                    <a:pt x="125" y="121"/>
                  </a:lnTo>
                  <a:lnTo>
                    <a:pt x="123" y="120"/>
                  </a:lnTo>
                  <a:lnTo>
                    <a:pt x="122" y="119"/>
                  </a:lnTo>
                  <a:lnTo>
                    <a:pt x="120" y="117"/>
                  </a:lnTo>
                  <a:lnTo>
                    <a:pt x="117" y="116"/>
                  </a:lnTo>
                  <a:lnTo>
                    <a:pt x="115" y="117"/>
                  </a:lnTo>
                  <a:lnTo>
                    <a:pt x="113" y="116"/>
                  </a:lnTo>
                  <a:lnTo>
                    <a:pt x="109" y="113"/>
                  </a:lnTo>
                  <a:lnTo>
                    <a:pt x="107" y="110"/>
                  </a:lnTo>
                  <a:lnTo>
                    <a:pt x="107" y="108"/>
                  </a:lnTo>
                  <a:lnTo>
                    <a:pt x="106" y="107"/>
                  </a:lnTo>
                  <a:lnTo>
                    <a:pt x="104" y="105"/>
                  </a:lnTo>
                  <a:lnTo>
                    <a:pt x="100" y="102"/>
                  </a:lnTo>
                  <a:lnTo>
                    <a:pt x="98" y="102"/>
                  </a:lnTo>
                  <a:lnTo>
                    <a:pt x="98" y="99"/>
                  </a:lnTo>
                  <a:lnTo>
                    <a:pt x="97" y="98"/>
                  </a:lnTo>
                  <a:lnTo>
                    <a:pt x="98" y="95"/>
                  </a:lnTo>
                  <a:lnTo>
                    <a:pt x="97" y="94"/>
                  </a:lnTo>
                  <a:lnTo>
                    <a:pt x="97" y="92"/>
                  </a:lnTo>
                  <a:lnTo>
                    <a:pt x="94" y="89"/>
                  </a:lnTo>
                  <a:lnTo>
                    <a:pt x="93" y="89"/>
                  </a:lnTo>
                  <a:lnTo>
                    <a:pt x="93" y="88"/>
                  </a:lnTo>
                  <a:lnTo>
                    <a:pt x="93" y="86"/>
                  </a:lnTo>
                  <a:lnTo>
                    <a:pt x="91" y="85"/>
                  </a:lnTo>
                  <a:lnTo>
                    <a:pt x="88" y="85"/>
                  </a:lnTo>
                  <a:lnTo>
                    <a:pt x="88" y="82"/>
                  </a:lnTo>
                  <a:lnTo>
                    <a:pt x="87" y="82"/>
                  </a:lnTo>
                  <a:lnTo>
                    <a:pt x="87" y="80"/>
                  </a:lnTo>
                  <a:lnTo>
                    <a:pt x="84" y="80"/>
                  </a:lnTo>
                  <a:lnTo>
                    <a:pt x="82" y="82"/>
                  </a:lnTo>
                  <a:lnTo>
                    <a:pt x="81" y="80"/>
                  </a:lnTo>
                  <a:lnTo>
                    <a:pt x="81" y="79"/>
                  </a:lnTo>
                  <a:lnTo>
                    <a:pt x="81" y="76"/>
                  </a:lnTo>
                  <a:lnTo>
                    <a:pt x="79" y="75"/>
                  </a:lnTo>
                  <a:lnTo>
                    <a:pt x="78" y="75"/>
                  </a:lnTo>
                  <a:lnTo>
                    <a:pt x="78" y="73"/>
                  </a:lnTo>
                  <a:lnTo>
                    <a:pt x="78" y="72"/>
                  </a:lnTo>
                  <a:lnTo>
                    <a:pt x="78" y="70"/>
                  </a:lnTo>
                  <a:lnTo>
                    <a:pt x="76" y="70"/>
                  </a:lnTo>
                  <a:lnTo>
                    <a:pt x="75" y="70"/>
                  </a:lnTo>
                  <a:lnTo>
                    <a:pt x="73" y="70"/>
                  </a:lnTo>
                  <a:lnTo>
                    <a:pt x="72" y="72"/>
                  </a:lnTo>
                  <a:lnTo>
                    <a:pt x="71" y="72"/>
                  </a:lnTo>
                  <a:lnTo>
                    <a:pt x="71" y="70"/>
                  </a:lnTo>
                  <a:lnTo>
                    <a:pt x="71" y="69"/>
                  </a:lnTo>
                  <a:lnTo>
                    <a:pt x="69" y="67"/>
                  </a:lnTo>
                  <a:lnTo>
                    <a:pt x="68" y="67"/>
                  </a:lnTo>
                  <a:lnTo>
                    <a:pt x="66" y="69"/>
                  </a:lnTo>
                  <a:lnTo>
                    <a:pt x="65" y="69"/>
                  </a:lnTo>
                  <a:lnTo>
                    <a:pt x="63" y="66"/>
                  </a:lnTo>
                  <a:lnTo>
                    <a:pt x="62" y="64"/>
                  </a:lnTo>
                  <a:lnTo>
                    <a:pt x="62" y="63"/>
                  </a:lnTo>
                  <a:lnTo>
                    <a:pt x="62" y="61"/>
                  </a:lnTo>
                  <a:lnTo>
                    <a:pt x="60" y="60"/>
                  </a:lnTo>
                  <a:lnTo>
                    <a:pt x="59" y="60"/>
                  </a:lnTo>
                  <a:lnTo>
                    <a:pt x="60" y="58"/>
                  </a:lnTo>
                  <a:lnTo>
                    <a:pt x="62" y="58"/>
                  </a:lnTo>
                  <a:lnTo>
                    <a:pt x="62" y="57"/>
                  </a:lnTo>
                  <a:lnTo>
                    <a:pt x="62" y="56"/>
                  </a:lnTo>
                  <a:lnTo>
                    <a:pt x="60" y="53"/>
                  </a:lnTo>
                  <a:lnTo>
                    <a:pt x="60" y="51"/>
                  </a:lnTo>
                  <a:lnTo>
                    <a:pt x="59" y="48"/>
                  </a:lnTo>
                  <a:lnTo>
                    <a:pt x="57" y="48"/>
                  </a:lnTo>
                  <a:lnTo>
                    <a:pt x="53" y="48"/>
                  </a:lnTo>
                  <a:lnTo>
                    <a:pt x="50" y="51"/>
                  </a:lnTo>
                  <a:lnTo>
                    <a:pt x="49" y="51"/>
                  </a:lnTo>
                  <a:lnTo>
                    <a:pt x="49" y="50"/>
                  </a:lnTo>
                  <a:lnTo>
                    <a:pt x="49" y="47"/>
                  </a:lnTo>
                  <a:lnTo>
                    <a:pt x="47" y="45"/>
                  </a:lnTo>
                  <a:lnTo>
                    <a:pt x="46" y="42"/>
                  </a:lnTo>
                  <a:lnTo>
                    <a:pt x="44" y="42"/>
                  </a:lnTo>
                  <a:lnTo>
                    <a:pt x="43" y="42"/>
                  </a:lnTo>
                  <a:lnTo>
                    <a:pt x="41" y="42"/>
                  </a:lnTo>
                  <a:lnTo>
                    <a:pt x="38" y="42"/>
                  </a:lnTo>
                  <a:lnTo>
                    <a:pt x="34" y="41"/>
                  </a:lnTo>
                  <a:lnTo>
                    <a:pt x="31" y="39"/>
                  </a:lnTo>
                  <a:lnTo>
                    <a:pt x="30" y="38"/>
                  </a:lnTo>
                  <a:lnTo>
                    <a:pt x="28" y="36"/>
                  </a:lnTo>
                  <a:lnTo>
                    <a:pt x="27" y="36"/>
                  </a:lnTo>
                  <a:lnTo>
                    <a:pt x="25" y="36"/>
                  </a:lnTo>
                  <a:lnTo>
                    <a:pt x="24" y="39"/>
                  </a:lnTo>
                  <a:lnTo>
                    <a:pt x="22" y="41"/>
                  </a:lnTo>
                  <a:lnTo>
                    <a:pt x="21" y="41"/>
                  </a:lnTo>
                  <a:lnTo>
                    <a:pt x="18" y="41"/>
                  </a:lnTo>
                  <a:lnTo>
                    <a:pt x="16" y="42"/>
                  </a:lnTo>
                  <a:lnTo>
                    <a:pt x="15" y="41"/>
                  </a:lnTo>
                  <a:lnTo>
                    <a:pt x="13" y="41"/>
                  </a:lnTo>
                  <a:lnTo>
                    <a:pt x="12" y="41"/>
                  </a:lnTo>
                  <a:lnTo>
                    <a:pt x="10" y="41"/>
                  </a:lnTo>
                  <a:lnTo>
                    <a:pt x="6" y="42"/>
                  </a:lnTo>
                  <a:lnTo>
                    <a:pt x="3" y="42"/>
                  </a:lnTo>
                  <a:lnTo>
                    <a:pt x="3" y="45"/>
                  </a:lnTo>
                  <a:lnTo>
                    <a:pt x="2" y="45"/>
                  </a:lnTo>
                  <a:lnTo>
                    <a:pt x="0" y="45"/>
                  </a:lnTo>
                  <a:lnTo>
                    <a:pt x="6" y="34"/>
                  </a:lnTo>
                  <a:lnTo>
                    <a:pt x="3" y="32"/>
                  </a:lnTo>
                  <a:lnTo>
                    <a:pt x="15" y="13"/>
                  </a:lnTo>
                  <a:lnTo>
                    <a:pt x="16" y="10"/>
                  </a:lnTo>
                  <a:lnTo>
                    <a:pt x="19" y="12"/>
                  </a:lnTo>
                  <a:lnTo>
                    <a:pt x="21" y="9"/>
                  </a:lnTo>
                  <a:lnTo>
                    <a:pt x="31" y="13"/>
                  </a:lnTo>
                  <a:lnTo>
                    <a:pt x="32" y="10"/>
                  </a:lnTo>
                  <a:lnTo>
                    <a:pt x="47" y="17"/>
                  </a:lnTo>
                  <a:lnTo>
                    <a:pt x="51" y="12"/>
                  </a:lnTo>
                  <a:lnTo>
                    <a:pt x="49" y="9"/>
                  </a:lnTo>
                  <a:lnTo>
                    <a:pt x="50" y="6"/>
                  </a:lnTo>
                  <a:lnTo>
                    <a:pt x="53" y="7"/>
                  </a:lnTo>
                  <a:lnTo>
                    <a:pt x="59" y="0"/>
                  </a:lnTo>
                  <a:lnTo>
                    <a:pt x="63" y="3"/>
                  </a:lnTo>
                  <a:lnTo>
                    <a:pt x="63" y="6"/>
                  </a:lnTo>
                  <a:lnTo>
                    <a:pt x="82" y="16"/>
                  </a:lnTo>
                  <a:lnTo>
                    <a:pt x="84" y="1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54" name="Freeform 263"/>
            <p:cNvSpPr>
              <a:spLocks/>
            </p:cNvSpPr>
            <p:nvPr/>
          </p:nvSpPr>
          <p:spPr bwMode="auto">
            <a:xfrm rot="21334256">
              <a:off x="4415401" y="1517994"/>
              <a:ext cx="801925" cy="787980"/>
            </a:xfrm>
            <a:custGeom>
              <a:avLst/>
              <a:gdLst>
                <a:gd name="T0" fmla="*/ 2147483647 w 260"/>
                <a:gd name="T1" fmla="*/ 2147483647 h 216"/>
                <a:gd name="T2" fmla="*/ 2147483647 w 260"/>
                <a:gd name="T3" fmla="*/ 2147483647 h 216"/>
                <a:gd name="T4" fmla="*/ 2147483647 w 260"/>
                <a:gd name="T5" fmla="*/ 2147483647 h 216"/>
                <a:gd name="T6" fmla="*/ 2147483647 w 260"/>
                <a:gd name="T7" fmla="*/ 2147483647 h 216"/>
                <a:gd name="T8" fmla="*/ 2147483647 w 260"/>
                <a:gd name="T9" fmla="*/ 2147483647 h 216"/>
                <a:gd name="T10" fmla="*/ 2147483647 w 260"/>
                <a:gd name="T11" fmla="*/ 2147483647 h 216"/>
                <a:gd name="T12" fmla="*/ 2147483647 w 260"/>
                <a:gd name="T13" fmla="*/ 2147483647 h 216"/>
                <a:gd name="T14" fmla="*/ 2147483647 w 260"/>
                <a:gd name="T15" fmla="*/ 2147483647 h 216"/>
                <a:gd name="T16" fmla="*/ 2147483647 w 260"/>
                <a:gd name="T17" fmla="*/ 2147483647 h 216"/>
                <a:gd name="T18" fmla="*/ 2147483647 w 260"/>
                <a:gd name="T19" fmla="*/ 2147483647 h 216"/>
                <a:gd name="T20" fmla="*/ 2147483647 w 260"/>
                <a:gd name="T21" fmla="*/ 2147483647 h 216"/>
                <a:gd name="T22" fmla="*/ 2147483647 w 260"/>
                <a:gd name="T23" fmla="*/ 2147483647 h 216"/>
                <a:gd name="T24" fmla="*/ 2147483647 w 260"/>
                <a:gd name="T25" fmla="*/ 2147483647 h 216"/>
                <a:gd name="T26" fmla="*/ 2147483647 w 260"/>
                <a:gd name="T27" fmla="*/ 2147483647 h 216"/>
                <a:gd name="T28" fmla="*/ 2147483647 w 260"/>
                <a:gd name="T29" fmla="*/ 2147483647 h 216"/>
                <a:gd name="T30" fmla="*/ 2147483647 w 260"/>
                <a:gd name="T31" fmla="*/ 2147483647 h 216"/>
                <a:gd name="T32" fmla="*/ 2147483647 w 260"/>
                <a:gd name="T33" fmla="*/ 2147483647 h 216"/>
                <a:gd name="T34" fmla="*/ 2147483647 w 260"/>
                <a:gd name="T35" fmla="*/ 2147483647 h 216"/>
                <a:gd name="T36" fmla="*/ 2147483647 w 260"/>
                <a:gd name="T37" fmla="*/ 2147483647 h 216"/>
                <a:gd name="T38" fmla="*/ 2147483647 w 260"/>
                <a:gd name="T39" fmla="*/ 2147483647 h 216"/>
                <a:gd name="T40" fmla="*/ 2147483647 w 260"/>
                <a:gd name="T41" fmla="*/ 2147483647 h 216"/>
                <a:gd name="T42" fmla="*/ 2147483647 w 260"/>
                <a:gd name="T43" fmla="*/ 2147483647 h 216"/>
                <a:gd name="T44" fmla="*/ 2147483647 w 260"/>
                <a:gd name="T45" fmla="*/ 2147483647 h 216"/>
                <a:gd name="T46" fmla="*/ 2147483647 w 260"/>
                <a:gd name="T47" fmla="*/ 2147483647 h 216"/>
                <a:gd name="T48" fmla="*/ 2147483647 w 260"/>
                <a:gd name="T49" fmla="*/ 2147483647 h 216"/>
                <a:gd name="T50" fmla="*/ 2147483647 w 260"/>
                <a:gd name="T51" fmla="*/ 2147483647 h 216"/>
                <a:gd name="T52" fmla="*/ 2147483647 w 260"/>
                <a:gd name="T53" fmla="*/ 2147483647 h 216"/>
                <a:gd name="T54" fmla="*/ 0 w 260"/>
                <a:gd name="T55" fmla="*/ 2147483647 h 216"/>
                <a:gd name="T56" fmla="*/ 2147483647 w 260"/>
                <a:gd name="T57" fmla="*/ 2147483647 h 216"/>
                <a:gd name="T58" fmla="*/ 2147483647 w 260"/>
                <a:gd name="T59" fmla="*/ 2147483647 h 216"/>
                <a:gd name="T60" fmla="*/ 2147483647 w 260"/>
                <a:gd name="T61" fmla="*/ 2147483647 h 216"/>
                <a:gd name="T62" fmla="*/ 2147483647 w 260"/>
                <a:gd name="T63" fmla="*/ 2147483647 h 216"/>
                <a:gd name="T64" fmla="*/ 2147483647 w 260"/>
                <a:gd name="T65" fmla="*/ 2147483647 h 216"/>
                <a:gd name="T66" fmla="*/ 2147483647 w 260"/>
                <a:gd name="T67" fmla="*/ 2147483647 h 216"/>
                <a:gd name="T68" fmla="*/ 2147483647 w 260"/>
                <a:gd name="T69" fmla="*/ 2147483647 h 216"/>
                <a:gd name="T70" fmla="*/ 2147483647 w 260"/>
                <a:gd name="T71" fmla="*/ 2147483647 h 216"/>
                <a:gd name="T72" fmla="*/ 2147483647 w 260"/>
                <a:gd name="T73" fmla="*/ 2147483647 h 216"/>
                <a:gd name="T74" fmla="*/ 2147483647 w 260"/>
                <a:gd name="T75" fmla="*/ 2147483647 h 216"/>
                <a:gd name="T76" fmla="*/ 2147483647 w 260"/>
                <a:gd name="T77" fmla="*/ 0 h 216"/>
                <a:gd name="T78" fmla="*/ 2147483647 w 260"/>
                <a:gd name="T79" fmla="*/ 2147483647 h 216"/>
                <a:gd name="T80" fmla="*/ 2147483647 w 260"/>
                <a:gd name="T81" fmla="*/ 2147483647 h 216"/>
                <a:gd name="T82" fmla="*/ 2147483647 w 260"/>
                <a:gd name="T83" fmla="*/ 2147483647 h 216"/>
                <a:gd name="T84" fmla="*/ 2147483647 w 260"/>
                <a:gd name="T85" fmla="*/ 2147483647 h 216"/>
                <a:gd name="T86" fmla="*/ 2147483647 w 260"/>
                <a:gd name="T87" fmla="*/ 2147483647 h 216"/>
                <a:gd name="T88" fmla="*/ 2147483647 w 260"/>
                <a:gd name="T89" fmla="*/ 2147483647 h 216"/>
                <a:gd name="T90" fmla="*/ 2147483647 w 260"/>
                <a:gd name="T91" fmla="*/ 2147483647 h 216"/>
                <a:gd name="T92" fmla="*/ 2147483647 w 260"/>
                <a:gd name="T93" fmla="*/ 2147483647 h 216"/>
                <a:gd name="T94" fmla="*/ 2147483647 w 260"/>
                <a:gd name="T95" fmla="*/ 2147483647 h 216"/>
                <a:gd name="T96" fmla="*/ 2147483647 w 260"/>
                <a:gd name="T97" fmla="*/ 2147483647 h 216"/>
                <a:gd name="T98" fmla="*/ 2147483647 w 260"/>
                <a:gd name="T99" fmla="*/ 2147483647 h 216"/>
                <a:gd name="T100" fmla="*/ 2147483647 w 260"/>
                <a:gd name="T101" fmla="*/ 2147483647 h 216"/>
                <a:gd name="T102" fmla="*/ 2147483647 w 260"/>
                <a:gd name="T103" fmla="*/ 2147483647 h 216"/>
                <a:gd name="T104" fmla="*/ 2147483647 w 260"/>
                <a:gd name="T105" fmla="*/ 2147483647 h 216"/>
                <a:gd name="T106" fmla="*/ 2147483647 w 260"/>
                <a:gd name="T107" fmla="*/ 2147483647 h 216"/>
                <a:gd name="T108" fmla="*/ 2147483647 w 260"/>
                <a:gd name="T109" fmla="*/ 2147483647 h 216"/>
                <a:gd name="T110" fmla="*/ 2147483647 w 260"/>
                <a:gd name="T111" fmla="*/ 2147483647 h 216"/>
                <a:gd name="T112" fmla="*/ 2147483647 w 260"/>
                <a:gd name="T113" fmla="*/ 2147483647 h 216"/>
                <a:gd name="T114" fmla="*/ 2147483647 w 260"/>
                <a:gd name="T115" fmla="*/ 2147483647 h 216"/>
                <a:gd name="T116" fmla="*/ 2147483647 w 260"/>
                <a:gd name="T117" fmla="*/ 2147483647 h 216"/>
                <a:gd name="T118" fmla="*/ 2147483647 w 260"/>
                <a:gd name="T119" fmla="*/ 2147483647 h 21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260"/>
                <a:gd name="T181" fmla="*/ 0 h 216"/>
                <a:gd name="T182" fmla="*/ 260 w 260"/>
                <a:gd name="T183" fmla="*/ 216 h 21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260" h="216">
                  <a:moveTo>
                    <a:pt x="260" y="70"/>
                  </a:moveTo>
                  <a:lnTo>
                    <a:pt x="260" y="71"/>
                  </a:lnTo>
                  <a:lnTo>
                    <a:pt x="259" y="82"/>
                  </a:lnTo>
                  <a:lnTo>
                    <a:pt x="258" y="85"/>
                  </a:lnTo>
                  <a:lnTo>
                    <a:pt x="255" y="85"/>
                  </a:lnTo>
                  <a:lnTo>
                    <a:pt x="255" y="86"/>
                  </a:lnTo>
                  <a:lnTo>
                    <a:pt x="255" y="90"/>
                  </a:lnTo>
                  <a:lnTo>
                    <a:pt x="252" y="90"/>
                  </a:lnTo>
                  <a:lnTo>
                    <a:pt x="250" y="90"/>
                  </a:lnTo>
                  <a:lnTo>
                    <a:pt x="249" y="90"/>
                  </a:lnTo>
                  <a:lnTo>
                    <a:pt x="247" y="90"/>
                  </a:lnTo>
                  <a:lnTo>
                    <a:pt x="244" y="89"/>
                  </a:lnTo>
                  <a:lnTo>
                    <a:pt x="243" y="89"/>
                  </a:lnTo>
                  <a:lnTo>
                    <a:pt x="243" y="95"/>
                  </a:lnTo>
                  <a:lnTo>
                    <a:pt x="243" y="101"/>
                  </a:lnTo>
                  <a:lnTo>
                    <a:pt x="241" y="107"/>
                  </a:lnTo>
                  <a:lnTo>
                    <a:pt x="215" y="105"/>
                  </a:lnTo>
                  <a:lnTo>
                    <a:pt x="214" y="127"/>
                  </a:lnTo>
                  <a:lnTo>
                    <a:pt x="214" y="137"/>
                  </a:lnTo>
                  <a:lnTo>
                    <a:pt x="208" y="137"/>
                  </a:lnTo>
                  <a:lnTo>
                    <a:pt x="209" y="145"/>
                  </a:lnTo>
                  <a:lnTo>
                    <a:pt x="195" y="143"/>
                  </a:lnTo>
                  <a:lnTo>
                    <a:pt x="195" y="134"/>
                  </a:lnTo>
                  <a:lnTo>
                    <a:pt x="165" y="133"/>
                  </a:lnTo>
                  <a:lnTo>
                    <a:pt x="165" y="123"/>
                  </a:lnTo>
                  <a:lnTo>
                    <a:pt x="142" y="121"/>
                  </a:lnTo>
                  <a:lnTo>
                    <a:pt x="140" y="150"/>
                  </a:lnTo>
                  <a:lnTo>
                    <a:pt x="142" y="150"/>
                  </a:lnTo>
                  <a:lnTo>
                    <a:pt x="143" y="155"/>
                  </a:lnTo>
                  <a:lnTo>
                    <a:pt x="149" y="158"/>
                  </a:lnTo>
                  <a:lnTo>
                    <a:pt x="155" y="158"/>
                  </a:lnTo>
                  <a:lnTo>
                    <a:pt x="156" y="159"/>
                  </a:lnTo>
                  <a:lnTo>
                    <a:pt x="158" y="162"/>
                  </a:lnTo>
                  <a:lnTo>
                    <a:pt x="159" y="164"/>
                  </a:lnTo>
                  <a:lnTo>
                    <a:pt x="164" y="165"/>
                  </a:lnTo>
                  <a:lnTo>
                    <a:pt x="167" y="165"/>
                  </a:lnTo>
                  <a:lnTo>
                    <a:pt x="167" y="168"/>
                  </a:lnTo>
                  <a:lnTo>
                    <a:pt x="170" y="170"/>
                  </a:lnTo>
                  <a:lnTo>
                    <a:pt x="170" y="171"/>
                  </a:lnTo>
                  <a:lnTo>
                    <a:pt x="173" y="172"/>
                  </a:lnTo>
                  <a:lnTo>
                    <a:pt x="175" y="171"/>
                  </a:lnTo>
                  <a:lnTo>
                    <a:pt x="177" y="172"/>
                  </a:lnTo>
                  <a:lnTo>
                    <a:pt x="180" y="172"/>
                  </a:lnTo>
                  <a:lnTo>
                    <a:pt x="181" y="175"/>
                  </a:lnTo>
                  <a:lnTo>
                    <a:pt x="187" y="177"/>
                  </a:lnTo>
                  <a:lnTo>
                    <a:pt x="180" y="190"/>
                  </a:lnTo>
                  <a:lnTo>
                    <a:pt x="178" y="190"/>
                  </a:lnTo>
                  <a:lnTo>
                    <a:pt x="177" y="190"/>
                  </a:lnTo>
                  <a:lnTo>
                    <a:pt x="175" y="191"/>
                  </a:lnTo>
                  <a:lnTo>
                    <a:pt x="174" y="194"/>
                  </a:lnTo>
                  <a:lnTo>
                    <a:pt x="170" y="193"/>
                  </a:lnTo>
                  <a:lnTo>
                    <a:pt x="167" y="191"/>
                  </a:lnTo>
                  <a:lnTo>
                    <a:pt x="165" y="190"/>
                  </a:lnTo>
                  <a:lnTo>
                    <a:pt x="161" y="193"/>
                  </a:lnTo>
                  <a:lnTo>
                    <a:pt x="143" y="212"/>
                  </a:lnTo>
                  <a:lnTo>
                    <a:pt x="134" y="206"/>
                  </a:lnTo>
                  <a:lnTo>
                    <a:pt x="134" y="216"/>
                  </a:lnTo>
                  <a:lnTo>
                    <a:pt x="121" y="215"/>
                  </a:lnTo>
                  <a:lnTo>
                    <a:pt x="99" y="213"/>
                  </a:lnTo>
                  <a:lnTo>
                    <a:pt x="99" y="211"/>
                  </a:lnTo>
                  <a:lnTo>
                    <a:pt x="99" y="200"/>
                  </a:lnTo>
                  <a:lnTo>
                    <a:pt x="96" y="196"/>
                  </a:lnTo>
                  <a:lnTo>
                    <a:pt x="67" y="193"/>
                  </a:lnTo>
                  <a:lnTo>
                    <a:pt x="70" y="149"/>
                  </a:lnTo>
                  <a:lnTo>
                    <a:pt x="63" y="150"/>
                  </a:lnTo>
                  <a:lnTo>
                    <a:pt x="51" y="150"/>
                  </a:lnTo>
                  <a:lnTo>
                    <a:pt x="51" y="164"/>
                  </a:lnTo>
                  <a:lnTo>
                    <a:pt x="48" y="162"/>
                  </a:lnTo>
                  <a:lnTo>
                    <a:pt x="48" y="161"/>
                  </a:lnTo>
                  <a:lnTo>
                    <a:pt x="42" y="159"/>
                  </a:lnTo>
                  <a:lnTo>
                    <a:pt x="42" y="161"/>
                  </a:lnTo>
                  <a:lnTo>
                    <a:pt x="25" y="161"/>
                  </a:lnTo>
                  <a:lnTo>
                    <a:pt x="26" y="124"/>
                  </a:lnTo>
                  <a:lnTo>
                    <a:pt x="22" y="124"/>
                  </a:lnTo>
                  <a:lnTo>
                    <a:pt x="25" y="82"/>
                  </a:lnTo>
                  <a:lnTo>
                    <a:pt x="22" y="82"/>
                  </a:lnTo>
                  <a:lnTo>
                    <a:pt x="20" y="85"/>
                  </a:lnTo>
                  <a:lnTo>
                    <a:pt x="19" y="86"/>
                  </a:lnTo>
                  <a:lnTo>
                    <a:pt x="19" y="80"/>
                  </a:lnTo>
                  <a:lnTo>
                    <a:pt x="20" y="54"/>
                  </a:lnTo>
                  <a:lnTo>
                    <a:pt x="0" y="52"/>
                  </a:lnTo>
                  <a:lnTo>
                    <a:pt x="0" y="49"/>
                  </a:lnTo>
                  <a:lnTo>
                    <a:pt x="1" y="44"/>
                  </a:lnTo>
                  <a:lnTo>
                    <a:pt x="3" y="41"/>
                  </a:lnTo>
                  <a:lnTo>
                    <a:pt x="5" y="41"/>
                  </a:lnTo>
                  <a:lnTo>
                    <a:pt x="11" y="42"/>
                  </a:lnTo>
                  <a:lnTo>
                    <a:pt x="14" y="41"/>
                  </a:lnTo>
                  <a:lnTo>
                    <a:pt x="16" y="30"/>
                  </a:lnTo>
                  <a:lnTo>
                    <a:pt x="16" y="26"/>
                  </a:lnTo>
                  <a:lnTo>
                    <a:pt x="16" y="11"/>
                  </a:lnTo>
                  <a:lnTo>
                    <a:pt x="16" y="5"/>
                  </a:lnTo>
                  <a:lnTo>
                    <a:pt x="20" y="5"/>
                  </a:lnTo>
                  <a:lnTo>
                    <a:pt x="23" y="5"/>
                  </a:lnTo>
                  <a:lnTo>
                    <a:pt x="27" y="7"/>
                  </a:lnTo>
                  <a:lnTo>
                    <a:pt x="32" y="7"/>
                  </a:lnTo>
                  <a:lnTo>
                    <a:pt x="35" y="7"/>
                  </a:lnTo>
                  <a:lnTo>
                    <a:pt x="35" y="5"/>
                  </a:lnTo>
                  <a:lnTo>
                    <a:pt x="36" y="4"/>
                  </a:lnTo>
                  <a:lnTo>
                    <a:pt x="38" y="4"/>
                  </a:lnTo>
                  <a:lnTo>
                    <a:pt x="41" y="4"/>
                  </a:lnTo>
                  <a:lnTo>
                    <a:pt x="42" y="4"/>
                  </a:lnTo>
                  <a:lnTo>
                    <a:pt x="45" y="4"/>
                  </a:lnTo>
                  <a:lnTo>
                    <a:pt x="47" y="4"/>
                  </a:lnTo>
                  <a:lnTo>
                    <a:pt x="51" y="2"/>
                  </a:lnTo>
                  <a:lnTo>
                    <a:pt x="52" y="4"/>
                  </a:lnTo>
                  <a:lnTo>
                    <a:pt x="57" y="5"/>
                  </a:lnTo>
                  <a:lnTo>
                    <a:pt x="60" y="5"/>
                  </a:lnTo>
                  <a:lnTo>
                    <a:pt x="61" y="5"/>
                  </a:lnTo>
                  <a:lnTo>
                    <a:pt x="64" y="5"/>
                  </a:lnTo>
                  <a:lnTo>
                    <a:pt x="67" y="4"/>
                  </a:lnTo>
                  <a:lnTo>
                    <a:pt x="68" y="2"/>
                  </a:lnTo>
                  <a:lnTo>
                    <a:pt x="70" y="0"/>
                  </a:lnTo>
                  <a:lnTo>
                    <a:pt x="73" y="0"/>
                  </a:lnTo>
                  <a:lnTo>
                    <a:pt x="76" y="1"/>
                  </a:lnTo>
                  <a:lnTo>
                    <a:pt x="80" y="1"/>
                  </a:lnTo>
                  <a:lnTo>
                    <a:pt x="82" y="1"/>
                  </a:lnTo>
                  <a:lnTo>
                    <a:pt x="82" y="5"/>
                  </a:lnTo>
                  <a:lnTo>
                    <a:pt x="83" y="5"/>
                  </a:lnTo>
                  <a:lnTo>
                    <a:pt x="93" y="5"/>
                  </a:lnTo>
                  <a:lnTo>
                    <a:pt x="105" y="7"/>
                  </a:lnTo>
                  <a:lnTo>
                    <a:pt x="105" y="8"/>
                  </a:lnTo>
                  <a:lnTo>
                    <a:pt x="105" y="13"/>
                  </a:lnTo>
                  <a:lnTo>
                    <a:pt x="105" y="16"/>
                  </a:lnTo>
                  <a:lnTo>
                    <a:pt x="110" y="16"/>
                  </a:lnTo>
                  <a:lnTo>
                    <a:pt x="114" y="16"/>
                  </a:lnTo>
                  <a:lnTo>
                    <a:pt x="117" y="16"/>
                  </a:lnTo>
                  <a:lnTo>
                    <a:pt x="123" y="16"/>
                  </a:lnTo>
                  <a:lnTo>
                    <a:pt x="133" y="16"/>
                  </a:lnTo>
                  <a:lnTo>
                    <a:pt x="136" y="16"/>
                  </a:lnTo>
                  <a:lnTo>
                    <a:pt x="145" y="16"/>
                  </a:lnTo>
                  <a:lnTo>
                    <a:pt x="146" y="14"/>
                  </a:lnTo>
                  <a:lnTo>
                    <a:pt x="146" y="16"/>
                  </a:lnTo>
                  <a:lnTo>
                    <a:pt x="148" y="16"/>
                  </a:lnTo>
                  <a:lnTo>
                    <a:pt x="149" y="16"/>
                  </a:lnTo>
                  <a:lnTo>
                    <a:pt x="151" y="16"/>
                  </a:lnTo>
                  <a:lnTo>
                    <a:pt x="152" y="16"/>
                  </a:lnTo>
                  <a:lnTo>
                    <a:pt x="153" y="17"/>
                  </a:lnTo>
                  <a:lnTo>
                    <a:pt x="158" y="16"/>
                  </a:lnTo>
                  <a:lnTo>
                    <a:pt x="159" y="19"/>
                  </a:lnTo>
                  <a:lnTo>
                    <a:pt x="164" y="20"/>
                  </a:lnTo>
                  <a:lnTo>
                    <a:pt x="170" y="20"/>
                  </a:lnTo>
                  <a:lnTo>
                    <a:pt x="183" y="20"/>
                  </a:lnTo>
                  <a:lnTo>
                    <a:pt x="183" y="22"/>
                  </a:lnTo>
                  <a:lnTo>
                    <a:pt x="183" y="26"/>
                  </a:lnTo>
                  <a:lnTo>
                    <a:pt x="183" y="27"/>
                  </a:lnTo>
                  <a:lnTo>
                    <a:pt x="189" y="27"/>
                  </a:lnTo>
                  <a:lnTo>
                    <a:pt x="192" y="27"/>
                  </a:lnTo>
                  <a:lnTo>
                    <a:pt x="197" y="27"/>
                  </a:lnTo>
                  <a:lnTo>
                    <a:pt x="208" y="29"/>
                  </a:lnTo>
                  <a:lnTo>
                    <a:pt x="215" y="29"/>
                  </a:lnTo>
                  <a:lnTo>
                    <a:pt x="221" y="30"/>
                  </a:lnTo>
                  <a:lnTo>
                    <a:pt x="230" y="30"/>
                  </a:lnTo>
                  <a:lnTo>
                    <a:pt x="237" y="32"/>
                  </a:lnTo>
                  <a:lnTo>
                    <a:pt x="241" y="32"/>
                  </a:lnTo>
                  <a:lnTo>
                    <a:pt x="246" y="32"/>
                  </a:lnTo>
                  <a:lnTo>
                    <a:pt x="247" y="32"/>
                  </a:lnTo>
                  <a:lnTo>
                    <a:pt x="247" y="39"/>
                  </a:lnTo>
                  <a:lnTo>
                    <a:pt x="247" y="42"/>
                  </a:lnTo>
                  <a:lnTo>
                    <a:pt x="247" y="45"/>
                  </a:lnTo>
                  <a:lnTo>
                    <a:pt x="250" y="44"/>
                  </a:lnTo>
                  <a:lnTo>
                    <a:pt x="252" y="44"/>
                  </a:lnTo>
                  <a:lnTo>
                    <a:pt x="252" y="46"/>
                  </a:lnTo>
                  <a:lnTo>
                    <a:pt x="252" y="48"/>
                  </a:lnTo>
                  <a:lnTo>
                    <a:pt x="253" y="49"/>
                  </a:lnTo>
                  <a:lnTo>
                    <a:pt x="255" y="49"/>
                  </a:lnTo>
                  <a:lnTo>
                    <a:pt x="256" y="49"/>
                  </a:lnTo>
                  <a:lnTo>
                    <a:pt x="259" y="49"/>
                  </a:lnTo>
                  <a:lnTo>
                    <a:pt x="259" y="51"/>
                  </a:lnTo>
                  <a:lnTo>
                    <a:pt x="260" y="51"/>
                  </a:lnTo>
                  <a:lnTo>
                    <a:pt x="260" y="55"/>
                  </a:lnTo>
                  <a:lnTo>
                    <a:pt x="260" y="61"/>
                  </a:lnTo>
                  <a:lnTo>
                    <a:pt x="260" y="70"/>
                  </a:ln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55" name="Freeform 264"/>
            <p:cNvSpPr>
              <a:spLocks noEditPoints="1"/>
            </p:cNvSpPr>
            <p:nvPr/>
          </p:nvSpPr>
          <p:spPr bwMode="auto">
            <a:xfrm rot="21334256">
              <a:off x="5744905" y="4562852"/>
              <a:ext cx="496560" cy="1091173"/>
            </a:xfrm>
            <a:custGeom>
              <a:avLst/>
              <a:gdLst>
                <a:gd name="T0" fmla="*/ 2147483647 w 161"/>
                <a:gd name="T1" fmla="*/ 2147483647 h 300"/>
                <a:gd name="T2" fmla="*/ 2147483647 w 161"/>
                <a:gd name="T3" fmla="*/ 0 h 300"/>
                <a:gd name="T4" fmla="*/ 2147483647 w 161"/>
                <a:gd name="T5" fmla="*/ 2147483647 h 300"/>
                <a:gd name="T6" fmla="*/ 2147483647 w 161"/>
                <a:gd name="T7" fmla="*/ 2147483647 h 300"/>
                <a:gd name="T8" fmla="*/ 2147483647 w 161"/>
                <a:gd name="T9" fmla="*/ 2147483647 h 300"/>
                <a:gd name="T10" fmla="*/ 2147483647 w 161"/>
                <a:gd name="T11" fmla="*/ 2147483647 h 300"/>
                <a:gd name="T12" fmla="*/ 2147483647 w 161"/>
                <a:gd name="T13" fmla="*/ 2147483647 h 300"/>
                <a:gd name="T14" fmla="*/ 2147483647 w 161"/>
                <a:gd name="T15" fmla="*/ 2147483647 h 300"/>
                <a:gd name="T16" fmla="*/ 2147483647 w 161"/>
                <a:gd name="T17" fmla="*/ 2147483647 h 300"/>
                <a:gd name="T18" fmla="*/ 2147483647 w 161"/>
                <a:gd name="T19" fmla="*/ 2147483647 h 300"/>
                <a:gd name="T20" fmla="*/ 2147483647 w 161"/>
                <a:gd name="T21" fmla="*/ 2147483647 h 300"/>
                <a:gd name="T22" fmla="*/ 2147483647 w 161"/>
                <a:gd name="T23" fmla="*/ 2147483647 h 300"/>
                <a:gd name="T24" fmla="*/ 2147483647 w 161"/>
                <a:gd name="T25" fmla="*/ 2147483647 h 300"/>
                <a:gd name="T26" fmla="*/ 2147483647 w 161"/>
                <a:gd name="T27" fmla="*/ 2147483647 h 300"/>
                <a:gd name="T28" fmla="*/ 2147483647 w 161"/>
                <a:gd name="T29" fmla="*/ 2147483647 h 300"/>
                <a:gd name="T30" fmla="*/ 2147483647 w 161"/>
                <a:gd name="T31" fmla="*/ 2147483647 h 300"/>
                <a:gd name="T32" fmla="*/ 2147483647 w 161"/>
                <a:gd name="T33" fmla="*/ 2147483647 h 300"/>
                <a:gd name="T34" fmla="*/ 2147483647 w 161"/>
                <a:gd name="T35" fmla="*/ 2147483647 h 300"/>
                <a:gd name="T36" fmla="*/ 2147483647 w 161"/>
                <a:gd name="T37" fmla="*/ 2147483647 h 300"/>
                <a:gd name="T38" fmla="*/ 2147483647 w 161"/>
                <a:gd name="T39" fmla="*/ 2147483647 h 300"/>
                <a:gd name="T40" fmla="*/ 2147483647 w 161"/>
                <a:gd name="T41" fmla="*/ 2147483647 h 300"/>
                <a:gd name="T42" fmla="*/ 2147483647 w 161"/>
                <a:gd name="T43" fmla="*/ 2147483647 h 300"/>
                <a:gd name="T44" fmla="*/ 2147483647 w 161"/>
                <a:gd name="T45" fmla="*/ 2147483647 h 300"/>
                <a:gd name="T46" fmla="*/ 2147483647 w 161"/>
                <a:gd name="T47" fmla="*/ 2147483647 h 300"/>
                <a:gd name="T48" fmla="*/ 2147483647 w 161"/>
                <a:gd name="T49" fmla="*/ 2147483647 h 300"/>
                <a:gd name="T50" fmla="*/ 2147483647 w 161"/>
                <a:gd name="T51" fmla="*/ 2147483647 h 300"/>
                <a:gd name="T52" fmla="*/ 2147483647 w 161"/>
                <a:gd name="T53" fmla="*/ 2147483647 h 300"/>
                <a:gd name="T54" fmla="*/ 2147483647 w 161"/>
                <a:gd name="T55" fmla="*/ 2147483647 h 300"/>
                <a:gd name="T56" fmla="*/ 2147483647 w 161"/>
                <a:gd name="T57" fmla="*/ 2147483647 h 300"/>
                <a:gd name="T58" fmla="*/ 2147483647 w 161"/>
                <a:gd name="T59" fmla="*/ 2147483647 h 300"/>
                <a:gd name="T60" fmla="*/ 2147483647 w 161"/>
                <a:gd name="T61" fmla="*/ 2147483647 h 300"/>
                <a:gd name="T62" fmla="*/ 2147483647 w 161"/>
                <a:gd name="T63" fmla="*/ 2147483647 h 300"/>
                <a:gd name="T64" fmla="*/ 2147483647 w 161"/>
                <a:gd name="T65" fmla="*/ 2147483647 h 300"/>
                <a:gd name="T66" fmla="*/ 2147483647 w 161"/>
                <a:gd name="T67" fmla="*/ 2147483647 h 300"/>
                <a:gd name="T68" fmla="*/ 2147483647 w 161"/>
                <a:gd name="T69" fmla="*/ 2147483647 h 300"/>
                <a:gd name="T70" fmla="*/ 2147483647 w 161"/>
                <a:gd name="T71" fmla="*/ 2147483647 h 300"/>
                <a:gd name="T72" fmla="*/ 2147483647 w 161"/>
                <a:gd name="T73" fmla="*/ 2147483647 h 300"/>
                <a:gd name="T74" fmla="*/ 2147483647 w 161"/>
                <a:gd name="T75" fmla="*/ 2147483647 h 300"/>
                <a:gd name="T76" fmla="*/ 2147483647 w 161"/>
                <a:gd name="T77" fmla="*/ 2147483647 h 300"/>
                <a:gd name="T78" fmla="*/ 2147483647 w 161"/>
                <a:gd name="T79" fmla="*/ 2147483647 h 300"/>
                <a:gd name="T80" fmla="*/ 2147483647 w 161"/>
                <a:gd name="T81" fmla="*/ 2147483647 h 300"/>
                <a:gd name="T82" fmla="*/ 2147483647 w 161"/>
                <a:gd name="T83" fmla="*/ 2147483647 h 300"/>
                <a:gd name="T84" fmla="*/ 2147483647 w 161"/>
                <a:gd name="T85" fmla="*/ 2147483647 h 300"/>
                <a:gd name="T86" fmla="*/ 2147483647 w 161"/>
                <a:gd name="T87" fmla="*/ 2147483647 h 300"/>
                <a:gd name="T88" fmla="*/ 2147483647 w 161"/>
                <a:gd name="T89" fmla="*/ 2147483647 h 300"/>
                <a:gd name="T90" fmla="*/ 2147483647 w 161"/>
                <a:gd name="T91" fmla="*/ 2147483647 h 300"/>
                <a:gd name="T92" fmla="*/ 2147483647 w 161"/>
                <a:gd name="T93" fmla="*/ 2147483647 h 300"/>
                <a:gd name="T94" fmla="*/ 2147483647 w 161"/>
                <a:gd name="T95" fmla="*/ 2147483647 h 300"/>
                <a:gd name="T96" fmla="*/ 2147483647 w 161"/>
                <a:gd name="T97" fmla="*/ 2147483647 h 300"/>
                <a:gd name="T98" fmla="*/ 2147483647 w 161"/>
                <a:gd name="T99" fmla="*/ 2147483647 h 300"/>
                <a:gd name="T100" fmla="*/ 2147483647 w 161"/>
                <a:gd name="T101" fmla="*/ 2147483647 h 300"/>
                <a:gd name="T102" fmla="*/ 2147483647 w 161"/>
                <a:gd name="T103" fmla="*/ 2147483647 h 300"/>
                <a:gd name="T104" fmla="*/ 2147483647 w 161"/>
                <a:gd name="T105" fmla="*/ 2147483647 h 300"/>
                <a:gd name="T106" fmla="*/ 0 w 161"/>
                <a:gd name="T107" fmla="*/ 2147483647 h 300"/>
                <a:gd name="T108" fmla="*/ 2147483647 w 161"/>
                <a:gd name="T109" fmla="*/ 2147483647 h 300"/>
                <a:gd name="T110" fmla="*/ 2147483647 w 161"/>
                <a:gd name="T111" fmla="*/ 2147483647 h 300"/>
                <a:gd name="T112" fmla="*/ 2147483647 w 161"/>
                <a:gd name="T113" fmla="*/ 2147483647 h 300"/>
                <a:gd name="T114" fmla="*/ 2147483647 w 161"/>
                <a:gd name="T115" fmla="*/ 2147483647 h 300"/>
                <a:gd name="T116" fmla="*/ 2147483647 w 161"/>
                <a:gd name="T117" fmla="*/ 2147483647 h 300"/>
                <a:gd name="T118" fmla="*/ 2147483647 w 161"/>
                <a:gd name="T119" fmla="*/ 2147483647 h 300"/>
                <a:gd name="T120" fmla="*/ 2147483647 w 161"/>
                <a:gd name="T121" fmla="*/ 2147483647 h 300"/>
                <a:gd name="T122" fmla="*/ 2147483647 w 161"/>
                <a:gd name="T123" fmla="*/ 2147483647 h 300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61"/>
                <a:gd name="T187" fmla="*/ 0 h 300"/>
                <a:gd name="T188" fmla="*/ 161 w 161"/>
                <a:gd name="T189" fmla="*/ 300 h 300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61" h="300">
                  <a:moveTo>
                    <a:pt x="22" y="19"/>
                  </a:moveTo>
                  <a:lnTo>
                    <a:pt x="23" y="25"/>
                  </a:lnTo>
                  <a:lnTo>
                    <a:pt x="51" y="14"/>
                  </a:lnTo>
                  <a:lnTo>
                    <a:pt x="50" y="12"/>
                  </a:lnTo>
                  <a:lnTo>
                    <a:pt x="45" y="9"/>
                  </a:lnTo>
                  <a:lnTo>
                    <a:pt x="67" y="0"/>
                  </a:lnTo>
                  <a:lnTo>
                    <a:pt x="75" y="16"/>
                  </a:lnTo>
                  <a:lnTo>
                    <a:pt x="86" y="12"/>
                  </a:lnTo>
                  <a:lnTo>
                    <a:pt x="94" y="25"/>
                  </a:lnTo>
                  <a:lnTo>
                    <a:pt x="97" y="23"/>
                  </a:lnTo>
                  <a:lnTo>
                    <a:pt x="98" y="26"/>
                  </a:lnTo>
                  <a:lnTo>
                    <a:pt x="103" y="25"/>
                  </a:lnTo>
                  <a:lnTo>
                    <a:pt x="108" y="22"/>
                  </a:lnTo>
                  <a:lnTo>
                    <a:pt x="110" y="23"/>
                  </a:lnTo>
                  <a:lnTo>
                    <a:pt x="114" y="31"/>
                  </a:lnTo>
                  <a:lnTo>
                    <a:pt x="116" y="38"/>
                  </a:lnTo>
                  <a:lnTo>
                    <a:pt x="117" y="45"/>
                  </a:lnTo>
                  <a:lnTo>
                    <a:pt x="123" y="42"/>
                  </a:lnTo>
                  <a:lnTo>
                    <a:pt x="135" y="56"/>
                  </a:lnTo>
                  <a:lnTo>
                    <a:pt x="132" y="58"/>
                  </a:lnTo>
                  <a:lnTo>
                    <a:pt x="141" y="66"/>
                  </a:lnTo>
                  <a:lnTo>
                    <a:pt x="148" y="67"/>
                  </a:lnTo>
                  <a:lnTo>
                    <a:pt x="155" y="73"/>
                  </a:lnTo>
                  <a:lnTo>
                    <a:pt x="139" y="88"/>
                  </a:lnTo>
                  <a:lnTo>
                    <a:pt x="145" y="97"/>
                  </a:lnTo>
                  <a:lnTo>
                    <a:pt x="148" y="95"/>
                  </a:lnTo>
                  <a:lnTo>
                    <a:pt x="161" y="113"/>
                  </a:lnTo>
                  <a:lnTo>
                    <a:pt x="148" y="126"/>
                  </a:lnTo>
                  <a:lnTo>
                    <a:pt x="149" y="129"/>
                  </a:lnTo>
                  <a:lnTo>
                    <a:pt x="148" y="132"/>
                  </a:lnTo>
                  <a:lnTo>
                    <a:pt x="157" y="141"/>
                  </a:lnTo>
                  <a:lnTo>
                    <a:pt x="151" y="141"/>
                  </a:lnTo>
                  <a:lnTo>
                    <a:pt x="157" y="158"/>
                  </a:lnTo>
                  <a:lnTo>
                    <a:pt x="151" y="162"/>
                  </a:lnTo>
                  <a:lnTo>
                    <a:pt x="152" y="165"/>
                  </a:lnTo>
                  <a:lnTo>
                    <a:pt x="147" y="170"/>
                  </a:lnTo>
                  <a:lnTo>
                    <a:pt x="148" y="177"/>
                  </a:lnTo>
                  <a:lnTo>
                    <a:pt x="145" y="182"/>
                  </a:lnTo>
                  <a:lnTo>
                    <a:pt x="142" y="192"/>
                  </a:lnTo>
                  <a:lnTo>
                    <a:pt x="138" y="193"/>
                  </a:lnTo>
                  <a:lnTo>
                    <a:pt x="132" y="189"/>
                  </a:lnTo>
                  <a:lnTo>
                    <a:pt x="111" y="199"/>
                  </a:lnTo>
                  <a:lnTo>
                    <a:pt x="111" y="205"/>
                  </a:lnTo>
                  <a:lnTo>
                    <a:pt x="113" y="208"/>
                  </a:lnTo>
                  <a:lnTo>
                    <a:pt x="114" y="211"/>
                  </a:lnTo>
                  <a:lnTo>
                    <a:pt x="119" y="212"/>
                  </a:lnTo>
                  <a:lnTo>
                    <a:pt x="123" y="217"/>
                  </a:lnTo>
                  <a:lnTo>
                    <a:pt x="122" y="230"/>
                  </a:lnTo>
                  <a:lnTo>
                    <a:pt x="126" y="240"/>
                  </a:lnTo>
                  <a:lnTo>
                    <a:pt x="130" y="243"/>
                  </a:lnTo>
                  <a:lnTo>
                    <a:pt x="132" y="258"/>
                  </a:lnTo>
                  <a:lnTo>
                    <a:pt x="138" y="269"/>
                  </a:lnTo>
                  <a:lnTo>
                    <a:pt x="141" y="268"/>
                  </a:lnTo>
                  <a:lnTo>
                    <a:pt x="144" y="268"/>
                  </a:lnTo>
                  <a:lnTo>
                    <a:pt x="144" y="267"/>
                  </a:lnTo>
                  <a:lnTo>
                    <a:pt x="145" y="268"/>
                  </a:lnTo>
                  <a:lnTo>
                    <a:pt x="148" y="265"/>
                  </a:lnTo>
                  <a:lnTo>
                    <a:pt x="148" y="267"/>
                  </a:lnTo>
                  <a:lnTo>
                    <a:pt x="148" y="268"/>
                  </a:lnTo>
                  <a:lnTo>
                    <a:pt x="152" y="269"/>
                  </a:lnTo>
                  <a:lnTo>
                    <a:pt x="155" y="272"/>
                  </a:lnTo>
                  <a:lnTo>
                    <a:pt x="154" y="274"/>
                  </a:lnTo>
                  <a:lnTo>
                    <a:pt x="149" y="272"/>
                  </a:lnTo>
                  <a:lnTo>
                    <a:pt x="147" y="274"/>
                  </a:lnTo>
                  <a:lnTo>
                    <a:pt x="149" y="277"/>
                  </a:lnTo>
                  <a:lnTo>
                    <a:pt x="147" y="278"/>
                  </a:lnTo>
                  <a:lnTo>
                    <a:pt x="144" y="277"/>
                  </a:lnTo>
                  <a:lnTo>
                    <a:pt x="139" y="277"/>
                  </a:lnTo>
                  <a:lnTo>
                    <a:pt x="136" y="284"/>
                  </a:lnTo>
                  <a:lnTo>
                    <a:pt x="135" y="283"/>
                  </a:lnTo>
                  <a:lnTo>
                    <a:pt x="132" y="283"/>
                  </a:lnTo>
                  <a:lnTo>
                    <a:pt x="130" y="283"/>
                  </a:lnTo>
                  <a:lnTo>
                    <a:pt x="129" y="284"/>
                  </a:lnTo>
                  <a:lnTo>
                    <a:pt x="129" y="286"/>
                  </a:lnTo>
                  <a:lnTo>
                    <a:pt x="129" y="290"/>
                  </a:lnTo>
                  <a:lnTo>
                    <a:pt x="127" y="290"/>
                  </a:lnTo>
                  <a:lnTo>
                    <a:pt x="125" y="291"/>
                  </a:lnTo>
                  <a:lnTo>
                    <a:pt x="110" y="287"/>
                  </a:lnTo>
                  <a:lnTo>
                    <a:pt x="107" y="286"/>
                  </a:lnTo>
                  <a:lnTo>
                    <a:pt x="105" y="284"/>
                  </a:lnTo>
                  <a:lnTo>
                    <a:pt x="103" y="284"/>
                  </a:lnTo>
                  <a:lnTo>
                    <a:pt x="101" y="287"/>
                  </a:lnTo>
                  <a:lnTo>
                    <a:pt x="100" y="286"/>
                  </a:lnTo>
                  <a:lnTo>
                    <a:pt x="98" y="286"/>
                  </a:lnTo>
                  <a:lnTo>
                    <a:pt x="91" y="280"/>
                  </a:lnTo>
                  <a:lnTo>
                    <a:pt x="83" y="275"/>
                  </a:lnTo>
                  <a:lnTo>
                    <a:pt x="81" y="272"/>
                  </a:lnTo>
                  <a:lnTo>
                    <a:pt x="76" y="271"/>
                  </a:lnTo>
                  <a:lnTo>
                    <a:pt x="73" y="271"/>
                  </a:lnTo>
                  <a:lnTo>
                    <a:pt x="70" y="269"/>
                  </a:lnTo>
                  <a:lnTo>
                    <a:pt x="69" y="271"/>
                  </a:lnTo>
                  <a:lnTo>
                    <a:pt x="67" y="252"/>
                  </a:lnTo>
                  <a:lnTo>
                    <a:pt x="64" y="247"/>
                  </a:lnTo>
                  <a:lnTo>
                    <a:pt x="59" y="245"/>
                  </a:lnTo>
                  <a:lnTo>
                    <a:pt x="56" y="242"/>
                  </a:lnTo>
                  <a:lnTo>
                    <a:pt x="56" y="239"/>
                  </a:lnTo>
                  <a:lnTo>
                    <a:pt x="57" y="224"/>
                  </a:lnTo>
                  <a:lnTo>
                    <a:pt x="60" y="220"/>
                  </a:lnTo>
                  <a:lnTo>
                    <a:pt x="61" y="214"/>
                  </a:lnTo>
                  <a:lnTo>
                    <a:pt x="63" y="209"/>
                  </a:lnTo>
                  <a:lnTo>
                    <a:pt x="63" y="208"/>
                  </a:lnTo>
                  <a:lnTo>
                    <a:pt x="61" y="205"/>
                  </a:lnTo>
                  <a:lnTo>
                    <a:pt x="60" y="202"/>
                  </a:lnTo>
                  <a:lnTo>
                    <a:pt x="59" y="201"/>
                  </a:lnTo>
                  <a:lnTo>
                    <a:pt x="53" y="196"/>
                  </a:lnTo>
                  <a:lnTo>
                    <a:pt x="51" y="190"/>
                  </a:lnTo>
                  <a:lnTo>
                    <a:pt x="51" y="189"/>
                  </a:lnTo>
                  <a:lnTo>
                    <a:pt x="51" y="186"/>
                  </a:lnTo>
                  <a:lnTo>
                    <a:pt x="51" y="184"/>
                  </a:lnTo>
                  <a:lnTo>
                    <a:pt x="50" y="183"/>
                  </a:lnTo>
                  <a:lnTo>
                    <a:pt x="50" y="180"/>
                  </a:lnTo>
                  <a:lnTo>
                    <a:pt x="50" y="176"/>
                  </a:lnTo>
                  <a:lnTo>
                    <a:pt x="48" y="173"/>
                  </a:lnTo>
                  <a:lnTo>
                    <a:pt x="47" y="171"/>
                  </a:lnTo>
                  <a:lnTo>
                    <a:pt x="42" y="165"/>
                  </a:lnTo>
                  <a:lnTo>
                    <a:pt x="42" y="164"/>
                  </a:lnTo>
                  <a:lnTo>
                    <a:pt x="40" y="157"/>
                  </a:lnTo>
                  <a:lnTo>
                    <a:pt x="40" y="155"/>
                  </a:lnTo>
                  <a:lnTo>
                    <a:pt x="38" y="154"/>
                  </a:lnTo>
                  <a:lnTo>
                    <a:pt x="38" y="152"/>
                  </a:lnTo>
                  <a:lnTo>
                    <a:pt x="37" y="152"/>
                  </a:lnTo>
                  <a:lnTo>
                    <a:pt x="37" y="151"/>
                  </a:lnTo>
                  <a:lnTo>
                    <a:pt x="32" y="142"/>
                  </a:lnTo>
                  <a:lnTo>
                    <a:pt x="31" y="141"/>
                  </a:lnTo>
                  <a:lnTo>
                    <a:pt x="29" y="139"/>
                  </a:lnTo>
                  <a:lnTo>
                    <a:pt x="31" y="136"/>
                  </a:lnTo>
                  <a:lnTo>
                    <a:pt x="29" y="135"/>
                  </a:lnTo>
                  <a:lnTo>
                    <a:pt x="29" y="132"/>
                  </a:lnTo>
                  <a:lnTo>
                    <a:pt x="28" y="130"/>
                  </a:lnTo>
                  <a:lnTo>
                    <a:pt x="28" y="129"/>
                  </a:lnTo>
                  <a:lnTo>
                    <a:pt x="28" y="126"/>
                  </a:lnTo>
                  <a:lnTo>
                    <a:pt x="29" y="124"/>
                  </a:lnTo>
                  <a:lnTo>
                    <a:pt x="26" y="116"/>
                  </a:lnTo>
                  <a:lnTo>
                    <a:pt x="25" y="113"/>
                  </a:lnTo>
                  <a:lnTo>
                    <a:pt x="25" y="111"/>
                  </a:lnTo>
                  <a:lnTo>
                    <a:pt x="22" y="108"/>
                  </a:lnTo>
                  <a:lnTo>
                    <a:pt x="19" y="102"/>
                  </a:lnTo>
                  <a:lnTo>
                    <a:pt x="19" y="101"/>
                  </a:lnTo>
                  <a:lnTo>
                    <a:pt x="19" y="98"/>
                  </a:lnTo>
                  <a:lnTo>
                    <a:pt x="19" y="97"/>
                  </a:lnTo>
                  <a:lnTo>
                    <a:pt x="19" y="89"/>
                  </a:lnTo>
                  <a:lnTo>
                    <a:pt x="20" y="83"/>
                  </a:lnTo>
                  <a:lnTo>
                    <a:pt x="22" y="78"/>
                  </a:lnTo>
                  <a:lnTo>
                    <a:pt x="20" y="75"/>
                  </a:lnTo>
                  <a:lnTo>
                    <a:pt x="19" y="73"/>
                  </a:lnTo>
                  <a:lnTo>
                    <a:pt x="19" y="72"/>
                  </a:lnTo>
                  <a:lnTo>
                    <a:pt x="19" y="69"/>
                  </a:lnTo>
                  <a:lnTo>
                    <a:pt x="19" y="67"/>
                  </a:lnTo>
                  <a:lnTo>
                    <a:pt x="18" y="64"/>
                  </a:lnTo>
                  <a:lnTo>
                    <a:pt x="15" y="61"/>
                  </a:lnTo>
                  <a:lnTo>
                    <a:pt x="13" y="60"/>
                  </a:lnTo>
                  <a:lnTo>
                    <a:pt x="12" y="58"/>
                  </a:lnTo>
                  <a:lnTo>
                    <a:pt x="10" y="58"/>
                  </a:lnTo>
                  <a:lnTo>
                    <a:pt x="10" y="53"/>
                  </a:lnTo>
                  <a:lnTo>
                    <a:pt x="7" y="48"/>
                  </a:lnTo>
                  <a:lnTo>
                    <a:pt x="4" y="45"/>
                  </a:lnTo>
                  <a:lnTo>
                    <a:pt x="4" y="44"/>
                  </a:lnTo>
                  <a:lnTo>
                    <a:pt x="1" y="39"/>
                  </a:lnTo>
                  <a:lnTo>
                    <a:pt x="0" y="38"/>
                  </a:lnTo>
                  <a:lnTo>
                    <a:pt x="0" y="36"/>
                  </a:lnTo>
                  <a:lnTo>
                    <a:pt x="10" y="35"/>
                  </a:lnTo>
                  <a:lnTo>
                    <a:pt x="12" y="31"/>
                  </a:lnTo>
                  <a:lnTo>
                    <a:pt x="13" y="25"/>
                  </a:lnTo>
                  <a:lnTo>
                    <a:pt x="15" y="20"/>
                  </a:lnTo>
                  <a:lnTo>
                    <a:pt x="22" y="19"/>
                  </a:lnTo>
                  <a:close/>
                  <a:moveTo>
                    <a:pt x="141" y="290"/>
                  </a:moveTo>
                  <a:lnTo>
                    <a:pt x="147" y="291"/>
                  </a:lnTo>
                  <a:lnTo>
                    <a:pt x="148" y="289"/>
                  </a:lnTo>
                  <a:lnTo>
                    <a:pt x="151" y="289"/>
                  </a:lnTo>
                  <a:lnTo>
                    <a:pt x="152" y="290"/>
                  </a:lnTo>
                  <a:lnTo>
                    <a:pt x="152" y="293"/>
                  </a:lnTo>
                  <a:lnTo>
                    <a:pt x="155" y="294"/>
                  </a:lnTo>
                  <a:lnTo>
                    <a:pt x="160" y="296"/>
                  </a:lnTo>
                  <a:lnTo>
                    <a:pt x="157" y="297"/>
                  </a:lnTo>
                  <a:lnTo>
                    <a:pt x="155" y="299"/>
                  </a:lnTo>
                  <a:lnTo>
                    <a:pt x="152" y="299"/>
                  </a:lnTo>
                  <a:lnTo>
                    <a:pt x="148" y="299"/>
                  </a:lnTo>
                  <a:lnTo>
                    <a:pt x="145" y="299"/>
                  </a:lnTo>
                  <a:lnTo>
                    <a:pt x="142" y="300"/>
                  </a:lnTo>
                  <a:lnTo>
                    <a:pt x="142" y="297"/>
                  </a:lnTo>
                  <a:lnTo>
                    <a:pt x="142" y="294"/>
                  </a:lnTo>
                  <a:lnTo>
                    <a:pt x="142" y="293"/>
                  </a:lnTo>
                  <a:lnTo>
                    <a:pt x="141" y="291"/>
                  </a:lnTo>
                  <a:lnTo>
                    <a:pt x="141" y="29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58" name="Freeform 267"/>
            <p:cNvSpPr>
              <a:spLocks noEditPoints="1"/>
            </p:cNvSpPr>
            <p:nvPr/>
          </p:nvSpPr>
          <p:spPr bwMode="auto">
            <a:xfrm rot="21334256">
              <a:off x="5792106" y="3858165"/>
              <a:ext cx="631360" cy="1136571"/>
            </a:xfrm>
            <a:custGeom>
              <a:avLst/>
              <a:gdLst>
                <a:gd name="T0" fmla="*/ 2147483647 w 204"/>
                <a:gd name="T1" fmla="*/ 2147483647 h 312"/>
                <a:gd name="T2" fmla="*/ 2147483647 w 204"/>
                <a:gd name="T3" fmla="*/ 2147483647 h 312"/>
                <a:gd name="T4" fmla="*/ 2147483647 w 204"/>
                <a:gd name="T5" fmla="*/ 2147483647 h 312"/>
                <a:gd name="T6" fmla="*/ 2147483647 w 204"/>
                <a:gd name="T7" fmla="*/ 2147483647 h 312"/>
                <a:gd name="T8" fmla="*/ 2147483647 w 204"/>
                <a:gd name="T9" fmla="*/ 2147483647 h 312"/>
                <a:gd name="T10" fmla="*/ 2147483647 w 204"/>
                <a:gd name="T11" fmla="*/ 2147483647 h 312"/>
                <a:gd name="T12" fmla="*/ 2147483647 w 204"/>
                <a:gd name="T13" fmla="*/ 2147483647 h 312"/>
                <a:gd name="T14" fmla="*/ 2147483647 w 204"/>
                <a:gd name="T15" fmla="*/ 2147483647 h 312"/>
                <a:gd name="T16" fmla="*/ 2147483647 w 204"/>
                <a:gd name="T17" fmla="*/ 2147483647 h 312"/>
                <a:gd name="T18" fmla="*/ 2147483647 w 204"/>
                <a:gd name="T19" fmla="*/ 2147483647 h 312"/>
                <a:gd name="T20" fmla="*/ 2147483647 w 204"/>
                <a:gd name="T21" fmla="*/ 2147483647 h 312"/>
                <a:gd name="T22" fmla="*/ 2147483647 w 204"/>
                <a:gd name="T23" fmla="*/ 2147483647 h 312"/>
                <a:gd name="T24" fmla="*/ 2147483647 w 204"/>
                <a:gd name="T25" fmla="*/ 2147483647 h 312"/>
                <a:gd name="T26" fmla="*/ 2147483647 w 204"/>
                <a:gd name="T27" fmla="*/ 2147483647 h 312"/>
                <a:gd name="T28" fmla="*/ 2147483647 w 204"/>
                <a:gd name="T29" fmla="*/ 2147483647 h 312"/>
                <a:gd name="T30" fmla="*/ 2147483647 w 204"/>
                <a:gd name="T31" fmla="*/ 2147483647 h 312"/>
                <a:gd name="T32" fmla="*/ 2147483647 w 204"/>
                <a:gd name="T33" fmla="*/ 2147483647 h 312"/>
                <a:gd name="T34" fmla="*/ 2147483647 w 204"/>
                <a:gd name="T35" fmla="*/ 2147483647 h 312"/>
                <a:gd name="T36" fmla="*/ 2147483647 w 204"/>
                <a:gd name="T37" fmla="*/ 2147483647 h 312"/>
                <a:gd name="T38" fmla="*/ 2147483647 w 204"/>
                <a:gd name="T39" fmla="*/ 2147483647 h 312"/>
                <a:gd name="T40" fmla="*/ 2147483647 w 204"/>
                <a:gd name="T41" fmla="*/ 2147483647 h 312"/>
                <a:gd name="T42" fmla="*/ 2147483647 w 204"/>
                <a:gd name="T43" fmla="*/ 2147483647 h 312"/>
                <a:gd name="T44" fmla="*/ 2147483647 w 204"/>
                <a:gd name="T45" fmla="*/ 2147483647 h 312"/>
                <a:gd name="T46" fmla="*/ 2147483647 w 204"/>
                <a:gd name="T47" fmla="*/ 2147483647 h 312"/>
                <a:gd name="T48" fmla="*/ 2147483647 w 204"/>
                <a:gd name="T49" fmla="*/ 2147483647 h 312"/>
                <a:gd name="T50" fmla="*/ 2147483647 w 204"/>
                <a:gd name="T51" fmla="*/ 2147483647 h 312"/>
                <a:gd name="T52" fmla="*/ 2147483647 w 204"/>
                <a:gd name="T53" fmla="*/ 2147483647 h 312"/>
                <a:gd name="T54" fmla="*/ 2147483647 w 204"/>
                <a:gd name="T55" fmla="*/ 2147483647 h 312"/>
                <a:gd name="T56" fmla="*/ 2147483647 w 204"/>
                <a:gd name="T57" fmla="*/ 2147483647 h 312"/>
                <a:gd name="T58" fmla="*/ 2147483647 w 204"/>
                <a:gd name="T59" fmla="*/ 2147483647 h 312"/>
                <a:gd name="T60" fmla="*/ 2147483647 w 204"/>
                <a:gd name="T61" fmla="*/ 2147483647 h 312"/>
                <a:gd name="T62" fmla="*/ 2147483647 w 204"/>
                <a:gd name="T63" fmla="*/ 2147483647 h 312"/>
                <a:gd name="T64" fmla="*/ 2147483647 w 204"/>
                <a:gd name="T65" fmla="*/ 2147483647 h 312"/>
                <a:gd name="T66" fmla="*/ 2147483647 w 204"/>
                <a:gd name="T67" fmla="*/ 2147483647 h 312"/>
                <a:gd name="T68" fmla="*/ 2147483647 w 204"/>
                <a:gd name="T69" fmla="*/ 2147483647 h 312"/>
                <a:gd name="T70" fmla="*/ 2147483647 w 204"/>
                <a:gd name="T71" fmla="*/ 2147483647 h 312"/>
                <a:gd name="T72" fmla="*/ 2147483647 w 204"/>
                <a:gd name="T73" fmla="*/ 2147483647 h 312"/>
                <a:gd name="T74" fmla="*/ 2147483647 w 204"/>
                <a:gd name="T75" fmla="*/ 2147483647 h 312"/>
                <a:gd name="T76" fmla="*/ 2147483647 w 204"/>
                <a:gd name="T77" fmla="*/ 2147483647 h 312"/>
                <a:gd name="T78" fmla="*/ 2147483647 w 204"/>
                <a:gd name="T79" fmla="*/ 2147483647 h 312"/>
                <a:gd name="T80" fmla="*/ 2147483647 w 204"/>
                <a:gd name="T81" fmla="*/ 2147483647 h 312"/>
                <a:gd name="T82" fmla="*/ 2147483647 w 204"/>
                <a:gd name="T83" fmla="*/ 2147483647 h 312"/>
                <a:gd name="T84" fmla="*/ 2147483647 w 204"/>
                <a:gd name="T85" fmla="*/ 2147483647 h 312"/>
                <a:gd name="T86" fmla="*/ 2147483647 w 204"/>
                <a:gd name="T87" fmla="*/ 2147483647 h 312"/>
                <a:gd name="T88" fmla="*/ 2147483647 w 204"/>
                <a:gd name="T89" fmla="*/ 2147483647 h 312"/>
                <a:gd name="T90" fmla="*/ 2147483647 w 204"/>
                <a:gd name="T91" fmla="*/ 2147483647 h 312"/>
                <a:gd name="T92" fmla="*/ 2147483647 w 204"/>
                <a:gd name="T93" fmla="*/ 2147483647 h 312"/>
                <a:gd name="T94" fmla="*/ 2147483647 w 204"/>
                <a:gd name="T95" fmla="*/ 2147483647 h 312"/>
                <a:gd name="T96" fmla="*/ 2147483647 w 204"/>
                <a:gd name="T97" fmla="*/ 2147483647 h 312"/>
                <a:gd name="T98" fmla="*/ 2147483647 w 204"/>
                <a:gd name="T99" fmla="*/ 2147483647 h 312"/>
                <a:gd name="T100" fmla="*/ 2147483647 w 204"/>
                <a:gd name="T101" fmla="*/ 2147483647 h 312"/>
                <a:gd name="T102" fmla="*/ 2147483647 w 204"/>
                <a:gd name="T103" fmla="*/ 2147483647 h 312"/>
                <a:gd name="T104" fmla="*/ 2147483647 w 204"/>
                <a:gd name="T105" fmla="*/ 2147483647 h 312"/>
                <a:gd name="T106" fmla="*/ 2147483647 w 204"/>
                <a:gd name="T107" fmla="*/ 2147483647 h 312"/>
                <a:gd name="T108" fmla="*/ 2147483647 w 204"/>
                <a:gd name="T109" fmla="*/ 2147483647 h 312"/>
                <a:gd name="T110" fmla="*/ 2147483647 w 204"/>
                <a:gd name="T111" fmla="*/ 2147483647 h 312"/>
                <a:gd name="T112" fmla="*/ 2147483647 w 204"/>
                <a:gd name="T113" fmla="*/ 2147483647 h 312"/>
                <a:gd name="T114" fmla="*/ 2147483647 w 204"/>
                <a:gd name="T115" fmla="*/ 2147483647 h 312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204"/>
                <a:gd name="T175" fmla="*/ 0 h 312"/>
                <a:gd name="T176" fmla="*/ 204 w 204"/>
                <a:gd name="T177" fmla="*/ 312 h 312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204" h="312">
                  <a:moveTo>
                    <a:pt x="185" y="22"/>
                  </a:moveTo>
                  <a:lnTo>
                    <a:pt x="186" y="26"/>
                  </a:lnTo>
                  <a:lnTo>
                    <a:pt x="186" y="34"/>
                  </a:lnTo>
                  <a:lnTo>
                    <a:pt x="186" y="35"/>
                  </a:lnTo>
                  <a:lnTo>
                    <a:pt x="189" y="34"/>
                  </a:lnTo>
                  <a:lnTo>
                    <a:pt x="191" y="35"/>
                  </a:lnTo>
                  <a:lnTo>
                    <a:pt x="191" y="37"/>
                  </a:lnTo>
                  <a:lnTo>
                    <a:pt x="189" y="38"/>
                  </a:lnTo>
                  <a:lnTo>
                    <a:pt x="185" y="37"/>
                  </a:lnTo>
                  <a:lnTo>
                    <a:pt x="185" y="38"/>
                  </a:lnTo>
                  <a:lnTo>
                    <a:pt x="185" y="39"/>
                  </a:lnTo>
                  <a:lnTo>
                    <a:pt x="185" y="45"/>
                  </a:lnTo>
                  <a:lnTo>
                    <a:pt x="185" y="56"/>
                  </a:lnTo>
                  <a:lnTo>
                    <a:pt x="185" y="61"/>
                  </a:lnTo>
                  <a:lnTo>
                    <a:pt x="183" y="66"/>
                  </a:lnTo>
                  <a:lnTo>
                    <a:pt x="185" y="69"/>
                  </a:lnTo>
                  <a:lnTo>
                    <a:pt x="185" y="75"/>
                  </a:lnTo>
                  <a:lnTo>
                    <a:pt x="186" y="76"/>
                  </a:lnTo>
                  <a:lnTo>
                    <a:pt x="188" y="78"/>
                  </a:lnTo>
                  <a:lnTo>
                    <a:pt x="188" y="79"/>
                  </a:lnTo>
                  <a:lnTo>
                    <a:pt x="194" y="82"/>
                  </a:lnTo>
                  <a:lnTo>
                    <a:pt x="195" y="85"/>
                  </a:lnTo>
                  <a:lnTo>
                    <a:pt x="197" y="85"/>
                  </a:lnTo>
                  <a:lnTo>
                    <a:pt x="197" y="86"/>
                  </a:lnTo>
                  <a:lnTo>
                    <a:pt x="198" y="89"/>
                  </a:lnTo>
                  <a:lnTo>
                    <a:pt x="200" y="91"/>
                  </a:lnTo>
                  <a:lnTo>
                    <a:pt x="200" y="92"/>
                  </a:lnTo>
                  <a:lnTo>
                    <a:pt x="201" y="98"/>
                  </a:lnTo>
                  <a:lnTo>
                    <a:pt x="202" y="105"/>
                  </a:lnTo>
                  <a:lnTo>
                    <a:pt x="204" y="107"/>
                  </a:lnTo>
                  <a:lnTo>
                    <a:pt x="197" y="113"/>
                  </a:lnTo>
                  <a:lnTo>
                    <a:pt x="180" y="97"/>
                  </a:lnTo>
                  <a:lnTo>
                    <a:pt x="173" y="104"/>
                  </a:lnTo>
                  <a:lnTo>
                    <a:pt x="160" y="91"/>
                  </a:lnTo>
                  <a:lnTo>
                    <a:pt x="153" y="98"/>
                  </a:lnTo>
                  <a:lnTo>
                    <a:pt x="139" y="110"/>
                  </a:lnTo>
                  <a:lnTo>
                    <a:pt x="132" y="116"/>
                  </a:lnTo>
                  <a:lnTo>
                    <a:pt x="131" y="114"/>
                  </a:lnTo>
                  <a:lnTo>
                    <a:pt x="126" y="116"/>
                  </a:lnTo>
                  <a:lnTo>
                    <a:pt x="123" y="114"/>
                  </a:lnTo>
                  <a:lnTo>
                    <a:pt x="122" y="113"/>
                  </a:lnTo>
                  <a:lnTo>
                    <a:pt x="120" y="110"/>
                  </a:lnTo>
                  <a:lnTo>
                    <a:pt x="125" y="105"/>
                  </a:lnTo>
                  <a:lnTo>
                    <a:pt x="123" y="104"/>
                  </a:lnTo>
                  <a:lnTo>
                    <a:pt x="126" y="102"/>
                  </a:lnTo>
                  <a:lnTo>
                    <a:pt x="122" y="97"/>
                  </a:lnTo>
                  <a:lnTo>
                    <a:pt x="116" y="100"/>
                  </a:lnTo>
                  <a:lnTo>
                    <a:pt x="116" y="98"/>
                  </a:lnTo>
                  <a:lnTo>
                    <a:pt x="115" y="97"/>
                  </a:lnTo>
                  <a:lnTo>
                    <a:pt x="113" y="95"/>
                  </a:lnTo>
                  <a:lnTo>
                    <a:pt x="112" y="94"/>
                  </a:lnTo>
                  <a:lnTo>
                    <a:pt x="112" y="88"/>
                  </a:lnTo>
                  <a:lnTo>
                    <a:pt x="110" y="83"/>
                  </a:lnTo>
                  <a:lnTo>
                    <a:pt x="107" y="83"/>
                  </a:lnTo>
                  <a:lnTo>
                    <a:pt x="104" y="82"/>
                  </a:lnTo>
                  <a:lnTo>
                    <a:pt x="103" y="80"/>
                  </a:lnTo>
                  <a:lnTo>
                    <a:pt x="93" y="88"/>
                  </a:lnTo>
                  <a:lnTo>
                    <a:pt x="94" y="91"/>
                  </a:lnTo>
                  <a:lnTo>
                    <a:pt x="85" y="97"/>
                  </a:lnTo>
                  <a:lnTo>
                    <a:pt x="84" y="94"/>
                  </a:lnTo>
                  <a:lnTo>
                    <a:pt x="72" y="104"/>
                  </a:lnTo>
                  <a:lnTo>
                    <a:pt x="54" y="83"/>
                  </a:lnTo>
                  <a:lnTo>
                    <a:pt x="49" y="88"/>
                  </a:lnTo>
                  <a:lnTo>
                    <a:pt x="44" y="91"/>
                  </a:lnTo>
                  <a:lnTo>
                    <a:pt x="66" y="117"/>
                  </a:lnTo>
                  <a:lnTo>
                    <a:pt x="76" y="114"/>
                  </a:lnTo>
                  <a:lnTo>
                    <a:pt x="85" y="126"/>
                  </a:lnTo>
                  <a:lnTo>
                    <a:pt x="94" y="122"/>
                  </a:lnTo>
                  <a:lnTo>
                    <a:pt x="101" y="129"/>
                  </a:lnTo>
                  <a:lnTo>
                    <a:pt x="90" y="139"/>
                  </a:lnTo>
                  <a:lnTo>
                    <a:pt x="100" y="151"/>
                  </a:lnTo>
                  <a:lnTo>
                    <a:pt x="112" y="141"/>
                  </a:lnTo>
                  <a:lnTo>
                    <a:pt x="120" y="145"/>
                  </a:lnTo>
                  <a:lnTo>
                    <a:pt x="117" y="155"/>
                  </a:lnTo>
                  <a:lnTo>
                    <a:pt x="119" y="157"/>
                  </a:lnTo>
                  <a:lnTo>
                    <a:pt x="120" y="157"/>
                  </a:lnTo>
                  <a:lnTo>
                    <a:pt x="122" y="157"/>
                  </a:lnTo>
                  <a:lnTo>
                    <a:pt x="122" y="160"/>
                  </a:lnTo>
                  <a:lnTo>
                    <a:pt x="120" y="161"/>
                  </a:lnTo>
                  <a:lnTo>
                    <a:pt x="117" y="164"/>
                  </a:lnTo>
                  <a:lnTo>
                    <a:pt x="116" y="167"/>
                  </a:lnTo>
                  <a:lnTo>
                    <a:pt x="117" y="171"/>
                  </a:lnTo>
                  <a:lnTo>
                    <a:pt x="117" y="174"/>
                  </a:lnTo>
                  <a:lnTo>
                    <a:pt x="120" y="180"/>
                  </a:lnTo>
                  <a:lnTo>
                    <a:pt x="117" y="185"/>
                  </a:lnTo>
                  <a:lnTo>
                    <a:pt x="119" y="186"/>
                  </a:lnTo>
                  <a:lnTo>
                    <a:pt x="119" y="190"/>
                  </a:lnTo>
                  <a:lnTo>
                    <a:pt x="122" y="196"/>
                  </a:lnTo>
                  <a:lnTo>
                    <a:pt x="123" y="199"/>
                  </a:lnTo>
                  <a:lnTo>
                    <a:pt x="125" y="199"/>
                  </a:lnTo>
                  <a:lnTo>
                    <a:pt x="128" y="204"/>
                  </a:lnTo>
                  <a:lnTo>
                    <a:pt x="129" y="204"/>
                  </a:lnTo>
                  <a:lnTo>
                    <a:pt x="132" y="205"/>
                  </a:lnTo>
                  <a:lnTo>
                    <a:pt x="134" y="206"/>
                  </a:lnTo>
                  <a:lnTo>
                    <a:pt x="135" y="209"/>
                  </a:lnTo>
                  <a:lnTo>
                    <a:pt x="134" y="211"/>
                  </a:lnTo>
                  <a:lnTo>
                    <a:pt x="134" y="212"/>
                  </a:lnTo>
                  <a:lnTo>
                    <a:pt x="135" y="214"/>
                  </a:lnTo>
                  <a:lnTo>
                    <a:pt x="138" y="214"/>
                  </a:lnTo>
                  <a:lnTo>
                    <a:pt x="139" y="215"/>
                  </a:lnTo>
                  <a:lnTo>
                    <a:pt x="142" y="218"/>
                  </a:lnTo>
                  <a:lnTo>
                    <a:pt x="145" y="226"/>
                  </a:lnTo>
                  <a:lnTo>
                    <a:pt x="150" y="228"/>
                  </a:lnTo>
                  <a:lnTo>
                    <a:pt x="150" y="233"/>
                  </a:lnTo>
                  <a:lnTo>
                    <a:pt x="151" y="233"/>
                  </a:lnTo>
                  <a:lnTo>
                    <a:pt x="150" y="234"/>
                  </a:lnTo>
                  <a:lnTo>
                    <a:pt x="151" y="236"/>
                  </a:lnTo>
                  <a:lnTo>
                    <a:pt x="153" y="237"/>
                  </a:lnTo>
                  <a:lnTo>
                    <a:pt x="156" y="239"/>
                  </a:lnTo>
                  <a:lnTo>
                    <a:pt x="156" y="242"/>
                  </a:lnTo>
                  <a:lnTo>
                    <a:pt x="158" y="242"/>
                  </a:lnTo>
                  <a:lnTo>
                    <a:pt x="157" y="248"/>
                  </a:lnTo>
                  <a:lnTo>
                    <a:pt x="161" y="252"/>
                  </a:lnTo>
                  <a:lnTo>
                    <a:pt x="164" y="259"/>
                  </a:lnTo>
                  <a:lnTo>
                    <a:pt x="164" y="262"/>
                  </a:lnTo>
                  <a:lnTo>
                    <a:pt x="173" y="270"/>
                  </a:lnTo>
                  <a:lnTo>
                    <a:pt x="178" y="270"/>
                  </a:lnTo>
                  <a:lnTo>
                    <a:pt x="180" y="271"/>
                  </a:lnTo>
                  <a:lnTo>
                    <a:pt x="182" y="272"/>
                  </a:lnTo>
                  <a:lnTo>
                    <a:pt x="186" y="278"/>
                  </a:lnTo>
                  <a:lnTo>
                    <a:pt x="183" y="281"/>
                  </a:lnTo>
                  <a:lnTo>
                    <a:pt x="180" y="280"/>
                  </a:lnTo>
                  <a:lnTo>
                    <a:pt x="176" y="283"/>
                  </a:lnTo>
                  <a:lnTo>
                    <a:pt x="176" y="284"/>
                  </a:lnTo>
                  <a:lnTo>
                    <a:pt x="163" y="296"/>
                  </a:lnTo>
                  <a:lnTo>
                    <a:pt x="166" y="299"/>
                  </a:lnTo>
                  <a:lnTo>
                    <a:pt x="153" y="312"/>
                  </a:lnTo>
                  <a:lnTo>
                    <a:pt x="138" y="297"/>
                  </a:lnTo>
                  <a:lnTo>
                    <a:pt x="129" y="305"/>
                  </a:lnTo>
                  <a:lnTo>
                    <a:pt x="116" y="287"/>
                  </a:lnTo>
                  <a:lnTo>
                    <a:pt x="113" y="289"/>
                  </a:lnTo>
                  <a:lnTo>
                    <a:pt x="107" y="280"/>
                  </a:lnTo>
                  <a:lnTo>
                    <a:pt x="123" y="265"/>
                  </a:lnTo>
                  <a:lnTo>
                    <a:pt x="116" y="259"/>
                  </a:lnTo>
                  <a:lnTo>
                    <a:pt x="109" y="258"/>
                  </a:lnTo>
                  <a:lnTo>
                    <a:pt x="100" y="250"/>
                  </a:lnTo>
                  <a:lnTo>
                    <a:pt x="103" y="248"/>
                  </a:lnTo>
                  <a:lnTo>
                    <a:pt x="91" y="234"/>
                  </a:lnTo>
                  <a:lnTo>
                    <a:pt x="85" y="237"/>
                  </a:lnTo>
                  <a:lnTo>
                    <a:pt x="84" y="230"/>
                  </a:lnTo>
                  <a:lnTo>
                    <a:pt x="82" y="223"/>
                  </a:lnTo>
                  <a:lnTo>
                    <a:pt x="78" y="215"/>
                  </a:lnTo>
                  <a:lnTo>
                    <a:pt x="76" y="214"/>
                  </a:lnTo>
                  <a:lnTo>
                    <a:pt x="71" y="217"/>
                  </a:lnTo>
                  <a:lnTo>
                    <a:pt x="69" y="214"/>
                  </a:lnTo>
                  <a:lnTo>
                    <a:pt x="73" y="211"/>
                  </a:lnTo>
                  <a:lnTo>
                    <a:pt x="72" y="206"/>
                  </a:lnTo>
                  <a:lnTo>
                    <a:pt x="68" y="209"/>
                  </a:lnTo>
                  <a:lnTo>
                    <a:pt x="63" y="199"/>
                  </a:lnTo>
                  <a:lnTo>
                    <a:pt x="78" y="192"/>
                  </a:lnTo>
                  <a:lnTo>
                    <a:pt x="73" y="179"/>
                  </a:lnTo>
                  <a:lnTo>
                    <a:pt x="66" y="176"/>
                  </a:lnTo>
                  <a:lnTo>
                    <a:pt x="63" y="173"/>
                  </a:lnTo>
                  <a:lnTo>
                    <a:pt x="62" y="167"/>
                  </a:lnTo>
                  <a:lnTo>
                    <a:pt x="54" y="164"/>
                  </a:lnTo>
                  <a:lnTo>
                    <a:pt x="53" y="161"/>
                  </a:lnTo>
                  <a:lnTo>
                    <a:pt x="47" y="157"/>
                  </a:lnTo>
                  <a:lnTo>
                    <a:pt x="44" y="151"/>
                  </a:lnTo>
                  <a:lnTo>
                    <a:pt x="44" y="139"/>
                  </a:lnTo>
                  <a:lnTo>
                    <a:pt x="46" y="138"/>
                  </a:lnTo>
                  <a:lnTo>
                    <a:pt x="47" y="135"/>
                  </a:lnTo>
                  <a:lnTo>
                    <a:pt x="46" y="132"/>
                  </a:lnTo>
                  <a:lnTo>
                    <a:pt x="49" y="120"/>
                  </a:lnTo>
                  <a:lnTo>
                    <a:pt x="47" y="119"/>
                  </a:lnTo>
                  <a:lnTo>
                    <a:pt x="50" y="116"/>
                  </a:lnTo>
                  <a:lnTo>
                    <a:pt x="46" y="111"/>
                  </a:lnTo>
                  <a:lnTo>
                    <a:pt x="34" y="119"/>
                  </a:lnTo>
                  <a:lnTo>
                    <a:pt x="29" y="114"/>
                  </a:lnTo>
                  <a:lnTo>
                    <a:pt x="19" y="126"/>
                  </a:lnTo>
                  <a:lnTo>
                    <a:pt x="15" y="127"/>
                  </a:lnTo>
                  <a:lnTo>
                    <a:pt x="0" y="108"/>
                  </a:lnTo>
                  <a:lnTo>
                    <a:pt x="27" y="86"/>
                  </a:lnTo>
                  <a:lnTo>
                    <a:pt x="22" y="82"/>
                  </a:lnTo>
                  <a:lnTo>
                    <a:pt x="19" y="83"/>
                  </a:lnTo>
                  <a:lnTo>
                    <a:pt x="15" y="76"/>
                  </a:lnTo>
                  <a:lnTo>
                    <a:pt x="27" y="64"/>
                  </a:lnTo>
                  <a:lnTo>
                    <a:pt x="22" y="59"/>
                  </a:lnTo>
                  <a:lnTo>
                    <a:pt x="28" y="51"/>
                  </a:lnTo>
                  <a:lnTo>
                    <a:pt x="21" y="44"/>
                  </a:lnTo>
                  <a:lnTo>
                    <a:pt x="41" y="25"/>
                  </a:lnTo>
                  <a:lnTo>
                    <a:pt x="32" y="13"/>
                  </a:lnTo>
                  <a:lnTo>
                    <a:pt x="38" y="9"/>
                  </a:lnTo>
                  <a:lnTo>
                    <a:pt x="41" y="10"/>
                  </a:lnTo>
                  <a:lnTo>
                    <a:pt x="47" y="4"/>
                  </a:lnTo>
                  <a:lnTo>
                    <a:pt x="51" y="10"/>
                  </a:lnTo>
                  <a:lnTo>
                    <a:pt x="56" y="13"/>
                  </a:lnTo>
                  <a:lnTo>
                    <a:pt x="63" y="6"/>
                  </a:lnTo>
                  <a:lnTo>
                    <a:pt x="84" y="7"/>
                  </a:lnTo>
                  <a:lnTo>
                    <a:pt x="84" y="13"/>
                  </a:lnTo>
                  <a:lnTo>
                    <a:pt x="88" y="13"/>
                  </a:lnTo>
                  <a:lnTo>
                    <a:pt x="91" y="10"/>
                  </a:lnTo>
                  <a:lnTo>
                    <a:pt x="93" y="12"/>
                  </a:lnTo>
                  <a:lnTo>
                    <a:pt x="97" y="15"/>
                  </a:lnTo>
                  <a:lnTo>
                    <a:pt x="100" y="15"/>
                  </a:lnTo>
                  <a:lnTo>
                    <a:pt x="113" y="15"/>
                  </a:lnTo>
                  <a:lnTo>
                    <a:pt x="123" y="16"/>
                  </a:lnTo>
                  <a:lnTo>
                    <a:pt x="132" y="16"/>
                  </a:lnTo>
                  <a:lnTo>
                    <a:pt x="144" y="16"/>
                  </a:lnTo>
                  <a:lnTo>
                    <a:pt x="147" y="16"/>
                  </a:lnTo>
                  <a:lnTo>
                    <a:pt x="150" y="16"/>
                  </a:lnTo>
                  <a:lnTo>
                    <a:pt x="150" y="12"/>
                  </a:lnTo>
                  <a:lnTo>
                    <a:pt x="151" y="12"/>
                  </a:lnTo>
                  <a:lnTo>
                    <a:pt x="154" y="12"/>
                  </a:lnTo>
                  <a:lnTo>
                    <a:pt x="154" y="13"/>
                  </a:lnTo>
                  <a:lnTo>
                    <a:pt x="156" y="13"/>
                  </a:lnTo>
                  <a:lnTo>
                    <a:pt x="158" y="13"/>
                  </a:lnTo>
                  <a:lnTo>
                    <a:pt x="158" y="10"/>
                  </a:lnTo>
                  <a:lnTo>
                    <a:pt x="158" y="7"/>
                  </a:lnTo>
                  <a:lnTo>
                    <a:pt x="160" y="6"/>
                  </a:lnTo>
                  <a:lnTo>
                    <a:pt x="160" y="1"/>
                  </a:lnTo>
                  <a:lnTo>
                    <a:pt x="163" y="0"/>
                  </a:lnTo>
                  <a:lnTo>
                    <a:pt x="164" y="1"/>
                  </a:lnTo>
                  <a:lnTo>
                    <a:pt x="167" y="3"/>
                  </a:lnTo>
                  <a:lnTo>
                    <a:pt x="169" y="7"/>
                  </a:lnTo>
                  <a:lnTo>
                    <a:pt x="169" y="10"/>
                  </a:lnTo>
                  <a:lnTo>
                    <a:pt x="170" y="15"/>
                  </a:lnTo>
                  <a:lnTo>
                    <a:pt x="170" y="16"/>
                  </a:lnTo>
                  <a:lnTo>
                    <a:pt x="172" y="17"/>
                  </a:lnTo>
                  <a:lnTo>
                    <a:pt x="178" y="19"/>
                  </a:lnTo>
                  <a:lnTo>
                    <a:pt x="183" y="19"/>
                  </a:lnTo>
                  <a:lnTo>
                    <a:pt x="185" y="20"/>
                  </a:lnTo>
                  <a:lnTo>
                    <a:pt x="185" y="22"/>
                  </a:lnTo>
                  <a:close/>
                  <a:moveTo>
                    <a:pt x="87" y="185"/>
                  </a:moveTo>
                  <a:lnTo>
                    <a:pt x="98" y="173"/>
                  </a:lnTo>
                  <a:lnTo>
                    <a:pt x="95" y="170"/>
                  </a:lnTo>
                  <a:lnTo>
                    <a:pt x="97" y="168"/>
                  </a:lnTo>
                  <a:lnTo>
                    <a:pt x="93" y="165"/>
                  </a:lnTo>
                  <a:lnTo>
                    <a:pt x="91" y="167"/>
                  </a:lnTo>
                  <a:lnTo>
                    <a:pt x="82" y="173"/>
                  </a:lnTo>
                  <a:lnTo>
                    <a:pt x="84" y="176"/>
                  </a:lnTo>
                  <a:lnTo>
                    <a:pt x="81" y="179"/>
                  </a:lnTo>
                  <a:lnTo>
                    <a:pt x="87" y="18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59" name="Freeform 268"/>
            <p:cNvSpPr>
              <a:spLocks/>
            </p:cNvSpPr>
            <p:nvPr/>
          </p:nvSpPr>
          <p:spPr bwMode="auto">
            <a:xfrm rot="21334256">
              <a:off x="5288026" y="2293167"/>
              <a:ext cx="713488" cy="1026269"/>
            </a:xfrm>
            <a:custGeom>
              <a:avLst/>
              <a:gdLst>
                <a:gd name="T0" fmla="*/ 2147483647 w 214"/>
                <a:gd name="T1" fmla="*/ 2147483647 h 267"/>
                <a:gd name="T2" fmla="*/ 2147483647 w 214"/>
                <a:gd name="T3" fmla="*/ 2147483647 h 267"/>
                <a:gd name="T4" fmla="*/ 2147483647 w 214"/>
                <a:gd name="T5" fmla="*/ 2147483647 h 267"/>
                <a:gd name="T6" fmla="*/ 2147483647 w 214"/>
                <a:gd name="T7" fmla="*/ 2147483647 h 267"/>
                <a:gd name="T8" fmla="*/ 2147483647 w 214"/>
                <a:gd name="T9" fmla="*/ 2147483647 h 267"/>
                <a:gd name="T10" fmla="*/ 2147483647 w 214"/>
                <a:gd name="T11" fmla="*/ 2147483647 h 267"/>
                <a:gd name="T12" fmla="*/ 2147483647 w 214"/>
                <a:gd name="T13" fmla="*/ 2147483647 h 267"/>
                <a:gd name="T14" fmla="*/ 2147483647 w 214"/>
                <a:gd name="T15" fmla="*/ 2147483647 h 267"/>
                <a:gd name="T16" fmla="*/ 2147483647 w 214"/>
                <a:gd name="T17" fmla="*/ 2147483647 h 267"/>
                <a:gd name="T18" fmla="*/ 2147483647 w 214"/>
                <a:gd name="T19" fmla="*/ 2147483647 h 267"/>
                <a:gd name="T20" fmla="*/ 2147483647 w 214"/>
                <a:gd name="T21" fmla="*/ 2147483647 h 267"/>
                <a:gd name="T22" fmla="*/ 2147483647 w 214"/>
                <a:gd name="T23" fmla="*/ 2147483647 h 267"/>
                <a:gd name="T24" fmla="*/ 2147483647 w 214"/>
                <a:gd name="T25" fmla="*/ 2147483647 h 267"/>
                <a:gd name="T26" fmla="*/ 2147483647 w 214"/>
                <a:gd name="T27" fmla="*/ 2147483647 h 267"/>
                <a:gd name="T28" fmla="*/ 2147483647 w 214"/>
                <a:gd name="T29" fmla="*/ 2147483647 h 267"/>
                <a:gd name="T30" fmla="*/ 2147483647 w 214"/>
                <a:gd name="T31" fmla="*/ 2147483647 h 267"/>
                <a:gd name="T32" fmla="*/ 2147483647 w 214"/>
                <a:gd name="T33" fmla="*/ 2147483647 h 267"/>
                <a:gd name="T34" fmla="*/ 2147483647 w 214"/>
                <a:gd name="T35" fmla="*/ 2147483647 h 267"/>
                <a:gd name="T36" fmla="*/ 2147483647 w 214"/>
                <a:gd name="T37" fmla="*/ 2147483647 h 267"/>
                <a:gd name="T38" fmla="*/ 2147483647 w 214"/>
                <a:gd name="T39" fmla="*/ 2147483647 h 267"/>
                <a:gd name="T40" fmla="*/ 2147483647 w 214"/>
                <a:gd name="T41" fmla="*/ 2147483647 h 267"/>
                <a:gd name="T42" fmla="*/ 2147483647 w 214"/>
                <a:gd name="T43" fmla="*/ 2147483647 h 267"/>
                <a:gd name="T44" fmla="*/ 2147483647 w 214"/>
                <a:gd name="T45" fmla="*/ 2147483647 h 267"/>
                <a:gd name="T46" fmla="*/ 2147483647 w 214"/>
                <a:gd name="T47" fmla="*/ 2147483647 h 267"/>
                <a:gd name="T48" fmla="*/ 2147483647 w 214"/>
                <a:gd name="T49" fmla="*/ 2147483647 h 267"/>
                <a:gd name="T50" fmla="*/ 2147483647 w 214"/>
                <a:gd name="T51" fmla="*/ 2147483647 h 267"/>
                <a:gd name="T52" fmla="*/ 2147483647 w 214"/>
                <a:gd name="T53" fmla="*/ 2147483647 h 267"/>
                <a:gd name="T54" fmla="*/ 2147483647 w 214"/>
                <a:gd name="T55" fmla="*/ 2147483647 h 267"/>
                <a:gd name="T56" fmla="*/ 2147483647 w 214"/>
                <a:gd name="T57" fmla="*/ 2147483647 h 267"/>
                <a:gd name="T58" fmla="*/ 2147483647 w 214"/>
                <a:gd name="T59" fmla="*/ 2147483647 h 267"/>
                <a:gd name="T60" fmla="*/ 2147483647 w 214"/>
                <a:gd name="T61" fmla="*/ 2147483647 h 267"/>
                <a:gd name="T62" fmla="*/ 2147483647 w 214"/>
                <a:gd name="T63" fmla="*/ 2147483647 h 267"/>
                <a:gd name="T64" fmla="*/ 2147483647 w 214"/>
                <a:gd name="T65" fmla="*/ 2147483647 h 267"/>
                <a:gd name="T66" fmla="*/ 2147483647 w 214"/>
                <a:gd name="T67" fmla="*/ 2147483647 h 267"/>
                <a:gd name="T68" fmla="*/ 2147483647 w 214"/>
                <a:gd name="T69" fmla="*/ 2147483647 h 267"/>
                <a:gd name="T70" fmla="*/ 2147483647 w 214"/>
                <a:gd name="T71" fmla="*/ 2147483647 h 267"/>
                <a:gd name="T72" fmla="*/ 2147483647 w 214"/>
                <a:gd name="T73" fmla="*/ 2147483647 h 267"/>
                <a:gd name="T74" fmla="*/ 2147483647 w 214"/>
                <a:gd name="T75" fmla="*/ 2147483647 h 267"/>
                <a:gd name="T76" fmla="*/ 2147483647 w 214"/>
                <a:gd name="T77" fmla="*/ 2147483647 h 267"/>
                <a:gd name="T78" fmla="*/ 2147483647 w 214"/>
                <a:gd name="T79" fmla="*/ 2147483647 h 267"/>
                <a:gd name="T80" fmla="*/ 2147483647 w 214"/>
                <a:gd name="T81" fmla="*/ 2147483647 h 267"/>
                <a:gd name="T82" fmla="*/ 2147483647 w 214"/>
                <a:gd name="T83" fmla="*/ 2147483647 h 267"/>
                <a:gd name="T84" fmla="*/ 2147483647 w 214"/>
                <a:gd name="T85" fmla="*/ 2147483647 h 267"/>
                <a:gd name="T86" fmla="*/ 2147483647 w 214"/>
                <a:gd name="T87" fmla="*/ 2147483647 h 267"/>
                <a:gd name="T88" fmla="*/ 2147483647 w 214"/>
                <a:gd name="T89" fmla="*/ 0 h 267"/>
                <a:gd name="T90" fmla="*/ 2147483647 w 214"/>
                <a:gd name="T91" fmla="*/ 2147483647 h 26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14"/>
                <a:gd name="T139" fmla="*/ 0 h 267"/>
                <a:gd name="T140" fmla="*/ 214 w 214"/>
                <a:gd name="T141" fmla="*/ 267 h 267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14" h="267">
                  <a:moveTo>
                    <a:pt x="136" y="2"/>
                  </a:moveTo>
                  <a:lnTo>
                    <a:pt x="134" y="37"/>
                  </a:lnTo>
                  <a:lnTo>
                    <a:pt x="129" y="37"/>
                  </a:lnTo>
                  <a:lnTo>
                    <a:pt x="129" y="34"/>
                  </a:lnTo>
                  <a:lnTo>
                    <a:pt x="92" y="31"/>
                  </a:lnTo>
                  <a:lnTo>
                    <a:pt x="91" y="57"/>
                  </a:lnTo>
                  <a:lnTo>
                    <a:pt x="106" y="57"/>
                  </a:lnTo>
                  <a:lnTo>
                    <a:pt x="107" y="52"/>
                  </a:lnTo>
                  <a:lnTo>
                    <a:pt x="132" y="53"/>
                  </a:lnTo>
                  <a:lnTo>
                    <a:pt x="132" y="50"/>
                  </a:lnTo>
                  <a:lnTo>
                    <a:pt x="151" y="50"/>
                  </a:lnTo>
                  <a:lnTo>
                    <a:pt x="150" y="101"/>
                  </a:lnTo>
                  <a:lnTo>
                    <a:pt x="153" y="101"/>
                  </a:lnTo>
                  <a:lnTo>
                    <a:pt x="210" y="161"/>
                  </a:lnTo>
                  <a:lnTo>
                    <a:pt x="210" y="175"/>
                  </a:lnTo>
                  <a:lnTo>
                    <a:pt x="207" y="175"/>
                  </a:lnTo>
                  <a:lnTo>
                    <a:pt x="205" y="186"/>
                  </a:lnTo>
                  <a:lnTo>
                    <a:pt x="214" y="186"/>
                  </a:lnTo>
                  <a:lnTo>
                    <a:pt x="211" y="217"/>
                  </a:lnTo>
                  <a:lnTo>
                    <a:pt x="175" y="216"/>
                  </a:lnTo>
                  <a:lnTo>
                    <a:pt x="175" y="227"/>
                  </a:lnTo>
                  <a:lnTo>
                    <a:pt x="176" y="227"/>
                  </a:lnTo>
                  <a:lnTo>
                    <a:pt x="177" y="227"/>
                  </a:lnTo>
                  <a:lnTo>
                    <a:pt x="177" y="236"/>
                  </a:lnTo>
                  <a:lnTo>
                    <a:pt x="192" y="238"/>
                  </a:lnTo>
                  <a:lnTo>
                    <a:pt x="192" y="254"/>
                  </a:lnTo>
                  <a:lnTo>
                    <a:pt x="183" y="252"/>
                  </a:lnTo>
                  <a:lnTo>
                    <a:pt x="175" y="251"/>
                  </a:lnTo>
                  <a:lnTo>
                    <a:pt x="173" y="252"/>
                  </a:lnTo>
                  <a:lnTo>
                    <a:pt x="151" y="251"/>
                  </a:lnTo>
                  <a:lnTo>
                    <a:pt x="142" y="251"/>
                  </a:lnTo>
                  <a:lnTo>
                    <a:pt x="141" y="258"/>
                  </a:lnTo>
                  <a:lnTo>
                    <a:pt x="110" y="257"/>
                  </a:lnTo>
                  <a:lnTo>
                    <a:pt x="109" y="267"/>
                  </a:lnTo>
                  <a:lnTo>
                    <a:pt x="88" y="265"/>
                  </a:lnTo>
                  <a:lnTo>
                    <a:pt x="88" y="238"/>
                  </a:lnTo>
                  <a:lnTo>
                    <a:pt x="82" y="239"/>
                  </a:lnTo>
                  <a:lnTo>
                    <a:pt x="82" y="229"/>
                  </a:lnTo>
                  <a:lnTo>
                    <a:pt x="69" y="226"/>
                  </a:lnTo>
                  <a:lnTo>
                    <a:pt x="75" y="135"/>
                  </a:lnTo>
                  <a:lnTo>
                    <a:pt x="73" y="135"/>
                  </a:lnTo>
                  <a:lnTo>
                    <a:pt x="66" y="131"/>
                  </a:lnTo>
                  <a:lnTo>
                    <a:pt x="65" y="131"/>
                  </a:lnTo>
                  <a:lnTo>
                    <a:pt x="65" y="134"/>
                  </a:lnTo>
                  <a:lnTo>
                    <a:pt x="60" y="134"/>
                  </a:lnTo>
                  <a:lnTo>
                    <a:pt x="60" y="132"/>
                  </a:lnTo>
                  <a:lnTo>
                    <a:pt x="59" y="131"/>
                  </a:lnTo>
                  <a:lnTo>
                    <a:pt x="53" y="134"/>
                  </a:lnTo>
                  <a:lnTo>
                    <a:pt x="49" y="134"/>
                  </a:lnTo>
                  <a:lnTo>
                    <a:pt x="43" y="134"/>
                  </a:lnTo>
                  <a:lnTo>
                    <a:pt x="40" y="131"/>
                  </a:lnTo>
                  <a:lnTo>
                    <a:pt x="35" y="131"/>
                  </a:lnTo>
                  <a:lnTo>
                    <a:pt x="29" y="125"/>
                  </a:lnTo>
                  <a:lnTo>
                    <a:pt x="0" y="123"/>
                  </a:lnTo>
                  <a:lnTo>
                    <a:pt x="2" y="75"/>
                  </a:lnTo>
                  <a:lnTo>
                    <a:pt x="31" y="78"/>
                  </a:lnTo>
                  <a:lnTo>
                    <a:pt x="34" y="79"/>
                  </a:lnTo>
                  <a:lnTo>
                    <a:pt x="34" y="78"/>
                  </a:lnTo>
                  <a:lnTo>
                    <a:pt x="35" y="78"/>
                  </a:lnTo>
                  <a:lnTo>
                    <a:pt x="40" y="81"/>
                  </a:lnTo>
                  <a:lnTo>
                    <a:pt x="40" y="68"/>
                  </a:lnTo>
                  <a:lnTo>
                    <a:pt x="31" y="68"/>
                  </a:lnTo>
                  <a:lnTo>
                    <a:pt x="31" y="65"/>
                  </a:lnTo>
                  <a:lnTo>
                    <a:pt x="31" y="63"/>
                  </a:lnTo>
                  <a:lnTo>
                    <a:pt x="32" y="63"/>
                  </a:lnTo>
                  <a:lnTo>
                    <a:pt x="32" y="60"/>
                  </a:lnTo>
                  <a:lnTo>
                    <a:pt x="31" y="59"/>
                  </a:lnTo>
                  <a:lnTo>
                    <a:pt x="32" y="57"/>
                  </a:lnTo>
                  <a:lnTo>
                    <a:pt x="34" y="54"/>
                  </a:lnTo>
                  <a:lnTo>
                    <a:pt x="35" y="53"/>
                  </a:lnTo>
                  <a:lnTo>
                    <a:pt x="35" y="52"/>
                  </a:lnTo>
                  <a:lnTo>
                    <a:pt x="34" y="50"/>
                  </a:lnTo>
                  <a:lnTo>
                    <a:pt x="37" y="11"/>
                  </a:lnTo>
                  <a:lnTo>
                    <a:pt x="37" y="6"/>
                  </a:lnTo>
                  <a:lnTo>
                    <a:pt x="63" y="8"/>
                  </a:lnTo>
                  <a:lnTo>
                    <a:pt x="63" y="6"/>
                  </a:lnTo>
                  <a:lnTo>
                    <a:pt x="62" y="6"/>
                  </a:lnTo>
                  <a:lnTo>
                    <a:pt x="63" y="3"/>
                  </a:lnTo>
                  <a:lnTo>
                    <a:pt x="68" y="3"/>
                  </a:lnTo>
                  <a:lnTo>
                    <a:pt x="72" y="3"/>
                  </a:lnTo>
                  <a:lnTo>
                    <a:pt x="87" y="3"/>
                  </a:lnTo>
                  <a:lnTo>
                    <a:pt x="90" y="5"/>
                  </a:lnTo>
                  <a:lnTo>
                    <a:pt x="94" y="5"/>
                  </a:lnTo>
                  <a:lnTo>
                    <a:pt x="95" y="5"/>
                  </a:lnTo>
                  <a:lnTo>
                    <a:pt x="98" y="3"/>
                  </a:lnTo>
                  <a:lnTo>
                    <a:pt x="104" y="2"/>
                  </a:lnTo>
                  <a:lnTo>
                    <a:pt x="107" y="0"/>
                  </a:lnTo>
                  <a:lnTo>
                    <a:pt x="114" y="0"/>
                  </a:lnTo>
                  <a:lnTo>
                    <a:pt x="126" y="2"/>
                  </a:lnTo>
                  <a:lnTo>
                    <a:pt x="136" y="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60" name="Freeform 269"/>
            <p:cNvSpPr>
              <a:spLocks/>
            </p:cNvSpPr>
            <p:nvPr/>
          </p:nvSpPr>
          <p:spPr bwMode="auto">
            <a:xfrm rot="21334256">
              <a:off x="6100064" y="4798175"/>
              <a:ext cx="643740" cy="997136"/>
            </a:xfrm>
            <a:custGeom>
              <a:avLst/>
              <a:gdLst>
                <a:gd name="T0" fmla="*/ 2147483647 w 208"/>
                <a:gd name="T1" fmla="*/ 2147483647 h 274"/>
                <a:gd name="T2" fmla="*/ 2147483647 w 208"/>
                <a:gd name="T3" fmla="*/ 2147483647 h 274"/>
                <a:gd name="T4" fmla="*/ 2147483647 w 208"/>
                <a:gd name="T5" fmla="*/ 2147483647 h 274"/>
                <a:gd name="T6" fmla="*/ 2147483647 w 208"/>
                <a:gd name="T7" fmla="*/ 2147483647 h 274"/>
                <a:gd name="T8" fmla="*/ 2147483647 w 208"/>
                <a:gd name="T9" fmla="*/ 2147483647 h 274"/>
                <a:gd name="T10" fmla="*/ 2147483647 w 208"/>
                <a:gd name="T11" fmla="*/ 2147483647 h 274"/>
                <a:gd name="T12" fmla="*/ 2147483647 w 208"/>
                <a:gd name="T13" fmla="*/ 2147483647 h 274"/>
                <a:gd name="T14" fmla="*/ 2147483647 w 208"/>
                <a:gd name="T15" fmla="*/ 2147483647 h 274"/>
                <a:gd name="T16" fmla="*/ 2147483647 w 208"/>
                <a:gd name="T17" fmla="*/ 2147483647 h 274"/>
                <a:gd name="T18" fmla="*/ 2147483647 w 208"/>
                <a:gd name="T19" fmla="*/ 2147483647 h 274"/>
                <a:gd name="T20" fmla="*/ 2147483647 w 208"/>
                <a:gd name="T21" fmla="*/ 2147483647 h 274"/>
                <a:gd name="T22" fmla="*/ 2147483647 w 208"/>
                <a:gd name="T23" fmla="*/ 2147483647 h 274"/>
                <a:gd name="T24" fmla="*/ 2147483647 w 208"/>
                <a:gd name="T25" fmla="*/ 2147483647 h 274"/>
                <a:gd name="T26" fmla="*/ 2147483647 w 208"/>
                <a:gd name="T27" fmla="*/ 2147483647 h 274"/>
                <a:gd name="T28" fmla="*/ 2147483647 w 208"/>
                <a:gd name="T29" fmla="*/ 2147483647 h 274"/>
                <a:gd name="T30" fmla="*/ 2147483647 w 208"/>
                <a:gd name="T31" fmla="*/ 2147483647 h 274"/>
                <a:gd name="T32" fmla="*/ 2147483647 w 208"/>
                <a:gd name="T33" fmla="*/ 2147483647 h 274"/>
                <a:gd name="T34" fmla="*/ 2147483647 w 208"/>
                <a:gd name="T35" fmla="*/ 2147483647 h 274"/>
                <a:gd name="T36" fmla="*/ 2147483647 w 208"/>
                <a:gd name="T37" fmla="*/ 2147483647 h 274"/>
                <a:gd name="T38" fmla="*/ 2147483647 w 208"/>
                <a:gd name="T39" fmla="*/ 2147483647 h 274"/>
                <a:gd name="T40" fmla="*/ 2147483647 w 208"/>
                <a:gd name="T41" fmla="*/ 2147483647 h 274"/>
                <a:gd name="T42" fmla="*/ 2147483647 w 208"/>
                <a:gd name="T43" fmla="*/ 2147483647 h 274"/>
                <a:gd name="T44" fmla="*/ 2147483647 w 208"/>
                <a:gd name="T45" fmla="*/ 2147483647 h 274"/>
                <a:gd name="T46" fmla="*/ 2147483647 w 208"/>
                <a:gd name="T47" fmla="*/ 2147483647 h 274"/>
                <a:gd name="T48" fmla="*/ 2147483647 w 208"/>
                <a:gd name="T49" fmla="*/ 2147483647 h 274"/>
                <a:gd name="T50" fmla="*/ 2147483647 w 208"/>
                <a:gd name="T51" fmla="*/ 2147483647 h 274"/>
                <a:gd name="T52" fmla="*/ 2147483647 w 208"/>
                <a:gd name="T53" fmla="*/ 2147483647 h 274"/>
                <a:gd name="T54" fmla="*/ 2147483647 w 208"/>
                <a:gd name="T55" fmla="*/ 2147483647 h 274"/>
                <a:gd name="T56" fmla="*/ 2147483647 w 208"/>
                <a:gd name="T57" fmla="*/ 2147483647 h 274"/>
                <a:gd name="T58" fmla="*/ 2147483647 w 208"/>
                <a:gd name="T59" fmla="*/ 2147483647 h 274"/>
                <a:gd name="T60" fmla="*/ 2147483647 w 208"/>
                <a:gd name="T61" fmla="*/ 2147483647 h 274"/>
                <a:gd name="T62" fmla="*/ 2147483647 w 208"/>
                <a:gd name="T63" fmla="*/ 2147483647 h 274"/>
                <a:gd name="T64" fmla="*/ 2147483647 w 208"/>
                <a:gd name="T65" fmla="*/ 2147483647 h 274"/>
                <a:gd name="T66" fmla="*/ 2147483647 w 208"/>
                <a:gd name="T67" fmla="*/ 2147483647 h 274"/>
                <a:gd name="T68" fmla="*/ 2147483647 w 208"/>
                <a:gd name="T69" fmla="*/ 2147483647 h 274"/>
                <a:gd name="T70" fmla="*/ 2147483647 w 208"/>
                <a:gd name="T71" fmla="*/ 2147483647 h 274"/>
                <a:gd name="T72" fmla="*/ 2147483647 w 208"/>
                <a:gd name="T73" fmla="*/ 2147483647 h 274"/>
                <a:gd name="T74" fmla="*/ 2147483647 w 208"/>
                <a:gd name="T75" fmla="*/ 2147483647 h 274"/>
                <a:gd name="T76" fmla="*/ 2147483647 w 208"/>
                <a:gd name="T77" fmla="*/ 2147483647 h 274"/>
                <a:gd name="T78" fmla="*/ 2147483647 w 208"/>
                <a:gd name="T79" fmla="*/ 2147483647 h 274"/>
                <a:gd name="T80" fmla="*/ 2147483647 w 208"/>
                <a:gd name="T81" fmla="*/ 2147483647 h 274"/>
                <a:gd name="T82" fmla="*/ 2147483647 w 208"/>
                <a:gd name="T83" fmla="*/ 2147483647 h 274"/>
                <a:gd name="T84" fmla="*/ 2147483647 w 208"/>
                <a:gd name="T85" fmla="*/ 2147483647 h 274"/>
                <a:gd name="T86" fmla="*/ 2147483647 w 208"/>
                <a:gd name="T87" fmla="*/ 2147483647 h 274"/>
                <a:gd name="T88" fmla="*/ 2147483647 w 208"/>
                <a:gd name="T89" fmla="*/ 2147483647 h 274"/>
                <a:gd name="T90" fmla="*/ 2147483647 w 208"/>
                <a:gd name="T91" fmla="*/ 2147483647 h 274"/>
                <a:gd name="T92" fmla="*/ 2147483647 w 208"/>
                <a:gd name="T93" fmla="*/ 2147483647 h 274"/>
                <a:gd name="T94" fmla="*/ 2147483647 w 208"/>
                <a:gd name="T95" fmla="*/ 2147483647 h 274"/>
                <a:gd name="T96" fmla="*/ 2147483647 w 208"/>
                <a:gd name="T97" fmla="*/ 2147483647 h 274"/>
                <a:gd name="T98" fmla="*/ 2147483647 w 208"/>
                <a:gd name="T99" fmla="*/ 2147483647 h 274"/>
                <a:gd name="T100" fmla="*/ 2147483647 w 208"/>
                <a:gd name="T101" fmla="*/ 2147483647 h 274"/>
                <a:gd name="T102" fmla="*/ 2147483647 w 208"/>
                <a:gd name="T103" fmla="*/ 2147483647 h 274"/>
                <a:gd name="T104" fmla="*/ 2147483647 w 208"/>
                <a:gd name="T105" fmla="*/ 0 h 27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208"/>
                <a:gd name="T160" fmla="*/ 0 h 274"/>
                <a:gd name="T161" fmla="*/ 208 w 208"/>
                <a:gd name="T162" fmla="*/ 274 h 27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208" h="274">
                  <a:moveTo>
                    <a:pt x="134" y="0"/>
                  </a:moveTo>
                  <a:lnTo>
                    <a:pt x="134" y="2"/>
                  </a:lnTo>
                  <a:lnTo>
                    <a:pt x="137" y="15"/>
                  </a:lnTo>
                  <a:lnTo>
                    <a:pt x="137" y="18"/>
                  </a:lnTo>
                  <a:lnTo>
                    <a:pt x="142" y="16"/>
                  </a:lnTo>
                  <a:lnTo>
                    <a:pt x="148" y="16"/>
                  </a:lnTo>
                  <a:lnTo>
                    <a:pt x="148" y="15"/>
                  </a:lnTo>
                  <a:lnTo>
                    <a:pt x="148" y="12"/>
                  </a:lnTo>
                  <a:lnTo>
                    <a:pt x="148" y="10"/>
                  </a:lnTo>
                  <a:lnTo>
                    <a:pt x="151" y="10"/>
                  </a:lnTo>
                  <a:lnTo>
                    <a:pt x="153" y="10"/>
                  </a:lnTo>
                  <a:lnTo>
                    <a:pt x="156" y="12"/>
                  </a:lnTo>
                  <a:lnTo>
                    <a:pt x="157" y="13"/>
                  </a:lnTo>
                  <a:lnTo>
                    <a:pt x="159" y="25"/>
                  </a:lnTo>
                  <a:lnTo>
                    <a:pt x="162" y="38"/>
                  </a:lnTo>
                  <a:lnTo>
                    <a:pt x="163" y="44"/>
                  </a:lnTo>
                  <a:lnTo>
                    <a:pt x="164" y="48"/>
                  </a:lnTo>
                  <a:lnTo>
                    <a:pt x="166" y="51"/>
                  </a:lnTo>
                  <a:lnTo>
                    <a:pt x="167" y="51"/>
                  </a:lnTo>
                  <a:lnTo>
                    <a:pt x="172" y="50"/>
                  </a:lnTo>
                  <a:lnTo>
                    <a:pt x="179" y="48"/>
                  </a:lnTo>
                  <a:lnTo>
                    <a:pt x="181" y="48"/>
                  </a:lnTo>
                  <a:lnTo>
                    <a:pt x="181" y="50"/>
                  </a:lnTo>
                  <a:lnTo>
                    <a:pt x="182" y="56"/>
                  </a:lnTo>
                  <a:lnTo>
                    <a:pt x="184" y="59"/>
                  </a:lnTo>
                  <a:lnTo>
                    <a:pt x="184" y="62"/>
                  </a:lnTo>
                  <a:lnTo>
                    <a:pt x="185" y="63"/>
                  </a:lnTo>
                  <a:lnTo>
                    <a:pt x="189" y="62"/>
                  </a:lnTo>
                  <a:lnTo>
                    <a:pt x="194" y="60"/>
                  </a:lnTo>
                  <a:lnTo>
                    <a:pt x="198" y="60"/>
                  </a:lnTo>
                  <a:lnTo>
                    <a:pt x="200" y="63"/>
                  </a:lnTo>
                  <a:lnTo>
                    <a:pt x="201" y="65"/>
                  </a:lnTo>
                  <a:lnTo>
                    <a:pt x="204" y="66"/>
                  </a:lnTo>
                  <a:lnTo>
                    <a:pt x="206" y="66"/>
                  </a:lnTo>
                  <a:lnTo>
                    <a:pt x="207" y="68"/>
                  </a:lnTo>
                  <a:lnTo>
                    <a:pt x="208" y="69"/>
                  </a:lnTo>
                  <a:lnTo>
                    <a:pt x="208" y="73"/>
                  </a:lnTo>
                  <a:lnTo>
                    <a:pt x="207" y="76"/>
                  </a:lnTo>
                  <a:lnTo>
                    <a:pt x="200" y="79"/>
                  </a:lnTo>
                  <a:lnTo>
                    <a:pt x="197" y="79"/>
                  </a:lnTo>
                  <a:lnTo>
                    <a:pt x="197" y="81"/>
                  </a:lnTo>
                  <a:lnTo>
                    <a:pt x="197" y="82"/>
                  </a:lnTo>
                  <a:lnTo>
                    <a:pt x="195" y="85"/>
                  </a:lnTo>
                  <a:lnTo>
                    <a:pt x="195" y="94"/>
                  </a:lnTo>
                  <a:lnTo>
                    <a:pt x="194" y="98"/>
                  </a:lnTo>
                  <a:lnTo>
                    <a:pt x="191" y="98"/>
                  </a:lnTo>
                  <a:lnTo>
                    <a:pt x="186" y="98"/>
                  </a:lnTo>
                  <a:lnTo>
                    <a:pt x="179" y="98"/>
                  </a:lnTo>
                  <a:lnTo>
                    <a:pt x="176" y="98"/>
                  </a:lnTo>
                  <a:lnTo>
                    <a:pt x="175" y="98"/>
                  </a:lnTo>
                  <a:lnTo>
                    <a:pt x="175" y="101"/>
                  </a:lnTo>
                  <a:lnTo>
                    <a:pt x="176" y="107"/>
                  </a:lnTo>
                  <a:lnTo>
                    <a:pt x="176" y="110"/>
                  </a:lnTo>
                  <a:lnTo>
                    <a:pt x="175" y="111"/>
                  </a:lnTo>
                  <a:lnTo>
                    <a:pt x="173" y="111"/>
                  </a:lnTo>
                  <a:lnTo>
                    <a:pt x="170" y="111"/>
                  </a:lnTo>
                  <a:lnTo>
                    <a:pt x="169" y="111"/>
                  </a:lnTo>
                  <a:lnTo>
                    <a:pt x="166" y="113"/>
                  </a:lnTo>
                  <a:lnTo>
                    <a:pt x="164" y="113"/>
                  </a:lnTo>
                  <a:lnTo>
                    <a:pt x="167" y="119"/>
                  </a:lnTo>
                  <a:lnTo>
                    <a:pt x="172" y="122"/>
                  </a:lnTo>
                  <a:lnTo>
                    <a:pt x="178" y="123"/>
                  </a:lnTo>
                  <a:lnTo>
                    <a:pt x="184" y="126"/>
                  </a:lnTo>
                  <a:lnTo>
                    <a:pt x="186" y="126"/>
                  </a:lnTo>
                  <a:lnTo>
                    <a:pt x="189" y="129"/>
                  </a:lnTo>
                  <a:lnTo>
                    <a:pt x="194" y="132"/>
                  </a:lnTo>
                  <a:lnTo>
                    <a:pt x="195" y="135"/>
                  </a:lnTo>
                  <a:lnTo>
                    <a:pt x="203" y="147"/>
                  </a:lnTo>
                  <a:lnTo>
                    <a:pt x="204" y="151"/>
                  </a:lnTo>
                  <a:lnTo>
                    <a:pt x="206" y="154"/>
                  </a:lnTo>
                  <a:lnTo>
                    <a:pt x="206" y="155"/>
                  </a:lnTo>
                  <a:lnTo>
                    <a:pt x="204" y="160"/>
                  </a:lnTo>
                  <a:lnTo>
                    <a:pt x="203" y="163"/>
                  </a:lnTo>
                  <a:lnTo>
                    <a:pt x="201" y="166"/>
                  </a:lnTo>
                  <a:lnTo>
                    <a:pt x="201" y="167"/>
                  </a:lnTo>
                  <a:lnTo>
                    <a:pt x="200" y="172"/>
                  </a:lnTo>
                  <a:lnTo>
                    <a:pt x="198" y="176"/>
                  </a:lnTo>
                  <a:lnTo>
                    <a:pt x="197" y="179"/>
                  </a:lnTo>
                  <a:lnTo>
                    <a:pt x="195" y="182"/>
                  </a:lnTo>
                  <a:lnTo>
                    <a:pt x="194" y="186"/>
                  </a:lnTo>
                  <a:lnTo>
                    <a:pt x="194" y="189"/>
                  </a:lnTo>
                  <a:lnTo>
                    <a:pt x="194" y="191"/>
                  </a:lnTo>
                  <a:lnTo>
                    <a:pt x="192" y="194"/>
                  </a:lnTo>
                  <a:lnTo>
                    <a:pt x="189" y="195"/>
                  </a:lnTo>
                  <a:lnTo>
                    <a:pt x="189" y="196"/>
                  </a:lnTo>
                  <a:lnTo>
                    <a:pt x="186" y="198"/>
                  </a:lnTo>
                  <a:lnTo>
                    <a:pt x="185" y="199"/>
                  </a:lnTo>
                  <a:lnTo>
                    <a:pt x="185" y="201"/>
                  </a:lnTo>
                  <a:lnTo>
                    <a:pt x="184" y="202"/>
                  </a:lnTo>
                  <a:lnTo>
                    <a:pt x="182" y="202"/>
                  </a:lnTo>
                  <a:lnTo>
                    <a:pt x="182" y="204"/>
                  </a:lnTo>
                  <a:lnTo>
                    <a:pt x="179" y="207"/>
                  </a:lnTo>
                  <a:lnTo>
                    <a:pt x="178" y="208"/>
                  </a:lnTo>
                  <a:lnTo>
                    <a:pt x="178" y="211"/>
                  </a:lnTo>
                  <a:lnTo>
                    <a:pt x="176" y="213"/>
                  </a:lnTo>
                  <a:lnTo>
                    <a:pt x="175" y="214"/>
                  </a:lnTo>
                  <a:lnTo>
                    <a:pt x="173" y="217"/>
                  </a:lnTo>
                  <a:lnTo>
                    <a:pt x="172" y="217"/>
                  </a:lnTo>
                  <a:lnTo>
                    <a:pt x="167" y="220"/>
                  </a:lnTo>
                  <a:lnTo>
                    <a:pt x="164" y="220"/>
                  </a:lnTo>
                  <a:lnTo>
                    <a:pt x="160" y="221"/>
                  </a:lnTo>
                  <a:lnTo>
                    <a:pt x="154" y="224"/>
                  </a:lnTo>
                  <a:lnTo>
                    <a:pt x="150" y="226"/>
                  </a:lnTo>
                  <a:lnTo>
                    <a:pt x="147" y="232"/>
                  </a:lnTo>
                  <a:lnTo>
                    <a:pt x="147" y="237"/>
                  </a:lnTo>
                  <a:lnTo>
                    <a:pt x="145" y="240"/>
                  </a:lnTo>
                  <a:lnTo>
                    <a:pt x="142" y="242"/>
                  </a:lnTo>
                  <a:lnTo>
                    <a:pt x="142" y="243"/>
                  </a:lnTo>
                  <a:lnTo>
                    <a:pt x="142" y="248"/>
                  </a:lnTo>
                  <a:lnTo>
                    <a:pt x="141" y="248"/>
                  </a:lnTo>
                  <a:lnTo>
                    <a:pt x="137" y="248"/>
                  </a:lnTo>
                  <a:lnTo>
                    <a:pt x="132" y="246"/>
                  </a:lnTo>
                  <a:lnTo>
                    <a:pt x="128" y="245"/>
                  </a:lnTo>
                  <a:lnTo>
                    <a:pt x="123" y="245"/>
                  </a:lnTo>
                  <a:lnTo>
                    <a:pt x="122" y="245"/>
                  </a:lnTo>
                  <a:lnTo>
                    <a:pt x="122" y="248"/>
                  </a:lnTo>
                  <a:lnTo>
                    <a:pt x="123" y="252"/>
                  </a:lnTo>
                  <a:lnTo>
                    <a:pt x="122" y="259"/>
                  </a:lnTo>
                  <a:lnTo>
                    <a:pt x="122" y="262"/>
                  </a:lnTo>
                  <a:lnTo>
                    <a:pt x="119" y="262"/>
                  </a:lnTo>
                  <a:lnTo>
                    <a:pt x="112" y="262"/>
                  </a:lnTo>
                  <a:lnTo>
                    <a:pt x="115" y="265"/>
                  </a:lnTo>
                  <a:lnTo>
                    <a:pt x="112" y="267"/>
                  </a:lnTo>
                  <a:lnTo>
                    <a:pt x="110" y="267"/>
                  </a:lnTo>
                  <a:lnTo>
                    <a:pt x="109" y="267"/>
                  </a:lnTo>
                  <a:lnTo>
                    <a:pt x="104" y="267"/>
                  </a:lnTo>
                  <a:lnTo>
                    <a:pt x="101" y="268"/>
                  </a:lnTo>
                  <a:lnTo>
                    <a:pt x="100" y="270"/>
                  </a:lnTo>
                  <a:lnTo>
                    <a:pt x="100" y="271"/>
                  </a:lnTo>
                  <a:lnTo>
                    <a:pt x="99" y="274"/>
                  </a:lnTo>
                  <a:lnTo>
                    <a:pt x="97" y="273"/>
                  </a:lnTo>
                  <a:lnTo>
                    <a:pt x="96" y="271"/>
                  </a:lnTo>
                  <a:lnTo>
                    <a:pt x="93" y="265"/>
                  </a:lnTo>
                  <a:lnTo>
                    <a:pt x="93" y="262"/>
                  </a:lnTo>
                  <a:lnTo>
                    <a:pt x="91" y="262"/>
                  </a:lnTo>
                  <a:lnTo>
                    <a:pt x="90" y="262"/>
                  </a:lnTo>
                  <a:lnTo>
                    <a:pt x="88" y="259"/>
                  </a:lnTo>
                  <a:lnTo>
                    <a:pt x="87" y="258"/>
                  </a:lnTo>
                  <a:lnTo>
                    <a:pt x="85" y="259"/>
                  </a:lnTo>
                  <a:lnTo>
                    <a:pt x="85" y="261"/>
                  </a:lnTo>
                  <a:lnTo>
                    <a:pt x="85" y="262"/>
                  </a:lnTo>
                  <a:lnTo>
                    <a:pt x="87" y="265"/>
                  </a:lnTo>
                  <a:lnTo>
                    <a:pt x="88" y="267"/>
                  </a:lnTo>
                  <a:lnTo>
                    <a:pt x="88" y="270"/>
                  </a:lnTo>
                  <a:lnTo>
                    <a:pt x="88" y="271"/>
                  </a:lnTo>
                  <a:lnTo>
                    <a:pt x="85" y="270"/>
                  </a:lnTo>
                  <a:lnTo>
                    <a:pt x="84" y="271"/>
                  </a:lnTo>
                  <a:lnTo>
                    <a:pt x="81" y="271"/>
                  </a:lnTo>
                  <a:lnTo>
                    <a:pt x="79" y="274"/>
                  </a:lnTo>
                  <a:lnTo>
                    <a:pt x="77" y="273"/>
                  </a:lnTo>
                  <a:lnTo>
                    <a:pt x="74" y="273"/>
                  </a:lnTo>
                  <a:lnTo>
                    <a:pt x="72" y="271"/>
                  </a:lnTo>
                  <a:lnTo>
                    <a:pt x="69" y="268"/>
                  </a:lnTo>
                  <a:lnTo>
                    <a:pt x="69" y="264"/>
                  </a:lnTo>
                  <a:lnTo>
                    <a:pt x="66" y="261"/>
                  </a:lnTo>
                  <a:lnTo>
                    <a:pt x="68" y="258"/>
                  </a:lnTo>
                  <a:lnTo>
                    <a:pt x="72" y="258"/>
                  </a:lnTo>
                  <a:lnTo>
                    <a:pt x="74" y="255"/>
                  </a:lnTo>
                  <a:lnTo>
                    <a:pt x="75" y="254"/>
                  </a:lnTo>
                  <a:lnTo>
                    <a:pt x="74" y="252"/>
                  </a:lnTo>
                  <a:lnTo>
                    <a:pt x="71" y="254"/>
                  </a:lnTo>
                  <a:lnTo>
                    <a:pt x="69" y="255"/>
                  </a:lnTo>
                  <a:lnTo>
                    <a:pt x="68" y="255"/>
                  </a:lnTo>
                  <a:lnTo>
                    <a:pt x="66" y="255"/>
                  </a:lnTo>
                  <a:lnTo>
                    <a:pt x="66" y="257"/>
                  </a:lnTo>
                  <a:lnTo>
                    <a:pt x="65" y="257"/>
                  </a:lnTo>
                  <a:lnTo>
                    <a:pt x="63" y="258"/>
                  </a:lnTo>
                  <a:lnTo>
                    <a:pt x="62" y="259"/>
                  </a:lnTo>
                  <a:lnTo>
                    <a:pt x="60" y="259"/>
                  </a:lnTo>
                  <a:lnTo>
                    <a:pt x="59" y="257"/>
                  </a:lnTo>
                  <a:lnTo>
                    <a:pt x="57" y="257"/>
                  </a:lnTo>
                  <a:lnTo>
                    <a:pt x="56" y="255"/>
                  </a:lnTo>
                  <a:lnTo>
                    <a:pt x="57" y="254"/>
                  </a:lnTo>
                  <a:lnTo>
                    <a:pt x="60" y="251"/>
                  </a:lnTo>
                  <a:lnTo>
                    <a:pt x="65" y="246"/>
                  </a:lnTo>
                  <a:lnTo>
                    <a:pt x="65" y="243"/>
                  </a:lnTo>
                  <a:lnTo>
                    <a:pt x="63" y="240"/>
                  </a:lnTo>
                  <a:lnTo>
                    <a:pt x="63" y="237"/>
                  </a:lnTo>
                  <a:lnTo>
                    <a:pt x="63" y="235"/>
                  </a:lnTo>
                  <a:lnTo>
                    <a:pt x="65" y="233"/>
                  </a:lnTo>
                  <a:lnTo>
                    <a:pt x="66" y="235"/>
                  </a:lnTo>
                  <a:lnTo>
                    <a:pt x="68" y="239"/>
                  </a:lnTo>
                  <a:lnTo>
                    <a:pt x="69" y="237"/>
                  </a:lnTo>
                  <a:lnTo>
                    <a:pt x="69" y="236"/>
                  </a:lnTo>
                  <a:lnTo>
                    <a:pt x="69" y="233"/>
                  </a:lnTo>
                  <a:lnTo>
                    <a:pt x="69" y="230"/>
                  </a:lnTo>
                  <a:lnTo>
                    <a:pt x="66" y="229"/>
                  </a:lnTo>
                  <a:lnTo>
                    <a:pt x="62" y="226"/>
                  </a:lnTo>
                  <a:lnTo>
                    <a:pt x="57" y="223"/>
                  </a:lnTo>
                  <a:lnTo>
                    <a:pt x="55" y="223"/>
                  </a:lnTo>
                  <a:lnTo>
                    <a:pt x="52" y="223"/>
                  </a:lnTo>
                  <a:lnTo>
                    <a:pt x="49" y="223"/>
                  </a:lnTo>
                  <a:lnTo>
                    <a:pt x="44" y="221"/>
                  </a:lnTo>
                  <a:lnTo>
                    <a:pt x="41" y="220"/>
                  </a:lnTo>
                  <a:lnTo>
                    <a:pt x="41" y="217"/>
                  </a:lnTo>
                  <a:lnTo>
                    <a:pt x="40" y="216"/>
                  </a:lnTo>
                  <a:lnTo>
                    <a:pt x="37" y="216"/>
                  </a:lnTo>
                  <a:lnTo>
                    <a:pt x="36" y="218"/>
                  </a:lnTo>
                  <a:lnTo>
                    <a:pt x="30" y="217"/>
                  </a:lnTo>
                  <a:lnTo>
                    <a:pt x="28" y="216"/>
                  </a:lnTo>
                  <a:lnTo>
                    <a:pt x="27" y="214"/>
                  </a:lnTo>
                  <a:lnTo>
                    <a:pt x="25" y="211"/>
                  </a:lnTo>
                  <a:lnTo>
                    <a:pt x="28" y="204"/>
                  </a:lnTo>
                  <a:lnTo>
                    <a:pt x="33" y="204"/>
                  </a:lnTo>
                  <a:lnTo>
                    <a:pt x="36" y="205"/>
                  </a:lnTo>
                  <a:lnTo>
                    <a:pt x="38" y="204"/>
                  </a:lnTo>
                  <a:lnTo>
                    <a:pt x="36" y="201"/>
                  </a:lnTo>
                  <a:lnTo>
                    <a:pt x="38" y="199"/>
                  </a:lnTo>
                  <a:lnTo>
                    <a:pt x="43" y="201"/>
                  </a:lnTo>
                  <a:lnTo>
                    <a:pt x="44" y="199"/>
                  </a:lnTo>
                  <a:lnTo>
                    <a:pt x="41" y="196"/>
                  </a:lnTo>
                  <a:lnTo>
                    <a:pt x="37" y="195"/>
                  </a:lnTo>
                  <a:lnTo>
                    <a:pt x="37" y="194"/>
                  </a:lnTo>
                  <a:lnTo>
                    <a:pt x="37" y="192"/>
                  </a:lnTo>
                  <a:lnTo>
                    <a:pt x="34" y="195"/>
                  </a:lnTo>
                  <a:lnTo>
                    <a:pt x="33" y="194"/>
                  </a:lnTo>
                  <a:lnTo>
                    <a:pt x="33" y="195"/>
                  </a:lnTo>
                  <a:lnTo>
                    <a:pt x="30" y="195"/>
                  </a:lnTo>
                  <a:lnTo>
                    <a:pt x="27" y="196"/>
                  </a:lnTo>
                  <a:lnTo>
                    <a:pt x="21" y="185"/>
                  </a:lnTo>
                  <a:lnTo>
                    <a:pt x="19" y="170"/>
                  </a:lnTo>
                  <a:lnTo>
                    <a:pt x="15" y="167"/>
                  </a:lnTo>
                  <a:lnTo>
                    <a:pt x="11" y="157"/>
                  </a:lnTo>
                  <a:lnTo>
                    <a:pt x="12" y="144"/>
                  </a:lnTo>
                  <a:lnTo>
                    <a:pt x="8" y="139"/>
                  </a:lnTo>
                  <a:lnTo>
                    <a:pt x="3" y="138"/>
                  </a:lnTo>
                  <a:lnTo>
                    <a:pt x="2" y="135"/>
                  </a:lnTo>
                  <a:lnTo>
                    <a:pt x="0" y="132"/>
                  </a:lnTo>
                  <a:lnTo>
                    <a:pt x="0" y="126"/>
                  </a:lnTo>
                  <a:lnTo>
                    <a:pt x="21" y="116"/>
                  </a:lnTo>
                  <a:lnTo>
                    <a:pt x="27" y="120"/>
                  </a:lnTo>
                  <a:lnTo>
                    <a:pt x="31" y="119"/>
                  </a:lnTo>
                  <a:lnTo>
                    <a:pt x="34" y="109"/>
                  </a:lnTo>
                  <a:lnTo>
                    <a:pt x="37" y="104"/>
                  </a:lnTo>
                  <a:lnTo>
                    <a:pt x="36" y="97"/>
                  </a:lnTo>
                  <a:lnTo>
                    <a:pt x="41" y="92"/>
                  </a:lnTo>
                  <a:lnTo>
                    <a:pt x="40" y="89"/>
                  </a:lnTo>
                  <a:lnTo>
                    <a:pt x="46" y="85"/>
                  </a:lnTo>
                  <a:lnTo>
                    <a:pt x="40" y="68"/>
                  </a:lnTo>
                  <a:lnTo>
                    <a:pt x="46" y="68"/>
                  </a:lnTo>
                  <a:lnTo>
                    <a:pt x="37" y="59"/>
                  </a:lnTo>
                  <a:lnTo>
                    <a:pt x="38" y="56"/>
                  </a:lnTo>
                  <a:lnTo>
                    <a:pt x="37" y="53"/>
                  </a:lnTo>
                  <a:lnTo>
                    <a:pt x="50" y="40"/>
                  </a:lnTo>
                  <a:lnTo>
                    <a:pt x="59" y="32"/>
                  </a:lnTo>
                  <a:lnTo>
                    <a:pt x="74" y="47"/>
                  </a:lnTo>
                  <a:lnTo>
                    <a:pt x="87" y="34"/>
                  </a:lnTo>
                  <a:lnTo>
                    <a:pt x="84" y="31"/>
                  </a:lnTo>
                  <a:lnTo>
                    <a:pt x="97" y="19"/>
                  </a:lnTo>
                  <a:lnTo>
                    <a:pt x="97" y="18"/>
                  </a:lnTo>
                  <a:lnTo>
                    <a:pt x="101" y="15"/>
                  </a:lnTo>
                  <a:lnTo>
                    <a:pt x="104" y="16"/>
                  </a:lnTo>
                  <a:lnTo>
                    <a:pt x="107" y="13"/>
                  </a:lnTo>
                  <a:lnTo>
                    <a:pt x="103" y="7"/>
                  </a:lnTo>
                  <a:lnTo>
                    <a:pt x="101" y="6"/>
                  </a:lnTo>
                  <a:lnTo>
                    <a:pt x="134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61" name="Freeform 270"/>
            <p:cNvSpPr>
              <a:spLocks/>
            </p:cNvSpPr>
            <p:nvPr/>
          </p:nvSpPr>
          <p:spPr bwMode="auto">
            <a:xfrm rot="21334256">
              <a:off x="4648078" y="2364699"/>
              <a:ext cx="825932" cy="598292"/>
            </a:xfrm>
            <a:custGeom>
              <a:avLst/>
              <a:gdLst>
                <a:gd name="T0" fmla="*/ 2147483647 w 257"/>
                <a:gd name="T1" fmla="*/ 2147483647 h 163"/>
                <a:gd name="T2" fmla="*/ 2147483647 w 257"/>
                <a:gd name="T3" fmla="*/ 2147483647 h 163"/>
                <a:gd name="T4" fmla="*/ 2147483647 w 257"/>
                <a:gd name="T5" fmla="*/ 2147483647 h 163"/>
                <a:gd name="T6" fmla="*/ 2147483647 w 257"/>
                <a:gd name="T7" fmla="*/ 2147483647 h 163"/>
                <a:gd name="T8" fmla="*/ 2147483647 w 257"/>
                <a:gd name="T9" fmla="*/ 2147483647 h 163"/>
                <a:gd name="T10" fmla="*/ 2147483647 w 257"/>
                <a:gd name="T11" fmla="*/ 2147483647 h 163"/>
                <a:gd name="T12" fmla="*/ 2147483647 w 257"/>
                <a:gd name="T13" fmla="*/ 2147483647 h 163"/>
                <a:gd name="T14" fmla="*/ 2147483647 w 257"/>
                <a:gd name="T15" fmla="*/ 2147483647 h 163"/>
                <a:gd name="T16" fmla="*/ 2147483647 w 257"/>
                <a:gd name="T17" fmla="*/ 2147483647 h 163"/>
                <a:gd name="T18" fmla="*/ 2147483647 w 257"/>
                <a:gd name="T19" fmla="*/ 2147483647 h 163"/>
                <a:gd name="T20" fmla="*/ 2147483647 w 257"/>
                <a:gd name="T21" fmla="*/ 2147483647 h 163"/>
                <a:gd name="T22" fmla="*/ 2147483647 w 257"/>
                <a:gd name="T23" fmla="*/ 2147483647 h 163"/>
                <a:gd name="T24" fmla="*/ 2147483647 w 257"/>
                <a:gd name="T25" fmla="*/ 2147483647 h 163"/>
                <a:gd name="T26" fmla="*/ 2147483647 w 257"/>
                <a:gd name="T27" fmla="*/ 2147483647 h 163"/>
                <a:gd name="T28" fmla="*/ 2147483647 w 257"/>
                <a:gd name="T29" fmla="*/ 2147483647 h 163"/>
                <a:gd name="T30" fmla="*/ 2147483647 w 257"/>
                <a:gd name="T31" fmla="*/ 2147483647 h 163"/>
                <a:gd name="T32" fmla="*/ 2147483647 w 257"/>
                <a:gd name="T33" fmla="*/ 2147483647 h 163"/>
                <a:gd name="T34" fmla="*/ 2147483647 w 257"/>
                <a:gd name="T35" fmla="*/ 2147483647 h 163"/>
                <a:gd name="T36" fmla="*/ 2147483647 w 257"/>
                <a:gd name="T37" fmla="*/ 2147483647 h 163"/>
                <a:gd name="T38" fmla="*/ 2147483647 w 257"/>
                <a:gd name="T39" fmla="*/ 2147483647 h 163"/>
                <a:gd name="T40" fmla="*/ 2147483647 w 257"/>
                <a:gd name="T41" fmla="*/ 2147483647 h 163"/>
                <a:gd name="T42" fmla="*/ 2147483647 w 257"/>
                <a:gd name="T43" fmla="*/ 2147483647 h 163"/>
                <a:gd name="T44" fmla="*/ 2147483647 w 257"/>
                <a:gd name="T45" fmla="*/ 2147483647 h 163"/>
                <a:gd name="T46" fmla="*/ 0 w 257"/>
                <a:gd name="T47" fmla="*/ 2147483647 h 163"/>
                <a:gd name="T48" fmla="*/ 2147483647 w 257"/>
                <a:gd name="T49" fmla="*/ 2147483647 h 163"/>
                <a:gd name="T50" fmla="*/ 2147483647 w 257"/>
                <a:gd name="T51" fmla="*/ 2147483647 h 163"/>
                <a:gd name="T52" fmla="*/ 2147483647 w 257"/>
                <a:gd name="T53" fmla="*/ 2147483647 h 163"/>
                <a:gd name="T54" fmla="*/ 2147483647 w 257"/>
                <a:gd name="T55" fmla="*/ 2147483647 h 163"/>
                <a:gd name="T56" fmla="*/ 2147483647 w 257"/>
                <a:gd name="T57" fmla="*/ 2147483647 h 163"/>
                <a:gd name="T58" fmla="*/ 2147483647 w 257"/>
                <a:gd name="T59" fmla="*/ 2147483647 h 163"/>
                <a:gd name="T60" fmla="*/ 2147483647 w 257"/>
                <a:gd name="T61" fmla="*/ 2147483647 h 163"/>
                <a:gd name="T62" fmla="*/ 2147483647 w 257"/>
                <a:gd name="T63" fmla="*/ 2147483647 h 163"/>
                <a:gd name="T64" fmla="*/ 2147483647 w 257"/>
                <a:gd name="T65" fmla="*/ 2147483647 h 163"/>
                <a:gd name="T66" fmla="*/ 2147483647 w 257"/>
                <a:gd name="T67" fmla="*/ 2147483647 h 163"/>
                <a:gd name="T68" fmla="*/ 2147483647 w 257"/>
                <a:gd name="T69" fmla="*/ 2147483647 h 163"/>
                <a:gd name="T70" fmla="*/ 2147483647 w 257"/>
                <a:gd name="T71" fmla="*/ 2147483647 h 163"/>
                <a:gd name="T72" fmla="*/ 2147483647 w 257"/>
                <a:gd name="T73" fmla="*/ 2147483647 h 163"/>
                <a:gd name="T74" fmla="*/ 2147483647 w 257"/>
                <a:gd name="T75" fmla="*/ 2147483647 h 163"/>
                <a:gd name="T76" fmla="*/ 2147483647 w 257"/>
                <a:gd name="T77" fmla="*/ 2147483647 h 163"/>
                <a:gd name="T78" fmla="*/ 2147483647 w 257"/>
                <a:gd name="T79" fmla="*/ 2147483647 h 163"/>
                <a:gd name="T80" fmla="*/ 2147483647 w 257"/>
                <a:gd name="T81" fmla="*/ 2147483647 h 163"/>
                <a:gd name="T82" fmla="*/ 2147483647 w 257"/>
                <a:gd name="T83" fmla="*/ 0 h 163"/>
                <a:gd name="T84" fmla="*/ 2147483647 w 257"/>
                <a:gd name="T85" fmla="*/ 2147483647 h 163"/>
                <a:gd name="T86" fmla="*/ 2147483647 w 257"/>
                <a:gd name="T87" fmla="*/ 2147483647 h 163"/>
                <a:gd name="T88" fmla="*/ 2147483647 w 257"/>
                <a:gd name="T89" fmla="*/ 2147483647 h 16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257"/>
                <a:gd name="T136" fmla="*/ 0 h 163"/>
                <a:gd name="T137" fmla="*/ 257 w 257"/>
                <a:gd name="T138" fmla="*/ 163 h 163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257" h="163">
                  <a:moveTo>
                    <a:pt x="254" y="18"/>
                  </a:moveTo>
                  <a:lnTo>
                    <a:pt x="251" y="57"/>
                  </a:lnTo>
                  <a:lnTo>
                    <a:pt x="252" y="59"/>
                  </a:lnTo>
                  <a:lnTo>
                    <a:pt x="252" y="60"/>
                  </a:lnTo>
                  <a:lnTo>
                    <a:pt x="251" y="61"/>
                  </a:lnTo>
                  <a:lnTo>
                    <a:pt x="249" y="64"/>
                  </a:lnTo>
                  <a:lnTo>
                    <a:pt x="248" y="66"/>
                  </a:lnTo>
                  <a:lnTo>
                    <a:pt x="249" y="67"/>
                  </a:lnTo>
                  <a:lnTo>
                    <a:pt x="249" y="70"/>
                  </a:lnTo>
                  <a:lnTo>
                    <a:pt x="248" y="70"/>
                  </a:lnTo>
                  <a:lnTo>
                    <a:pt x="248" y="72"/>
                  </a:lnTo>
                  <a:lnTo>
                    <a:pt x="248" y="75"/>
                  </a:lnTo>
                  <a:lnTo>
                    <a:pt x="257" y="75"/>
                  </a:lnTo>
                  <a:lnTo>
                    <a:pt x="257" y="88"/>
                  </a:lnTo>
                  <a:lnTo>
                    <a:pt x="252" y="85"/>
                  </a:lnTo>
                  <a:lnTo>
                    <a:pt x="251" y="85"/>
                  </a:lnTo>
                  <a:lnTo>
                    <a:pt x="251" y="86"/>
                  </a:lnTo>
                  <a:lnTo>
                    <a:pt x="248" y="85"/>
                  </a:lnTo>
                  <a:lnTo>
                    <a:pt x="219" y="82"/>
                  </a:lnTo>
                  <a:lnTo>
                    <a:pt x="208" y="82"/>
                  </a:lnTo>
                  <a:lnTo>
                    <a:pt x="207" y="89"/>
                  </a:lnTo>
                  <a:lnTo>
                    <a:pt x="188" y="88"/>
                  </a:lnTo>
                  <a:lnTo>
                    <a:pt x="188" y="91"/>
                  </a:lnTo>
                  <a:lnTo>
                    <a:pt x="186" y="95"/>
                  </a:lnTo>
                  <a:lnTo>
                    <a:pt x="181" y="94"/>
                  </a:lnTo>
                  <a:lnTo>
                    <a:pt x="172" y="92"/>
                  </a:lnTo>
                  <a:lnTo>
                    <a:pt x="172" y="100"/>
                  </a:lnTo>
                  <a:lnTo>
                    <a:pt x="169" y="98"/>
                  </a:lnTo>
                  <a:lnTo>
                    <a:pt x="164" y="97"/>
                  </a:lnTo>
                  <a:lnTo>
                    <a:pt x="161" y="97"/>
                  </a:lnTo>
                  <a:lnTo>
                    <a:pt x="159" y="120"/>
                  </a:lnTo>
                  <a:lnTo>
                    <a:pt x="161" y="124"/>
                  </a:lnTo>
                  <a:lnTo>
                    <a:pt x="166" y="124"/>
                  </a:lnTo>
                  <a:lnTo>
                    <a:pt x="163" y="139"/>
                  </a:lnTo>
                  <a:lnTo>
                    <a:pt x="159" y="136"/>
                  </a:lnTo>
                  <a:lnTo>
                    <a:pt x="154" y="135"/>
                  </a:lnTo>
                  <a:lnTo>
                    <a:pt x="147" y="144"/>
                  </a:lnTo>
                  <a:lnTo>
                    <a:pt x="144" y="141"/>
                  </a:lnTo>
                  <a:lnTo>
                    <a:pt x="142" y="138"/>
                  </a:lnTo>
                  <a:lnTo>
                    <a:pt x="135" y="145"/>
                  </a:lnTo>
                  <a:lnTo>
                    <a:pt x="119" y="132"/>
                  </a:lnTo>
                  <a:lnTo>
                    <a:pt x="110" y="141"/>
                  </a:lnTo>
                  <a:lnTo>
                    <a:pt x="107" y="141"/>
                  </a:lnTo>
                  <a:lnTo>
                    <a:pt x="106" y="141"/>
                  </a:lnTo>
                  <a:lnTo>
                    <a:pt x="93" y="163"/>
                  </a:lnTo>
                  <a:lnTo>
                    <a:pt x="87" y="160"/>
                  </a:lnTo>
                  <a:lnTo>
                    <a:pt x="84" y="163"/>
                  </a:lnTo>
                  <a:lnTo>
                    <a:pt x="76" y="158"/>
                  </a:lnTo>
                  <a:lnTo>
                    <a:pt x="75" y="161"/>
                  </a:lnTo>
                  <a:lnTo>
                    <a:pt x="72" y="160"/>
                  </a:lnTo>
                  <a:lnTo>
                    <a:pt x="54" y="158"/>
                  </a:lnTo>
                  <a:lnTo>
                    <a:pt x="59" y="149"/>
                  </a:lnTo>
                  <a:lnTo>
                    <a:pt x="32" y="148"/>
                  </a:lnTo>
                  <a:lnTo>
                    <a:pt x="31" y="151"/>
                  </a:lnTo>
                  <a:lnTo>
                    <a:pt x="31" y="160"/>
                  </a:lnTo>
                  <a:lnTo>
                    <a:pt x="28" y="157"/>
                  </a:lnTo>
                  <a:lnTo>
                    <a:pt x="25" y="158"/>
                  </a:lnTo>
                  <a:lnTo>
                    <a:pt x="24" y="158"/>
                  </a:lnTo>
                  <a:lnTo>
                    <a:pt x="25" y="155"/>
                  </a:lnTo>
                  <a:lnTo>
                    <a:pt x="24" y="155"/>
                  </a:lnTo>
                  <a:lnTo>
                    <a:pt x="24" y="154"/>
                  </a:lnTo>
                  <a:lnTo>
                    <a:pt x="21" y="154"/>
                  </a:lnTo>
                  <a:lnTo>
                    <a:pt x="16" y="157"/>
                  </a:lnTo>
                  <a:lnTo>
                    <a:pt x="15" y="157"/>
                  </a:lnTo>
                  <a:lnTo>
                    <a:pt x="12" y="154"/>
                  </a:lnTo>
                  <a:lnTo>
                    <a:pt x="10" y="152"/>
                  </a:lnTo>
                  <a:lnTo>
                    <a:pt x="8" y="152"/>
                  </a:lnTo>
                  <a:lnTo>
                    <a:pt x="8" y="154"/>
                  </a:lnTo>
                  <a:lnTo>
                    <a:pt x="6" y="155"/>
                  </a:lnTo>
                  <a:lnTo>
                    <a:pt x="5" y="155"/>
                  </a:lnTo>
                  <a:lnTo>
                    <a:pt x="0" y="154"/>
                  </a:lnTo>
                  <a:lnTo>
                    <a:pt x="0" y="151"/>
                  </a:lnTo>
                  <a:lnTo>
                    <a:pt x="3" y="151"/>
                  </a:lnTo>
                  <a:lnTo>
                    <a:pt x="5" y="135"/>
                  </a:lnTo>
                  <a:lnTo>
                    <a:pt x="6" y="116"/>
                  </a:lnTo>
                  <a:lnTo>
                    <a:pt x="9" y="116"/>
                  </a:lnTo>
                  <a:lnTo>
                    <a:pt x="10" y="110"/>
                  </a:lnTo>
                  <a:lnTo>
                    <a:pt x="2" y="110"/>
                  </a:lnTo>
                  <a:lnTo>
                    <a:pt x="3" y="88"/>
                  </a:lnTo>
                  <a:lnTo>
                    <a:pt x="12" y="88"/>
                  </a:lnTo>
                  <a:lnTo>
                    <a:pt x="12" y="76"/>
                  </a:lnTo>
                  <a:lnTo>
                    <a:pt x="12" y="72"/>
                  </a:lnTo>
                  <a:lnTo>
                    <a:pt x="15" y="67"/>
                  </a:lnTo>
                  <a:lnTo>
                    <a:pt x="16" y="69"/>
                  </a:lnTo>
                  <a:lnTo>
                    <a:pt x="18" y="69"/>
                  </a:lnTo>
                  <a:lnTo>
                    <a:pt x="19" y="69"/>
                  </a:lnTo>
                  <a:lnTo>
                    <a:pt x="21" y="69"/>
                  </a:lnTo>
                  <a:lnTo>
                    <a:pt x="22" y="67"/>
                  </a:lnTo>
                  <a:lnTo>
                    <a:pt x="21" y="66"/>
                  </a:lnTo>
                  <a:lnTo>
                    <a:pt x="24" y="63"/>
                  </a:lnTo>
                  <a:lnTo>
                    <a:pt x="25" y="63"/>
                  </a:lnTo>
                  <a:lnTo>
                    <a:pt x="27" y="60"/>
                  </a:lnTo>
                  <a:lnTo>
                    <a:pt x="31" y="63"/>
                  </a:lnTo>
                  <a:lnTo>
                    <a:pt x="34" y="29"/>
                  </a:lnTo>
                  <a:lnTo>
                    <a:pt x="41" y="19"/>
                  </a:lnTo>
                  <a:lnTo>
                    <a:pt x="46" y="19"/>
                  </a:lnTo>
                  <a:lnTo>
                    <a:pt x="46" y="15"/>
                  </a:lnTo>
                  <a:lnTo>
                    <a:pt x="59" y="16"/>
                  </a:lnTo>
                  <a:lnTo>
                    <a:pt x="60" y="4"/>
                  </a:lnTo>
                  <a:lnTo>
                    <a:pt x="72" y="4"/>
                  </a:lnTo>
                  <a:lnTo>
                    <a:pt x="72" y="12"/>
                  </a:lnTo>
                  <a:lnTo>
                    <a:pt x="75" y="12"/>
                  </a:lnTo>
                  <a:lnTo>
                    <a:pt x="82" y="13"/>
                  </a:lnTo>
                  <a:lnTo>
                    <a:pt x="90" y="12"/>
                  </a:lnTo>
                  <a:lnTo>
                    <a:pt x="91" y="12"/>
                  </a:lnTo>
                  <a:lnTo>
                    <a:pt x="98" y="16"/>
                  </a:lnTo>
                  <a:lnTo>
                    <a:pt x="132" y="18"/>
                  </a:lnTo>
                  <a:lnTo>
                    <a:pt x="134" y="19"/>
                  </a:lnTo>
                  <a:lnTo>
                    <a:pt x="147" y="19"/>
                  </a:lnTo>
                  <a:lnTo>
                    <a:pt x="151" y="16"/>
                  </a:lnTo>
                  <a:lnTo>
                    <a:pt x="153" y="16"/>
                  </a:lnTo>
                  <a:lnTo>
                    <a:pt x="164" y="20"/>
                  </a:lnTo>
                  <a:lnTo>
                    <a:pt x="166" y="22"/>
                  </a:lnTo>
                  <a:lnTo>
                    <a:pt x="167" y="25"/>
                  </a:lnTo>
                  <a:lnTo>
                    <a:pt x="169" y="26"/>
                  </a:lnTo>
                  <a:lnTo>
                    <a:pt x="181" y="31"/>
                  </a:lnTo>
                  <a:lnTo>
                    <a:pt x="183" y="29"/>
                  </a:lnTo>
                  <a:lnTo>
                    <a:pt x="186" y="29"/>
                  </a:lnTo>
                  <a:lnTo>
                    <a:pt x="186" y="32"/>
                  </a:lnTo>
                  <a:lnTo>
                    <a:pt x="211" y="32"/>
                  </a:lnTo>
                  <a:lnTo>
                    <a:pt x="213" y="9"/>
                  </a:lnTo>
                  <a:lnTo>
                    <a:pt x="208" y="9"/>
                  </a:lnTo>
                  <a:lnTo>
                    <a:pt x="213" y="4"/>
                  </a:lnTo>
                  <a:lnTo>
                    <a:pt x="213" y="1"/>
                  </a:lnTo>
                  <a:lnTo>
                    <a:pt x="211" y="0"/>
                  </a:lnTo>
                  <a:lnTo>
                    <a:pt x="216" y="1"/>
                  </a:lnTo>
                  <a:lnTo>
                    <a:pt x="217" y="1"/>
                  </a:lnTo>
                  <a:lnTo>
                    <a:pt x="219" y="4"/>
                  </a:lnTo>
                  <a:lnTo>
                    <a:pt x="216" y="6"/>
                  </a:lnTo>
                  <a:lnTo>
                    <a:pt x="216" y="7"/>
                  </a:lnTo>
                  <a:lnTo>
                    <a:pt x="217" y="9"/>
                  </a:lnTo>
                  <a:lnTo>
                    <a:pt x="230" y="10"/>
                  </a:lnTo>
                  <a:lnTo>
                    <a:pt x="230" y="16"/>
                  </a:lnTo>
                  <a:lnTo>
                    <a:pt x="254" y="18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62" name="Freeform 271"/>
            <p:cNvSpPr>
              <a:spLocks noEditPoints="1"/>
            </p:cNvSpPr>
            <p:nvPr/>
          </p:nvSpPr>
          <p:spPr bwMode="auto">
            <a:xfrm rot="21334256">
              <a:off x="3039513" y="2271278"/>
              <a:ext cx="888581" cy="935356"/>
            </a:xfrm>
            <a:custGeom>
              <a:avLst/>
              <a:gdLst>
                <a:gd name="T0" fmla="*/ 2147483647 w 288"/>
                <a:gd name="T1" fmla="*/ 2147483647 h 237"/>
                <a:gd name="T2" fmla="*/ 2147483647 w 288"/>
                <a:gd name="T3" fmla="*/ 2147483647 h 237"/>
                <a:gd name="T4" fmla="*/ 2147483647 w 288"/>
                <a:gd name="T5" fmla="*/ 2147483647 h 237"/>
                <a:gd name="T6" fmla="*/ 2147483647 w 288"/>
                <a:gd name="T7" fmla="*/ 2147483647 h 237"/>
                <a:gd name="T8" fmla="*/ 2147483647 w 288"/>
                <a:gd name="T9" fmla="*/ 2147483647 h 237"/>
                <a:gd name="T10" fmla="*/ 2147483647 w 288"/>
                <a:gd name="T11" fmla="*/ 2147483647 h 237"/>
                <a:gd name="T12" fmla="*/ 2147483647 w 288"/>
                <a:gd name="T13" fmla="*/ 2147483647 h 237"/>
                <a:gd name="T14" fmla="*/ 2147483647 w 288"/>
                <a:gd name="T15" fmla="*/ 2147483647 h 237"/>
                <a:gd name="T16" fmla="*/ 2147483647 w 288"/>
                <a:gd name="T17" fmla="*/ 2147483647 h 237"/>
                <a:gd name="T18" fmla="*/ 2147483647 w 288"/>
                <a:gd name="T19" fmla="*/ 2147483647 h 237"/>
                <a:gd name="T20" fmla="*/ 2147483647 w 288"/>
                <a:gd name="T21" fmla="*/ 2147483647 h 237"/>
                <a:gd name="T22" fmla="*/ 2147483647 w 288"/>
                <a:gd name="T23" fmla="*/ 2147483647 h 237"/>
                <a:gd name="T24" fmla="*/ 2147483647 w 288"/>
                <a:gd name="T25" fmla="*/ 2147483647 h 237"/>
                <a:gd name="T26" fmla="*/ 2147483647 w 288"/>
                <a:gd name="T27" fmla="*/ 2147483647 h 237"/>
                <a:gd name="T28" fmla="*/ 2147483647 w 288"/>
                <a:gd name="T29" fmla="*/ 2147483647 h 237"/>
                <a:gd name="T30" fmla="*/ 2147483647 w 288"/>
                <a:gd name="T31" fmla="*/ 2147483647 h 237"/>
                <a:gd name="T32" fmla="*/ 2147483647 w 288"/>
                <a:gd name="T33" fmla="*/ 2147483647 h 237"/>
                <a:gd name="T34" fmla="*/ 2147483647 w 288"/>
                <a:gd name="T35" fmla="*/ 2147483647 h 237"/>
                <a:gd name="T36" fmla="*/ 2147483647 w 288"/>
                <a:gd name="T37" fmla="*/ 2147483647 h 237"/>
                <a:gd name="T38" fmla="*/ 2147483647 w 288"/>
                <a:gd name="T39" fmla="*/ 2147483647 h 237"/>
                <a:gd name="T40" fmla="*/ 2147483647 w 288"/>
                <a:gd name="T41" fmla="*/ 2147483647 h 237"/>
                <a:gd name="T42" fmla="*/ 2147483647 w 288"/>
                <a:gd name="T43" fmla="*/ 2147483647 h 237"/>
                <a:gd name="T44" fmla="*/ 2147483647 w 288"/>
                <a:gd name="T45" fmla="*/ 2147483647 h 237"/>
                <a:gd name="T46" fmla="*/ 2147483647 w 288"/>
                <a:gd name="T47" fmla="*/ 2147483647 h 237"/>
                <a:gd name="T48" fmla="*/ 2147483647 w 288"/>
                <a:gd name="T49" fmla="*/ 2147483647 h 237"/>
                <a:gd name="T50" fmla="*/ 2147483647 w 288"/>
                <a:gd name="T51" fmla="*/ 2147483647 h 237"/>
                <a:gd name="T52" fmla="*/ 2147483647 w 288"/>
                <a:gd name="T53" fmla="*/ 2147483647 h 237"/>
                <a:gd name="T54" fmla="*/ 2147483647 w 288"/>
                <a:gd name="T55" fmla="*/ 2147483647 h 237"/>
                <a:gd name="T56" fmla="*/ 2147483647 w 288"/>
                <a:gd name="T57" fmla="*/ 2147483647 h 237"/>
                <a:gd name="T58" fmla="*/ 2147483647 w 288"/>
                <a:gd name="T59" fmla="*/ 2147483647 h 237"/>
                <a:gd name="T60" fmla="*/ 2147483647 w 288"/>
                <a:gd name="T61" fmla="*/ 2147483647 h 237"/>
                <a:gd name="T62" fmla="*/ 2147483647 w 288"/>
                <a:gd name="T63" fmla="*/ 2147483647 h 237"/>
                <a:gd name="T64" fmla="*/ 2147483647 w 288"/>
                <a:gd name="T65" fmla="*/ 2147483647 h 237"/>
                <a:gd name="T66" fmla="*/ 2147483647 w 288"/>
                <a:gd name="T67" fmla="*/ 2147483647 h 237"/>
                <a:gd name="T68" fmla="*/ 2147483647 w 288"/>
                <a:gd name="T69" fmla="*/ 2147483647 h 237"/>
                <a:gd name="T70" fmla="*/ 2147483647 w 288"/>
                <a:gd name="T71" fmla="*/ 2147483647 h 237"/>
                <a:gd name="T72" fmla="*/ 2147483647 w 288"/>
                <a:gd name="T73" fmla="*/ 2147483647 h 237"/>
                <a:gd name="T74" fmla="*/ 2147483647 w 288"/>
                <a:gd name="T75" fmla="*/ 2147483647 h 237"/>
                <a:gd name="T76" fmla="*/ 2147483647 w 288"/>
                <a:gd name="T77" fmla="*/ 2147483647 h 237"/>
                <a:gd name="T78" fmla="*/ 2147483647 w 288"/>
                <a:gd name="T79" fmla="*/ 2147483647 h 237"/>
                <a:gd name="T80" fmla="*/ 2147483647 w 288"/>
                <a:gd name="T81" fmla="*/ 2147483647 h 237"/>
                <a:gd name="T82" fmla="*/ 2147483647 w 288"/>
                <a:gd name="T83" fmla="*/ 2147483647 h 237"/>
                <a:gd name="T84" fmla="*/ 2147483647 w 288"/>
                <a:gd name="T85" fmla="*/ 2147483647 h 237"/>
                <a:gd name="T86" fmla="*/ 2147483647 w 288"/>
                <a:gd name="T87" fmla="*/ 2147483647 h 237"/>
                <a:gd name="T88" fmla="*/ 2147483647 w 288"/>
                <a:gd name="T89" fmla="*/ 2147483647 h 237"/>
                <a:gd name="T90" fmla="*/ 2147483647 w 288"/>
                <a:gd name="T91" fmla="*/ 2147483647 h 237"/>
                <a:gd name="T92" fmla="*/ 2147483647 w 288"/>
                <a:gd name="T93" fmla="*/ 2147483647 h 237"/>
                <a:gd name="T94" fmla="*/ 2147483647 w 288"/>
                <a:gd name="T95" fmla="*/ 2147483647 h 237"/>
                <a:gd name="T96" fmla="*/ 2147483647 w 288"/>
                <a:gd name="T97" fmla="*/ 2147483647 h 237"/>
                <a:gd name="T98" fmla="*/ 2147483647 w 288"/>
                <a:gd name="T99" fmla="*/ 2147483647 h 237"/>
                <a:gd name="T100" fmla="*/ 2147483647 w 288"/>
                <a:gd name="T101" fmla="*/ 2147483647 h 237"/>
                <a:gd name="T102" fmla="*/ 2147483647 w 288"/>
                <a:gd name="T103" fmla="*/ 2147483647 h 237"/>
                <a:gd name="T104" fmla="*/ 2147483647 w 288"/>
                <a:gd name="T105" fmla="*/ 2147483647 h 237"/>
                <a:gd name="T106" fmla="*/ 2147483647 w 288"/>
                <a:gd name="T107" fmla="*/ 2147483647 h 237"/>
                <a:gd name="T108" fmla="*/ 2147483647 w 288"/>
                <a:gd name="T109" fmla="*/ 2147483647 h 237"/>
                <a:gd name="T110" fmla="*/ 2147483647 w 288"/>
                <a:gd name="T111" fmla="*/ 2147483647 h 237"/>
                <a:gd name="T112" fmla="*/ 2147483647 w 288"/>
                <a:gd name="T113" fmla="*/ 2147483647 h 237"/>
                <a:gd name="T114" fmla="*/ 2147483647 w 288"/>
                <a:gd name="T115" fmla="*/ 2147483647 h 237"/>
                <a:gd name="T116" fmla="*/ 2147483647 w 288"/>
                <a:gd name="T117" fmla="*/ 2147483647 h 237"/>
                <a:gd name="T118" fmla="*/ 2147483647 w 288"/>
                <a:gd name="T119" fmla="*/ 2147483647 h 237"/>
                <a:gd name="T120" fmla="*/ 2147483647 w 288"/>
                <a:gd name="T121" fmla="*/ 2147483647 h 237"/>
                <a:gd name="T122" fmla="*/ 2147483647 w 288"/>
                <a:gd name="T123" fmla="*/ 2147483647 h 237"/>
                <a:gd name="T124" fmla="*/ 2147483647 w 288"/>
                <a:gd name="T125" fmla="*/ 2147483647 h 237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288"/>
                <a:gd name="T190" fmla="*/ 0 h 237"/>
                <a:gd name="T191" fmla="*/ 288 w 288"/>
                <a:gd name="T192" fmla="*/ 237 h 237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288" h="237">
                  <a:moveTo>
                    <a:pt x="170" y="5"/>
                  </a:moveTo>
                  <a:lnTo>
                    <a:pt x="172" y="5"/>
                  </a:lnTo>
                  <a:lnTo>
                    <a:pt x="172" y="7"/>
                  </a:lnTo>
                  <a:lnTo>
                    <a:pt x="172" y="8"/>
                  </a:lnTo>
                  <a:lnTo>
                    <a:pt x="170" y="7"/>
                  </a:lnTo>
                  <a:lnTo>
                    <a:pt x="170" y="5"/>
                  </a:lnTo>
                  <a:lnTo>
                    <a:pt x="169" y="7"/>
                  </a:lnTo>
                  <a:lnTo>
                    <a:pt x="169" y="8"/>
                  </a:lnTo>
                  <a:lnTo>
                    <a:pt x="169" y="10"/>
                  </a:lnTo>
                  <a:lnTo>
                    <a:pt x="169" y="11"/>
                  </a:lnTo>
                  <a:lnTo>
                    <a:pt x="166" y="13"/>
                  </a:lnTo>
                  <a:lnTo>
                    <a:pt x="164" y="13"/>
                  </a:lnTo>
                  <a:lnTo>
                    <a:pt x="164" y="14"/>
                  </a:lnTo>
                  <a:lnTo>
                    <a:pt x="164" y="16"/>
                  </a:lnTo>
                  <a:lnTo>
                    <a:pt x="164" y="19"/>
                  </a:lnTo>
                  <a:lnTo>
                    <a:pt x="164" y="20"/>
                  </a:lnTo>
                  <a:lnTo>
                    <a:pt x="163" y="22"/>
                  </a:lnTo>
                  <a:lnTo>
                    <a:pt x="161" y="26"/>
                  </a:lnTo>
                  <a:lnTo>
                    <a:pt x="163" y="26"/>
                  </a:lnTo>
                  <a:lnTo>
                    <a:pt x="163" y="27"/>
                  </a:lnTo>
                  <a:lnTo>
                    <a:pt x="164" y="29"/>
                  </a:lnTo>
                  <a:lnTo>
                    <a:pt x="164" y="30"/>
                  </a:lnTo>
                  <a:lnTo>
                    <a:pt x="164" y="32"/>
                  </a:lnTo>
                  <a:lnTo>
                    <a:pt x="164" y="35"/>
                  </a:lnTo>
                  <a:lnTo>
                    <a:pt x="163" y="38"/>
                  </a:lnTo>
                  <a:lnTo>
                    <a:pt x="163" y="39"/>
                  </a:lnTo>
                  <a:lnTo>
                    <a:pt x="164" y="41"/>
                  </a:lnTo>
                  <a:lnTo>
                    <a:pt x="164" y="42"/>
                  </a:lnTo>
                  <a:lnTo>
                    <a:pt x="163" y="42"/>
                  </a:lnTo>
                  <a:lnTo>
                    <a:pt x="160" y="41"/>
                  </a:lnTo>
                  <a:lnTo>
                    <a:pt x="159" y="42"/>
                  </a:lnTo>
                  <a:lnTo>
                    <a:pt x="159" y="44"/>
                  </a:lnTo>
                  <a:lnTo>
                    <a:pt x="160" y="45"/>
                  </a:lnTo>
                  <a:lnTo>
                    <a:pt x="161" y="44"/>
                  </a:lnTo>
                  <a:lnTo>
                    <a:pt x="163" y="44"/>
                  </a:lnTo>
                  <a:lnTo>
                    <a:pt x="166" y="44"/>
                  </a:lnTo>
                  <a:lnTo>
                    <a:pt x="167" y="42"/>
                  </a:lnTo>
                  <a:lnTo>
                    <a:pt x="167" y="44"/>
                  </a:lnTo>
                  <a:lnTo>
                    <a:pt x="167" y="45"/>
                  </a:lnTo>
                  <a:lnTo>
                    <a:pt x="167" y="47"/>
                  </a:lnTo>
                  <a:lnTo>
                    <a:pt x="169" y="48"/>
                  </a:lnTo>
                  <a:lnTo>
                    <a:pt x="169" y="47"/>
                  </a:lnTo>
                  <a:lnTo>
                    <a:pt x="170" y="45"/>
                  </a:lnTo>
                  <a:lnTo>
                    <a:pt x="170" y="47"/>
                  </a:lnTo>
                  <a:lnTo>
                    <a:pt x="172" y="48"/>
                  </a:lnTo>
                  <a:lnTo>
                    <a:pt x="173" y="51"/>
                  </a:lnTo>
                  <a:lnTo>
                    <a:pt x="176" y="54"/>
                  </a:lnTo>
                  <a:lnTo>
                    <a:pt x="179" y="55"/>
                  </a:lnTo>
                  <a:lnTo>
                    <a:pt x="181" y="57"/>
                  </a:lnTo>
                  <a:lnTo>
                    <a:pt x="182" y="60"/>
                  </a:lnTo>
                  <a:lnTo>
                    <a:pt x="185" y="63"/>
                  </a:lnTo>
                  <a:lnTo>
                    <a:pt x="186" y="66"/>
                  </a:lnTo>
                  <a:lnTo>
                    <a:pt x="188" y="68"/>
                  </a:lnTo>
                  <a:lnTo>
                    <a:pt x="189" y="71"/>
                  </a:lnTo>
                  <a:lnTo>
                    <a:pt x="195" y="73"/>
                  </a:lnTo>
                  <a:lnTo>
                    <a:pt x="197" y="76"/>
                  </a:lnTo>
                  <a:lnTo>
                    <a:pt x="198" y="79"/>
                  </a:lnTo>
                  <a:lnTo>
                    <a:pt x="204" y="83"/>
                  </a:lnTo>
                  <a:lnTo>
                    <a:pt x="207" y="86"/>
                  </a:lnTo>
                  <a:lnTo>
                    <a:pt x="208" y="88"/>
                  </a:lnTo>
                  <a:lnTo>
                    <a:pt x="210" y="89"/>
                  </a:lnTo>
                  <a:lnTo>
                    <a:pt x="211" y="89"/>
                  </a:lnTo>
                  <a:lnTo>
                    <a:pt x="214" y="92"/>
                  </a:lnTo>
                  <a:lnTo>
                    <a:pt x="219" y="95"/>
                  </a:lnTo>
                  <a:lnTo>
                    <a:pt x="223" y="95"/>
                  </a:lnTo>
                  <a:lnTo>
                    <a:pt x="227" y="95"/>
                  </a:lnTo>
                  <a:lnTo>
                    <a:pt x="230" y="93"/>
                  </a:lnTo>
                  <a:lnTo>
                    <a:pt x="232" y="93"/>
                  </a:lnTo>
                  <a:lnTo>
                    <a:pt x="233" y="92"/>
                  </a:lnTo>
                  <a:lnTo>
                    <a:pt x="235" y="92"/>
                  </a:lnTo>
                  <a:lnTo>
                    <a:pt x="236" y="92"/>
                  </a:lnTo>
                  <a:lnTo>
                    <a:pt x="238" y="92"/>
                  </a:lnTo>
                  <a:lnTo>
                    <a:pt x="239" y="93"/>
                  </a:lnTo>
                  <a:lnTo>
                    <a:pt x="242" y="93"/>
                  </a:lnTo>
                  <a:lnTo>
                    <a:pt x="244" y="95"/>
                  </a:lnTo>
                  <a:lnTo>
                    <a:pt x="246" y="98"/>
                  </a:lnTo>
                  <a:lnTo>
                    <a:pt x="248" y="98"/>
                  </a:lnTo>
                  <a:lnTo>
                    <a:pt x="251" y="99"/>
                  </a:lnTo>
                  <a:lnTo>
                    <a:pt x="252" y="99"/>
                  </a:lnTo>
                  <a:lnTo>
                    <a:pt x="252" y="101"/>
                  </a:lnTo>
                  <a:lnTo>
                    <a:pt x="254" y="99"/>
                  </a:lnTo>
                  <a:lnTo>
                    <a:pt x="255" y="99"/>
                  </a:lnTo>
                  <a:lnTo>
                    <a:pt x="257" y="98"/>
                  </a:lnTo>
                  <a:lnTo>
                    <a:pt x="258" y="99"/>
                  </a:lnTo>
                  <a:lnTo>
                    <a:pt x="258" y="101"/>
                  </a:lnTo>
                  <a:lnTo>
                    <a:pt x="258" y="102"/>
                  </a:lnTo>
                  <a:lnTo>
                    <a:pt x="258" y="104"/>
                  </a:lnTo>
                  <a:lnTo>
                    <a:pt x="260" y="104"/>
                  </a:lnTo>
                  <a:lnTo>
                    <a:pt x="261" y="104"/>
                  </a:lnTo>
                  <a:lnTo>
                    <a:pt x="261" y="105"/>
                  </a:lnTo>
                  <a:lnTo>
                    <a:pt x="263" y="107"/>
                  </a:lnTo>
                  <a:lnTo>
                    <a:pt x="264" y="108"/>
                  </a:lnTo>
                  <a:lnTo>
                    <a:pt x="263" y="110"/>
                  </a:lnTo>
                  <a:lnTo>
                    <a:pt x="266" y="111"/>
                  </a:lnTo>
                  <a:lnTo>
                    <a:pt x="266" y="112"/>
                  </a:lnTo>
                  <a:lnTo>
                    <a:pt x="268" y="117"/>
                  </a:lnTo>
                  <a:lnTo>
                    <a:pt x="268" y="121"/>
                  </a:lnTo>
                  <a:lnTo>
                    <a:pt x="270" y="124"/>
                  </a:lnTo>
                  <a:lnTo>
                    <a:pt x="273" y="127"/>
                  </a:lnTo>
                  <a:lnTo>
                    <a:pt x="276" y="129"/>
                  </a:lnTo>
                  <a:lnTo>
                    <a:pt x="279" y="129"/>
                  </a:lnTo>
                  <a:lnTo>
                    <a:pt x="280" y="130"/>
                  </a:lnTo>
                  <a:lnTo>
                    <a:pt x="282" y="131"/>
                  </a:lnTo>
                  <a:lnTo>
                    <a:pt x="285" y="139"/>
                  </a:lnTo>
                  <a:lnTo>
                    <a:pt x="288" y="140"/>
                  </a:lnTo>
                  <a:lnTo>
                    <a:pt x="288" y="142"/>
                  </a:lnTo>
                  <a:lnTo>
                    <a:pt x="286" y="146"/>
                  </a:lnTo>
                  <a:lnTo>
                    <a:pt x="286" y="148"/>
                  </a:lnTo>
                  <a:lnTo>
                    <a:pt x="288" y="156"/>
                  </a:lnTo>
                  <a:lnTo>
                    <a:pt x="285" y="158"/>
                  </a:lnTo>
                  <a:lnTo>
                    <a:pt x="267" y="156"/>
                  </a:lnTo>
                  <a:lnTo>
                    <a:pt x="264" y="162"/>
                  </a:lnTo>
                  <a:lnTo>
                    <a:pt x="263" y="161"/>
                  </a:lnTo>
                  <a:lnTo>
                    <a:pt x="260" y="161"/>
                  </a:lnTo>
                  <a:lnTo>
                    <a:pt x="260" y="164"/>
                  </a:lnTo>
                  <a:lnTo>
                    <a:pt x="258" y="164"/>
                  </a:lnTo>
                  <a:lnTo>
                    <a:pt x="257" y="170"/>
                  </a:lnTo>
                  <a:lnTo>
                    <a:pt x="255" y="173"/>
                  </a:lnTo>
                  <a:lnTo>
                    <a:pt x="254" y="174"/>
                  </a:lnTo>
                  <a:lnTo>
                    <a:pt x="251" y="173"/>
                  </a:lnTo>
                  <a:lnTo>
                    <a:pt x="246" y="168"/>
                  </a:lnTo>
                  <a:lnTo>
                    <a:pt x="245" y="168"/>
                  </a:lnTo>
                  <a:lnTo>
                    <a:pt x="255" y="183"/>
                  </a:lnTo>
                  <a:lnTo>
                    <a:pt x="252" y="186"/>
                  </a:lnTo>
                  <a:lnTo>
                    <a:pt x="251" y="222"/>
                  </a:lnTo>
                  <a:lnTo>
                    <a:pt x="249" y="224"/>
                  </a:lnTo>
                  <a:lnTo>
                    <a:pt x="249" y="221"/>
                  </a:lnTo>
                  <a:lnTo>
                    <a:pt x="248" y="219"/>
                  </a:lnTo>
                  <a:lnTo>
                    <a:pt x="249" y="218"/>
                  </a:lnTo>
                  <a:lnTo>
                    <a:pt x="248" y="216"/>
                  </a:lnTo>
                  <a:lnTo>
                    <a:pt x="248" y="218"/>
                  </a:lnTo>
                  <a:lnTo>
                    <a:pt x="245" y="221"/>
                  </a:lnTo>
                  <a:lnTo>
                    <a:pt x="242" y="221"/>
                  </a:lnTo>
                  <a:lnTo>
                    <a:pt x="241" y="218"/>
                  </a:lnTo>
                  <a:lnTo>
                    <a:pt x="239" y="218"/>
                  </a:lnTo>
                  <a:lnTo>
                    <a:pt x="238" y="218"/>
                  </a:lnTo>
                  <a:lnTo>
                    <a:pt x="235" y="222"/>
                  </a:lnTo>
                  <a:lnTo>
                    <a:pt x="232" y="222"/>
                  </a:lnTo>
                  <a:lnTo>
                    <a:pt x="229" y="228"/>
                  </a:lnTo>
                  <a:lnTo>
                    <a:pt x="226" y="228"/>
                  </a:lnTo>
                  <a:lnTo>
                    <a:pt x="210" y="225"/>
                  </a:lnTo>
                  <a:lnTo>
                    <a:pt x="201" y="227"/>
                  </a:lnTo>
                  <a:lnTo>
                    <a:pt x="197" y="230"/>
                  </a:lnTo>
                  <a:lnTo>
                    <a:pt x="195" y="228"/>
                  </a:lnTo>
                  <a:lnTo>
                    <a:pt x="194" y="227"/>
                  </a:lnTo>
                  <a:lnTo>
                    <a:pt x="183" y="227"/>
                  </a:lnTo>
                  <a:lnTo>
                    <a:pt x="179" y="228"/>
                  </a:lnTo>
                  <a:lnTo>
                    <a:pt x="154" y="212"/>
                  </a:lnTo>
                  <a:lnTo>
                    <a:pt x="144" y="224"/>
                  </a:lnTo>
                  <a:lnTo>
                    <a:pt x="141" y="228"/>
                  </a:lnTo>
                  <a:lnTo>
                    <a:pt x="140" y="234"/>
                  </a:lnTo>
                  <a:lnTo>
                    <a:pt x="131" y="228"/>
                  </a:lnTo>
                  <a:lnTo>
                    <a:pt x="123" y="227"/>
                  </a:lnTo>
                  <a:lnTo>
                    <a:pt x="119" y="231"/>
                  </a:lnTo>
                  <a:lnTo>
                    <a:pt x="118" y="227"/>
                  </a:lnTo>
                  <a:lnTo>
                    <a:pt x="116" y="225"/>
                  </a:lnTo>
                  <a:lnTo>
                    <a:pt x="116" y="222"/>
                  </a:lnTo>
                  <a:lnTo>
                    <a:pt x="112" y="218"/>
                  </a:lnTo>
                  <a:lnTo>
                    <a:pt x="109" y="219"/>
                  </a:lnTo>
                  <a:lnTo>
                    <a:pt x="109" y="221"/>
                  </a:lnTo>
                  <a:lnTo>
                    <a:pt x="106" y="222"/>
                  </a:lnTo>
                  <a:lnTo>
                    <a:pt x="97" y="221"/>
                  </a:lnTo>
                  <a:lnTo>
                    <a:pt x="97" y="214"/>
                  </a:lnTo>
                  <a:lnTo>
                    <a:pt x="100" y="209"/>
                  </a:lnTo>
                  <a:lnTo>
                    <a:pt x="100" y="208"/>
                  </a:lnTo>
                  <a:lnTo>
                    <a:pt x="100" y="205"/>
                  </a:lnTo>
                  <a:lnTo>
                    <a:pt x="98" y="205"/>
                  </a:lnTo>
                  <a:lnTo>
                    <a:pt x="97" y="203"/>
                  </a:lnTo>
                  <a:lnTo>
                    <a:pt x="94" y="202"/>
                  </a:lnTo>
                  <a:lnTo>
                    <a:pt x="93" y="202"/>
                  </a:lnTo>
                  <a:lnTo>
                    <a:pt x="90" y="212"/>
                  </a:lnTo>
                  <a:lnTo>
                    <a:pt x="87" y="211"/>
                  </a:lnTo>
                  <a:lnTo>
                    <a:pt x="85" y="209"/>
                  </a:lnTo>
                  <a:lnTo>
                    <a:pt x="85" y="206"/>
                  </a:lnTo>
                  <a:lnTo>
                    <a:pt x="85" y="205"/>
                  </a:lnTo>
                  <a:lnTo>
                    <a:pt x="84" y="205"/>
                  </a:lnTo>
                  <a:lnTo>
                    <a:pt x="84" y="203"/>
                  </a:lnTo>
                  <a:lnTo>
                    <a:pt x="81" y="206"/>
                  </a:lnTo>
                  <a:lnTo>
                    <a:pt x="79" y="205"/>
                  </a:lnTo>
                  <a:lnTo>
                    <a:pt x="79" y="200"/>
                  </a:lnTo>
                  <a:lnTo>
                    <a:pt x="78" y="199"/>
                  </a:lnTo>
                  <a:lnTo>
                    <a:pt x="76" y="193"/>
                  </a:lnTo>
                  <a:lnTo>
                    <a:pt x="75" y="193"/>
                  </a:lnTo>
                  <a:lnTo>
                    <a:pt x="72" y="193"/>
                  </a:lnTo>
                  <a:lnTo>
                    <a:pt x="60" y="224"/>
                  </a:lnTo>
                  <a:lnTo>
                    <a:pt x="57" y="224"/>
                  </a:lnTo>
                  <a:lnTo>
                    <a:pt x="47" y="224"/>
                  </a:lnTo>
                  <a:lnTo>
                    <a:pt x="46" y="230"/>
                  </a:lnTo>
                  <a:lnTo>
                    <a:pt x="44" y="228"/>
                  </a:lnTo>
                  <a:lnTo>
                    <a:pt x="41" y="230"/>
                  </a:lnTo>
                  <a:lnTo>
                    <a:pt x="40" y="230"/>
                  </a:lnTo>
                  <a:lnTo>
                    <a:pt x="37" y="234"/>
                  </a:lnTo>
                  <a:lnTo>
                    <a:pt x="35" y="236"/>
                  </a:lnTo>
                  <a:lnTo>
                    <a:pt x="33" y="236"/>
                  </a:lnTo>
                  <a:lnTo>
                    <a:pt x="31" y="236"/>
                  </a:lnTo>
                  <a:lnTo>
                    <a:pt x="30" y="234"/>
                  </a:lnTo>
                  <a:lnTo>
                    <a:pt x="28" y="234"/>
                  </a:lnTo>
                  <a:lnTo>
                    <a:pt x="27" y="236"/>
                  </a:lnTo>
                  <a:lnTo>
                    <a:pt x="24" y="234"/>
                  </a:lnTo>
                  <a:lnTo>
                    <a:pt x="21" y="237"/>
                  </a:lnTo>
                  <a:lnTo>
                    <a:pt x="19" y="237"/>
                  </a:lnTo>
                  <a:lnTo>
                    <a:pt x="16" y="234"/>
                  </a:lnTo>
                  <a:lnTo>
                    <a:pt x="9" y="234"/>
                  </a:lnTo>
                  <a:lnTo>
                    <a:pt x="8" y="233"/>
                  </a:lnTo>
                  <a:lnTo>
                    <a:pt x="8" y="230"/>
                  </a:lnTo>
                  <a:lnTo>
                    <a:pt x="6" y="225"/>
                  </a:lnTo>
                  <a:lnTo>
                    <a:pt x="5" y="224"/>
                  </a:lnTo>
                  <a:lnTo>
                    <a:pt x="6" y="221"/>
                  </a:lnTo>
                  <a:lnTo>
                    <a:pt x="3" y="218"/>
                  </a:lnTo>
                  <a:lnTo>
                    <a:pt x="2" y="216"/>
                  </a:lnTo>
                  <a:lnTo>
                    <a:pt x="0" y="215"/>
                  </a:lnTo>
                  <a:lnTo>
                    <a:pt x="2" y="214"/>
                  </a:lnTo>
                  <a:lnTo>
                    <a:pt x="6" y="209"/>
                  </a:lnTo>
                  <a:lnTo>
                    <a:pt x="5" y="205"/>
                  </a:lnTo>
                  <a:lnTo>
                    <a:pt x="8" y="202"/>
                  </a:lnTo>
                  <a:lnTo>
                    <a:pt x="8" y="203"/>
                  </a:lnTo>
                  <a:lnTo>
                    <a:pt x="12" y="202"/>
                  </a:lnTo>
                  <a:lnTo>
                    <a:pt x="13" y="202"/>
                  </a:lnTo>
                  <a:lnTo>
                    <a:pt x="15" y="203"/>
                  </a:lnTo>
                  <a:lnTo>
                    <a:pt x="16" y="203"/>
                  </a:lnTo>
                  <a:lnTo>
                    <a:pt x="19" y="202"/>
                  </a:lnTo>
                  <a:lnTo>
                    <a:pt x="21" y="200"/>
                  </a:lnTo>
                  <a:lnTo>
                    <a:pt x="24" y="197"/>
                  </a:lnTo>
                  <a:lnTo>
                    <a:pt x="25" y="194"/>
                  </a:lnTo>
                  <a:lnTo>
                    <a:pt x="25" y="193"/>
                  </a:lnTo>
                  <a:lnTo>
                    <a:pt x="28" y="189"/>
                  </a:lnTo>
                  <a:lnTo>
                    <a:pt x="31" y="181"/>
                  </a:lnTo>
                  <a:lnTo>
                    <a:pt x="35" y="173"/>
                  </a:lnTo>
                  <a:lnTo>
                    <a:pt x="35" y="171"/>
                  </a:lnTo>
                  <a:lnTo>
                    <a:pt x="37" y="168"/>
                  </a:lnTo>
                  <a:lnTo>
                    <a:pt x="38" y="165"/>
                  </a:lnTo>
                  <a:lnTo>
                    <a:pt x="38" y="161"/>
                  </a:lnTo>
                  <a:lnTo>
                    <a:pt x="40" y="159"/>
                  </a:lnTo>
                  <a:lnTo>
                    <a:pt x="41" y="155"/>
                  </a:lnTo>
                  <a:lnTo>
                    <a:pt x="43" y="152"/>
                  </a:lnTo>
                  <a:lnTo>
                    <a:pt x="44" y="148"/>
                  </a:lnTo>
                  <a:lnTo>
                    <a:pt x="46" y="145"/>
                  </a:lnTo>
                  <a:lnTo>
                    <a:pt x="47" y="140"/>
                  </a:lnTo>
                  <a:lnTo>
                    <a:pt x="52" y="124"/>
                  </a:lnTo>
                  <a:lnTo>
                    <a:pt x="54" y="117"/>
                  </a:lnTo>
                  <a:lnTo>
                    <a:pt x="57" y="112"/>
                  </a:lnTo>
                  <a:lnTo>
                    <a:pt x="59" y="107"/>
                  </a:lnTo>
                  <a:lnTo>
                    <a:pt x="62" y="102"/>
                  </a:lnTo>
                  <a:lnTo>
                    <a:pt x="66" y="98"/>
                  </a:lnTo>
                  <a:lnTo>
                    <a:pt x="66" y="96"/>
                  </a:lnTo>
                  <a:lnTo>
                    <a:pt x="68" y="95"/>
                  </a:lnTo>
                  <a:lnTo>
                    <a:pt x="68" y="93"/>
                  </a:lnTo>
                  <a:lnTo>
                    <a:pt x="69" y="92"/>
                  </a:lnTo>
                  <a:lnTo>
                    <a:pt x="72" y="89"/>
                  </a:lnTo>
                  <a:lnTo>
                    <a:pt x="74" y="88"/>
                  </a:lnTo>
                  <a:lnTo>
                    <a:pt x="81" y="83"/>
                  </a:lnTo>
                  <a:lnTo>
                    <a:pt x="84" y="82"/>
                  </a:lnTo>
                  <a:lnTo>
                    <a:pt x="91" y="80"/>
                  </a:lnTo>
                  <a:lnTo>
                    <a:pt x="100" y="80"/>
                  </a:lnTo>
                  <a:lnTo>
                    <a:pt x="104" y="79"/>
                  </a:lnTo>
                  <a:lnTo>
                    <a:pt x="107" y="79"/>
                  </a:lnTo>
                  <a:lnTo>
                    <a:pt x="110" y="77"/>
                  </a:lnTo>
                  <a:lnTo>
                    <a:pt x="113" y="79"/>
                  </a:lnTo>
                  <a:lnTo>
                    <a:pt x="115" y="80"/>
                  </a:lnTo>
                  <a:lnTo>
                    <a:pt x="116" y="82"/>
                  </a:lnTo>
                  <a:lnTo>
                    <a:pt x="118" y="83"/>
                  </a:lnTo>
                  <a:lnTo>
                    <a:pt x="118" y="86"/>
                  </a:lnTo>
                  <a:lnTo>
                    <a:pt x="116" y="89"/>
                  </a:lnTo>
                  <a:lnTo>
                    <a:pt x="115" y="90"/>
                  </a:lnTo>
                  <a:lnTo>
                    <a:pt x="112" y="93"/>
                  </a:lnTo>
                  <a:lnTo>
                    <a:pt x="110" y="93"/>
                  </a:lnTo>
                  <a:lnTo>
                    <a:pt x="109" y="93"/>
                  </a:lnTo>
                  <a:lnTo>
                    <a:pt x="110" y="92"/>
                  </a:lnTo>
                  <a:lnTo>
                    <a:pt x="112" y="90"/>
                  </a:lnTo>
                  <a:lnTo>
                    <a:pt x="113" y="89"/>
                  </a:lnTo>
                  <a:lnTo>
                    <a:pt x="115" y="86"/>
                  </a:lnTo>
                  <a:lnTo>
                    <a:pt x="113" y="86"/>
                  </a:lnTo>
                  <a:lnTo>
                    <a:pt x="110" y="86"/>
                  </a:lnTo>
                  <a:lnTo>
                    <a:pt x="106" y="85"/>
                  </a:lnTo>
                  <a:lnTo>
                    <a:pt x="104" y="86"/>
                  </a:lnTo>
                  <a:lnTo>
                    <a:pt x="106" y="86"/>
                  </a:lnTo>
                  <a:lnTo>
                    <a:pt x="107" y="89"/>
                  </a:lnTo>
                  <a:lnTo>
                    <a:pt x="106" y="90"/>
                  </a:lnTo>
                  <a:lnTo>
                    <a:pt x="104" y="95"/>
                  </a:lnTo>
                  <a:lnTo>
                    <a:pt x="104" y="98"/>
                  </a:lnTo>
                  <a:lnTo>
                    <a:pt x="103" y="101"/>
                  </a:lnTo>
                  <a:lnTo>
                    <a:pt x="101" y="99"/>
                  </a:lnTo>
                  <a:lnTo>
                    <a:pt x="98" y="98"/>
                  </a:lnTo>
                  <a:lnTo>
                    <a:pt x="97" y="99"/>
                  </a:lnTo>
                  <a:lnTo>
                    <a:pt x="94" y="101"/>
                  </a:lnTo>
                  <a:lnTo>
                    <a:pt x="96" y="102"/>
                  </a:lnTo>
                  <a:lnTo>
                    <a:pt x="97" y="104"/>
                  </a:lnTo>
                  <a:lnTo>
                    <a:pt x="96" y="105"/>
                  </a:lnTo>
                  <a:lnTo>
                    <a:pt x="97" y="105"/>
                  </a:lnTo>
                  <a:lnTo>
                    <a:pt x="100" y="105"/>
                  </a:lnTo>
                  <a:lnTo>
                    <a:pt x="101" y="107"/>
                  </a:lnTo>
                  <a:lnTo>
                    <a:pt x="104" y="108"/>
                  </a:lnTo>
                  <a:lnTo>
                    <a:pt x="104" y="110"/>
                  </a:lnTo>
                  <a:lnTo>
                    <a:pt x="104" y="111"/>
                  </a:lnTo>
                  <a:lnTo>
                    <a:pt x="103" y="112"/>
                  </a:lnTo>
                  <a:lnTo>
                    <a:pt x="100" y="114"/>
                  </a:lnTo>
                  <a:lnTo>
                    <a:pt x="98" y="115"/>
                  </a:lnTo>
                  <a:lnTo>
                    <a:pt x="97" y="115"/>
                  </a:lnTo>
                  <a:lnTo>
                    <a:pt x="98" y="117"/>
                  </a:lnTo>
                  <a:lnTo>
                    <a:pt x="100" y="118"/>
                  </a:lnTo>
                  <a:lnTo>
                    <a:pt x="101" y="118"/>
                  </a:lnTo>
                  <a:lnTo>
                    <a:pt x="104" y="118"/>
                  </a:lnTo>
                  <a:lnTo>
                    <a:pt x="106" y="121"/>
                  </a:lnTo>
                  <a:lnTo>
                    <a:pt x="107" y="124"/>
                  </a:lnTo>
                  <a:lnTo>
                    <a:pt x="109" y="124"/>
                  </a:lnTo>
                  <a:lnTo>
                    <a:pt x="112" y="123"/>
                  </a:lnTo>
                  <a:lnTo>
                    <a:pt x="113" y="120"/>
                  </a:lnTo>
                  <a:lnTo>
                    <a:pt x="113" y="115"/>
                  </a:lnTo>
                  <a:lnTo>
                    <a:pt x="115" y="114"/>
                  </a:lnTo>
                  <a:lnTo>
                    <a:pt x="116" y="111"/>
                  </a:lnTo>
                  <a:lnTo>
                    <a:pt x="119" y="108"/>
                  </a:lnTo>
                  <a:lnTo>
                    <a:pt x="123" y="105"/>
                  </a:lnTo>
                  <a:lnTo>
                    <a:pt x="126" y="104"/>
                  </a:lnTo>
                  <a:lnTo>
                    <a:pt x="126" y="101"/>
                  </a:lnTo>
                  <a:lnTo>
                    <a:pt x="126" y="99"/>
                  </a:lnTo>
                  <a:lnTo>
                    <a:pt x="126" y="96"/>
                  </a:lnTo>
                  <a:lnTo>
                    <a:pt x="126" y="92"/>
                  </a:lnTo>
                  <a:lnTo>
                    <a:pt x="128" y="89"/>
                  </a:lnTo>
                  <a:lnTo>
                    <a:pt x="128" y="88"/>
                  </a:lnTo>
                  <a:lnTo>
                    <a:pt x="129" y="86"/>
                  </a:lnTo>
                  <a:lnTo>
                    <a:pt x="131" y="82"/>
                  </a:lnTo>
                  <a:lnTo>
                    <a:pt x="134" y="77"/>
                  </a:lnTo>
                  <a:lnTo>
                    <a:pt x="135" y="76"/>
                  </a:lnTo>
                  <a:lnTo>
                    <a:pt x="137" y="71"/>
                  </a:lnTo>
                  <a:lnTo>
                    <a:pt x="138" y="67"/>
                  </a:lnTo>
                  <a:lnTo>
                    <a:pt x="138" y="64"/>
                  </a:lnTo>
                  <a:lnTo>
                    <a:pt x="138" y="61"/>
                  </a:lnTo>
                  <a:lnTo>
                    <a:pt x="141" y="55"/>
                  </a:lnTo>
                  <a:lnTo>
                    <a:pt x="142" y="52"/>
                  </a:lnTo>
                  <a:lnTo>
                    <a:pt x="145" y="51"/>
                  </a:lnTo>
                  <a:lnTo>
                    <a:pt x="148" y="49"/>
                  </a:lnTo>
                  <a:lnTo>
                    <a:pt x="148" y="48"/>
                  </a:lnTo>
                  <a:lnTo>
                    <a:pt x="151" y="47"/>
                  </a:lnTo>
                  <a:lnTo>
                    <a:pt x="157" y="44"/>
                  </a:lnTo>
                  <a:lnTo>
                    <a:pt x="157" y="42"/>
                  </a:lnTo>
                  <a:lnTo>
                    <a:pt x="159" y="25"/>
                  </a:lnTo>
                  <a:lnTo>
                    <a:pt x="160" y="19"/>
                  </a:lnTo>
                  <a:lnTo>
                    <a:pt x="164" y="8"/>
                  </a:lnTo>
                  <a:lnTo>
                    <a:pt x="166" y="4"/>
                  </a:lnTo>
                  <a:lnTo>
                    <a:pt x="166" y="3"/>
                  </a:lnTo>
                  <a:lnTo>
                    <a:pt x="167" y="3"/>
                  </a:lnTo>
                  <a:lnTo>
                    <a:pt x="169" y="0"/>
                  </a:lnTo>
                  <a:lnTo>
                    <a:pt x="170" y="0"/>
                  </a:lnTo>
                  <a:lnTo>
                    <a:pt x="170" y="1"/>
                  </a:lnTo>
                  <a:lnTo>
                    <a:pt x="169" y="3"/>
                  </a:lnTo>
                  <a:lnTo>
                    <a:pt x="167" y="4"/>
                  </a:lnTo>
                  <a:lnTo>
                    <a:pt x="167" y="5"/>
                  </a:lnTo>
                  <a:lnTo>
                    <a:pt x="170" y="5"/>
                  </a:lnTo>
                  <a:close/>
                  <a:moveTo>
                    <a:pt x="172" y="16"/>
                  </a:moveTo>
                  <a:lnTo>
                    <a:pt x="172" y="17"/>
                  </a:lnTo>
                  <a:lnTo>
                    <a:pt x="170" y="17"/>
                  </a:lnTo>
                  <a:lnTo>
                    <a:pt x="169" y="16"/>
                  </a:lnTo>
                  <a:lnTo>
                    <a:pt x="169" y="14"/>
                  </a:lnTo>
                  <a:lnTo>
                    <a:pt x="170" y="14"/>
                  </a:lnTo>
                  <a:lnTo>
                    <a:pt x="172" y="14"/>
                  </a:lnTo>
                  <a:lnTo>
                    <a:pt x="172" y="1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63" name="Freeform 273"/>
            <p:cNvSpPr>
              <a:spLocks noEditPoints="1"/>
            </p:cNvSpPr>
            <p:nvPr/>
          </p:nvSpPr>
          <p:spPr bwMode="auto">
            <a:xfrm rot="21334256">
              <a:off x="2891293" y="3141434"/>
              <a:ext cx="547454" cy="948492"/>
            </a:xfrm>
            <a:custGeom>
              <a:avLst/>
              <a:gdLst>
                <a:gd name="T0" fmla="*/ 2147483647 w 177"/>
                <a:gd name="T1" fmla="*/ 0 h 261"/>
                <a:gd name="T2" fmla="*/ 2147483647 w 177"/>
                <a:gd name="T3" fmla="*/ 2147483647 h 261"/>
                <a:gd name="T4" fmla="*/ 2147483647 w 177"/>
                <a:gd name="T5" fmla="*/ 2147483647 h 261"/>
                <a:gd name="T6" fmla="*/ 2147483647 w 177"/>
                <a:gd name="T7" fmla="*/ 2147483647 h 261"/>
                <a:gd name="T8" fmla="*/ 2147483647 w 177"/>
                <a:gd name="T9" fmla="*/ 2147483647 h 261"/>
                <a:gd name="T10" fmla="*/ 2147483647 w 177"/>
                <a:gd name="T11" fmla="*/ 2147483647 h 261"/>
                <a:gd name="T12" fmla="*/ 2147483647 w 177"/>
                <a:gd name="T13" fmla="*/ 2147483647 h 261"/>
                <a:gd name="T14" fmla="*/ 2147483647 w 177"/>
                <a:gd name="T15" fmla="*/ 2147483647 h 261"/>
                <a:gd name="T16" fmla="*/ 2147483647 w 177"/>
                <a:gd name="T17" fmla="*/ 2147483647 h 261"/>
                <a:gd name="T18" fmla="*/ 2147483647 w 177"/>
                <a:gd name="T19" fmla="*/ 2147483647 h 261"/>
                <a:gd name="T20" fmla="*/ 2147483647 w 177"/>
                <a:gd name="T21" fmla="*/ 2147483647 h 261"/>
                <a:gd name="T22" fmla="*/ 2147483647 w 177"/>
                <a:gd name="T23" fmla="*/ 2147483647 h 261"/>
                <a:gd name="T24" fmla="*/ 2147483647 w 177"/>
                <a:gd name="T25" fmla="*/ 2147483647 h 261"/>
                <a:gd name="T26" fmla="*/ 2147483647 w 177"/>
                <a:gd name="T27" fmla="*/ 2147483647 h 261"/>
                <a:gd name="T28" fmla="*/ 2147483647 w 177"/>
                <a:gd name="T29" fmla="*/ 2147483647 h 261"/>
                <a:gd name="T30" fmla="*/ 2147483647 w 177"/>
                <a:gd name="T31" fmla="*/ 2147483647 h 261"/>
                <a:gd name="T32" fmla="*/ 2147483647 w 177"/>
                <a:gd name="T33" fmla="*/ 2147483647 h 261"/>
                <a:gd name="T34" fmla="*/ 2147483647 w 177"/>
                <a:gd name="T35" fmla="*/ 2147483647 h 261"/>
                <a:gd name="T36" fmla="*/ 2147483647 w 177"/>
                <a:gd name="T37" fmla="*/ 2147483647 h 261"/>
                <a:gd name="T38" fmla="*/ 2147483647 w 177"/>
                <a:gd name="T39" fmla="*/ 2147483647 h 261"/>
                <a:gd name="T40" fmla="*/ 2147483647 w 177"/>
                <a:gd name="T41" fmla="*/ 2147483647 h 261"/>
                <a:gd name="T42" fmla="*/ 2147483647 w 177"/>
                <a:gd name="T43" fmla="*/ 2147483647 h 261"/>
                <a:gd name="T44" fmla="*/ 2147483647 w 177"/>
                <a:gd name="T45" fmla="*/ 2147483647 h 261"/>
                <a:gd name="T46" fmla="*/ 2147483647 w 177"/>
                <a:gd name="T47" fmla="*/ 2147483647 h 261"/>
                <a:gd name="T48" fmla="*/ 2147483647 w 177"/>
                <a:gd name="T49" fmla="*/ 2147483647 h 261"/>
                <a:gd name="T50" fmla="*/ 2147483647 w 177"/>
                <a:gd name="T51" fmla="*/ 2147483647 h 261"/>
                <a:gd name="T52" fmla="*/ 2147483647 w 177"/>
                <a:gd name="T53" fmla="*/ 2147483647 h 261"/>
                <a:gd name="T54" fmla="*/ 2147483647 w 177"/>
                <a:gd name="T55" fmla="*/ 2147483647 h 261"/>
                <a:gd name="T56" fmla="*/ 2147483647 w 177"/>
                <a:gd name="T57" fmla="*/ 2147483647 h 261"/>
                <a:gd name="T58" fmla="*/ 2147483647 w 177"/>
                <a:gd name="T59" fmla="*/ 2147483647 h 261"/>
                <a:gd name="T60" fmla="*/ 2147483647 w 177"/>
                <a:gd name="T61" fmla="*/ 2147483647 h 261"/>
                <a:gd name="T62" fmla="*/ 2147483647 w 177"/>
                <a:gd name="T63" fmla="*/ 2147483647 h 261"/>
                <a:gd name="T64" fmla="*/ 2147483647 w 177"/>
                <a:gd name="T65" fmla="*/ 2147483647 h 261"/>
                <a:gd name="T66" fmla="*/ 2147483647 w 177"/>
                <a:gd name="T67" fmla="*/ 2147483647 h 261"/>
                <a:gd name="T68" fmla="*/ 2147483647 w 177"/>
                <a:gd name="T69" fmla="*/ 2147483647 h 261"/>
                <a:gd name="T70" fmla="*/ 2147483647 w 177"/>
                <a:gd name="T71" fmla="*/ 2147483647 h 261"/>
                <a:gd name="T72" fmla="*/ 2147483647 w 177"/>
                <a:gd name="T73" fmla="*/ 2147483647 h 261"/>
                <a:gd name="T74" fmla="*/ 2147483647 w 177"/>
                <a:gd name="T75" fmla="*/ 2147483647 h 261"/>
                <a:gd name="T76" fmla="*/ 2147483647 w 177"/>
                <a:gd name="T77" fmla="*/ 2147483647 h 261"/>
                <a:gd name="T78" fmla="*/ 2147483647 w 177"/>
                <a:gd name="T79" fmla="*/ 2147483647 h 261"/>
                <a:gd name="T80" fmla="*/ 2147483647 w 177"/>
                <a:gd name="T81" fmla="*/ 2147483647 h 261"/>
                <a:gd name="T82" fmla="*/ 2147483647 w 177"/>
                <a:gd name="T83" fmla="*/ 2147483647 h 261"/>
                <a:gd name="T84" fmla="*/ 2147483647 w 177"/>
                <a:gd name="T85" fmla="*/ 2147483647 h 261"/>
                <a:gd name="T86" fmla="*/ 2147483647 w 177"/>
                <a:gd name="T87" fmla="*/ 2147483647 h 261"/>
                <a:gd name="T88" fmla="*/ 2147483647 w 177"/>
                <a:gd name="T89" fmla="*/ 2147483647 h 261"/>
                <a:gd name="T90" fmla="*/ 2147483647 w 177"/>
                <a:gd name="T91" fmla="*/ 2147483647 h 261"/>
                <a:gd name="T92" fmla="*/ 2147483647 w 177"/>
                <a:gd name="T93" fmla="*/ 2147483647 h 261"/>
                <a:gd name="T94" fmla="*/ 2147483647 w 177"/>
                <a:gd name="T95" fmla="*/ 2147483647 h 261"/>
                <a:gd name="T96" fmla="*/ 2147483647 w 177"/>
                <a:gd name="T97" fmla="*/ 2147483647 h 261"/>
                <a:gd name="T98" fmla="*/ 2147483647 w 177"/>
                <a:gd name="T99" fmla="*/ 2147483647 h 261"/>
                <a:gd name="T100" fmla="*/ 2147483647 w 177"/>
                <a:gd name="T101" fmla="*/ 2147483647 h 261"/>
                <a:gd name="T102" fmla="*/ 2147483647 w 177"/>
                <a:gd name="T103" fmla="*/ 2147483647 h 261"/>
                <a:gd name="T104" fmla="*/ 2147483647 w 177"/>
                <a:gd name="T105" fmla="*/ 2147483647 h 261"/>
                <a:gd name="T106" fmla="*/ 2147483647 w 177"/>
                <a:gd name="T107" fmla="*/ 2147483647 h 261"/>
                <a:gd name="T108" fmla="*/ 2147483647 w 177"/>
                <a:gd name="T109" fmla="*/ 2147483647 h 261"/>
                <a:gd name="T110" fmla="*/ 2147483647 w 177"/>
                <a:gd name="T111" fmla="*/ 2147483647 h 261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77"/>
                <a:gd name="T169" fmla="*/ 0 h 261"/>
                <a:gd name="T170" fmla="*/ 177 w 177"/>
                <a:gd name="T171" fmla="*/ 261 h 261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77" h="261">
                  <a:moveTo>
                    <a:pt x="51" y="13"/>
                  </a:moveTo>
                  <a:lnTo>
                    <a:pt x="60" y="10"/>
                  </a:lnTo>
                  <a:lnTo>
                    <a:pt x="64" y="6"/>
                  </a:lnTo>
                  <a:lnTo>
                    <a:pt x="67" y="1"/>
                  </a:lnTo>
                  <a:lnTo>
                    <a:pt x="69" y="0"/>
                  </a:lnTo>
                  <a:lnTo>
                    <a:pt x="70" y="4"/>
                  </a:lnTo>
                  <a:lnTo>
                    <a:pt x="66" y="9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7" y="13"/>
                  </a:lnTo>
                  <a:lnTo>
                    <a:pt x="70" y="16"/>
                  </a:lnTo>
                  <a:lnTo>
                    <a:pt x="69" y="19"/>
                  </a:lnTo>
                  <a:lnTo>
                    <a:pt x="70" y="20"/>
                  </a:lnTo>
                  <a:lnTo>
                    <a:pt x="72" y="25"/>
                  </a:lnTo>
                  <a:lnTo>
                    <a:pt x="72" y="28"/>
                  </a:lnTo>
                  <a:lnTo>
                    <a:pt x="73" y="29"/>
                  </a:lnTo>
                  <a:lnTo>
                    <a:pt x="80" y="29"/>
                  </a:lnTo>
                  <a:lnTo>
                    <a:pt x="83" y="32"/>
                  </a:lnTo>
                  <a:lnTo>
                    <a:pt x="85" y="32"/>
                  </a:lnTo>
                  <a:lnTo>
                    <a:pt x="88" y="29"/>
                  </a:lnTo>
                  <a:lnTo>
                    <a:pt x="91" y="31"/>
                  </a:lnTo>
                  <a:lnTo>
                    <a:pt x="92" y="29"/>
                  </a:lnTo>
                  <a:lnTo>
                    <a:pt x="94" y="29"/>
                  </a:lnTo>
                  <a:lnTo>
                    <a:pt x="95" y="31"/>
                  </a:lnTo>
                  <a:lnTo>
                    <a:pt x="97" y="31"/>
                  </a:lnTo>
                  <a:lnTo>
                    <a:pt x="99" y="31"/>
                  </a:lnTo>
                  <a:lnTo>
                    <a:pt x="101" y="29"/>
                  </a:lnTo>
                  <a:lnTo>
                    <a:pt x="104" y="25"/>
                  </a:lnTo>
                  <a:lnTo>
                    <a:pt x="105" y="25"/>
                  </a:lnTo>
                  <a:lnTo>
                    <a:pt x="108" y="23"/>
                  </a:lnTo>
                  <a:lnTo>
                    <a:pt x="110" y="25"/>
                  </a:lnTo>
                  <a:lnTo>
                    <a:pt x="113" y="26"/>
                  </a:lnTo>
                  <a:lnTo>
                    <a:pt x="116" y="31"/>
                  </a:lnTo>
                  <a:lnTo>
                    <a:pt x="118" y="32"/>
                  </a:lnTo>
                  <a:lnTo>
                    <a:pt x="120" y="32"/>
                  </a:lnTo>
                  <a:lnTo>
                    <a:pt x="123" y="35"/>
                  </a:lnTo>
                  <a:lnTo>
                    <a:pt x="129" y="35"/>
                  </a:lnTo>
                  <a:lnTo>
                    <a:pt x="133" y="33"/>
                  </a:lnTo>
                  <a:lnTo>
                    <a:pt x="136" y="32"/>
                  </a:lnTo>
                  <a:lnTo>
                    <a:pt x="138" y="31"/>
                  </a:lnTo>
                  <a:lnTo>
                    <a:pt x="138" y="26"/>
                  </a:lnTo>
                  <a:lnTo>
                    <a:pt x="139" y="23"/>
                  </a:lnTo>
                  <a:lnTo>
                    <a:pt x="140" y="22"/>
                  </a:lnTo>
                  <a:lnTo>
                    <a:pt x="142" y="22"/>
                  </a:lnTo>
                  <a:lnTo>
                    <a:pt x="145" y="25"/>
                  </a:lnTo>
                  <a:lnTo>
                    <a:pt x="145" y="29"/>
                  </a:lnTo>
                  <a:lnTo>
                    <a:pt x="146" y="29"/>
                  </a:lnTo>
                  <a:lnTo>
                    <a:pt x="148" y="31"/>
                  </a:lnTo>
                  <a:lnTo>
                    <a:pt x="149" y="29"/>
                  </a:lnTo>
                  <a:lnTo>
                    <a:pt x="151" y="28"/>
                  </a:lnTo>
                  <a:lnTo>
                    <a:pt x="154" y="29"/>
                  </a:lnTo>
                  <a:lnTo>
                    <a:pt x="154" y="32"/>
                  </a:lnTo>
                  <a:lnTo>
                    <a:pt x="152" y="35"/>
                  </a:lnTo>
                  <a:lnTo>
                    <a:pt x="155" y="36"/>
                  </a:lnTo>
                  <a:lnTo>
                    <a:pt x="155" y="38"/>
                  </a:lnTo>
                  <a:lnTo>
                    <a:pt x="152" y="39"/>
                  </a:lnTo>
                  <a:lnTo>
                    <a:pt x="152" y="41"/>
                  </a:lnTo>
                  <a:lnTo>
                    <a:pt x="157" y="42"/>
                  </a:lnTo>
                  <a:lnTo>
                    <a:pt x="158" y="45"/>
                  </a:lnTo>
                  <a:lnTo>
                    <a:pt x="162" y="44"/>
                  </a:lnTo>
                  <a:lnTo>
                    <a:pt x="162" y="47"/>
                  </a:lnTo>
                  <a:lnTo>
                    <a:pt x="164" y="47"/>
                  </a:lnTo>
                  <a:lnTo>
                    <a:pt x="167" y="45"/>
                  </a:lnTo>
                  <a:lnTo>
                    <a:pt x="168" y="45"/>
                  </a:lnTo>
                  <a:lnTo>
                    <a:pt x="170" y="45"/>
                  </a:lnTo>
                  <a:lnTo>
                    <a:pt x="170" y="48"/>
                  </a:lnTo>
                  <a:lnTo>
                    <a:pt x="174" y="48"/>
                  </a:lnTo>
                  <a:lnTo>
                    <a:pt x="176" y="50"/>
                  </a:lnTo>
                  <a:lnTo>
                    <a:pt x="177" y="53"/>
                  </a:lnTo>
                  <a:lnTo>
                    <a:pt x="174" y="55"/>
                  </a:lnTo>
                  <a:lnTo>
                    <a:pt x="173" y="57"/>
                  </a:lnTo>
                  <a:lnTo>
                    <a:pt x="173" y="60"/>
                  </a:lnTo>
                  <a:lnTo>
                    <a:pt x="174" y="63"/>
                  </a:lnTo>
                  <a:lnTo>
                    <a:pt x="176" y="64"/>
                  </a:lnTo>
                  <a:lnTo>
                    <a:pt x="176" y="67"/>
                  </a:lnTo>
                  <a:lnTo>
                    <a:pt x="171" y="67"/>
                  </a:lnTo>
                  <a:lnTo>
                    <a:pt x="171" y="70"/>
                  </a:lnTo>
                  <a:lnTo>
                    <a:pt x="170" y="70"/>
                  </a:lnTo>
                  <a:lnTo>
                    <a:pt x="167" y="72"/>
                  </a:lnTo>
                  <a:lnTo>
                    <a:pt x="165" y="74"/>
                  </a:lnTo>
                  <a:lnTo>
                    <a:pt x="161" y="74"/>
                  </a:lnTo>
                  <a:lnTo>
                    <a:pt x="158" y="79"/>
                  </a:lnTo>
                  <a:lnTo>
                    <a:pt x="157" y="80"/>
                  </a:lnTo>
                  <a:lnTo>
                    <a:pt x="149" y="88"/>
                  </a:lnTo>
                  <a:lnTo>
                    <a:pt x="148" y="94"/>
                  </a:lnTo>
                  <a:lnTo>
                    <a:pt x="148" y="96"/>
                  </a:lnTo>
                  <a:lnTo>
                    <a:pt x="148" y="104"/>
                  </a:lnTo>
                  <a:lnTo>
                    <a:pt x="148" y="107"/>
                  </a:lnTo>
                  <a:lnTo>
                    <a:pt x="146" y="110"/>
                  </a:lnTo>
                  <a:lnTo>
                    <a:pt x="146" y="113"/>
                  </a:lnTo>
                  <a:lnTo>
                    <a:pt x="143" y="114"/>
                  </a:lnTo>
                  <a:lnTo>
                    <a:pt x="143" y="117"/>
                  </a:lnTo>
                  <a:lnTo>
                    <a:pt x="140" y="117"/>
                  </a:lnTo>
                  <a:lnTo>
                    <a:pt x="138" y="118"/>
                  </a:lnTo>
                  <a:lnTo>
                    <a:pt x="138" y="120"/>
                  </a:lnTo>
                  <a:lnTo>
                    <a:pt x="140" y="127"/>
                  </a:lnTo>
                  <a:lnTo>
                    <a:pt x="142" y="130"/>
                  </a:lnTo>
                  <a:lnTo>
                    <a:pt x="140" y="135"/>
                  </a:lnTo>
                  <a:lnTo>
                    <a:pt x="140" y="136"/>
                  </a:lnTo>
                  <a:lnTo>
                    <a:pt x="142" y="136"/>
                  </a:lnTo>
                  <a:lnTo>
                    <a:pt x="142" y="137"/>
                  </a:lnTo>
                  <a:lnTo>
                    <a:pt x="142" y="140"/>
                  </a:lnTo>
                  <a:lnTo>
                    <a:pt x="139" y="143"/>
                  </a:lnTo>
                  <a:lnTo>
                    <a:pt x="139" y="145"/>
                  </a:lnTo>
                  <a:lnTo>
                    <a:pt x="139" y="148"/>
                  </a:lnTo>
                  <a:lnTo>
                    <a:pt x="138" y="152"/>
                  </a:lnTo>
                  <a:lnTo>
                    <a:pt x="138" y="158"/>
                  </a:lnTo>
                  <a:lnTo>
                    <a:pt x="138" y="161"/>
                  </a:lnTo>
                  <a:lnTo>
                    <a:pt x="133" y="162"/>
                  </a:lnTo>
                  <a:lnTo>
                    <a:pt x="133" y="167"/>
                  </a:lnTo>
                  <a:lnTo>
                    <a:pt x="130" y="168"/>
                  </a:lnTo>
                  <a:lnTo>
                    <a:pt x="130" y="170"/>
                  </a:lnTo>
                  <a:lnTo>
                    <a:pt x="130" y="173"/>
                  </a:lnTo>
                  <a:lnTo>
                    <a:pt x="129" y="179"/>
                  </a:lnTo>
                  <a:lnTo>
                    <a:pt x="129" y="180"/>
                  </a:lnTo>
                  <a:lnTo>
                    <a:pt x="130" y="180"/>
                  </a:lnTo>
                  <a:lnTo>
                    <a:pt x="132" y="180"/>
                  </a:lnTo>
                  <a:lnTo>
                    <a:pt x="135" y="181"/>
                  </a:lnTo>
                  <a:lnTo>
                    <a:pt x="135" y="184"/>
                  </a:lnTo>
                  <a:lnTo>
                    <a:pt x="136" y="186"/>
                  </a:lnTo>
                  <a:lnTo>
                    <a:pt x="140" y="187"/>
                  </a:lnTo>
                  <a:lnTo>
                    <a:pt x="143" y="190"/>
                  </a:lnTo>
                  <a:lnTo>
                    <a:pt x="145" y="190"/>
                  </a:lnTo>
                  <a:lnTo>
                    <a:pt x="146" y="190"/>
                  </a:lnTo>
                  <a:lnTo>
                    <a:pt x="151" y="190"/>
                  </a:lnTo>
                  <a:lnTo>
                    <a:pt x="154" y="192"/>
                  </a:lnTo>
                  <a:lnTo>
                    <a:pt x="155" y="195"/>
                  </a:lnTo>
                  <a:lnTo>
                    <a:pt x="154" y="202"/>
                  </a:lnTo>
                  <a:lnTo>
                    <a:pt x="154" y="205"/>
                  </a:lnTo>
                  <a:lnTo>
                    <a:pt x="160" y="212"/>
                  </a:lnTo>
                  <a:lnTo>
                    <a:pt x="161" y="214"/>
                  </a:lnTo>
                  <a:lnTo>
                    <a:pt x="164" y="217"/>
                  </a:lnTo>
                  <a:lnTo>
                    <a:pt x="165" y="222"/>
                  </a:lnTo>
                  <a:lnTo>
                    <a:pt x="167" y="224"/>
                  </a:lnTo>
                  <a:lnTo>
                    <a:pt x="170" y="225"/>
                  </a:lnTo>
                  <a:lnTo>
                    <a:pt x="171" y="227"/>
                  </a:lnTo>
                  <a:lnTo>
                    <a:pt x="170" y="230"/>
                  </a:lnTo>
                  <a:lnTo>
                    <a:pt x="171" y="231"/>
                  </a:lnTo>
                  <a:lnTo>
                    <a:pt x="174" y="231"/>
                  </a:lnTo>
                  <a:lnTo>
                    <a:pt x="174" y="233"/>
                  </a:lnTo>
                  <a:lnTo>
                    <a:pt x="174" y="240"/>
                  </a:lnTo>
                  <a:lnTo>
                    <a:pt x="176" y="242"/>
                  </a:lnTo>
                  <a:lnTo>
                    <a:pt x="177" y="242"/>
                  </a:lnTo>
                  <a:lnTo>
                    <a:pt x="174" y="247"/>
                  </a:lnTo>
                  <a:lnTo>
                    <a:pt x="173" y="252"/>
                  </a:lnTo>
                  <a:lnTo>
                    <a:pt x="173" y="253"/>
                  </a:lnTo>
                  <a:lnTo>
                    <a:pt x="171" y="253"/>
                  </a:lnTo>
                  <a:lnTo>
                    <a:pt x="168" y="253"/>
                  </a:lnTo>
                  <a:lnTo>
                    <a:pt x="165" y="255"/>
                  </a:lnTo>
                  <a:lnTo>
                    <a:pt x="162" y="253"/>
                  </a:lnTo>
                  <a:lnTo>
                    <a:pt x="154" y="261"/>
                  </a:lnTo>
                  <a:lnTo>
                    <a:pt x="152" y="261"/>
                  </a:lnTo>
                  <a:lnTo>
                    <a:pt x="151" y="258"/>
                  </a:lnTo>
                  <a:lnTo>
                    <a:pt x="149" y="255"/>
                  </a:lnTo>
                  <a:lnTo>
                    <a:pt x="148" y="255"/>
                  </a:lnTo>
                  <a:lnTo>
                    <a:pt x="146" y="253"/>
                  </a:lnTo>
                  <a:lnTo>
                    <a:pt x="146" y="252"/>
                  </a:lnTo>
                  <a:lnTo>
                    <a:pt x="143" y="250"/>
                  </a:lnTo>
                  <a:lnTo>
                    <a:pt x="140" y="252"/>
                  </a:lnTo>
                  <a:lnTo>
                    <a:pt x="132" y="252"/>
                  </a:lnTo>
                  <a:lnTo>
                    <a:pt x="126" y="255"/>
                  </a:lnTo>
                  <a:lnTo>
                    <a:pt x="123" y="253"/>
                  </a:lnTo>
                  <a:lnTo>
                    <a:pt x="121" y="255"/>
                  </a:lnTo>
                  <a:lnTo>
                    <a:pt x="118" y="256"/>
                  </a:lnTo>
                  <a:lnTo>
                    <a:pt x="116" y="258"/>
                  </a:lnTo>
                  <a:lnTo>
                    <a:pt x="114" y="259"/>
                  </a:lnTo>
                  <a:lnTo>
                    <a:pt x="111" y="256"/>
                  </a:lnTo>
                  <a:lnTo>
                    <a:pt x="110" y="255"/>
                  </a:lnTo>
                  <a:lnTo>
                    <a:pt x="107" y="255"/>
                  </a:lnTo>
                  <a:lnTo>
                    <a:pt x="104" y="255"/>
                  </a:lnTo>
                  <a:lnTo>
                    <a:pt x="101" y="256"/>
                  </a:lnTo>
                  <a:lnTo>
                    <a:pt x="99" y="256"/>
                  </a:lnTo>
                  <a:lnTo>
                    <a:pt x="98" y="253"/>
                  </a:lnTo>
                  <a:lnTo>
                    <a:pt x="95" y="253"/>
                  </a:lnTo>
                  <a:lnTo>
                    <a:pt x="94" y="253"/>
                  </a:lnTo>
                  <a:lnTo>
                    <a:pt x="91" y="253"/>
                  </a:lnTo>
                  <a:lnTo>
                    <a:pt x="86" y="255"/>
                  </a:lnTo>
                  <a:lnTo>
                    <a:pt x="85" y="255"/>
                  </a:lnTo>
                  <a:lnTo>
                    <a:pt x="83" y="253"/>
                  </a:lnTo>
                  <a:lnTo>
                    <a:pt x="82" y="253"/>
                  </a:lnTo>
                  <a:lnTo>
                    <a:pt x="79" y="253"/>
                  </a:lnTo>
                  <a:lnTo>
                    <a:pt x="75" y="256"/>
                  </a:lnTo>
                  <a:lnTo>
                    <a:pt x="73" y="256"/>
                  </a:lnTo>
                  <a:lnTo>
                    <a:pt x="70" y="255"/>
                  </a:lnTo>
                  <a:lnTo>
                    <a:pt x="67" y="255"/>
                  </a:lnTo>
                  <a:lnTo>
                    <a:pt x="66" y="252"/>
                  </a:lnTo>
                  <a:lnTo>
                    <a:pt x="64" y="252"/>
                  </a:lnTo>
                  <a:lnTo>
                    <a:pt x="64" y="253"/>
                  </a:lnTo>
                  <a:lnTo>
                    <a:pt x="58" y="255"/>
                  </a:lnTo>
                  <a:lnTo>
                    <a:pt x="54" y="259"/>
                  </a:lnTo>
                  <a:lnTo>
                    <a:pt x="48" y="259"/>
                  </a:lnTo>
                  <a:lnTo>
                    <a:pt x="45" y="258"/>
                  </a:lnTo>
                  <a:lnTo>
                    <a:pt x="45" y="256"/>
                  </a:lnTo>
                  <a:lnTo>
                    <a:pt x="45" y="253"/>
                  </a:lnTo>
                  <a:lnTo>
                    <a:pt x="47" y="252"/>
                  </a:lnTo>
                  <a:lnTo>
                    <a:pt x="45" y="249"/>
                  </a:lnTo>
                  <a:lnTo>
                    <a:pt x="47" y="247"/>
                  </a:lnTo>
                  <a:lnTo>
                    <a:pt x="48" y="246"/>
                  </a:lnTo>
                  <a:lnTo>
                    <a:pt x="47" y="244"/>
                  </a:lnTo>
                  <a:lnTo>
                    <a:pt x="44" y="244"/>
                  </a:lnTo>
                  <a:lnTo>
                    <a:pt x="42" y="242"/>
                  </a:lnTo>
                  <a:lnTo>
                    <a:pt x="39" y="243"/>
                  </a:lnTo>
                  <a:lnTo>
                    <a:pt x="39" y="240"/>
                  </a:lnTo>
                  <a:lnTo>
                    <a:pt x="38" y="240"/>
                  </a:lnTo>
                  <a:lnTo>
                    <a:pt x="31" y="239"/>
                  </a:lnTo>
                  <a:lnTo>
                    <a:pt x="26" y="239"/>
                  </a:lnTo>
                  <a:lnTo>
                    <a:pt x="23" y="239"/>
                  </a:lnTo>
                  <a:lnTo>
                    <a:pt x="17" y="239"/>
                  </a:lnTo>
                  <a:lnTo>
                    <a:pt x="16" y="240"/>
                  </a:lnTo>
                  <a:lnTo>
                    <a:pt x="13" y="240"/>
                  </a:lnTo>
                  <a:lnTo>
                    <a:pt x="14" y="233"/>
                  </a:lnTo>
                  <a:lnTo>
                    <a:pt x="12" y="230"/>
                  </a:lnTo>
                  <a:lnTo>
                    <a:pt x="13" y="228"/>
                  </a:lnTo>
                  <a:lnTo>
                    <a:pt x="16" y="228"/>
                  </a:lnTo>
                  <a:lnTo>
                    <a:pt x="20" y="225"/>
                  </a:lnTo>
                  <a:lnTo>
                    <a:pt x="20" y="222"/>
                  </a:lnTo>
                  <a:lnTo>
                    <a:pt x="20" y="218"/>
                  </a:lnTo>
                  <a:lnTo>
                    <a:pt x="25" y="205"/>
                  </a:lnTo>
                  <a:lnTo>
                    <a:pt x="25" y="202"/>
                  </a:lnTo>
                  <a:lnTo>
                    <a:pt x="22" y="193"/>
                  </a:lnTo>
                  <a:lnTo>
                    <a:pt x="29" y="186"/>
                  </a:lnTo>
                  <a:lnTo>
                    <a:pt x="29" y="176"/>
                  </a:lnTo>
                  <a:lnTo>
                    <a:pt x="28" y="168"/>
                  </a:lnTo>
                  <a:lnTo>
                    <a:pt x="25" y="159"/>
                  </a:lnTo>
                  <a:lnTo>
                    <a:pt x="20" y="151"/>
                  </a:lnTo>
                  <a:lnTo>
                    <a:pt x="16" y="151"/>
                  </a:lnTo>
                  <a:lnTo>
                    <a:pt x="16" y="148"/>
                  </a:lnTo>
                  <a:lnTo>
                    <a:pt x="10" y="143"/>
                  </a:lnTo>
                  <a:lnTo>
                    <a:pt x="9" y="140"/>
                  </a:lnTo>
                  <a:lnTo>
                    <a:pt x="6" y="139"/>
                  </a:lnTo>
                  <a:lnTo>
                    <a:pt x="6" y="137"/>
                  </a:lnTo>
                  <a:lnTo>
                    <a:pt x="7" y="135"/>
                  </a:lnTo>
                  <a:lnTo>
                    <a:pt x="7" y="133"/>
                  </a:lnTo>
                  <a:lnTo>
                    <a:pt x="0" y="127"/>
                  </a:lnTo>
                  <a:lnTo>
                    <a:pt x="3" y="121"/>
                  </a:lnTo>
                  <a:lnTo>
                    <a:pt x="4" y="118"/>
                  </a:lnTo>
                  <a:lnTo>
                    <a:pt x="6" y="116"/>
                  </a:lnTo>
                  <a:lnTo>
                    <a:pt x="6" y="114"/>
                  </a:lnTo>
                  <a:lnTo>
                    <a:pt x="7" y="110"/>
                  </a:lnTo>
                  <a:lnTo>
                    <a:pt x="9" y="102"/>
                  </a:lnTo>
                  <a:lnTo>
                    <a:pt x="9" y="99"/>
                  </a:lnTo>
                  <a:lnTo>
                    <a:pt x="9" y="96"/>
                  </a:lnTo>
                  <a:lnTo>
                    <a:pt x="9" y="91"/>
                  </a:lnTo>
                  <a:lnTo>
                    <a:pt x="9" y="85"/>
                  </a:lnTo>
                  <a:lnTo>
                    <a:pt x="9" y="77"/>
                  </a:lnTo>
                  <a:lnTo>
                    <a:pt x="12" y="60"/>
                  </a:lnTo>
                  <a:lnTo>
                    <a:pt x="12" y="55"/>
                  </a:lnTo>
                  <a:lnTo>
                    <a:pt x="12" y="53"/>
                  </a:lnTo>
                  <a:lnTo>
                    <a:pt x="12" y="48"/>
                  </a:lnTo>
                  <a:lnTo>
                    <a:pt x="13" y="47"/>
                  </a:lnTo>
                  <a:lnTo>
                    <a:pt x="13" y="41"/>
                  </a:lnTo>
                  <a:lnTo>
                    <a:pt x="13" y="38"/>
                  </a:lnTo>
                  <a:lnTo>
                    <a:pt x="14" y="36"/>
                  </a:lnTo>
                  <a:lnTo>
                    <a:pt x="16" y="32"/>
                  </a:lnTo>
                  <a:lnTo>
                    <a:pt x="17" y="29"/>
                  </a:lnTo>
                  <a:lnTo>
                    <a:pt x="20" y="25"/>
                  </a:lnTo>
                  <a:lnTo>
                    <a:pt x="22" y="23"/>
                  </a:lnTo>
                  <a:lnTo>
                    <a:pt x="23" y="22"/>
                  </a:lnTo>
                  <a:lnTo>
                    <a:pt x="29" y="19"/>
                  </a:lnTo>
                  <a:lnTo>
                    <a:pt x="31" y="17"/>
                  </a:lnTo>
                  <a:lnTo>
                    <a:pt x="33" y="16"/>
                  </a:lnTo>
                  <a:lnTo>
                    <a:pt x="35" y="16"/>
                  </a:lnTo>
                  <a:lnTo>
                    <a:pt x="38" y="14"/>
                  </a:lnTo>
                  <a:lnTo>
                    <a:pt x="42" y="13"/>
                  </a:lnTo>
                  <a:lnTo>
                    <a:pt x="47" y="13"/>
                  </a:lnTo>
                  <a:lnTo>
                    <a:pt x="51" y="13"/>
                  </a:lnTo>
                  <a:close/>
                  <a:moveTo>
                    <a:pt x="7" y="102"/>
                  </a:moveTo>
                  <a:lnTo>
                    <a:pt x="7" y="104"/>
                  </a:lnTo>
                  <a:lnTo>
                    <a:pt x="6" y="104"/>
                  </a:lnTo>
                  <a:lnTo>
                    <a:pt x="6" y="102"/>
                  </a:lnTo>
                  <a:lnTo>
                    <a:pt x="7" y="101"/>
                  </a:lnTo>
                  <a:lnTo>
                    <a:pt x="7" y="10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64" name="Freeform 274"/>
            <p:cNvSpPr>
              <a:spLocks/>
            </p:cNvSpPr>
            <p:nvPr/>
          </p:nvSpPr>
          <p:spPr bwMode="auto">
            <a:xfrm rot="21334256">
              <a:off x="3941513" y="1732157"/>
              <a:ext cx="528197" cy="548019"/>
            </a:xfrm>
            <a:custGeom>
              <a:avLst/>
              <a:gdLst>
                <a:gd name="T0" fmla="*/ 2147483647 w 171"/>
                <a:gd name="T1" fmla="*/ 2147483647 h 150"/>
                <a:gd name="T2" fmla="*/ 2147483647 w 171"/>
                <a:gd name="T3" fmla="*/ 2147483647 h 150"/>
                <a:gd name="T4" fmla="*/ 2147483647 w 171"/>
                <a:gd name="T5" fmla="*/ 2147483647 h 150"/>
                <a:gd name="T6" fmla="*/ 2147483647 w 171"/>
                <a:gd name="T7" fmla="*/ 2147483647 h 150"/>
                <a:gd name="T8" fmla="*/ 2147483647 w 171"/>
                <a:gd name="T9" fmla="*/ 2147483647 h 150"/>
                <a:gd name="T10" fmla="*/ 2147483647 w 171"/>
                <a:gd name="T11" fmla="*/ 2147483647 h 150"/>
                <a:gd name="T12" fmla="*/ 2147483647 w 171"/>
                <a:gd name="T13" fmla="*/ 2147483647 h 150"/>
                <a:gd name="T14" fmla="*/ 2147483647 w 171"/>
                <a:gd name="T15" fmla="*/ 2147483647 h 150"/>
                <a:gd name="T16" fmla="*/ 2147483647 w 171"/>
                <a:gd name="T17" fmla="*/ 2147483647 h 150"/>
                <a:gd name="T18" fmla="*/ 2147483647 w 171"/>
                <a:gd name="T19" fmla="*/ 2147483647 h 150"/>
                <a:gd name="T20" fmla="*/ 2147483647 w 171"/>
                <a:gd name="T21" fmla="*/ 2147483647 h 150"/>
                <a:gd name="T22" fmla="*/ 2147483647 w 171"/>
                <a:gd name="T23" fmla="*/ 2147483647 h 150"/>
                <a:gd name="T24" fmla="*/ 2147483647 w 171"/>
                <a:gd name="T25" fmla="*/ 2147483647 h 150"/>
                <a:gd name="T26" fmla="*/ 2147483647 w 171"/>
                <a:gd name="T27" fmla="*/ 2147483647 h 150"/>
                <a:gd name="T28" fmla="*/ 2147483647 w 171"/>
                <a:gd name="T29" fmla="*/ 2147483647 h 150"/>
                <a:gd name="T30" fmla="*/ 2147483647 w 171"/>
                <a:gd name="T31" fmla="*/ 2147483647 h 150"/>
                <a:gd name="T32" fmla="*/ 2147483647 w 171"/>
                <a:gd name="T33" fmla="*/ 2147483647 h 150"/>
                <a:gd name="T34" fmla="*/ 2147483647 w 171"/>
                <a:gd name="T35" fmla="*/ 2147483647 h 150"/>
                <a:gd name="T36" fmla="*/ 2147483647 w 171"/>
                <a:gd name="T37" fmla="*/ 2147483647 h 150"/>
                <a:gd name="T38" fmla="*/ 2147483647 w 171"/>
                <a:gd name="T39" fmla="*/ 2147483647 h 150"/>
                <a:gd name="T40" fmla="*/ 2147483647 w 171"/>
                <a:gd name="T41" fmla="*/ 2147483647 h 150"/>
                <a:gd name="T42" fmla="*/ 2147483647 w 171"/>
                <a:gd name="T43" fmla="*/ 2147483647 h 150"/>
                <a:gd name="T44" fmla="*/ 2147483647 w 171"/>
                <a:gd name="T45" fmla="*/ 2147483647 h 150"/>
                <a:gd name="T46" fmla="*/ 2147483647 w 171"/>
                <a:gd name="T47" fmla="*/ 2147483647 h 150"/>
                <a:gd name="T48" fmla="*/ 2147483647 w 171"/>
                <a:gd name="T49" fmla="*/ 2147483647 h 150"/>
                <a:gd name="T50" fmla="*/ 2147483647 w 171"/>
                <a:gd name="T51" fmla="*/ 2147483647 h 150"/>
                <a:gd name="T52" fmla="*/ 2147483647 w 171"/>
                <a:gd name="T53" fmla="*/ 2147483647 h 150"/>
                <a:gd name="T54" fmla="*/ 2147483647 w 171"/>
                <a:gd name="T55" fmla="*/ 2147483647 h 150"/>
                <a:gd name="T56" fmla="*/ 2147483647 w 171"/>
                <a:gd name="T57" fmla="*/ 2147483647 h 150"/>
                <a:gd name="T58" fmla="*/ 2147483647 w 171"/>
                <a:gd name="T59" fmla="*/ 2147483647 h 150"/>
                <a:gd name="T60" fmla="*/ 2147483647 w 171"/>
                <a:gd name="T61" fmla="*/ 2147483647 h 150"/>
                <a:gd name="T62" fmla="*/ 2147483647 w 171"/>
                <a:gd name="T63" fmla="*/ 2147483647 h 150"/>
                <a:gd name="T64" fmla="*/ 2147483647 w 171"/>
                <a:gd name="T65" fmla="*/ 2147483647 h 150"/>
                <a:gd name="T66" fmla="*/ 2147483647 w 171"/>
                <a:gd name="T67" fmla="*/ 2147483647 h 150"/>
                <a:gd name="T68" fmla="*/ 2147483647 w 171"/>
                <a:gd name="T69" fmla="*/ 2147483647 h 150"/>
                <a:gd name="T70" fmla="*/ 2147483647 w 171"/>
                <a:gd name="T71" fmla="*/ 2147483647 h 150"/>
                <a:gd name="T72" fmla="*/ 2147483647 w 171"/>
                <a:gd name="T73" fmla="*/ 2147483647 h 150"/>
                <a:gd name="T74" fmla="*/ 2147483647 w 171"/>
                <a:gd name="T75" fmla="*/ 2147483647 h 150"/>
                <a:gd name="T76" fmla="*/ 2147483647 w 171"/>
                <a:gd name="T77" fmla="*/ 2147483647 h 150"/>
                <a:gd name="T78" fmla="*/ 2147483647 w 171"/>
                <a:gd name="T79" fmla="*/ 2147483647 h 150"/>
                <a:gd name="T80" fmla="*/ 2147483647 w 171"/>
                <a:gd name="T81" fmla="*/ 2147483647 h 150"/>
                <a:gd name="T82" fmla="*/ 2147483647 w 171"/>
                <a:gd name="T83" fmla="*/ 2147483647 h 150"/>
                <a:gd name="T84" fmla="*/ 2147483647 w 171"/>
                <a:gd name="T85" fmla="*/ 2147483647 h 150"/>
                <a:gd name="T86" fmla="*/ 2147483647 w 171"/>
                <a:gd name="T87" fmla="*/ 2147483647 h 150"/>
                <a:gd name="T88" fmla="*/ 2147483647 w 171"/>
                <a:gd name="T89" fmla="*/ 2147483647 h 150"/>
                <a:gd name="T90" fmla="*/ 2147483647 w 171"/>
                <a:gd name="T91" fmla="*/ 2147483647 h 150"/>
                <a:gd name="T92" fmla="*/ 2147483647 w 171"/>
                <a:gd name="T93" fmla="*/ 2147483647 h 150"/>
                <a:gd name="T94" fmla="*/ 2147483647 w 171"/>
                <a:gd name="T95" fmla="*/ 2147483647 h 150"/>
                <a:gd name="T96" fmla="*/ 2147483647 w 171"/>
                <a:gd name="T97" fmla="*/ 2147483647 h 150"/>
                <a:gd name="T98" fmla="*/ 2147483647 w 171"/>
                <a:gd name="T99" fmla="*/ 2147483647 h 150"/>
                <a:gd name="T100" fmla="*/ 2147483647 w 171"/>
                <a:gd name="T101" fmla="*/ 2147483647 h 150"/>
                <a:gd name="T102" fmla="*/ 2147483647 w 171"/>
                <a:gd name="T103" fmla="*/ 2147483647 h 150"/>
                <a:gd name="T104" fmla="*/ 2147483647 w 171"/>
                <a:gd name="T105" fmla="*/ 2147483647 h 150"/>
                <a:gd name="T106" fmla="*/ 2147483647 w 171"/>
                <a:gd name="T107" fmla="*/ 2147483647 h 150"/>
                <a:gd name="T108" fmla="*/ 2147483647 w 171"/>
                <a:gd name="T109" fmla="*/ 2147483647 h 150"/>
                <a:gd name="T110" fmla="*/ 2147483647 w 171"/>
                <a:gd name="T111" fmla="*/ 2147483647 h 150"/>
                <a:gd name="T112" fmla="*/ 2147483647 w 171"/>
                <a:gd name="T113" fmla="*/ 0 h 15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71"/>
                <a:gd name="T172" fmla="*/ 0 h 150"/>
                <a:gd name="T173" fmla="*/ 171 w 171"/>
                <a:gd name="T174" fmla="*/ 150 h 150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71" h="150">
                  <a:moveTo>
                    <a:pt x="145" y="0"/>
                  </a:moveTo>
                  <a:lnTo>
                    <a:pt x="165" y="2"/>
                  </a:lnTo>
                  <a:lnTo>
                    <a:pt x="164" y="28"/>
                  </a:lnTo>
                  <a:lnTo>
                    <a:pt x="164" y="34"/>
                  </a:lnTo>
                  <a:lnTo>
                    <a:pt x="165" y="33"/>
                  </a:lnTo>
                  <a:lnTo>
                    <a:pt x="167" y="30"/>
                  </a:lnTo>
                  <a:lnTo>
                    <a:pt x="170" y="30"/>
                  </a:lnTo>
                  <a:lnTo>
                    <a:pt x="167" y="72"/>
                  </a:lnTo>
                  <a:lnTo>
                    <a:pt x="171" y="72"/>
                  </a:lnTo>
                  <a:lnTo>
                    <a:pt x="170" y="109"/>
                  </a:lnTo>
                  <a:lnTo>
                    <a:pt x="168" y="113"/>
                  </a:lnTo>
                  <a:lnTo>
                    <a:pt x="161" y="109"/>
                  </a:lnTo>
                  <a:lnTo>
                    <a:pt x="155" y="110"/>
                  </a:lnTo>
                  <a:lnTo>
                    <a:pt x="148" y="109"/>
                  </a:lnTo>
                  <a:lnTo>
                    <a:pt x="149" y="113"/>
                  </a:lnTo>
                  <a:lnTo>
                    <a:pt x="149" y="118"/>
                  </a:lnTo>
                  <a:lnTo>
                    <a:pt x="146" y="119"/>
                  </a:lnTo>
                  <a:lnTo>
                    <a:pt x="140" y="122"/>
                  </a:lnTo>
                  <a:lnTo>
                    <a:pt x="136" y="123"/>
                  </a:lnTo>
                  <a:lnTo>
                    <a:pt x="131" y="123"/>
                  </a:lnTo>
                  <a:lnTo>
                    <a:pt x="121" y="134"/>
                  </a:lnTo>
                  <a:lnTo>
                    <a:pt x="121" y="150"/>
                  </a:lnTo>
                  <a:lnTo>
                    <a:pt x="105" y="142"/>
                  </a:lnTo>
                  <a:lnTo>
                    <a:pt x="82" y="128"/>
                  </a:lnTo>
                  <a:lnTo>
                    <a:pt x="85" y="123"/>
                  </a:lnTo>
                  <a:lnTo>
                    <a:pt x="73" y="118"/>
                  </a:lnTo>
                  <a:lnTo>
                    <a:pt x="11" y="113"/>
                  </a:lnTo>
                  <a:lnTo>
                    <a:pt x="13" y="106"/>
                  </a:lnTo>
                  <a:lnTo>
                    <a:pt x="14" y="94"/>
                  </a:lnTo>
                  <a:lnTo>
                    <a:pt x="19" y="94"/>
                  </a:lnTo>
                  <a:lnTo>
                    <a:pt x="17" y="93"/>
                  </a:lnTo>
                  <a:lnTo>
                    <a:pt x="19" y="90"/>
                  </a:lnTo>
                  <a:lnTo>
                    <a:pt x="19" y="88"/>
                  </a:lnTo>
                  <a:lnTo>
                    <a:pt x="14" y="87"/>
                  </a:lnTo>
                  <a:lnTo>
                    <a:pt x="8" y="85"/>
                  </a:lnTo>
                  <a:lnTo>
                    <a:pt x="5" y="85"/>
                  </a:lnTo>
                  <a:lnTo>
                    <a:pt x="2" y="82"/>
                  </a:lnTo>
                  <a:lnTo>
                    <a:pt x="1" y="82"/>
                  </a:lnTo>
                  <a:lnTo>
                    <a:pt x="0" y="81"/>
                  </a:lnTo>
                  <a:lnTo>
                    <a:pt x="4" y="81"/>
                  </a:lnTo>
                  <a:lnTo>
                    <a:pt x="7" y="82"/>
                  </a:lnTo>
                  <a:lnTo>
                    <a:pt x="8" y="82"/>
                  </a:lnTo>
                  <a:lnTo>
                    <a:pt x="10" y="53"/>
                  </a:lnTo>
                  <a:lnTo>
                    <a:pt x="39" y="55"/>
                  </a:lnTo>
                  <a:lnTo>
                    <a:pt x="41" y="41"/>
                  </a:lnTo>
                  <a:lnTo>
                    <a:pt x="43" y="37"/>
                  </a:lnTo>
                  <a:lnTo>
                    <a:pt x="48" y="40"/>
                  </a:lnTo>
                  <a:lnTo>
                    <a:pt x="52" y="41"/>
                  </a:lnTo>
                  <a:lnTo>
                    <a:pt x="52" y="40"/>
                  </a:lnTo>
                  <a:lnTo>
                    <a:pt x="54" y="37"/>
                  </a:lnTo>
                  <a:lnTo>
                    <a:pt x="54" y="30"/>
                  </a:lnTo>
                  <a:lnTo>
                    <a:pt x="54" y="24"/>
                  </a:lnTo>
                  <a:lnTo>
                    <a:pt x="64" y="16"/>
                  </a:lnTo>
                  <a:lnTo>
                    <a:pt x="65" y="18"/>
                  </a:lnTo>
                  <a:lnTo>
                    <a:pt x="67" y="16"/>
                  </a:lnTo>
                  <a:lnTo>
                    <a:pt x="70" y="15"/>
                  </a:lnTo>
                  <a:lnTo>
                    <a:pt x="71" y="15"/>
                  </a:lnTo>
                  <a:lnTo>
                    <a:pt x="73" y="16"/>
                  </a:lnTo>
                  <a:lnTo>
                    <a:pt x="77" y="18"/>
                  </a:lnTo>
                  <a:lnTo>
                    <a:pt x="80" y="19"/>
                  </a:lnTo>
                  <a:lnTo>
                    <a:pt x="82" y="18"/>
                  </a:lnTo>
                  <a:lnTo>
                    <a:pt x="86" y="16"/>
                  </a:lnTo>
                  <a:lnTo>
                    <a:pt x="85" y="16"/>
                  </a:lnTo>
                  <a:lnTo>
                    <a:pt x="85" y="15"/>
                  </a:lnTo>
                  <a:lnTo>
                    <a:pt x="85" y="11"/>
                  </a:lnTo>
                  <a:lnTo>
                    <a:pt x="86" y="9"/>
                  </a:lnTo>
                  <a:lnTo>
                    <a:pt x="87" y="8"/>
                  </a:lnTo>
                  <a:lnTo>
                    <a:pt x="89" y="8"/>
                  </a:lnTo>
                  <a:lnTo>
                    <a:pt x="89" y="9"/>
                  </a:lnTo>
                  <a:lnTo>
                    <a:pt x="90" y="11"/>
                  </a:lnTo>
                  <a:lnTo>
                    <a:pt x="92" y="13"/>
                  </a:lnTo>
                  <a:lnTo>
                    <a:pt x="92" y="16"/>
                  </a:lnTo>
                  <a:lnTo>
                    <a:pt x="92" y="18"/>
                  </a:lnTo>
                  <a:lnTo>
                    <a:pt x="96" y="21"/>
                  </a:lnTo>
                  <a:lnTo>
                    <a:pt x="96" y="22"/>
                  </a:lnTo>
                  <a:lnTo>
                    <a:pt x="98" y="27"/>
                  </a:lnTo>
                  <a:lnTo>
                    <a:pt x="101" y="30"/>
                  </a:lnTo>
                  <a:lnTo>
                    <a:pt x="102" y="30"/>
                  </a:lnTo>
                  <a:lnTo>
                    <a:pt x="104" y="31"/>
                  </a:lnTo>
                  <a:lnTo>
                    <a:pt x="107" y="31"/>
                  </a:lnTo>
                  <a:lnTo>
                    <a:pt x="108" y="31"/>
                  </a:lnTo>
                  <a:lnTo>
                    <a:pt x="111" y="31"/>
                  </a:lnTo>
                  <a:lnTo>
                    <a:pt x="115" y="30"/>
                  </a:lnTo>
                  <a:lnTo>
                    <a:pt x="117" y="30"/>
                  </a:lnTo>
                  <a:lnTo>
                    <a:pt x="118" y="28"/>
                  </a:lnTo>
                  <a:lnTo>
                    <a:pt x="118" y="27"/>
                  </a:lnTo>
                  <a:lnTo>
                    <a:pt x="118" y="25"/>
                  </a:lnTo>
                  <a:lnTo>
                    <a:pt x="118" y="24"/>
                  </a:lnTo>
                  <a:lnTo>
                    <a:pt x="120" y="24"/>
                  </a:lnTo>
                  <a:lnTo>
                    <a:pt x="121" y="22"/>
                  </a:lnTo>
                  <a:lnTo>
                    <a:pt x="123" y="24"/>
                  </a:lnTo>
                  <a:lnTo>
                    <a:pt x="124" y="27"/>
                  </a:lnTo>
                  <a:lnTo>
                    <a:pt x="126" y="27"/>
                  </a:lnTo>
                  <a:lnTo>
                    <a:pt x="127" y="25"/>
                  </a:lnTo>
                  <a:lnTo>
                    <a:pt x="128" y="24"/>
                  </a:lnTo>
                  <a:lnTo>
                    <a:pt x="130" y="24"/>
                  </a:lnTo>
                  <a:lnTo>
                    <a:pt x="134" y="27"/>
                  </a:lnTo>
                  <a:lnTo>
                    <a:pt x="136" y="30"/>
                  </a:lnTo>
                  <a:lnTo>
                    <a:pt x="136" y="25"/>
                  </a:lnTo>
                  <a:lnTo>
                    <a:pt x="137" y="24"/>
                  </a:lnTo>
                  <a:lnTo>
                    <a:pt x="140" y="22"/>
                  </a:lnTo>
                  <a:lnTo>
                    <a:pt x="142" y="22"/>
                  </a:lnTo>
                  <a:lnTo>
                    <a:pt x="142" y="18"/>
                  </a:lnTo>
                  <a:lnTo>
                    <a:pt x="142" y="3"/>
                  </a:lnTo>
                  <a:lnTo>
                    <a:pt x="143" y="2"/>
                  </a:lnTo>
                  <a:lnTo>
                    <a:pt x="145" y="0"/>
                  </a:ln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65" name="Freeform 275"/>
            <p:cNvSpPr>
              <a:spLocks noEditPoints="1"/>
            </p:cNvSpPr>
            <p:nvPr/>
          </p:nvSpPr>
          <p:spPr bwMode="auto">
            <a:xfrm rot="21334256">
              <a:off x="5929474" y="4151082"/>
              <a:ext cx="335625" cy="455601"/>
            </a:xfrm>
            <a:custGeom>
              <a:avLst/>
              <a:gdLst>
                <a:gd name="T0" fmla="*/ 2147483647 w 109"/>
                <a:gd name="T1" fmla="*/ 2147483647 h 125"/>
                <a:gd name="T2" fmla="*/ 2147483647 w 109"/>
                <a:gd name="T3" fmla="*/ 0 h 125"/>
                <a:gd name="T4" fmla="*/ 2147483647 w 109"/>
                <a:gd name="T5" fmla="*/ 2147483647 h 125"/>
                <a:gd name="T6" fmla="*/ 2147483647 w 109"/>
                <a:gd name="T7" fmla="*/ 2147483647 h 125"/>
                <a:gd name="T8" fmla="*/ 2147483647 w 109"/>
                <a:gd name="T9" fmla="*/ 2147483647 h 125"/>
                <a:gd name="T10" fmla="*/ 2147483647 w 109"/>
                <a:gd name="T11" fmla="*/ 2147483647 h 125"/>
                <a:gd name="T12" fmla="*/ 2147483647 w 109"/>
                <a:gd name="T13" fmla="*/ 2147483647 h 125"/>
                <a:gd name="T14" fmla="*/ 2147483647 w 109"/>
                <a:gd name="T15" fmla="*/ 2147483647 h 125"/>
                <a:gd name="T16" fmla="*/ 2147483647 w 109"/>
                <a:gd name="T17" fmla="*/ 2147483647 h 125"/>
                <a:gd name="T18" fmla="*/ 2147483647 w 109"/>
                <a:gd name="T19" fmla="*/ 2147483647 h 125"/>
                <a:gd name="T20" fmla="*/ 2147483647 w 109"/>
                <a:gd name="T21" fmla="*/ 2147483647 h 125"/>
                <a:gd name="T22" fmla="*/ 2147483647 w 109"/>
                <a:gd name="T23" fmla="*/ 2147483647 h 125"/>
                <a:gd name="T24" fmla="*/ 2147483647 w 109"/>
                <a:gd name="T25" fmla="*/ 2147483647 h 125"/>
                <a:gd name="T26" fmla="*/ 2147483647 w 109"/>
                <a:gd name="T27" fmla="*/ 2147483647 h 125"/>
                <a:gd name="T28" fmla="*/ 2147483647 w 109"/>
                <a:gd name="T29" fmla="*/ 2147483647 h 125"/>
                <a:gd name="T30" fmla="*/ 2147483647 w 109"/>
                <a:gd name="T31" fmla="*/ 2147483647 h 125"/>
                <a:gd name="T32" fmla="*/ 2147483647 w 109"/>
                <a:gd name="T33" fmla="*/ 2147483647 h 125"/>
                <a:gd name="T34" fmla="*/ 2147483647 w 109"/>
                <a:gd name="T35" fmla="*/ 2147483647 h 125"/>
                <a:gd name="T36" fmla="*/ 2147483647 w 109"/>
                <a:gd name="T37" fmla="*/ 2147483647 h 125"/>
                <a:gd name="T38" fmla="*/ 2147483647 w 109"/>
                <a:gd name="T39" fmla="*/ 2147483647 h 125"/>
                <a:gd name="T40" fmla="*/ 2147483647 w 109"/>
                <a:gd name="T41" fmla="*/ 2147483647 h 125"/>
                <a:gd name="T42" fmla="*/ 2147483647 w 109"/>
                <a:gd name="T43" fmla="*/ 2147483647 h 125"/>
                <a:gd name="T44" fmla="*/ 2147483647 w 109"/>
                <a:gd name="T45" fmla="*/ 2147483647 h 125"/>
                <a:gd name="T46" fmla="*/ 2147483647 w 109"/>
                <a:gd name="T47" fmla="*/ 2147483647 h 125"/>
                <a:gd name="T48" fmla="*/ 2147483647 w 109"/>
                <a:gd name="T49" fmla="*/ 2147483647 h 125"/>
                <a:gd name="T50" fmla="*/ 2147483647 w 109"/>
                <a:gd name="T51" fmla="*/ 2147483647 h 125"/>
                <a:gd name="T52" fmla="*/ 2147483647 w 109"/>
                <a:gd name="T53" fmla="*/ 2147483647 h 125"/>
                <a:gd name="T54" fmla="*/ 2147483647 w 109"/>
                <a:gd name="T55" fmla="*/ 2147483647 h 125"/>
                <a:gd name="T56" fmla="*/ 2147483647 w 109"/>
                <a:gd name="T57" fmla="*/ 2147483647 h 125"/>
                <a:gd name="T58" fmla="*/ 2147483647 w 109"/>
                <a:gd name="T59" fmla="*/ 2147483647 h 125"/>
                <a:gd name="T60" fmla="*/ 2147483647 w 109"/>
                <a:gd name="T61" fmla="*/ 2147483647 h 125"/>
                <a:gd name="T62" fmla="*/ 2147483647 w 109"/>
                <a:gd name="T63" fmla="*/ 2147483647 h 125"/>
                <a:gd name="T64" fmla="*/ 2147483647 w 109"/>
                <a:gd name="T65" fmla="*/ 2147483647 h 125"/>
                <a:gd name="T66" fmla="*/ 2147483647 w 109"/>
                <a:gd name="T67" fmla="*/ 2147483647 h 125"/>
                <a:gd name="T68" fmla="*/ 2147483647 w 109"/>
                <a:gd name="T69" fmla="*/ 2147483647 h 125"/>
                <a:gd name="T70" fmla="*/ 2147483647 w 109"/>
                <a:gd name="T71" fmla="*/ 2147483647 h 125"/>
                <a:gd name="T72" fmla="*/ 0 w 109"/>
                <a:gd name="T73" fmla="*/ 2147483647 h 125"/>
                <a:gd name="T74" fmla="*/ 2147483647 w 109"/>
                <a:gd name="T75" fmla="*/ 2147483647 h 125"/>
                <a:gd name="T76" fmla="*/ 2147483647 w 109"/>
                <a:gd name="T77" fmla="*/ 2147483647 h 125"/>
                <a:gd name="T78" fmla="*/ 2147483647 w 109"/>
                <a:gd name="T79" fmla="*/ 2147483647 h 125"/>
                <a:gd name="T80" fmla="*/ 2147483647 w 109"/>
                <a:gd name="T81" fmla="*/ 2147483647 h 125"/>
                <a:gd name="T82" fmla="*/ 2147483647 w 109"/>
                <a:gd name="T83" fmla="*/ 2147483647 h 125"/>
                <a:gd name="T84" fmla="*/ 2147483647 w 109"/>
                <a:gd name="T85" fmla="*/ 2147483647 h 125"/>
                <a:gd name="T86" fmla="*/ 2147483647 w 109"/>
                <a:gd name="T87" fmla="*/ 2147483647 h 12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09"/>
                <a:gd name="T133" fmla="*/ 0 h 125"/>
                <a:gd name="T134" fmla="*/ 109 w 109"/>
                <a:gd name="T135" fmla="*/ 125 h 12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09" h="125">
                  <a:moveTo>
                    <a:pt x="41" y="17"/>
                  </a:moveTo>
                  <a:lnTo>
                    <a:pt x="50" y="11"/>
                  </a:lnTo>
                  <a:lnTo>
                    <a:pt x="49" y="8"/>
                  </a:lnTo>
                  <a:lnTo>
                    <a:pt x="59" y="0"/>
                  </a:lnTo>
                  <a:lnTo>
                    <a:pt x="60" y="2"/>
                  </a:lnTo>
                  <a:lnTo>
                    <a:pt x="63" y="3"/>
                  </a:lnTo>
                  <a:lnTo>
                    <a:pt x="66" y="3"/>
                  </a:lnTo>
                  <a:lnTo>
                    <a:pt x="68" y="8"/>
                  </a:lnTo>
                  <a:lnTo>
                    <a:pt x="68" y="14"/>
                  </a:lnTo>
                  <a:lnTo>
                    <a:pt x="69" y="15"/>
                  </a:lnTo>
                  <a:lnTo>
                    <a:pt x="71" y="17"/>
                  </a:lnTo>
                  <a:lnTo>
                    <a:pt x="72" y="18"/>
                  </a:lnTo>
                  <a:lnTo>
                    <a:pt x="72" y="20"/>
                  </a:lnTo>
                  <a:lnTo>
                    <a:pt x="78" y="17"/>
                  </a:lnTo>
                  <a:lnTo>
                    <a:pt x="82" y="22"/>
                  </a:lnTo>
                  <a:lnTo>
                    <a:pt x="79" y="24"/>
                  </a:lnTo>
                  <a:lnTo>
                    <a:pt x="81" y="25"/>
                  </a:lnTo>
                  <a:lnTo>
                    <a:pt x="76" y="30"/>
                  </a:lnTo>
                  <a:lnTo>
                    <a:pt x="78" y="33"/>
                  </a:lnTo>
                  <a:lnTo>
                    <a:pt x="79" y="34"/>
                  </a:lnTo>
                  <a:lnTo>
                    <a:pt x="82" y="36"/>
                  </a:lnTo>
                  <a:lnTo>
                    <a:pt x="84" y="39"/>
                  </a:lnTo>
                  <a:lnTo>
                    <a:pt x="82" y="42"/>
                  </a:lnTo>
                  <a:lnTo>
                    <a:pt x="84" y="46"/>
                  </a:lnTo>
                  <a:lnTo>
                    <a:pt x="81" y="47"/>
                  </a:lnTo>
                  <a:lnTo>
                    <a:pt x="82" y="49"/>
                  </a:lnTo>
                  <a:lnTo>
                    <a:pt x="81" y="50"/>
                  </a:lnTo>
                  <a:lnTo>
                    <a:pt x="79" y="52"/>
                  </a:lnTo>
                  <a:lnTo>
                    <a:pt x="79" y="53"/>
                  </a:lnTo>
                  <a:lnTo>
                    <a:pt x="79" y="65"/>
                  </a:lnTo>
                  <a:lnTo>
                    <a:pt x="84" y="65"/>
                  </a:lnTo>
                  <a:lnTo>
                    <a:pt x="85" y="61"/>
                  </a:lnTo>
                  <a:lnTo>
                    <a:pt x="87" y="63"/>
                  </a:lnTo>
                  <a:lnTo>
                    <a:pt x="90" y="62"/>
                  </a:lnTo>
                  <a:lnTo>
                    <a:pt x="104" y="77"/>
                  </a:lnTo>
                  <a:lnTo>
                    <a:pt x="98" y="80"/>
                  </a:lnTo>
                  <a:lnTo>
                    <a:pt x="104" y="84"/>
                  </a:lnTo>
                  <a:lnTo>
                    <a:pt x="103" y="85"/>
                  </a:lnTo>
                  <a:lnTo>
                    <a:pt x="107" y="91"/>
                  </a:lnTo>
                  <a:lnTo>
                    <a:pt x="95" y="102"/>
                  </a:lnTo>
                  <a:lnTo>
                    <a:pt x="109" y="116"/>
                  </a:lnTo>
                  <a:lnTo>
                    <a:pt x="103" y="121"/>
                  </a:lnTo>
                  <a:lnTo>
                    <a:pt x="98" y="115"/>
                  </a:lnTo>
                  <a:lnTo>
                    <a:pt x="88" y="125"/>
                  </a:lnTo>
                  <a:lnTo>
                    <a:pt x="85" y="124"/>
                  </a:lnTo>
                  <a:lnTo>
                    <a:pt x="84" y="124"/>
                  </a:lnTo>
                  <a:lnTo>
                    <a:pt x="81" y="119"/>
                  </a:lnTo>
                  <a:lnTo>
                    <a:pt x="79" y="119"/>
                  </a:lnTo>
                  <a:lnTo>
                    <a:pt x="78" y="116"/>
                  </a:lnTo>
                  <a:lnTo>
                    <a:pt x="75" y="110"/>
                  </a:lnTo>
                  <a:lnTo>
                    <a:pt x="75" y="106"/>
                  </a:lnTo>
                  <a:lnTo>
                    <a:pt x="73" y="105"/>
                  </a:lnTo>
                  <a:lnTo>
                    <a:pt x="76" y="100"/>
                  </a:lnTo>
                  <a:lnTo>
                    <a:pt x="73" y="94"/>
                  </a:lnTo>
                  <a:lnTo>
                    <a:pt x="73" y="91"/>
                  </a:lnTo>
                  <a:lnTo>
                    <a:pt x="72" y="87"/>
                  </a:lnTo>
                  <a:lnTo>
                    <a:pt x="73" y="84"/>
                  </a:lnTo>
                  <a:lnTo>
                    <a:pt x="76" y="81"/>
                  </a:lnTo>
                  <a:lnTo>
                    <a:pt x="78" y="80"/>
                  </a:lnTo>
                  <a:lnTo>
                    <a:pt x="78" y="77"/>
                  </a:lnTo>
                  <a:lnTo>
                    <a:pt x="76" y="77"/>
                  </a:lnTo>
                  <a:lnTo>
                    <a:pt x="75" y="77"/>
                  </a:lnTo>
                  <a:lnTo>
                    <a:pt x="73" y="75"/>
                  </a:lnTo>
                  <a:lnTo>
                    <a:pt x="76" y="65"/>
                  </a:lnTo>
                  <a:lnTo>
                    <a:pt x="68" y="61"/>
                  </a:lnTo>
                  <a:lnTo>
                    <a:pt x="56" y="71"/>
                  </a:lnTo>
                  <a:lnTo>
                    <a:pt x="46" y="59"/>
                  </a:lnTo>
                  <a:lnTo>
                    <a:pt x="57" y="49"/>
                  </a:lnTo>
                  <a:lnTo>
                    <a:pt x="50" y="42"/>
                  </a:lnTo>
                  <a:lnTo>
                    <a:pt x="41" y="46"/>
                  </a:lnTo>
                  <a:lnTo>
                    <a:pt x="32" y="34"/>
                  </a:lnTo>
                  <a:lnTo>
                    <a:pt x="22" y="37"/>
                  </a:lnTo>
                  <a:lnTo>
                    <a:pt x="0" y="11"/>
                  </a:lnTo>
                  <a:lnTo>
                    <a:pt x="5" y="8"/>
                  </a:lnTo>
                  <a:lnTo>
                    <a:pt x="10" y="3"/>
                  </a:lnTo>
                  <a:lnTo>
                    <a:pt x="28" y="24"/>
                  </a:lnTo>
                  <a:lnTo>
                    <a:pt x="40" y="14"/>
                  </a:lnTo>
                  <a:lnTo>
                    <a:pt x="41" y="17"/>
                  </a:lnTo>
                  <a:close/>
                  <a:moveTo>
                    <a:pt x="54" y="93"/>
                  </a:moveTo>
                  <a:lnTo>
                    <a:pt x="43" y="105"/>
                  </a:lnTo>
                  <a:lnTo>
                    <a:pt x="37" y="99"/>
                  </a:lnTo>
                  <a:lnTo>
                    <a:pt x="40" y="96"/>
                  </a:lnTo>
                  <a:lnTo>
                    <a:pt x="38" y="93"/>
                  </a:lnTo>
                  <a:lnTo>
                    <a:pt x="47" y="87"/>
                  </a:lnTo>
                  <a:lnTo>
                    <a:pt x="49" y="85"/>
                  </a:lnTo>
                  <a:lnTo>
                    <a:pt x="53" y="88"/>
                  </a:lnTo>
                  <a:lnTo>
                    <a:pt x="51" y="90"/>
                  </a:lnTo>
                  <a:lnTo>
                    <a:pt x="54" y="93"/>
                  </a:ln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66" name="Freeform 276"/>
            <p:cNvSpPr>
              <a:spLocks/>
            </p:cNvSpPr>
            <p:nvPr/>
          </p:nvSpPr>
          <p:spPr bwMode="auto">
            <a:xfrm rot="21334256">
              <a:off x="3140217" y="4559532"/>
              <a:ext cx="748279" cy="765280"/>
            </a:xfrm>
            <a:custGeom>
              <a:avLst/>
              <a:gdLst>
                <a:gd name="T0" fmla="*/ 2147483647 w 243"/>
                <a:gd name="T1" fmla="*/ 2147483647 h 211"/>
                <a:gd name="T2" fmla="*/ 2147483647 w 243"/>
                <a:gd name="T3" fmla="*/ 2147483647 h 211"/>
                <a:gd name="T4" fmla="*/ 2147483647 w 243"/>
                <a:gd name="T5" fmla="*/ 2147483647 h 211"/>
                <a:gd name="T6" fmla="*/ 2147483647 w 243"/>
                <a:gd name="T7" fmla="*/ 2147483647 h 211"/>
                <a:gd name="T8" fmla="*/ 2147483647 w 243"/>
                <a:gd name="T9" fmla="*/ 2147483647 h 211"/>
                <a:gd name="T10" fmla="*/ 2147483647 w 243"/>
                <a:gd name="T11" fmla="*/ 2147483647 h 211"/>
                <a:gd name="T12" fmla="*/ 2147483647 w 243"/>
                <a:gd name="T13" fmla="*/ 2147483647 h 211"/>
                <a:gd name="T14" fmla="*/ 2147483647 w 243"/>
                <a:gd name="T15" fmla="*/ 2147483647 h 211"/>
                <a:gd name="T16" fmla="*/ 2147483647 w 243"/>
                <a:gd name="T17" fmla="*/ 2147483647 h 211"/>
                <a:gd name="T18" fmla="*/ 2147483647 w 243"/>
                <a:gd name="T19" fmla="*/ 2147483647 h 211"/>
                <a:gd name="T20" fmla="*/ 2147483647 w 243"/>
                <a:gd name="T21" fmla="*/ 2147483647 h 211"/>
                <a:gd name="T22" fmla="*/ 2147483647 w 243"/>
                <a:gd name="T23" fmla="*/ 2147483647 h 211"/>
                <a:gd name="T24" fmla="*/ 2147483647 w 243"/>
                <a:gd name="T25" fmla="*/ 2147483647 h 211"/>
                <a:gd name="T26" fmla="*/ 2147483647 w 243"/>
                <a:gd name="T27" fmla="*/ 2147483647 h 211"/>
                <a:gd name="T28" fmla="*/ 2147483647 w 243"/>
                <a:gd name="T29" fmla="*/ 2147483647 h 211"/>
                <a:gd name="T30" fmla="*/ 2147483647 w 243"/>
                <a:gd name="T31" fmla="*/ 2147483647 h 211"/>
                <a:gd name="T32" fmla="*/ 2147483647 w 243"/>
                <a:gd name="T33" fmla="*/ 2147483647 h 211"/>
                <a:gd name="T34" fmla="*/ 2147483647 w 243"/>
                <a:gd name="T35" fmla="*/ 2147483647 h 211"/>
                <a:gd name="T36" fmla="*/ 2147483647 w 243"/>
                <a:gd name="T37" fmla="*/ 2147483647 h 211"/>
                <a:gd name="T38" fmla="*/ 2147483647 w 243"/>
                <a:gd name="T39" fmla="*/ 2147483647 h 211"/>
                <a:gd name="T40" fmla="*/ 2147483647 w 243"/>
                <a:gd name="T41" fmla="*/ 2147483647 h 211"/>
                <a:gd name="T42" fmla="*/ 2147483647 w 243"/>
                <a:gd name="T43" fmla="*/ 2147483647 h 211"/>
                <a:gd name="T44" fmla="*/ 2147483647 w 243"/>
                <a:gd name="T45" fmla="*/ 2147483647 h 211"/>
                <a:gd name="T46" fmla="*/ 2147483647 w 243"/>
                <a:gd name="T47" fmla="*/ 2147483647 h 211"/>
                <a:gd name="T48" fmla="*/ 2147483647 w 243"/>
                <a:gd name="T49" fmla="*/ 2147483647 h 211"/>
                <a:gd name="T50" fmla="*/ 2147483647 w 243"/>
                <a:gd name="T51" fmla="*/ 2147483647 h 211"/>
                <a:gd name="T52" fmla="*/ 2147483647 w 243"/>
                <a:gd name="T53" fmla="*/ 2147483647 h 211"/>
                <a:gd name="T54" fmla="*/ 2147483647 w 243"/>
                <a:gd name="T55" fmla="*/ 2147483647 h 211"/>
                <a:gd name="T56" fmla="*/ 2147483647 w 243"/>
                <a:gd name="T57" fmla="*/ 2147483647 h 211"/>
                <a:gd name="T58" fmla="*/ 2147483647 w 243"/>
                <a:gd name="T59" fmla="*/ 2147483647 h 211"/>
                <a:gd name="T60" fmla="*/ 2147483647 w 243"/>
                <a:gd name="T61" fmla="*/ 2147483647 h 211"/>
                <a:gd name="T62" fmla="*/ 2147483647 w 243"/>
                <a:gd name="T63" fmla="*/ 2147483647 h 211"/>
                <a:gd name="T64" fmla="*/ 2147483647 w 243"/>
                <a:gd name="T65" fmla="*/ 2147483647 h 211"/>
                <a:gd name="T66" fmla="*/ 2147483647 w 243"/>
                <a:gd name="T67" fmla="*/ 2147483647 h 211"/>
                <a:gd name="T68" fmla="*/ 2147483647 w 243"/>
                <a:gd name="T69" fmla="*/ 2147483647 h 211"/>
                <a:gd name="T70" fmla="*/ 2147483647 w 243"/>
                <a:gd name="T71" fmla="*/ 2147483647 h 211"/>
                <a:gd name="T72" fmla="*/ 2147483647 w 243"/>
                <a:gd name="T73" fmla="*/ 2147483647 h 211"/>
                <a:gd name="T74" fmla="*/ 2147483647 w 243"/>
                <a:gd name="T75" fmla="*/ 2147483647 h 211"/>
                <a:gd name="T76" fmla="*/ 2147483647 w 243"/>
                <a:gd name="T77" fmla="*/ 2147483647 h 211"/>
                <a:gd name="T78" fmla="*/ 2147483647 w 243"/>
                <a:gd name="T79" fmla="*/ 2147483647 h 211"/>
                <a:gd name="T80" fmla="*/ 2147483647 w 243"/>
                <a:gd name="T81" fmla="*/ 2147483647 h 211"/>
                <a:gd name="T82" fmla="*/ 2147483647 w 243"/>
                <a:gd name="T83" fmla="*/ 2147483647 h 211"/>
                <a:gd name="T84" fmla="*/ 2147483647 w 243"/>
                <a:gd name="T85" fmla="*/ 2147483647 h 211"/>
                <a:gd name="T86" fmla="*/ 2147483647 w 243"/>
                <a:gd name="T87" fmla="*/ 2147483647 h 211"/>
                <a:gd name="T88" fmla="*/ 2147483647 w 243"/>
                <a:gd name="T89" fmla="*/ 2147483647 h 211"/>
                <a:gd name="T90" fmla="*/ 2147483647 w 243"/>
                <a:gd name="T91" fmla="*/ 2147483647 h 211"/>
                <a:gd name="T92" fmla="*/ 2147483647 w 243"/>
                <a:gd name="T93" fmla="*/ 2147483647 h 211"/>
                <a:gd name="T94" fmla="*/ 2147483647 w 243"/>
                <a:gd name="T95" fmla="*/ 2147483647 h 211"/>
                <a:gd name="T96" fmla="*/ 2147483647 w 243"/>
                <a:gd name="T97" fmla="*/ 2147483647 h 211"/>
                <a:gd name="T98" fmla="*/ 2147483647 w 243"/>
                <a:gd name="T99" fmla="*/ 2147483647 h 211"/>
                <a:gd name="T100" fmla="*/ 2147483647 w 243"/>
                <a:gd name="T101" fmla="*/ 2147483647 h 211"/>
                <a:gd name="T102" fmla="*/ 2147483647 w 243"/>
                <a:gd name="T103" fmla="*/ 2147483647 h 211"/>
                <a:gd name="T104" fmla="*/ 2147483647 w 243"/>
                <a:gd name="T105" fmla="*/ 2147483647 h 211"/>
                <a:gd name="T106" fmla="*/ 2147483647 w 243"/>
                <a:gd name="T107" fmla="*/ 2147483647 h 211"/>
                <a:gd name="T108" fmla="*/ 2147483647 w 243"/>
                <a:gd name="T109" fmla="*/ 2147483647 h 211"/>
                <a:gd name="T110" fmla="*/ 2147483647 w 243"/>
                <a:gd name="T111" fmla="*/ 2147483647 h 211"/>
                <a:gd name="T112" fmla="*/ 2147483647 w 243"/>
                <a:gd name="T113" fmla="*/ 2147483647 h 211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243"/>
                <a:gd name="T172" fmla="*/ 0 h 211"/>
                <a:gd name="T173" fmla="*/ 243 w 243"/>
                <a:gd name="T174" fmla="*/ 211 h 211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243" h="211">
                  <a:moveTo>
                    <a:pt x="42" y="25"/>
                  </a:moveTo>
                  <a:lnTo>
                    <a:pt x="41" y="31"/>
                  </a:lnTo>
                  <a:lnTo>
                    <a:pt x="51" y="32"/>
                  </a:lnTo>
                  <a:lnTo>
                    <a:pt x="49" y="38"/>
                  </a:lnTo>
                  <a:lnTo>
                    <a:pt x="47" y="36"/>
                  </a:lnTo>
                  <a:lnTo>
                    <a:pt x="45" y="36"/>
                  </a:lnTo>
                  <a:lnTo>
                    <a:pt x="41" y="35"/>
                  </a:lnTo>
                  <a:lnTo>
                    <a:pt x="41" y="44"/>
                  </a:lnTo>
                  <a:lnTo>
                    <a:pt x="44" y="47"/>
                  </a:lnTo>
                  <a:lnTo>
                    <a:pt x="57" y="51"/>
                  </a:lnTo>
                  <a:lnTo>
                    <a:pt x="60" y="54"/>
                  </a:lnTo>
                  <a:lnTo>
                    <a:pt x="61" y="57"/>
                  </a:lnTo>
                  <a:lnTo>
                    <a:pt x="60" y="61"/>
                  </a:lnTo>
                  <a:lnTo>
                    <a:pt x="61" y="64"/>
                  </a:lnTo>
                  <a:lnTo>
                    <a:pt x="66" y="61"/>
                  </a:lnTo>
                  <a:lnTo>
                    <a:pt x="74" y="56"/>
                  </a:lnTo>
                  <a:lnTo>
                    <a:pt x="76" y="60"/>
                  </a:lnTo>
                  <a:lnTo>
                    <a:pt x="79" y="60"/>
                  </a:lnTo>
                  <a:lnTo>
                    <a:pt x="79" y="58"/>
                  </a:lnTo>
                  <a:lnTo>
                    <a:pt x="82" y="56"/>
                  </a:lnTo>
                  <a:lnTo>
                    <a:pt x="83" y="57"/>
                  </a:lnTo>
                  <a:lnTo>
                    <a:pt x="82" y="64"/>
                  </a:lnTo>
                  <a:lnTo>
                    <a:pt x="86" y="61"/>
                  </a:lnTo>
                  <a:lnTo>
                    <a:pt x="86" y="63"/>
                  </a:lnTo>
                  <a:lnTo>
                    <a:pt x="85" y="67"/>
                  </a:lnTo>
                  <a:lnTo>
                    <a:pt x="88" y="69"/>
                  </a:lnTo>
                  <a:lnTo>
                    <a:pt x="90" y="66"/>
                  </a:lnTo>
                  <a:lnTo>
                    <a:pt x="93" y="66"/>
                  </a:lnTo>
                  <a:lnTo>
                    <a:pt x="95" y="67"/>
                  </a:lnTo>
                  <a:lnTo>
                    <a:pt x="95" y="70"/>
                  </a:lnTo>
                  <a:lnTo>
                    <a:pt x="88" y="72"/>
                  </a:lnTo>
                  <a:lnTo>
                    <a:pt x="86" y="75"/>
                  </a:lnTo>
                  <a:lnTo>
                    <a:pt x="86" y="76"/>
                  </a:lnTo>
                  <a:lnTo>
                    <a:pt x="92" y="76"/>
                  </a:lnTo>
                  <a:lnTo>
                    <a:pt x="95" y="75"/>
                  </a:lnTo>
                  <a:lnTo>
                    <a:pt x="96" y="75"/>
                  </a:lnTo>
                  <a:lnTo>
                    <a:pt x="95" y="77"/>
                  </a:lnTo>
                  <a:lnTo>
                    <a:pt x="101" y="79"/>
                  </a:lnTo>
                  <a:lnTo>
                    <a:pt x="105" y="82"/>
                  </a:lnTo>
                  <a:lnTo>
                    <a:pt x="107" y="80"/>
                  </a:lnTo>
                  <a:lnTo>
                    <a:pt x="110" y="80"/>
                  </a:lnTo>
                  <a:lnTo>
                    <a:pt x="112" y="83"/>
                  </a:lnTo>
                  <a:lnTo>
                    <a:pt x="118" y="86"/>
                  </a:lnTo>
                  <a:lnTo>
                    <a:pt x="123" y="88"/>
                  </a:lnTo>
                  <a:lnTo>
                    <a:pt x="127" y="89"/>
                  </a:lnTo>
                  <a:lnTo>
                    <a:pt x="130" y="94"/>
                  </a:lnTo>
                  <a:lnTo>
                    <a:pt x="134" y="95"/>
                  </a:lnTo>
                  <a:lnTo>
                    <a:pt x="139" y="94"/>
                  </a:lnTo>
                  <a:lnTo>
                    <a:pt x="142" y="91"/>
                  </a:lnTo>
                  <a:lnTo>
                    <a:pt x="143" y="82"/>
                  </a:lnTo>
                  <a:lnTo>
                    <a:pt x="145" y="79"/>
                  </a:lnTo>
                  <a:lnTo>
                    <a:pt x="146" y="83"/>
                  </a:lnTo>
                  <a:lnTo>
                    <a:pt x="149" y="88"/>
                  </a:lnTo>
                  <a:lnTo>
                    <a:pt x="154" y="91"/>
                  </a:lnTo>
                  <a:lnTo>
                    <a:pt x="158" y="92"/>
                  </a:lnTo>
                  <a:lnTo>
                    <a:pt x="161" y="101"/>
                  </a:lnTo>
                  <a:lnTo>
                    <a:pt x="168" y="101"/>
                  </a:lnTo>
                  <a:lnTo>
                    <a:pt x="174" y="98"/>
                  </a:lnTo>
                  <a:lnTo>
                    <a:pt x="174" y="95"/>
                  </a:lnTo>
                  <a:lnTo>
                    <a:pt x="170" y="92"/>
                  </a:lnTo>
                  <a:lnTo>
                    <a:pt x="170" y="91"/>
                  </a:lnTo>
                  <a:lnTo>
                    <a:pt x="173" y="88"/>
                  </a:lnTo>
                  <a:lnTo>
                    <a:pt x="173" y="86"/>
                  </a:lnTo>
                  <a:lnTo>
                    <a:pt x="171" y="83"/>
                  </a:lnTo>
                  <a:lnTo>
                    <a:pt x="171" y="80"/>
                  </a:lnTo>
                  <a:lnTo>
                    <a:pt x="174" y="80"/>
                  </a:lnTo>
                  <a:lnTo>
                    <a:pt x="175" y="83"/>
                  </a:lnTo>
                  <a:lnTo>
                    <a:pt x="178" y="80"/>
                  </a:lnTo>
                  <a:lnTo>
                    <a:pt x="181" y="83"/>
                  </a:lnTo>
                  <a:lnTo>
                    <a:pt x="186" y="85"/>
                  </a:lnTo>
                  <a:lnTo>
                    <a:pt x="190" y="85"/>
                  </a:lnTo>
                  <a:lnTo>
                    <a:pt x="193" y="86"/>
                  </a:lnTo>
                  <a:lnTo>
                    <a:pt x="195" y="91"/>
                  </a:lnTo>
                  <a:lnTo>
                    <a:pt x="195" y="97"/>
                  </a:lnTo>
                  <a:lnTo>
                    <a:pt x="196" y="98"/>
                  </a:lnTo>
                  <a:lnTo>
                    <a:pt x="200" y="99"/>
                  </a:lnTo>
                  <a:lnTo>
                    <a:pt x="199" y="105"/>
                  </a:lnTo>
                  <a:lnTo>
                    <a:pt x="195" y="116"/>
                  </a:lnTo>
                  <a:lnTo>
                    <a:pt x="197" y="117"/>
                  </a:lnTo>
                  <a:lnTo>
                    <a:pt x="205" y="119"/>
                  </a:lnTo>
                  <a:lnTo>
                    <a:pt x="209" y="120"/>
                  </a:lnTo>
                  <a:lnTo>
                    <a:pt x="215" y="124"/>
                  </a:lnTo>
                  <a:lnTo>
                    <a:pt x="219" y="129"/>
                  </a:lnTo>
                  <a:lnTo>
                    <a:pt x="224" y="138"/>
                  </a:lnTo>
                  <a:lnTo>
                    <a:pt x="228" y="141"/>
                  </a:lnTo>
                  <a:lnTo>
                    <a:pt x="231" y="141"/>
                  </a:lnTo>
                  <a:lnTo>
                    <a:pt x="233" y="139"/>
                  </a:lnTo>
                  <a:lnTo>
                    <a:pt x="237" y="143"/>
                  </a:lnTo>
                  <a:lnTo>
                    <a:pt x="239" y="146"/>
                  </a:lnTo>
                  <a:lnTo>
                    <a:pt x="239" y="151"/>
                  </a:lnTo>
                  <a:lnTo>
                    <a:pt x="239" y="154"/>
                  </a:lnTo>
                  <a:lnTo>
                    <a:pt x="240" y="155"/>
                  </a:lnTo>
                  <a:lnTo>
                    <a:pt x="243" y="157"/>
                  </a:lnTo>
                  <a:lnTo>
                    <a:pt x="243" y="158"/>
                  </a:lnTo>
                  <a:lnTo>
                    <a:pt x="241" y="161"/>
                  </a:lnTo>
                  <a:lnTo>
                    <a:pt x="236" y="165"/>
                  </a:lnTo>
                  <a:lnTo>
                    <a:pt x="231" y="170"/>
                  </a:lnTo>
                  <a:lnTo>
                    <a:pt x="228" y="174"/>
                  </a:lnTo>
                  <a:lnTo>
                    <a:pt x="224" y="184"/>
                  </a:lnTo>
                  <a:lnTo>
                    <a:pt x="222" y="186"/>
                  </a:lnTo>
                  <a:lnTo>
                    <a:pt x="222" y="189"/>
                  </a:lnTo>
                  <a:lnTo>
                    <a:pt x="222" y="193"/>
                  </a:lnTo>
                  <a:lnTo>
                    <a:pt x="221" y="198"/>
                  </a:lnTo>
                  <a:lnTo>
                    <a:pt x="219" y="201"/>
                  </a:lnTo>
                  <a:lnTo>
                    <a:pt x="217" y="201"/>
                  </a:lnTo>
                  <a:lnTo>
                    <a:pt x="215" y="202"/>
                  </a:lnTo>
                  <a:lnTo>
                    <a:pt x="215" y="206"/>
                  </a:lnTo>
                  <a:lnTo>
                    <a:pt x="217" y="211"/>
                  </a:lnTo>
                  <a:lnTo>
                    <a:pt x="214" y="209"/>
                  </a:lnTo>
                  <a:lnTo>
                    <a:pt x="209" y="206"/>
                  </a:lnTo>
                  <a:lnTo>
                    <a:pt x="203" y="204"/>
                  </a:lnTo>
                  <a:lnTo>
                    <a:pt x="199" y="202"/>
                  </a:lnTo>
                  <a:lnTo>
                    <a:pt x="196" y="201"/>
                  </a:lnTo>
                  <a:lnTo>
                    <a:pt x="193" y="199"/>
                  </a:lnTo>
                  <a:lnTo>
                    <a:pt x="192" y="199"/>
                  </a:lnTo>
                  <a:lnTo>
                    <a:pt x="190" y="199"/>
                  </a:lnTo>
                  <a:lnTo>
                    <a:pt x="187" y="198"/>
                  </a:lnTo>
                  <a:lnTo>
                    <a:pt x="186" y="198"/>
                  </a:lnTo>
                  <a:lnTo>
                    <a:pt x="181" y="196"/>
                  </a:lnTo>
                  <a:lnTo>
                    <a:pt x="174" y="192"/>
                  </a:lnTo>
                  <a:lnTo>
                    <a:pt x="165" y="192"/>
                  </a:lnTo>
                  <a:lnTo>
                    <a:pt x="161" y="189"/>
                  </a:lnTo>
                  <a:lnTo>
                    <a:pt x="158" y="189"/>
                  </a:lnTo>
                  <a:lnTo>
                    <a:pt x="155" y="189"/>
                  </a:lnTo>
                  <a:lnTo>
                    <a:pt x="151" y="190"/>
                  </a:lnTo>
                  <a:lnTo>
                    <a:pt x="146" y="190"/>
                  </a:lnTo>
                  <a:lnTo>
                    <a:pt x="145" y="189"/>
                  </a:lnTo>
                  <a:lnTo>
                    <a:pt x="140" y="186"/>
                  </a:lnTo>
                  <a:lnTo>
                    <a:pt x="136" y="182"/>
                  </a:lnTo>
                  <a:lnTo>
                    <a:pt x="134" y="180"/>
                  </a:lnTo>
                  <a:lnTo>
                    <a:pt x="132" y="179"/>
                  </a:lnTo>
                  <a:lnTo>
                    <a:pt x="129" y="176"/>
                  </a:lnTo>
                  <a:lnTo>
                    <a:pt x="127" y="173"/>
                  </a:lnTo>
                  <a:lnTo>
                    <a:pt x="123" y="170"/>
                  </a:lnTo>
                  <a:lnTo>
                    <a:pt x="118" y="168"/>
                  </a:lnTo>
                  <a:lnTo>
                    <a:pt x="114" y="167"/>
                  </a:lnTo>
                  <a:lnTo>
                    <a:pt x="111" y="168"/>
                  </a:lnTo>
                  <a:lnTo>
                    <a:pt x="107" y="168"/>
                  </a:lnTo>
                  <a:lnTo>
                    <a:pt x="105" y="168"/>
                  </a:lnTo>
                  <a:lnTo>
                    <a:pt x="104" y="168"/>
                  </a:lnTo>
                  <a:lnTo>
                    <a:pt x="99" y="167"/>
                  </a:lnTo>
                  <a:lnTo>
                    <a:pt x="98" y="165"/>
                  </a:lnTo>
                  <a:lnTo>
                    <a:pt x="96" y="164"/>
                  </a:lnTo>
                  <a:lnTo>
                    <a:pt x="95" y="161"/>
                  </a:lnTo>
                  <a:lnTo>
                    <a:pt x="93" y="158"/>
                  </a:lnTo>
                  <a:lnTo>
                    <a:pt x="92" y="157"/>
                  </a:lnTo>
                  <a:lnTo>
                    <a:pt x="90" y="152"/>
                  </a:lnTo>
                  <a:lnTo>
                    <a:pt x="88" y="149"/>
                  </a:lnTo>
                  <a:lnTo>
                    <a:pt x="86" y="148"/>
                  </a:lnTo>
                  <a:lnTo>
                    <a:pt x="82" y="146"/>
                  </a:lnTo>
                  <a:lnTo>
                    <a:pt x="82" y="143"/>
                  </a:lnTo>
                  <a:lnTo>
                    <a:pt x="82" y="141"/>
                  </a:lnTo>
                  <a:lnTo>
                    <a:pt x="80" y="138"/>
                  </a:lnTo>
                  <a:lnTo>
                    <a:pt x="79" y="136"/>
                  </a:lnTo>
                  <a:lnTo>
                    <a:pt x="79" y="135"/>
                  </a:lnTo>
                  <a:lnTo>
                    <a:pt x="79" y="133"/>
                  </a:lnTo>
                  <a:lnTo>
                    <a:pt x="79" y="130"/>
                  </a:lnTo>
                  <a:lnTo>
                    <a:pt x="79" y="129"/>
                  </a:lnTo>
                  <a:lnTo>
                    <a:pt x="77" y="127"/>
                  </a:lnTo>
                  <a:lnTo>
                    <a:pt x="74" y="126"/>
                  </a:lnTo>
                  <a:lnTo>
                    <a:pt x="73" y="123"/>
                  </a:lnTo>
                  <a:lnTo>
                    <a:pt x="71" y="120"/>
                  </a:lnTo>
                  <a:lnTo>
                    <a:pt x="70" y="119"/>
                  </a:lnTo>
                  <a:lnTo>
                    <a:pt x="66" y="114"/>
                  </a:lnTo>
                  <a:lnTo>
                    <a:pt x="60" y="108"/>
                  </a:lnTo>
                  <a:lnTo>
                    <a:pt x="58" y="107"/>
                  </a:lnTo>
                  <a:lnTo>
                    <a:pt x="55" y="105"/>
                  </a:lnTo>
                  <a:lnTo>
                    <a:pt x="55" y="104"/>
                  </a:lnTo>
                  <a:lnTo>
                    <a:pt x="57" y="104"/>
                  </a:lnTo>
                  <a:lnTo>
                    <a:pt x="58" y="102"/>
                  </a:lnTo>
                  <a:lnTo>
                    <a:pt x="61" y="104"/>
                  </a:lnTo>
                  <a:lnTo>
                    <a:pt x="64" y="102"/>
                  </a:lnTo>
                  <a:lnTo>
                    <a:pt x="64" y="101"/>
                  </a:lnTo>
                  <a:lnTo>
                    <a:pt x="63" y="98"/>
                  </a:lnTo>
                  <a:lnTo>
                    <a:pt x="61" y="95"/>
                  </a:lnTo>
                  <a:lnTo>
                    <a:pt x="58" y="92"/>
                  </a:lnTo>
                  <a:lnTo>
                    <a:pt x="54" y="91"/>
                  </a:lnTo>
                  <a:lnTo>
                    <a:pt x="52" y="91"/>
                  </a:lnTo>
                  <a:lnTo>
                    <a:pt x="49" y="92"/>
                  </a:lnTo>
                  <a:lnTo>
                    <a:pt x="49" y="95"/>
                  </a:lnTo>
                  <a:lnTo>
                    <a:pt x="51" y="97"/>
                  </a:lnTo>
                  <a:lnTo>
                    <a:pt x="51" y="99"/>
                  </a:lnTo>
                  <a:lnTo>
                    <a:pt x="51" y="101"/>
                  </a:lnTo>
                  <a:lnTo>
                    <a:pt x="49" y="101"/>
                  </a:lnTo>
                  <a:lnTo>
                    <a:pt x="48" y="99"/>
                  </a:lnTo>
                  <a:lnTo>
                    <a:pt x="47" y="99"/>
                  </a:lnTo>
                  <a:lnTo>
                    <a:pt x="45" y="99"/>
                  </a:lnTo>
                  <a:lnTo>
                    <a:pt x="44" y="98"/>
                  </a:lnTo>
                  <a:lnTo>
                    <a:pt x="42" y="98"/>
                  </a:lnTo>
                  <a:lnTo>
                    <a:pt x="41" y="98"/>
                  </a:lnTo>
                  <a:lnTo>
                    <a:pt x="38" y="97"/>
                  </a:lnTo>
                  <a:lnTo>
                    <a:pt x="38" y="95"/>
                  </a:lnTo>
                  <a:lnTo>
                    <a:pt x="36" y="94"/>
                  </a:lnTo>
                  <a:lnTo>
                    <a:pt x="35" y="94"/>
                  </a:lnTo>
                  <a:lnTo>
                    <a:pt x="32" y="92"/>
                  </a:lnTo>
                  <a:lnTo>
                    <a:pt x="30" y="88"/>
                  </a:lnTo>
                  <a:lnTo>
                    <a:pt x="25" y="83"/>
                  </a:lnTo>
                  <a:lnTo>
                    <a:pt x="20" y="79"/>
                  </a:lnTo>
                  <a:lnTo>
                    <a:pt x="19" y="75"/>
                  </a:lnTo>
                  <a:lnTo>
                    <a:pt x="17" y="73"/>
                  </a:lnTo>
                  <a:lnTo>
                    <a:pt x="16" y="72"/>
                  </a:lnTo>
                  <a:lnTo>
                    <a:pt x="16" y="70"/>
                  </a:lnTo>
                  <a:lnTo>
                    <a:pt x="16" y="66"/>
                  </a:lnTo>
                  <a:lnTo>
                    <a:pt x="17" y="66"/>
                  </a:lnTo>
                  <a:lnTo>
                    <a:pt x="19" y="64"/>
                  </a:lnTo>
                  <a:lnTo>
                    <a:pt x="20" y="63"/>
                  </a:lnTo>
                  <a:lnTo>
                    <a:pt x="23" y="63"/>
                  </a:lnTo>
                  <a:lnTo>
                    <a:pt x="23" y="61"/>
                  </a:lnTo>
                  <a:lnTo>
                    <a:pt x="22" y="58"/>
                  </a:lnTo>
                  <a:lnTo>
                    <a:pt x="19" y="56"/>
                  </a:lnTo>
                  <a:lnTo>
                    <a:pt x="10" y="48"/>
                  </a:lnTo>
                  <a:lnTo>
                    <a:pt x="1" y="39"/>
                  </a:lnTo>
                  <a:lnTo>
                    <a:pt x="0" y="36"/>
                  </a:lnTo>
                  <a:lnTo>
                    <a:pt x="7" y="28"/>
                  </a:lnTo>
                  <a:lnTo>
                    <a:pt x="3" y="20"/>
                  </a:lnTo>
                  <a:lnTo>
                    <a:pt x="5" y="16"/>
                  </a:lnTo>
                  <a:lnTo>
                    <a:pt x="8" y="6"/>
                  </a:lnTo>
                  <a:lnTo>
                    <a:pt x="11" y="0"/>
                  </a:lnTo>
                  <a:lnTo>
                    <a:pt x="23" y="12"/>
                  </a:lnTo>
                  <a:lnTo>
                    <a:pt x="23" y="17"/>
                  </a:lnTo>
                  <a:lnTo>
                    <a:pt x="26" y="20"/>
                  </a:lnTo>
                  <a:lnTo>
                    <a:pt x="29" y="19"/>
                  </a:lnTo>
                  <a:lnTo>
                    <a:pt x="35" y="22"/>
                  </a:lnTo>
                  <a:lnTo>
                    <a:pt x="42" y="2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67" name="Freeform 277"/>
            <p:cNvSpPr>
              <a:spLocks/>
            </p:cNvSpPr>
            <p:nvPr/>
          </p:nvSpPr>
          <p:spPr bwMode="auto">
            <a:xfrm rot="21334256">
              <a:off x="4067050" y="4477305"/>
              <a:ext cx="694634" cy="721505"/>
            </a:xfrm>
            <a:custGeom>
              <a:avLst/>
              <a:gdLst>
                <a:gd name="T0" fmla="*/ 2147483647 w 225"/>
                <a:gd name="T1" fmla="*/ 2147483647 h 198"/>
                <a:gd name="T2" fmla="*/ 2147483647 w 225"/>
                <a:gd name="T3" fmla="*/ 2147483647 h 198"/>
                <a:gd name="T4" fmla="*/ 2147483647 w 225"/>
                <a:gd name="T5" fmla="*/ 2147483647 h 198"/>
                <a:gd name="T6" fmla="*/ 2147483647 w 225"/>
                <a:gd name="T7" fmla="*/ 2147483647 h 198"/>
                <a:gd name="T8" fmla="*/ 2147483647 w 225"/>
                <a:gd name="T9" fmla="*/ 2147483647 h 198"/>
                <a:gd name="T10" fmla="*/ 2147483647 w 225"/>
                <a:gd name="T11" fmla="*/ 2147483647 h 198"/>
                <a:gd name="T12" fmla="*/ 2147483647 w 225"/>
                <a:gd name="T13" fmla="*/ 2147483647 h 198"/>
                <a:gd name="T14" fmla="*/ 2147483647 w 225"/>
                <a:gd name="T15" fmla="*/ 2147483647 h 198"/>
                <a:gd name="T16" fmla="*/ 2147483647 w 225"/>
                <a:gd name="T17" fmla="*/ 2147483647 h 198"/>
                <a:gd name="T18" fmla="*/ 2147483647 w 225"/>
                <a:gd name="T19" fmla="*/ 2147483647 h 198"/>
                <a:gd name="T20" fmla="*/ 2147483647 w 225"/>
                <a:gd name="T21" fmla="*/ 2147483647 h 198"/>
                <a:gd name="T22" fmla="*/ 2147483647 w 225"/>
                <a:gd name="T23" fmla="*/ 2147483647 h 198"/>
                <a:gd name="T24" fmla="*/ 2147483647 w 225"/>
                <a:gd name="T25" fmla="*/ 2147483647 h 198"/>
                <a:gd name="T26" fmla="*/ 2147483647 w 225"/>
                <a:gd name="T27" fmla="*/ 2147483647 h 198"/>
                <a:gd name="T28" fmla="*/ 2147483647 w 225"/>
                <a:gd name="T29" fmla="*/ 2147483647 h 198"/>
                <a:gd name="T30" fmla="*/ 2147483647 w 225"/>
                <a:gd name="T31" fmla="*/ 2147483647 h 198"/>
                <a:gd name="T32" fmla="*/ 2147483647 w 225"/>
                <a:gd name="T33" fmla="*/ 2147483647 h 198"/>
                <a:gd name="T34" fmla="*/ 2147483647 w 225"/>
                <a:gd name="T35" fmla="*/ 2147483647 h 198"/>
                <a:gd name="T36" fmla="*/ 2147483647 w 225"/>
                <a:gd name="T37" fmla="*/ 2147483647 h 198"/>
                <a:gd name="T38" fmla="*/ 2147483647 w 225"/>
                <a:gd name="T39" fmla="*/ 2147483647 h 198"/>
                <a:gd name="T40" fmla="*/ 2147483647 w 225"/>
                <a:gd name="T41" fmla="*/ 2147483647 h 198"/>
                <a:gd name="T42" fmla="*/ 2147483647 w 225"/>
                <a:gd name="T43" fmla="*/ 2147483647 h 198"/>
                <a:gd name="T44" fmla="*/ 2147483647 w 225"/>
                <a:gd name="T45" fmla="*/ 2147483647 h 198"/>
                <a:gd name="T46" fmla="*/ 2147483647 w 225"/>
                <a:gd name="T47" fmla="*/ 2147483647 h 198"/>
                <a:gd name="T48" fmla="*/ 2147483647 w 225"/>
                <a:gd name="T49" fmla="*/ 2147483647 h 198"/>
                <a:gd name="T50" fmla="*/ 2147483647 w 225"/>
                <a:gd name="T51" fmla="*/ 2147483647 h 198"/>
                <a:gd name="T52" fmla="*/ 2147483647 w 225"/>
                <a:gd name="T53" fmla="*/ 2147483647 h 198"/>
                <a:gd name="T54" fmla="*/ 2147483647 w 225"/>
                <a:gd name="T55" fmla="*/ 2147483647 h 198"/>
                <a:gd name="T56" fmla="*/ 2147483647 w 225"/>
                <a:gd name="T57" fmla="*/ 2147483647 h 198"/>
                <a:gd name="T58" fmla="*/ 2147483647 w 225"/>
                <a:gd name="T59" fmla="*/ 2147483647 h 198"/>
                <a:gd name="T60" fmla="*/ 2147483647 w 225"/>
                <a:gd name="T61" fmla="*/ 2147483647 h 198"/>
                <a:gd name="T62" fmla="*/ 2147483647 w 225"/>
                <a:gd name="T63" fmla="*/ 2147483647 h 198"/>
                <a:gd name="T64" fmla="*/ 2147483647 w 225"/>
                <a:gd name="T65" fmla="*/ 2147483647 h 198"/>
                <a:gd name="T66" fmla="*/ 2147483647 w 225"/>
                <a:gd name="T67" fmla="*/ 2147483647 h 198"/>
                <a:gd name="T68" fmla="*/ 2147483647 w 225"/>
                <a:gd name="T69" fmla="*/ 2147483647 h 198"/>
                <a:gd name="T70" fmla="*/ 2147483647 w 225"/>
                <a:gd name="T71" fmla="*/ 2147483647 h 198"/>
                <a:gd name="T72" fmla="*/ 2147483647 w 225"/>
                <a:gd name="T73" fmla="*/ 2147483647 h 198"/>
                <a:gd name="T74" fmla="*/ 2147483647 w 225"/>
                <a:gd name="T75" fmla="*/ 2147483647 h 198"/>
                <a:gd name="T76" fmla="*/ 2147483647 w 225"/>
                <a:gd name="T77" fmla="*/ 2147483647 h 198"/>
                <a:gd name="T78" fmla="*/ 2147483647 w 225"/>
                <a:gd name="T79" fmla="*/ 2147483647 h 198"/>
                <a:gd name="T80" fmla="*/ 2147483647 w 225"/>
                <a:gd name="T81" fmla="*/ 2147483647 h 198"/>
                <a:gd name="T82" fmla="*/ 2147483647 w 225"/>
                <a:gd name="T83" fmla="*/ 2147483647 h 198"/>
                <a:gd name="T84" fmla="*/ 2147483647 w 225"/>
                <a:gd name="T85" fmla="*/ 2147483647 h 198"/>
                <a:gd name="T86" fmla="*/ 2147483647 w 225"/>
                <a:gd name="T87" fmla="*/ 2147483647 h 198"/>
                <a:gd name="T88" fmla="*/ 2147483647 w 225"/>
                <a:gd name="T89" fmla="*/ 2147483647 h 198"/>
                <a:gd name="T90" fmla="*/ 2147483647 w 225"/>
                <a:gd name="T91" fmla="*/ 2147483647 h 198"/>
                <a:gd name="T92" fmla="*/ 2147483647 w 225"/>
                <a:gd name="T93" fmla="*/ 2147483647 h 198"/>
                <a:gd name="T94" fmla="*/ 2147483647 w 225"/>
                <a:gd name="T95" fmla="*/ 2147483647 h 198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225"/>
                <a:gd name="T145" fmla="*/ 0 h 198"/>
                <a:gd name="T146" fmla="*/ 225 w 225"/>
                <a:gd name="T147" fmla="*/ 198 h 198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225" h="198">
                  <a:moveTo>
                    <a:pt x="82" y="13"/>
                  </a:moveTo>
                  <a:lnTo>
                    <a:pt x="83" y="11"/>
                  </a:lnTo>
                  <a:lnTo>
                    <a:pt x="85" y="9"/>
                  </a:lnTo>
                  <a:lnTo>
                    <a:pt x="87" y="9"/>
                  </a:lnTo>
                  <a:lnTo>
                    <a:pt x="93" y="10"/>
                  </a:lnTo>
                  <a:lnTo>
                    <a:pt x="95" y="10"/>
                  </a:lnTo>
                  <a:lnTo>
                    <a:pt x="98" y="10"/>
                  </a:lnTo>
                  <a:lnTo>
                    <a:pt x="101" y="9"/>
                  </a:lnTo>
                  <a:lnTo>
                    <a:pt x="117" y="17"/>
                  </a:lnTo>
                  <a:lnTo>
                    <a:pt x="121" y="17"/>
                  </a:lnTo>
                  <a:lnTo>
                    <a:pt x="126" y="17"/>
                  </a:lnTo>
                  <a:lnTo>
                    <a:pt x="131" y="17"/>
                  </a:lnTo>
                  <a:lnTo>
                    <a:pt x="139" y="17"/>
                  </a:lnTo>
                  <a:lnTo>
                    <a:pt x="143" y="19"/>
                  </a:lnTo>
                  <a:lnTo>
                    <a:pt x="149" y="20"/>
                  </a:lnTo>
                  <a:lnTo>
                    <a:pt x="153" y="23"/>
                  </a:lnTo>
                  <a:lnTo>
                    <a:pt x="156" y="25"/>
                  </a:lnTo>
                  <a:lnTo>
                    <a:pt x="159" y="25"/>
                  </a:lnTo>
                  <a:lnTo>
                    <a:pt x="165" y="23"/>
                  </a:lnTo>
                  <a:lnTo>
                    <a:pt x="171" y="23"/>
                  </a:lnTo>
                  <a:lnTo>
                    <a:pt x="175" y="23"/>
                  </a:lnTo>
                  <a:lnTo>
                    <a:pt x="178" y="23"/>
                  </a:lnTo>
                  <a:lnTo>
                    <a:pt x="180" y="23"/>
                  </a:lnTo>
                  <a:lnTo>
                    <a:pt x="183" y="28"/>
                  </a:lnTo>
                  <a:lnTo>
                    <a:pt x="187" y="28"/>
                  </a:lnTo>
                  <a:lnTo>
                    <a:pt x="190" y="29"/>
                  </a:lnTo>
                  <a:lnTo>
                    <a:pt x="193" y="26"/>
                  </a:lnTo>
                  <a:lnTo>
                    <a:pt x="194" y="25"/>
                  </a:lnTo>
                  <a:lnTo>
                    <a:pt x="200" y="26"/>
                  </a:lnTo>
                  <a:lnTo>
                    <a:pt x="203" y="28"/>
                  </a:lnTo>
                  <a:lnTo>
                    <a:pt x="202" y="39"/>
                  </a:lnTo>
                  <a:lnTo>
                    <a:pt x="206" y="42"/>
                  </a:lnTo>
                  <a:lnTo>
                    <a:pt x="209" y="42"/>
                  </a:lnTo>
                  <a:lnTo>
                    <a:pt x="219" y="50"/>
                  </a:lnTo>
                  <a:lnTo>
                    <a:pt x="225" y="42"/>
                  </a:lnTo>
                  <a:lnTo>
                    <a:pt x="225" y="45"/>
                  </a:lnTo>
                  <a:lnTo>
                    <a:pt x="225" y="48"/>
                  </a:lnTo>
                  <a:lnTo>
                    <a:pt x="224" y="53"/>
                  </a:lnTo>
                  <a:lnTo>
                    <a:pt x="222" y="58"/>
                  </a:lnTo>
                  <a:lnTo>
                    <a:pt x="203" y="77"/>
                  </a:lnTo>
                  <a:lnTo>
                    <a:pt x="206" y="79"/>
                  </a:lnTo>
                  <a:lnTo>
                    <a:pt x="193" y="92"/>
                  </a:lnTo>
                  <a:lnTo>
                    <a:pt x="194" y="94"/>
                  </a:lnTo>
                  <a:lnTo>
                    <a:pt x="193" y="95"/>
                  </a:lnTo>
                  <a:lnTo>
                    <a:pt x="187" y="95"/>
                  </a:lnTo>
                  <a:lnTo>
                    <a:pt x="175" y="116"/>
                  </a:lnTo>
                  <a:lnTo>
                    <a:pt x="171" y="120"/>
                  </a:lnTo>
                  <a:lnTo>
                    <a:pt x="162" y="123"/>
                  </a:lnTo>
                  <a:lnTo>
                    <a:pt x="146" y="133"/>
                  </a:lnTo>
                  <a:lnTo>
                    <a:pt x="145" y="136"/>
                  </a:lnTo>
                  <a:lnTo>
                    <a:pt x="136" y="139"/>
                  </a:lnTo>
                  <a:lnTo>
                    <a:pt x="136" y="142"/>
                  </a:lnTo>
                  <a:lnTo>
                    <a:pt x="145" y="145"/>
                  </a:lnTo>
                  <a:lnTo>
                    <a:pt x="150" y="148"/>
                  </a:lnTo>
                  <a:lnTo>
                    <a:pt x="155" y="151"/>
                  </a:lnTo>
                  <a:lnTo>
                    <a:pt x="164" y="159"/>
                  </a:lnTo>
                  <a:lnTo>
                    <a:pt x="164" y="162"/>
                  </a:lnTo>
                  <a:lnTo>
                    <a:pt x="161" y="164"/>
                  </a:lnTo>
                  <a:lnTo>
                    <a:pt x="156" y="164"/>
                  </a:lnTo>
                  <a:lnTo>
                    <a:pt x="155" y="173"/>
                  </a:lnTo>
                  <a:lnTo>
                    <a:pt x="148" y="173"/>
                  </a:lnTo>
                  <a:lnTo>
                    <a:pt x="142" y="174"/>
                  </a:lnTo>
                  <a:lnTo>
                    <a:pt x="136" y="180"/>
                  </a:lnTo>
                  <a:lnTo>
                    <a:pt x="109" y="177"/>
                  </a:lnTo>
                  <a:lnTo>
                    <a:pt x="108" y="181"/>
                  </a:lnTo>
                  <a:lnTo>
                    <a:pt x="92" y="176"/>
                  </a:lnTo>
                  <a:lnTo>
                    <a:pt x="85" y="174"/>
                  </a:lnTo>
                  <a:lnTo>
                    <a:pt x="76" y="168"/>
                  </a:lnTo>
                  <a:lnTo>
                    <a:pt x="68" y="171"/>
                  </a:lnTo>
                  <a:lnTo>
                    <a:pt x="65" y="170"/>
                  </a:lnTo>
                  <a:lnTo>
                    <a:pt x="63" y="170"/>
                  </a:lnTo>
                  <a:lnTo>
                    <a:pt x="58" y="171"/>
                  </a:lnTo>
                  <a:lnTo>
                    <a:pt x="55" y="177"/>
                  </a:lnTo>
                  <a:lnTo>
                    <a:pt x="51" y="180"/>
                  </a:lnTo>
                  <a:lnTo>
                    <a:pt x="52" y="186"/>
                  </a:lnTo>
                  <a:lnTo>
                    <a:pt x="48" y="192"/>
                  </a:lnTo>
                  <a:lnTo>
                    <a:pt x="39" y="198"/>
                  </a:lnTo>
                  <a:lnTo>
                    <a:pt x="38" y="196"/>
                  </a:lnTo>
                  <a:lnTo>
                    <a:pt x="41" y="192"/>
                  </a:lnTo>
                  <a:lnTo>
                    <a:pt x="41" y="189"/>
                  </a:lnTo>
                  <a:lnTo>
                    <a:pt x="39" y="186"/>
                  </a:lnTo>
                  <a:lnTo>
                    <a:pt x="35" y="184"/>
                  </a:lnTo>
                  <a:lnTo>
                    <a:pt x="32" y="186"/>
                  </a:lnTo>
                  <a:lnTo>
                    <a:pt x="30" y="186"/>
                  </a:lnTo>
                  <a:lnTo>
                    <a:pt x="30" y="189"/>
                  </a:lnTo>
                  <a:lnTo>
                    <a:pt x="26" y="190"/>
                  </a:lnTo>
                  <a:lnTo>
                    <a:pt x="8" y="180"/>
                  </a:lnTo>
                  <a:lnTo>
                    <a:pt x="7" y="179"/>
                  </a:lnTo>
                  <a:lnTo>
                    <a:pt x="7" y="177"/>
                  </a:lnTo>
                  <a:lnTo>
                    <a:pt x="10" y="177"/>
                  </a:lnTo>
                  <a:lnTo>
                    <a:pt x="20" y="177"/>
                  </a:lnTo>
                  <a:lnTo>
                    <a:pt x="22" y="176"/>
                  </a:lnTo>
                  <a:lnTo>
                    <a:pt x="22" y="173"/>
                  </a:lnTo>
                  <a:lnTo>
                    <a:pt x="22" y="171"/>
                  </a:lnTo>
                  <a:lnTo>
                    <a:pt x="26" y="174"/>
                  </a:lnTo>
                  <a:lnTo>
                    <a:pt x="27" y="170"/>
                  </a:lnTo>
                  <a:lnTo>
                    <a:pt x="17" y="152"/>
                  </a:lnTo>
                  <a:lnTo>
                    <a:pt x="14" y="148"/>
                  </a:lnTo>
                  <a:lnTo>
                    <a:pt x="11" y="146"/>
                  </a:lnTo>
                  <a:lnTo>
                    <a:pt x="8" y="145"/>
                  </a:lnTo>
                  <a:lnTo>
                    <a:pt x="2" y="146"/>
                  </a:lnTo>
                  <a:lnTo>
                    <a:pt x="1" y="145"/>
                  </a:lnTo>
                  <a:lnTo>
                    <a:pt x="0" y="142"/>
                  </a:lnTo>
                  <a:lnTo>
                    <a:pt x="2" y="138"/>
                  </a:lnTo>
                  <a:lnTo>
                    <a:pt x="2" y="132"/>
                  </a:lnTo>
                  <a:lnTo>
                    <a:pt x="7" y="133"/>
                  </a:lnTo>
                  <a:lnTo>
                    <a:pt x="11" y="127"/>
                  </a:lnTo>
                  <a:lnTo>
                    <a:pt x="16" y="127"/>
                  </a:lnTo>
                  <a:lnTo>
                    <a:pt x="17" y="126"/>
                  </a:lnTo>
                  <a:lnTo>
                    <a:pt x="19" y="120"/>
                  </a:lnTo>
                  <a:lnTo>
                    <a:pt x="17" y="116"/>
                  </a:lnTo>
                  <a:lnTo>
                    <a:pt x="16" y="111"/>
                  </a:lnTo>
                  <a:lnTo>
                    <a:pt x="16" y="110"/>
                  </a:lnTo>
                  <a:lnTo>
                    <a:pt x="19" y="108"/>
                  </a:lnTo>
                  <a:lnTo>
                    <a:pt x="22" y="110"/>
                  </a:lnTo>
                  <a:lnTo>
                    <a:pt x="22" y="108"/>
                  </a:lnTo>
                  <a:lnTo>
                    <a:pt x="26" y="101"/>
                  </a:lnTo>
                  <a:lnTo>
                    <a:pt x="27" y="96"/>
                  </a:lnTo>
                  <a:lnTo>
                    <a:pt x="30" y="94"/>
                  </a:lnTo>
                  <a:lnTo>
                    <a:pt x="36" y="86"/>
                  </a:lnTo>
                  <a:lnTo>
                    <a:pt x="36" y="83"/>
                  </a:lnTo>
                  <a:lnTo>
                    <a:pt x="38" y="82"/>
                  </a:lnTo>
                  <a:lnTo>
                    <a:pt x="41" y="82"/>
                  </a:lnTo>
                  <a:lnTo>
                    <a:pt x="49" y="91"/>
                  </a:lnTo>
                  <a:lnTo>
                    <a:pt x="51" y="86"/>
                  </a:lnTo>
                  <a:lnTo>
                    <a:pt x="60" y="83"/>
                  </a:lnTo>
                  <a:lnTo>
                    <a:pt x="49" y="77"/>
                  </a:lnTo>
                  <a:lnTo>
                    <a:pt x="49" y="74"/>
                  </a:lnTo>
                  <a:lnTo>
                    <a:pt x="43" y="72"/>
                  </a:lnTo>
                  <a:lnTo>
                    <a:pt x="46" y="69"/>
                  </a:lnTo>
                  <a:lnTo>
                    <a:pt x="51" y="60"/>
                  </a:lnTo>
                  <a:lnTo>
                    <a:pt x="42" y="45"/>
                  </a:lnTo>
                  <a:lnTo>
                    <a:pt x="43" y="38"/>
                  </a:lnTo>
                  <a:lnTo>
                    <a:pt x="41" y="33"/>
                  </a:lnTo>
                  <a:lnTo>
                    <a:pt x="45" y="0"/>
                  </a:lnTo>
                  <a:lnTo>
                    <a:pt x="49" y="1"/>
                  </a:lnTo>
                  <a:lnTo>
                    <a:pt x="52" y="3"/>
                  </a:lnTo>
                  <a:lnTo>
                    <a:pt x="58" y="7"/>
                  </a:lnTo>
                  <a:lnTo>
                    <a:pt x="63" y="10"/>
                  </a:lnTo>
                  <a:lnTo>
                    <a:pt x="67" y="11"/>
                  </a:lnTo>
                  <a:lnTo>
                    <a:pt x="73" y="13"/>
                  </a:lnTo>
                  <a:lnTo>
                    <a:pt x="76" y="14"/>
                  </a:lnTo>
                  <a:lnTo>
                    <a:pt x="80" y="14"/>
                  </a:lnTo>
                  <a:lnTo>
                    <a:pt x="82" y="1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68" name="Freeform 278"/>
            <p:cNvSpPr>
              <a:spLocks/>
            </p:cNvSpPr>
            <p:nvPr/>
          </p:nvSpPr>
          <p:spPr bwMode="auto">
            <a:xfrm rot="21334256">
              <a:off x="2729755" y="4252057"/>
              <a:ext cx="420907" cy="562611"/>
            </a:xfrm>
            <a:custGeom>
              <a:avLst/>
              <a:gdLst>
                <a:gd name="T0" fmla="*/ 2147483647 w 136"/>
                <a:gd name="T1" fmla="*/ 2147483647 h 155"/>
                <a:gd name="T2" fmla="*/ 2147483647 w 136"/>
                <a:gd name="T3" fmla="*/ 2147483647 h 155"/>
                <a:gd name="T4" fmla="*/ 2147483647 w 136"/>
                <a:gd name="T5" fmla="*/ 2147483647 h 155"/>
                <a:gd name="T6" fmla="*/ 2147483647 w 136"/>
                <a:gd name="T7" fmla="*/ 2147483647 h 155"/>
                <a:gd name="T8" fmla="*/ 2147483647 w 136"/>
                <a:gd name="T9" fmla="*/ 2147483647 h 155"/>
                <a:gd name="T10" fmla="*/ 2147483647 w 136"/>
                <a:gd name="T11" fmla="*/ 2147483647 h 155"/>
                <a:gd name="T12" fmla="*/ 2147483647 w 136"/>
                <a:gd name="T13" fmla="*/ 2147483647 h 155"/>
                <a:gd name="T14" fmla="*/ 2147483647 w 136"/>
                <a:gd name="T15" fmla="*/ 2147483647 h 155"/>
                <a:gd name="T16" fmla="*/ 2147483647 w 136"/>
                <a:gd name="T17" fmla="*/ 2147483647 h 155"/>
                <a:gd name="T18" fmla="*/ 2147483647 w 136"/>
                <a:gd name="T19" fmla="*/ 2147483647 h 155"/>
                <a:gd name="T20" fmla="*/ 2147483647 w 136"/>
                <a:gd name="T21" fmla="*/ 2147483647 h 155"/>
                <a:gd name="T22" fmla="*/ 2147483647 w 136"/>
                <a:gd name="T23" fmla="*/ 2147483647 h 155"/>
                <a:gd name="T24" fmla="*/ 2147483647 w 136"/>
                <a:gd name="T25" fmla="*/ 2147483647 h 155"/>
                <a:gd name="T26" fmla="*/ 2147483647 w 136"/>
                <a:gd name="T27" fmla="*/ 2147483647 h 155"/>
                <a:gd name="T28" fmla="*/ 2147483647 w 136"/>
                <a:gd name="T29" fmla="*/ 2147483647 h 155"/>
                <a:gd name="T30" fmla="*/ 2147483647 w 136"/>
                <a:gd name="T31" fmla="*/ 2147483647 h 155"/>
                <a:gd name="T32" fmla="*/ 2147483647 w 136"/>
                <a:gd name="T33" fmla="*/ 2147483647 h 155"/>
                <a:gd name="T34" fmla="*/ 2147483647 w 136"/>
                <a:gd name="T35" fmla="*/ 2147483647 h 155"/>
                <a:gd name="T36" fmla="*/ 2147483647 w 136"/>
                <a:gd name="T37" fmla="*/ 2147483647 h 155"/>
                <a:gd name="T38" fmla="*/ 2147483647 w 136"/>
                <a:gd name="T39" fmla="*/ 2147483647 h 155"/>
                <a:gd name="T40" fmla="*/ 2147483647 w 136"/>
                <a:gd name="T41" fmla="*/ 2147483647 h 155"/>
                <a:gd name="T42" fmla="*/ 0 w 136"/>
                <a:gd name="T43" fmla="*/ 2147483647 h 155"/>
                <a:gd name="T44" fmla="*/ 2147483647 w 136"/>
                <a:gd name="T45" fmla="*/ 2147483647 h 155"/>
                <a:gd name="T46" fmla="*/ 2147483647 w 136"/>
                <a:gd name="T47" fmla="*/ 2147483647 h 155"/>
                <a:gd name="T48" fmla="*/ 2147483647 w 136"/>
                <a:gd name="T49" fmla="*/ 2147483647 h 155"/>
                <a:gd name="T50" fmla="*/ 2147483647 w 136"/>
                <a:gd name="T51" fmla="*/ 2147483647 h 155"/>
                <a:gd name="T52" fmla="*/ 2147483647 w 136"/>
                <a:gd name="T53" fmla="*/ 2147483647 h 155"/>
                <a:gd name="T54" fmla="*/ 2147483647 w 136"/>
                <a:gd name="T55" fmla="*/ 2147483647 h 155"/>
                <a:gd name="T56" fmla="*/ 2147483647 w 136"/>
                <a:gd name="T57" fmla="*/ 2147483647 h 155"/>
                <a:gd name="T58" fmla="*/ 2147483647 w 136"/>
                <a:gd name="T59" fmla="*/ 2147483647 h 155"/>
                <a:gd name="T60" fmla="*/ 2147483647 w 136"/>
                <a:gd name="T61" fmla="*/ 2147483647 h 155"/>
                <a:gd name="T62" fmla="*/ 2147483647 w 136"/>
                <a:gd name="T63" fmla="*/ 2147483647 h 155"/>
                <a:gd name="T64" fmla="*/ 2147483647 w 136"/>
                <a:gd name="T65" fmla="*/ 2147483647 h 155"/>
                <a:gd name="T66" fmla="*/ 2147483647 w 136"/>
                <a:gd name="T67" fmla="*/ 0 h 155"/>
                <a:gd name="T68" fmla="*/ 2147483647 w 136"/>
                <a:gd name="T69" fmla="*/ 2147483647 h 155"/>
                <a:gd name="T70" fmla="*/ 2147483647 w 136"/>
                <a:gd name="T71" fmla="*/ 2147483647 h 155"/>
                <a:gd name="T72" fmla="*/ 2147483647 w 136"/>
                <a:gd name="T73" fmla="*/ 2147483647 h 155"/>
                <a:gd name="T74" fmla="*/ 2147483647 w 136"/>
                <a:gd name="T75" fmla="*/ 2147483647 h 155"/>
                <a:gd name="T76" fmla="*/ 2147483647 w 136"/>
                <a:gd name="T77" fmla="*/ 2147483647 h 155"/>
                <a:gd name="T78" fmla="*/ 2147483647 w 136"/>
                <a:gd name="T79" fmla="*/ 2147483647 h 155"/>
                <a:gd name="T80" fmla="*/ 2147483647 w 136"/>
                <a:gd name="T81" fmla="*/ 2147483647 h 155"/>
                <a:gd name="T82" fmla="*/ 2147483647 w 136"/>
                <a:gd name="T83" fmla="*/ 2147483647 h 155"/>
                <a:gd name="T84" fmla="*/ 2147483647 w 136"/>
                <a:gd name="T85" fmla="*/ 2147483647 h 155"/>
                <a:gd name="T86" fmla="*/ 2147483647 w 136"/>
                <a:gd name="T87" fmla="*/ 2147483647 h 155"/>
                <a:gd name="T88" fmla="*/ 2147483647 w 136"/>
                <a:gd name="T89" fmla="*/ 2147483647 h 155"/>
                <a:gd name="T90" fmla="*/ 2147483647 w 136"/>
                <a:gd name="T91" fmla="*/ 2147483647 h 155"/>
                <a:gd name="T92" fmla="*/ 2147483647 w 136"/>
                <a:gd name="T93" fmla="*/ 2147483647 h 155"/>
                <a:gd name="T94" fmla="*/ 2147483647 w 136"/>
                <a:gd name="T95" fmla="*/ 2147483647 h 155"/>
                <a:gd name="T96" fmla="*/ 2147483647 w 136"/>
                <a:gd name="T97" fmla="*/ 2147483647 h 15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36"/>
                <a:gd name="T148" fmla="*/ 0 h 155"/>
                <a:gd name="T149" fmla="*/ 136 w 136"/>
                <a:gd name="T150" fmla="*/ 155 h 15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36" h="155">
                  <a:moveTo>
                    <a:pt x="131" y="104"/>
                  </a:moveTo>
                  <a:lnTo>
                    <a:pt x="128" y="114"/>
                  </a:lnTo>
                  <a:lnTo>
                    <a:pt x="126" y="118"/>
                  </a:lnTo>
                  <a:lnTo>
                    <a:pt x="130" y="126"/>
                  </a:lnTo>
                  <a:lnTo>
                    <a:pt x="123" y="134"/>
                  </a:lnTo>
                  <a:lnTo>
                    <a:pt x="121" y="130"/>
                  </a:lnTo>
                  <a:lnTo>
                    <a:pt x="117" y="126"/>
                  </a:lnTo>
                  <a:lnTo>
                    <a:pt x="114" y="124"/>
                  </a:lnTo>
                  <a:lnTo>
                    <a:pt x="111" y="123"/>
                  </a:lnTo>
                  <a:lnTo>
                    <a:pt x="108" y="123"/>
                  </a:lnTo>
                  <a:lnTo>
                    <a:pt x="106" y="123"/>
                  </a:lnTo>
                  <a:lnTo>
                    <a:pt x="105" y="123"/>
                  </a:lnTo>
                  <a:lnTo>
                    <a:pt x="104" y="124"/>
                  </a:lnTo>
                  <a:lnTo>
                    <a:pt x="104" y="126"/>
                  </a:lnTo>
                  <a:lnTo>
                    <a:pt x="105" y="130"/>
                  </a:lnTo>
                  <a:lnTo>
                    <a:pt x="106" y="133"/>
                  </a:lnTo>
                  <a:lnTo>
                    <a:pt x="106" y="136"/>
                  </a:lnTo>
                  <a:lnTo>
                    <a:pt x="106" y="139"/>
                  </a:lnTo>
                  <a:lnTo>
                    <a:pt x="109" y="142"/>
                  </a:lnTo>
                  <a:lnTo>
                    <a:pt x="112" y="143"/>
                  </a:lnTo>
                  <a:lnTo>
                    <a:pt x="111" y="145"/>
                  </a:lnTo>
                  <a:lnTo>
                    <a:pt x="109" y="146"/>
                  </a:lnTo>
                  <a:lnTo>
                    <a:pt x="111" y="143"/>
                  </a:lnTo>
                  <a:lnTo>
                    <a:pt x="109" y="143"/>
                  </a:lnTo>
                  <a:lnTo>
                    <a:pt x="108" y="143"/>
                  </a:lnTo>
                  <a:lnTo>
                    <a:pt x="108" y="146"/>
                  </a:lnTo>
                  <a:lnTo>
                    <a:pt x="108" y="148"/>
                  </a:lnTo>
                  <a:lnTo>
                    <a:pt x="106" y="151"/>
                  </a:lnTo>
                  <a:lnTo>
                    <a:pt x="102" y="152"/>
                  </a:lnTo>
                  <a:lnTo>
                    <a:pt x="99" y="154"/>
                  </a:lnTo>
                  <a:lnTo>
                    <a:pt x="98" y="154"/>
                  </a:lnTo>
                  <a:lnTo>
                    <a:pt x="92" y="154"/>
                  </a:lnTo>
                  <a:lnTo>
                    <a:pt x="89" y="155"/>
                  </a:lnTo>
                  <a:lnTo>
                    <a:pt x="82" y="154"/>
                  </a:lnTo>
                  <a:lnTo>
                    <a:pt x="74" y="151"/>
                  </a:lnTo>
                  <a:lnTo>
                    <a:pt x="68" y="148"/>
                  </a:lnTo>
                  <a:lnTo>
                    <a:pt x="61" y="145"/>
                  </a:lnTo>
                  <a:lnTo>
                    <a:pt x="57" y="145"/>
                  </a:lnTo>
                  <a:lnTo>
                    <a:pt x="55" y="145"/>
                  </a:lnTo>
                  <a:lnTo>
                    <a:pt x="52" y="145"/>
                  </a:lnTo>
                  <a:lnTo>
                    <a:pt x="51" y="145"/>
                  </a:lnTo>
                  <a:lnTo>
                    <a:pt x="49" y="143"/>
                  </a:lnTo>
                  <a:lnTo>
                    <a:pt x="43" y="142"/>
                  </a:lnTo>
                  <a:lnTo>
                    <a:pt x="42" y="142"/>
                  </a:lnTo>
                  <a:lnTo>
                    <a:pt x="41" y="140"/>
                  </a:lnTo>
                  <a:lnTo>
                    <a:pt x="39" y="140"/>
                  </a:lnTo>
                  <a:lnTo>
                    <a:pt x="38" y="139"/>
                  </a:lnTo>
                  <a:lnTo>
                    <a:pt x="36" y="139"/>
                  </a:lnTo>
                  <a:lnTo>
                    <a:pt x="33" y="137"/>
                  </a:lnTo>
                  <a:lnTo>
                    <a:pt x="30" y="136"/>
                  </a:lnTo>
                  <a:lnTo>
                    <a:pt x="27" y="134"/>
                  </a:lnTo>
                  <a:lnTo>
                    <a:pt x="24" y="132"/>
                  </a:lnTo>
                  <a:lnTo>
                    <a:pt x="19" y="130"/>
                  </a:lnTo>
                  <a:lnTo>
                    <a:pt x="16" y="129"/>
                  </a:lnTo>
                  <a:lnTo>
                    <a:pt x="14" y="127"/>
                  </a:lnTo>
                  <a:lnTo>
                    <a:pt x="13" y="126"/>
                  </a:lnTo>
                  <a:lnTo>
                    <a:pt x="11" y="124"/>
                  </a:lnTo>
                  <a:lnTo>
                    <a:pt x="10" y="124"/>
                  </a:lnTo>
                  <a:lnTo>
                    <a:pt x="8" y="123"/>
                  </a:lnTo>
                  <a:lnTo>
                    <a:pt x="5" y="121"/>
                  </a:lnTo>
                  <a:lnTo>
                    <a:pt x="4" y="120"/>
                  </a:lnTo>
                  <a:lnTo>
                    <a:pt x="2" y="118"/>
                  </a:lnTo>
                  <a:lnTo>
                    <a:pt x="1" y="115"/>
                  </a:lnTo>
                  <a:lnTo>
                    <a:pt x="0" y="114"/>
                  </a:lnTo>
                  <a:lnTo>
                    <a:pt x="8" y="104"/>
                  </a:lnTo>
                  <a:lnTo>
                    <a:pt x="11" y="104"/>
                  </a:lnTo>
                  <a:lnTo>
                    <a:pt x="11" y="107"/>
                  </a:lnTo>
                  <a:lnTo>
                    <a:pt x="11" y="111"/>
                  </a:lnTo>
                  <a:lnTo>
                    <a:pt x="14" y="111"/>
                  </a:lnTo>
                  <a:lnTo>
                    <a:pt x="16" y="107"/>
                  </a:lnTo>
                  <a:lnTo>
                    <a:pt x="20" y="102"/>
                  </a:lnTo>
                  <a:lnTo>
                    <a:pt x="21" y="95"/>
                  </a:lnTo>
                  <a:lnTo>
                    <a:pt x="23" y="96"/>
                  </a:lnTo>
                  <a:lnTo>
                    <a:pt x="24" y="93"/>
                  </a:lnTo>
                  <a:lnTo>
                    <a:pt x="11" y="85"/>
                  </a:lnTo>
                  <a:lnTo>
                    <a:pt x="7" y="83"/>
                  </a:lnTo>
                  <a:lnTo>
                    <a:pt x="7" y="80"/>
                  </a:lnTo>
                  <a:lnTo>
                    <a:pt x="1" y="77"/>
                  </a:lnTo>
                  <a:lnTo>
                    <a:pt x="1" y="76"/>
                  </a:lnTo>
                  <a:lnTo>
                    <a:pt x="8" y="77"/>
                  </a:lnTo>
                  <a:lnTo>
                    <a:pt x="10" y="71"/>
                  </a:lnTo>
                  <a:lnTo>
                    <a:pt x="14" y="73"/>
                  </a:lnTo>
                  <a:lnTo>
                    <a:pt x="17" y="48"/>
                  </a:lnTo>
                  <a:lnTo>
                    <a:pt x="30" y="51"/>
                  </a:lnTo>
                  <a:lnTo>
                    <a:pt x="32" y="48"/>
                  </a:lnTo>
                  <a:lnTo>
                    <a:pt x="30" y="45"/>
                  </a:lnTo>
                  <a:lnTo>
                    <a:pt x="32" y="41"/>
                  </a:lnTo>
                  <a:lnTo>
                    <a:pt x="26" y="36"/>
                  </a:lnTo>
                  <a:lnTo>
                    <a:pt x="33" y="14"/>
                  </a:lnTo>
                  <a:lnTo>
                    <a:pt x="39" y="16"/>
                  </a:lnTo>
                  <a:lnTo>
                    <a:pt x="43" y="11"/>
                  </a:lnTo>
                  <a:lnTo>
                    <a:pt x="48" y="16"/>
                  </a:lnTo>
                  <a:lnTo>
                    <a:pt x="51" y="19"/>
                  </a:lnTo>
                  <a:lnTo>
                    <a:pt x="61" y="19"/>
                  </a:lnTo>
                  <a:lnTo>
                    <a:pt x="63" y="17"/>
                  </a:lnTo>
                  <a:lnTo>
                    <a:pt x="55" y="14"/>
                  </a:lnTo>
                  <a:lnTo>
                    <a:pt x="57" y="11"/>
                  </a:lnTo>
                  <a:lnTo>
                    <a:pt x="51" y="4"/>
                  </a:lnTo>
                  <a:lnTo>
                    <a:pt x="49" y="1"/>
                  </a:lnTo>
                  <a:lnTo>
                    <a:pt x="49" y="0"/>
                  </a:lnTo>
                  <a:lnTo>
                    <a:pt x="54" y="0"/>
                  </a:lnTo>
                  <a:lnTo>
                    <a:pt x="61" y="8"/>
                  </a:lnTo>
                  <a:lnTo>
                    <a:pt x="64" y="8"/>
                  </a:lnTo>
                  <a:lnTo>
                    <a:pt x="61" y="3"/>
                  </a:lnTo>
                  <a:lnTo>
                    <a:pt x="65" y="1"/>
                  </a:lnTo>
                  <a:lnTo>
                    <a:pt x="77" y="4"/>
                  </a:lnTo>
                  <a:lnTo>
                    <a:pt x="67" y="16"/>
                  </a:lnTo>
                  <a:lnTo>
                    <a:pt x="68" y="20"/>
                  </a:lnTo>
                  <a:lnTo>
                    <a:pt x="68" y="23"/>
                  </a:lnTo>
                  <a:lnTo>
                    <a:pt x="71" y="25"/>
                  </a:lnTo>
                  <a:lnTo>
                    <a:pt x="74" y="29"/>
                  </a:lnTo>
                  <a:lnTo>
                    <a:pt x="76" y="36"/>
                  </a:lnTo>
                  <a:lnTo>
                    <a:pt x="80" y="36"/>
                  </a:lnTo>
                  <a:lnTo>
                    <a:pt x="82" y="38"/>
                  </a:lnTo>
                  <a:lnTo>
                    <a:pt x="85" y="36"/>
                  </a:lnTo>
                  <a:lnTo>
                    <a:pt x="86" y="36"/>
                  </a:lnTo>
                  <a:lnTo>
                    <a:pt x="89" y="42"/>
                  </a:lnTo>
                  <a:lnTo>
                    <a:pt x="90" y="45"/>
                  </a:lnTo>
                  <a:lnTo>
                    <a:pt x="99" y="47"/>
                  </a:lnTo>
                  <a:lnTo>
                    <a:pt x="99" y="48"/>
                  </a:lnTo>
                  <a:lnTo>
                    <a:pt x="90" y="49"/>
                  </a:lnTo>
                  <a:lnTo>
                    <a:pt x="87" y="51"/>
                  </a:lnTo>
                  <a:lnTo>
                    <a:pt x="86" y="52"/>
                  </a:lnTo>
                  <a:lnTo>
                    <a:pt x="90" y="57"/>
                  </a:lnTo>
                  <a:lnTo>
                    <a:pt x="96" y="57"/>
                  </a:lnTo>
                  <a:lnTo>
                    <a:pt x="104" y="54"/>
                  </a:lnTo>
                  <a:lnTo>
                    <a:pt x="108" y="54"/>
                  </a:lnTo>
                  <a:lnTo>
                    <a:pt x="109" y="57"/>
                  </a:lnTo>
                  <a:lnTo>
                    <a:pt x="111" y="58"/>
                  </a:lnTo>
                  <a:lnTo>
                    <a:pt x="111" y="61"/>
                  </a:lnTo>
                  <a:lnTo>
                    <a:pt x="115" y="64"/>
                  </a:lnTo>
                  <a:lnTo>
                    <a:pt x="112" y="70"/>
                  </a:lnTo>
                  <a:lnTo>
                    <a:pt x="109" y="69"/>
                  </a:lnTo>
                  <a:lnTo>
                    <a:pt x="106" y="74"/>
                  </a:lnTo>
                  <a:lnTo>
                    <a:pt x="114" y="74"/>
                  </a:lnTo>
                  <a:lnTo>
                    <a:pt x="114" y="76"/>
                  </a:lnTo>
                  <a:lnTo>
                    <a:pt x="124" y="77"/>
                  </a:lnTo>
                  <a:lnTo>
                    <a:pt x="124" y="82"/>
                  </a:lnTo>
                  <a:lnTo>
                    <a:pt x="128" y="83"/>
                  </a:lnTo>
                  <a:lnTo>
                    <a:pt x="131" y="80"/>
                  </a:lnTo>
                  <a:lnTo>
                    <a:pt x="136" y="82"/>
                  </a:lnTo>
                  <a:lnTo>
                    <a:pt x="128" y="88"/>
                  </a:lnTo>
                  <a:lnTo>
                    <a:pt x="131" y="92"/>
                  </a:lnTo>
                  <a:lnTo>
                    <a:pt x="128" y="104"/>
                  </a:lnTo>
                  <a:lnTo>
                    <a:pt x="131" y="10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69" name="Freeform 279"/>
            <p:cNvSpPr>
              <a:spLocks/>
            </p:cNvSpPr>
            <p:nvPr/>
          </p:nvSpPr>
          <p:spPr bwMode="auto">
            <a:xfrm rot="21334256">
              <a:off x="4367566" y="5553025"/>
              <a:ext cx="1371387" cy="1167379"/>
            </a:xfrm>
            <a:custGeom>
              <a:avLst/>
              <a:gdLst>
                <a:gd name="T0" fmla="*/ 2147483647 w 444"/>
                <a:gd name="T1" fmla="*/ 2147483647 h 321"/>
                <a:gd name="T2" fmla="*/ 2147483647 w 444"/>
                <a:gd name="T3" fmla="*/ 2147483647 h 321"/>
                <a:gd name="T4" fmla="*/ 2147483647 w 444"/>
                <a:gd name="T5" fmla="*/ 2147483647 h 321"/>
                <a:gd name="T6" fmla="*/ 2147483647 w 444"/>
                <a:gd name="T7" fmla="*/ 2147483647 h 321"/>
                <a:gd name="T8" fmla="*/ 2147483647 w 444"/>
                <a:gd name="T9" fmla="*/ 2147483647 h 321"/>
                <a:gd name="T10" fmla="*/ 2147483647 w 444"/>
                <a:gd name="T11" fmla="*/ 2147483647 h 321"/>
                <a:gd name="T12" fmla="*/ 2147483647 w 444"/>
                <a:gd name="T13" fmla="*/ 2147483647 h 321"/>
                <a:gd name="T14" fmla="*/ 2147483647 w 444"/>
                <a:gd name="T15" fmla="*/ 2147483647 h 321"/>
                <a:gd name="T16" fmla="*/ 2147483647 w 444"/>
                <a:gd name="T17" fmla="*/ 2147483647 h 321"/>
                <a:gd name="T18" fmla="*/ 2147483647 w 444"/>
                <a:gd name="T19" fmla="*/ 2147483647 h 321"/>
                <a:gd name="T20" fmla="*/ 2147483647 w 444"/>
                <a:gd name="T21" fmla="*/ 2147483647 h 321"/>
                <a:gd name="T22" fmla="*/ 2147483647 w 444"/>
                <a:gd name="T23" fmla="*/ 2147483647 h 321"/>
                <a:gd name="T24" fmla="*/ 2147483647 w 444"/>
                <a:gd name="T25" fmla="*/ 2147483647 h 321"/>
                <a:gd name="T26" fmla="*/ 2147483647 w 444"/>
                <a:gd name="T27" fmla="*/ 2147483647 h 321"/>
                <a:gd name="T28" fmla="*/ 2147483647 w 444"/>
                <a:gd name="T29" fmla="*/ 2147483647 h 321"/>
                <a:gd name="T30" fmla="*/ 2147483647 w 444"/>
                <a:gd name="T31" fmla="*/ 2147483647 h 321"/>
                <a:gd name="T32" fmla="*/ 2147483647 w 444"/>
                <a:gd name="T33" fmla="*/ 2147483647 h 321"/>
                <a:gd name="T34" fmla="*/ 2147483647 w 444"/>
                <a:gd name="T35" fmla="*/ 2147483647 h 321"/>
                <a:gd name="T36" fmla="*/ 2147483647 w 444"/>
                <a:gd name="T37" fmla="*/ 2147483647 h 321"/>
                <a:gd name="T38" fmla="*/ 2147483647 w 444"/>
                <a:gd name="T39" fmla="*/ 2147483647 h 321"/>
                <a:gd name="T40" fmla="*/ 2147483647 w 444"/>
                <a:gd name="T41" fmla="*/ 2147483647 h 321"/>
                <a:gd name="T42" fmla="*/ 2147483647 w 444"/>
                <a:gd name="T43" fmla="*/ 2147483647 h 321"/>
                <a:gd name="T44" fmla="*/ 2147483647 w 444"/>
                <a:gd name="T45" fmla="*/ 2147483647 h 321"/>
                <a:gd name="T46" fmla="*/ 2147483647 w 444"/>
                <a:gd name="T47" fmla="*/ 2147483647 h 321"/>
                <a:gd name="T48" fmla="*/ 2147483647 w 444"/>
                <a:gd name="T49" fmla="*/ 2147483647 h 321"/>
                <a:gd name="T50" fmla="*/ 2147483647 w 444"/>
                <a:gd name="T51" fmla="*/ 2147483647 h 321"/>
                <a:gd name="T52" fmla="*/ 2147483647 w 444"/>
                <a:gd name="T53" fmla="*/ 2147483647 h 321"/>
                <a:gd name="T54" fmla="*/ 2147483647 w 444"/>
                <a:gd name="T55" fmla="*/ 2147483647 h 321"/>
                <a:gd name="T56" fmla="*/ 2147483647 w 444"/>
                <a:gd name="T57" fmla="*/ 2147483647 h 321"/>
                <a:gd name="T58" fmla="*/ 2147483647 w 444"/>
                <a:gd name="T59" fmla="*/ 2147483647 h 321"/>
                <a:gd name="T60" fmla="*/ 2147483647 w 444"/>
                <a:gd name="T61" fmla="*/ 2147483647 h 321"/>
                <a:gd name="T62" fmla="*/ 2147483647 w 444"/>
                <a:gd name="T63" fmla="*/ 2147483647 h 321"/>
                <a:gd name="T64" fmla="*/ 2147483647 w 444"/>
                <a:gd name="T65" fmla="*/ 2147483647 h 321"/>
                <a:gd name="T66" fmla="*/ 2147483647 w 444"/>
                <a:gd name="T67" fmla="*/ 2147483647 h 321"/>
                <a:gd name="T68" fmla="*/ 2147483647 w 444"/>
                <a:gd name="T69" fmla="*/ 2147483647 h 321"/>
                <a:gd name="T70" fmla="*/ 2147483647 w 444"/>
                <a:gd name="T71" fmla="*/ 2147483647 h 321"/>
                <a:gd name="T72" fmla="*/ 2147483647 w 444"/>
                <a:gd name="T73" fmla="*/ 2147483647 h 321"/>
                <a:gd name="T74" fmla="*/ 2147483647 w 444"/>
                <a:gd name="T75" fmla="*/ 2147483647 h 321"/>
                <a:gd name="T76" fmla="*/ 2147483647 w 444"/>
                <a:gd name="T77" fmla="*/ 2147483647 h 321"/>
                <a:gd name="T78" fmla="*/ 2147483647 w 444"/>
                <a:gd name="T79" fmla="*/ 2147483647 h 321"/>
                <a:gd name="T80" fmla="*/ 2147483647 w 444"/>
                <a:gd name="T81" fmla="*/ 2147483647 h 321"/>
                <a:gd name="T82" fmla="*/ 2147483647 w 444"/>
                <a:gd name="T83" fmla="*/ 2147483647 h 321"/>
                <a:gd name="T84" fmla="*/ 2147483647 w 444"/>
                <a:gd name="T85" fmla="*/ 2147483647 h 321"/>
                <a:gd name="T86" fmla="*/ 2147483647 w 444"/>
                <a:gd name="T87" fmla="*/ 2147483647 h 321"/>
                <a:gd name="T88" fmla="*/ 2147483647 w 444"/>
                <a:gd name="T89" fmla="*/ 2147483647 h 321"/>
                <a:gd name="T90" fmla="*/ 2147483647 w 444"/>
                <a:gd name="T91" fmla="*/ 2147483647 h 321"/>
                <a:gd name="T92" fmla="*/ 2147483647 w 444"/>
                <a:gd name="T93" fmla="*/ 2147483647 h 321"/>
                <a:gd name="T94" fmla="*/ 2147483647 w 444"/>
                <a:gd name="T95" fmla="*/ 2147483647 h 321"/>
                <a:gd name="T96" fmla="*/ 2147483647 w 444"/>
                <a:gd name="T97" fmla="*/ 2147483647 h 321"/>
                <a:gd name="T98" fmla="*/ 2147483647 w 444"/>
                <a:gd name="T99" fmla="*/ 2147483647 h 321"/>
                <a:gd name="T100" fmla="*/ 2147483647 w 444"/>
                <a:gd name="T101" fmla="*/ 2147483647 h 321"/>
                <a:gd name="T102" fmla="*/ 2147483647 w 444"/>
                <a:gd name="T103" fmla="*/ 2147483647 h 321"/>
                <a:gd name="T104" fmla="*/ 2147483647 w 444"/>
                <a:gd name="T105" fmla="*/ 2147483647 h 321"/>
                <a:gd name="T106" fmla="*/ 2147483647 w 444"/>
                <a:gd name="T107" fmla="*/ 2147483647 h 321"/>
                <a:gd name="T108" fmla="*/ 2147483647 w 444"/>
                <a:gd name="T109" fmla="*/ 2147483647 h 321"/>
                <a:gd name="T110" fmla="*/ 2147483647 w 444"/>
                <a:gd name="T111" fmla="*/ 2147483647 h 321"/>
                <a:gd name="T112" fmla="*/ 2147483647 w 444"/>
                <a:gd name="T113" fmla="*/ 2147483647 h 321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444"/>
                <a:gd name="T172" fmla="*/ 0 h 321"/>
                <a:gd name="T173" fmla="*/ 444 w 444"/>
                <a:gd name="T174" fmla="*/ 321 h 321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444" h="321">
                  <a:moveTo>
                    <a:pt x="106" y="20"/>
                  </a:moveTo>
                  <a:lnTo>
                    <a:pt x="115" y="26"/>
                  </a:lnTo>
                  <a:lnTo>
                    <a:pt x="121" y="28"/>
                  </a:lnTo>
                  <a:lnTo>
                    <a:pt x="124" y="32"/>
                  </a:lnTo>
                  <a:lnTo>
                    <a:pt x="124" y="38"/>
                  </a:lnTo>
                  <a:lnTo>
                    <a:pt x="125" y="41"/>
                  </a:lnTo>
                  <a:lnTo>
                    <a:pt x="132" y="45"/>
                  </a:lnTo>
                  <a:lnTo>
                    <a:pt x="144" y="53"/>
                  </a:lnTo>
                  <a:lnTo>
                    <a:pt x="147" y="53"/>
                  </a:lnTo>
                  <a:lnTo>
                    <a:pt x="150" y="54"/>
                  </a:lnTo>
                  <a:lnTo>
                    <a:pt x="159" y="61"/>
                  </a:lnTo>
                  <a:lnTo>
                    <a:pt x="154" y="70"/>
                  </a:lnTo>
                  <a:lnTo>
                    <a:pt x="156" y="73"/>
                  </a:lnTo>
                  <a:lnTo>
                    <a:pt x="154" y="76"/>
                  </a:lnTo>
                  <a:lnTo>
                    <a:pt x="157" y="80"/>
                  </a:lnTo>
                  <a:lnTo>
                    <a:pt x="160" y="80"/>
                  </a:lnTo>
                  <a:lnTo>
                    <a:pt x="162" y="79"/>
                  </a:lnTo>
                  <a:lnTo>
                    <a:pt x="165" y="79"/>
                  </a:lnTo>
                  <a:lnTo>
                    <a:pt x="167" y="80"/>
                  </a:lnTo>
                  <a:lnTo>
                    <a:pt x="173" y="85"/>
                  </a:lnTo>
                  <a:lnTo>
                    <a:pt x="178" y="88"/>
                  </a:lnTo>
                  <a:lnTo>
                    <a:pt x="182" y="88"/>
                  </a:lnTo>
                  <a:lnTo>
                    <a:pt x="194" y="85"/>
                  </a:lnTo>
                  <a:lnTo>
                    <a:pt x="198" y="88"/>
                  </a:lnTo>
                  <a:lnTo>
                    <a:pt x="204" y="91"/>
                  </a:lnTo>
                  <a:lnTo>
                    <a:pt x="211" y="94"/>
                  </a:lnTo>
                  <a:lnTo>
                    <a:pt x="216" y="92"/>
                  </a:lnTo>
                  <a:lnTo>
                    <a:pt x="219" y="91"/>
                  </a:lnTo>
                  <a:lnTo>
                    <a:pt x="220" y="88"/>
                  </a:lnTo>
                  <a:lnTo>
                    <a:pt x="222" y="85"/>
                  </a:lnTo>
                  <a:lnTo>
                    <a:pt x="225" y="82"/>
                  </a:lnTo>
                  <a:lnTo>
                    <a:pt x="228" y="79"/>
                  </a:lnTo>
                  <a:lnTo>
                    <a:pt x="229" y="79"/>
                  </a:lnTo>
                  <a:lnTo>
                    <a:pt x="233" y="79"/>
                  </a:lnTo>
                  <a:lnTo>
                    <a:pt x="235" y="82"/>
                  </a:lnTo>
                  <a:lnTo>
                    <a:pt x="236" y="85"/>
                  </a:lnTo>
                  <a:lnTo>
                    <a:pt x="238" y="85"/>
                  </a:lnTo>
                  <a:lnTo>
                    <a:pt x="238" y="86"/>
                  </a:lnTo>
                  <a:lnTo>
                    <a:pt x="241" y="91"/>
                  </a:lnTo>
                  <a:lnTo>
                    <a:pt x="241" y="92"/>
                  </a:lnTo>
                  <a:lnTo>
                    <a:pt x="241" y="94"/>
                  </a:lnTo>
                  <a:lnTo>
                    <a:pt x="242" y="94"/>
                  </a:lnTo>
                  <a:lnTo>
                    <a:pt x="244" y="95"/>
                  </a:lnTo>
                  <a:lnTo>
                    <a:pt x="245" y="97"/>
                  </a:lnTo>
                  <a:lnTo>
                    <a:pt x="245" y="98"/>
                  </a:lnTo>
                  <a:lnTo>
                    <a:pt x="247" y="101"/>
                  </a:lnTo>
                  <a:lnTo>
                    <a:pt x="248" y="102"/>
                  </a:lnTo>
                  <a:lnTo>
                    <a:pt x="250" y="104"/>
                  </a:lnTo>
                  <a:lnTo>
                    <a:pt x="252" y="105"/>
                  </a:lnTo>
                  <a:lnTo>
                    <a:pt x="254" y="107"/>
                  </a:lnTo>
                  <a:lnTo>
                    <a:pt x="255" y="111"/>
                  </a:lnTo>
                  <a:lnTo>
                    <a:pt x="257" y="113"/>
                  </a:lnTo>
                  <a:lnTo>
                    <a:pt x="260" y="114"/>
                  </a:lnTo>
                  <a:lnTo>
                    <a:pt x="264" y="116"/>
                  </a:lnTo>
                  <a:lnTo>
                    <a:pt x="266" y="116"/>
                  </a:lnTo>
                  <a:lnTo>
                    <a:pt x="267" y="117"/>
                  </a:lnTo>
                  <a:lnTo>
                    <a:pt x="269" y="117"/>
                  </a:lnTo>
                  <a:lnTo>
                    <a:pt x="270" y="119"/>
                  </a:lnTo>
                  <a:lnTo>
                    <a:pt x="272" y="120"/>
                  </a:lnTo>
                  <a:lnTo>
                    <a:pt x="273" y="121"/>
                  </a:lnTo>
                  <a:lnTo>
                    <a:pt x="276" y="126"/>
                  </a:lnTo>
                  <a:lnTo>
                    <a:pt x="277" y="127"/>
                  </a:lnTo>
                  <a:lnTo>
                    <a:pt x="279" y="129"/>
                  </a:lnTo>
                  <a:lnTo>
                    <a:pt x="280" y="130"/>
                  </a:lnTo>
                  <a:lnTo>
                    <a:pt x="280" y="129"/>
                  </a:lnTo>
                  <a:lnTo>
                    <a:pt x="282" y="127"/>
                  </a:lnTo>
                  <a:lnTo>
                    <a:pt x="285" y="123"/>
                  </a:lnTo>
                  <a:lnTo>
                    <a:pt x="285" y="121"/>
                  </a:lnTo>
                  <a:lnTo>
                    <a:pt x="288" y="121"/>
                  </a:lnTo>
                  <a:lnTo>
                    <a:pt x="289" y="123"/>
                  </a:lnTo>
                  <a:lnTo>
                    <a:pt x="292" y="123"/>
                  </a:lnTo>
                  <a:lnTo>
                    <a:pt x="292" y="124"/>
                  </a:lnTo>
                  <a:lnTo>
                    <a:pt x="294" y="124"/>
                  </a:lnTo>
                  <a:lnTo>
                    <a:pt x="296" y="126"/>
                  </a:lnTo>
                  <a:lnTo>
                    <a:pt x="299" y="126"/>
                  </a:lnTo>
                  <a:lnTo>
                    <a:pt x="302" y="124"/>
                  </a:lnTo>
                  <a:lnTo>
                    <a:pt x="304" y="121"/>
                  </a:lnTo>
                  <a:lnTo>
                    <a:pt x="305" y="120"/>
                  </a:lnTo>
                  <a:lnTo>
                    <a:pt x="307" y="120"/>
                  </a:lnTo>
                  <a:lnTo>
                    <a:pt x="310" y="121"/>
                  </a:lnTo>
                  <a:lnTo>
                    <a:pt x="311" y="123"/>
                  </a:lnTo>
                  <a:lnTo>
                    <a:pt x="311" y="124"/>
                  </a:lnTo>
                  <a:lnTo>
                    <a:pt x="311" y="129"/>
                  </a:lnTo>
                  <a:lnTo>
                    <a:pt x="311" y="132"/>
                  </a:lnTo>
                  <a:lnTo>
                    <a:pt x="311" y="133"/>
                  </a:lnTo>
                  <a:lnTo>
                    <a:pt x="313" y="136"/>
                  </a:lnTo>
                  <a:lnTo>
                    <a:pt x="314" y="142"/>
                  </a:lnTo>
                  <a:lnTo>
                    <a:pt x="314" y="163"/>
                  </a:lnTo>
                  <a:lnTo>
                    <a:pt x="317" y="164"/>
                  </a:lnTo>
                  <a:lnTo>
                    <a:pt x="324" y="168"/>
                  </a:lnTo>
                  <a:lnTo>
                    <a:pt x="330" y="170"/>
                  </a:lnTo>
                  <a:lnTo>
                    <a:pt x="335" y="171"/>
                  </a:lnTo>
                  <a:lnTo>
                    <a:pt x="342" y="164"/>
                  </a:lnTo>
                  <a:lnTo>
                    <a:pt x="345" y="163"/>
                  </a:lnTo>
                  <a:lnTo>
                    <a:pt x="349" y="164"/>
                  </a:lnTo>
                  <a:lnTo>
                    <a:pt x="351" y="164"/>
                  </a:lnTo>
                  <a:lnTo>
                    <a:pt x="357" y="168"/>
                  </a:lnTo>
                  <a:lnTo>
                    <a:pt x="358" y="165"/>
                  </a:lnTo>
                  <a:lnTo>
                    <a:pt x="361" y="165"/>
                  </a:lnTo>
                  <a:lnTo>
                    <a:pt x="364" y="167"/>
                  </a:lnTo>
                  <a:lnTo>
                    <a:pt x="367" y="168"/>
                  </a:lnTo>
                  <a:lnTo>
                    <a:pt x="365" y="173"/>
                  </a:lnTo>
                  <a:lnTo>
                    <a:pt x="367" y="176"/>
                  </a:lnTo>
                  <a:lnTo>
                    <a:pt x="364" y="177"/>
                  </a:lnTo>
                  <a:lnTo>
                    <a:pt x="358" y="179"/>
                  </a:lnTo>
                  <a:lnTo>
                    <a:pt x="354" y="183"/>
                  </a:lnTo>
                  <a:lnTo>
                    <a:pt x="355" y="186"/>
                  </a:lnTo>
                  <a:lnTo>
                    <a:pt x="359" y="184"/>
                  </a:lnTo>
                  <a:lnTo>
                    <a:pt x="381" y="186"/>
                  </a:lnTo>
                  <a:lnTo>
                    <a:pt x="387" y="195"/>
                  </a:lnTo>
                  <a:lnTo>
                    <a:pt x="383" y="198"/>
                  </a:lnTo>
                  <a:lnTo>
                    <a:pt x="384" y="199"/>
                  </a:lnTo>
                  <a:lnTo>
                    <a:pt x="383" y="202"/>
                  </a:lnTo>
                  <a:lnTo>
                    <a:pt x="381" y="208"/>
                  </a:lnTo>
                  <a:lnTo>
                    <a:pt x="384" y="211"/>
                  </a:lnTo>
                  <a:lnTo>
                    <a:pt x="384" y="215"/>
                  </a:lnTo>
                  <a:lnTo>
                    <a:pt x="387" y="218"/>
                  </a:lnTo>
                  <a:lnTo>
                    <a:pt x="392" y="220"/>
                  </a:lnTo>
                  <a:lnTo>
                    <a:pt x="395" y="220"/>
                  </a:lnTo>
                  <a:lnTo>
                    <a:pt x="399" y="224"/>
                  </a:lnTo>
                  <a:lnTo>
                    <a:pt x="403" y="226"/>
                  </a:lnTo>
                  <a:lnTo>
                    <a:pt x="408" y="230"/>
                  </a:lnTo>
                  <a:lnTo>
                    <a:pt x="412" y="231"/>
                  </a:lnTo>
                  <a:lnTo>
                    <a:pt x="427" y="242"/>
                  </a:lnTo>
                  <a:lnTo>
                    <a:pt x="427" y="246"/>
                  </a:lnTo>
                  <a:lnTo>
                    <a:pt x="430" y="248"/>
                  </a:lnTo>
                  <a:lnTo>
                    <a:pt x="434" y="246"/>
                  </a:lnTo>
                  <a:lnTo>
                    <a:pt x="443" y="250"/>
                  </a:lnTo>
                  <a:lnTo>
                    <a:pt x="443" y="253"/>
                  </a:lnTo>
                  <a:lnTo>
                    <a:pt x="444" y="259"/>
                  </a:lnTo>
                  <a:lnTo>
                    <a:pt x="443" y="259"/>
                  </a:lnTo>
                  <a:lnTo>
                    <a:pt x="442" y="259"/>
                  </a:lnTo>
                  <a:lnTo>
                    <a:pt x="440" y="261"/>
                  </a:lnTo>
                  <a:lnTo>
                    <a:pt x="430" y="267"/>
                  </a:lnTo>
                  <a:lnTo>
                    <a:pt x="428" y="268"/>
                  </a:lnTo>
                  <a:lnTo>
                    <a:pt x="425" y="269"/>
                  </a:lnTo>
                  <a:lnTo>
                    <a:pt x="423" y="271"/>
                  </a:lnTo>
                  <a:lnTo>
                    <a:pt x="421" y="274"/>
                  </a:lnTo>
                  <a:lnTo>
                    <a:pt x="420" y="274"/>
                  </a:lnTo>
                  <a:lnTo>
                    <a:pt x="415" y="274"/>
                  </a:lnTo>
                  <a:lnTo>
                    <a:pt x="409" y="275"/>
                  </a:lnTo>
                  <a:lnTo>
                    <a:pt x="406" y="274"/>
                  </a:lnTo>
                  <a:lnTo>
                    <a:pt x="405" y="274"/>
                  </a:lnTo>
                  <a:lnTo>
                    <a:pt x="399" y="272"/>
                  </a:lnTo>
                  <a:lnTo>
                    <a:pt x="393" y="269"/>
                  </a:lnTo>
                  <a:lnTo>
                    <a:pt x="384" y="262"/>
                  </a:lnTo>
                  <a:lnTo>
                    <a:pt x="379" y="258"/>
                  </a:lnTo>
                  <a:lnTo>
                    <a:pt x="371" y="258"/>
                  </a:lnTo>
                  <a:lnTo>
                    <a:pt x="368" y="256"/>
                  </a:lnTo>
                  <a:lnTo>
                    <a:pt x="361" y="256"/>
                  </a:lnTo>
                  <a:lnTo>
                    <a:pt x="359" y="255"/>
                  </a:lnTo>
                  <a:lnTo>
                    <a:pt x="358" y="255"/>
                  </a:lnTo>
                  <a:lnTo>
                    <a:pt x="354" y="253"/>
                  </a:lnTo>
                  <a:lnTo>
                    <a:pt x="352" y="253"/>
                  </a:lnTo>
                  <a:lnTo>
                    <a:pt x="349" y="250"/>
                  </a:lnTo>
                  <a:lnTo>
                    <a:pt x="346" y="250"/>
                  </a:lnTo>
                  <a:lnTo>
                    <a:pt x="345" y="248"/>
                  </a:lnTo>
                  <a:lnTo>
                    <a:pt x="342" y="246"/>
                  </a:lnTo>
                  <a:lnTo>
                    <a:pt x="340" y="246"/>
                  </a:lnTo>
                  <a:lnTo>
                    <a:pt x="335" y="248"/>
                  </a:lnTo>
                  <a:lnTo>
                    <a:pt x="332" y="246"/>
                  </a:lnTo>
                  <a:lnTo>
                    <a:pt x="329" y="245"/>
                  </a:lnTo>
                  <a:lnTo>
                    <a:pt x="327" y="243"/>
                  </a:lnTo>
                  <a:lnTo>
                    <a:pt x="326" y="242"/>
                  </a:lnTo>
                  <a:lnTo>
                    <a:pt x="324" y="242"/>
                  </a:lnTo>
                  <a:lnTo>
                    <a:pt x="323" y="240"/>
                  </a:lnTo>
                  <a:lnTo>
                    <a:pt x="317" y="240"/>
                  </a:lnTo>
                  <a:lnTo>
                    <a:pt x="313" y="243"/>
                  </a:lnTo>
                  <a:lnTo>
                    <a:pt x="311" y="243"/>
                  </a:lnTo>
                  <a:lnTo>
                    <a:pt x="308" y="243"/>
                  </a:lnTo>
                  <a:lnTo>
                    <a:pt x="301" y="245"/>
                  </a:lnTo>
                  <a:lnTo>
                    <a:pt x="298" y="243"/>
                  </a:lnTo>
                  <a:lnTo>
                    <a:pt x="296" y="243"/>
                  </a:lnTo>
                  <a:lnTo>
                    <a:pt x="295" y="243"/>
                  </a:lnTo>
                  <a:lnTo>
                    <a:pt x="294" y="243"/>
                  </a:lnTo>
                  <a:lnTo>
                    <a:pt x="292" y="245"/>
                  </a:lnTo>
                  <a:lnTo>
                    <a:pt x="288" y="246"/>
                  </a:lnTo>
                  <a:lnTo>
                    <a:pt x="285" y="246"/>
                  </a:lnTo>
                  <a:lnTo>
                    <a:pt x="282" y="246"/>
                  </a:lnTo>
                  <a:lnTo>
                    <a:pt x="279" y="246"/>
                  </a:lnTo>
                  <a:lnTo>
                    <a:pt x="277" y="248"/>
                  </a:lnTo>
                  <a:lnTo>
                    <a:pt x="276" y="249"/>
                  </a:lnTo>
                  <a:lnTo>
                    <a:pt x="273" y="256"/>
                  </a:lnTo>
                  <a:lnTo>
                    <a:pt x="272" y="259"/>
                  </a:lnTo>
                  <a:lnTo>
                    <a:pt x="267" y="264"/>
                  </a:lnTo>
                  <a:lnTo>
                    <a:pt x="264" y="269"/>
                  </a:lnTo>
                  <a:lnTo>
                    <a:pt x="263" y="274"/>
                  </a:lnTo>
                  <a:lnTo>
                    <a:pt x="261" y="275"/>
                  </a:lnTo>
                  <a:lnTo>
                    <a:pt x="258" y="281"/>
                  </a:lnTo>
                  <a:lnTo>
                    <a:pt x="257" y="283"/>
                  </a:lnTo>
                  <a:lnTo>
                    <a:pt x="257" y="284"/>
                  </a:lnTo>
                  <a:lnTo>
                    <a:pt x="257" y="286"/>
                  </a:lnTo>
                  <a:lnTo>
                    <a:pt x="257" y="287"/>
                  </a:lnTo>
                  <a:lnTo>
                    <a:pt x="255" y="289"/>
                  </a:lnTo>
                  <a:lnTo>
                    <a:pt x="255" y="291"/>
                  </a:lnTo>
                  <a:lnTo>
                    <a:pt x="252" y="293"/>
                  </a:lnTo>
                  <a:lnTo>
                    <a:pt x="252" y="294"/>
                  </a:lnTo>
                  <a:lnTo>
                    <a:pt x="251" y="296"/>
                  </a:lnTo>
                  <a:lnTo>
                    <a:pt x="250" y="299"/>
                  </a:lnTo>
                  <a:lnTo>
                    <a:pt x="248" y="300"/>
                  </a:lnTo>
                  <a:lnTo>
                    <a:pt x="247" y="303"/>
                  </a:lnTo>
                  <a:lnTo>
                    <a:pt x="245" y="306"/>
                  </a:lnTo>
                  <a:lnTo>
                    <a:pt x="247" y="309"/>
                  </a:lnTo>
                  <a:lnTo>
                    <a:pt x="245" y="313"/>
                  </a:lnTo>
                  <a:lnTo>
                    <a:pt x="242" y="316"/>
                  </a:lnTo>
                  <a:lnTo>
                    <a:pt x="242" y="318"/>
                  </a:lnTo>
                  <a:lnTo>
                    <a:pt x="242" y="321"/>
                  </a:lnTo>
                  <a:lnTo>
                    <a:pt x="241" y="319"/>
                  </a:lnTo>
                  <a:lnTo>
                    <a:pt x="238" y="319"/>
                  </a:lnTo>
                  <a:lnTo>
                    <a:pt x="235" y="316"/>
                  </a:lnTo>
                  <a:lnTo>
                    <a:pt x="233" y="316"/>
                  </a:lnTo>
                  <a:lnTo>
                    <a:pt x="232" y="315"/>
                  </a:lnTo>
                  <a:lnTo>
                    <a:pt x="231" y="315"/>
                  </a:lnTo>
                  <a:lnTo>
                    <a:pt x="228" y="313"/>
                  </a:lnTo>
                  <a:lnTo>
                    <a:pt x="226" y="313"/>
                  </a:lnTo>
                  <a:lnTo>
                    <a:pt x="225" y="312"/>
                  </a:lnTo>
                  <a:lnTo>
                    <a:pt x="223" y="312"/>
                  </a:lnTo>
                  <a:lnTo>
                    <a:pt x="222" y="311"/>
                  </a:lnTo>
                  <a:lnTo>
                    <a:pt x="220" y="309"/>
                  </a:lnTo>
                  <a:lnTo>
                    <a:pt x="219" y="309"/>
                  </a:lnTo>
                  <a:lnTo>
                    <a:pt x="217" y="306"/>
                  </a:lnTo>
                  <a:lnTo>
                    <a:pt x="216" y="305"/>
                  </a:lnTo>
                  <a:lnTo>
                    <a:pt x="214" y="302"/>
                  </a:lnTo>
                  <a:lnTo>
                    <a:pt x="214" y="300"/>
                  </a:lnTo>
                  <a:lnTo>
                    <a:pt x="210" y="291"/>
                  </a:lnTo>
                  <a:lnTo>
                    <a:pt x="209" y="281"/>
                  </a:lnTo>
                  <a:lnTo>
                    <a:pt x="207" y="275"/>
                  </a:lnTo>
                  <a:lnTo>
                    <a:pt x="206" y="274"/>
                  </a:lnTo>
                  <a:lnTo>
                    <a:pt x="204" y="269"/>
                  </a:lnTo>
                  <a:lnTo>
                    <a:pt x="203" y="268"/>
                  </a:lnTo>
                  <a:lnTo>
                    <a:pt x="201" y="268"/>
                  </a:lnTo>
                  <a:lnTo>
                    <a:pt x="198" y="265"/>
                  </a:lnTo>
                  <a:lnTo>
                    <a:pt x="195" y="264"/>
                  </a:lnTo>
                  <a:lnTo>
                    <a:pt x="194" y="262"/>
                  </a:lnTo>
                  <a:lnTo>
                    <a:pt x="192" y="261"/>
                  </a:lnTo>
                  <a:lnTo>
                    <a:pt x="187" y="255"/>
                  </a:lnTo>
                  <a:lnTo>
                    <a:pt x="182" y="252"/>
                  </a:lnTo>
                  <a:lnTo>
                    <a:pt x="178" y="250"/>
                  </a:lnTo>
                  <a:lnTo>
                    <a:pt x="176" y="250"/>
                  </a:lnTo>
                  <a:lnTo>
                    <a:pt x="170" y="245"/>
                  </a:lnTo>
                  <a:lnTo>
                    <a:pt x="167" y="243"/>
                  </a:lnTo>
                  <a:lnTo>
                    <a:pt x="165" y="240"/>
                  </a:lnTo>
                  <a:lnTo>
                    <a:pt x="163" y="240"/>
                  </a:lnTo>
                  <a:lnTo>
                    <a:pt x="163" y="239"/>
                  </a:lnTo>
                  <a:lnTo>
                    <a:pt x="162" y="237"/>
                  </a:lnTo>
                  <a:lnTo>
                    <a:pt x="160" y="236"/>
                  </a:lnTo>
                  <a:lnTo>
                    <a:pt x="157" y="231"/>
                  </a:lnTo>
                  <a:lnTo>
                    <a:pt x="156" y="231"/>
                  </a:lnTo>
                  <a:lnTo>
                    <a:pt x="156" y="230"/>
                  </a:lnTo>
                  <a:lnTo>
                    <a:pt x="156" y="227"/>
                  </a:lnTo>
                  <a:lnTo>
                    <a:pt x="154" y="224"/>
                  </a:lnTo>
                  <a:lnTo>
                    <a:pt x="154" y="221"/>
                  </a:lnTo>
                  <a:lnTo>
                    <a:pt x="153" y="218"/>
                  </a:lnTo>
                  <a:lnTo>
                    <a:pt x="151" y="217"/>
                  </a:lnTo>
                  <a:lnTo>
                    <a:pt x="151" y="215"/>
                  </a:lnTo>
                  <a:lnTo>
                    <a:pt x="150" y="212"/>
                  </a:lnTo>
                  <a:lnTo>
                    <a:pt x="147" y="209"/>
                  </a:lnTo>
                  <a:lnTo>
                    <a:pt x="144" y="208"/>
                  </a:lnTo>
                  <a:lnTo>
                    <a:pt x="143" y="206"/>
                  </a:lnTo>
                  <a:lnTo>
                    <a:pt x="141" y="205"/>
                  </a:lnTo>
                  <a:lnTo>
                    <a:pt x="138" y="204"/>
                  </a:lnTo>
                  <a:lnTo>
                    <a:pt x="134" y="201"/>
                  </a:lnTo>
                  <a:lnTo>
                    <a:pt x="132" y="199"/>
                  </a:lnTo>
                  <a:lnTo>
                    <a:pt x="131" y="199"/>
                  </a:lnTo>
                  <a:lnTo>
                    <a:pt x="128" y="196"/>
                  </a:lnTo>
                  <a:lnTo>
                    <a:pt x="125" y="192"/>
                  </a:lnTo>
                  <a:lnTo>
                    <a:pt x="119" y="182"/>
                  </a:lnTo>
                  <a:lnTo>
                    <a:pt x="118" y="179"/>
                  </a:lnTo>
                  <a:lnTo>
                    <a:pt x="115" y="176"/>
                  </a:lnTo>
                  <a:lnTo>
                    <a:pt x="113" y="174"/>
                  </a:lnTo>
                  <a:lnTo>
                    <a:pt x="109" y="167"/>
                  </a:lnTo>
                  <a:lnTo>
                    <a:pt x="107" y="164"/>
                  </a:lnTo>
                  <a:lnTo>
                    <a:pt x="103" y="160"/>
                  </a:lnTo>
                  <a:lnTo>
                    <a:pt x="100" y="157"/>
                  </a:lnTo>
                  <a:lnTo>
                    <a:pt x="99" y="155"/>
                  </a:lnTo>
                  <a:lnTo>
                    <a:pt x="97" y="154"/>
                  </a:lnTo>
                  <a:lnTo>
                    <a:pt x="94" y="151"/>
                  </a:lnTo>
                  <a:lnTo>
                    <a:pt x="94" y="149"/>
                  </a:lnTo>
                  <a:lnTo>
                    <a:pt x="93" y="148"/>
                  </a:lnTo>
                  <a:lnTo>
                    <a:pt x="88" y="143"/>
                  </a:lnTo>
                  <a:lnTo>
                    <a:pt x="87" y="142"/>
                  </a:lnTo>
                  <a:lnTo>
                    <a:pt x="85" y="139"/>
                  </a:lnTo>
                  <a:lnTo>
                    <a:pt x="84" y="139"/>
                  </a:lnTo>
                  <a:lnTo>
                    <a:pt x="84" y="138"/>
                  </a:lnTo>
                  <a:lnTo>
                    <a:pt x="80" y="130"/>
                  </a:lnTo>
                  <a:lnTo>
                    <a:pt x="78" y="127"/>
                  </a:lnTo>
                  <a:lnTo>
                    <a:pt x="77" y="124"/>
                  </a:lnTo>
                  <a:lnTo>
                    <a:pt x="71" y="116"/>
                  </a:lnTo>
                  <a:lnTo>
                    <a:pt x="68" y="113"/>
                  </a:lnTo>
                  <a:lnTo>
                    <a:pt x="61" y="102"/>
                  </a:lnTo>
                  <a:lnTo>
                    <a:pt x="58" y="100"/>
                  </a:lnTo>
                  <a:lnTo>
                    <a:pt x="50" y="94"/>
                  </a:lnTo>
                  <a:lnTo>
                    <a:pt x="49" y="91"/>
                  </a:lnTo>
                  <a:lnTo>
                    <a:pt x="43" y="80"/>
                  </a:lnTo>
                  <a:lnTo>
                    <a:pt x="41" y="79"/>
                  </a:lnTo>
                  <a:lnTo>
                    <a:pt x="40" y="76"/>
                  </a:lnTo>
                  <a:lnTo>
                    <a:pt x="39" y="75"/>
                  </a:lnTo>
                  <a:lnTo>
                    <a:pt x="37" y="73"/>
                  </a:lnTo>
                  <a:lnTo>
                    <a:pt x="34" y="70"/>
                  </a:lnTo>
                  <a:lnTo>
                    <a:pt x="33" y="69"/>
                  </a:lnTo>
                  <a:lnTo>
                    <a:pt x="28" y="64"/>
                  </a:lnTo>
                  <a:lnTo>
                    <a:pt x="22" y="60"/>
                  </a:lnTo>
                  <a:lnTo>
                    <a:pt x="21" y="58"/>
                  </a:lnTo>
                  <a:lnTo>
                    <a:pt x="17" y="53"/>
                  </a:lnTo>
                  <a:lnTo>
                    <a:pt x="14" y="50"/>
                  </a:lnTo>
                  <a:lnTo>
                    <a:pt x="12" y="48"/>
                  </a:lnTo>
                  <a:lnTo>
                    <a:pt x="9" y="47"/>
                  </a:lnTo>
                  <a:lnTo>
                    <a:pt x="0" y="38"/>
                  </a:lnTo>
                  <a:lnTo>
                    <a:pt x="0" y="37"/>
                  </a:lnTo>
                  <a:lnTo>
                    <a:pt x="6" y="29"/>
                  </a:lnTo>
                  <a:lnTo>
                    <a:pt x="11" y="31"/>
                  </a:lnTo>
                  <a:lnTo>
                    <a:pt x="22" y="23"/>
                  </a:lnTo>
                  <a:lnTo>
                    <a:pt x="25" y="25"/>
                  </a:lnTo>
                  <a:lnTo>
                    <a:pt x="27" y="19"/>
                  </a:lnTo>
                  <a:lnTo>
                    <a:pt x="33" y="19"/>
                  </a:lnTo>
                  <a:lnTo>
                    <a:pt x="36" y="19"/>
                  </a:lnTo>
                  <a:lnTo>
                    <a:pt x="39" y="22"/>
                  </a:lnTo>
                  <a:lnTo>
                    <a:pt x="43" y="28"/>
                  </a:lnTo>
                  <a:lnTo>
                    <a:pt x="47" y="29"/>
                  </a:lnTo>
                  <a:lnTo>
                    <a:pt x="66" y="29"/>
                  </a:lnTo>
                  <a:lnTo>
                    <a:pt x="71" y="25"/>
                  </a:lnTo>
                  <a:lnTo>
                    <a:pt x="71" y="13"/>
                  </a:lnTo>
                  <a:lnTo>
                    <a:pt x="74" y="10"/>
                  </a:lnTo>
                  <a:lnTo>
                    <a:pt x="82" y="9"/>
                  </a:lnTo>
                  <a:lnTo>
                    <a:pt x="84" y="4"/>
                  </a:lnTo>
                  <a:lnTo>
                    <a:pt x="85" y="3"/>
                  </a:lnTo>
                  <a:lnTo>
                    <a:pt x="87" y="0"/>
                  </a:lnTo>
                  <a:lnTo>
                    <a:pt x="99" y="12"/>
                  </a:lnTo>
                  <a:lnTo>
                    <a:pt x="106" y="2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70" name="Freeform 280"/>
            <p:cNvSpPr>
              <a:spLocks/>
            </p:cNvSpPr>
            <p:nvPr/>
          </p:nvSpPr>
          <p:spPr bwMode="auto">
            <a:xfrm rot="21334256">
              <a:off x="5024384" y="3369429"/>
              <a:ext cx="440165" cy="635572"/>
            </a:xfrm>
            <a:custGeom>
              <a:avLst/>
              <a:gdLst>
                <a:gd name="T0" fmla="*/ 2147483647 w 142"/>
                <a:gd name="T1" fmla="*/ 2147483647 h 175"/>
                <a:gd name="T2" fmla="*/ 2147483647 w 142"/>
                <a:gd name="T3" fmla="*/ 2147483647 h 175"/>
                <a:gd name="T4" fmla="*/ 2147483647 w 142"/>
                <a:gd name="T5" fmla="*/ 2147483647 h 175"/>
                <a:gd name="T6" fmla="*/ 2147483647 w 142"/>
                <a:gd name="T7" fmla="*/ 2147483647 h 175"/>
                <a:gd name="T8" fmla="*/ 2147483647 w 142"/>
                <a:gd name="T9" fmla="*/ 2147483647 h 175"/>
                <a:gd name="T10" fmla="*/ 2147483647 w 142"/>
                <a:gd name="T11" fmla="*/ 2147483647 h 175"/>
                <a:gd name="T12" fmla="*/ 2147483647 w 142"/>
                <a:gd name="T13" fmla="*/ 2147483647 h 175"/>
                <a:gd name="T14" fmla="*/ 2147483647 w 142"/>
                <a:gd name="T15" fmla="*/ 2147483647 h 175"/>
                <a:gd name="T16" fmla="*/ 2147483647 w 142"/>
                <a:gd name="T17" fmla="*/ 2147483647 h 175"/>
                <a:gd name="T18" fmla="*/ 2147483647 w 142"/>
                <a:gd name="T19" fmla="*/ 2147483647 h 175"/>
                <a:gd name="T20" fmla="*/ 2147483647 w 142"/>
                <a:gd name="T21" fmla="*/ 2147483647 h 175"/>
                <a:gd name="T22" fmla="*/ 2147483647 w 142"/>
                <a:gd name="T23" fmla="*/ 2147483647 h 175"/>
                <a:gd name="T24" fmla="*/ 2147483647 w 142"/>
                <a:gd name="T25" fmla="*/ 2147483647 h 175"/>
                <a:gd name="T26" fmla="*/ 2147483647 w 142"/>
                <a:gd name="T27" fmla="*/ 2147483647 h 175"/>
                <a:gd name="T28" fmla="*/ 2147483647 w 142"/>
                <a:gd name="T29" fmla="*/ 2147483647 h 175"/>
                <a:gd name="T30" fmla="*/ 2147483647 w 142"/>
                <a:gd name="T31" fmla="*/ 2147483647 h 175"/>
                <a:gd name="T32" fmla="*/ 2147483647 w 142"/>
                <a:gd name="T33" fmla="*/ 2147483647 h 175"/>
                <a:gd name="T34" fmla="*/ 2147483647 w 142"/>
                <a:gd name="T35" fmla="*/ 2147483647 h 175"/>
                <a:gd name="T36" fmla="*/ 2147483647 w 142"/>
                <a:gd name="T37" fmla="*/ 2147483647 h 175"/>
                <a:gd name="T38" fmla="*/ 2147483647 w 142"/>
                <a:gd name="T39" fmla="*/ 2147483647 h 175"/>
                <a:gd name="T40" fmla="*/ 2147483647 w 142"/>
                <a:gd name="T41" fmla="*/ 2147483647 h 175"/>
                <a:gd name="T42" fmla="*/ 2147483647 w 142"/>
                <a:gd name="T43" fmla="*/ 2147483647 h 175"/>
                <a:gd name="T44" fmla="*/ 2147483647 w 142"/>
                <a:gd name="T45" fmla="*/ 2147483647 h 175"/>
                <a:gd name="T46" fmla="*/ 2147483647 w 142"/>
                <a:gd name="T47" fmla="*/ 2147483647 h 175"/>
                <a:gd name="T48" fmla="*/ 2147483647 w 142"/>
                <a:gd name="T49" fmla="*/ 2147483647 h 175"/>
                <a:gd name="T50" fmla="*/ 2147483647 w 142"/>
                <a:gd name="T51" fmla="*/ 2147483647 h 175"/>
                <a:gd name="T52" fmla="*/ 2147483647 w 142"/>
                <a:gd name="T53" fmla="*/ 2147483647 h 175"/>
                <a:gd name="T54" fmla="*/ 2147483647 w 142"/>
                <a:gd name="T55" fmla="*/ 2147483647 h 175"/>
                <a:gd name="T56" fmla="*/ 2147483647 w 142"/>
                <a:gd name="T57" fmla="*/ 2147483647 h 175"/>
                <a:gd name="T58" fmla="*/ 2147483647 w 142"/>
                <a:gd name="T59" fmla="*/ 2147483647 h 175"/>
                <a:gd name="T60" fmla="*/ 2147483647 w 142"/>
                <a:gd name="T61" fmla="*/ 2147483647 h 175"/>
                <a:gd name="T62" fmla="*/ 2147483647 w 142"/>
                <a:gd name="T63" fmla="*/ 2147483647 h 175"/>
                <a:gd name="T64" fmla="*/ 2147483647 w 142"/>
                <a:gd name="T65" fmla="*/ 2147483647 h 175"/>
                <a:gd name="T66" fmla="*/ 2147483647 w 142"/>
                <a:gd name="T67" fmla="*/ 2147483647 h 175"/>
                <a:gd name="T68" fmla="*/ 2147483647 w 142"/>
                <a:gd name="T69" fmla="*/ 2147483647 h 175"/>
                <a:gd name="T70" fmla="*/ 2147483647 w 142"/>
                <a:gd name="T71" fmla="*/ 2147483647 h 175"/>
                <a:gd name="T72" fmla="*/ 2147483647 w 142"/>
                <a:gd name="T73" fmla="*/ 2147483647 h 175"/>
                <a:gd name="T74" fmla="*/ 2147483647 w 142"/>
                <a:gd name="T75" fmla="*/ 2147483647 h 175"/>
                <a:gd name="T76" fmla="*/ 2147483647 w 142"/>
                <a:gd name="T77" fmla="*/ 2147483647 h 175"/>
                <a:gd name="T78" fmla="*/ 2147483647 w 142"/>
                <a:gd name="T79" fmla="*/ 2147483647 h 175"/>
                <a:gd name="T80" fmla="*/ 2147483647 w 142"/>
                <a:gd name="T81" fmla="*/ 2147483647 h 175"/>
                <a:gd name="T82" fmla="*/ 2147483647 w 142"/>
                <a:gd name="T83" fmla="*/ 2147483647 h 175"/>
                <a:gd name="T84" fmla="*/ 2147483647 w 142"/>
                <a:gd name="T85" fmla="*/ 2147483647 h 175"/>
                <a:gd name="T86" fmla="*/ 2147483647 w 142"/>
                <a:gd name="T87" fmla="*/ 2147483647 h 175"/>
                <a:gd name="T88" fmla="*/ 2147483647 w 142"/>
                <a:gd name="T89" fmla="*/ 2147483647 h 175"/>
                <a:gd name="T90" fmla="*/ 2147483647 w 142"/>
                <a:gd name="T91" fmla="*/ 2147483647 h 175"/>
                <a:gd name="T92" fmla="*/ 2147483647 w 142"/>
                <a:gd name="T93" fmla="*/ 2147483647 h 175"/>
                <a:gd name="T94" fmla="*/ 2147483647 w 142"/>
                <a:gd name="T95" fmla="*/ 2147483647 h 175"/>
                <a:gd name="T96" fmla="*/ 2147483647 w 142"/>
                <a:gd name="T97" fmla="*/ 2147483647 h 175"/>
                <a:gd name="T98" fmla="*/ 2147483647 w 142"/>
                <a:gd name="T99" fmla="*/ 2147483647 h 175"/>
                <a:gd name="T100" fmla="*/ 2147483647 w 142"/>
                <a:gd name="T101" fmla="*/ 2147483647 h 175"/>
                <a:gd name="T102" fmla="*/ 0 w 142"/>
                <a:gd name="T103" fmla="*/ 2147483647 h 175"/>
                <a:gd name="T104" fmla="*/ 2147483647 w 142"/>
                <a:gd name="T105" fmla="*/ 2147483647 h 175"/>
                <a:gd name="T106" fmla="*/ 2147483647 w 142"/>
                <a:gd name="T107" fmla="*/ 2147483647 h 175"/>
                <a:gd name="T108" fmla="*/ 2147483647 w 142"/>
                <a:gd name="T109" fmla="*/ 2147483647 h 175"/>
                <a:gd name="T110" fmla="*/ 2147483647 w 142"/>
                <a:gd name="T111" fmla="*/ 2147483647 h 175"/>
                <a:gd name="T112" fmla="*/ 2147483647 w 142"/>
                <a:gd name="T113" fmla="*/ 2147483647 h 175"/>
                <a:gd name="T114" fmla="*/ 2147483647 w 142"/>
                <a:gd name="T115" fmla="*/ 2147483647 h 17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142"/>
                <a:gd name="T175" fmla="*/ 0 h 175"/>
                <a:gd name="T176" fmla="*/ 142 w 142"/>
                <a:gd name="T177" fmla="*/ 175 h 175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142" h="175">
                  <a:moveTo>
                    <a:pt x="92" y="1"/>
                  </a:moveTo>
                  <a:lnTo>
                    <a:pt x="91" y="29"/>
                  </a:lnTo>
                  <a:lnTo>
                    <a:pt x="100" y="30"/>
                  </a:lnTo>
                  <a:lnTo>
                    <a:pt x="100" y="27"/>
                  </a:lnTo>
                  <a:lnTo>
                    <a:pt x="107" y="27"/>
                  </a:lnTo>
                  <a:lnTo>
                    <a:pt x="134" y="29"/>
                  </a:lnTo>
                  <a:lnTo>
                    <a:pt x="134" y="36"/>
                  </a:lnTo>
                  <a:lnTo>
                    <a:pt x="128" y="36"/>
                  </a:lnTo>
                  <a:lnTo>
                    <a:pt x="126" y="44"/>
                  </a:lnTo>
                  <a:lnTo>
                    <a:pt x="126" y="46"/>
                  </a:lnTo>
                  <a:lnTo>
                    <a:pt x="122" y="46"/>
                  </a:lnTo>
                  <a:lnTo>
                    <a:pt x="117" y="45"/>
                  </a:lnTo>
                  <a:lnTo>
                    <a:pt x="117" y="54"/>
                  </a:lnTo>
                  <a:lnTo>
                    <a:pt x="112" y="51"/>
                  </a:lnTo>
                  <a:lnTo>
                    <a:pt x="112" y="58"/>
                  </a:lnTo>
                  <a:lnTo>
                    <a:pt x="113" y="58"/>
                  </a:lnTo>
                  <a:lnTo>
                    <a:pt x="110" y="85"/>
                  </a:lnTo>
                  <a:lnTo>
                    <a:pt x="114" y="85"/>
                  </a:lnTo>
                  <a:lnTo>
                    <a:pt x="114" y="95"/>
                  </a:lnTo>
                  <a:lnTo>
                    <a:pt x="114" y="99"/>
                  </a:lnTo>
                  <a:lnTo>
                    <a:pt x="110" y="99"/>
                  </a:lnTo>
                  <a:lnTo>
                    <a:pt x="109" y="99"/>
                  </a:lnTo>
                  <a:lnTo>
                    <a:pt x="107" y="101"/>
                  </a:lnTo>
                  <a:lnTo>
                    <a:pt x="104" y="105"/>
                  </a:lnTo>
                  <a:lnTo>
                    <a:pt x="106" y="107"/>
                  </a:lnTo>
                  <a:lnTo>
                    <a:pt x="107" y="105"/>
                  </a:lnTo>
                  <a:lnTo>
                    <a:pt x="109" y="107"/>
                  </a:lnTo>
                  <a:lnTo>
                    <a:pt x="107" y="107"/>
                  </a:lnTo>
                  <a:lnTo>
                    <a:pt x="104" y="107"/>
                  </a:lnTo>
                  <a:lnTo>
                    <a:pt x="103" y="107"/>
                  </a:lnTo>
                  <a:lnTo>
                    <a:pt x="101" y="107"/>
                  </a:lnTo>
                  <a:lnTo>
                    <a:pt x="98" y="108"/>
                  </a:lnTo>
                  <a:lnTo>
                    <a:pt x="97" y="107"/>
                  </a:lnTo>
                  <a:lnTo>
                    <a:pt x="95" y="105"/>
                  </a:lnTo>
                  <a:lnTo>
                    <a:pt x="94" y="107"/>
                  </a:lnTo>
                  <a:lnTo>
                    <a:pt x="92" y="107"/>
                  </a:lnTo>
                  <a:lnTo>
                    <a:pt x="91" y="107"/>
                  </a:lnTo>
                  <a:lnTo>
                    <a:pt x="92" y="104"/>
                  </a:lnTo>
                  <a:lnTo>
                    <a:pt x="91" y="102"/>
                  </a:lnTo>
                  <a:lnTo>
                    <a:pt x="87" y="102"/>
                  </a:lnTo>
                  <a:lnTo>
                    <a:pt x="84" y="102"/>
                  </a:lnTo>
                  <a:lnTo>
                    <a:pt x="90" y="112"/>
                  </a:lnTo>
                  <a:lnTo>
                    <a:pt x="101" y="114"/>
                  </a:lnTo>
                  <a:lnTo>
                    <a:pt x="113" y="114"/>
                  </a:lnTo>
                  <a:lnTo>
                    <a:pt x="123" y="109"/>
                  </a:lnTo>
                  <a:lnTo>
                    <a:pt x="122" y="117"/>
                  </a:lnTo>
                  <a:lnTo>
                    <a:pt x="120" y="117"/>
                  </a:lnTo>
                  <a:lnTo>
                    <a:pt x="120" y="124"/>
                  </a:lnTo>
                  <a:lnTo>
                    <a:pt x="138" y="126"/>
                  </a:lnTo>
                  <a:lnTo>
                    <a:pt x="138" y="139"/>
                  </a:lnTo>
                  <a:lnTo>
                    <a:pt x="142" y="139"/>
                  </a:lnTo>
                  <a:lnTo>
                    <a:pt x="142" y="146"/>
                  </a:lnTo>
                  <a:lnTo>
                    <a:pt x="139" y="148"/>
                  </a:lnTo>
                  <a:lnTo>
                    <a:pt x="136" y="152"/>
                  </a:lnTo>
                  <a:lnTo>
                    <a:pt x="136" y="170"/>
                  </a:lnTo>
                  <a:lnTo>
                    <a:pt x="135" y="170"/>
                  </a:lnTo>
                  <a:lnTo>
                    <a:pt x="132" y="168"/>
                  </a:lnTo>
                  <a:lnTo>
                    <a:pt x="132" y="170"/>
                  </a:lnTo>
                  <a:lnTo>
                    <a:pt x="131" y="170"/>
                  </a:lnTo>
                  <a:lnTo>
                    <a:pt x="129" y="167"/>
                  </a:lnTo>
                  <a:lnTo>
                    <a:pt x="128" y="167"/>
                  </a:lnTo>
                  <a:lnTo>
                    <a:pt x="125" y="168"/>
                  </a:lnTo>
                  <a:lnTo>
                    <a:pt x="123" y="167"/>
                  </a:lnTo>
                  <a:lnTo>
                    <a:pt x="125" y="171"/>
                  </a:lnTo>
                  <a:lnTo>
                    <a:pt x="123" y="174"/>
                  </a:lnTo>
                  <a:lnTo>
                    <a:pt x="104" y="164"/>
                  </a:lnTo>
                  <a:lnTo>
                    <a:pt x="104" y="161"/>
                  </a:lnTo>
                  <a:lnTo>
                    <a:pt x="100" y="158"/>
                  </a:lnTo>
                  <a:lnTo>
                    <a:pt x="94" y="165"/>
                  </a:lnTo>
                  <a:lnTo>
                    <a:pt x="91" y="164"/>
                  </a:lnTo>
                  <a:lnTo>
                    <a:pt x="90" y="167"/>
                  </a:lnTo>
                  <a:lnTo>
                    <a:pt x="92" y="170"/>
                  </a:lnTo>
                  <a:lnTo>
                    <a:pt x="88" y="175"/>
                  </a:lnTo>
                  <a:lnTo>
                    <a:pt x="73" y="168"/>
                  </a:lnTo>
                  <a:lnTo>
                    <a:pt x="72" y="171"/>
                  </a:lnTo>
                  <a:lnTo>
                    <a:pt x="62" y="167"/>
                  </a:lnTo>
                  <a:lnTo>
                    <a:pt x="60" y="170"/>
                  </a:lnTo>
                  <a:lnTo>
                    <a:pt x="57" y="168"/>
                  </a:lnTo>
                  <a:lnTo>
                    <a:pt x="56" y="171"/>
                  </a:lnTo>
                  <a:lnTo>
                    <a:pt x="46" y="165"/>
                  </a:lnTo>
                  <a:lnTo>
                    <a:pt x="56" y="143"/>
                  </a:lnTo>
                  <a:lnTo>
                    <a:pt x="54" y="142"/>
                  </a:lnTo>
                  <a:lnTo>
                    <a:pt x="56" y="131"/>
                  </a:lnTo>
                  <a:lnTo>
                    <a:pt x="54" y="133"/>
                  </a:lnTo>
                  <a:lnTo>
                    <a:pt x="53" y="136"/>
                  </a:lnTo>
                  <a:lnTo>
                    <a:pt x="51" y="134"/>
                  </a:lnTo>
                  <a:lnTo>
                    <a:pt x="50" y="136"/>
                  </a:lnTo>
                  <a:lnTo>
                    <a:pt x="49" y="137"/>
                  </a:lnTo>
                  <a:lnTo>
                    <a:pt x="41" y="140"/>
                  </a:lnTo>
                  <a:lnTo>
                    <a:pt x="40" y="139"/>
                  </a:lnTo>
                  <a:lnTo>
                    <a:pt x="40" y="117"/>
                  </a:lnTo>
                  <a:lnTo>
                    <a:pt x="41" y="117"/>
                  </a:lnTo>
                  <a:lnTo>
                    <a:pt x="43" y="96"/>
                  </a:lnTo>
                  <a:lnTo>
                    <a:pt x="40" y="93"/>
                  </a:lnTo>
                  <a:lnTo>
                    <a:pt x="40" y="71"/>
                  </a:lnTo>
                  <a:lnTo>
                    <a:pt x="37" y="71"/>
                  </a:lnTo>
                  <a:lnTo>
                    <a:pt x="38" y="58"/>
                  </a:lnTo>
                  <a:lnTo>
                    <a:pt x="35" y="54"/>
                  </a:lnTo>
                  <a:lnTo>
                    <a:pt x="28" y="55"/>
                  </a:lnTo>
                  <a:lnTo>
                    <a:pt x="27" y="52"/>
                  </a:lnTo>
                  <a:lnTo>
                    <a:pt x="18" y="52"/>
                  </a:lnTo>
                  <a:lnTo>
                    <a:pt x="18" y="41"/>
                  </a:lnTo>
                  <a:lnTo>
                    <a:pt x="0" y="39"/>
                  </a:lnTo>
                  <a:lnTo>
                    <a:pt x="0" y="23"/>
                  </a:lnTo>
                  <a:lnTo>
                    <a:pt x="28" y="24"/>
                  </a:lnTo>
                  <a:lnTo>
                    <a:pt x="28" y="16"/>
                  </a:lnTo>
                  <a:lnTo>
                    <a:pt x="32" y="11"/>
                  </a:lnTo>
                  <a:lnTo>
                    <a:pt x="29" y="8"/>
                  </a:lnTo>
                  <a:lnTo>
                    <a:pt x="29" y="4"/>
                  </a:lnTo>
                  <a:lnTo>
                    <a:pt x="31" y="3"/>
                  </a:lnTo>
                  <a:lnTo>
                    <a:pt x="40" y="7"/>
                  </a:lnTo>
                  <a:lnTo>
                    <a:pt x="60" y="8"/>
                  </a:lnTo>
                  <a:lnTo>
                    <a:pt x="60" y="5"/>
                  </a:lnTo>
                  <a:lnTo>
                    <a:pt x="60" y="0"/>
                  </a:lnTo>
                  <a:lnTo>
                    <a:pt x="92" y="1"/>
                  </a:lnTo>
                  <a:close/>
                </a:path>
              </a:pathLst>
            </a:cu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71" name="Freeform 281"/>
            <p:cNvSpPr>
              <a:spLocks noEditPoints="1"/>
            </p:cNvSpPr>
            <p:nvPr/>
          </p:nvSpPr>
          <p:spPr bwMode="auto">
            <a:xfrm rot="21334256">
              <a:off x="1936020" y="3544087"/>
              <a:ext cx="1061896" cy="601524"/>
            </a:xfrm>
            <a:custGeom>
              <a:avLst/>
              <a:gdLst>
                <a:gd name="T0" fmla="*/ 2147483647 w 344"/>
                <a:gd name="T1" fmla="*/ 2147483647 h 165"/>
                <a:gd name="T2" fmla="*/ 2147483647 w 344"/>
                <a:gd name="T3" fmla="*/ 2147483647 h 165"/>
                <a:gd name="T4" fmla="*/ 2147483647 w 344"/>
                <a:gd name="T5" fmla="*/ 2147483647 h 165"/>
                <a:gd name="T6" fmla="*/ 2147483647 w 344"/>
                <a:gd name="T7" fmla="*/ 2147483647 h 165"/>
                <a:gd name="T8" fmla="*/ 2147483647 w 344"/>
                <a:gd name="T9" fmla="*/ 2147483647 h 165"/>
                <a:gd name="T10" fmla="*/ 2147483647 w 344"/>
                <a:gd name="T11" fmla="*/ 2147483647 h 165"/>
                <a:gd name="T12" fmla="*/ 2147483647 w 344"/>
                <a:gd name="T13" fmla="*/ 2147483647 h 165"/>
                <a:gd name="T14" fmla="*/ 2147483647 w 344"/>
                <a:gd name="T15" fmla="*/ 2147483647 h 165"/>
                <a:gd name="T16" fmla="*/ 2147483647 w 344"/>
                <a:gd name="T17" fmla="*/ 2147483647 h 165"/>
                <a:gd name="T18" fmla="*/ 2147483647 w 344"/>
                <a:gd name="T19" fmla="*/ 2147483647 h 165"/>
                <a:gd name="T20" fmla="*/ 2147483647 w 344"/>
                <a:gd name="T21" fmla="*/ 2147483647 h 165"/>
                <a:gd name="T22" fmla="*/ 2147483647 w 344"/>
                <a:gd name="T23" fmla="*/ 2147483647 h 165"/>
                <a:gd name="T24" fmla="*/ 2147483647 w 344"/>
                <a:gd name="T25" fmla="*/ 2147483647 h 165"/>
                <a:gd name="T26" fmla="*/ 2147483647 w 344"/>
                <a:gd name="T27" fmla="*/ 2147483647 h 165"/>
                <a:gd name="T28" fmla="*/ 2147483647 w 344"/>
                <a:gd name="T29" fmla="*/ 2147483647 h 165"/>
                <a:gd name="T30" fmla="*/ 2147483647 w 344"/>
                <a:gd name="T31" fmla="*/ 2147483647 h 165"/>
                <a:gd name="T32" fmla="*/ 2147483647 w 344"/>
                <a:gd name="T33" fmla="*/ 2147483647 h 165"/>
                <a:gd name="T34" fmla="*/ 2147483647 w 344"/>
                <a:gd name="T35" fmla="*/ 2147483647 h 165"/>
                <a:gd name="T36" fmla="*/ 2147483647 w 344"/>
                <a:gd name="T37" fmla="*/ 2147483647 h 165"/>
                <a:gd name="T38" fmla="*/ 2147483647 w 344"/>
                <a:gd name="T39" fmla="*/ 2147483647 h 165"/>
                <a:gd name="T40" fmla="*/ 2147483647 w 344"/>
                <a:gd name="T41" fmla="*/ 2147483647 h 165"/>
                <a:gd name="T42" fmla="*/ 2147483647 w 344"/>
                <a:gd name="T43" fmla="*/ 2147483647 h 165"/>
                <a:gd name="T44" fmla="*/ 2147483647 w 344"/>
                <a:gd name="T45" fmla="*/ 2147483647 h 165"/>
                <a:gd name="T46" fmla="*/ 2147483647 w 344"/>
                <a:gd name="T47" fmla="*/ 2147483647 h 165"/>
                <a:gd name="T48" fmla="*/ 2147483647 w 344"/>
                <a:gd name="T49" fmla="*/ 2147483647 h 165"/>
                <a:gd name="T50" fmla="*/ 2147483647 w 344"/>
                <a:gd name="T51" fmla="*/ 2147483647 h 165"/>
                <a:gd name="T52" fmla="*/ 2147483647 w 344"/>
                <a:gd name="T53" fmla="*/ 2147483647 h 165"/>
                <a:gd name="T54" fmla="*/ 2147483647 w 344"/>
                <a:gd name="T55" fmla="*/ 2147483647 h 165"/>
                <a:gd name="T56" fmla="*/ 2147483647 w 344"/>
                <a:gd name="T57" fmla="*/ 2147483647 h 165"/>
                <a:gd name="T58" fmla="*/ 2147483647 w 344"/>
                <a:gd name="T59" fmla="*/ 2147483647 h 165"/>
                <a:gd name="T60" fmla="*/ 2147483647 w 344"/>
                <a:gd name="T61" fmla="*/ 2147483647 h 165"/>
                <a:gd name="T62" fmla="*/ 2147483647 w 344"/>
                <a:gd name="T63" fmla="*/ 2147483647 h 165"/>
                <a:gd name="T64" fmla="*/ 2147483647 w 344"/>
                <a:gd name="T65" fmla="*/ 2147483647 h 165"/>
                <a:gd name="T66" fmla="*/ 2147483647 w 344"/>
                <a:gd name="T67" fmla="*/ 2147483647 h 165"/>
                <a:gd name="T68" fmla="*/ 2147483647 w 344"/>
                <a:gd name="T69" fmla="*/ 2147483647 h 165"/>
                <a:gd name="T70" fmla="*/ 2147483647 w 344"/>
                <a:gd name="T71" fmla="*/ 2147483647 h 165"/>
                <a:gd name="T72" fmla="*/ 2147483647 w 344"/>
                <a:gd name="T73" fmla="*/ 2147483647 h 165"/>
                <a:gd name="T74" fmla="*/ 2147483647 w 344"/>
                <a:gd name="T75" fmla="*/ 2147483647 h 165"/>
                <a:gd name="T76" fmla="*/ 2147483647 w 344"/>
                <a:gd name="T77" fmla="*/ 2147483647 h 165"/>
                <a:gd name="T78" fmla="*/ 2147483647 w 344"/>
                <a:gd name="T79" fmla="*/ 2147483647 h 165"/>
                <a:gd name="T80" fmla="*/ 2147483647 w 344"/>
                <a:gd name="T81" fmla="*/ 2147483647 h 165"/>
                <a:gd name="T82" fmla="*/ 2147483647 w 344"/>
                <a:gd name="T83" fmla="*/ 2147483647 h 165"/>
                <a:gd name="T84" fmla="*/ 2147483647 w 344"/>
                <a:gd name="T85" fmla="*/ 2147483647 h 165"/>
                <a:gd name="T86" fmla="*/ 2147483647 w 344"/>
                <a:gd name="T87" fmla="*/ 2147483647 h 165"/>
                <a:gd name="T88" fmla="*/ 2147483647 w 344"/>
                <a:gd name="T89" fmla="*/ 2147483647 h 165"/>
                <a:gd name="T90" fmla="*/ 2147483647 w 344"/>
                <a:gd name="T91" fmla="*/ 2147483647 h 165"/>
                <a:gd name="T92" fmla="*/ 2147483647 w 344"/>
                <a:gd name="T93" fmla="*/ 2147483647 h 165"/>
                <a:gd name="T94" fmla="*/ 2147483647 w 344"/>
                <a:gd name="T95" fmla="*/ 2147483647 h 165"/>
                <a:gd name="T96" fmla="*/ 2147483647 w 344"/>
                <a:gd name="T97" fmla="*/ 2147483647 h 165"/>
                <a:gd name="T98" fmla="*/ 2147483647 w 344"/>
                <a:gd name="T99" fmla="*/ 2147483647 h 165"/>
                <a:gd name="T100" fmla="*/ 2147483647 w 344"/>
                <a:gd name="T101" fmla="*/ 2147483647 h 165"/>
                <a:gd name="T102" fmla="*/ 2147483647 w 344"/>
                <a:gd name="T103" fmla="*/ 2147483647 h 165"/>
                <a:gd name="T104" fmla="*/ 2147483647 w 344"/>
                <a:gd name="T105" fmla="*/ 2147483647 h 165"/>
                <a:gd name="T106" fmla="*/ 2147483647 w 344"/>
                <a:gd name="T107" fmla="*/ 2147483647 h 165"/>
                <a:gd name="T108" fmla="*/ 2147483647 w 344"/>
                <a:gd name="T109" fmla="*/ 2147483647 h 165"/>
                <a:gd name="T110" fmla="*/ 2147483647 w 344"/>
                <a:gd name="T111" fmla="*/ 2147483647 h 165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344"/>
                <a:gd name="T169" fmla="*/ 0 h 165"/>
                <a:gd name="T170" fmla="*/ 344 w 344"/>
                <a:gd name="T171" fmla="*/ 165 h 165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344" h="165">
                  <a:moveTo>
                    <a:pt x="88" y="2"/>
                  </a:moveTo>
                  <a:lnTo>
                    <a:pt x="91" y="2"/>
                  </a:lnTo>
                  <a:lnTo>
                    <a:pt x="95" y="0"/>
                  </a:lnTo>
                  <a:lnTo>
                    <a:pt x="99" y="0"/>
                  </a:lnTo>
                  <a:lnTo>
                    <a:pt x="101" y="0"/>
                  </a:lnTo>
                  <a:lnTo>
                    <a:pt x="104" y="1"/>
                  </a:lnTo>
                  <a:lnTo>
                    <a:pt x="110" y="4"/>
                  </a:lnTo>
                  <a:lnTo>
                    <a:pt x="115" y="7"/>
                  </a:lnTo>
                  <a:lnTo>
                    <a:pt x="118" y="8"/>
                  </a:lnTo>
                  <a:lnTo>
                    <a:pt x="121" y="10"/>
                  </a:lnTo>
                  <a:lnTo>
                    <a:pt x="123" y="11"/>
                  </a:lnTo>
                  <a:lnTo>
                    <a:pt x="127" y="16"/>
                  </a:lnTo>
                  <a:lnTo>
                    <a:pt x="129" y="19"/>
                  </a:lnTo>
                  <a:lnTo>
                    <a:pt x="135" y="23"/>
                  </a:lnTo>
                  <a:lnTo>
                    <a:pt x="137" y="26"/>
                  </a:lnTo>
                  <a:lnTo>
                    <a:pt x="146" y="32"/>
                  </a:lnTo>
                  <a:lnTo>
                    <a:pt x="152" y="36"/>
                  </a:lnTo>
                  <a:lnTo>
                    <a:pt x="156" y="39"/>
                  </a:lnTo>
                  <a:lnTo>
                    <a:pt x="164" y="42"/>
                  </a:lnTo>
                  <a:lnTo>
                    <a:pt x="165" y="43"/>
                  </a:lnTo>
                  <a:lnTo>
                    <a:pt x="184" y="51"/>
                  </a:lnTo>
                  <a:lnTo>
                    <a:pt x="187" y="54"/>
                  </a:lnTo>
                  <a:lnTo>
                    <a:pt x="195" y="57"/>
                  </a:lnTo>
                  <a:lnTo>
                    <a:pt x="198" y="58"/>
                  </a:lnTo>
                  <a:lnTo>
                    <a:pt x="202" y="60"/>
                  </a:lnTo>
                  <a:lnTo>
                    <a:pt x="206" y="61"/>
                  </a:lnTo>
                  <a:lnTo>
                    <a:pt x="209" y="61"/>
                  </a:lnTo>
                  <a:lnTo>
                    <a:pt x="214" y="61"/>
                  </a:lnTo>
                  <a:lnTo>
                    <a:pt x="217" y="61"/>
                  </a:lnTo>
                  <a:lnTo>
                    <a:pt x="218" y="61"/>
                  </a:lnTo>
                  <a:lnTo>
                    <a:pt x="222" y="63"/>
                  </a:lnTo>
                  <a:lnTo>
                    <a:pt x="227" y="63"/>
                  </a:lnTo>
                  <a:lnTo>
                    <a:pt x="231" y="63"/>
                  </a:lnTo>
                  <a:lnTo>
                    <a:pt x="234" y="63"/>
                  </a:lnTo>
                  <a:lnTo>
                    <a:pt x="247" y="64"/>
                  </a:lnTo>
                  <a:lnTo>
                    <a:pt x="249" y="64"/>
                  </a:lnTo>
                  <a:lnTo>
                    <a:pt x="250" y="64"/>
                  </a:lnTo>
                  <a:lnTo>
                    <a:pt x="252" y="64"/>
                  </a:lnTo>
                  <a:lnTo>
                    <a:pt x="253" y="63"/>
                  </a:lnTo>
                  <a:lnTo>
                    <a:pt x="255" y="63"/>
                  </a:lnTo>
                  <a:lnTo>
                    <a:pt x="256" y="64"/>
                  </a:lnTo>
                  <a:lnTo>
                    <a:pt x="258" y="63"/>
                  </a:lnTo>
                  <a:lnTo>
                    <a:pt x="256" y="61"/>
                  </a:lnTo>
                  <a:lnTo>
                    <a:pt x="255" y="60"/>
                  </a:lnTo>
                  <a:lnTo>
                    <a:pt x="256" y="58"/>
                  </a:lnTo>
                  <a:lnTo>
                    <a:pt x="258" y="57"/>
                  </a:lnTo>
                  <a:lnTo>
                    <a:pt x="262" y="58"/>
                  </a:lnTo>
                  <a:lnTo>
                    <a:pt x="265" y="60"/>
                  </a:lnTo>
                  <a:lnTo>
                    <a:pt x="265" y="61"/>
                  </a:lnTo>
                  <a:lnTo>
                    <a:pt x="263" y="63"/>
                  </a:lnTo>
                  <a:lnTo>
                    <a:pt x="266" y="63"/>
                  </a:lnTo>
                  <a:lnTo>
                    <a:pt x="268" y="63"/>
                  </a:lnTo>
                  <a:lnTo>
                    <a:pt x="272" y="61"/>
                  </a:lnTo>
                  <a:lnTo>
                    <a:pt x="284" y="55"/>
                  </a:lnTo>
                  <a:lnTo>
                    <a:pt x="287" y="54"/>
                  </a:lnTo>
                  <a:lnTo>
                    <a:pt x="293" y="52"/>
                  </a:lnTo>
                  <a:lnTo>
                    <a:pt x="297" y="49"/>
                  </a:lnTo>
                  <a:lnTo>
                    <a:pt x="303" y="45"/>
                  </a:lnTo>
                  <a:lnTo>
                    <a:pt x="305" y="43"/>
                  </a:lnTo>
                  <a:lnTo>
                    <a:pt x="307" y="41"/>
                  </a:lnTo>
                  <a:lnTo>
                    <a:pt x="313" y="33"/>
                  </a:lnTo>
                  <a:lnTo>
                    <a:pt x="315" y="33"/>
                  </a:lnTo>
                  <a:lnTo>
                    <a:pt x="322" y="39"/>
                  </a:lnTo>
                  <a:lnTo>
                    <a:pt x="322" y="41"/>
                  </a:lnTo>
                  <a:lnTo>
                    <a:pt x="321" y="43"/>
                  </a:lnTo>
                  <a:lnTo>
                    <a:pt x="321" y="45"/>
                  </a:lnTo>
                  <a:lnTo>
                    <a:pt x="324" y="46"/>
                  </a:lnTo>
                  <a:lnTo>
                    <a:pt x="325" y="49"/>
                  </a:lnTo>
                  <a:lnTo>
                    <a:pt x="331" y="54"/>
                  </a:lnTo>
                  <a:lnTo>
                    <a:pt x="331" y="57"/>
                  </a:lnTo>
                  <a:lnTo>
                    <a:pt x="335" y="57"/>
                  </a:lnTo>
                  <a:lnTo>
                    <a:pt x="340" y="65"/>
                  </a:lnTo>
                  <a:lnTo>
                    <a:pt x="343" y="74"/>
                  </a:lnTo>
                  <a:lnTo>
                    <a:pt x="344" y="82"/>
                  </a:lnTo>
                  <a:lnTo>
                    <a:pt x="344" y="92"/>
                  </a:lnTo>
                  <a:lnTo>
                    <a:pt x="337" y="99"/>
                  </a:lnTo>
                  <a:lnTo>
                    <a:pt x="340" y="108"/>
                  </a:lnTo>
                  <a:lnTo>
                    <a:pt x="340" y="111"/>
                  </a:lnTo>
                  <a:lnTo>
                    <a:pt x="335" y="124"/>
                  </a:lnTo>
                  <a:lnTo>
                    <a:pt x="335" y="128"/>
                  </a:lnTo>
                  <a:lnTo>
                    <a:pt x="335" y="131"/>
                  </a:lnTo>
                  <a:lnTo>
                    <a:pt x="331" y="134"/>
                  </a:lnTo>
                  <a:lnTo>
                    <a:pt x="328" y="134"/>
                  </a:lnTo>
                  <a:lnTo>
                    <a:pt x="327" y="136"/>
                  </a:lnTo>
                  <a:lnTo>
                    <a:pt x="329" y="139"/>
                  </a:lnTo>
                  <a:lnTo>
                    <a:pt x="328" y="146"/>
                  </a:lnTo>
                  <a:lnTo>
                    <a:pt x="325" y="149"/>
                  </a:lnTo>
                  <a:lnTo>
                    <a:pt x="322" y="152"/>
                  </a:lnTo>
                  <a:lnTo>
                    <a:pt x="321" y="153"/>
                  </a:lnTo>
                  <a:lnTo>
                    <a:pt x="318" y="153"/>
                  </a:lnTo>
                  <a:lnTo>
                    <a:pt x="315" y="150"/>
                  </a:lnTo>
                  <a:lnTo>
                    <a:pt x="312" y="149"/>
                  </a:lnTo>
                  <a:lnTo>
                    <a:pt x="306" y="149"/>
                  </a:lnTo>
                  <a:lnTo>
                    <a:pt x="306" y="148"/>
                  </a:lnTo>
                  <a:lnTo>
                    <a:pt x="300" y="148"/>
                  </a:lnTo>
                  <a:lnTo>
                    <a:pt x="300" y="146"/>
                  </a:lnTo>
                  <a:lnTo>
                    <a:pt x="299" y="145"/>
                  </a:lnTo>
                  <a:lnTo>
                    <a:pt x="297" y="146"/>
                  </a:lnTo>
                  <a:lnTo>
                    <a:pt x="296" y="145"/>
                  </a:lnTo>
                  <a:lnTo>
                    <a:pt x="288" y="145"/>
                  </a:lnTo>
                  <a:lnTo>
                    <a:pt x="287" y="145"/>
                  </a:lnTo>
                  <a:lnTo>
                    <a:pt x="285" y="143"/>
                  </a:lnTo>
                  <a:lnTo>
                    <a:pt x="287" y="140"/>
                  </a:lnTo>
                  <a:lnTo>
                    <a:pt x="287" y="139"/>
                  </a:lnTo>
                  <a:lnTo>
                    <a:pt x="285" y="137"/>
                  </a:lnTo>
                  <a:lnTo>
                    <a:pt x="284" y="137"/>
                  </a:lnTo>
                  <a:lnTo>
                    <a:pt x="283" y="134"/>
                  </a:lnTo>
                  <a:lnTo>
                    <a:pt x="280" y="134"/>
                  </a:lnTo>
                  <a:lnTo>
                    <a:pt x="278" y="133"/>
                  </a:lnTo>
                  <a:lnTo>
                    <a:pt x="277" y="133"/>
                  </a:lnTo>
                  <a:lnTo>
                    <a:pt x="275" y="133"/>
                  </a:lnTo>
                  <a:lnTo>
                    <a:pt x="274" y="128"/>
                  </a:lnTo>
                  <a:lnTo>
                    <a:pt x="271" y="128"/>
                  </a:lnTo>
                  <a:lnTo>
                    <a:pt x="268" y="124"/>
                  </a:lnTo>
                  <a:lnTo>
                    <a:pt x="265" y="124"/>
                  </a:lnTo>
                  <a:lnTo>
                    <a:pt x="258" y="126"/>
                  </a:lnTo>
                  <a:lnTo>
                    <a:pt x="256" y="128"/>
                  </a:lnTo>
                  <a:lnTo>
                    <a:pt x="252" y="134"/>
                  </a:lnTo>
                  <a:lnTo>
                    <a:pt x="250" y="134"/>
                  </a:lnTo>
                  <a:lnTo>
                    <a:pt x="237" y="133"/>
                  </a:lnTo>
                  <a:lnTo>
                    <a:pt x="236" y="133"/>
                  </a:lnTo>
                  <a:lnTo>
                    <a:pt x="234" y="136"/>
                  </a:lnTo>
                  <a:lnTo>
                    <a:pt x="228" y="140"/>
                  </a:lnTo>
                  <a:lnTo>
                    <a:pt x="221" y="143"/>
                  </a:lnTo>
                  <a:lnTo>
                    <a:pt x="215" y="143"/>
                  </a:lnTo>
                  <a:lnTo>
                    <a:pt x="208" y="149"/>
                  </a:lnTo>
                  <a:lnTo>
                    <a:pt x="203" y="152"/>
                  </a:lnTo>
                  <a:lnTo>
                    <a:pt x="202" y="150"/>
                  </a:lnTo>
                  <a:lnTo>
                    <a:pt x="200" y="152"/>
                  </a:lnTo>
                  <a:lnTo>
                    <a:pt x="199" y="155"/>
                  </a:lnTo>
                  <a:lnTo>
                    <a:pt x="198" y="161"/>
                  </a:lnTo>
                  <a:lnTo>
                    <a:pt x="195" y="162"/>
                  </a:lnTo>
                  <a:lnTo>
                    <a:pt x="190" y="164"/>
                  </a:lnTo>
                  <a:lnTo>
                    <a:pt x="187" y="165"/>
                  </a:lnTo>
                  <a:lnTo>
                    <a:pt x="183" y="164"/>
                  </a:lnTo>
                  <a:lnTo>
                    <a:pt x="178" y="161"/>
                  </a:lnTo>
                  <a:lnTo>
                    <a:pt x="146" y="149"/>
                  </a:lnTo>
                  <a:lnTo>
                    <a:pt x="126" y="140"/>
                  </a:lnTo>
                  <a:lnTo>
                    <a:pt x="98" y="146"/>
                  </a:lnTo>
                  <a:lnTo>
                    <a:pt x="95" y="145"/>
                  </a:lnTo>
                  <a:lnTo>
                    <a:pt x="88" y="143"/>
                  </a:lnTo>
                  <a:lnTo>
                    <a:pt x="79" y="140"/>
                  </a:lnTo>
                  <a:lnTo>
                    <a:pt x="73" y="139"/>
                  </a:lnTo>
                  <a:lnTo>
                    <a:pt x="58" y="139"/>
                  </a:lnTo>
                  <a:lnTo>
                    <a:pt x="54" y="140"/>
                  </a:lnTo>
                  <a:lnTo>
                    <a:pt x="51" y="139"/>
                  </a:lnTo>
                  <a:lnTo>
                    <a:pt x="50" y="137"/>
                  </a:lnTo>
                  <a:lnTo>
                    <a:pt x="48" y="136"/>
                  </a:lnTo>
                  <a:lnTo>
                    <a:pt x="32" y="128"/>
                  </a:lnTo>
                  <a:lnTo>
                    <a:pt x="26" y="127"/>
                  </a:lnTo>
                  <a:lnTo>
                    <a:pt x="25" y="126"/>
                  </a:lnTo>
                  <a:lnTo>
                    <a:pt x="23" y="123"/>
                  </a:lnTo>
                  <a:lnTo>
                    <a:pt x="23" y="121"/>
                  </a:lnTo>
                  <a:lnTo>
                    <a:pt x="22" y="120"/>
                  </a:lnTo>
                  <a:lnTo>
                    <a:pt x="20" y="114"/>
                  </a:lnTo>
                  <a:lnTo>
                    <a:pt x="19" y="111"/>
                  </a:lnTo>
                  <a:lnTo>
                    <a:pt x="20" y="106"/>
                  </a:lnTo>
                  <a:lnTo>
                    <a:pt x="19" y="105"/>
                  </a:lnTo>
                  <a:lnTo>
                    <a:pt x="17" y="102"/>
                  </a:lnTo>
                  <a:lnTo>
                    <a:pt x="16" y="102"/>
                  </a:lnTo>
                  <a:lnTo>
                    <a:pt x="16" y="101"/>
                  </a:lnTo>
                  <a:lnTo>
                    <a:pt x="16" y="98"/>
                  </a:lnTo>
                  <a:lnTo>
                    <a:pt x="16" y="96"/>
                  </a:lnTo>
                  <a:lnTo>
                    <a:pt x="17" y="93"/>
                  </a:lnTo>
                  <a:lnTo>
                    <a:pt x="19" y="92"/>
                  </a:lnTo>
                  <a:lnTo>
                    <a:pt x="20" y="92"/>
                  </a:lnTo>
                  <a:lnTo>
                    <a:pt x="22" y="93"/>
                  </a:lnTo>
                  <a:lnTo>
                    <a:pt x="23" y="93"/>
                  </a:lnTo>
                  <a:lnTo>
                    <a:pt x="28" y="92"/>
                  </a:lnTo>
                  <a:lnTo>
                    <a:pt x="30" y="92"/>
                  </a:lnTo>
                  <a:lnTo>
                    <a:pt x="32" y="92"/>
                  </a:lnTo>
                  <a:lnTo>
                    <a:pt x="35" y="92"/>
                  </a:lnTo>
                  <a:lnTo>
                    <a:pt x="38" y="90"/>
                  </a:lnTo>
                  <a:lnTo>
                    <a:pt x="44" y="89"/>
                  </a:lnTo>
                  <a:lnTo>
                    <a:pt x="45" y="89"/>
                  </a:lnTo>
                  <a:lnTo>
                    <a:pt x="48" y="92"/>
                  </a:lnTo>
                  <a:lnTo>
                    <a:pt x="54" y="93"/>
                  </a:lnTo>
                  <a:lnTo>
                    <a:pt x="60" y="92"/>
                  </a:lnTo>
                  <a:lnTo>
                    <a:pt x="61" y="92"/>
                  </a:lnTo>
                  <a:lnTo>
                    <a:pt x="64" y="89"/>
                  </a:lnTo>
                  <a:lnTo>
                    <a:pt x="66" y="89"/>
                  </a:lnTo>
                  <a:lnTo>
                    <a:pt x="66" y="86"/>
                  </a:lnTo>
                  <a:lnTo>
                    <a:pt x="67" y="85"/>
                  </a:lnTo>
                  <a:lnTo>
                    <a:pt x="69" y="86"/>
                  </a:lnTo>
                  <a:lnTo>
                    <a:pt x="70" y="86"/>
                  </a:lnTo>
                  <a:lnTo>
                    <a:pt x="69" y="86"/>
                  </a:lnTo>
                  <a:lnTo>
                    <a:pt x="67" y="87"/>
                  </a:lnTo>
                  <a:lnTo>
                    <a:pt x="69" y="87"/>
                  </a:lnTo>
                  <a:lnTo>
                    <a:pt x="70" y="87"/>
                  </a:lnTo>
                  <a:lnTo>
                    <a:pt x="73" y="86"/>
                  </a:lnTo>
                  <a:lnTo>
                    <a:pt x="77" y="86"/>
                  </a:lnTo>
                  <a:lnTo>
                    <a:pt x="82" y="85"/>
                  </a:lnTo>
                  <a:lnTo>
                    <a:pt x="88" y="85"/>
                  </a:lnTo>
                  <a:lnTo>
                    <a:pt x="91" y="85"/>
                  </a:lnTo>
                  <a:lnTo>
                    <a:pt x="92" y="85"/>
                  </a:lnTo>
                  <a:lnTo>
                    <a:pt x="96" y="85"/>
                  </a:lnTo>
                  <a:lnTo>
                    <a:pt x="101" y="85"/>
                  </a:lnTo>
                  <a:lnTo>
                    <a:pt x="104" y="83"/>
                  </a:lnTo>
                  <a:lnTo>
                    <a:pt x="105" y="82"/>
                  </a:lnTo>
                  <a:lnTo>
                    <a:pt x="105" y="83"/>
                  </a:lnTo>
                  <a:lnTo>
                    <a:pt x="107" y="83"/>
                  </a:lnTo>
                  <a:lnTo>
                    <a:pt x="108" y="83"/>
                  </a:lnTo>
                  <a:lnTo>
                    <a:pt x="108" y="82"/>
                  </a:lnTo>
                  <a:lnTo>
                    <a:pt x="107" y="82"/>
                  </a:lnTo>
                  <a:lnTo>
                    <a:pt x="108" y="80"/>
                  </a:lnTo>
                  <a:lnTo>
                    <a:pt x="117" y="76"/>
                  </a:lnTo>
                  <a:lnTo>
                    <a:pt x="121" y="76"/>
                  </a:lnTo>
                  <a:lnTo>
                    <a:pt x="124" y="76"/>
                  </a:lnTo>
                  <a:lnTo>
                    <a:pt x="132" y="74"/>
                  </a:lnTo>
                  <a:lnTo>
                    <a:pt x="136" y="73"/>
                  </a:lnTo>
                  <a:lnTo>
                    <a:pt x="136" y="71"/>
                  </a:lnTo>
                  <a:lnTo>
                    <a:pt x="136" y="70"/>
                  </a:lnTo>
                  <a:lnTo>
                    <a:pt x="135" y="65"/>
                  </a:lnTo>
                  <a:lnTo>
                    <a:pt x="136" y="63"/>
                  </a:lnTo>
                  <a:lnTo>
                    <a:pt x="139" y="60"/>
                  </a:lnTo>
                  <a:lnTo>
                    <a:pt x="139" y="57"/>
                  </a:lnTo>
                  <a:lnTo>
                    <a:pt x="137" y="57"/>
                  </a:lnTo>
                  <a:lnTo>
                    <a:pt x="133" y="57"/>
                  </a:lnTo>
                  <a:lnTo>
                    <a:pt x="127" y="55"/>
                  </a:lnTo>
                  <a:lnTo>
                    <a:pt x="123" y="54"/>
                  </a:lnTo>
                  <a:lnTo>
                    <a:pt x="115" y="54"/>
                  </a:lnTo>
                  <a:lnTo>
                    <a:pt x="110" y="55"/>
                  </a:lnTo>
                  <a:lnTo>
                    <a:pt x="101" y="55"/>
                  </a:lnTo>
                  <a:lnTo>
                    <a:pt x="93" y="57"/>
                  </a:lnTo>
                  <a:lnTo>
                    <a:pt x="88" y="58"/>
                  </a:lnTo>
                  <a:lnTo>
                    <a:pt x="85" y="60"/>
                  </a:lnTo>
                  <a:lnTo>
                    <a:pt x="82" y="61"/>
                  </a:lnTo>
                  <a:lnTo>
                    <a:pt x="80" y="61"/>
                  </a:lnTo>
                  <a:lnTo>
                    <a:pt x="79" y="61"/>
                  </a:lnTo>
                  <a:lnTo>
                    <a:pt x="77" y="57"/>
                  </a:lnTo>
                  <a:lnTo>
                    <a:pt x="76" y="49"/>
                  </a:lnTo>
                  <a:lnTo>
                    <a:pt x="74" y="45"/>
                  </a:lnTo>
                  <a:lnTo>
                    <a:pt x="74" y="42"/>
                  </a:lnTo>
                  <a:lnTo>
                    <a:pt x="74" y="38"/>
                  </a:lnTo>
                  <a:lnTo>
                    <a:pt x="73" y="33"/>
                  </a:lnTo>
                  <a:lnTo>
                    <a:pt x="73" y="30"/>
                  </a:lnTo>
                  <a:lnTo>
                    <a:pt x="73" y="29"/>
                  </a:lnTo>
                  <a:lnTo>
                    <a:pt x="74" y="30"/>
                  </a:lnTo>
                  <a:lnTo>
                    <a:pt x="76" y="30"/>
                  </a:lnTo>
                  <a:lnTo>
                    <a:pt x="77" y="29"/>
                  </a:lnTo>
                  <a:lnTo>
                    <a:pt x="79" y="29"/>
                  </a:lnTo>
                  <a:lnTo>
                    <a:pt x="79" y="32"/>
                  </a:lnTo>
                  <a:lnTo>
                    <a:pt x="79" y="33"/>
                  </a:lnTo>
                  <a:lnTo>
                    <a:pt x="80" y="35"/>
                  </a:lnTo>
                  <a:lnTo>
                    <a:pt x="82" y="36"/>
                  </a:lnTo>
                  <a:lnTo>
                    <a:pt x="83" y="38"/>
                  </a:lnTo>
                  <a:lnTo>
                    <a:pt x="85" y="38"/>
                  </a:lnTo>
                  <a:lnTo>
                    <a:pt x="89" y="36"/>
                  </a:lnTo>
                  <a:lnTo>
                    <a:pt x="91" y="36"/>
                  </a:lnTo>
                  <a:lnTo>
                    <a:pt x="93" y="35"/>
                  </a:lnTo>
                  <a:lnTo>
                    <a:pt x="95" y="33"/>
                  </a:lnTo>
                  <a:lnTo>
                    <a:pt x="96" y="32"/>
                  </a:lnTo>
                  <a:lnTo>
                    <a:pt x="96" y="30"/>
                  </a:lnTo>
                  <a:lnTo>
                    <a:pt x="98" y="32"/>
                  </a:lnTo>
                  <a:lnTo>
                    <a:pt x="96" y="35"/>
                  </a:lnTo>
                  <a:lnTo>
                    <a:pt x="98" y="35"/>
                  </a:lnTo>
                  <a:lnTo>
                    <a:pt x="99" y="32"/>
                  </a:lnTo>
                  <a:lnTo>
                    <a:pt x="99" y="30"/>
                  </a:lnTo>
                  <a:lnTo>
                    <a:pt x="98" y="29"/>
                  </a:lnTo>
                  <a:lnTo>
                    <a:pt x="89" y="27"/>
                  </a:lnTo>
                  <a:lnTo>
                    <a:pt x="88" y="27"/>
                  </a:lnTo>
                  <a:lnTo>
                    <a:pt x="88" y="26"/>
                  </a:lnTo>
                  <a:lnTo>
                    <a:pt x="88" y="24"/>
                  </a:lnTo>
                  <a:lnTo>
                    <a:pt x="86" y="24"/>
                  </a:lnTo>
                  <a:lnTo>
                    <a:pt x="85" y="23"/>
                  </a:lnTo>
                  <a:lnTo>
                    <a:pt x="82" y="24"/>
                  </a:lnTo>
                  <a:lnTo>
                    <a:pt x="80" y="23"/>
                  </a:lnTo>
                  <a:lnTo>
                    <a:pt x="79" y="17"/>
                  </a:lnTo>
                  <a:lnTo>
                    <a:pt x="77" y="16"/>
                  </a:lnTo>
                  <a:lnTo>
                    <a:pt x="76" y="16"/>
                  </a:lnTo>
                  <a:lnTo>
                    <a:pt x="73" y="17"/>
                  </a:lnTo>
                  <a:lnTo>
                    <a:pt x="71" y="19"/>
                  </a:lnTo>
                  <a:lnTo>
                    <a:pt x="70" y="20"/>
                  </a:lnTo>
                  <a:lnTo>
                    <a:pt x="70" y="22"/>
                  </a:lnTo>
                  <a:lnTo>
                    <a:pt x="66" y="27"/>
                  </a:lnTo>
                  <a:lnTo>
                    <a:pt x="64" y="29"/>
                  </a:lnTo>
                  <a:lnTo>
                    <a:pt x="60" y="33"/>
                  </a:lnTo>
                  <a:lnTo>
                    <a:pt x="58" y="38"/>
                  </a:lnTo>
                  <a:lnTo>
                    <a:pt x="58" y="36"/>
                  </a:lnTo>
                  <a:lnTo>
                    <a:pt x="58" y="35"/>
                  </a:lnTo>
                  <a:lnTo>
                    <a:pt x="54" y="38"/>
                  </a:lnTo>
                  <a:lnTo>
                    <a:pt x="54" y="39"/>
                  </a:lnTo>
                  <a:lnTo>
                    <a:pt x="52" y="41"/>
                  </a:lnTo>
                  <a:lnTo>
                    <a:pt x="51" y="42"/>
                  </a:lnTo>
                  <a:lnTo>
                    <a:pt x="51" y="41"/>
                  </a:lnTo>
                  <a:lnTo>
                    <a:pt x="51" y="39"/>
                  </a:lnTo>
                  <a:lnTo>
                    <a:pt x="50" y="41"/>
                  </a:lnTo>
                  <a:lnTo>
                    <a:pt x="50" y="42"/>
                  </a:lnTo>
                  <a:lnTo>
                    <a:pt x="50" y="43"/>
                  </a:lnTo>
                  <a:lnTo>
                    <a:pt x="48" y="45"/>
                  </a:lnTo>
                  <a:lnTo>
                    <a:pt x="47" y="43"/>
                  </a:lnTo>
                  <a:lnTo>
                    <a:pt x="45" y="46"/>
                  </a:lnTo>
                  <a:lnTo>
                    <a:pt x="44" y="48"/>
                  </a:lnTo>
                  <a:lnTo>
                    <a:pt x="44" y="45"/>
                  </a:lnTo>
                  <a:lnTo>
                    <a:pt x="42" y="45"/>
                  </a:lnTo>
                  <a:lnTo>
                    <a:pt x="41" y="49"/>
                  </a:lnTo>
                  <a:lnTo>
                    <a:pt x="39" y="51"/>
                  </a:lnTo>
                  <a:lnTo>
                    <a:pt x="39" y="52"/>
                  </a:lnTo>
                  <a:lnTo>
                    <a:pt x="38" y="51"/>
                  </a:lnTo>
                  <a:lnTo>
                    <a:pt x="39" y="48"/>
                  </a:lnTo>
                  <a:lnTo>
                    <a:pt x="35" y="51"/>
                  </a:lnTo>
                  <a:lnTo>
                    <a:pt x="35" y="52"/>
                  </a:lnTo>
                  <a:lnTo>
                    <a:pt x="33" y="54"/>
                  </a:lnTo>
                  <a:lnTo>
                    <a:pt x="33" y="51"/>
                  </a:lnTo>
                  <a:lnTo>
                    <a:pt x="29" y="54"/>
                  </a:lnTo>
                  <a:lnTo>
                    <a:pt x="28" y="55"/>
                  </a:lnTo>
                  <a:lnTo>
                    <a:pt x="28" y="54"/>
                  </a:lnTo>
                  <a:lnTo>
                    <a:pt x="30" y="51"/>
                  </a:lnTo>
                  <a:lnTo>
                    <a:pt x="35" y="48"/>
                  </a:lnTo>
                  <a:lnTo>
                    <a:pt x="38" y="46"/>
                  </a:lnTo>
                  <a:lnTo>
                    <a:pt x="41" y="43"/>
                  </a:lnTo>
                  <a:lnTo>
                    <a:pt x="41" y="42"/>
                  </a:lnTo>
                  <a:lnTo>
                    <a:pt x="42" y="41"/>
                  </a:lnTo>
                  <a:lnTo>
                    <a:pt x="42" y="39"/>
                  </a:lnTo>
                  <a:lnTo>
                    <a:pt x="44" y="39"/>
                  </a:lnTo>
                  <a:lnTo>
                    <a:pt x="48" y="38"/>
                  </a:lnTo>
                  <a:lnTo>
                    <a:pt x="57" y="30"/>
                  </a:lnTo>
                  <a:lnTo>
                    <a:pt x="66" y="22"/>
                  </a:lnTo>
                  <a:lnTo>
                    <a:pt x="74" y="10"/>
                  </a:lnTo>
                  <a:lnTo>
                    <a:pt x="79" y="5"/>
                  </a:lnTo>
                  <a:lnTo>
                    <a:pt x="80" y="4"/>
                  </a:lnTo>
                  <a:lnTo>
                    <a:pt x="83" y="2"/>
                  </a:lnTo>
                  <a:lnTo>
                    <a:pt x="85" y="2"/>
                  </a:lnTo>
                  <a:lnTo>
                    <a:pt x="88" y="2"/>
                  </a:lnTo>
                  <a:close/>
                  <a:moveTo>
                    <a:pt x="8" y="74"/>
                  </a:moveTo>
                  <a:lnTo>
                    <a:pt x="11" y="76"/>
                  </a:lnTo>
                  <a:lnTo>
                    <a:pt x="11" y="73"/>
                  </a:lnTo>
                  <a:lnTo>
                    <a:pt x="13" y="76"/>
                  </a:lnTo>
                  <a:lnTo>
                    <a:pt x="13" y="77"/>
                  </a:lnTo>
                  <a:lnTo>
                    <a:pt x="13" y="79"/>
                  </a:lnTo>
                  <a:lnTo>
                    <a:pt x="11" y="79"/>
                  </a:lnTo>
                  <a:lnTo>
                    <a:pt x="10" y="77"/>
                  </a:lnTo>
                  <a:lnTo>
                    <a:pt x="7" y="74"/>
                  </a:lnTo>
                  <a:lnTo>
                    <a:pt x="4" y="68"/>
                  </a:lnTo>
                  <a:lnTo>
                    <a:pt x="4" y="67"/>
                  </a:lnTo>
                  <a:lnTo>
                    <a:pt x="3" y="65"/>
                  </a:lnTo>
                  <a:lnTo>
                    <a:pt x="1" y="63"/>
                  </a:lnTo>
                  <a:lnTo>
                    <a:pt x="1" y="61"/>
                  </a:lnTo>
                  <a:lnTo>
                    <a:pt x="0" y="60"/>
                  </a:lnTo>
                  <a:lnTo>
                    <a:pt x="0" y="58"/>
                  </a:lnTo>
                  <a:lnTo>
                    <a:pt x="3" y="60"/>
                  </a:lnTo>
                  <a:lnTo>
                    <a:pt x="4" y="63"/>
                  </a:lnTo>
                  <a:lnTo>
                    <a:pt x="4" y="65"/>
                  </a:lnTo>
                  <a:lnTo>
                    <a:pt x="6" y="68"/>
                  </a:lnTo>
                  <a:lnTo>
                    <a:pt x="8" y="74"/>
                  </a:lnTo>
                  <a:close/>
                  <a:moveTo>
                    <a:pt x="42" y="51"/>
                  </a:moveTo>
                  <a:lnTo>
                    <a:pt x="42" y="51"/>
                  </a:lnTo>
                  <a:lnTo>
                    <a:pt x="42" y="49"/>
                  </a:lnTo>
                  <a:lnTo>
                    <a:pt x="44" y="49"/>
                  </a:lnTo>
                  <a:lnTo>
                    <a:pt x="45" y="51"/>
                  </a:lnTo>
                  <a:lnTo>
                    <a:pt x="45" y="52"/>
                  </a:lnTo>
                  <a:lnTo>
                    <a:pt x="44" y="52"/>
                  </a:lnTo>
                  <a:lnTo>
                    <a:pt x="42" y="52"/>
                  </a:lnTo>
                  <a:lnTo>
                    <a:pt x="41" y="52"/>
                  </a:lnTo>
                  <a:lnTo>
                    <a:pt x="41" y="51"/>
                  </a:lnTo>
                  <a:lnTo>
                    <a:pt x="42" y="51"/>
                  </a:lnTo>
                  <a:close/>
                  <a:moveTo>
                    <a:pt x="55" y="46"/>
                  </a:moveTo>
                  <a:lnTo>
                    <a:pt x="55" y="48"/>
                  </a:lnTo>
                  <a:lnTo>
                    <a:pt x="54" y="48"/>
                  </a:lnTo>
                  <a:lnTo>
                    <a:pt x="52" y="48"/>
                  </a:lnTo>
                  <a:lnTo>
                    <a:pt x="51" y="48"/>
                  </a:lnTo>
                  <a:lnTo>
                    <a:pt x="51" y="46"/>
                  </a:lnTo>
                  <a:lnTo>
                    <a:pt x="52" y="46"/>
                  </a:lnTo>
                  <a:lnTo>
                    <a:pt x="54" y="46"/>
                  </a:lnTo>
                  <a:lnTo>
                    <a:pt x="55" y="46"/>
                  </a:lnTo>
                  <a:close/>
                  <a:moveTo>
                    <a:pt x="268" y="60"/>
                  </a:moveTo>
                  <a:lnTo>
                    <a:pt x="268" y="61"/>
                  </a:lnTo>
                  <a:lnTo>
                    <a:pt x="266" y="61"/>
                  </a:lnTo>
                  <a:lnTo>
                    <a:pt x="266" y="60"/>
                  </a:lnTo>
                  <a:lnTo>
                    <a:pt x="266" y="58"/>
                  </a:lnTo>
                  <a:lnTo>
                    <a:pt x="268" y="60"/>
                  </a:lnTo>
                  <a:close/>
                  <a:moveTo>
                    <a:pt x="16" y="85"/>
                  </a:moveTo>
                  <a:lnTo>
                    <a:pt x="16" y="86"/>
                  </a:lnTo>
                  <a:lnTo>
                    <a:pt x="14" y="85"/>
                  </a:lnTo>
                  <a:lnTo>
                    <a:pt x="14" y="83"/>
                  </a:lnTo>
                  <a:lnTo>
                    <a:pt x="16" y="83"/>
                  </a:lnTo>
                  <a:lnTo>
                    <a:pt x="16" y="85"/>
                  </a:lnTo>
                  <a:close/>
                  <a:moveTo>
                    <a:pt x="58" y="42"/>
                  </a:moveTo>
                  <a:lnTo>
                    <a:pt x="58" y="43"/>
                  </a:lnTo>
                  <a:lnTo>
                    <a:pt x="57" y="43"/>
                  </a:lnTo>
                  <a:lnTo>
                    <a:pt x="57" y="45"/>
                  </a:lnTo>
                  <a:lnTo>
                    <a:pt x="57" y="43"/>
                  </a:lnTo>
                  <a:lnTo>
                    <a:pt x="57" y="42"/>
                  </a:lnTo>
                  <a:lnTo>
                    <a:pt x="58" y="42"/>
                  </a:lnTo>
                  <a:close/>
                  <a:moveTo>
                    <a:pt x="47" y="46"/>
                  </a:moveTo>
                  <a:lnTo>
                    <a:pt x="47" y="48"/>
                  </a:lnTo>
                  <a:lnTo>
                    <a:pt x="45" y="48"/>
                  </a:lnTo>
                  <a:lnTo>
                    <a:pt x="45" y="46"/>
                  </a:lnTo>
                  <a:lnTo>
                    <a:pt x="47" y="46"/>
                  </a:lnTo>
                  <a:close/>
                  <a:moveTo>
                    <a:pt x="55" y="39"/>
                  </a:moveTo>
                  <a:lnTo>
                    <a:pt x="55" y="39"/>
                  </a:lnTo>
                  <a:lnTo>
                    <a:pt x="55" y="38"/>
                  </a:lnTo>
                  <a:lnTo>
                    <a:pt x="55" y="3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73" name="Freeform 283"/>
            <p:cNvSpPr>
              <a:spLocks/>
            </p:cNvSpPr>
            <p:nvPr/>
          </p:nvSpPr>
          <p:spPr bwMode="auto">
            <a:xfrm rot="21334256">
              <a:off x="4928234" y="2614152"/>
              <a:ext cx="654744" cy="812301"/>
            </a:xfrm>
            <a:custGeom>
              <a:avLst/>
              <a:gdLst>
                <a:gd name="T0" fmla="*/ 2147483647 w 212"/>
                <a:gd name="T1" fmla="*/ 2147483647 h 223"/>
                <a:gd name="T2" fmla="*/ 2147483647 w 212"/>
                <a:gd name="T3" fmla="*/ 2147483647 h 223"/>
                <a:gd name="T4" fmla="*/ 2147483647 w 212"/>
                <a:gd name="T5" fmla="*/ 2147483647 h 223"/>
                <a:gd name="T6" fmla="*/ 2147483647 w 212"/>
                <a:gd name="T7" fmla="*/ 2147483647 h 223"/>
                <a:gd name="T8" fmla="*/ 2147483647 w 212"/>
                <a:gd name="T9" fmla="*/ 2147483647 h 223"/>
                <a:gd name="T10" fmla="*/ 2147483647 w 212"/>
                <a:gd name="T11" fmla="*/ 2147483647 h 223"/>
                <a:gd name="T12" fmla="*/ 2147483647 w 212"/>
                <a:gd name="T13" fmla="*/ 2147483647 h 223"/>
                <a:gd name="T14" fmla="*/ 2147483647 w 212"/>
                <a:gd name="T15" fmla="*/ 2147483647 h 223"/>
                <a:gd name="T16" fmla="*/ 2147483647 w 212"/>
                <a:gd name="T17" fmla="*/ 2147483647 h 223"/>
                <a:gd name="T18" fmla="*/ 2147483647 w 212"/>
                <a:gd name="T19" fmla="*/ 2147483647 h 223"/>
                <a:gd name="T20" fmla="*/ 2147483647 w 212"/>
                <a:gd name="T21" fmla="*/ 2147483647 h 223"/>
                <a:gd name="T22" fmla="*/ 2147483647 w 212"/>
                <a:gd name="T23" fmla="*/ 2147483647 h 223"/>
                <a:gd name="T24" fmla="*/ 2147483647 w 212"/>
                <a:gd name="T25" fmla="*/ 2147483647 h 223"/>
                <a:gd name="T26" fmla="*/ 2147483647 w 212"/>
                <a:gd name="T27" fmla="*/ 2147483647 h 223"/>
                <a:gd name="T28" fmla="*/ 2147483647 w 212"/>
                <a:gd name="T29" fmla="*/ 2147483647 h 223"/>
                <a:gd name="T30" fmla="*/ 2147483647 w 212"/>
                <a:gd name="T31" fmla="*/ 2147483647 h 223"/>
                <a:gd name="T32" fmla="*/ 2147483647 w 212"/>
                <a:gd name="T33" fmla="*/ 2147483647 h 223"/>
                <a:gd name="T34" fmla="*/ 2147483647 w 212"/>
                <a:gd name="T35" fmla="*/ 2147483647 h 223"/>
                <a:gd name="T36" fmla="*/ 2147483647 w 212"/>
                <a:gd name="T37" fmla="*/ 2147483647 h 223"/>
                <a:gd name="T38" fmla="*/ 2147483647 w 212"/>
                <a:gd name="T39" fmla="*/ 2147483647 h 223"/>
                <a:gd name="T40" fmla="*/ 2147483647 w 212"/>
                <a:gd name="T41" fmla="*/ 2147483647 h 223"/>
                <a:gd name="T42" fmla="*/ 2147483647 w 212"/>
                <a:gd name="T43" fmla="*/ 2147483647 h 223"/>
                <a:gd name="T44" fmla="*/ 2147483647 w 212"/>
                <a:gd name="T45" fmla="*/ 2147483647 h 223"/>
                <a:gd name="T46" fmla="*/ 2147483647 w 212"/>
                <a:gd name="T47" fmla="*/ 2147483647 h 223"/>
                <a:gd name="T48" fmla="*/ 2147483647 w 212"/>
                <a:gd name="T49" fmla="*/ 2147483647 h 223"/>
                <a:gd name="T50" fmla="*/ 2147483647 w 212"/>
                <a:gd name="T51" fmla="*/ 2147483647 h 223"/>
                <a:gd name="T52" fmla="*/ 2147483647 w 212"/>
                <a:gd name="T53" fmla="*/ 2147483647 h 223"/>
                <a:gd name="T54" fmla="*/ 2147483647 w 212"/>
                <a:gd name="T55" fmla="*/ 2147483647 h 223"/>
                <a:gd name="T56" fmla="*/ 2147483647 w 212"/>
                <a:gd name="T57" fmla="*/ 2147483647 h 223"/>
                <a:gd name="T58" fmla="*/ 2147483647 w 212"/>
                <a:gd name="T59" fmla="*/ 2147483647 h 223"/>
                <a:gd name="T60" fmla="*/ 2147483647 w 212"/>
                <a:gd name="T61" fmla="*/ 2147483647 h 223"/>
                <a:gd name="T62" fmla="*/ 2147483647 w 212"/>
                <a:gd name="T63" fmla="*/ 2147483647 h 223"/>
                <a:gd name="T64" fmla="*/ 2147483647 w 212"/>
                <a:gd name="T65" fmla="*/ 2147483647 h 223"/>
                <a:gd name="T66" fmla="*/ 2147483647 w 212"/>
                <a:gd name="T67" fmla="*/ 2147483647 h 223"/>
                <a:gd name="T68" fmla="*/ 2147483647 w 212"/>
                <a:gd name="T69" fmla="*/ 2147483647 h 223"/>
                <a:gd name="T70" fmla="*/ 2147483647 w 212"/>
                <a:gd name="T71" fmla="*/ 2147483647 h 223"/>
                <a:gd name="T72" fmla="*/ 2147483647 w 212"/>
                <a:gd name="T73" fmla="*/ 2147483647 h 223"/>
                <a:gd name="T74" fmla="*/ 2147483647 w 212"/>
                <a:gd name="T75" fmla="*/ 2147483647 h 223"/>
                <a:gd name="T76" fmla="*/ 2147483647 w 212"/>
                <a:gd name="T77" fmla="*/ 2147483647 h 223"/>
                <a:gd name="T78" fmla="*/ 2147483647 w 212"/>
                <a:gd name="T79" fmla="*/ 2147483647 h 223"/>
                <a:gd name="T80" fmla="*/ 2147483647 w 212"/>
                <a:gd name="T81" fmla="*/ 0 h 223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212"/>
                <a:gd name="T124" fmla="*/ 0 h 223"/>
                <a:gd name="T125" fmla="*/ 212 w 212"/>
                <a:gd name="T126" fmla="*/ 223 h 223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212" h="223">
                  <a:moveTo>
                    <a:pt x="126" y="0"/>
                  </a:moveTo>
                  <a:lnTo>
                    <a:pt x="124" y="48"/>
                  </a:lnTo>
                  <a:lnTo>
                    <a:pt x="153" y="50"/>
                  </a:lnTo>
                  <a:lnTo>
                    <a:pt x="159" y="56"/>
                  </a:lnTo>
                  <a:lnTo>
                    <a:pt x="164" y="56"/>
                  </a:lnTo>
                  <a:lnTo>
                    <a:pt x="167" y="59"/>
                  </a:lnTo>
                  <a:lnTo>
                    <a:pt x="173" y="59"/>
                  </a:lnTo>
                  <a:lnTo>
                    <a:pt x="177" y="59"/>
                  </a:lnTo>
                  <a:lnTo>
                    <a:pt x="183" y="56"/>
                  </a:lnTo>
                  <a:lnTo>
                    <a:pt x="184" y="57"/>
                  </a:lnTo>
                  <a:lnTo>
                    <a:pt x="184" y="59"/>
                  </a:lnTo>
                  <a:lnTo>
                    <a:pt x="189" y="59"/>
                  </a:lnTo>
                  <a:lnTo>
                    <a:pt x="189" y="56"/>
                  </a:lnTo>
                  <a:lnTo>
                    <a:pt x="190" y="56"/>
                  </a:lnTo>
                  <a:lnTo>
                    <a:pt x="197" y="60"/>
                  </a:lnTo>
                  <a:lnTo>
                    <a:pt x="199" y="60"/>
                  </a:lnTo>
                  <a:lnTo>
                    <a:pt x="193" y="151"/>
                  </a:lnTo>
                  <a:lnTo>
                    <a:pt x="206" y="154"/>
                  </a:lnTo>
                  <a:lnTo>
                    <a:pt x="206" y="164"/>
                  </a:lnTo>
                  <a:lnTo>
                    <a:pt x="212" y="163"/>
                  </a:lnTo>
                  <a:lnTo>
                    <a:pt x="212" y="190"/>
                  </a:lnTo>
                  <a:lnTo>
                    <a:pt x="211" y="202"/>
                  </a:lnTo>
                  <a:lnTo>
                    <a:pt x="187" y="201"/>
                  </a:lnTo>
                  <a:lnTo>
                    <a:pt x="186" y="214"/>
                  </a:lnTo>
                  <a:lnTo>
                    <a:pt x="177" y="214"/>
                  </a:lnTo>
                  <a:lnTo>
                    <a:pt x="174" y="215"/>
                  </a:lnTo>
                  <a:lnTo>
                    <a:pt x="167" y="215"/>
                  </a:lnTo>
                  <a:lnTo>
                    <a:pt x="156" y="223"/>
                  </a:lnTo>
                  <a:lnTo>
                    <a:pt x="145" y="208"/>
                  </a:lnTo>
                  <a:lnTo>
                    <a:pt x="143" y="204"/>
                  </a:lnTo>
                  <a:lnTo>
                    <a:pt x="143" y="202"/>
                  </a:lnTo>
                  <a:lnTo>
                    <a:pt x="109" y="201"/>
                  </a:lnTo>
                  <a:lnTo>
                    <a:pt x="109" y="208"/>
                  </a:lnTo>
                  <a:lnTo>
                    <a:pt x="77" y="207"/>
                  </a:lnTo>
                  <a:lnTo>
                    <a:pt x="77" y="212"/>
                  </a:lnTo>
                  <a:lnTo>
                    <a:pt x="70" y="212"/>
                  </a:lnTo>
                  <a:lnTo>
                    <a:pt x="70" y="210"/>
                  </a:lnTo>
                  <a:lnTo>
                    <a:pt x="66" y="210"/>
                  </a:lnTo>
                  <a:lnTo>
                    <a:pt x="66" y="205"/>
                  </a:lnTo>
                  <a:lnTo>
                    <a:pt x="61" y="207"/>
                  </a:lnTo>
                  <a:lnTo>
                    <a:pt x="60" y="207"/>
                  </a:lnTo>
                  <a:lnTo>
                    <a:pt x="57" y="207"/>
                  </a:lnTo>
                  <a:lnTo>
                    <a:pt x="58" y="193"/>
                  </a:lnTo>
                  <a:lnTo>
                    <a:pt x="61" y="193"/>
                  </a:lnTo>
                  <a:lnTo>
                    <a:pt x="63" y="179"/>
                  </a:lnTo>
                  <a:lnTo>
                    <a:pt x="95" y="180"/>
                  </a:lnTo>
                  <a:lnTo>
                    <a:pt x="96" y="148"/>
                  </a:lnTo>
                  <a:lnTo>
                    <a:pt x="64" y="145"/>
                  </a:lnTo>
                  <a:lnTo>
                    <a:pt x="66" y="122"/>
                  </a:lnTo>
                  <a:lnTo>
                    <a:pt x="54" y="120"/>
                  </a:lnTo>
                  <a:lnTo>
                    <a:pt x="54" y="108"/>
                  </a:lnTo>
                  <a:lnTo>
                    <a:pt x="51" y="110"/>
                  </a:lnTo>
                  <a:lnTo>
                    <a:pt x="41" y="126"/>
                  </a:lnTo>
                  <a:lnTo>
                    <a:pt x="7" y="105"/>
                  </a:lnTo>
                  <a:lnTo>
                    <a:pt x="16" y="89"/>
                  </a:lnTo>
                  <a:lnTo>
                    <a:pt x="0" y="81"/>
                  </a:lnTo>
                  <a:lnTo>
                    <a:pt x="13" y="59"/>
                  </a:lnTo>
                  <a:lnTo>
                    <a:pt x="14" y="59"/>
                  </a:lnTo>
                  <a:lnTo>
                    <a:pt x="17" y="59"/>
                  </a:lnTo>
                  <a:lnTo>
                    <a:pt x="26" y="50"/>
                  </a:lnTo>
                  <a:lnTo>
                    <a:pt x="42" y="63"/>
                  </a:lnTo>
                  <a:lnTo>
                    <a:pt x="49" y="56"/>
                  </a:lnTo>
                  <a:lnTo>
                    <a:pt x="51" y="59"/>
                  </a:lnTo>
                  <a:lnTo>
                    <a:pt x="54" y="62"/>
                  </a:lnTo>
                  <a:lnTo>
                    <a:pt x="61" y="53"/>
                  </a:lnTo>
                  <a:lnTo>
                    <a:pt x="66" y="54"/>
                  </a:lnTo>
                  <a:lnTo>
                    <a:pt x="70" y="57"/>
                  </a:lnTo>
                  <a:lnTo>
                    <a:pt x="73" y="42"/>
                  </a:lnTo>
                  <a:lnTo>
                    <a:pt x="68" y="42"/>
                  </a:lnTo>
                  <a:lnTo>
                    <a:pt x="66" y="38"/>
                  </a:lnTo>
                  <a:lnTo>
                    <a:pt x="68" y="15"/>
                  </a:lnTo>
                  <a:lnTo>
                    <a:pt x="71" y="15"/>
                  </a:lnTo>
                  <a:lnTo>
                    <a:pt x="76" y="16"/>
                  </a:lnTo>
                  <a:lnTo>
                    <a:pt x="79" y="18"/>
                  </a:lnTo>
                  <a:lnTo>
                    <a:pt x="79" y="10"/>
                  </a:lnTo>
                  <a:lnTo>
                    <a:pt x="88" y="12"/>
                  </a:lnTo>
                  <a:lnTo>
                    <a:pt x="93" y="13"/>
                  </a:lnTo>
                  <a:lnTo>
                    <a:pt x="95" y="9"/>
                  </a:lnTo>
                  <a:lnTo>
                    <a:pt x="95" y="6"/>
                  </a:lnTo>
                  <a:lnTo>
                    <a:pt x="114" y="7"/>
                  </a:lnTo>
                  <a:lnTo>
                    <a:pt x="115" y="0"/>
                  </a:lnTo>
                  <a:lnTo>
                    <a:pt x="126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74" name="Freeform 284"/>
            <p:cNvSpPr>
              <a:spLocks/>
            </p:cNvSpPr>
            <p:nvPr/>
          </p:nvSpPr>
          <p:spPr bwMode="auto">
            <a:xfrm rot="21334256">
              <a:off x="3835598" y="4999431"/>
              <a:ext cx="889957" cy="771767"/>
            </a:xfrm>
            <a:custGeom>
              <a:avLst/>
              <a:gdLst>
                <a:gd name="T0" fmla="*/ 2147483647 w 289"/>
                <a:gd name="T1" fmla="*/ 2147483647 h 213"/>
                <a:gd name="T2" fmla="*/ 2147483647 w 289"/>
                <a:gd name="T3" fmla="*/ 2147483647 h 213"/>
                <a:gd name="T4" fmla="*/ 2147483647 w 289"/>
                <a:gd name="T5" fmla="*/ 2147483647 h 213"/>
                <a:gd name="T6" fmla="*/ 2147483647 w 289"/>
                <a:gd name="T7" fmla="*/ 2147483647 h 213"/>
                <a:gd name="T8" fmla="*/ 2147483647 w 289"/>
                <a:gd name="T9" fmla="*/ 2147483647 h 213"/>
                <a:gd name="T10" fmla="*/ 2147483647 w 289"/>
                <a:gd name="T11" fmla="*/ 2147483647 h 213"/>
                <a:gd name="T12" fmla="*/ 2147483647 w 289"/>
                <a:gd name="T13" fmla="*/ 2147483647 h 213"/>
                <a:gd name="T14" fmla="*/ 2147483647 w 289"/>
                <a:gd name="T15" fmla="*/ 2147483647 h 213"/>
                <a:gd name="T16" fmla="*/ 2147483647 w 289"/>
                <a:gd name="T17" fmla="*/ 2147483647 h 213"/>
                <a:gd name="T18" fmla="*/ 2147483647 w 289"/>
                <a:gd name="T19" fmla="*/ 2147483647 h 213"/>
                <a:gd name="T20" fmla="*/ 2147483647 w 289"/>
                <a:gd name="T21" fmla="*/ 2147483647 h 213"/>
                <a:gd name="T22" fmla="*/ 2147483647 w 289"/>
                <a:gd name="T23" fmla="*/ 2147483647 h 213"/>
                <a:gd name="T24" fmla="*/ 2147483647 w 289"/>
                <a:gd name="T25" fmla="*/ 2147483647 h 213"/>
                <a:gd name="T26" fmla="*/ 2147483647 w 289"/>
                <a:gd name="T27" fmla="*/ 2147483647 h 213"/>
                <a:gd name="T28" fmla="*/ 2147483647 w 289"/>
                <a:gd name="T29" fmla="*/ 2147483647 h 213"/>
                <a:gd name="T30" fmla="*/ 2147483647 w 289"/>
                <a:gd name="T31" fmla="*/ 2147483647 h 213"/>
                <a:gd name="T32" fmla="*/ 2147483647 w 289"/>
                <a:gd name="T33" fmla="*/ 2147483647 h 213"/>
                <a:gd name="T34" fmla="*/ 2147483647 w 289"/>
                <a:gd name="T35" fmla="*/ 2147483647 h 213"/>
                <a:gd name="T36" fmla="*/ 2147483647 w 289"/>
                <a:gd name="T37" fmla="*/ 2147483647 h 213"/>
                <a:gd name="T38" fmla="*/ 2147483647 w 289"/>
                <a:gd name="T39" fmla="*/ 2147483647 h 213"/>
                <a:gd name="T40" fmla="*/ 2147483647 w 289"/>
                <a:gd name="T41" fmla="*/ 2147483647 h 213"/>
                <a:gd name="T42" fmla="*/ 2147483647 w 289"/>
                <a:gd name="T43" fmla="*/ 2147483647 h 213"/>
                <a:gd name="T44" fmla="*/ 2147483647 w 289"/>
                <a:gd name="T45" fmla="*/ 2147483647 h 213"/>
                <a:gd name="T46" fmla="*/ 2147483647 w 289"/>
                <a:gd name="T47" fmla="*/ 2147483647 h 213"/>
                <a:gd name="T48" fmla="*/ 2147483647 w 289"/>
                <a:gd name="T49" fmla="*/ 2147483647 h 213"/>
                <a:gd name="T50" fmla="*/ 2147483647 w 289"/>
                <a:gd name="T51" fmla="*/ 2147483647 h 213"/>
                <a:gd name="T52" fmla="*/ 2147483647 w 289"/>
                <a:gd name="T53" fmla="*/ 2147483647 h 213"/>
                <a:gd name="T54" fmla="*/ 2147483647 w 289"/>
                <a:gd name="T55" fmla="*/ 2147483647 h 213"/>
                <a:gd name="T56" fmla="*/ 2147483647 w 289"/>
                <a:gd name="T57" fmla="*/ 2147483647 h 213"/>
                <a:gd name="T58" fmla="*/ 2147483647 w 289"/>
                <a:gd name="T59" fmla="*/ 2147483647 h 213"/>
                <a:gd name="T60" fmla="*/ 2147483647 w 289"/>
                <a:gd name="T61" fmla="*/ 2147483647 h 213"/>
                <a:gd name="T62" fmla="*/ 2147483647 w 289"/>
                <a:gd name="T63" fmla="*/ 2147483647 h 213"/>
                <a:gd name="T64" fmla="*/ 2147483647 w 289"/>
                <a:gd name="T65" fmla="*/ 2147483647 h 213"/>
                <a:gd name="T66" fmla="*/ 2147483647 w 289"/>
                <a:gd name="T67" fmla="*/ 2147483647 h 213"/>
                <a:gd name="T68" fmla="*/ 2147483647 w 289"/>
                <a:gd name="T69" fmla="*/ 2147483647 h 213"/>
                <a:gd name="T70" fmla="*/ 2147483647 w 289"/>
                <a:gd name="T71" fmla="*/ 2147483647 h 213"/>
                <a:gd name="T72" fmla="*/ 2147483647 w 289"/>
                <a:gd name="T73" fmla="*/ 2147483647 h 213"/>
                <a:gd name="T74" fmla="*/ 2147483647 w 289"/>
                <a:gd name="T75" fmla="*/ 2147483647 h 213"/>
                <a:gd name="T76" fmla="*/ 2147483647 w 289"/>
                <a:gd name="T77" fmla="*/ 2147483647 h 213"/>
                <a:gd name="T78" fmla="*/ 2147483647 w 289"/>
                <a:gd name="T79" fmla="*/ 2147483647 h 213"/>
                <a:gd name="T80" fmla="*/ 2147483647 w 289"/>
                <a:gd name="T81" fmla="*/ 2147483647 h 213"/>
                <a:gd name="T82" fmla="*/ 2147483647 w 289"/>
                <a:gd name="T83" fmla="*/ 2147483647 h 213"/>
                <a:gd name="T84" fmla="*/ 2147483647 w 289"/>
                <a:gd name="T85" fmla="*/ 2147483647 h 213"/>
                <a:gd name="T86" fmla="*/ 2147483647 w 289"/>
                <a:gd name="T87" fmla="*/ 2147483647 h 213"/>
                <a:gd name="T88" fmla="*/ 2147483647 w 289"/>
                <a:gd name="T89" fmla="*/ 2147483647 h 213"/>
                <a:gd name="T90" fmla="*/ 2147483647 w 289"/>
                <a:gd name="T91" fmla="*/ 2147483647 h 213"/>
                <a:gd name="T92" fmla="*/ 2147483647 w 289"/>
                <a:gd name="T93" fmla="*/ 2147483647 h 213"/>
                <a:gd name="T94" fmla="*/ 2147483647 w 289"/>
                <a:gd name="T95" fmla="*/ 2147483647 h 213"/>
                <a:gd name="T96" fmla="*/ 2147483647 w 289"/>
                <a:gd name="T97" fmla="*/ 2147483647 h 213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89"/>
                <a:gd name="T148" fmla="*/ 0 h 213"/>
                <a:gd name="T149" fmla="*/ 289 w 289"/>
                <a:gd name="T150" fmla="*/ 213 h 213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89" h="213">
                  <a:moveTo>
                    <a:pt x="87" y="6"/>
                  </a:moveTo>
                  <a:lnTo>
                    <a:pt x="88" y="9"/>
                  </a:lnTo>
                  <a:lnTo>
                    <a:pt x="89" y="10"/>
                  </a:lnTo>
                  <a:lnTo>
                    <a:pt x="95" y="9"/>
                  </a:lnTo>
                  <a:lnTo>
                    <a:pt x="98" y="10"/>
                  </a:lnTo>
                  <a:lnTo>
                    <a:pt x="101" y="12"/>
                  </a:lnTo>
                  <a:lnTo>
                    <a:pt x="104" y="16"/>
                  </a:lnTo>
                  <a:lnTo>
                    <a:pt x="114" y="34"/>
                  </a:lnTo>
                  <a:lnTo>
                    <a:pt x="113" y="38"/>
                  </a:lnTo>
                  <a:lnTo>
                    <a:pt x="109" y="35"/>
                  </a:lnTo>
                  <a:lnTo>
                    <a:pt x="109" y="37"/>
                  </a:lnTo>
                  <a:lnTo>
                    <a:pt x="109" y="40"/>
                  </a:lnTo>
                  <a:lnTo>
                    <a:pt x="107" y="41"/>
                  </a:lnTo>
                  <a:lnTo>
                    <a:pt x="97" y="41"/>
                  </a:lnTo>
                  <a:lnTo>
                    <a:pt x="94" y="41"/>
                  </a:lnTo>
                  <a:lnTo>
                    <a:pt x="94" y="43"/>
                  </a:lnTo>
                  <a:lnTo>
                    <a:pt x="95" y="44"/>
                  </a:lnTo>
                  <a:lnTo>
                    <a:pt x="113" y="54"/>
                  </a:lnTo>
                  <a:lnTo>
                    <a:pt x="117" y="53"/>
                  </a:lnTo>
                  <a:lnTo>
                    <a:pt x="117" y="50"/>
                  </a:lnTo>
                  <a:lnTo>
                    <a:pt x="119" y="50"/>
                  </a:lnTo>
                  <a:lnTo>
                    <a:pt x="122" y="48"/>
                  </a:lnTo>
                  <a:lnTo>
                    <a:pt x="126" y="50"/>
                  </a:lnTo>
                  <a:lnTo>
                    <a:pt x="128" y="53"/>
                  </a:lnTo>
                  <a:lnTo>
                    <a:pt x="128" y="56"/>
                  </a:lnTo>
                  <a:lnTo>
                    <a:pt x="125" y="60"/>
                  </a:lnTo>
                  <a:lnTo>
                    <a:pt x="126" y="62"/>
                  </a:lnTo>
                  <a:lnTo>
                    <a:pt x="135" y="56"/>
                  </a:lnTo>
                  <a:lnTo>
                    <a:pt x="139" y="50"/>
                  </a:lnTo>
                  <a:lnTo>
                    <a:pt x="138" y="44"/>
                  </a:lnTo>
                  <a:lnTo>
                    <a:pt x="142" y="41"/>
                  </a:lnTo>
                  <a:lnTo>
                    <a:pt x="145" y="35"/>
                  </a:lnTo>
                  <a:lnTo>
                    <a:pt x="150" y="34"/>
                  </a:lnTo>
                  <a:lnTo>
                    <a:pt x="152" y="34"/>
                  </a:lnTo>
                  <a:lnTo>
                    <a:pt x="155" y="35"/>
                  </a:lnTo>
                  <a:lnTo>
                    <a:pt x="163" y="32"/>
                  </a:lnTo>
                  <a:lnTo>
                    <a:pt x="172" y="38"/>
                  </a:lnTo>
                  <a:lnTo>
                    <a:pt x="179" y="40"/>
                  </a:lnTo>
                  <a:lnTo>
                    <a:pt x="195" y="45"/>
                  </a:lnTo>
                  <a:lnTo>
                    <a:pt x="202" y="47"/>
                  </a:lnTo>
                  <a:lnTo>
                    <a:pt x="208" y="51"/>
                  </a:lnTo>
                  <a:lnTo>
                    <a:pt x="214" y="54"/>
                  </a:lnTo>
                  <a:lnTo>
                    <a:pt x="220" y="57"/>
                  </a:lnTo>
                  <a:lnTo>
                    <a:pt x="224" y="62"/>
                  </a:lnTo>
                  <a:lnTo>
                    <a:pt x="235" y="60"/>
                  </a:lnTo>
                  <a:lnTo>
                    <a:pt x="237" y="62"/>
                  </a:lnTo>
                  <a:lnTo>
                    <a:pt x="240" y="66"/>
                  </a:lnTo>
                  <a:lnTo>
                    <a:pt x="242" y="70"/>
                  </a:lnTo>
                  <a:lnTo>
                    <a:pt x="246" y="73"/>
                  </a:lnTo>
                  <a:lnTo>
                    <a:pt x="254" y="76"/>
                  </a:lnTo>
                  <a:lnTo>
                    <a:pt x="257" y="78"/>
                  </a:lnTo>
                  <a:lnTo>
                    <a:pt x="265" y="85"/>
                  </a:lnTo>
                  <a:lnTo>
                    <a:pt x="265" y="88"/>
                  </a:lnTo>
                  <a:lnTo>
                    <a:pt x="262" y="91"/>
                  </a:lnTo>
                  <a:lnTo>
                    <a:pt x="262" y="94"/>
                  </a:lnTo>
                  <a:lnTo>
                    <a:pt x="265" y="97"/>
                  </a:lnTo>
                  <a:lnTo>
                    <a:pt x="268" y="100"/>
                  </a:lnTo>
                  <a:lnTo>
                    <a:pt x="270" y="106"/>
                  </a:lnTo>
                  <a:lnTo>
                    <a:pt x="277" y="108"/>
                  </a:lnTo>
                  <a:lnTo>
                    <a:pt x="289" y="110"/>
                  </a:lnTo>
                  <a:lnTo>
                    <a:pt x="289" y="114"/>
                  </a:lnTo>
                  <a:lnTo>
                    <a:pt x="289" y="120"/>
                  </a:lnTo>
                  <a:lnTo>
                    <a:pt x="287" y="123"/>
                  </a:lnTo>
                  <a:lnTo>
                    <a:pt x="284" y="135"/>
                  </a:lnTo>
                  <a:lnTo>
                    <a:pt x="276" y="145"/>
                  </a:lnTo>
                  <a:lnTo>
                    <a:pt x="284" y="158"/>
                  </a:lnTo>
                  <a:lnTo>
                    <a:pt x="284" y="166"/>
                  </a:lnTo>
                  <a:lnTo>
                    <a:pt x="286" y="171"/>
                  </a:lnTo>
                  <a:lnTo>
                    <a:pt x="287" y="177"/>
                  </a:lnTo>
                  <a:lnTo>
                    <a:pt x="287" y="183"/>
                  </a:lnTo>
                  <a:lnTo>
                    <a:pt x="286" y="186"/>
                  </a:lnTo>
                  <a:lnTo>
                    <a:pt x="261" y="196"/>
                  </a:lnTo>
                  <a:lnTo>
                    <a:pt x="254" y="188"/>
                  </a:lnTo>
                  <a:lnTo>
                    <a:pt x="242" y="176"/>
                  </a:lnTo>
                  <a:lnTo>
                    <a:pt x="240" y="179"/>
                  </a:lnTo>
                  <a:lnTo>
                    <a:pt x="239" y="180"/>
                  </a:lnTo>
                  <a:lnTo>
                    <a:pt x="237" y="185"/>
                  </a:lnTo>
                  <a:lnTo>
                    <a:pt x="229" y="186"/>
                  </a:lnTo>
                  <a:lnTo>
                    <a:pt x="226" y="189"/>
                  </a:lnTo>
                  <a:lnTo>
                    <a:pt x="226" y="201"/>
                  </a:lnTo>
                  <a:lnTo>
                    <a:pt x="221" y="205"/>
                  </a:lnTo>
                  <a:lnTo>
                    <a:pt x="202" y="205"/>
                  </a:lnTo>
                  <a:lnTo>
                    <a:pt x="198" y="204"/>
                  </a:lnTo>
                  <a:lnTo>
                    <a:pt x="194" y="198"/>
                  </a:lnTo>
                  <a:lnTo>
                    <a:pt x="191" y="195"/>
                  </a:lnTo>
                  <a:lnTo>
                    <a:pt x="188" y="195"/>
                  </a:lnTo>
                  <a:lnTo>
                    <a:pt x="182" y="195"/>
                  </a:lnTo>
                  <a:lnTo>
                    <a:pt x="180" y="201"/>
                  </a:lnTo>
                  <a:lnTo>
                    <a:pt x="177" y="199"/>
                  </a:lnTo>
                  <a:lnTo>
                    <a:pt x="166" y="207"/>
                  </a:lnTo>
                  <a:lnTo>
                    <a:pt x="161" y="205"/>
                  </a:lnTo>
                  <a:lnTo>
                    <a:pt x="155" y="213"/>
                  </a:lnTo>
                  <a:lnTo>
                    <a:pt x="154" y="211"/>
                  </a:lnTo>
                  <a:lnTo>
                    <a:pt x="152" y="210"/>
                  </a:lnTo>
                  <a:lnTo>
                    <a:pt x="151" y="204"/>
                  </a:lnTo>
                  <a:lnTo>
                    <a:pt x="148" y="201"/>
                  </a:lnTo>
                  <a:lnTo>
                    <a:pt x="144" y="196"/>
                  </a:lnTo>
                  <a:lnTo>
                    <a:pt x="141" y="191"/>
                  </a:lnTo>
                  <a:lnTo>
                    <a:pt x="139" y="189"/>
                  </a:lnTo>
                  <a:lnTo>
                    <a:pt x="139" y="188"/>
                  </a:lnTo>
                  <a:lnTo>
                    <a:pt x="138" y="186"/>
                  </a:lnTo>
                  <a:lnTo>
                    <a:pt x="135" y="183"/>
                  </a:lnTo>
                  <a:lnTo>
                    <a:pt x="135" y="182"/>
                  </a:lnTo>
                  <a:lnTo>
                    <a:pt x="132" y="182"/>
                  </a:lnTo>
                  <a:lnTo>
                    <a:pt x="129" y="180"/>
                  </a:lnTo>
                  <a:lnTo>
                    <a:pt x="128" y="180"/>
                  </a:lnTo>
                  <a:lnTo>
                    <a:pt x="126" y="182"/>
                  </a:lnTo>
                  <a:lnTo>
                    <a:pt x="125" y="182"/>
                  </a:lnTo>
                  <a:lnTo>
                    <a:pt x="122" y="179"/>
                  </a:lnTo>
                  <a:lnTo>
                    <a:pt x="122" y="177"/>
                  </a:lnTo>
                  <a:lnTo>
                    <a:pt x="122" y="173"/>
                  </a:lnTo>
                  <a:lnTo>
                    <a:pt x="122" y="169"/>
                  </a:lnTo>
                  <a:lnTo>
                    <a:pt x="120" y="166"/>
                  </a:lnTo>
                  <a:lnTo>
                    <a:pt x="120" y="163"/>
                  </a:lnTo>
                  <a:lnTo>
                    <a:pt x="117" y="160"/>
                  </a:lnTo>
                  <a:lnTo>
                    <a:pt x="116" y="157"/>
                  </a:lnTo>
                  <a:lnTo>
                    <a:pt x="113" y="155"/>
                  </a:lnTo>
                  <a:lnTo>
                    <a:pt x="110" y="151"/>
                  </a:lnTo>
                  <a:lnTo>
                    <a:pt x="107" y="149"/>
                  </a:lnTo>
                  <a:lnTo>
                    <a:pt x="104" y="148"/>
                  </a:lnTo>
                  <a:lnTo>
                    <a:pt x="101" y="149"/>
                  </a:lnTo>
                  <a:lnTo>
                    <a:pt x="100" y="148"/>
                  </a:lnTo>
                  <a:lnTo>
                    <a:pt x="97" y="147"/>
                  </a:lnTo>
                  <a:lnTo>
                    <a:pt x="94" y="145"/>
                  </a:lnTo>
                  <a:lnTo>
                    <a:pt x="89" y="141"/>
                  </a:lnTo>
                  <a:lnTo>
                    <a:pt x="84" y="141"/>
                  </a:lnTo>
                  <a:lnTo>
                    <a:pt x="81" y="139"/>
                  </a:lnTo>
                  <a:lnTo>
                    <a:pt x="78" y="136"/>
                  </a:lnTo>
                  <a:lnTo>
                    <a:pt x="76" y="136"/>
                  </a:lnTo>
                  <a:lnTo>
                    <a:pt x="75" y="136"/>
                  </a:lnTo>
                  <a:lnTo>
                    <a:pt x="75" y="135"/>
                  </a:lnTo>
                  <a:lnTo>
                    <a:pt x="73" y="135"/>
                  </a:lnTo>
                  <a:lnTo>
                    <a:pt x="72" y="133"/>
                  </a:lnTo>
                  <a:lnTo>
                    <a:pt x="72" y="132"/>
                  </a:lnTo>
                  <a:lnTo>
                    <a:pt x="70" y="128"/>
                  </a:lnTo>
                  <a:lnTo>
                    <a:pt x="69" y="126"/>
                  </a:lnTo>
                  <a:lnTo>
                    <a:pt x="67" y="122"/>
                  </a:lnTo>
                  <a:lnTo>
                    <a:pt x="67" y="119"/>
                  </a:lnTo>
                  <a:lnTo>
                    <a:pt x="66" y="116"/>
                  </a:lnTo>
                  <a:lnTo>
                    <a:pt x="65" y="116"/>
                  </a:lnTo>
                  <a:lnTo>
                    <a:pt x="62" y="114"/>
                  </a:lnTo>
                  <a:lnTo>
                    <a:pt x="62" y="111"/>
                  </a:lnTo>
                  <a:lnTo>
                    <a:pt x="60" y="108"/>
                  </a:lnTo>
                  <a:lnTo>
                    <a:pt x="59" y="104"/>
                  </a:lnTo>
                  <a:lnTo>
                    <a:pt x="57" y="101"/>
                  </a:lnTo>
                  <a:lnTo>
                    <a:pt x="51" y="95"/>
                  </a:lnTo>
                  <a:lnTo>
                    <a:pt x="44" y="89"/>
                  </a:lnTo>
                  <a:lnTo>
                    <a:pt x="41" y="88"/>
                  </a:lnTo>
                  <a:lnTo>
                    <a:pt x="40" y="86"/>
                  </a:lnTo>
                  <a:lnTo>
                    <a:pt x="37" y="86"/>
                  </a:lnTo>
                  <a:lnTo>
                    <a:pt x="32" y="86"/>
                  </a:lnTo>
                  <a:lnTo>
                    <a:pt x="28" y="85"/>
                  </a:lnTo>
                  <a:lnTo>
                    <a:pt x="26" y="84"/>
                  </a:lnTo>
                  <a:lnTo>
                    <a:pt x="25" y="84"/>
                  </a:lnTo>
                  <a:lnTo>
                    <a:pt x="21" y="82"/>
                  </a:lnTo>
                  <a:lnTo>
                    <a:pt x="18" y="81"/>
                  </a:lnTo>
                  <a:lnTo>
                    <a:pt x="12" y="78"/>
                  </a:lnTo>
                  <a:lnTo>
                    <a:pt x="7" y="76"/>
                  </a:lnTo>
                  <a:lnTo>
                    <a:pt x="3" y="72"/>
                  </a:lnTo>
                  <a:lnTo>
                    <a:pt x="2" y="72"/>
                  </a:lnTo>
                  <a:lnTo>
                    <a:pt x="0" y="67"/>
                  </a:lnTo>
                  <a:lnTo>
                    <a:pt x="0" y="63"/>
                  </a:lnTo>
                  <a:lnTo>
                    <a:pt x="2" y="62"/>
                  </a:lnTo>
                  <a:lnTo>
                    <a:pt x="4" y="62"/>
                  </a:lnTo>
                  <a:lnTo>
                    <a:pt x="6" y="59"/>
                  </a:lnTo>
                  <a:lnTo>
                    <a:pt x="7" y="54"/>
                  </a:lnTo>
                  <a:lnTo>
                    <a:pt x="7" y="50"/>
                  </a:lnTo>
                  <a:lnTo>
                    <a:pt x="7" y="47"/>
                  </a:lnTo>
                  <a:lnTo>
                    <a:pt x="9" y="45"/>
                  </a:lnTo>
                  <a:lnTo>
                    <a:pt x="13" y="35"/>
                  </a:lnTo>
                  <a:lnTo>
                    <a:pt x="16" y="31"/>
                  </a:lnTo>
                  <a:lnTo>
                    <a:pt x="21" y="26"/>
                  </a:lnTo>
                  <a:lnTo>
                    <a:pt x="26" y="22"/>
                  </a:lnTo>
                  <a:lnTo>
                    <a:pt x="28" y="19"/>
                  </a:lnTo>
                  <a:lnTo>
                    <a:pt x="28" y="18"/>
                  </a:lnTo>
                  <a:lnTo>
                    <a:pt x="25" y="16"/>
                  </a:lnTo>
                  <a:lnTo>
                    <a:pt x="24" y="15"/>
                  </a:lnTo>
                  <a:lnTo>
                    <a:pt x="24" y="12"/>
                  </a:lnTo>
                  <a:lnTo>
                    <a:pt x="24" y="7"/>
                  </a:lnTo>
                  <a:lnTo>
                    <a:pt x="28" y="7"/>
                  </a:lnTo>
                  <a:lnTo>
                    <a:pt x="31" y="6"/>
                  </a:lnTo>
                  <a:lnTo>
                    <a:pt x="34" y="6"/>
                  </a:lnTo>
                  <a:lnTo>
                    <a:pt x="38" y="6"/>
                  </a:lnTo>
                  <a:lnTo>
                    <a:pt x="41" y="3"/>
                  </a:lnTo>
                  <a:lnTo>
                    <a:pt x="45" y="3"/>
                  </a:lnTo>
                  <a:lnTo>
                    <a:pt x="50" y="4"/>
                  </a:lnTo>
                  <a:lnTo>
                    <a:pt x="54" y="3"/>
                  </a:lnTo>
                  <a:lnTo>
                    <a:pt x="59" y="4"/>
                  </a:lnTo>
                  <a:lnTo>
                    <a:pt x="65" y="0"/>
                  </a:lnTo>
                  <a:lnTo>
                    <a:pt x="67" y="4"/>
                  </a:lnTo>
                  <a:lnTo>
                    <a:pt x="70" y="7"/>
                  </a:lnTo>
                  <a:lnTo>
                    <a:pt x="78" y="3"/>
                  </a:lnTo>
                  <a:lnTo>
                    <a:pt x="79" y="6"/>
                  </a:lnTo>
                  <a:lnTo>
                    <a:pt x="84" y="7"/>
                  </a:lnTo>
                  <a:lnTo>
                    <a:pt x="85" y="6"/>
                  </a:lnTo>
                  <a:lnTo>
                    <a:pt x="87" y="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75" name="Freeform 285"/>
            <p:cNvSpPr>
              <a:spLocks/>
            </p:cNvSpPr>
            <p:nvPr/>
          </p:nvSpPr>
          <p:spPr bwMode="auto">
            <a:xfrm rot="21334256">
              <a:off x="6181586" y="4164851"/>
              <a:ext cx="448418" cy="655029"/>
            </a:xfrm>
            <a:custGeom>
              <a:avLst/>
              <a:gdLst>
                <a:gd name="T0" fmla="*/ 2147483647 w 145"/>
                <a:gd name="T1" fmla="*/ 2147483647 h 180"/>
                <a:gd name="T2" fmla="*/ 2147483647 w 145"/>
                <a:gd name="T3" fmla="*/ 2147483647 h 180"/>
                <a:gd name="T4" fmla="*/ 2147483647 w 145"/>
                <a:gd name="T5" fmla="*/ 2147483647 h 180"/>
                <a:gd name="T6" fmla="*/ 2147483647 w 145"/>
                <a:gd name="T7" fmla="*/ 2147483647 h 180"/>
                <a:gd name="T8" fmla="*/ 2147483647 w 145"/>
                <a:gd name="T9" fmla="*/ 2147483647 h 180"/>
                <a:gd name="T10" fmla="*/ 2147483647 w 145"/>
                <a:gd name="T11" fmla="*/ 2147483647 h 180"/>
                <a:gd name="T12" fmla="*/ 2147483647 w 145"/>
                <a:gd name="T13" fmla="*/ 2147483647 h 180"/>
                <a:gd name="T14" fmla="*/ 2147483647 w 145"/>
                <a:gd name="T15" fmla="*/ 2147483647 h 180"/>
                <a:gd name="T16" fmla="*/ 2147483647 w 145"/>
                <a:gd name="T17" fmla="*/ 2147483647 h 180"/>
                <a:gd name="T18" fmla="*/ 2147483647 w 145"/>
                <a:gd name="T19" fmla="*/ 2147483647 h 180"/>
                <a:gd name="T20" fmla="*/ 2147483647 w 145"/>
                <a:gd name="T21" fmla="*/ 2147483647 h 180"/>
                <a:gd name="T22" fmla="*/ 2147483647 w 145"/>
                <a:gd name="T23" fmla="*/ 2147483647 h 180"/>
                <a:gd name="T24" fmla="*/ 2147483647 w 145"/>
                <a:gd name="T25" fmla="*/ 2147483647 h 180"/>
                <a:gd name="T26" fmla="*/ 2147483647 w 145"/>
                <a:gd name="T27" fmla="*/ 2147483647 h 180"/>
                <a:gd name="T28" fmla="*/ 2147483647 w 145"/>
                <a:gd name="T29" fmla="*/ 2147483647 h 180"/>
                <a:gd name="T30" fmla="*/ 2147483647 w 145"/>
                <a:gd name="T31" fmla="*/ 2147483647 h 180"/>
                <a:gd name="T32" fmla="*/ 2147483647 w 145"/>
                <a:gd name="T33" fmla="*/ 2147483647 h 180"/>
                <a:gd name="T34" fmla="*/ 2147483647 w 145"/>
                <a:gd name="T35" fmla="*/ 2147483647 h 180"/>
                <a:gd name="T36" fmla="*/ 2147483647 w 145"/>
                <a:gd name="T37" fmla="*/ 2147483647 h 180"/>
                <a:gd name="T38" fmla="*/ 2147483647 w 145"/>
                <a:gd name="T39" fmla="*/ 2147483647 h 180"/>
                <a:gd name="T40" fmla="*/ 2147483647 w 145"/>
                <a:gd name="T41" fmla="*/ 2147483647 h 180"/>
                <a:gd name="T42" fmla="*/ 2147483647 w 145"/>
                <a:gd name="T43" fmla="*/ 2147483647 h 180"/>
                <a:gd name="T44" fmla="*/ 2147483647 w 145"/>
                <a:gd name="T45" fmla="*/ 2147483647 h 180"/>
                <a:gd name="T46" fmla="*/ 2147483647 w 145"/>
                <a:gd name="T47" fmla="*/ 2147483647 h 180"/>
                <a:gd name="T48" fmla="*/ 2147483647 w 145"/>
                <a:gd name="T49" fmla="*/ 2147483647 h 180"/>
                <a:gd name="T50" fmla="*/ 2147483647 w 145"/>
                <a:gd name="T51" fmla="*/ 2147483647 h 180"/>
                <a:gd name="T52" fmla="*/ 2147483647 w 145"/>
                <a:gd name="T53" fmla="*/ 2147483647 h 180"/>
                <a:gd name="T54" fmla="*/ 2147483647 w 145"/>
                <a:gd name="T55" fmla="*/ 2147483647 h 180"/>
                <a:gd name="T56" fmla="*/ 2147483647 w 145"/>
                <a:gd name="T57" fmla="*/ 2147483647 h 180"/>
                <a:gd name="T58" fmla="*/ 2147483647 w 145"/>
                <a:gd name="T59" fmla="*/ 2147483647 h 180"/>
                <a:gd name="T60" fmla="*/ 2147483647 w 145"/>
                <a:gd name="T61" fmla="*/ 2147483647 h 180"/>
                <a:gd name="T62" fmla="*/ 2147483647 w 145"/>
                <a:gd name="T63" fmla="*/ 2147483647 h 180"/>
                <a:gd name="T64" fmla="*/ 2147483647 w 145"/>
                <a:gd name="T65" fmla="*/ 2147483647 h 180"/>
                <a:gd name="T66" fmla="*/ 2147483647 w 145"/>
                <a:gd name="T67" fmla="*/ 2147483647 h 180"/>
                <a:gd name="T68" fmla="*/ 2147483647 w 145"/>
                <a:gd name="T69" fmla="*/ 2147483647 h 180"/>
                <a:gd name="T70" fmla="*/ 2147483647 w 145"/>
                <a:gd name="T71" fmla="*/ 2147483647 h 180"/>
                <a:gd name="T72" fmla="*/ 2147483647 w 145"/>
                <a:gd name="T73" fmla="*/ 2147483647 h 180"/>
                <a:gd name="T74" fmla="*/ 2147483647 w 145"/>
                <a:gd name="T75" fmla="*/ 2147483647 h 180"/>
                <a:gd name="T76" fmla="*/ 2147483647 w 145"/>
                <a:gd name="T77" fmla="*/ 2147483647 h 180"/>
                <a:gd name="T78" fmla="*/ 2147483647 w 145"/>
                <a:gd name="T79" fmla="*/ 2147483647 h 180"/>
                <a:gd name="T80" fmla="*/ 0 w 145"/>
                <a:gd name="T81" fmla="*/ 2147483647 h 180"/>
                <a:gd name="T82" fmla="*/ 2147483647 w 145"/>
                <a:gd name="T83" fmla="*/ 2147483647 h 180"/>
                <a:gd name="T84" fmla="*/ 2147483647 w 145"/>
                <a:gd name="T85" fmla="*/ 2147483647 h 180"/>
                <a:gd name="T86" fmla="*/ 2147483647 w 145"/>
                <a:gd name="T87" fmla="*/ 2147483647 h 180"/>
                <a:gd name="T88" fmla="*/ 2147483647 w 145"/>
                <a:gd name="T89" fmla="*/ 2147483647 h 180"/>
                <a:gd name="T90" fmla="*/ 2147483647 w 145"/>
                <a:gd name="T91" fmla="*/ 2147483647 h 180"/>
                <a:gd name="T92" fmla="*/ 2147483647 w 145"/>
                <a:gd name="T93" fmla="*/ 2147483647 h 180"/>
                <a:gd name="T94" fmla="*/ 2147483647 w 145"/>
                <a:gd name="T95" fmla="*/ 2147483647 h 180"/>
                <a:gd name="T96" fmla="*/ 2147483647 w 145"/>
                <a:gd name="T97" fmla="*/ 2147483647 h 180"/>
                <a:gd name="T98" fmla="*/ 2147483647 w 145"/>
                <a:gd name="T99" fmla="*/ 2147483647 h 180"/>
                <a:gd name="T100" fmla="*/ 2147483647 w 145"/>
                <a:gd name="T101" fmla="*/ 2147483647 h 180"/>
                <a:gd name="T102" fmla="*/ 2147483647 w 145"/>
                <a:gd name="T103" fmla="*/ 2147483647 h 180"/>
                <a:gd name="T104" fmla="*/ 2147483647 w 145"/>
                <a:gd name="T105" fmla="*/ 2147483647 h 180"/>
                <a:gd name="T106" fmla="*/ 2147483647 w 145"/>
                <a:gd name="T107" fmla="*/ 2147483647 h 180"/>
                <a:gd name="T108" fmla="*/ 2147483647 w 145"/>
                <a:gd name="T109" fmla="*/ 2147483647 h 180"/>
                <a:gd name="T110" fmla="*/ 2147483647 w 145"/>
                <a:gd name="T111" fmla="*/ 2147483647 h 18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45"/>
                <a:gd name="T169" fmla="*/ 0 h 180"/>
                <a:gd name="T170" fmla="*/ 145 w 145"/>
                <a:gd name="T171" fmla="*/ 180 h 18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45" h="180">
                  <a:moveTo>
                    <a:pt x="145" y="31"/>
                  </a:moveTo>
                  <a:lnTo>
                    <a:pt x="145" y="39"/>
                  </a:lnTo>
                  <a:lnTo>
                    <a:pt x="145" y="45"/>
                  </a:lnTo>
                  <a:lnTo>
                    <a:pt x="145" y="55"/>
                  </a:lnTo>
                  <a:lnTo>
                    <a:pt x="145" y="61"/>
                  </a:lnTo>
                  <a:lnTo>
                    <a:pt x="145" y="64"/>
                  </a:lnTo>
                  <a:lnTo>
                    <a:pt x="142" y="64"/>
                  </a:lnTo>
                  <a:lnTo>
                    <a:pt x="142" y="69"/>
                  </a:lnTo>
                  <a:lnTo>
                    <a:pt x="141" y="73"/>
                  </a:lnTo>
                  <a:lnTo>
                    <a:pt x="141" y="80"/>
                  </a:lnTo>
                  <a:lnTo>
                    <a:pt x="140" y="85"/>
                  </a:lnTo>
                  <a:lnTo>
                    <a:pt x="138" y="88"/>
                  </a:lnTo>
                  <a:lnTo>
                    <a:pt x="137" y="91"/>
                  </a:lnTo>
                  <a:lnTo>
                    <a:pt x="132" y="95"/>
                  </a:lnTo>
                  <a:lnTo>
                    <a:pt x="132" y="96"/>
                  </a:lnTo>
                  <a:lnTo>
                    <a:pt x="132" y="99"/>
                  </a:lnTo>
                  <a:lnTo>
                    <a:pt x="132" y="101"/>
                  </a:lnTo>
                  <a:lnTo>
                    <a:pt x="132" y="104"/>
                  </a:lnTo>
                  <a:lnTo>
                    <a:pt x="128" y="108"/>
                  </a:lnTo>
                  <a:lnTo>
                    <a:pt x="125" y="110"/>
                  </a:lnTo>
                  <a:lnTo>
                    <a:pt x="125" y="111"/>
                  </a:lnTo>
                  <a:lnTo>
                    <a:pt x="126" y="115"/>
                  </a:lnTo>
                  <a:lnTo>
                    <a:pt x="126" y="121"/>
                  </a:lnTo>
                  <a:lnTo>
                    <a:pt x="125" y="123"/>
                  </a:lnTo>
                  <a:lnTo>
                    <a:pt x="123" y="123"/>
                  </a:lnTo>
                  <a:lnTo>
                    <a:pt x="118" y="126"/>
                  </a:lnTo>
                  <a:lnTo>
                    <a:pt x="119" y="127"/>
                  </a:lnTo>
                  <a:lnTo>
                    <a:pt x="119" y="132"/>
                  </a:lnTo>
                  <a:lnTo>
                    <a:pt x="115" y="133"/>
                  </a:lnTo>
                  <a:lnTo>
                    <a:pt x="112" y="135"/>
                  </a:lnTo>
                  <a:lnTo>
                    <a:pt x="104" y="136"/>
                  </a:lnTo>
                  <a:lnTo>
                    <a:pt x="88" y="140"/>
                  </a:lnTo>
                  <a:lnTo>
                    <a:pt x="77" y="145"/>
                  </a:lnTo>
                  <a:lnTo>
                    <a:pt x="77" y="146"/>
                  </a:lnTo>
                  <a:lnTo>
                    <a:pt x="78" y="152"/>
                  </a:lnTo>
                  <a:lnTo>
                    <a:pt x="79" y="157"/>
                  </a:lnTo>
                  <a:lnTo>
                    <a:pt x="81" y="162"/>
                  </a:lnTo>
                  <a:lnTo>
                    <a:pt x="90" y="170"/>
                  </a:lnTo>
                  <a:lnTo>
                    <a:pt x="90" y="174"/>
                  </a:lnTo>
                  <a:lnTo>
                    <a:pt x="57" y="180"/>
                  </a:lnTo>
                  <a:lnTo>
                    <a:pt x="55" y="179"/>
                  </a:lnTo>
                  <a:lnTo>
                    <a:pt x="50" y="179"/>
                  </a:lnTo>
                  <a:lnTo>
                    <a:pt x="41" y="171"/>
                  </a:lnTo>
                  <a:lnTo>
                    <a:pt x="41" y="168"/>
                  </a:lnTo>
                  <a:lnTo>
                    <a:pt x="38" y="161"/>
                  </a:lnTo>
                  <a:lnTo>
                    <a:pt x="34" y="157"/>
                  </a:lnTo>
                  <a:lnTo>
                    <a:pt x="35" y="151"/>
                  </a:lnTo>
                  <a:lnTo>
                    <a:pt x="33" y="151"/>
                  </a:lnTo>
                  <a:lnTo>
                    <a:pt x="33" y="148"/>
                  </a:lnTo>
                  <a:lnTo>
                    <a:pt x="30" y="146"/>
                  </a:lnTo>
                  <a:lnTo>
                    <a:pt x="28" y="145"/>
                  </a:lnTo>
                  <a:lnTo>
                    <a:pt x="27" y="143"/>
                  </a:lnTo>
                  <a:lnTo>
                    <a:pt x="28" y="142"/>
                  </a:lnTo>
                  <a:lnTo>
                    <a:pt x="27" y="142"/>
                  </a:lnTo>
                  <a:lnTo>
                    <a:pt x="27" y="137"/>
                  </a:lnTo>
                  <a:lnTo>
                    <a:pt x="22" y="135"/>
                  </a:lnTo>
                  <a:lnTo>
                    <a:pt x="19" y="127"/>
                  </a:lnTo>
                  <a:lnTo>
                    <a:pt x="16" y="124"/>
                  </a:lnTo>
                  <a:lnTo>
                    <a:pt x="15" y="123"/>
                  </a:lnTo>
                  <a:lnTo>
                    <a:pt x="12" y="123"/>
                  </a:lnTo>
                  <a:lnTo>
                    <a:pt x="11" y="121"/>
                  </a:lnTo>
                  <a:lnTo>
                    <a:pt x="11" y="120"/>
                  </a:lnTo>
                  <a:lnTo>
                    <a:pt x="12" y="118"/>
                  </a:lnTo>
                  <a:lnTo>
                    <a:pt x="11" y="115"/>
                  </a:lnTo>
                  <a:lnTo>
                    <a:pt x="9" y="114"/>
                  </a:lnTo>
                  <a:lnTo>
                    <a:pt x="19" y="104"/>
                  </a:lnTo>
                  <a:lnTo>
                    <a:pt x="24" y="110"/>
                  </a:lnTo>
                  <a:lnTo>
                    <a:pt x="30" y="105"/>
                  </a:lnTo>
                  <a:lnTo>
                    <a:pt x="16" y="91"/>
                  </a:lnTo>
                  <a:lnTo>
                    <a:pt x="28" y="80"/>
                  </a:lnTo>
                  <a:lnTo>
                    <a:pt x="24" y="74"/>
                  </a:lnTo>
                  <a:lnTo>
                    <a:pt x="25" y="73"/>
                  </a:lnTo>
                  <a:lnTo>
                    <a:pt x="19" y="69"/>
                  </a:lnTo>
                  <a:lnTo>
                    <a:pt x="25" y="66"/>
                  </a:lnTo>
                  <a:lnTo>
                    <a:pt x="11" y="51"/>
                  </a:lnTo>
                  <a:lnTo>
                    <a:pt x="8" y="52"/>
                  </a:lnTo>
                  <a:lnTo>
                    <a:pt x="6" y="50"/>
                  </a:lnTo>
                  <a:lnTo>
                    <a:pt x="5" y="54"/>
                  </a:lnTo>
                  <a:lnTo>
                    <a:pt x="0" y="54"/>
                  </a:lnTo>
                  <a:lnTo>
                    <a:pt x="0" y="42"/>
                  </a:lnTo>
                  <a:lnTo>
                    <a:pt x="0" y="41"/>
                  </a:lnTo>
                  <a:lnTo>
                    <a:pt x="2" y="39"/>
                  </a:lnTo>
                  <a:lnTo>
                    <a:pt x="3" y="38"/>
                  </a:lnTo>
                  <a:lnTo>
                    <a:pt x="2" y="36"/>
                  </a:lnTo>
                  <a:lnTo>
                    <a:pt x="5" y="35"/>
                  </a:lnTo>
                  <a:lnTo>
                    <a:pt x="3" y="31"/>
                  </a:lnTo>
                  <a:lnTo>
                    <a:pt x="5" y="28"/>
                  </a:lnTo>
                  <a:lnTo>
                    <a:pt x="3" y="25"/>
                  </a:lnTo>
                  <a:lnTo>
                    <a:pt x="8" y="23"/>
                  </a:lnTo>
                  <a:lnTo>
                    <a:pt x="9" y="25"/>
                  </a:lnTo>
                  <a:lnTo>
                    <a:pt x="16" y="19"/>
                  </a:lnTo>
                  <a:lnTo>
                    <a:pt x="30" y="7"/>
                  </a:lnTo>
                  <a:lnTo>
                    <a:pt x="37" y="0"/>
                  </a:lnTo>
                  <a:lnTo>
                    <a:pt x="50" y="13"/>
                  </a:lnTo>
                  <a:lnTo>
                    <a:pt x="57" y="6"/>
                  </a:lnTo>
                  <a:lnTo>
                    <a:pt x="74" y="22"/>
                  </a:lnTo>
                  <a:lnTo>
                    <a:pt x="81" y="16"/>
                  </a:lnTo>
                  <a:lnTo>
                    <a:pt x="84" y="20"/>
                  </a:lnTo>
                  <a:lnTo>
                    <a:pt x="84" y="23"/>
                  </a:lnTo>
                  <a:lnTo>
                    <a:pt x="87" y="25"/>
                  </a:lnTo>
                  <a:lnTo>
                    <a:pt x="88" y="26"/>
                  </a:lnTo>
                  <a:lnTo>
                    <a:pt x="91" y="28"/>
                  </a:lnTo>
                  <a:lnTo>
                    <a:pt x="96" y="26"/>
                  </a:lnTo>
                  <a:lnTo>
                    <a:pt x="106" y="28"/>
                  </a:lnTo>
                  <a:lnTo>
                    <a:pt x="109" y="28"/>
                  </a:lnTo>
                  <a:lnTo>
                    <a:pt x="120" y="28"/>
                  </a:lnTo>
                  <a:lnTo>
                    <a:pt x="132" y="28"/>
                  </a:lnTo>
                  <a:lnTo>
                    <a:pt x="140" y="29"/>
                  </a:lnTo>
                  <a:lnTo>
                    <a:pt x="145" y="29"/>
                  </a:lnTo>
                  <a:lnTo>
                    <a:pt x="145" y="3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76" name="Freeform 286"/>
            <p:cNvSpPr>
              <a:spLocks/>
            </p:cNvSpPr>
            <p:nvPr/>
          </p:nvSpPr>
          <p:spPr bwMode="auto">
            <a:xfrm>
              <a:off x="4463992" y="3599428"/>
              <a:ext cx="741662" cy="572339"/>
            </a:xfrm>
            <a:custGeom>
              <a:avLst/>
              <a:gdLst>
                <a:gd name="T0" fmla="*/ 2147483647 w 223"/>
                <a:gd name="T1" fmla="*/ 2147483647 h 157"/>
                <a:gd name="T2" fmla="*/ 2147483647 w 223"/>
                <a:gd name="T3" fmla="*/ 2147483647 h 157"/>
                <a:gd name="T4" fmla="*/ 2147483647 w 223"/>
                <a:gd name="T5" fmla="*/ 2147483647 h 157"/>
                <a:gd name="T6" fmla="*/ 2147483647 w 223"/>
                <a:gd name="T7" fmla="*/ 2147483647 h 157"/>
                <a:gd name="T8" fmla="*/ 2147483647 w 223"/>
                <a:gd name="T9" fmla="*/ 2147483647 h 157"/>
                <a:gd name="T10" fmla="*/ 2147483647 w 223"/>
                <a:gd name="T11" fmla="*/ 2147483647 h 157"/>
                <a:gd name="T12" fmla="*/ 2147483647 w 223"/>
                <a:gd name="T13" fmla="*/ 2147483647 h 157"/>
                <a:gd name="T14" fmla="*/ 2147483647 w 223"/>
                <a:gd name="T15" fmla="*/ 2147483647 h 157"/>
                <a:gd name="T16" fmla="*/ 2147483647 w 223"/>
                <a:gd name="T17" fmla="*/ 2147483647 h 157"/>
                <a:gd name="T18" fmla="*/ 2147483647 w 223"/>
                <a:gd name="T19" fmla="*/ 2147483647 h 157"/>
                <a:gd name="T20" fmla="*/ 2147483647 w 223"/>
                <a:gd name="T21" fmla="*/ 2147483647 h 157"/>
                <a:gd name="T22" fmla="*/ 2147483647 w 223"/>
                <a:gd name="T23" fmla="*/ 2147483647 h 157"/>
                <a:gd name="T24" fmla="*/ 2147483647 w 223"/>
                <a:gd name="T25" fmla="*/ 2147483647 h 157"/>
                <a:gd name="T26" fmla="*/ 2147483647 w 223"/>
                <a:gd name="T27" fmla="*/ 2147483647 h 157"/>
                <a:gd name="T28" fmla="*/ 2147483647 w 223"/>
                <a:gd name="T29" fmla="*/ 2147483647 h 157"/>
                <a:gd name="T30" fmla="*/ 2147483647 w 223"/>
                <a:gd name="T31" fmla="*/ 2147483647 h 157"/>
                <a:gd name="T32" fmla="*/ 2147483647 w 223"/>
                <a:gd name="T33" fmla="*/ 2147483647 h 157"/>
                <a:gd name="T34" fmla="*/ 2147483647 w 223"/>
                <a:gd name="T35" fmla="*/ 2147483647 h 157"/>
                <a:gd name="T36" fmla="*/ 2147483647 w 223"/>
                <a:gd name="T37" fmla="*/ 2147483647 h 157"/>
                <a:gd name="T38" fmla="*/ 2147483647 w 223"/>
                <a:gd name="T39" fmla="*/ 2147483647 h 157"/>
                <a:gd name="T40" fmla="*/ 2147483647 w 223"/>
                <a:gd name="T41" fmla="*/ 2147483647 h 157"/>
                <a:gd name="T42" fmla="*/ 2147483647 w 223"/>
                <a:gd name="T43" fmla="*/ 2147483647 h 157"/>
                <a:gd name="T44" fmla="*/ 2147483647 w 223"/>
                <a:gd name="T45" fmla="*/ 2147483647 h 157"/>
                <a:gd name="T46" fmla="*/ 2147483647 w 223"/>
                <a:gd name="T47" fmla="*/ 2147483647 h 157"/>
                <a:gd name="T48" fmla="*/ 2147483647 w 223"/>
                <a:gd name="T49" fmla="*/ 2147483647 h 157"/>
                <a:gd name="T50" fmla="*/ 2147483647 w 223"/>
                <a:gd name="T51" fmla="*/ 2147483647 h 157"/>
                <a:gd name="T52" fmla="*/ 2147483647 w 223"/>
                <a:gd name="T53" fmla="*/ 2147483647 h 157"/>
                <a:gd name="T54" fmla="*/ 2147483647 w 223"/>
                <a:gd name="T55" fmla="*/ 2147483647 h 157"/>
                <a:gd name="T56" fmla="*/ 2147483647 w 223"/>
                <a:gd name="T57" fmla="*/ 2147483647 h 157"/>
                <a:gd name="T58" fmla="*/ 2147483647 w 223"/>
                <a:gd name="T59" fmla="*/ 2147483647 h 157"/>
                <a:gd name="T60" fmla="*/ 2147483647 w 223"/>
                <a:gd name="T61" fmla="*/ 2147483647 h 157"/>
                <a:gd name="T62" fmla="*/ 2147483647 w 223"/>
                <a:gd name="T63" fmla="*/ 2147483647 h 157"/>
                <a:gd name="T64" fmla="*/ 2147483647 w 223"/>
                <a:gd name="T65" fmla="*/ 2147483647 h 157"/>
                <a:gd name="T66" fmla="*/ 2147483647 w 223"/>
                <a:gd name="T67" fmla="*/ 2147483647 h 157"/>
                <a:gd name="T68" fmla="*/ 2147483647 w 223"/>
                <a:gd name="T69" fmla="*/ 2147483647 h 157"/>
                <a:gd name="T70" fmla="*/ 2147483647 w 223"/>
                <a:gd name="T71" fmla="*/ 2147483647 h 157"/>
                <a:gd name="T72" fmla="*/ 2147483647 w 223"/>
                <a:gd name="T73" fmla="*/ 2147483647 h 157"/>
                <a:gd name="T74" fmla="*/ 2147483647 w 223"/>
                <a:gd name="T75" fmla="*/ 2147483647 h 157"/>
                <a:gd name="T76" fmla="*/ 2147483647 w 223"/>
                <a:gd name="T77" fmla="*/ 2147483647 h 157"/>
                <a:gd name="T78" fmla="*/ 2147483647 w 223"/>
                <a:gd name="T79" fmla="*/ 2147483647 h 157"/>
                <a:gd name="T80" fmla="*/ 2147483647 w 223"/>
                <a:gd name="T81" fmla="*/ 2147483647 h 157"/>
                <a:gd name="T82" fmla="*/ 2147483647 w 223"/>
                <a:gd name="T83" fmla="*/ 2147483647 h 157"/>
                <a:gd name="T84" fmla="*/ 2147483647 w 223"/>
                <a:gd name="T85" fmla="*/ 2147483647 h 157"/>
                <a:gd name="T86" fmla="*/ 2147483647 w 223"/>
                <a:gd name="T87" fmla="*/ 2147483647 h 157"/>
                <a:gd name="T88" fmla="*/ 2147483647 w 223"/>
                <a:gd name="T89" fmla="*/ 2147483647 h 157"/>
                <a:gd name="T90" fmla="*/ 2147483647 w 223"/>
                <a:gd name="T91" fmla="*/ 2147483647 h 157"/>
                <a:gd name="T92" fmla="*/ 2147483647 w 223"/>
                <a:gd name="T93" fmla="*/ 0 h 157"/>
                <a:gd name="T94" fmla="*/ 2147483647 w 223"/>
                <a:gd name="T95" fmla="*/ 2147483647 h 157"/>
                <a:gd name="T96" fmla="*/ 2147483647 w 223"/>
                <a:gd name="T97" fmla="*/ 2147483647 h 157"/>
                <a:gd name="T98" fmla="*/ 2147483647 w 223"/>
                <a:gd name="T99" fmla="*/ 2147483647 h 157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223"/>
                <a:gd name="T151" fmla="*/ 0 h 157"/>
                <a:gd name="T152" fmla="*/ 223 w 223"/>
                <a:gd name="T153" fmla="*/ 157 h 157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223" h="157">
                  <a:moveTo>
                    <a:pt x="195" y="1"/>
                  </a:moveTo>
                  <a:lnTo>
                    <a:pt x="202" y="0"/>
                  </a:lnTo>
                  <a:lnTo>
                    <a:pt x="205" y="4"/>
                  </a:lnTo>
                  <a:lnTo>
                    <a:pt x="204" y="17"/>
                  </a:lnTo>
                  <a:lnTo>
                    <a:pt x="207" y="17"/>
                  </a:lnTo>
                  <a:lnTo>
                    <a:pt x="207" y="39"/>
                  </a:lnTo>
                  <a:lnTo>
                    <a:pt x="210" y="42"/>
                  </a:lnTo>
                  <a:lnTo>
                    <a:pt x="208" y="63"/>
                  </a:lnTo>
                  <a:lnTo>
                    <a:pt x="207" y="63"/>
                  </a:lnTo>
                  <a:lnTo>
                    <a:pt x="207" y="85"/>
                  </a:lnTo>
                  <a:lnTo>
                    <a:pt x="208" y="86"/>
                  </a:lnTo>
                  <a:lnTo>
                    <a:pt x="216" y="83"/>
                  </a:lnTo>
                  <a:lnTo>
                    <a:pt x="217" y="82"/>
                  </a:lnTo>
                  <a:lnTo>
                    <a:pt x="218" y="80"/>
                  </a:lnTo>
                  <a:lnTo>
                    <a:pt x="220" y="82"/>
                  </a:lnTo>
                  <a:lnTo>
                    <a:pt x="221" y="79"/>
                  </a:lnTo>
                  <a:lnTo>
                    <a:pt x="223" y="77"/>
                  </a:lnTo>
                  <a:lnTo>
                    <a:pt x="221" y="88"/>
                  </a:lnTo>
                  <a:lnTo>
                    <a:pt x="223" y="89"/>
                  </a:lnTo>
                  <a:lnTo>
                    <a:pt x="213" y="111"/>
                  </a:lnTo>
                  <a:lnTo>
                    <a:pt x="223" y="117"/>
                  </a:lnTo>
                  <a:lnTo>
                    <a:pt x="211" y="136"/>
                  </a:lnTo>
                  <a:lnTo>
                    <a:pt x="214" y="138"/>
                  </a:lnTo>
                  <a:lnTo>
                    <a:pt x="208" y="149"/>
                  </a:lnTo>
                  <a:lnTo>
                    <a:pt x="207" y="148"/>
                  </a:lnTo>
                  <a:lnTo>
                    <a:pt x="207" y="146"/>
                  </a:lnTo>
                  <a:lnTo>
                    <a:pt x="207" y="148"/>
                  </a:lnTo>
                  <a:lnTo>
                    <a:pt x="205" y="148"/>
                  </a:lnTo>
                  <a:lnTo>
                    <a:pt x="205" y="149"/>
                  </a:lnTo>
                  <a:lnTo>
                    <a:pt x="204" y="151"/>
                  </a:lnTo>
                  <a:lnTo>
                    <a:pt x="202" y="149"/>
                  </a:lnTo>
                  <a:lnTo>
                    <a:pt x="199" y="149"/>
                  </a:lnTo>
                  <a:lnTo>
                    <a:pt x="198" y="151"/>
                  </a:lnTo>
                  <a:lnTo>
                    <a:pt x="196" y="149"/>
                  </a:lnTo>
                  <a:lnTo>
                    <a:pt x="194" y="151"/>
                  </a:lnTo>
                  <a:lnTo>
                    <a:pt x="192" y="152"/>
                  </a:lnTo>
                  <a:lnTo>
                    <a:pt x="191" y="152"/>
                  </a:lnTo>
                  <a:lnTo>
                    <a:pt x="189" y="151"/>
                  </a:lnTo>
                  <a:lnTo>
                    <a:pt x="188" y="151"/>
                  </a:lnTo>
                  <a:lnTo>
                    <a:pt x="186" y="154"/>
                  </a:lnTo>
                  <a:lnTo>
                    <a:pt x="183" y="152"/>
                  </a:lnTo>
                  <a:lnTo>
                    <a:pt x="182" y="152"/>
                  </a:lnTo>
                  <a:lnTo>
                    <a:pt x="180" y="152"/>
                  </a:lnTo>
                  <a:lnTo>
                    <a:pt x="179" y="152"/>
                  </a:lnTo>
                  <a:lnTo>
                    <a:pt x="177" y="152"/>
                  </a:lnTo>
                  <a:lnTo>
                    <a:pt x="176" y="154"/>
                  </a:lnTo>
                  <a:lnTo>
                    <a:pt x="174" y="155"/>
                  </a:lnTo>
                  <a:lnTo>
                    <a:pt x="173" y="155"/>
                  </a:lnTo>
                  <a:lnTo>
                    <a:pt x="170" y="157"/>
                  </a:lnTo>
                  <a:lnTo>
                    <a:pt x="169" y="155"/>
                  </a:lnTo>
                  <a:lnTo>
                    <a:pt x="169" y="152"/>
                  </a:lnTo>
                  <a:lnTo>
                    <a:pt x="169" y="151"/>
                  </a:lnTo>
                  <a:lnTo>
                    <a:pt x="167" y="151"/>
                  </a:lnTo>
                  <a:lnTo>
                    <a:pt x="166" y="151"/>
                  </a:lnTo>
                  <a:lnTo>
                    <a:pt x="163" y="151"/>
                  </a:lnTo>
                  <a:lnTo>
                    <a:pt x="158" y="151"/>
                  </a:lnTo>
                  <a:lnTo>
                    <a:pt x="157" y="151"/>
                  </a:lnTo>
                  <a:lnTo>
                    <a:pt x="154" y="152"/>
                  </a:lnTo>
                  <a:lnTo>
                    <a:pt x="152" y="154"/>
                  </a:lnTo>
                  <a:lnTo>
                    <a:pt x="152" y="151"/>
                  </a:lnTo>
                  <a:lnTo>
                    <a:pt x="151" y="146"/>
                  </a:lnTo>
                  <a:lnTo>
                    <a:pt x="150" y="145"/>
                  </a:lnTo>
                  <a:lnTo>
                    <a:pt x="148" y="145"/>
                  </a:lnTo>
                  <a:lnTo>
                    <a:pt x="147" y="145"/>
                  </a:lnTo>
                  <a:lnTo>
                    <a:pt x="144" y="146"/>
                  </a:lnTo>
                  <a:lnTo>
                    <a:pt x="141" y="146"/>
                  </a:lnTo>
                  <a:lnTo>
                    <a:pt x="141" y="145"/>
                  </a:lnTo>
                  <a:lnTo>
                    <a:pt x="142" y="143"/>
                  </a:lnTo>
                  <a:lnTo>
                    <a:pt x="144" y="143"/>
                  </a:lnTo>
                  <a:lnTo>
                    <a:pt x="145" y="143"/>
                  </a:lnTo>
                  <a:lnTo>
                    <a:pt x="145" y="142"/>
                  </a:lnTo>
                  <a:lnTo>
                    <a:pt x="142" y="140"/>
                  </a:lnTo>
                  <a:lnTo>
                    <a:pt x="141" y="140"/>
                  </a:lnTo>
                  <a:lnTo>
                    <a:pt x="139" y="140"/>
                  </a:lnTo>
                  <a:lnTo>
                    <a:pt x="139" y="142"/>
                  </a:lnTo>
                  <a:lnTo>
                    <a:pt x="138" y="142"/>
                  </a:lnTo>
                  <a:lnTo>
                    <a:pt x="138" y="139"/>
                  </a:lnTo>
                  <a:lnTo>
                    <a:pt x="136" y="139"/>
                  </a:lnTo>
                  <a:lnTo>
                    <a:pt x="135" y="140"/>
                  </a:lnTo>
                  <a:lnTo>
                    <a:pt x="135" y="139"/>
                  </a:lnTo>
                  <a:lnTo>
                    <a:pt x="133" y="139"/>
                  </a:lnTo>
                  <a:lnTo>
                    <a:pt x="132" y="138"/>
                  </a:lnTo>
                  <a:lnTo>
                    <a:pt x="131" y="139"/>
                  </a:lnTo>
                  <a:lnTo>
                    <a:pt x="129" y="139"/>
                  </a:lnTo>
                  <a:lnTo>
                    <a:pt x="129" y="138"/>
                  </a:lnTo>
                  <a:lnTo>
                    <a:pt x="128" y="136"/>
                  </a:lnTo>
                  <a:lnTo>
                    <a:pt x="126" y="135"/>
                  </a:lnTo>
                  <a:lnTo>
                    <a:pt x="123" y="133"/>
                  </a:lnTo>
                  <a:lnTo>
                    <a:pt x="122" y="133"/>
                  </a:lnTo>
                  <a:lnTo>
                    <a:pt x="120" y="133"/>
                  </a:lnTo>
                  <a:lnTo>
                    <a:pt x="117" y="130"/>
                  </a:lnTo>
                  <a:lnTo>
                    <a:pt x="116" y="129"/>
                  </a:lnTo>
                  <a:lnTo>
                    <a:pt x="114" y="129"/>
                  </a:lnTo>
                  <a:lnTo>
                    <a:pt x="113" y="129"/>
                  </a:lnTo>
                  <a:lnTo>
                    <a:pt x="111" y="130"/>
                  </a:lnTo>
                  <a:lnTo>
                    <a:pt x="109" y="129"/>
                  </a:lnTo>
                  <a:lnTo>
                    <a:pt x="107" y="127"/>
                  </a:lnTo>
                  <a:lnTo>
                    <a:pt x="106" y="124"/>
                  </a:lnTo>
                  <a:lnTo>
                    <a:pt x="104" y="123"/>
                  </a:lnTo>
                  <a:lnTo>
                    <a:pt x="103" y="123"/>
                  </a:lnTo>
                  <a:lnTo>
                    <a:pt x="101" y="124"/>
                  </a:lnTo>
                  <a:lnTo>
                    <a:pt x="100" y="124"/>
                  </a:lnTo>
                  <a:lnTo>
                    <a:pt x="100" y="121"/>
                  </a:lnTo>
                  <a:lnTo>
                    <a:pt x="98" y="121"/>
                  </a:lnTo>
                  <a:lnTo>
                    <a:pt x="94" y="120"/>
                  </a:lnTo>
                  <a:lnTo>
                    <a:pt x="94" y="118"/>
                  </a:lnTo>
                  <a:lnTo>
                    <a:pt x="92" y="117"/>
                  </a:lnTo>
                  <a:lnTo>
                    <a:pt x="91" y="117"/>
                  </a:lnTo>
                  <a:lnTo>
                    <a:pt x="89" y="117"/>
                  </a:lnTo>
                  <a:lnTo>
                    <a:pt x="89" y="116"/>
                  </a:lnTo>
                  <a:lnTo>
                    <a:pt x="92" y="113"/>
                  </a:lnTo>
                  <a:lnTo>
                    <a:pt x="92" y="111"/>
                  </a:lnTo>
                  <a:lnTo>
                    <a:pt x="94" y="111"/>
                  </a:lnTo>
                  <a:lnTo>
                    <a:pt x="92" y="110"/>
                  </a:lnTo>
                  <a:lnTo>
                    <a:pt x="91" y="107"/>
                  </a:lnTo>
                  <a:lnTo>
                    <a:pt x="88" y="104"/>
                  </a:lnTo>
                  <a:lnTo>
                    <a:pt x="87" y="101"/>
                  </a:lnTo>
                  <a:lnTo>
                    <a:pt x="87" y="99"/>
                  </a:lnTo>
                  <a:lnTo>
                    <a:pt x="85" y="99"/>
                  </a:lnTo>
                  <a:lnTo>
                    <a:pt x="82" y="98"/>
                  </a:lnTo>
                  <a:lnTo>
                    <a:pt x="81" y="97"/>
                  </a:lnTo>
                  <a:lnTo>
                    <a:pt x="78" y="95"/>
                  </a:lnTo>
                  <a:lnTo>
                    <a:pt x="78" y="94"/>
                  </a:lnTo>
                  <a:lnTo>
                    <a:pt x="75" y="94"/>
                  </a:lnTo>
                  <a:lnTo>
                    <a:pt x="73" y="94"/>
                  </a:lnTo>
                  <a:lnTo>
                    <a:pt x="70" y="95"/>
                  </a:lnTo>
                  <a:lnTo>
                    <a:pt x="66" y="98"/>
                  </a:lnTo>
                  <a:lnTo>
                    <a:pt x="63" y="99"/>
                  </a:lnTo>
                  <a:lnTo>
                    <a:pt x="62" y="99"/>
                  </a:lnTo>
                  <a:lnTo>
                    <a:pt x="57" y="99"/>
                  </a:lnTo>
                  <a:lnTo>
                    <a:pt x="56" y="101"/>
                  </a:lnTo>
                  <a:lnTo>
                    <a:pt x="53" y="101"/>
                  </a:lnTo>
                  <a:lnTo>
                    <a:pt x="53" y="102"/>
                  </a:lnTo>
                  <a:lnTo>
                    <a:pt x="51" y="102"/>
                  </a:lnTo>
                  <a:lnTo>
                    <a:pt x="50" y="105"/>
                  </a:lnTo>
                  <a:lnTo>
                    <a:pt x="50" y="107"/>
                  </a:lnTo>
                  <a:lnTo>
                    <a:pt x="50" y="110"/>
                  </a:lnTo>
                  <a:lnTo>
                    <a:pt x="50" y="111"/>
                  </a:lnTo>
                  <a:lnTo>
                    <a:pt x="50" y="113"/>
                  </a:lnTo>
                  <a:lnTo>
                    <a:pt x="48" y="113"/>
                  </a:lnTo>
                  <a:lnTo>
                    <a:pt x="46" y="113"/>
                  </a:lnTo>
                  <a:lnTo>
                    <a:pt x="44" y="113"/>
                  </a:lnTo>
                  <a:lnTo>
                    <a:pt x="43" y="114"/>
                  </a:lnTo>
                  <a:lnTo>
                    <a:pt x="41" y="114"/>
                  </a:lnTo>
                  <a:lnTo>
                    <a:pt x="40" y="116"/>
                  </a:lnTo>
                  <a:lnTo>
                    <a:pt x="34" y="108"/>
                  </a:lnTo>
                  <a:lnTo>
                    <a:pt x="38" y="105"/>
                  </a:lnTo>
                  <a:lnTo>
                    <a:pt x="40" y="79"/>
                  </a:lnTo>
                  <a:lnTo>
                    <a:pt x="4" y="77"/>
                  </a:lnTo>
                  <a:lnTo>
                    <a:pt x="6" y="75"/>
                  </a:lnTo>
                  <a:lnTo>
                    <a:pt x="3" y="75"/>
                  </a:lnTo>
                  <a:lnTo>
                    <a:pt x="4" y="64"/>
                  </a:lnTo>
                  <a:lnTo>
                    <a:pt x="0" y="63"/>
                  </a:lnTo>
                  <a:lnTo>
                    <a:pt x="0" y="60"/>
                  </a:lnTo>
                  <a:lnTo>
                    <a:pt x="2" y="58"/>
                  </a:lnTo>
                  <a:lnTo>
                    <a:pt x="4" y="60"/>
                  </a:lnTo>
                  <a:lnTo>
                    <a:pt x="6" y="53"/>
                  </a:lnTo>
                  <a:lnTo>
                    <a:pt x="18" y="53"/>
                  </a:lnTo>
                  <a:lnTo>
                    <a:pt x="32" y="54"/>
                  </a:lnTo>
                  <a:lnTo>
                    <a:pt x="34" y="50"/>
                  </a:lnTo>
                  <a:lnTo>
                    <a:pt x="46" y="50"/>
                  </a:lnTo>
                  <a:lnTo>
                    <a:pt x="47" y="31"/>
                  </a:lnTo>
                  <a:lnTo>
                    <a:pt x="66" y="32"/>
                  </a:lnTo>
                  <a:lnTo>
                    <a:pt x="66" y="31"/>
                  </a:lnTo>
                  <a:lnTo>
                    <a:pt x="66" y="28"/>
                  </a:lnTo>
                  <a:lnTo>
                    <a:pt x="69" y="28"/>
                  </a:lnTo>
                  <a:lnTo>
                    <a:pt x="70" y="26"/>
                  </a:lnTo>
                  <a:lnTo>
                    <a:pt x="72" y="25"/>
                  </a:lnTo>
                  <a:lnTo>
                    <a:pt x="76" y="29"/>
                  </a:lnTo>
                  <a:lnTo>
                    <a:pt x="78" y="29"/>
                  </a:lnTo>
                  <a:lnTo>
                    <a:pt x="79" y="0"/>
                  </a:lnTo>
                  <a:lnTo>
                    <a:pt x="94" y="0"/>
                  </a:lnTo>
                  <a:lnTo>
                    <a:pt x="125" y="3"/>
                  </a:lnTo>
                  <a:lnTo>
                    <a:pt x="125" y="6"/>
                  </a:lnTo>
                  <a:lnTo>
                    <a:pt x="151" y="9"/>
                  </a:lnTo>
                  <a:lnTo>
                    <a:pt x="151" y="13"/>
                  </a:lnTo>
                  <a:lnTo>
                    <a:pt x="158" y="13"/>
                  </a:lnTo>
                  <a:lnTo>
                    <a:pt x="160" y="9"/>
                  </a:lnTo>
                  <a:lnTo>
                    <a:pt x="183" y="10"/>
                  </a:lnTo>
                  <a:lnTo>
                    <a:pt x="185" y="6"/>
                  </a:lnTo>
                  <a:lnTo>
                    <a:pt x="186" y="1"/>
                  </a:lnTo>
                  <a:lnTo>
                    <a:pt x="191" y="3"/>
                  </a:lnTo>
                  <a:lnTo>
                    <a:pt x="195" y="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77" name="Freeform 287"/>
            <p:cNvSpPr>
              <a:spLocks noEditPoints="1"/>
            </p:cNvSpPr>
            <p:nvPr/>
          </p:nvSpPr>
          <p:spPr bwMode="auto">
            <a:xfrm rot="21334256">
              <a:off x="3649752" y="1411659"/>
              <a:ext cx="493810" cy="765280"/>
            </a:xfrm>
            <a:custGeom>
              <a:avLst/>
              <a:gdLst>
                <a:gd name="T0" fmla="*/ 2147483647 w 160"/>
                <a:gd name="T1" fmla="*/ 2147483647 h 211"/>
                <a:gd name="T2" fmla="*/ 2147483647 w 160"/>
                <a:gd name="T3" fmla="*/ 2147483647 h 211"/>
                <a:gd name="T4" fmla="*/ 2147483647 w 160"/>
                <a:gd name="T5" fmla="*/ 2147483647 h 211"/>
                <a:gd name="T6" fmla="*/ 2147483647 w 160"/>
                <a:gd name="T7" fmla="*/ 2147483647 h 211"/>
                <a:gd name="T8" fmla="*/ 2147483647 w 160"/>
                <a:gd name="T9" fmla="*/ 2147483647 h 211"/>
                <a:gd name="T10" fmla="*/ 2147483647 w 160"/>
                <a:gd name="T11" fmla="*/ 2147483647 h 211"/>
                <a:gd name="T12" fmla="*/ 2147483647 w 160"/>
                <a:gd name="T13" fmla="*/ 2147483647 h 211"/>
                <a:gd name="T14" fmla="*/ 2147483647 w 160"/>
                <a:gd name="T15" fmla="*/ 2147483647 h 211"/>
                <a:gd name="T16" fmla="*/ 2147483647 w 160"/>
                <a:gd name="T17" fmla="*/ 2147483647 h 211"/>
                <a:gd name="T18" fmla="*/ 2147483647 w 160"/>
                <a:gd name="T19" fmla="*/ 2147483647 h 211"/>
                <a:gd name="T20" fmla="*/ 2147483647 w 160"/>
                <a:gd name="T21" fmla="*/ 2147483647 h 211"/>
                <a:gd name="T22" fmla="*/ 2147483647 w 160"/>
                <a:gd name="T23" fmla="*/ 2147483647 h 211"/>
                <a:gd name="T24" fmla="*/ 2147483647 w 160"/>
                <a:gd name="T25" fmla="*/ 2147483647 h 211"/>
                <a:gd name="T26" fmla="*/ 2147483647 w 160"/>
                <a:gd name="T27" fmla="*/ 2147483647 h 211"/>
                <a:gd name="T28" fmla="*/ 2147483647 w 160"/>
                <a:gd name="T29" fmla="*/ 2147483647 h 211"/>
                <a:gd name="T30" fmla="*/ 2147483647 w 160"/>
                <a:gd name="T31" fmla="*/ 2147483647 h 211"/>
                <a:gd name="T32" fmla="*/ 2147483647 w 160"/>
                <a:gd name="T33" fmla="*/ 2147483647 h 211"/>
                <a:gd name="T34" fmla="*/ 2147483647 w 160"/>
                <a:gd name="T35" fmla="*/ 2147483647 h 211"/>
                <a:gd name="T36" fmla="*/ 2147483647 w 160"/>
                <a:gd name="T37" fmla="*/ 2147483647 h 211"/>
                <a:gd name="T38" fmla="*/ 2147483647 w 160"/>
                <a:gd name="T39" fmla="*/ 2147483647 h 211"/>
                <a:gd name="T40" fmla="*/ 2147483647 w 160"/>
                <a:gd name="T41" fmla="*/ 2147483647 h 211"/>
                <a:gd name="T42" fmla="*/ 2147483647 w 160"/>
                <a:gd name="T43" fmla="*/ 2147483647 h 211"/>
                <a:gd name="T44" fmla="*/ 2147483647 w 160"/>
                <a:gd name="T45" fmla="*/ 2147483647 h 211"/>
                <a:gd name="T46" fmla="*/ 2147483647 w 160"/>
                <a:gd name="T47" fmla="*/ 2147483647 h 211"/>
                <a:gd name="T48" fmla="*/ 2147483647 w 160"/>
                <a:gd name="T49" fmla="*/ 2147483647 h 211"/>
                <a:gd name="T50" fmla="*/ 2147483647 w 160"/>
                <a:gd name="T51" fmla="*/ 2147483647 h 211"/>
                <a:gd name="T52" fmla="*/ 2147483647 w 160"/>
                <a:gd name="T53" fmla="*/ 2147483647 h 211"/>
                <a:gd name="T54" fmla="*/ 2147483647 w 160"/>
                <a:gd name="T55" fmla="*/ 2147483647 h 211"/>
                <a:gd name="T56" fmla="*/ 2147483647 w 160"/>
                <a:gd name="T57" fmla="*/ 2147483647 h 211"/>
                <a:gd name="T58" fmla="*/ 2147483647 w 160"/>
                <a:gd name="T59" fmla="*/ 2147483647 h 211"/>
                <a:gd name="T60" fmla="*/ 2147483647 w 160"/>
                <a:gd name="T61" fmla="*/ 2147483647 h 211"/>
                <a:gd name="T62" fmla="*/ 2147483647 w 160"/>
                <a:gd name="T63" fmla="*/ 2147483647 h 211"/>
                <a:gd name="T64" fmla="*/ 2147483647 w 160"/>
                <a:gd name="T65" fmla="*/ 2147483647 h 211"/>
                <a:gd name="T66" fmla="*/ 2147483647 w 160"/>
                <a:gd name="T67" fmla="*/ 2147483647 h 211"/>
                <a:gd name="T68" fmla="*/ 2147483647 w 160"/>
                <a:gd name="T69" fmla="*/ 2147483647 h 211"/>
                <a:gd name="T70" fmla="*/ 2147483647 w 160"/>
                <a:gd name="T71" fmla="*/ 2147483647 h 211"/>
                <a:gd name="T72" fmla="*/ 2147483647 w 160"/>
                <a:gd name="T73" fmla="*/ 2147483647 h 211"/>
                <a:gd name="T74" fmla="*/ 2147483647 w 160"/>
                <a:gd name="T75" fmla="*/ 2147483647 h 211"/>
                <a:gd name="T76" fmla="*/ 2147483647 w 160"/>
                <a:gd name="T77" fmla="*/ 2147483647 h 211"/>
                <a:gd name="T78" fmla="*/ 0 w 160"/>
                <a:gd name="T79" fmla="*/ 2147483647 h 211"/>
                <a:gd name="T80" fmla="*/ 2147483647 w 160"/>
                <a:gd name="T81" fmla="*/ 2147483647 h 211"/>
                <a:gd name="T82" fmla="*/ 2147483647 w 160"/>
                <a:gd name="T83" fmla="*/ 2147483647 h 211"/>
                <a:gd name="T84" fmla="*/ 2147483647 w 160"/>
                <a:gd name="T85" fmla="*/ 2147483647 h 211"/>
                <a:gd name="T86" fmla="*/ 2147483647 w 160"/>
                <a:gd name="T87" fmla="*/ 0 h 211"/>
                <a:gd name="T88" fmla="*/ 2147483647 w 160"/>
                <a:gd name="T89" fmla="*/ 2147483647 h 211"/>
                <a:gd name="T90" fmla="*/ 2147483647 w 160"/>
                <a:gd name="T91" fmla="*/ 2147483647 h 211"/>
                <a:gd name="T92" fmla="*/ 2147483647 w 160"/>
                <a:gd name="T93" fmla="*/ 2147483647 h 211"/>
                <a:gd name="T94" fmla="*/ 2147483647 w 160"/>
                <a:gd name="T95" fmla="*/ 2147483647 h 211"/>
                <a:gd name="T96" fmla="*/ 2147483647 w 160"/>
                <a:gd name="T97" fmla="*/ 2147483647 h 211"/>
                <a:gd name="T98" fmla="*/ 2147483647 w 160"/>
                <a:gd name="T99" fmla="*/ 2147483647 h 211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60"/>
                <a:gd name="T151" fmla="*/ 0 h 211"/>
                <a:gd name="T152" fmla="*/ 160 w 160"/>
                <a:gd name="T153" fmla="*/ 211 h 211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60" h="211">
                  <a:moveTo>
                    <a:pt x="48" y="8"/>
                  </a:moveTo>
                  <a:lnTo>
                    <a:pt x="53" y="10"/>
                  </a:lnTo>
                  <a:lnTo>
                    <a:pt x="57" y="8"/>
                  </a:lnTo>
                  <a:lnTo>
                    <a:pt x="70" y="5"/>
                  </a:lnTo>
                  <a:lnTo>
                    <a:pt x="73" y="4"/>
                  </a:lnTo>
                  <a:lnTo>
                    <a:pt x="79" y="4"/>
                  </a:lnTo>
                  <a:lnTo>
                    <a:pt x="82" y="4"/>
                  </a:lnTo>
                  <a:lnTo>
                    <a:pt x="87" y="5"/>
                  </a:lnTo>
                  <a:lnTo>
                    <a:pt x="90" y="5"/>
                  </a:lnTo>
                  <a:lnTo>
                    <a:pt x="88" y="7"/>
                  </a:lnTo>
                  <a:lnTo>
                    <a:pt x="88" y="10"/>
                  </a:lnTo>
                  <a:lnTo>
                    <a:pt x="88" y="16"/>
                  </a:lnTo>
                  <a:lnTo>
                    <a:pt x="88" y="23"/>
                  </a:lnTo>
                  <a:lnTo>
                    <a:pt x="88" y="26"/>
                  </a:lnTo>
                  <a:lnTo>
                    <a:pt x="94" y="26"/>
                  </a:lnTo>
                  <a:lnTo>
                    <a:pt x="100" y="26"/>
                  </a:lnTo>
                  <a:lnTo>
                    <a:pt x="103" y="27"/>
                  </a:lnTo>
                  <a:lnTo>
                    <a:pt x="109" y="27"/>
                  </a:lnTo>
                  <a:lnTo>
                    <a:pt x="114" y="29"/>
                  </a:lnTo>
                  <a:lnTo>
                    <a:pt x="119" y="29"/>
                  </a:lnTo>
                  <a:lnTo>
                    <a:pt x="125" y="30"/>
                  </a:lnTo>
                  <a:lnTo>
                    <a:pt x="132" y="30"/>
                  </a:lnTo>
                  <a:lnTo>
                    <a:pt x="136" y="30"/>
                  </a:lnTo>
                  <a:lnTo>
                    <a:pt x="141" y="30"/>
                  </a:lnTo>
                  <a:lnTo>
                    <a:pt x="139" y="26"/>
                  </a:lnTo>
                  <a:lnTo>
                    <a:pt x="141" y="25"/>
                  </a:lnTo>
                  <a:lnTo>
                    <a:pt x="144" y="25"/>
                  </a:lnTo>
                  <a:lnTo>
                    <a:pt x="150" y="25"/>
                  </a:lnTo>
                  <a:lnTo>
                    <a:pt x="154" y="26"/>
                  </a:lnTo>
                  <a:lnTo>
                    <a:pt x="158" y="25"/>
                  </a:lnTo>
                  <a:lnTo>
                    <a:pt x="160" y="25"/>
                  </a:lnTo>
                  <a:lnTo>
                    <a:pt x="160" y="29"/>
                  </a:lnTo>
                  <a:lnTo>
                    <a:pt x="158" y="32"/>
                  </a:lnTo>
                  <a:lnTo>
                    <a:pt x="154" y="32"/>
                  </a:lnTo>
                  <a:lnTo>
                    <a:pt x="150" y="30"/>
                  </a:lnTo>
                  <a:lnTo>
                    <a:pt x="148" y="32"/>
                  </a:lnTo>
                  <a:lnTo>
                    <a:pt x="148" y="38"/>
                  </a:lnTo>
                  <a:lnTo>
                    <a:pt x="148" y="42"/>
                  </a:lnTo>
                  <a:lnTo>
                    <a:pt x="147" y="48"/>
                  </a:lnTo>
                  <a:lnTo>
                    <a:pt x="147" y="54"/>
                  </a:lnTo>
                  <a:lnTo>
                    <a:pt x="147" y="60"/>
                  </a:lnTo>
                  <a:lnTo>
                    <a:pt x="145" y="68"/>
                  </a:lnTo>
                  <a:lnTo>
                    <a:pt x="144" y="68"/>
                  </a:lnTo>
                  <a:lnTo>
                    <a:pt x="136" y="74"/>
                  </a:lnTo>
                  <a:lnTo>
                    <a:pt x="136" y="77"/>
                  </a:lnTo>
                  <a:lnTo>
                    <a:pt x="136" y="82"/>
                  </a:lnTo>
                  <a:lnTo>
                    <a:pt x="136" y="83"/>
                  </a:lnTo>
                  <a:lnTo>
                    <a:pt x="136" y="85"/>
                  </a:lnTo>
                  <a:lnTo>
                    <a:pt x="136" y="86"/>
                  </a:lnTo>
                  <a:lnTo>
                    <a:pt x="136" y="88"/>
                  </a:lnTo>
                  <a:lnTo>
                    <a:pt x="136" y="89"/>
                  </a:lnTo>
                  <a:lnTo>
                    <a:pt x="136" y="90"/>
                  </a:lnTo>
                  <a:lnTo>
                    <a:pt x="136" y="92"/>
                  </a:lnTo>
                  <a:lnTo>
                    <a:pt x="136" y="95"/>
                  </a:lnTo>
                  <a:lnTo>
                    <a:pt x="135" y="98"/>
                  </a:lnTo>
                  <a:lnTo>
                    <a:pt x="136" y="99"/>
                  </a:lnTo>
                  <a:lnTo>
                    <a:pt x="133" y="101"/>
                  </a:lnTo>
                  <a:lnTo>
                    <a:pt x="133" y="102"/>
                  </a:lnTo>
                  <a:lnTo>
                    <a:pt x="133" y="104"/>
                  </a:lnTo>
                  <a:lnTo>
                    <a:pt x="133" y="107"/>
                  </a:lnTo>
                  <a:lnTo>
                    <a:pt x="133" y="111"/>
                  </a:lnTo>
                  <a:lnTo>
                    <a:pt x="133" y="118"/>
                  </a:lnTo>
                  <a:lnTo>
                    <a:pt x="133" y="124"/>
                  </a:lnTo>
                  <a:lnTo>
                    <a:pt x="132" y="131"/>
                  </a:lnTo>
                  <a:lnTo>
                    <a:pt x="133" y="133"/>
                  </a:lnTo>
                  <a:lnTo>
                    <a:pt x="131" y="137"/>
                  </a:lnTo>
                  <a:lnTo>
                    <a:pt x="129" y="151"/>
                  </a:lnTo>
                  <a:lnTo>
                    <a:pt x="100" y="149"/>
                  </a:lnTo>
                  <a:lnTo>
                    <a:pt x="98" y="178"/>
                  </a:lnTo>
                  <a:lnTo>
                    <a:pt x="97" y="178"/>
                  </a:lnTo>
                  <a:lnTo>
                    <a:pt x="94" y="177"/>
                  </a:lnTo>
                  <a:lnTo>
                    <a:pt x="90" y="177"/>
                  </a:lnTo>
                  <a:lnTo>
                    <a:pt x="91" y="178"/>
                  </a:lnTo>
                  <a:lnTo>
                    <a:pt x="92" y="178"/>
                  </a:lnTo>
                  <a:lnTo>
                    <a:pt x="95" y="181"/>
                  </a:lnTo>
                  <a:lnTo>
                    <a:pt x="98" y="181"/>
                  </a:lnTo>
                  <a:lnTo>
                    <a:pt x="104" y="183"/>
                  </a:lnTo>
                  <a:lnTo>
                    <a:pt x="109" y="184"/>
                  </a:lnTo>
                  <a:lnTo>
                    <a:pt x="109" y="186"/>
                  </a:lnTo>
                  <a:lnTo>
                    <a:pt x="107" y="189"/>
                  </a:lnTo>
                  <a:lnTo>
                    <a:pt x="109" y="190"/>
                  </a:lnTo>
                  <a:lnTo>
                    <a:pt x="104" y="190"/>
                  </a:lnTo>
                  <a:lnTo>
                    <a:pt x="103" y="202"/>
                  </a:lnTo>
                  <a:lnTo>
                    <a:pt x="101" y="209"/>
                  </a:lnTo>
                  <a:lnTo>
                    <a:pt x="43" y="205"/>
                  </a:lnTo>
                  <a:lnTo>
                    <a:pt x="43" y="211"/>
                  </a:lnTo>
                  <a:lnTo>
                    <a:pt x="38" y="209"/>
                  </a:lnTo>
                  <a:lnTo>
                    <a:pt x="34" y="209"/>
                  </a:lnTo>
                  <a:lnTo>
                    <a:pt x="32" y="206"/>
                  </a:lnTo>
                  <a:lnTo>
                    <a:pt x="29" y="206"/>
                  </a:lnTo>
                  <a:lnTo>
                    <a:pt x="28" y="206"/>
                  </a:lnTo>
                  <a:lnTo>
                    <a:pt x="26" y="203"/>
                  </a:lnTo>
                  <a:lnTo>
                    <a:pt x="24" y="202"/>
                  </a:lnTo>
                  <a:lnTo>
                    <a:pt x="19" y="202"/>
                  </a:lnTo>
                  <a:lnTo>
                    <a:pt x="18" y="196"/>
                  </a:lnTo>
                  <a:lnTo>
                    <a:pt x="16" y="196"/>
                  </a:lnTo>
                  <a:lnTo>
                    <a:pt x="15" y="197"/>
                  </a:lnTo>
                  <a:lnTo>
                    <a:pt x="13" y="199"/>
                  </a:lnTo>
                  <a:lnTo>
                    <a:pt x="12" y="199"/>
                  </a:lnTo>
                  <a:lnTo>
                    <a:pt x="16" y="155"/>
                  </a:lnTo>
                  <a:lnTo>
                    <a:pt x="29" y="156"/>
                  </a:lnTo>
                  <a:lnTo>
                    <a:pt x="31" y="149"/>
                  </a:lnTo>
                  <a:lnTo>
                    <a:pt x="21" y="148"/>
                  </a:lnTo>
                  <a:lnTo>
                    <a:pt x="24" y="126"/>
                  </a:lnTo>
                  <a:lnTo>
                    <a:pt x="25" y="112"/>
                  </a:lnTo>
                  <a:lnTo>
                    <a:pt x="21" y="111"/>
                  </a:lnTo>
                  <a:lnTo>
                    <a:pt x="21" y="104"/>
                  </a:lnTo>
                  <a:lnTo>
                    <a:pt x="16" y="102"/>
                  </a:lnTo>
                  <a:lnTo>
                    <a:pt x="18" y="95"/>
                  </a:lnTo>
                  <a:lnTo>
                    <a:pt x="21" y="96"/>
                  </a:lnTo>
                  <a:lnTo>
                    <a:pt x="25" y="96"/>
                  </a:lnTo>
                  <a:lnTo>
                    <a:pt x="28" y="98"/>
                  </a:lnTo>
                  <a:lnTo>
                    <a:pt x="31" y="96"/>
                  </a:lnTo>
                  <a:lnTo>
                    <a:pt x="34" y="96"/>
                  </a:lnTo>
                  <a:lnTo>
                    <a:pt x="38" y="93"/>
                  </a:lnTo>
                  <a:lnTo>
                    <a:pt x="43" y="92"/>
                  </a:lnTo>
                  <a:lnTo>
                    <a:pt x="47" y="90"/>
                  </a:lnTo>
                  <a:lnTo>
                    <a:pt x="48" y="92"/>
                  </a:lnTo>
                  <a:lnTo>
                    <a:pt x="50" y="92"/>
                  </a:lnTo>
                  <a:lnTo>
                    <a:pt x="53" y="90"/>
                  </a:lnTo>
                  <a:lnTo>
                    <a:pt x="54" y="90"/>
                  </a:lnTo>
                  <a:lnTo>
                    <a:pt x="56" y="90"/>
                  </a:lnTo>
                  <a:lnTo>
                    <a:pt x="57" y="90"/>
                  </a:lnTo>
                  <a:lnTo>
                    <a:pt x="57" y="86"/>
                  </a:lnTo>
                  <a:lnTo>
                    <a:pt x="59" y="85"/>
                  </a:lnTo>
                  <a:lnTo>
                    <a:pt x="59" y="80"/>
                  </a:lnTo>
                  <a:lnTo>
                    <a:pt x="57" y="74"/>
                  </a:lnTo>
                  <a:lnTo>
                    <a:pt x="54" y="68"/>
                  </a:lnTo>
                  <a:lnTo>
                    <a:pt x="53" y="66"/>
                  </a:lnTo>
                  <a:lnTo>
                    <a:pt x="46" y="61"/>
                  </a:lnTo>
                  <a:lnTo>
                    <a:pt x="43" y="60"/>
                  </a:lnTo>
                  <a:lnTo>
                    <a:pt x="34" y="52"/>
                  </a:lnTo>
                  <a:lnTo>
                    <a:pt x="29" y="52"/>
                  </a:lnTo>
                  <a:lnTo>
                    <a:pt x="26" y="52"/>
                  </a:lnTo>
                  <a:lnTo>
                    <a:pt x="21" y="51"/>
                  </a:lnTo>
                  <a:lnTo>
                    <a:pt x="18" y="49"/>
                  </a:lnTo>
                  <a:lnTo>
                    <a:pt x="16" y="49"/>
                  </a:lnTo>
                  <a:lnTo>
                    <a:pt x="13" y="49"/>
                  </a:lnTo>
                  <a:lnTo>
                    <a:pt x="9" y="49"/>
                  </a:lnTo>
                  <a:lnTo>
                    <a:pt x="6" y="49"/>
                  </a:lnTo>
                  <a:lnTo>
                    <a:pt x="6" y="51"/>
                  </a:lnTo>
                  <a:lnTo>
                    <a:pt x="5" y="52"/>
                  </a:lnTo>
                  <a:lnTo>
                    <a:pt x="3" y="55"/>
                  </a:lnTo>
                  <a:lnTo>
                    <a:pt x="3" y="57"/>
                  </a:lnTo>
                  <a:lnTo>
                    <a:pt x="3" y="60"/>
                  </a:lnTo>
                  <a:lnTo>
                    <a:pt x="3" y="63"/>
                  </a:lnTo>
                  <a:lnTo>
                    <a:pt x="3" y="64"/>
                  </a:lnTo>
                  <a:lnTo>
                    <a:pt x="2" y="63"/>
                  </a:lnTo>
                  <a:lnTo>
                    <a:pt x="2" y="61"/>
                  </a:lnTo>
                  <a:lnTo>
                    <a:pt x="0" y="57"/>
                  </a:lnTo>
                  <a:lnTo>
                    <a:pt x="0" y="54"/>
                  </a:lnTo>
                  <a:lnTo>
                    <a:pt x="2" y="48"/>
                  </a:lnTo>
                  <a:lnTo>
                    <a:pt x="3" y="45"/>
                  </a:lnTo>
                  <a:lnTo>
                    <a:pt x="5" y="41"/>
                  </a:lnTo>
                  <a:lnTo>
                    <a:pt x="5" y="38"/>
                  </a:lnTo>
                  <a:lnTo>
                    <a:pt x="7" y="30"/>
                  </a:lnTo>
                  <a:lnTo>
                    <a:pt x="10" y="20"/>
                  </a:lnTo>
                  <a:lnTo>
                    <a:pt x="15" y="14"/>
                  </a:lnTo>
                  <a:lnTo>
                    <a:pt x="18" y="10"/>
                  </a:lnTo>
                  <a:lnTo>
                    <a:pt x="19" y="8"/>
                  </a:lnTo>
                  <a:lnTo>
                    <a:pt x="24" y="7"/>
                  </a:lnTo>
                  <a:lnTo>
                    <a:pt x="26" y="5"/>
                  </a:lnTo>
                  <a:lnTo>
                    <a:pt x="28" y="4"/>
                  </a:lnTo>
                  <a:lnTo>
                    <a:pt x="31" y="1"/>
                  </a:lnTo>
                  <a:lnTo>
                    <a:pt x="34" y="0"/>
                  </a:lnTo>
                  <a:lnTo>
                    <a:pt x="37" y="0"/>
                  </a:lnTo>
                  <a:lnTo>
                    <a:pt x="40" y="1"/>
                  </a:lnTo>
                  <a:lnTo>
                    <a:pt x="43" y="4"/>
                  </a:lnTo>
                  <a:lnTo>
                    <a:pt x="47" y="8"/>
                  </a:lnTo>
                  <a:lnTo>
                    <a:pt x="48" y="8"/>
                  </a:lnTo>
                  <a:close/>
                  <a:moveTo>
                    <a:pt x="7" y="66"/>
                  </a:moveTo>
                  <a:lnTo>
                    <a:pt x="7" y="67"/>
                  </a:lnTo>
                  <a:lnTo>
                    <a:pt x="6" y="67"/>
                  </a:lnTo>
                  <a:lnTo>
                    <a:pt x="6" y="66"/>
                  </a:lnTo>
                  <a:lnTo>
                    <a:pt x="5" y="66"/>
                  </a:lnTo>
                  <a:lnTo>
                    <a:pt x="6" y="64"/>
                  </a:lnTo>
                  <a:lnTo>
                    <a:pt x="7" y="66"/>
                  </a:lnTo>
                  <a:close/>
                  <a:moveTo>
                    <a:pt x="10" y="68"/>
                  </a:moveTo>
                  <a:lnTo>
                    <a:pt x="10" y="68"/>
                  </a:lnTo>
                  <a:lnTo>
                    <a:pt x="9" y="68"/>
                  </a:lnTo>
                  <a:lnTo>
                    <a:pt x="9" y="67"/>
                  </a:lnTo>
                  <a:lnTo>
                    <a:pt x="10" y="67"/>
                  </a:lnTo>
                  <a:lnTo>
                    <a:pt x="10" y="68"/>
                  </a:ln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78" name="Rectangle 637"/>
            <p:cNvSpPr>
              <a:spLocks noChangeArrowheads="1"/>
            </p:cNvSpPr>
            <p:nvPr/>
          </p:nvSpPr>
          <p:spPr bwMode="auto">
            <a:xfrm rot="21334256">
              <a:off x="4837714" y="6120174"/>
              <a:ext cx="234038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г. Сочи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381" name="Rectangle 670"/>
            <p:cNvSpPr>
              <a:spLocks noChangeArrowheads="1"/>
            </p:cNvSpPr>
            <p:nvPr/>
          </p:nvSpPr>
          <p:spPr bwMode="auto">
            <a:xfrm rot="21334256">
              <a:off x="3967967" y="2507051"/>
              <a:ext cx="341440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Каневский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387" name="Rectangle 708"/>
            <p:cNvSpPr>
              <a:spLocks noChangeArrowheads="1"/>
            </p:cNvSpPr>
            <p:nvPr/>
          </p:nvSpPr>
          <p:spPr bwMode="auto">
            <a:xfrm>
              <a:off x="3078337" y="4119950"/>
              <a:ext cx="338234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solidFill>
                    <a:srgbClr val="000000"/>
                  </a:solidFill>
                  <a:latin typeface="Times New Roman" pitchFamily="18" charset="0"/>
                  <a:cs typeface="Times New Roman" pitchFamily="18" charset="0"/>
                </a:rPr>
                <a:t>Крымский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389" name="Rectangle 718"/>
            <p:cNvSpPr>
              <a:spLocks noChangeArrowheads="1"/>
            </p:cNvSpPr>
            <p:nvPr/>
          </p:nvSpPr>
          <p:spPr bwMode="auto">
            <a:xfrm rot="21334256">
              <a:off x="5665164" y="5507419"/>
              <a:ext cx="410369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Мостовский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390" name="Rectangle 743"/>
            <p:cNvSpPr>
              <a:spLocks noChangeArrowheads="1"/>
            </p:cNvSpPr>
            <p:nvPr/>
          </p:nvSpPr>
          <p:spPr bwMode="auto">
            <a:xfrm rot="21334256">
              <a:off x="3005416" y="3457054"/>
              <a:ext cx="376706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solidFill>
                    <a:srgbClr val="000000"/>
                  </a:solidFill>
                  <a:latin typeface="Times New Roman" pitchFamily="18" charset="0"/>
                  <a:cs typeface="Times New Roman" pitchFamily="18" charset="0"/>
                </a:rPr>
                <a:t>Славянский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393" name="Rectangle 793"/>
            <p:cNvSpPr>
              <a:spLocks noChangeArrowheads="1"/>
            </p:cNvSpPr>
            <p:nvPr/>
          </p:nvSpPr>
          <p:spPr bwMode="auto">
            <a:xfrm rot="21334256">
              <a:off x="5418703" y="2648815"/>
              <a:ext cx="535403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Новопокровский</a:t>
              </a:r>
            </a:p>
          </p:txBody>
        </p:sp>
        <p:sp>
          <p:nvSpPr>
            <p:cNvPr id="395" name="Rectangle 808"/>
            <p:cNvSpPr>
              <a:spLocks noChangeArrowheads="1"/>
            </p:cNvSpPr>
            <p:nvPr/>
          </p:nvSpPr>
          <p:spPr bwMode="auto">
            <a:xfrm rot="21334256">
              <a:off x="5977372" y="3978706"/>
              <a:ext cx="496931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Новокубанский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398" name="Rectangle 826"/>
            <p:cNvSpPr>
              <a:spLocks noChangeArrowheads="1"/>
            </p:cNvSpPr>
            <p:nvPr/>
          </p:nvSpPr>
          <p:spPr bwMode="auto">
            <a:xfrm rot="21334256">
              <a:off x="3536103" y="3219626"/>
              <a:ext cx="423193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solidFill>
                    <a:srgbClr val="000000"/>
                  </a:solidFill>
                  <a:latin typeface="Times New Roman" pitchFamily="18" charset="0"/>
                  <a:cs typeface="Times New Roman" pitchFamily="18" charset="0"/>
                </a:rPr>
                <a:t>Калининский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01" name="Rectangle 834"/>
            <p:cNvSpPr>
              <a:spLocks noChangeArrowheads="1"/>
            </p:cNvSpPr>
            <p:nvPr/>
          </p:nvSpPr>
          <p:spPr bwMode="auto">
            <a:xfrm rot="21334256">
              <a:off x="6349580" y="4414902"/>
              <a:ext cx="346249" cy="10387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Успенски</a:t>
              </a:r>
              <a:r>
                <a:rPr lang="ru-RU" altLang="ru-RU" sz="675" i="1" dirty="0">
                  <a:latin typeface="Times New Roman" pitchFamily="18" charset="0"/>
                  <a:cs typeface="Times New Roman" pitchFamily="18" charset="0"/>
                </a:rPr>
                <a:t>й</a:t>
              </a:r>
              <a:endParaRPr lang="ru-RU" altLang="ru-RU" sz="2700" i="1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02" name="Rectangle 836"/>
            <p:cNvSpPr>
              <a:spLocks noChangeArrowheads="1"/>
            </p:cNvSpPr>
            <p:nvPr/>
          </p:nvSpPr>
          <p:spPr bwMode="auto">
            <a:xfrm rot="21334256">
              <a:off x="3408369" y="3734446"/>
              <a:ext cx="583493" cy="92333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solidFill>
                    <a:srgbClr val="000000"/>
                  </a:solidFill>
                  <a:latin typeface="Times New Roman" pitchFamily="18" charset="0"/>
                  <a:cs typeface="Times New Roman" pitchFamily="18" charset="0"/>
                </a:rPr>
                <a:t>Красноармейский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03" name="Rectangle 843"/>
            <p:cNvSpPr>
              <a:spLocks noChangeArrowheads="1"/>
            </p:cNvSpPr>
            <p:nvPr/>
          </p:nvSpPr>
          <p:spPr bwMode="auto">
            <a:xfrm rot="21334256">
              <a:off x="6060057" y="2978790"/>
              <a:ext cx="437620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Белоглинский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06" name="Rectangle 852"/>
            <p:cNvSpPr>
              <a:spLocks noChangeArrowheads="1"/>
            </p:cNvSpPr>
            <p:nvPr/>
          </p:nvSpPr>
          <p:spPr bwMode="auto">
            <a:xfrm rot="21334256">
              <a:off x="3212714" y="2838618"/>
              <a:ext cx="751809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solidFill>
                    <a:srgbClr val="000000"/>
                  </a:solidFill>
                  <a:latin typeface="Times New Roman" pitchFamily="18" charset="0"/>
                  <a:cs typeface="Times New Roman" pitchFamily="18" charset="0"/>
                </a:rPr>
                <a:t>Приморско-Ахтарский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10" name="Rectangle 870"/>
            <p:cNvSpPr>
              <a:spLocks noChangeArrowheads="1"/>
            </p:cNvSpPr>
            <p:nvPr/>
          </p:nvSpPr>
          <p:spPr bwMode="auto">
            <a:xfrm rot="21334256">
              <a:off x="4811761" y="3792614"/>
              <a:ext cx="554639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Усть-Лабинский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11" name="Rectangle 879"/>
            <p:cNvSpPr>
              <a:spLocks noChangeArrowheads="1"/>
            </p:cNvSpPr>
            <p:nvPr/>
          </p:nvSpPr>
          <p:spPr bwMode="auto">
            <a:xfrm rot="21334256">
              <a:off x="4238239" y="4789139"/>
              <a:ext cx="414364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solidFill>
                    <a:srgbClr val="000000"/>
                  </a:solidFill>
                  <a:latin typeface="Times New Roman" pitchFamily="18" charset="0"/>
                  <a:cs typeface="Times New Roman" pitchFamily="18" charset="0"/>
                </a:rPr>
                <a:t> г. Горячий Ключ</a:t>
              </a:r>
            </a:p>
          </p:txBody>
        </p:sp>
        <p:sp>
          <p:nvSpPr>
            <p:cNvPr id="416" name="Rectangle 960"/>
            <p:cNvSpPr>
              <a:spLocks noChangeArrowheads="1"/>
            </p:cNvSpPr>
            <p:nvPr/>
          </p:nvSpPr>
          <p:spPr bwMode="auto">
            <a:xfrm rot="21334256">
              <a:off x="3984396" y="4110990"/>
              <a:ext cx="442429" cy="92333"/>
            </a:xfrm>
            <a:prstGeom prst="rect">
              <a:avLst/>
            </a:prstGeom>
            <a:noFill/>
            <a:ln w="9525">
              <a:solidFill>
                <a:schemeClr val="bg2">
                  <a:lumMod val="90000"/>
                </a:schemeClr>
              </a:solidFill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solidFill>
                    <a:srgbClr val="000000"/>
                  </a:solidFill>
                  <a:latin typeface="Times New Roman" pitchFamily="18" charset="0"/>
                  <a:cs typeface="Times New Roman" pitchFamily="18" charset="0"/>
                </a:rPr>
                <a:t> г. Краснодар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17" name="Rectangle 976"/>
            <p:cNvSpPr>
              <a:spLocks noChangeArrowheads="1"/>
            </p:cNvSpPr>
            <p:nvPr/>
          </p:nvSpPr>
          <p:spPr bwMode="auto">
            <a:xfrm rot="21334256">
              <a:off x="6059719" y="4230646"/>
              <a:ext cx="371897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 г. Армавир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18" name="Rectangle 766"/>
            <p:cNvSpPr>
              <a:spLocks noChangeArrowheads="1"/>
            </p:cNvSpPr>
            <p:nvPr/>
          </p:nvSpPr>
          <p:spPr bwMode="auto">
            <a:xfrm rot="21334256">
              <a:off x="5879964" y="4975870"/>
              <a:ext cx="352661" cy="92333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Лабинский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21" name="Rectangle 718"/>
            <p:cNvSpPr>
              <a:spLocks noChangeArrowheads="1"/>
            </p:cNvSpPr>
            <p:nvPr/>
          </p:nvSpPr>
          <p:spPr bwMode="auto">
            <a:xfrm rot="21334256">
              <a:off x="6289112" y="5252143"/>
              <a:ext cx="484107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Отрадненский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399" name="Rectangle 827"/>
            <p:cNvSpPr>
              <a:spLocks noChangeArrowheads="1"/>
            </p:cNvSpPr>
            <p:nvPr/>
          </p:nvSpPr>
          <p:spPr bwMode="auto">
            <a:xfrm rot="21334256">
              <a:off x="5092512" y="2112954"/>
              <a:ext cx="394339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Крыловский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382" name="Rectangle 683"/>
            <p:cNvSpPr>
              <a:spLocks noChangeArrowheads="1"/>
            </p:cNvSpPr>
            <p:nvPr/>
          </p:nvSpPr>
          <p:spPr bwMode="auto">
            <a:xfrm rot="21334256">
              <a:off x="4655544" y="1779107"/>
              <a:ext cx="355867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Кущевский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388" name="Rectangle 712"/>
            <p:cNvSpPr>
              <a:spLocks noChangeArrowheads="1"/>
            </p:cNvSpPr>
            <p:nvPr/>
          </p:nvSpPr>
          <p:spPr bwMode="auto">
            <a:xfrm rot="21334256">
              <a:off x="4836837" y="2527675"/>
              <a:ext cx="379912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Павловский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380" name="Rectangle 656"/>
            <p:cNvSpPr>
              <a:spLocks noChangeArrowheads="1"/>
            </p:cNvSpPr>
            <p:nvPr/>
          </p:nvSpPr>
          <p:spPr bwMode="auto">
            <a:xfrm rot="21334256">
              <a:off x="3856012" y="4657223"/>
              <a:ext cx="336631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solidFill>
                    <a:srgbClr val="000000"/>
                  </a:solidFill>
                  <a:latin typeface="Times New Roman" pitchFamily="18" charset="0"/>
                  <a:cs typeface="Times New Roman" pitchFamily="18" charset="0"/>
                </a:rPr>
                <a:t>Северский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397" name="Rectangle 823"/>
            <p:cNvSpPr>
              <a:spLocks noChangeArrowheads="1"/>
            </p:cNvSpPr>
            <p:nvPr/>
          </p:nvSpPr>
          <p:spPr bwMode="auto">
            <a:xfrm rot="21334256">
              <a:off x="4481038" y="3427698"/>
              <a:ext cx="418384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Кореновский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35" name="Freeform 265"/>
            <p:cNvSpPr>
              <a:spLocks noEditPoints="1"/>
            </p:cNvSpPr>
            <p:nvPr/>
          </p:nvSpPr>
          <p:spPr bwMode="auto">
            <a:xfrm>
              <a:off x="4247967" y="2026223"/>
              <a:ext cx="648072" cy="826715"/>
            </a:xfrm>
            <a:custGeom>
              <a:avLst/>
              <a:gdLst>
                <a:gd name="T0" fmla="*/ 29 w 196"/>
                <a:gd name="T1" fmla="*/ 53 h 193"/>
                <a:gd name="T2" fmla="*/ 39 w 196"/>
                <a:gd name="T3" fmla="*/ 26 h 193"/>
                <a:gd name="T4" fmla="*/ 48 w 196"/>
                <a:gd name="T5" fmla="*/ 25 h 193"/>
                <a:gd name="T6" fmla="*/ 57 w 196"/>
                <a:gd name="T7" fmla="*/ 21 h 193"/>
                <a:gd name="T8" fmla="*/ 56 w 196"/>
                <a:gd name="T9" fmla="*/ 12 h 193"/>
                <a:gd name="T10" fmla="*/ 69 w 196"/>
                <a:gd name="T11" fmla="*/ 12 h 193"/>
                <a:gd name="T12" fmla="*/ 78 w 196"/>
                <a:gd name="T13" fmla="*/ 12 h 193"/>
                <a:gd name="T14" fmla="*/ 95 w 196"/>
                <a:gd name="T15" fmla="*/ 10 h 193"/>
                <a:gd name="T16" fmla="*/ 101 w 196"/>
                <a:gd name="T17" fmla="*/ 13 h 193"/>
                <a:gd name="T18" fmla="*/ 104 w 196"/>
                <a:gd name="T19" fmla="*/ 1 h 193"/>
                <a:gd name="T20" fmla="*/ 123 w 196"/>
                <a:gd name="T21" fmla="*/ 0 h 193"/>
                <a:gd name="T22" fmla="*/ 149 w 196"/>
                <a:gd name="T23" fmla="*/ 47 h 193"/>
                <a:gd name="T24" fmla="*/ 152 w 196"/>
                <a:gd name="T25" fmla="*/ 62 h 193"/>
                <a:gd name="T26" fmla="*/ 174 w 196"/>
                <a:gd name="T27" fmla="*/ 66 h 193"/>
                <a:gd name="T28" fmla="*/ 170 w 196"/>
                <a:gd name="T29" fmla="*/ 73 h 193"/>
                <a:gd name="T30" fmla="*/ 173 w 196"/>
                <a:gd name="T31" fmla="*/ 76 h 193"/>
                <a:gd name="T32" fmla="*/ 170 w 196"/>
                <a:gd name="T33" fmla="*/ 104 h 193"/>
                <a:gd name="T34" fmla="*/ 157 w 196"/>
                <a:gd name="T35" fmla="*/ 107 h 193"/>
                <a:gd name="T36" fmla="*/ 145 w 196"/>
                <a:gd name="T37" fmla="*/ 117 h 193"/>
                <a:gd name="T38" fmla="*/ 138 w 196"/>
                <a:gd name="T39" fmla="*/ 148 h 193"/>
                <a:gd name="T40" fmla="*/ 135 w 196"/>
                <a:gd name="T41" fmla="*/ 151 h 193"/>
                <a:gd name="T42" fmla="*/ 133 w 196"/>
                <a:gd name="T43" fmla="*/ 155 h 193"/>
                <a:gd name="T44" fmla="*/ 130 w 196"/>
                <a:gd name="T45" fmla="*/ 157 h 193"/>
                <a:gd name="T46" fmla="*/ 127 w 196"/>
                <a:gd name="T47" fmla="*/ 157 h 193"/>
                <a:gd name="T48" fmla="*/ 123 w 196"/>
                <a:gd name="T49" fmla="*/ 160 h 193"/>
                <a:gd name="T50" fmla="*/ 123 w 196"/>
                <a:gd name="T51" fmla="*/ 176 h 193"/>
                <a:gd name="T52" fmla="*/ 101 w 196"/>
                <a:gd name="T53" fmla="*/ 174 h 193"/>
                <a:gd name="T54" fmla="*/ 67 w 196"/>
                <a:gd name="T55" fmla="*/ 173 h 193"/>
                <a:gd name="T56" fmla="*/ 57 w 196"/>
                <a:gd name="T57" fmla="*/ 182 h 193"/>
                <a:gd name="T58" fmla="*/ 56 w 196"/>
                <a:gd name="T59" fmla="*/ 186 h 193"/>
                <a:gd name="T60" fmla="*/ 61 w 196"/>
                <a:gd name="T61" fmla="*/ 189 h 193"/>
                <a:gd name="T62" fmla="*/ 64 w 196"/>
                <a:gd name="T63" fmla="*/ 190 h 193"/>
                <a:gd name="T64" fmla="*/ 50 w 196"/>
                <a:gd name="T65" fmla="*/ 188 h 193"/>
                <a:gd name="T66" fmla="*/ 29 w 196"/>
                <a:gd name="T67" fmla="*/ 185 h 193"/>
                <a:gd name="T68" fmla="*/ 22 w 196"/>
                <a:gd name="T69" fmla="*/ 179 h 193"/>
                <a:gd name="T70" fmla="*/ 28 w 196"/>
                <a:gd name="T71" fmla="*/ 144 h 193"/>
                <a:gd name="T72" fmla="*/ 31 w 196"/>
                <a:gd name="T73" fmla="*/ 147 h 193"/>
                <a:gd name="T74" fmla="*/ 34 w 196"/>
                <a:gd name="T75" fmla="*/ 147 h 193"/>
                <a:gd name="T76" fmla="*/ 35 w 196"/>
                <a:gd name="T77" fmla="*/ 126 h 193"/>
                <a:gd name="T78" fmla="*/ 39 w 196"/>
                <a:gd name="T79" fmla="*/ 107 h 193"/>
                <a:gd name="T80" fmla="*/ 32 w 196"/>
                <a:gd name="T81" fmla="*/ 107 h 193"/>
                <a:gd name="T82" fmla="*/ 17 w 196"/>
                <a:gd name="T83" fmla="*/ 107 h 193"/>
                <a:gd name="T84" fmla="*/ 13 w 196"/>
                <a:gd name="T85" fmla="*/ 104 h 193"/>
                <a:gd name="T86" fmla="*/ 10 w 196"/>
                <a:gd name="T87" fmla="*/ 94 h 193"/>
                <a:gd name="T88" fmla="*/ 7 w 196"/>
                <a:gd name="T89" fmla="*/ 88 h 193"/>
                <a:gd name="T90" fmla="*/ 6 w 196"/>
                <a:gd name="T91" fmla="*/ 88 h 193"/>
                <a:gd name="T92" fmla="*/ 1 w 196"/>
                <a:gd name="T93" fmla="*/ 91 h 193"/>
                <a:gd name="T94" fmla="*/ 0 w 196"/>
                <a:gd name="T95" fmla="*/ 60 h 193"/>
                <a:gd name="T96" fmla="*/ 3 w 196"/>
                <a:gd name="T97" fmla="*/ 56 h 193"/>
                <a:gd name="T98" fmla="*/ 9 w 196"/>
                <a:gd name="T99" fmla="*/ 51 h 193"/>
                <a:gd name="T100" fmla="*/ 13 w 196"/>
                <a:gd name="T101" fmla="*/ 45 h 193"/>
                <a:gd name="T102" fmla="*/ 192 w 196"/>
                <a:gd name="T103" fmla="*/ 67 h 193"/>
                <a:gd name="T104" fmla="*/ 187 w 196"/>
                <a:gd name="T105" fmla="*/ 57 h 193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96"/>
                <a:gd name="T160" fmla="*/ 0 h 193"/>
                <a:gd name="T161" fmla="*/ 196 w 196"/>
                <a:gd name="T162" fmla="*/ 193 h 193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96" h="193">
                  <a:moveTo>
                    <a:pt x="13" y="45"/>
                  </a:moveTo>
                  <a:lnTo>
                    <a:pt x="29" y="53"/>
                  </a:lnTo>
                  <a:lnTo>
                    <a:pt x="29" y="37"/>
                  </a:lnTo>
                  <a:lnTo>
                    <a:pt x="39" y="26"/>
                  </a:lnTo>
                  <a:lnTo>
                    <a:pt x="44" y="26"/>
                  </a:lnTo>
                  <a:lnTo>
                    <a:pt x="48" y="25"/>
                  </a:lnTo>
                  <a:lnTo>
                    <a:pt x="54" y="22"/>
                  </a:lnTo>
                  <a:lnTo>
                    <a:pt x="57" y="21"/>
                  </a:lnTo>
                  <a:lnTo>
                    <a:pt x="57" y="16"/>
                  </a:lnTo>
                  <a:lnTo>
                    <a:pt x="56" y="12"/>
                  </a:lnTo>
                  <a:lnTo>
                    <a:pt x="63" y="13"/>
                  </a:lnTo>
                  <a:lnTo>
                    <a:pt x="69" y="12"/>
                  </a:lnTo>
                  <a:lnTo>
                    <a:pt x="76" y="16"/>
                  </a:lnTo>
                  <a:lnTo>
                    <a:pt x="78" y="12"/>
                  </a:lnTo>
                  <a:lnTo>
                    <a:pt x="95" y="12"/>
                  </a:lnTo>
                  <a:lnTo>
                    <a:pt x="95" y="10"/>
                  </a:lnTo>
                  <a:lnTo>
                    <a:pt x="101" y="12"/>
                  </a:lnTo>
                  <a:lnTo>
                    <a:pt x="101" y="13"/>
                  </a:lnTo>
                  <a:lnTo>
                    <a:pt x="104" y="15"/>
                  </a:lnTo>
                  <a:lnTo>
                    <a:pt x="104" y="1"/>
                  </a:lnTo>
                  <a:lnTo>
                    <a:pt x="116" y="1"/>
                  </a:lnTo>
                  <a:lnTo>
                    <a:pt x="123" y="0"/>
                  </a:lnTo>
                  <a:lnTo>
                    <a:pt x="120" y="44"/>
                  </a:lnTo>
                  <a:lnTo>
                    <a:pt x="149" y="47"/>
                  </a:lnTo>
                  <a:lnTo>
                    <a:pt x="152" y="51"/>
                  </a:lnTo>
                  <a:lnTo>
                    <a:pt x="152" y="62"/>
                  </a:lnTo>
                  <a:lnTo>
                    <a:pt x="152" y="64"/>
                  </a:lnTo>
                  <a:lnTo>
                    <a:pt x="174" y="66"/>
                  </a:lnTo>
                  <a:lnTo>
                    <a:pt x="174" y="72"/>
                  </a:lnTo>
                  <a:lnTo>
                    <a:pt x="170" y="73"/>
                  </a:lnTo>
                  <a:lnTo>
                    <a:pt x="168" y="75"/>
                  </a:lnTo>
                  <a:lnTo>
                    <a:pt x="173" y="76"/>
                  </a:lnTo>
                  <a:lnTo>
                    <a:pt x="171" y="92"/>
                  </a:lnTo>
                  <a:lnTo>
                    <a:pt x="170" y="104"/>
                  </a:lnTo>
                  <a:lnTo>
                    <a:pt x="157" y="103"/>
                  </a:lnTo>
                  <a:lnTo>
                    <a:pt x="157" y="107"/>
                  </a:lnTo>
                  <a:lnTo>
                    <a:pt x="152" y="107"/>
                  </a:lnTo>
                  <a:lnTo>
                    <a:pt x="145" y="117"/>
                  </a:lnTo>
                  <a:lnTo>
                    <a:pt x="142" y="151"/>
                  </a:lnTo>
                  <a:lnTo>
                    <a:pt x="138" y="148"/>
                  </a:lnTo>
                  <a:lnTo>
                    <a:pt x="136" y="151"/>
                  </a:lnTo>
                  <a:lnTo>
                    <a:pt x="135" y="151"/>
                  </a:lnTo>
                  <a:lnTo>
                    <a:pt x="132" y="154"/>
                  </a:lnTo>
                  <a:lnTo>
                    <a:pt x="133" y="155"/>
                  </a:lnTo>
                  <a:lnTo>
                    <a:pt x="132" y="157"/>
                  </a:lnTo>
                  <a:lnTo>
                    <a:pt x="130" y="157"/>
                  </a:lnTo>
                  <a:lnTo>
                    <a:pt x="129" y="157"/>
                  </a:lnTo>
                  <a:lnTo>
                    <a:pt x="127" y="157"/>
                  </a:lnTo>
                  <a:lnTo>
                    <a:pt x="126" y="155"/>
                  </a:lnTo>
                  <a:lnTo>
                    <a:pt x="123" y="160"/>
                  </a:lnTo>
                  <a:lnTo>
                    <a:pt x="123" y="164"/>
                  </a:lnTo>
                  <a:lnTo>
                    <a:pt x="123" y="176"/>
                  </a:lnTo>
                  <a:lnTo>
                    <a:pt x="114" y="176"/>
                  </a:lnTo>
                  <a:lnTo>
                    <a:pt x="101" y="174"/>
                  </a:lnTo>
                  <a:lnTo>
                    <a:pt x="85" y="173"/>
                  </a:lnTo>
                  <a:lnTo>
                    <a:pt x="67" y="173"/>
                  </a:lnTo>
                  <a:lnTo>
                    <a:pt x="67" y="185"/>
                  </a:lnTo>
                  <a:lnTo>
                    <a:pt x="57" y="182"/>
                  </a:lnTo>
                  <a:lnTo>
                    <a:pt x="56" y="183"/>
                  </a:lnTo>
                  <a:lnTo>
                    <a:pt x="56" y="186"/>
                  </a:lnTo>
                  <a:lnTo>
                    <a:pt x="61" y="188"/>
                  </a:lnTo>
                  <a:lnTo>
                    <a:pt x="61" y="189"/>
                  </a:lnTo>
                  <a:lnTo>
                    <a:pt x="64" y="189"/>
                  </a:lnTo>
                  <a:lnTo>
                    <a:pt x="64" y="190"/>
                  </a:lnTo>
                  <a:lnTo>
                    <a:pt x="64" y="193"/>
                  </a:lnTo>
                  <a:lnTo>
                    <a:pt x="50" y="188"/>
                  </a:lnTo>
                  <a:lnTo>
                    <a:pt x="47" y="192"/>
                  </a:lnTo>
                  <a:lnTo>
                    <a:pt x="29" y="185"/>
                  </a:lnTo>
                  <a:lnTo>
                    <a:pt x="31" y="182"/>
                  </a:lnTo>
                  <a:lnTo>
                    <a:pt x="22" y="179"/>
                  </a:lnTo>
                  <a:lnTo>
                    <a:pt x="28" y="166"/>
                  </a:lnTo>
                  <a:lnTo>
                    <a:pt x="28" y="144"/>
                  </a:lnTo>
                  <a:lnTo>
                    <a:pt x="31" y="145"/>
                  </a:lnTo>
                  <a:lnTo>
                    <a:pt x="31" y="147"/>
                  </a:lnTo>
                  <a:lnTo>
                    <a:pt x="34" y="147"/>
                  </a:lnTo>
                  <a:lnTo>
                    <a:pt x="35" y="145"/>
                  </a:lnTo>
                  <a:lnTo>
                    <a:pt x="35" y="126"/>
                  </a:lnTo>
                  <a:lnTo>
                    <a:pt x="39" y="126"/>
                  </a:lnTo>
                  <a:lnTo>
                    <a:pt x="39" y="107"/>
                  </a:lnTo>
                  <a:lnTo>
                    <a:pt x="32" y="107"/>
                  </a:lnTo>
                  <a:lnTo>
                    <a:pt x="31" y="108"/>
                  </a:lnTo>
                  <a:lnTo>
                    <a:pt x="17" y="107"/>
                  </a:lnTo>
                  <a:lnTo>
                    <a:pt x="19" y="103"/>
                  </a:lnTo>
                  <a:lnTo>
                    <a:pt x="13" y="104"/>
                  </a:lnTo>
                  <a:lnTo>
                    <a:pt x="13" y="94"/>
                  </a:lnTo>
                  <a:lnTo>
                    <a:pt x="10" y="94"/>
                  </a:lnTo>
                  <a:lnTo>
                    <a:pt x="10" y="91"/>
                  </a:lnTo>
                  <a:lnTo>
                    <a:pt x="7" y="88"/>
                  </a:lnTo>
                  <a:lnTo>
                    <a:pt x="6" y="88"/>
                  </a:lnTo>
                  <a:lnTo>
                    <a:pt x="3" y="88"/>
                  </a:lnTo>
                  <a:lnTo>
                    <a:pt x="1" y="91"/>
                  </a:lnTo>
                  <a:lnTo>
                    <a:pt x="3" y="60"/>
                  </a:lnTo>
                  <a:lnTo>
                    <a:pt x="0" y="60"/>
                  </a:lnTo>
                  <a:lnTo>
                    <a:pt x="0" y="57"/>
                  </a:lnTo>
                  <a:lnTo>
                    <a:pt x="3" y="56"/>
                  </a:lnTo>
                  <a:lnTo>
                    <a:pt x="6" y="53"/>
                  </a:lnTo>
                  <a:lnTo>
                    <a:pt x="9" y="51"/>
                  </a:lnTo>
                  <a:lnTo>
                    <a:pt x="10" y="48"/>
                  </a:lnTo>
                  <a:lnTo>
                    <a:pt x="13" y="45"/>
                  </a:lnTo>
                  <a:close/>
                  <a:moveTo>
                    <a:pt x="196" y="63"/>
                  </a:moveTo>
                  <a:lnTo>
                    <a:pt x="192" y="67"/>
                  </a:lnTo>
                  <a:lnTo>
                    <a:pt x="187" y="67"/>
                  </a:lnTo>
                  <a:lnTo>
                    <a:pt x="187" y="57"/>
                  </a:lnTo>
                  <a:lnTo>
                    <a:pt x="196" y="6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409" name="Rectangle 865"/>
            <p:cNvSpPr>
              <a:spLocks noChangeArrowheads="1"/>
            </p:cNvSpPr>
            <p:nvPr/>
          </p:nvSpPr>
          <p:spPr bwMode="auto">
            <a:xfrm rot="21334256">
              <a:off x="4423591" y="2320362"/>
              <a:ext cx="493725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Ленинградский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20" name="Rectangle 766"/>
            <p:cNvSpPr>
              <a:spLocks noChangeArrowheads="1"/>
            </p:cNvSpPr>
            <p:nvPr/>
          </p:nvSpPr>
          <p:spPr bwMode="auto">
            <a:xfrm rot="21334256">
              <a:off x="4778471" y="4577892"/>
              <a:ext cx="477695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Белореченский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391" name="Rectangle 750"/>
            <p:cNvSpPr>
              <a:spLocks noChangeArrowheads="1"/>
            </p:cNvSpPr>
            <p:nvPr/>
          </p:nvSpPr>
          <p:spPr bwMode="auto">
            <a:xfrm rot="21334256">
              <a:off x="4709371" y="5075234"/>
              <a:ext cx="437620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Апшеронский</a:t>
              </a:r>
            </a:p>
          </p:txBody>
        </p:sp>
        <p:sp>
          <p:nvSpPr>
            <p:cNvPr id="414" name="Rectangle 915"/>
            <p:cNvSpPr>
              <a:spLocks noChangeArrowheads="1"/>
            </p:cNvSpPr>
            <p:nvPr/>
          </p:nvSpPr>
          <p:spPr bwMode="auto">
            <a:xfrm rot="21334256">
              <a:off x="4154322" y="1953715"/>
              <a:ext cx="495328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Староминский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00" name="Rectangle 833"/>
            <p:cNvSpPr>
              <a:spLocks noChangeArrowheads="1"/>
            </p:cNvSpPr>
            <p:nvPr/>
          </p:nvSpPr>
          <p:spPr bwMode="auto">
            <a:xfrm rot="21334256">
              <a:off x="5577387" y="3409543"/>
              <a:ext cx="373500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Кавказский</a:t>
              </a:r>
            </a:p>
          </p:txBody>
        </p:sp>
        <p:sp>
          <p:nvSpPr>
            <p:cNvPr id="240" name="Freeform 280"/>
            <p:cNvSpPr>
              <a:spLocks/>
            </p:cNvSpPr>
            <p:nvPr/>
          </p:nvSpPr>
          <p:spPr bwMode="auto">
            <a:xfrm rot="21236325">
              <a:off x="5015276" y="3355036"/>
              <a:ext cx="464790" cy="639856"/>
            </a:xfrm>
            <a:custGeom>
              <a:avLst/>
              <a:gdLst>
                <a:gd name="T0" fmla="*/ 91 w 142"/>
                <a:gd name="T1" fmla="*/ 29 h 175"/>
                <a:gd name="T2" fmla="*/ 100 w 142"/>
                <a:gd name="T3" fmla="*/ 27 h 175"/>
                <a:gd name="T4" fmla="*/ 134 w 142"/>
                <a:gd name="T5" fmla="*/ 29 h 175"/>
                <a:gd name="T6" fmla="*/ 128 w 142"/>
                <a:gd name="T7" fmla="*/ 36 h 175"/>
                <a:gd name="T8" fmla="*/ 126 w 142"/>
                <a:gd name="T9" fmla="*/ 46 h 175"/>
                <a:gd name="T10" fmla="*/ 117 w 142"/>
                <a:gd name="T11" fmla="*/ 45 h 175"/>
                <a:gd name="T12" fmla="*/ 112 w 142"/>
                <a:gd name="T13" fmla="*/ 51 h 175"/>
                <a:gd name="T14" fmla="*/ 113 w 142"/>
                <a:gd name="T15" fmla="*/ 58 h 175"/>
                <a:gd name="T16" fmla="*/ 114 w 142"/>
                <a:gd name="T17" fmla="*/ 85 h 175"/>
                <a:gd name="T18" fmla="*/ 114 w 142"/>
                <a:gd name="T19" fmla="*/ 99 h 175"/>
                <a:gd name="T20" fmla="*/ 110 w 142"/>
                <a:gd name="T21" fmla="*/ 99 h 175"/>
                <a:gd name="T22" fmla="*/ 107 w 142"/>
                <a:gd name="T23" fmla="*/ 101 h 175"/>
                <a:gd name="T24" fmla="*/ 106 w 142"/>
                <a:gd name="T25" fmla="*/ 107 h 175"/>
                <a:gd name="T26" fmla="*/ 109 w 142"/>
                <a:gd name="T27" fmla="*/ 107 h 175"/>
                <a:gd name="T28" fmla="*/ 104 w 142"/>
                <a:gd name="T29" fmla="*/ 107 h 175"/>
                <a:gd name="T30" fmla="*/ 101 w 142"/>
                <a:gd name="T31" fmla="*/ 107 h 175"/>
                <a:gd name="T32" fmla="*/ 97 w 142"/>
                <a:gd name="T33" fmla="*/ 107 h 175"/>
                <a:gd name="T34" fmla="*/ 94 w 142"/>
                <a:gd name="T35" fmla="*/ 107 h 175"/>
                <a:gd name="T36" fmla="*/ 91 w 142"/>
                <a:gd name="T37" fmla="*/ 107 h 175"/>
                <a:gd name="T38" fmla="*/ 91 w 142"/>
                <a:gd name="T39" fmla="*/ 102 h 175"/>
                <a:gd name="T40" fmla="*/ 84 w 142"/>
                <a:gd name="T41" fmla="*/ 102 h 175"/>
                <a:gd name="T42" fmla="*/ 101 w 142"/>
                <a:gd name="T43" fmla="*/ 114 h 175"/>
                <a:gd name="T44" fmla="*/ 123 w 142"/>
                <a:gd name="T45" fmla="*/ 109 h 175"/>
                <a:gd name="T46" fmla="*/ 120 w 142"/>
                <a:gd name="T47" fmla="*/ 117 h 175"/>
                <a:gd name="T48" fmla="*/ 138 w 142"/>
                <a:gd name="T49" fmla="*/ 126 h 175"/>
                <a:gd name="T50" fmla="*/ 142 w 142"/>
                <a:gd name="T51" fmla="*/ 139 h 175"/>
                <a:gd name="T52" fmla="*/ 139 w 142"/>
                <a:gd name="T53" fmla="*/ 148 h 175"/>
                <a:gd name="T54" fmla="*/ 136 w 142"/>
                <a:gd name="T55" fmla="*/ 170 h 175"/>
                <a:gd name="T56" fmla="*/ 132 w 142"/>
                <a:gd name="T57" fmla="*/ 168 h 175"/>
                <a:gd name="T58" fmla="*/ 131 w 142"/>
                <a:gd name="T59" fmla="*/ 170 h 175"/>
                <a:gd name="T60" fmla="*/ 128 w 142"/>
                <a:gd name="T61" fmla="*/ 167 h 175"/>
                <a:gd name="T62" fmla="*/ 123 w 142"/>
                <a:gd name="T63" fmla="*/ 167 h 175"/>
                <a:gd name="T64" fmla="*/ 123 w 142"/>
                <a:gd name="T65" fmla="*/ 174 h 175"/>
                <a:gd name="T66" fmla="*/ 104 w 142"/>
                <a:gd name="T67" fmla="*/ 161 h 175"/>
                <a:gd name="T68" fmla="*/ 94 w 142"/>
                <a:gd name="T69" fmla="*/ 165 h 175"/>
                <a:gd name="T70" fmla="*/ 90 w 142"/>
                <a:gd name="T71" fmla="*/ 167 h 175"/>
                <a:gd name="T72" fmla="*/ 88 w 142"/>
                <a:gd name="T73" fmla="*/ 175 h 175"/>
                <a:gd name="T74" fmla="*/ 72 w 142"/>
                <a:gd name="T75" fmla="*/ 171 h 175"/>
                <a:gd name="T76" fmla="*/ 60 w 142"/>
                <a:gd name="T77" fmla="*/ 170 h 175"/>
                <a:gd name="T78" fmla="*/ 56 w 142"/>
                <a:gd name="T79" fmla="*/ 171 h 175"/>
                <a:gd name="T80" fmla="*/ 56 w 142"/>
                <a:gd name="T81" fmla="*/ 143 h 175"/>
                <a:gd name="T82" fmla="*/ 56 w 142"/>
                <a:gd name="T83" fmla="*/ 131 h 175"/>
                <a:gd name="T84" fmla="*/ 53 w 142"/>
                <a:gd name="T85" fmla="*/ 136 h 175"/>
                <a:gd name="T86" fmla="*/ 50 w 142"/>
                <a:gd name="T87" fmla="*/ 136 h 175"/>
                <a:gd name="T88" fmla="*/ 41 w 142"/>
                <a:gd name="T89" fmla="*/ 140 h 175"/>
                <a:gd name="T90" fmla="*/ 40 w 142"/>
                <a:gd name="T91" fmla="*/ 117 h 175"/>
                <a:gd name="T92" fmla="*/ 43 w 142"/>
                <a:gd name="T93" fmla="*/ 96 h 175"/>
                <a:gd name="T94" fmla="*/ 40 w 142"/>
                <a:gd name="T95" fmla="*/ 71 h 175"/>
                <a:gd name="T96" fmla="*/ 38 w 142"/>
                <a:gd name="T97" fmla="*/ 58 h 175"/>
                <a:gd name="T98" fmla="*/ 28 w 142"/>
                <a:gd name="T99" fmla="*/ 55 h 175"/>
                <a:gd name="T100" fmla="*/ 18 w 142"/>
                <a:gd name="T101" fmla="*/ 52 h 175"/>
                <a:gd name="T102" fmla="*/ 0 w 142"/>
                <a:gd name="T103" fmla="*/ 39 h 175"/>
                <a:gd name="T104" fmla="*/ 28 w 142"/>
                <a:gd name="T105" fmla="*/ 24 h 175"/>
                <a:gd name="T106" fmla="*/ 32 w 142"/>
                <a:gd name="T107" fmla="*/ 11 h 175"/>
                <a:gd name="T108" fmla="*/ 29 w 142"/>
                <a:gd name="T109" fmla="*/ 4 h 175"/>
                <a:gd name="T110" fmla="*/ 40 w 142"/>
                <a:gd name="T111" fmla="*/ 7 h 175"/>
                <a:gd name="T112" fmla="*/ 60 w 142"/>
                <a:gd name="T113" fmla="*/ 5 h 175"/>
                <a:gd name="T114" fmla="*/ 92 w 142"/>
                <a:gd name="T115" fmla="*/ 1 h 17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142"/>
                <a:gd name="T175" fmla="*/ 0 h 175"/>
                <a:gd name="T176" fmla="*/ 142 w 142"/>
                <a:gd name="T177" fmla="*/ 175 h 175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142" h="175">
                  <a:moveTo>
                    <a:pt x="92" y="1"/>
                  </a:moveTo>
                  <a:lnTo>
                    <a:pt x="91" y="29"/>
                  </a:lnTo>
                  <a:lnTo>
                    <a:pt x="100" y="30"/>
                  </a:lnTo>
                  <a:lnTo>
                    <a:pt x="100" y="27"/>
                  </a:lnTo>
                  <a:lnTo>
                    <a:pt x="107" y="27"/>
                  </a:lnTo>
                  <a:lnTo>
                    <a:pt x="134" y="29"/>
                  </a:lnTo>
                  <a:lnTo>
                    <a:pt x="134" y="36"/>
                  </a:lnTo>
                  <a:lnTo>
                    <a:pt x="128" y="36"/>
                  </a:lnTo>
                  <a:lnTo>
                    <a:pt x="126" y="44"/>
                  </a:lnTo>
                  <a:lnTo>
                    <a:pt x="126" y="46"/>
                  </a:lnTo>
                  <a:lnTo>
                    <a:pt x="122" y="46"/>
                  </a:lnTo>
                  <a:lnTo>
                    <a:pt x="117" y="45"/>
                  </a:lnTo>
                  <a:lnTo>
                    <a:pt x="117" y="54"/>
                  </a:lnTo>
                  <a:lnTo>
                    <a:pt x="112" y="51"/>
                  </a:lnTo>
                  <a:lnTo>
                    <a:pt x="112" y="58"/>
                  </a:lnTo>
                  <a:lnTo>
                    <a:pt x="113" y="58"/>
                  </a:lnTo>
                  <a:lnTo>
                    <a:pt x="110" y="85"/>
                  </a:lnTo>
                  <a:lnTo>
                    <a:pt x="114" y="85"/>
                  </a:lnTo>
                  <a:lnTo>
                    <a:pt x="114" y="95"/>
                  </a:lnTo>
                  <a:lnTo>
                    <a:pt x="114" y="99"/>
                  </a:lnTo>
                  <a:lnTo>
                    <a:pt x="110" y="99"/>
                  </a:lnTo>
                  <a:lnTo>
                    <a:pt x="109" y="99"/>
                  </a:lnTo>
                  <a:lnTo>
                    <a:pt x="107" y="101"/>
                  </a:lnTo>
                  <a:lnTo>
                    <a:pt x="104" y="105"/>
                  </a:lnTo>
                  <a:lnTo>
                    <a:pt x="106" y="107"/>
                  </a:lnTo>
                  <a:lnTo>
                    <a:pt x="107" y="105"/>
                  </a:lnTo>
                  <a:lnTo>
                    <a:pt x="109" y="107"/>
                  </a:lnTo>
                  <a:lnTo>
                    <a:pt x="107" y="107"/>
                  </a:lnTo>
                  <a:lnTo>
                    <a:pt x="104" y="107"/>
                  </a:lnTo>
                  <a:lnTo>
                    <a:pt x="103" y="107"/>
                  </a:lnTo>
                  <a:lnTo>
                    <a:pt x="101" y="107"/>
                  </a:lnTo>
                  <a:lnTo>
                    <a:pt x="98" y="108"/>
                  </a:lnTo>
                  <a:lnTo>
                    <a:pt x="97" y="107"/>
                  </a:lnTo>
                  <a:lnTo>
                    <a:pt x="95" y="105"/>
                  </a:lnTo>
                  <a:lnTo>
                    <a:pt x="94" y="107"/>
                  </a:lnTo>
                  <a:lnTo>
                    <a:pt x="92" y="107"/>
                  </a:lnTo>
                  <a:lnTo>
                    <a:pt x="91" y="107"/>
                  </a:lnTo>
                  <a:lnTo>
                    <a:pt x="92" y="104"/>
                  </a:lnTo>
                  <a:lnTo>
                    <a:pt x="91" y="102"/>
                  </a:lnTo>
                  <a:lnTo>
                    <a:pt x="87" y="102"/>
                  </a:lnTo>
                  <a:lnTo>
                    <a:pt x="84" y="102"/>
                  </a:lnTo>
                  <a:lnTo>
                    <a:pt x="90" y="112"/>
                  </a:lnTo>
                  <a:lnTo>
                    <a:pt x="101" y="114"/>
                  </a:lnTo>
                  <a:lnTo>
                    <a:pt x="113" y="114"/>
                  </a:lnTo>
                  <a:lnTo>
                    <a:pt x="123" y="109"/>
                  </a:lnTo>
                  <a:lnTo>
                    <a:pt x="122" y="117"/>
                  </a:lnTo>
                  <a:lnTo>
                    <a:pt x="120" y="117"/>
                  </a:lnTo>
                  <a:lnTo>
                    <a:pt x="120" y="124"/>
                  </a:lnTo>
                  <a:lnTo>
                    <a:pt x="138" y="126"/>
                  </a:lnTo>
                  <a:lnTo>
                    <a:pt x="138" y="139"/>
                  </a:lnTo>
                  <a:lnTo>
                    <a:pt x="142" y="139"/>
                  </a:lnTo>
                  <a:lnTo>
                    <a:pt x="142" y="146"/>
                  </a:lnTo>
                  <a:lnTo>
                    <a:pt x="139" y="148"/>
                  </a:lnTo>
                  <a:lnTo>
                    <a:pt x="136" y="152"/>
                  </a:lnTo>
                  <a:lnTo>
                    <a:pt x="136" y="170"/>
                  </a:lnTo>
                  <a:lnTo>
                    <a:pt x="135" y="170"/>
                  </a:lnTo>
                  <a:lnTo>
                    <a:pt x="132" y="168"/>
                  </a:lnTo>
                  <a:lnTo>
                    <a:pt x="132" y="170"/>
                  </a:lnTo>
                  <a:lnTo>
                    <a:pt x="131" y="170"/>
                  </a:lnTo>
                  <a:lnTo>
                    <a:pt x="129" y="167"/>
                  </a:lnTo>
                  <a:lnTo>
                    <a:pt x="128" y="167"/>
                  </a:lnTo>
                  <a:lnTo>
                    <a:pt x="125" y="168"/>
                  </a:lnTo>
                  <a:lnTo>
                    <a:pt x="123" y="167"/>
                  </a:lnTo>
                  <a:lnTo>
                    <a:pt x="125" y="171"/>
                  </a:lnTo>
                  <a:lnTo>
                    <a:pt x="123" y="174"/>
                  </a:lnTo>
                  <a:lnTo>
                    <a:pt x="104" y="164"/>
                  </a:lnTo>
                  <a:lnTo>
                    <a:pt x="104" y="161"/>
                  </a:lnTo>
                  <a:lnTo>
                    <a:pt x="100" y="158"/>
                  </a:lnTo>
                  <a:lnTo>
                    <a:pt x="94" y="165"/>
                  </a:lnTo>
                  <a:lnTo>
                    <a:pt x="91" y="164"/>
                  </a:lnTo>
                  <a:lnTo>
                    <a:pt x="90" y="167"/>
                  </a:lnTo>
                  <a:lnTo>
                    <a:pt x="92" y="170"/>
                  </a:lnTo>
                  <a:lnTo>
                    <a:pt x="88" y="175"/>
                  </a:lnTo>
                  <a:lnTo>
                    <a:pt x="73" y="168"/>
                  </a:lnTo>
                  <a:lnTo>
                    <a:pt x="72" y="171"/>
                  </a:lnTo>
                  <a:lnTo>
                    <a:pt x="62" y="167"/>
                  </a:lnTo>
                  <a:lnTo>
                    <a:pt x="60" y="170"/>
                  </a:lnTo>
                  <a:lnTo>
                    <a:pt x="57" y="168"/>
                  </a:lnTo>
                  <a:lnTo>
                    <a:pt x="56" y="171"/>
                  </a:lnTo>
                  <a:lnTo>
                    <a:pt x="46" y="165"/>
                  </a:lnTo>
                  <a:lnTo>
                    <a:pt x="56" y="143"/>
                  </a:lnTo>
                  <a:lnTo>
                    <a:pt x="54" y="142"/>
                  </a:lnTo>
                  <a:lnTo>
                    <a:pt x="56" y="131"/>
                  </a:lnTo>
                  <a:lnTo>
                    <a:pt x="54" y="133"/>
                  </a:lnTo>
                  <a:lnTo>
                    <a:pt x="53" y="136"/>
                  </a:lnTo>
                  <a:lnTo>
                    <a:pt x="51" y="134"/>
                  </a:lnTo>
                  <a:lnTo>
                    <a:pt x="50" y="136"/>
                  </a:lnTo>
                  <a:lnTo>
                    <a:pt x="49" y="137"/>
                  </a:lnTo>
                  <a:lnTo>
                    <a:pt x="41" y="140"/>
                  </a:lnTo>
                  <a:lnTo>
                    <a:pt x="40" y="139"/>
                  </a:lnTo>
                  <a:lnTo>
                    <a:pt x="40" y="117"/>
                  </a:lnTo>
                  <a:lnTo>
                    <a:pt x="41" y="117"/>
                  </a:lnTo>
                  <a:lnTo>
                    <a:pt x="43" y="96"/>
                  </a:lnTo>
                  <a:lnTo>
                    <a:pt x="40" y="93"/>
                  </a:lnTo>
                  <a:lnTo>
                    <a:pt x="40" y="71"/>
                  </a:lnTo>
                  <a:lnTo>
                    <a:pt x="37" y="71"/>
                  </a:lnTo>
                  <a:lnTo>
                    <a:pt x="38" y="58"/>
                  </a:lnTo>
                  <a:lnTo>
                    <a:pt x="35" y="54"/>
                  </a:lnTo>
                  <a:lnTo>
                    <a:pt x="28" y="55"/>
                  </a:lnTo>
                  <a:lnTo>
                    <a:pt x="27" y="52"/>
                  </a:lnTo>
                  <a:lnTo>
                    <a:pt x="18" y="52"/>
                  </a:lnTo>
                  <a:lnTo>
                    <a:pt x="18" y="41"/>
                  </a:lnTo>
                  <a:lnTo>
                    <a:pt x="0" y="39"/>
                  </a:lnTo>
                  <a:lnTo>
                    <a:pt x="0" y="23"/>
                  </a:lnTo>
                  <a:lnTo>
                    <a:pt x="28" y="24"/>
                  </a:lnTo>
                  <a:lnTo>
                    <a:pt x="28" y="16"/>
                  </a:lnTo>
                  <a:lnTo>
                    <a:pt x="32" y="11"/>
                  </a:lnTo>
                  <a:lnTo>
                    <a:pt x="29" y="8"/>
                  </a:lnTo>
                  <a:lnTo>
                    <a:pt x="29" y="4"/>
                  </a:lnTo>
                  <a:lnTo>
                    <a:pt x="31" y="3"/>
                  </a:lnTo>
                  <a:lnTo>
                    <a:pt x="40" y="7"/>
                  </a:lnTo>
                  <a:lnTo>
                    <a:pt x="60" y="8"/>
                  </a:lnTo>
                  <a:lnTo>
                    <a:pt x="60" y="5"/>
                  </a:lnTo>
                  <a:lnTo>
                    <a:pt x="60" y="0"/>
                  </a:lnTo>
                  <a:lnTo>
                    <a:pt x="92" y="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412" name="Rectangle 895"/>
            <p:cNvSpPr>
              <a:spLocks noChangeArrowheads="1"/>
            </p:cNvSpPr>
            <p:nvPr/>
          </p:nvSpPr>
          <p:spPr bwMode="auto">
            <a:xfrm rot="21334256">
              <a:off x="5134848" y="3600101"/>
              <a:ext cx="371897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Тбилисский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08" name="Rectangle 862"/>
            <p:cNvSpPr>
              <a:spLocks noChangeArrowheads="1"/>
            </p:cNvSpPr>
            <p:nvPr/>
          </p:nvSpPr>
          <p:spPr bwMode="auto">
            <a:xfrm rot="21334256">
              <a:off x="5658602" y="3768926"/>
              <a:ext cx="469680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Гулькевичский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15" name="Rectangle 953"/>
            <p:cNvSpPr>
              <a:spLocks noChangeArrowheads="1"/>
            </p:cNvSpPr>
            <p:nvPr/>
          </p:nvSpPr>
          <p:spPr bwMode="auto">
            <a:xfrm>
              <a:off x="2604040" y="4599110"/>
              <a:ext cx="545021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solidFill>
                    <a:srgbClr val="000000"/>
                  </a:solidFill>
                  <a:latin typeface="Times New Roman" pitchFamily="18" charset="0"/>
                  <a:cs typeface="Times New Roman" pitchFamily="18" charset="0"/>
                </a:rPr>
                <a:t> г. Новороссийск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379" name="Rectangle 647"/>
            <p:cNvSpPr>
              <a:spLocks noChangeArrowheads="1"/>
            </p:cNvSpPr>
            <p:nvPr/>
          </p:nvSpPr>
          <p:spPr bwMode="auto">
            <a:xfrm rot="21334256">
              <a:off x="3432821" y="1939472"/>
              <a:ext cx="230832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solidFill>
                    <a:srgbClr val="000000"/>
                  </a:solidFill>
                  <a:latin typeface="Times New Roman" pitchFamily="18" charset="0"/>
                  <a:cs typeface="Times New Roman" pitchFamily="18" charset="0"/>
                </a:rPr>
                <a:t>Ейский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383" name="Rectangle 696"/>
            <p:cNvSpPr>
              <a:spLocks noChangeArrowheads="1"/>
            </p:cNvSpPr>
            <p:nvPr/>
          </p:nvSpPr>
          <p:spPr bwMode="auto">
            <a:xfrm rot="21334256">
              <a:off x="4266293" y="5265590"/>
              <a:ext cx="410369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Туапсинский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394" name="Rectangle 806"/>
            <p:cNvSpPr>
              <a:spLocks noChangeArrowheads="1"/>
            </p:cNvSpPr>
            <p:nvPr/>
          </p:nvSpPr>
          <p:spPr bwMode="auto">
            <a:xfrm rot="21334256">
              <a:off x="4823704" y="3194310"/>
              <a:ext cx="453650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Выселковский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386" name="Rectangle 707"/>
            <p:cNvSpPr>
              <a:spLocks noChangeArrowheads="1"/>
            </p:cNvSpPr>
            <p:nvPr/>
          </p:nvSpPr>
          <p:spPr bwMode="auto">
            <a:xfrm rot="21334256">
              <a:off x="5226537" y="2980084"/>
              <a:ext cx="376706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Тихорецкий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05" name="Rectangle 847"/>
            <p:cNvSpPr>
              <a:spLocks noChangeArrowheads="1"/>
            </p:cNvSpPr>
            <p:nvPr/>
          </p:nvSpPr>
          <p:spPr bwMode="auto">
            <a:xfrm rot="21334256">
              <a:off x="4097571" y="2950695"/>
              <a:ext cx="428002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Брюховецкий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13" name="Rectangle 904"/>
            <p:cNvSpPr>
              <a:spLocks noChangeArrowheads="1"/>
            </p:cNvSpPr>
            <p:nvPr/>
          </p:nvSpPr>
          <p:spPr bwMode="auto">
            <a:xfrm rot="21334256">
              <a:off x="3508427" y="4981838"/>
              <a:ext cx="455253" cy="92333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solidFill>
                    <a:srgbClr val="000000"/>
                  </a:solidFill>
                  <a:latin typeface="Times New Roman" pitchFamily="18" charset="0"/>
                  <a:cs typeface="Times New Roman" pitchFamily="18" charset="0"/>
                </a:rPr>
                <a:t> г. Геленджик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52" name="Freeform 282"/>
            <p:cNvSpPr>
              <a:spLocks/>
            </p:cNvSpPr>
            <p:nvPr/>
          </p:nvSpPr>
          <p:spPr bwMode="auto">
            <a:xfrm>
              <a:off x="3807159" y="3043165"/>
              <a:ext cx="731291" cy="778807"/>
            </a:xfrm>
            <a:custGeom>
              <a:avLst/>
              <a:gdLst>
                <a:gd name="T0" fmla="*/ 17 w 243"/>
                <a:gd name="T1" fmla="*/ 10 h 174"/>
                <a:gd name="T2" fmla="*/ 20 w 243"/>
                <a:gd name="T3" fmla="*/ 9 h 174"/>
                <a:gd name="T4" fmla="*/ 25 w 243"/>
                <a:gd name="T5" fmla="*/ 6 h 174"/>
                <a:gd name="T6" fmla="*/ 28 w 243"/>
                <a:gd name="T7" fmla="*/ 6 h 174"/>
                <a:gd name="T8" fmla="*/ 29 w 243"/>
                <a:gd name="T9" fmla="*/ 12 h 174"/>
                <a:gd name="T10" fmla="*/ 36 w 243"/>
                <a:gd name="T11" fmla="*/ 10 h 174"/>
                <a:gd name="T12" fmla="*/ 38 w 243"/>
                <a:gd name="T13" fmla="*/ 12 h 174"/>
                <a:gd name="T14" fmla="*/ 41 w 243"/>
                <a:gd name="T15" fmla="*/ 12 h 174"/>
                <a:gd name="T16" fmla="*/ 42 w 243"/>
                <a:gd name="T17" fmla="*/ 4 h 174"/>
                <a:gd name="T18" fmla="*/ 50 w 243"/>
                <a:gd name="T19" fmla="*/ 6 h 174"/>
                <a:gd name="T20" fmla="*/ 50 w 243"/>
                <a:gd name="T21" fmla="*/ 9 h 174"/>
                <a:gd name="T22" fmla="*/ 51 w 243"/>
                <a:gd name="T23" fmla="*/ 13 h 174"/>
                <a:gd name="T24" fmla="*/ 55 w 243"/>
                <a:gd name="T25" fmla="*/ 0 h 174"/>
                <a:gd name="T26" fmla="*/ 102 w 243"/>
                <a:gd name="T27" fmla="*/ 25 h 174"/>
                <a:gd name="T28" fmla="*/ 143 w 243"/>
                <a:gd name="T29" fmla="*/ 26 h 174"/>
                <a:gd name="T30" fmla="*/ 149 w 243"/>
                <a:gd name="T31" fmla="*/ 32 h 174"/>
                <a:gd name="T32" fmla="*/ 168 w 243"/>
                <a:gd name="T33" fmla="*/ 28 h 174"/>
                <a:gd name="T34" fmla="*/ 165 w 243"/>
                <a:gd name="T35" fmla="*/ 15 h 174"/>
                <a:gd name="T36" fmla="*/ 174 w 243"/>
                <a:gd name="T37" fmla="*/ 21 h 174"/>
                <a:gd name="T38" fmla="*/ 201 w 243"/>
                <a:gd name="T39" fmla="*/ 26 h 174"/>
                <a:gd name="T40" fmla="*/ 230 w 243"/>
                <a:gd name="T41" fmla="*/ 28 h 174"/>
                <a:gd name="T42" fmla="*/ 242 w 243"/>
                <a:gd name="T43" fmla="*/ 34 h 174"/>
                <a:gd name="T44" fmla="*/ 239 w 243"/>
                <a:gd name="T45" fmla="*/ 48 h 174"/>
                <a:gd name="T46" fmla="*/ 242 w 243"/>
                <a:gd name="T47" fmla="*/ 56 h 174"/>
                <a:gd name="T48" fmla="*/ 231 w 243"/>
                <a:gd name="T49" fmla="*/ 63 h 174"/>
                <a:gd name="T50" fmla="*/ 220 w 243"/>
                <a:gd name="T51" fmla="*/ 60 h 174"/>
                <a:gd name="T52" fmla="*/ 198 w 243"/>
                <a:gd name="T53" fmla="*/ 57 h 174"/>
                <a:gd name="T54" fmla="*/ 196 w 243"/>
                <a:gd name="T55" fmla="*/ 63 h 174"/>
                <a:gd name="T56" fmla="*/ 192 w 243"/>
                <a:gd name="T57" fmla="*/ 67 h 174"/>
                <a:gd name="T58" fmla="*/ 187 w 243"/>
                <a:gd name="T59" fmla="*/ 69 h 174"/>
                <a:gd name="T60" fmla="*/ 186 w 243"/>
                <a:gd name="T61" fmla="*/ 70 h 174"/>
                <a:gd name="T62" fmla="*/ 182 w 243"/>
                <a:gd name="T63" fmla="*/ 73 h 174"/>
                <a:gd name="T64" fmla="*/ 177 w 243"/>
                <a:gd name="T65" fmla="*/ 76 h 174"/>
                <a:gd name="T66" fmla="*/ 176 w 243"/>
                <a:gd name="T67" fmla="*/ 73 h 174"/>
                <a:gd name="T68" fmla="*/ 173 w 243"/>
                <a:gd name="T69" fmla="*/ 73 h 174"/>
                <a:gd name="T70" fmla="*/ 170 w 243"/>
                <a:gd name="T71" fmla="*/ 79 h 174"/>
                <a:gd name="T72" fmla="*/ 171 w 243"/>
                <a:gd name="T73" fmla="*/ 86 h 174"/>
                <a:gd name="T74" fmla="*/ 167 w 243"/>
                <a:gd name="T75" fmla="*/ 86 h 174"/>
                <a:gd name="T76" fmla="*/ 164 w 243"/>
                <a:gd name="T77" fmla="*/ 86 h 174"/>
                <a:gd name="T78" fmla="*/ 155 w 243"/>
                <a:gd name="T79" fmla="*/ 123 h 174"/>
                <a:gd name="T80" fmla="*/ 158 w 243"/>
                <a:gd name="T81" fmla="*/ 169 h 174"/>
                <a:gd name="T82" fmla="*/ 145 w 243"/>
                <a:gd name="T83" fmla="*/ 169 h 174"/>
                <a:gd name="T84" fmla="*/ 139 w 243"/>
                <a:gd name="T85" fmla="*/ 171 h 174"/>
                <a:gd name="T86" fmla="*/ 104 w 243"/>
                <a:gd name="T87" fmla="*/ 170 h 174"/>
                <a:gd name="T88" fmla="*/ 80 w 243"/>
                <a:gd name="T89" fmla="*/ 157 h 174"/>
                <a:gd name="T90" fmla="*/ 80 w 243"/>
                <a:gd name="T91" fmla="*/ 147 h 174"/>
                <a:gd name="T92" fmla="*/ 66 w 243"/>
                <a:gd name="T93" fmla="*/ 144 h 174"/>
                <a:gd name="T94" fmla="*/ 55 w 243"/>
                <a:gd name="T95" fmla="*/ 107 h 174"/>
                <a:gd name="T96" fmla="*/ 6 w 243"/>
                <a:gd name="T97" fmla="*/ 75 h 174"/>
                <a:gd name="T98" fmla="*/ 22 w 243"/>
                <a:gd name="T99" fmla="*/ 53 h 174"/>
                <a:gd name="T100" fmla="*/ 25 w 243"/>
                <a:gd name="T101" fmla="*/ 40 h 174"/>
                <a:gd name="T102" fmla="*/ 23 w 243"/>
                <a:gd name="T103" fmla="*/ 35 h 174"/>
                <a:gd name="T104" fmla="*/ 14 w 243"/>
                <a:gd name="T105" fmla="*/ 28 h 174"/>
                <a:gd name="T106" fmla="*/ 13 w 243"/>
                <a:gd name="T107" fmla="*/ 26 h 174"/>
                <a:gd name="T108" fmla="*/ 7 w 243"/>
                <a:gd name="T109" fmla="*/ 22 h 174"/>
                <a:gd name="T110" fmla="*/ 4 w 243"/>
                <a:gd name="T111" fmla="*/ 13 h 174"/>
                <a:gd name="T112" fmla="*/ 0 w 243"/>
                <a:gd name="T113" fmla="*/ 7 h 174"/>
                <a:gd name="T114" fmla="*/ 4 w 243"/>
                <a:gd name="T115" fmla="*/ 3 h 174"/>
                <a:gd name="T116" fmla="*/ 7 w 243"/>
                <a:gd name="T117" fmla="*/ 6 h 174"/>
                <a:gd name="T118" fmla="*/ 13 w 243"/>
                <a:gd name="T119" fmla="*/ 3 h 174"/>
                <a:gd name="T120" fmla="*/ 14 w 243"/>
                <a:gd name="T121" fmla="*/ 3 h 174"/>
                <a:gd name="T122" fmla="*/ 14 w 243"/>
                <a:gd name="T123" fmla="*/ 6 h 174"/>
                <a:gd name="T124" fmla="*/ 16 w 243"/>
                <a:gd name="T125" fmla="*/ 7 h 174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243"/>
                <a:gd name="T190" fmla="*/ 0 h 174"/>
                <a:gd name="T191" fmla="*/ 243 w 243"/>
                <a:gd name="T192" fmla="*/ 174 h 174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243" h="174">
                  <a:moveTo>
                    <a:pt x="16" y="7"/>
                  </a:moveTo>
                  <a:lnTo>
                    <a:pt x="17" y="10"/>
                  </a:lnTo>
                  <a:lnTo>
                    <a:pt x="19" y="10"/>
                  </a:lnTo>
                  <a:lnTo>
                    <a:pt x="20" y="9"/>
                  </a:lnTo>
                  <a:lnTo>
                    <a:pt x="23" y="6"/>
                  </a:lnTo>
                  <a:lnTo>
                    <a:pt x="25" y="6"/>
                  </a:lnTo>
                  <a:lnTo>
                    <a:pt x="26" y="4"/>
                  </a:lnTo>
                  <a:lnTo>
                    <a:pt x="28" y="6"/>
                  </a:lnTo>
                  <a:lnTo>
                    <a:pt x="28" y="10"/>
                  </a:lnTo>
                  <a:lnTo>
                    <a:pt x="29" y="12"/>
                  </a:lnTo>
                  <a:lnTo>
                    <a:pt x="36" y="12"/>
                  </a:lnTo>
                  <a:lnTo>
                    <a:pt x="36" y="10"/>
                  </a:lnTo>
                  <a:lnTo>
                    <a:pt x="36" y="9"/>
                  </a:lnTo>
                  <a:lnTo>
                    <a:pt x="38" y="12"/>
                  </a:lnTo>
                  <a:lnTo>
                    <a:pt x="39" y="13"/>
                  </a:lnTo>
                  <a:lnTo>
                    <a:pt x="41" y="12"/>
                  </a:lnTo>
                  <a:lnTo>
                    <a:pt x="41" y="7"/>
                  </a:lnTo>
                  <a:lnTo>
                    <a:pt x="42" y="4"/>
                  </a:lnTo>
                  <a:lnTo>
                    <a:pt x="48" y="6"/>
                  </a:lnTo>
                  <a:lnTo>
                    <a:pt x="50" y="6"/>
                  </a:lnTo>
                  <a:lnTo>
                    <a:pt x="50" y="7"/>
                  </a:lnTo>
                  <a:lnTo>
                    <a:pt x="50" y="9"/>
                  </a:lnTo>
                  <a:lnTo>
                    <a:pt x="50" y="12"/>
                  </a:lnTo>
                  <a:lnTo>
                    <a:pt x="51" y="13"/>
                  </a:lnTo>
                  <a:lnTo>
                    <a:pt x="53" y="12"/>
                  </a:lnTo>
                  <a:lnTo>
                    <a:pt x="55" y="0"/>
                  </a:lnTo>
                  <a:lnTo>
                    <a:pt x="104" y="3"/>
                  </a:lnTo>
                  <a:lnTo>
                    <a:pt x="102" y="25"/>
                  </a:lnTo>
                  <a:lnTo>
                    <a:pt x="136" y="28"/>
                  </a:lnTo>
                  <a:lnTo>
                    <a:pt x="143" y="26"/>
                  </a:lnTo>
                  <a:lnTo>
                    <a:pt x="146" y="34"/>
                  </a:lnTo>
                  <a:lnTo>
                    <a:pt x="149" y="32"/>
                  </a:lnTo>
                  <a:lnTo>
                    <a:pt x="152" y="35"/>
                  </a:lnTo>
                  <a:lnTo>
                    <a:pt x="168" y="28"/>
                  </a:lnTo>
                  <a:lnTo>
                    <a:pt x="164" y="16"/>
                  </a:lnTo>
                  <a:lnTo>
                    <a:pt x="165" y="15"/>
                  </a:lnTo>
                  <a:lnTo>
                    <a:pt x="173" y="15"/>
                  </a:lnTo>
                  <a:lnTo>
                    <a:pt x="174" y="21"/>
                  </a:lnTo>
                  <a:lnTo>
                    <a:pt x="201" y="22"/>
                  </a:lnTo>
                  <a:lnTo>
                    <a:pt x="201" y="26"/>
                  </a:lnTo>
                  <a:lnTo>
                    <a:pt x="221" y="26"/>
                  </a:lnTo>
                  <a:lnTo>
                    <a:pt x="230" y="28"/>
                  </a:lnTo>
                  <a:lnTo>
                    <a:pt x="230" y="34"/>
                  </a:lnTo>
                  <a:lnTo>
                    <a:pt x="242" y="34"/>
                  </a:lnTo>
                  <a:lnTo>
                    <a:pt x="243" y="48"/>
                  </a:lnTo>
                  <a:lnTo>
                    <a:pt x="239" y="48"/>
                  </a:lnTo>
                  <a:lnTo>
                    <a:pt x="239" y="56"/>
                  </a:lnTo>
                  <a:lnTo>
                    <a:pt x="242" y="56"/>
                  </a:lnTo>
                  <a:lnTo>
                    <a:pt x="242" y="63"/>
                  </a:lnTo>
                  <a:lnTo>
                    <a:pt x="231" y="63"/>
                  </a:lnTo>
                  <a:lnTo>
                    <a:pt x="231" y="62"/>
                  </a:lnTo>
                  <a:lnTo>
                    <a:pt x="220" y="60"/>
                  </a:lnTo>
                  <a:lnTo>
                    <a:pt x="220" y="59"/>
                  </a:lnTo>
                  <a:lnTo>
                    <a:pt x="198" y="57"/>
                  </a:lnTo>
                  <a:lnTo>
                    <a:pt x="198" y="63"/>
                  </a:lnTo>
                  <a:lnTo>
                    <a:pt x="196" y="63"/>
                  </a:lnTo>
                  <a:lnTo>
                    <a:pt x="193" y="67"/>
                  </a:lnTo>
                  <a:lnTo>
                    <a:pt x="192" y="67"/>
                  </a:lnTo>
                  <a:lnTo>
                    <a:pt x="190" y="69"/>
                  </a:lnTo>
                  <a:lnTo>
                    <a:pt x="187" y="69"/>
                  </a:lnTo>
                  <a:lnTo>
                    <a:pt x="187" y="70"/>
                  </a:lnTo>
                  <a:lnTo>
                    <a:pt x="186" y="70"/>
                  </a:lnTo>
                  <a:lnTo>
                    <a:pt x="183" y="73"/>
                  </a:lnTo>
                  <a:lnTo>
                    <a:pt x="182" y="73"/>
                  </a:lnTo>
                  <a:lnTo>
                    <a:pt x="180" y="76"/>
                  </a:lnTo>
                  <a:lnTo>
                    <a:pt x="177" y="76"/>
                  </a:lnTo>
                  <a:lnTo>
                    <a:pt x="177" y="73"/>
                  </a:lnTo>
                  <a:lnTo>
                    <a:pt x="176" y="73"/>
                  </a:lnTo>
                  <a:lnTo>
                    <a:pt x="173" y="73"/>
                  </a:lnTo>
                  <a:lnTo>
                    <a:pt x="171" y="78"/>
                  </a:lnTo>
                  <a:lnTo>
                    <a:pt x="170" y="79"/>
                  </a:lnTo>
                  <a:lnTo>
                    <a:pt x="171" y="82"/>
                  </a:lnTo>
                  <a:lnTo>
                    <a:pt x="171" y="86"/>
                  </a:lnTo>
                  <a:lnTo>
                    <a:pt x="170" y="88"/>
                  </a:lnTo>
                  <a:lnTo>
                    <a:pt x="167" y="86"/>
                  </a:lnTo>
                  <a:lnTo>
                    <a:pt x="165" y="86"/>
                  </a:lnTo>
                  <a:lnTo>
                    <a:pt x="164" y="86"/>
                  </a:lnTo>
                  <a:lnTo>
                    <a:pt x="158" y="85"/>
                  </a:lnTo>
                  <a:lnTo>
                    <a:pt x="155" y="123"/>
                  </a:lnTo>
                  <a:lnTo>
                    <a:pt x="161" y="125"/>
                  </a:lnTo>
                  <a:lnTo>
                    <a:pt x="158" y="169"/>
                  </a:lnTo>
                  <a:lnTo>
                    <a:pt x="151" y="166"/>
                  </a:lnTo>
                  <a:lnTo>
                    <a:pt x="145" y="169"/>
                  </a:lnTo>
                  <a:lnTo>
                    <a:pt x="142" y="170"/>
                  </a:lnTo>
                  <a:lnTo>
                    <a:pt x="139" y="171"/>
                  </a:lnTo>
                  <a:lnTo>
                    <a:pt x="136" y="174"/>
                  </a:lnTo>
                  <a:lnTo>
                    <a:pt x="104" y="170"/>
                  </a:lnTo>
                  <a:lnTo>
                    <a:pt x="99" y="174"/>
                  </a:lnTo>
                  <a:lnTo>
                    <a:pt x="80" y="157"/>
                  </a:lnTo>
                  <a:lnTo>
                    <a:pt x="85" y="151"/>
                  </a:lnTo>
                  <a:lnTo>
                    <a:pt x="80" y="147"/>
                  </a:lnTo>
                  <a:lnTo>
                    <a:pt x="75" y="152"/>
                  </a:lnTo>
                  <a:lnTo>
                    <a:pt x="66" y="144"/>
                  </a:lnTo>
                  <a:lnTo>
                    <a:pt x="79" y="129"/>
                  </a:lnTo>
                  <a:lnTo>
                    <a:pt x="55" y="107"/>
                  </a:lnTo>
                  <a:lnTo>
                    <a:pt x="47" y="114"/>
                  </a:lnTo>
                  <a:lnTo>
                    <a:pt x="6" y="75"/>
                  </a:lnTo>
                  <a:lnTo>
                    <a:pt x="23" y="54"/>
                  </a:lnTo>
                  <a:lnTo>
                    <a:pt x="22" y="53"/>
                  </a:lnTo>
                  <a:lnTo>
                    <a:pt x="31" y="44"/>
                  </a:lnTo>
                  <a:lnTo>
                    <a:pt x="25" y="40"/>
                  </a:lnTo>
                  <a:lnTo>
                    <a:pt x="25" y="38"/>
                  </a:lnTo>
                  <a:lnTo>
                    <a:pt x="23" y="35"/>
                  </a:lnTo>
                  <a:lnTo>
                    <a:pt x="22" y="32"/>
                  </a:lnTo>
                  <a:lnTo>
                    <a:pt x="14" y="28"/>
                  </a:lnTo>
                  <a:lnTo>
                    <a:pt x="14" y="26"/>
                  </a:lnTo>
                  <a:lnTo>
                    <a:pt x="13" y="26"/>
                  </a:lnTo>
                  <a:lnTo>
                    <a:pt x="7" y="23"/>
                  </a:lnTo>
                  <a:lnTo>
                    <a:pt x="7" y="22"/>
                  </a:lnTo>
                  <a:lnTo>
                    <a:pt x="9" y="21"/>
                  </a:lnTo>
                  <a:lnTo>
                    <a:pt x="4" y="13"/>
                  </a:lnTo>
                  <a:lnTo>
                    <a:pt x="4" y="10"/>
                  </a:lnTo>
                  <a:lnTo>
                    <a:pt x="0" y="7"/>
                  </a:lnTo>
                  <a:lnTo>
                    <a:pt x="3" y="3"/>
                  </a:lnTo>
                  <a:lnTo>
                    <a:pt x="4" y="3"/>
                  </a:lnTo>
                  <a:lnTo>
                    <a:pt x="6" y="3"/>
                  </a:lnTo>
                  <a:lnTo>
                    <a:pt x="7" y="6"/>
                  </a:lnTo>
                  <a:lnTo>
                    <a:pt x="10" y="6"/>
                  </a:lnTo>
                  <a:lnTo>
                    <a:pt x="13" y="3"/>
                  </a:lnTo>
                  <a:lnTo>
                    <a:pt x="13" y="1"/>
                  </a:lnTo>
                  <a:lnTo>
                    <a:pt x="14" y="3"/>
                  </a:lnTo>
                  <a:lnTo>
                    <a:pt x="13" y="4"/>
                  </a:lnTo>
                  <a:lnTo>
                    <a:pt x="14" y="6"/>
                  </a:lnTo>
                  <a:lnTo>
                    <a:pt x="14" y="9"/>
                  </a:lnTo>
                  <a:lnTo>
                    <a:pt x="16" y="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96" name="Rectangle 821"/>
            <p:cNvSpPr>
              <a:spLocks noChangeArrowheads="1"/>
            </p:cNvSpPr>
            <p:nvPr/>
          </p:nvSpPr>
          <p:spPr bwMode="auto">
            <a:xfrm rot="21334256">
              <a:off x="4026431" y="3305758"/>
              <a:ext cx="440826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Тимашевский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385" name="Rectangle 704"/>
            <p:cNvSpPr>
              <a:spLocks noChangeArrowheads="1"/>
            </p:cNvSpPr>
            <p:nvPr/>
          </p:nvSpPr>
          <p:spPr bwMode="auto">
            <a:xfrm rot="21334256">
              <a:off x="4348542" y="3906168"/>
              <a:ext cx="272510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Динской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04" name="Rectangle 845"/>
            <p:cNvSpPr>
              <a:spLocks noChangeArrowheads="1"/>
            </p:cNvSpPr>
            <p:nvPr/>
          </p:nvSpPr>
          <p:spPr bwMode="auto">
            <a:xfrm rot="21334256">
              <a:off x="2573763" y="4208834"/>
              <a:ext cx="269304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solidFill>
                    <a:srgbClr val="000000"/>
                  </a:solidFill>
                  <a:latin typeface="Times New Roman" pitchFamily="18" charset="0"/>
                  <a:cs typeface="Times New Roman" pitchFamily="18" charset="0"/>
                </a:rPr>
                <a:t>г. Анапа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50" name="Rectangle 708"/>
            <p:cNvSpPr>
              <a:spLocks noChangeArrowheads="1"/>
            </p:cNvSpPr>
            <p:nvPr/>
          </p:nvSpPr>
          <p:spPr bwMode="auto">
            <a:xfrm>
              <a:off x="3422754" y="4356266"/>
              <a:ext cx="307777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solidFill>
                    <a:srgbClr val="000000"/>
                  </a:solidFill>
                  <a:latin typeface="Times New Roman" pitchFamily="18" charset="0"/>
                  <a:cs typeface="Times New Roman" pitchFamily="18" charset="0"/>
                </a:rPr>
                <a:t>Абинский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46" name="Freeform 266"/>
            <p:cNvSpPr>
              <a:spLocks/>
            </p:cNvSpPr>
            <p:nvPr/>
          </p:nvSpPr>
          <p:spPr bwMode="auto">
            <a:xfrm rot="21414072">
              <a:off x="5442995" y="4618869"/>
              <a:ext cx="534981" cy="1843087"/>
            </a:xfrm>
            <a:custGeom>
              <a:avLst/>
              <a:gdLst>
                <a:gd name="T0" fmla="*/ 76 w 187"/>
                <a:gd name="T1" fmla="*/ 0 h 517"/>
                <a:gd name="T2" fmla="*/ 89 w 187"/>
                <a:gd name="T3" fmla="*/ 10 h 517"/>
                <a:gd name="T4" fmla="*/ 88 w 187"/>
                <a:gd name="T5" fmla="*/ 45 h 517"/>
                <a:gd name="T6" fmla="*/ 107 w 187"/>
                <a:gd name="T7" fmla="*/ 52 h 517"/>
                <a:gd name="T8" fmla="*/ 111 w 187"/>
                <a:gd name="T9" fmla="*/ 79 h 517"/>
                <a:gd name="T10" fmla="*/ 111 w 187"/>
                <a:gd name="T11" fmla="*/ 96 h 517"/>
                <a:gd name="T12" fmla="*/ 114 w 187"/>
                <a:gd name="T13" fmla="*/ 110 h 517"/>
                <a:gd name="T14" fmla="*/ 115 w 187"/>
                <a:gd name="T15" fmla="*/ 114 h 517"/>
                <a:gd name="T16" fmla="*/ 99 w 187"/>
                <a:gd name="T17" fmla="*/ 118 h 517"/>
                <a:gd name="T18" fmla="*/ 117 w 187"/>
                <a:gd name="T19" fmla="*/ 126 h 517"/>
                <a:gd name="T20" fmla="*/ 143 w 187"/>
                <a:gd name="T21" fmla="*/ 133 h 517"/>
                <a:gd name="T22" fmla="*/ 152 w 187"/>
                <a:gd name="T23" fmla="*/ 148 h 517"/>
                <a:gd name="T24" fmla="*/ 162 w 187"/>
                <a:gd name="T25" fmla="*/ 167 h 517"/>
                <a:gd name="T26" fmla="*/ 165 w 187"/>
                <a:gd name="T27" fmla="*/ 183 h 517"/>
                <a:gd name="T28" fmla="*/ 177 w 187"/>
                <a:gd name="T29" fmla="*/ 202 h 517"/>
                <a:gd name="T30" fmla="*/ 170 w 187"/>
                <a:gd name="T31" fmla="*/ 236 h 517"/>
                <a:gd name="T32" fmla="*/ 178 w 187"/>
                <a:gd name="T33" fmla="*/ 265 h 517"/>
                <a:gd name="T34" fmla="*/ 174 w 187"/>
                <a:gd name="T35" fmla="*/ 283 h 517"/>
                <a:gd name="T36" fmla="*/ 187 w 187"/>
                <a:gd name="T37" fmla="*/ 284 h 517"/>
                <a:gd name="T38" fmla="*/ 177 w 187"/>
                <a:gd name="T39" fmla="*/ 287 h 517"/>
                <a:gd name="T40" fmla="*/ 181 w 187"/>
                <a:gd name="T41" fmla="*/ 302 h 517"/>
                <a:gd name="T42" fmla="*/ 180 w 187"/>
                <a:gd name="T43" fmla="*/ 321 h 517"/>
                <a:gd name="T44" fmla="*/ 168 w 187"/>
                <a:gd name="T45" fmla="*/ 338 h 517"/>
                <a:gd name="T46" fmla="*/ 156 w 187"/>
                <a:gd name="T47" fmla="*/ 348 h 517"/>
                <a:gd name="T48" fmla="*/ 134 w 187"/>
                <a:gd name="T49" fmla="*/ 367 h 517"/>
                <a:gd name="T50" fmla="*/ 120 w 187"/>
                <a:gd name="T51" fmla="*/ 400 h 517"/>
                <a:gd name="T52" fmla="*/ 123 w 187"/>
                <a:gd name="T53" fmla="*/ 426 h 517"/>
                <a:gd name="T54" fmla="*/ 102 w 187"/>
                <a:gd name="T55" fmla="*/ 436 h 517"/>
                <a:gd name="T56" fmla="*/ 105 w 187"/>
                <a:gd name="T57" fmla="*/ 467 h 517"/>
                <a:gd name="T58" fmla="*/ 112 w 187"/>
                <a:gd name="T59" fmla="*/ 491 h 517"/>
                <a:gd name="T60" fmla="*/ 108 w 187"/>
                <a:gd name="T61" fmla="*/ 511 h 517"/>
                <a:gd name="T62" fmla="*/ 104 w 187"/>
                <a:gd name="T63" fmla="*/ 514 h 517"/>
                <a:gd name="T64" fmla="*/ 89 w 187"/>
                <a:gd name="T65" fmla="*/ 499 h 517"/>
                <a:gd name="T66" fmla="*/ 58 w 187"/>
                <a:gd name="T67" fmla="*/ 477 h 517"/>
                <a:gd name="T68" fmla="*/ 33 w 187"/>
                <a:gd name="T69" fmla="*/ 464 h 517"/>
                <a:gd name="T70" fmla="*/ 29 w 187"/>
                <a:gd name="T71" fmla="*/ 444 h 517"/>
                <a:gd name="T72" fmla="*/ 4 w 187"/>
                <a:gd name="T73" fmla="*/ 425 h 517"/>
                <a:gd name="T74" fmla="*/ 7 w 187"/>
                <a:gd name="T75" fmla="*/ 411 h 517"/>
                <a:gd name="T76" fmla="*/ 20 w 187"/>
                <a:gd name="T77" fmla="*/ 373 h 517"/>
                <a:gd name="T78" fmla="*/ 42 w 187"/>
                <a:gd name="T79" fmla="*/ 328 h 517"/>
                <a:gd name="T80" fmla="*/ 30 w 187"/>
                <a:gd name="T81" fmla="*/ 303 h 517"/>
                <a:gd name="T82" fmla="*/ 32 w 187"/>
                <a:gd name="T83" fmla="*/ 269 h 517"/>
                <a:gd name="T84" fmla="*/ 27 w 187"/>
                <a:gd name="T85" fmla="*/ 243 h 517"/>
                <a:gd name="T86" fmla="*/ 27 w 187"/>
                <a:gd name="T87" fmla="*/ 230 h 517"/>
                <a:gd name="T88" fmla="*/ 19 w 187"/>
                <a:gd name="T89" fmla="*/ 219 h 517"/>
                <a:gd name="T90" fmla="*/ 20 w 187"/>
                <a:gd name="T91" fmla="*/ 208 h 517"/>
                <a:gd name="T92" fmla="*/ 48 w 187"/>
                <a:gd name="T93" fmla="*/ 189 h 517"/>
                <a:gd name="T94" fmla="*/ 47 w 187"/>
                <a:gd name="T95" fmla="*/ 156 h 517"/>
                <a:gd name="T96" fmla="*/ 36 w 187"/>
                <a:gd name="T97" fmla="*/ 136 h 517"/>
                <a:gd name="T98" fmla="*/ 32 w 187"/>
                <a:gd name="T99" fmla="*/ 118 h 517"/>
                <a:gd name="T100" fmla="*/ 33 w 187"/>
                <a:gd name="T101" fmla="*/ 110 h 517"/>
                <a:gd name="T102" fmla="*/ 38 w 187"/>
                <a:gd name="T103" fmla="*/ 95 h 517"/>
                <a:gd name="T104" fmla="*/ 26 w 187"/>
                <a:gd name="T105" fmla="*/ 76 h 517"/>
                <a:gd name="T106" fmla="*/ 23 w 187"/>
                <a:gd name="T107" fmla="*/ 64 h 517"/>
                <a:gd name="T108" fmla="*/ 19 w 187"/>
                <a:gd name="T109" fmla="*/ 50 h 517"/>
                <a:gd name="T110" fmla="*/ 26 w 187"/>
                <a:gd name="T111" fmla="*/ 39 h 517"/>
                <a:gd name="T112" fmla="*/ 33 w 187"/>
                <a:gd name="T113" fmla="*/ 33 h 517"/>
                <a:gd name="T114" fmla="*/ 27 w 187"/>
                <a:gd name="T115" fmla="*/ 26 h 517"/>
                <a:gd name="T116" fmla="*/ 30 w 187"/>
                <a:gd name="T117" fmla="*/ 17 h 517"/>
                <a:gd name="T118" fmla="*/ 42 w 187"/>
                <a:gd name="T119" fmla="*/ 11 h 517"/>
                <a:gd name="T120" fmla="*/ 57 w 187"/>
                <a:gd name="T121" fmla="*/ 0 h 517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87"/>
                <a:gd name="T184" fmla="*/ 0 h 517"/>
                <a:gd name="T185" fmla="*/ 187 w 187"/>
                <a:gd name="T186" fmla="*/ 517 h 517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87" h="517">
                  <a:moveTo>
                    <a:pt x="57" y="0"/>
                  </a:moveTo>
                  <a:lnTo>
                    <a:pt x="58" y="0"/>
                  </a:lnTo>
                  <a:lnTo>
                    <a:pt x="64" y="0"/>
                  </a:lnTo>
                  <a:lnTo>
                    <a:pt x="70" y="1"/>
                  </a:lnTo>
                  <a:lnTo>
                    <a:pt x="73" y="0"/>
                  </a:lnTo>
                  <a:lnTo>
                    <a:pt x="76" y="0"/>
                  </a:lnTo>
                  <a:lnTo>
                    <a:pt x="77" y="1"/>
                  </a:lnTo>
                  <a:lnTo>
                    <a:pt x="79" y="1"/>
                  </a:lnTo>
                  <a:lnTo>
                    <a:pt x="79" y="8"/>
                  </a:lnTo>
                  <a:lnTo>
                    <a:pt x="82" y="8"/>
                  </a:lnTo>
                  <a:lnTo>
                    <a:pt x="86" y="8"/>
                  </a:lnTo>
                  <a:lnTo>
                    <a:pt x="89" y="10"/>
                  </a:lnTo>
                  <a:lnTo>
                    <a:pt x="89" y="13"/>
                  </a:lnTo>
                  <a:lnTo>
                    <a:pt x="89" y="16"/>
                  </a:lnTo>
                  <a:lnTo>
                    <a:pt x="88" y="20"/>
                  </a:lnTo>
                  <a:lnTo>
                    <a:pt x="88" y="33"/>
                  </a:lnTo>
                  <a:lnTo>
                    <a:pt x="88" y="42"/>
                  </a:lnTo>
                  <a:lnTo>
                    <a:pt x="88" y="45"/>
                  </a:lnTo>
                  <a:lnTo>
                    <a:pt x="90" y="45"/>
                  </a:lnTo>
                  <a:lnTo>
                    <a:pt x="99" y="45"/>
                  </a:lnTo>
                  <a:lnTo>
                    <a:pt x="104" y="47"/>
                  </a:lnTo>
                  <a:lnTo>
                    <a:pt x="104" y="48"/>
                  </a:lnTo>
                  <a:lnTo>
                    <a:pt x="104" y="51"/>
                  </a:lnTo>
                  <a:lnTo>
                    <a:pt x="107" y="52"/>
                  </a:lnTo>
                  <a:lnTo>
                    <a:pt x="110" y="52"/>
                  </a:lnTo>
                  <a:lnTo>
                    <a:pt x="111" y="54"/>
                  </a:lnTo>
                  <a:lnTo>
                    <a:pt x="111" y="60"/>
                  </a:lnTo>
                  <a:lnTo>
                    <a:pt x="110" y="70"/>
                  </a:lnTo>
                  <a:lnTo>
                    <a:pt x="111" y="76"/>
                  </a:lnTo>
                  <a:lnTo>
                    <a:pt x="111" y="79"/>
                  </a:lnTo>
                  <a:lnTo>
                    <a:pt x="111" y="80"/>
                  </a:lnTo>
                  <a:lnTo>
                    <a:pt x="112" y="85"/>
                  </a:lnTo>
                  <a:lnTo>
                    <a:pt x="115" y="91"/>
                  </a:lnTo>
                  <a:lnTo>
                    <a:pt x="115" y="92"/>
                  </a:lnTo>
                  <a:lnTo>
                    <a:pt x="114" y="95"/>
                  </a:lnTo>
                  <a:lnTo>
                    <a:pt x="111" y="96"/>
                  </a:lnTo>
                  <a:lnTo>
                    <a:pt x="111" y="98"/>
                  </a:lnTo>
                  <a:lnTo>
                    <a:pt x="111" y="99"/>
                  </a:lnTo>
                  <a:lnTo>
                    <a:pt x="112" y="104"/>
                  </a:lnTo>
                  <a:lnTo>
                    <a:pt x="114" y="105"/>
                  </a:lnTo>
                  <a:lnTo>
                    <a:pt x="112" y="107"/>
                  </a:lnTo>
                  <a:lnTo>
                    <a:pt x="114" y="110"/>
                  </a:lnTo>
                  <a:lnTo>
                    <a:pt x="114" y="111"/>
                  </a:lnTo>
                  <a:lnTo>
                    <a:pt x="115" y="113"/>
                  </a:lnTo>
                  <a:lnTo>
                    <a:pt x="115" y="114"/>
                  </a:lnTo>
                  <a:lnTo>
                    <a:pt x="111" y="115"/>
                  </a:lnTo>
                  <a:lnTo>
                    <a:pt x="110" y="117"/>
                  </a:lnTo>
                  <a:lnTo>
                    <a:pt x="108" y="118"/>
                  </a:lnTo>
                  <a:lnTo>
                    <a:pt x="107" y="120"/>
                  </a:lnTo>
                  <a:lnTo>
                    <a:pt x="102" y="118"/>
                  </a:lnTo>
                  <a:lnTo>
                    <a:pt x="99" y="118"/>
                  </a:lnTo>
                  <a:lnTo>
                    <a:pt x="99" y="123"/>
                  </a:lnTo>
                  <a:lnTo>
                    <a:pt x="99" y="126"/>
                  </a:lnTo>
                  <a:lnTo>
                    <a:pt x="101" y="126"/>
                  </a:lnTo>
                  <a:lnTo>
                    <a:pt x="107" y="126"/>
                  </a:lnTo>
                  <a:lnTo>
                    <a:pt x="114" y="126"/>
                  </a:lnTo>
                  <a:lnTo>
                    <a:pt x="117" y="126"/>
                  </a:lnTo>
                  <a:lnTo>
                    <a:pt x="121" y="126"/>
                  </a:lnTo>
                  <a:lnTo>
                    <a:pt x="130" y="127"/>
                  </a:lnTo>
                  <a:lnTo>
                    <a:pt x="142" y="129"/>
                  </a:lnTo>
                  <a:lnTo>
                    <a:pt x="143" y="129"/>
                  </a:lnTo>
                  <a:lnTo>
                    <a:pt x="145" y="130"/>
                  </a:lnTo>
                  <a:lnTo>
                    <a:pt x="143" y="133"/>
                  </a:lnTo>
                  <a:lnTo>
                    <a:pt x="145" y="135"/>
                  </a:lnTo>
                  <a:lnTo>
                    <a:pt x="146" y="136"/>
                  </a:lnTo>
                  <a:lnTo>
                    <a:pt x="151" y="145"/>
                  </a:lnTo>
                  <a:lnTo>
                    <a:pt x="151" y="146"/>
                  </a:lnTo>
                  <a:lnTo>
                    <a:pt x="152" y="146"/>
                  </a:lnTo>
                  <a:lnTo>
                    <a:pt x="152" y="148"/>
                  </a:lnTo>
                  <a:lnTo>
                    <a:pt x="154" y="149"/>
                  </a:lnTo>
                  <a:lnTo>
                    <a:pt x="154" y="151"/>
                  </a:lnTo>
                  <a:lnTo>
                    <a:pt x="156" y="158"/>
                  </a:lnTo>
                  <a:lnTo>
                    <a:pt x="156" y="159"/>
                  </a:lnTo>
                  <a:lnTo>
                    <a:pt x="161" y="165"/>
                  </a:lnTo>
                  <a:lnTo>
                    <a:pt x="162" y="167"/>
                  </a:lnTo>
                  <a:lnTo>
                    <a:pt x="164" y="170"/>
                  </a:lnTo>
                  <a:lnTo>
                    <a:pt x="164" y="174"/>
                  </a:lnTo>
                  <a:lnTo>
                    <a:pt x="164" y="177"/>
                  </a:lnTo>
                  <a:lnTo>
                    <a:pt x="165" y="178"/>
                  </a:lnTo>
                  <a:lnTo>
                    <a:pt x="165" y="180"/>
                  </a:lnTo>
                  <a:lnTo>
                    <a:pt x="165" y="183"/>
                  </a:lnTo>
                  <a:lnTo>
                    <a:pt x="165" y="184"/>
                  </a:lnTo>
                  <a:lnTo>
                    <a:pt x="167" y="190"/>
                  </a:lnTo>
                  <a:lnTo>
                    <a:pt x="173" y="195"/>
                  </a:lnTo>
                  <a:lnTo>
                    <a:pt x="174" y="196"/>
                  </a:lnTo>
                  <a:lnTo>
                    <a:pt x="175" y="199"/>
                  </a:lnTo>
                  <a:lnTo>
                    <a:pt x="177" y="202"/>
                  </a:lnTo>
                  <a:lnTo>
                    <a:pt x="177" y="203"/>
                  </a:lnTo>
                  <a:lnTo>
                    <a:pt x="175" y="208"/>
                  </a:lnTo>
                  <a:lnTo>
                    <a:pt x="174" y="214"/>
                  </a:lnTo>
                  <a:lnTo>
                    <a:pt x="171" y="218"/>
                  </a:lnTo>
                  <a:lnTo>
                    <a:pt x="170" y="233"/>
                  </a:lnTo>
                  <a:lnTo>
                    <a:pt x="170" y="236"/>
                  </a:lnTo>
                  <a:lnTo>
                    <a:pt x="173" y="239"/>
                  </a:lnTo>
                  <a:lnTo>
                    <a:pt x="178" y="241"/>
                  </a:lnTo>
                  <a:lnTo>
                    <a:pt x="181" y="246"/>
                  </a:lnTo>
                  <a:lnTo>
                    <a:pt x="183" y="265"/>
                  </a:lnTo>
                  <a:lnTo>
                    <a:pt x="181" y="265"/>
                  </a:lnTo>
                  <a:lnTo>
                    <a:pt x="178" y="265"/>
                  </a:lnTo>
                  <a:lnTo>
                    <a:pt x="177" y="265"/>
                  </a:lnTo>
                  <a:lnTo>
                    <a:pt x="174" y="266"/>
                  </a:lnTo>
                  <a:lnTo>
                    <a:pt x="173" y="266"/>
                  </a:lnTo>
                  <a:lnTo>
                    <a:pt x="173" y="271"/>
                  </a:lnTo>
                  <a:lnTo>
                    <a:pt x="173" y="278"/>
                  </a:lnTo>
                  <a:lnTo>
                    <a:pt x="174" y="283"/>
                  </a:lnTo>
                  <a:lnTo>
                    <a:pt x="177" y="283"/>
                  </a:lnTo>
                  <a:lnTo>
                    <a:pt x="180" y="283"/>
                  </a:lnTo>
                  <a:lnTo>
                    <a:pt x="183" y="283"/>
                  </a:lnTo>
                  <a:lnTo>
                    <a:pt x="186" y="283"/>
                  </a:lnTo>
                  <a:lnTo>
                    <a:pt x="187" y="284"/>
                  </a:lnTo>
                  <a:lnTo>
                    <a:pt x="187" y="285"/>
                  </a:lnTo>
                  <a:lnTo>
                    <a:pt x="186" y="287"/>
                  </a:lnTo>
                  <a:lnTo>
                    <a:pt x="180" y="287"/>
                  </a:lnTo>
                  <a:lnTo>
                    <a:pt x="177" y="287"/>
                  </a:lnTo>
                  <a:lnTo>
                    <a:pt x="177" y="288"/>
                  </a:lnTo>
                  <a:lnTo>
                    <a:pt x="180" y="290"/>
                  </a:lnTo>
                  <a:lnTo>
                    <a:pt x="183" y="293"/>
                  </a:lnTo>
                  <a:lnTo>
                    <a:pt x="184" y="294"/>
                  </a:lnTo>
                  <a:lnTo>
                    <a:pt x="183" y="297"/>
                  </a:lnTo>
                  <a:lnTo>
                    <a:pt x="181" y="302"/>
                  </a:lnTo>
                  <a:lnTo>
                    <a:pt x="181" y="309"/>
                  </a:lnTo>
                  <a:lnTo>
                    <a:pt x="181" y="312"/>
                  </a:lnTo>
                  <a:lnTo>
                    <a:pt x="180" y="316"/>
                  </a:lnTo>
                  <a:lnTo>
                    <a:pt x="180" y="318"/>
                  </a:lnTo>
                  <a:lnTo>
                    <a:pt x="181" y="319"/>
                  </a:lnTo>
                  <a:lnTo>
                    <a:pt x="180" y="321"/>
                  </a:lnTo>
                  <a:lnTo>
                    <a:pt x="177" y="325"/>
                  </a:lnTo>
                  <a:lnTo>
                    <a:pt x="175" y="331"/>
                  </a:lnTo>
                  <a:lnTo>
                    <a:pt x="170" y="332"/>
                  </a:lnTo>
                  <a:lnTo>
                    <a:pt x="171" y="335"/>
                  </a:lnTo>
                  <a:lnTo>
                    <a:pt x="170" y="337"/>
                  </a:lnTo>
                  <a:lnTo>
                    <a:pt x="168" y="338"/>
                  </a:lnTo>
                  <a:lnTo>
                    <a:pt x="165" y="341"/>
                  </a:lnTo>
                  <a:lnTo>
                    <a:pt x="164" y="343"/>
                  </a:lnTo>
                  <a:lnTo>
                    <a:pt x="164" y="344"/>
                  </a:lnTo>
                  <a:lnTo>
                    <a:pt x="164" y="347"/>
                  </a:lnTo>
                  <a:lnTo>
                    <a:pt x="158" y="347"/>
                  </a:lnTo>
                  <a:lnTo>
                    <a:pt x="156" y="348"/>
                  </a:lnTo>
                  <a:lnTo>
                    <a:pt x="152" y="353"/>
                  </a:lnTo>
                  <a:lnTo>
                    <a:pt x="149" y="357"/>
                  </a:lnTo>
                  <a:lnTo>
                    <a:pt x="143" y="359"/>
                  </a:lnTo>
                  <a:lnTo>
                    <a:pt x="137" y="359"/>
                  </a:lnTo>
                  <a:lnTo>
                    <a:pt x="137" y="363"/>
                  </a:lnTo>
                  <a:lnTo>
                    <a:pt x="134" y="367"/>
                  </a:lnTo>
                  <a:lnTo>
                    <a:pt x="133" y="373"/>
                  </a:lnTo>
                  <a:lnTo>
                    <a:pt x="129" y="379"/>
                  </a:lnTo>
                  <a:lnTo>
                    <a:pt x="126" y="387"/>
                  </a:lnTo>
                  <a:lnTo>
                    <a:pt x="124" y="389"/>
                  </a:lnTo>
                  <a:lnTo>
                    <a:pt x="123" y="394"/>
                  </a:lnTo>
                  <a:lnTo>
                    <a:pt x="120" y="400"/>
                  </a:lnTo>
                  <a:lnTo>
                    <a:pt x="115" y="406"/>
                  </a:lnTo>
                  <a:lnTo>
                    <a:pt x="114" y="409"/>
                  </a:lnTo>
                  <a:lnTo>
                    <a:pt x="115" y="411"/>
                  </a:lnTo>
                  <a:lnTo>
                    <a:pt x="120" y="416"/>
                  </a:lnTo>
                  <a:lnTo>
                    <a:pt x="120" y="419"/>
                  </a:lnTo>
                  <a:lnTo>
                    <a:pt x="123" y="426"/>
                  </a:lnTo>
                  <a:lnTo>
                    <a:pt x="123" y="428"/>
                  </a:lnTo>
                  <a:lnTo>
                    <a:pt x="120" y="429"/>
                  </a:lnTo>
                  <a:lnTo>
                    <a:pt x="117" y="430"/>
                  </a:lnTo>
                  <a:lnTo>
                    <a:pt x="110" y="432"/>
                  </a:lnTo>
                  <a:lnTo>
                    <a:pt x="104" y="432"/>
                  </a:lnTo>
                  <a:lnTo>
                    <a:pt x="102" y="436"/>
                  </a:lnTo>
                  <a:lnTo>
                    <a:pt x="101" y="441"/>
                  </a:lnTo>
                  <a:lnTo>
                    <a:pt x="102" y="447"/>
                  </a:lnTo>
                  <a:lnTo>
                    <a:pt x="104" y="451"/>
                  </a:lnTo>
                  <a:lnTo>
                    <a:pt x="108" y="455"/>
                  </a:lnTo>
                  <a:lnTo>
                    <a:pt x="107" y="461"/>
                  </a:lnTo>
                  <a:lnTo>
                    <a:pt x="105" y="467"/>
                  </a:lnTo>
                  <a:lnTo>
                    <a:pt x="105" y="469"/>
                  </a:lnTo>
                  <a:lnTo>
                    <a:pt x="105" y="473"/>
                  </a:lnTo>
                  <a:lnTo>
                    <a:pt x="107" y="479"/>
                  </a:lnTo>
                  <a:lnTo>
                    <a:pt x="110" y="482"/>
                  </a:lnTo>
                  <a:lnTo>
                    <a:pt x="110" y="486"/>
                  </a:lnTo>
                  <a:lnTo>
                    <a:pt x="112" y="491"/>
                  </a:lnTo>
                  <a:lnTo>
                    <a:pt x="115" y="492"/>
                  </a:lnTo>
                  <a:lnTo>
                    <a:pt x="115" y="495"/>
                  </a:lnTo>
                  <a:lnTo>
                    <a:pt x="114" y="499"/>
                  </a:lnTo>
                  <a:lnTo>
                    <a:pt x="111" y="504"/>
                  </a:lnTo>
                  <a:lnTo>
                    <a:pt x="111" y="510"/>
                  </a:lnTo>
                  <a:lnTo>
                    <a:pt x="108" y="511"/>
                  </a:lnTo>
                  <a:lnTo>
                    <a:pt x="108" y="513"/>
                  </a:lnTo>
                  <a:lnTo>
                    <a:pt x="105" y="514"/>
                  </a:lnTo>
                  <a:lnTo>
                    <a:pt x="104" y="514"/>
                  </a:lnTo>
                  <a:lnTo>
                    <a:pt x="101" y="517"/>
                  </a:lnTo>
                  <a:lnTo>
                    <a:pt x="98" y="511"/>
                  </a:lnTo>
                  <a:lnTo>
                    <a:pt x="95" y="508"/>
                  </a:lnTo>
                  <a:lnTo>
                    <a:pt x="93" y="507"/>
                  </a:lnTo>
                  <a:lnTo>
                    <a:pt x="90" y="505"/>
                  </a:lnTo>
                  <a:lnTo>
                    <a:pt x="89" y="499"/>
                  </a:lnTo>
                  <a:lnTo>
                    <a:pt x="89" y="496"/>
                  </a:lnTo>
                  <a:lnTo>
                    <a:pt x="80" y="492"/>
                  </a:lnTo>
                  <a:lnTo>
                    <a:pt x="76" y="494"/>
                  </a:lnTo>
                  <a:lnTo>
                    <a:pt x="73" y="492"/>
                  </a:lnTo>
                  <a:lnTo>
                    <a:pt x="73" y="488"/>
                  </a:lnTo>
                  <a:lnTo>
                    <a:pt x="58" y="477"/>
                  </a:lnTo>
                  <a:lnTo>
                    <a:pt x="54" y="476"/>
                  </a:lnTo>
                  <a:lnTo>
                    <a:pt x="49" y="472"/>
                  </a:lnTo>
                  <a:lnTo>
                    <a:pt x="45" y="470"/>
                  </a:lnTo>
                  <a:lnTo>
                    <a:pt x="41" y="466"/>
                  </a:lnTo>
                  <a:lnTo>
                    <a:pt x="38" y="466"/>
                  </a:lnTo>
                  <a:lnTo>
                    <a:pt x="33" y="464"/>
                  </a:lnTo>
                  <a:lnTo>
                    <a:pt x="30" y="461"/>
                  </a:lnTo>
                  <a:lnTo>
                    <a:pt x="30" y="457"/>
                  </a:lnTo>
                  <a:lnTo>
                    <a:pt x="27" y="454"/>
                  </a:lnTo>
                  <a:lnTo>
                    <a:pt x="29" y="448"/>
                  </a:lnTo>
                  <a:lnTo>
                    <a:pt x="30" y="445"/>
                  </a:lnTo>
                  <a:lnTo>
                    <a:pt x="29" y="444"/>
                  </a:lnTo>
                  <a:lnTo>
                    <a:pt x="33" y="441"/>
                  </a:lnTo>
                  <a:lnTo>
                    <a:pt x="27" y="432"/>
                  </a:lnTo>
                  <a:lnTo>
                    <a:pt x="5" y="430"/>
                  </a:lnTo>
                  <a:lnTo>
                    <a:pt x="1" y="432"/>
                  </a:lnTo>
                  <a:lnTo>
                    <a:pt x="0" y="429"/>
                  </a:lnTo>
                  <a:lnTo>
                    <a:pt x="4" y="425"/>
                  </a:lnTo>
                  <a:lnTo>
                    <a:pt x="10" y="423"/>
                  </a:lnTo>
                  <a:lnTo>
                    <a:pt x="13" y="422"/>
                  </a:lnTo>
                  <a:lnTo>
                    <a:pt x="11" y="419"/>
                  </a:lnTo>
                  <a:lnTo>
                    <a:pt x="13" y="414"/>
                  </a:lnTo>
                  <a:lnTo>
                    <a:pt x="10" y="413"/>
                  </a:lnTo>
                  <a:lnTo>
                    <a:pt x="7" y="411"/>
                  </a:lnTo>
                  <a:lnTo>
                    <a:pt x="4" y="411"/>
                  </a:lnTo>
                  <a:lnTo>
                    <a:pt x="7" y="409"/>
                  </a:lnTo>
                  <a:lnTo>
                    <a:pt x="11" y="398"/>
                  </a:lnTo>
                  <a:lnTo>
                    <a:pt x="16" y="384"/>
                  </a:lnTo>
                  <a:lnTo>
                    <a:pt x="17" y="378"/>
                  </a:lnTo>
                  <a:lnTo>
                    <a:pt x="20" y="373"/>
                  </a:lnTo>
                  <a:lnTo>
                    <a:pt x="22" y="365"/>
                  </a:lnTo>
                  <a:lnTo>
                    <a:pt x="32" y="341"/>
                  </a:lnTo>
                  <a:lnTo>
                    <a:pt x="36" y="338"/>
                  </a:lnTo>
                  <a:lnTo>
                    <a:pt x="41" y="337"/>
                  </a:lnTo>
                  <a:lnTo>
                    <a:pt x="44" y="334"/>
                  </a:lnTo>
                  <a:lnTo>
                    <a:pt x="42" y="328"/>
                  </a:lnTo>
                  <a:lnTo>
                    <a:pt x="42" y="326"/>
                  </a:lnTo>
                  <a:lnTo>
                    <a:pt x="38" y="318"/>
                  </a:lnTo>
                  <a:lnTo>
                    <a:pt x="38" y="312"/>
                  </a:lnTo>
                  <a:lnTo>
                    <a:pt x="35" y="307"/>
                  </a:lnTo>
                  <a:lnTo>
                    <a:pt x="32" y="304"/>
                  </a:lnTo>
                  <a:lnTo>
                    <a:pt x="30" y="303"/>
                  </a:lnTo>
                  <a:lnTo>
                    <a:pt x="30" y="297"/>
                  </a:lnTo>
                  <a:lnTo>
                    <a:pt x="29" y="294"/>
                  </a:lnTo>
                  <a:lnTo>
                    <a:pt x="29" y="288"/>
                  </a:lnTo>
                  <a:lnTo>
                    <a:pt x="30" y="281"/>
                  </a:lnTo>
                  <a:lnTo>
                    <a:pt x="32" y="274"/>
                  </a:lnTo>
                  <a:lnTo>
                    <a:pt x="32" y="269"/>
                  </a:lnTo>
                  <a:lnTo>
                    <a:pt x="29" y="263"/>
                  </a:lnTo>
                  <a:lnTo>
                    <a:pt x="27" y="259"/>
                  </a:lnTo>
                  <a:lnTo>
                    <a:pt x="27" y="253"/>
                  </a:lnTo>
                  <a:lnTo>
                    <a:pt x="30" y="247"/>
                  </a:lnTo>
                  <a:lnTo>
                    <a:pt x="29" y="244"/>
                  </a:lnTo>
                  <a:lnTo>
                    <a:pt x="27" y="243"/>
                  </a:lnTo>
                  <a:lnTo>
                    <a:pt x="26" y="241"/>
                  </a:lnTo>
                  <a:lnTo>
                    <a:pt x="27" y="239"/>
                  </a:lnTo>
                  <a:lnTo>
                    <a:pt x="26" y="237"/>
                  </a:lnTo>
                  <a:lnTo>
                    <a:pt x="27" y="234"/>
                  </a:lnTo>
                  <a:lnTo>
                    <a:pt x="27" y="233"/>
                  </a:lnTo>
                  <a:lnTo>
                    <a:pt x="27" y="230"/>
                  </a:lnTo>
                  <a:lnTo>
                    <a:pt x="27" y="228"/>
                  </a:lnTo>
                  <a:lnTo>
                    <a:pt x="27" y="227"/>
                  </a:lnTo>
                  <a:lnTo>
                    <a:pt x="26" y="227"/>
                  </a:lnTo>
                  <a:lnTo>
                    <a:pt x="25" y="225"/>
                  </a:lnTo>
                  <a:lnTo>
                    <a:pt x="22" y="224"/>
                  </a:lnTo>
                  <a:lnTo>
                    <a:pt x="19" y="219"/>
                  </a:lnTo>
                  <a:lnTo>
                    <a:pt x="17" y="217"/>
                  </a:lnTo>
                  <a:lnTo>
                    <a:pt x="16" y="215"/>
                  </a:lnTo>
                  <a:lnTo>
                    <a:pt x="16" y="212"/>
                  </a:lnTo>
                  <a:lnTo>
                    <a:pt x="17" y="211"/>
                  </a:lnTo>
                  <a:lnTo>
                    <a:pt x="19" y="209"/>
                  </a:lnTo>
                  <a:lnTo>
                    <a:pt x="20" y="208"/>
                  </a:lnTo>
                  <a:lnTo>
                    <a:pt x="26" y="205"/>
                  </a:lnTo>
                  <a:lnTo>
                    <a:pt x="32" y="202"/>
                  </a:lnTo>
                  <a:lnTo>
                    <a:pt x="38" y="199"/>
                  </a:lnTo>
                  <a:lnTo>
                    <a:pt x="42" y="198"/>
                  </a:lnTo>
                  <a:lnTo>
                    <a:pt x="45" y="193"/>
                  </a:lnTo>
                  <a:lnTo>
                    <a:pt x="48" y="189"/>
                  </a:lnTo>
                  <a:lnTo>
                    <a:pt x="52" y="186"/>
                  </a:lnTo>
                  <a:lnTo>
                    <a:pt x="54" y="183"/>
                  </a:lnTo>
                  <a:lnTo>
                    <a:pt x="54" y="180"/>
                  </a:lnTo>
                  <a:lnTo>
                    <a:pt x="52" y="176"/>
                  </a:lnTo>
                  <a:lnTo>
                    <a:pt x="49" y="164"/>
                  </a:lnTo>
                  <a:lnTo>
                    <a:pt x="47" y="156"/>
                  </a:lnTo>
                  <a:lnTo>
                    <a:pt x="45" y="149"/>
                  </a:lnTo>
                  <a:lnTo>
                    <a:pt x="44" y="143"/>
                  </a:lnTo>
                  <a:lnTo>
                    <a:pt x="42" y="140"/>
                  </a:lnTo>
                  <a:lnTo>
                    <a:pt x="39" y="140"/>
                  </a:lnTo>
                  <a:lnTo>
                    <a:pt x="36" y="137"/>
                  </a:lnTo>
                  <a:lnTo>
                    <a:pt x="36" y="136"/>
                  </a:lnTo>
                  <a:lnTo>
                    <a:pt x="35" y="133"/>
                  </a:lnTo>
                  <a:lnTo>
                    <a:pt x="35" y="130"/>
                  </a:lnTo>
                  <a:lnTo>
                    <a:pt x="35" y="127"/>
                  </a:lnTo>
                  <a:lnTo>
                    <a:pt x="35" y="126"/>
                  </a:lnTo>
                  <a:lnTo>
                    <a:pt x="33" y="123"/>
                  </a:lnTo>
                  <a:lnTo>
                    <a:pt x="32" y="118"/>
                  </a:lnTo>
                  <a:lnTo>
                    <a:pt x="30" y="117"/>
                  </a:lnTo>
                  <a:lnTo>
                    <a:pt x="30" y="115"/>
                  </a:lnTo>
                  <a:lnTo>
                    <a:pt x="30" y="114"/>
                  </a:lnTo>
                  <a:lnTo>
                    <a:pt x="30" y="113"/>
                  </a:lnTo>
                  <a:lnTo>
                    <a:pt x="33" y="111"/>
                  </a:lnTo>
                  <a:lnTo>
                    <a:pt x="33" y="110"/>
                  </a:lnTo>
                  <a:lnTo>
                    <a:pt x="35" y="110"/>
                  </a:lnTo>
                  <a:lnTo>
                    <a:pt x="39" y="104"/>
                  </a:lnTo>
                  <a:lnTo>
                    <a:pt x="41" y="101"/>
                  </a:lnTo>
                  <a:lnTo>
                    <a:pt x="39" y="96"/>
                  </a:lnTo>
                  <a:lnTo>
                    <a:pt x="38" y="95"/>
                  </a:lnTo>
                  <a:lnTo>
                    <a:pt x="35" y="92"/>
                  </a:lnTo>
                  <a:lnTo>
                    <a:pt x="33" y="91"/>
                  </a:lnTo>
                  <a:lnTo>
                    <a:pt x="30" y="86"/>
                  </a:lnTo>
                  <a:lnTo>
                    <a:pt x="29" y="82"/>
                  </a:lnTo>
                  <a:lnTo>
                    <a:pt x="27" y="79"/>
                  </a:lnTo>
                  <a:lnTo>
                    <a:pt x="26" y="76"/>
                  </a:lnTo>
                  <a:lnTo>
                    <a:pt x="25" y="74"/>
                  </a:lnTo>
                  <a:lnTo>
                    <a:pt x="22" y="73"/>
                  </a:lnTo>
                  <a:lnTo>
                    <a:pt x="20" y="72"/>
                  </a:lnTo>
                  <a:lnTo>
                    <a:pt x="20" y="70"/>
                  </a:lnTo>
                  <a:lnTo>
                    <a:pt x="22" y="67"/>
                  </a:lnTo>
                  <a:lnTo>
                    <a:pt x="23" y="64"/>
                  </a:lnTo>
                  <a:lnTo>
                    <a:pt x="25" y="61"/>
                  </a:lnTo>
                  <a:lnTo>
                    <a:pt x="23" y="58"/>
                  </a:lnTo>
                  <a:lnTo>
                    <a:pt x="22" y="55"/>
                  </a:lnTo>
                  <a:lnTo>
                    <a:pt x="20" y="54"/>
                  </a:lnTo>
                  <a:lnTo>
                    <a:pt x="19" y="51"/>
                  </a:lnTo>
                  <a:lnTo>
                    <a:pt x="19" y="50"/>
                  </a:lnTo>
                  <a:lnTo>
                    <a:pt x="20" y="45"/>
                  </a:lnTo>
                  <a:lnTo>
                    <a:pt x="22" y="44"/>
                  </a:lnTo>
                  <a:lnTo>
                    <a:pt x="25" y="42"/>
                  </a:lnTo>
                  <a:lnTo>
                    <a:pt x="25" y="41"/>
                  </a:lnTo>
                  <a:lnTo>
                    <a:pt x="26" y="39"/>
                  </a:lnTo>
                  <a:lnTo>
                    <a:pt x="27" y="38"/>
                  </a:lnTo>
                  <a:lnTo>
                    <a:pt x="30" y="38"/>
                  </a:lnTo>
                  <a:lnTo>
                    <a:pt x="32" y="36"/>
                  </a:lnTo>
                  <a:lnTo>
                    <a:pt x="33" y="35"/>
                  </a:lnTo>
                  <a:lnTo>
                    <a:pt x="33" y="33"/>
                  </a:lnTo>
                  <a:lnTo>
                    <a:pt x="33" y="32"/>
                  </a:lnTo>
                  <a:lnTo>
                    <a:pt x="29" y="30"/>
                  </a:lnTo>
                  <a:lnTo>
                    <a:pt x="29" y="29"/>
                  </a:lnTo>
                  <a:lnTo>
                    <a:pt x="29" y="28"/>
                  </a:lnTo>
                  <a:lnTo>
                    <a:pt x="27" y="26"/>
                  </a:lnTo>
                  <a:lnTo>
                    <a:pt x="29" y="23"/>
                  </a:lnTo>
                  <a:lnTo>
                    <a:pt x="29" y="22"/>
                  </a:lnTo>
                  <a:lnTo>
                    <a:pt x="29" y="20"/>
                  </a:lnTo>
                  <a:lnTo>
                    <a:pt x="29" y="17"/>
                  </a:lnTo>
                  <a:lnTo>
                    <a:pt x="30" y="17"/>
                  </a:lnTo>
                  <a:lnTo>
                    <a:pt x="35" y="17"/>
                  </a:lnTo>
                  <a:lnTo>
                    <a:pt x="35" y="13"/>
                  </a:lnTo>
                  <a:lnTo>
                    <a:pt x="36" y="11"/>
                  </a:lnTo>
                  <a:lnTo>
                    <a:pt x="39" y="11"/>
                  </a:lnTo>
                  <a:lnTo>
                    <a:pt x="41" y="11"/>
                  </a:lnTo>
                  <a:lnTo>
                    <a:pt x="42" y="11"/>
                  </a:lnTo>
                  <a:lnTo>
                    <a:pt x="49" y="6"/>
                  </a:lnTo>
                  <a:lnTo>
                    <a:pt x="49" y="3"/>
                  </a:lnTo>
                  <a:lnTo>
                    <a:pt x="49" y="1"/>
                  </a:lnTo>
                  <a:lnTo>
                    <a:pt x="49" y="0"/>
                  </a:lnTo>
                  <a:lnTo>
                    <a:pt x="51" y="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147" name="Rectangle 718"/>
            <p:cNvSpPr>
              <a:spLocks noChangeArrowheads="1"/>
            </p:cNvSpPr>
            <p:nvPr/>
          </p:nvSpPr>
          <p:spPr bwMode="auto">
            <a:xfrm>
              <a:off x="5436104" y="5394282"/>
              <a:ext cx="555806" cy="69250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>
              <a:spAutoFit/>
            </a:bodyPr>
            <a:lstStyle/>
            <a:p>
              <a:pPr algn="ctr"/>
              <a:r>
                <a:rPr lang="ru-RU" sz="450" b="1" i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Мостовский</a:t>
              </a:r>
              <a:endParaRPr lang="ru-RU" sz="180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19" name="Rectangle 766"/>
            <p:cNvSpPr>
              <a:spLocks noChangeArrowheads="1"/>
            </p:cNvSpPr>
            <p:nvPr/>
          </p:nvSpPr>
          <p:spPr bwMode="auto">
            <a:xfrm rot="21334256">
              <a:off x="5540368" y="4196358"/>
              <a:ext cx="453650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Курганинский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384" name="Rectangle 703"/>
            <p:cNvSpPr>
              <a:spLocks noChangeArrowheads="1"/>
            </p:cNvSpPr>
            <p:nvPr/>
          </p:nvSpPr>
          <p:spPr bwMode="auto">
            <a:xfrm rot="21334256">
              <a:off x="2397441" y="3881946"/>
              <a:ext cx="400751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solidFill>
                    <a:srgbClr val="000000"/>
                  </a:solidFill>
                  <a:latin typeface="Times New Roman" pitchFamily="18" charset="0"/>
                  <a:cs typeface="Times New Roman" pitchFamily="18" charset="0"/>
                </a:rPr>
                <a:t>Темрюкский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07" name="Rectangle 860"/>
            <p:cNvSpPr>
              <a:spLocks noChangeArrowheads="1"/>
            </p:cNvSpPr>
            <p:nvPr/>
          </p:nvSpPr>
          <p:spPr bwMode="auto">
            <a:xfrm rot="21334256">
              <a:off x="3726524" y="1798015"/>
              <a:ext cx="536856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square" lIns="0" tIns="0" rIns="0" bIns="0">
              <a:spAutoFit/>
            </a:bodyPr>
            <a:lstStyle/>
            <a:p>
              <a:r>
                <a:rPr lang="ru-RU" altLang="ru-RU" sz="600" i="1" dirty="0">
                  <a:solidFill>
                    <a:srgbClr val="000000"/>
                  </a:solidFill>
                  <a:latin typeface="Times New Roman" pitchFamily="18" charset="0"/>
                  <a:cs typeface="Times New Roman" pitchFamily="18" charset="0"/>
                </a:rPr>
                <a:t>Щербиновский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27" name="TextBox 226">
              <a:extLst>
                <a:ext uri="{FF2B5EF4-FFF2-40B4-BE49-F238E27FC236}">
                  <a16:creationId xmlns:a16="http://schemas.microsoft.com/office/drawing/2014/main" xmlns="" id="{6E2832D7-E51F-488F-9A4C-96046FB84C54}"/>
                </a:ext>
              </a:extLst>
            </p:cNvPr>
            <p:cNvSpPr txBox="1"/>
            <p:nvPr/>
          </p:nvSpPr>
          <p:spPr>
            <a:xfrm>
              <a:off x="5977360" y="6014143"/>
              <a:ext cx="1417376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ru-RU" sz="900" dirty="0"/>
                <a:t>КАРАЧАЕВО-ЧЕРКЕССКАЯ</a:t>
              </a:r>
            </a:p>
            <a:p>
              <a:pPr algn="ctr"/>
              <a:r>
                <a:rPr lang="ru-RU" sz="900" dirty="0"/>
                <a:t>РЕСПУБЛИКА</a:t>
              </a:r>
            </a:p>
          </p:txBody>
        </p:sp>
        <p:sp>
          <p:nvSpPr>
            <p:cNvPr id="228" name="TextBox 227">
              <a:extLst>
                <a:ext uri="{FF2B5EF4-FFF2-40B4-BE49-F238E27FC236}">
                  <a16:creationId xmlns:a16="http://schemas.microsoft.com/office/drawing/2014/main" xmlns="" id="{882C0ECD-3995-45E2-A2FC-4A6B65633E71}"/>
                </a:ext>
              </a:extLst>
            </p:cNvPr>
            <p:cNvSpPr txBox="1"/>
            <p:nvPr/>
          </p:nvSpPr>
          <p:spPr>
            <a:xfrm>
              <a:off x="5356020" y="6478096"/>
              <a:ext cx="633507" cy="2308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ru-RU" sz="900" dirty="0"/>
                <a:t>АБХАЗИЯ</a:t>
              </a:r>
            </a:p>
          </p:txBody>
        </p:sp>
        <p:sp>
          <p:nvSpPr>
            <p:cNvPr id="219" name="Скругленный прямоугольник 218"/>
            <p:cNvSpPr/>
            <p:nvPr/>
          </p:nvSpPr>
          <p:spPr>
            <a:xfrm>
              <a:off x="2874241" y="5954332"/>
              <a:ext cx="3202464" cy="944447"/>
            </a:xfrm>
            <a:prstGeom prst="roundRect">
              <a:avLst/>
            </a:prstGeom>
            <a:solidFill>
              <a:srgbClr val="FFC000">
                <a:alpha val="85000"/>
              </a:srgb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800" b="1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Существует вероятность возникновения происшествий, связанных с:</a:t>
              </a:r>
            </a:p>
            <a:p>
              <a:pPr marL="128588" indent="-128588" algn="ctr">
                <a:buFontTx/>
                <a:buChar char="-"/>
              </a:pPr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порывами  линий связи  и электропередачи, повалом деревьев;</a:t>
              </a:r>
            </a:p>
            <a:p>
              <a:pPr marL="128588" indent="-128588" algn="ctr">
                <a:buFontTx/>
                <a:buChar char="-"/>
              </a:pPr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обрушением  </a:t>
              </a:r>
              <a:r>
                <a:rPr lang="ru-RU" sz="800" dirty="0" err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слабозакрепленных</a:t>
              </a:r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 конструкций,  </a:t>
              </a:r>
              <a:r>
                <a:rPr lang="ru-RU" sz="80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повреждением  кровли </a:t>
              </a:r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зданий;</a:t>
              </a:r>
            </a:p>
            <a:p>
              <a:pPr marL="128588" indent="-128588" algn="ctr">
                <a:buFontTx/>
                <a:buChar char="-"/>
              </a:pPr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нарушением работы систем жизнеобеспечения населения;</a:t>
              </a:r>
            </a:p>
            <a:p>
              <a:pPr marL="128588" indent="-128588" algn="ctr">
                <a:buFontTx/>
                <a:buChar char="-"/>
              </a:pPr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нарушением в работе всех видов транспорта;</a:t>
              </a:r>
            </a:p>
            <a:p>
              <a:pPr marL="128588" indent="-128588" algn="ctr">
                <a:buFontTx/>
                <a:buChar char="-"/>
              </a:pPr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затруднением движения и образованием заторов на автодорогах федерального и регионального значения, увеличением ДТП.</a:t>
              </a:r>
            </a:p>
          </p:txBody>
        </p:sp>
      </p:grpSp>
      <p:pic>
        <p:nvPicPr>
          <p:cNvPr id="13318" name="Picture 6" descr="E:\!!!!!!!ОММиОППМ\фото\прогноз.JPG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012438" y="2827565"/>
            <a:ext cx="2146649" cy="1265805"/>
          </a:xfrm>
          <a:prstGeom prst="rect">
            <a:avLst/>
          </a:prstGeom>
          <a:noFill/>
          <a:ln>
            <a:solidFill>
              <a:schemeClr val="tx1"/>
            </a:solidFill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3317" name="Picture 5" descr="E:\!!!!!!!ОММиОППМ\фото\темпер.JPG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635322"/>
            <a:ext cx="2141822" cy="1420182"/>
          </a:xfrm>
          <a:prstGeom prst="rect">
            <a:avLst/>
          </a:prstGeom>
          <a:noFill/>
          <a:ln>
            <a:solidFill>
              <a:schemeClr val="tx1"/>
            </a:solidFill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3316" name="Picture 4" descr="E:\!!!!!!!ОММиОППМ\фото\снег.JPG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38" y="2072969"/>
            <a:ext cx="2138984" cy="1658065"/>
          </a:xfrm>
          <a:prstGeom prst="rect">
            <a:avLst/>
          </a:prstGeom>
          <a:noFill/>
          <a:ln>
            <a:solidFill>
              <a:schemeClr val="tx1"/>
            </a:solidFill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3315" name="Picture 3" descr="E:\!!!!!!!ОММиОППМ\фото\22 осадки.JPG"/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38" y="3749009"/>
            <a:ext cx="2138984" cy="1579609"/>
          </a:xfrm>
          <a:prstGeom prst="rect">
            <a:avLst/>
          </a:prstGeom>
          <a:noFill/>
          <a:ln>
            <a:solidFill>
              <a:schemeClr val="tx1"/>
            </a:solidFill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3314" name="Picture 2" descr="E:\!!!!!!!ОММиОППМ\фото\22 ветер.JPG"/>
          <p:cNvPicPr>
            <a:picLocks noChangeAspect="1" noChangeArrowheads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38" y="5303724"/>
            <a:ext cx="2138984" cy="1568645"/>
          </a:xfrm>
          <a:prstGeom prst="rect">
            <a:avLst/>
          </a:prstGeom>
          <a:noFill/>
          <a:ln>
            <a:solidFill>
              <a:schemeClr val="tx1"/>
            </a:solidFill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18" name="TextBox 117">
            <a:extLst>
              <a:ext uri="{FF2B5EF4-FFF2-40B4-BE49-F238E27FC236}">
                <a16:creationId xmlns="" xmlns:a16="http://schemas.microsoft.com/office/drawing/2014/main" id="{0A5F44ED-24B1-4D06-BABC-26B4BAAC7434}"/>
              </a:ext>
            </a:extLst>
          </p:cNvPr>
          <p:cNvSpPr txBox="1"/>
          <p:nvPr/>
        </p:nvSpPr>
        <p:spPr>
          <a:xfrm>
            <a:off x="7657473" y="5481275"/>
            <a:ext cx="891860" cy="230806"/>
          </a:xfrm>
          <a:prstGeom prst="rect">
            <a:avLst/>
          </a:prstGeom>
          <a:noFill/>
          <a:scene3d>
            <a:camera prst="orthographicFront">
              <a:rot lat="0" lon="0" rev="0"/>
            </a:camera>
            <a:lightRig rig="threePt" dir="t"/>
          </a:scene3d>
        </p:spPr>
        <p:txBody>
          <a:bodyPr wrap="none" lIns="68555" tIns="34277" rIns="68555" bIns="34277" rtlCol="0">
            <a:spAutoFit/>
          </a:bodyPr>
          <a:lstStyle/>
          <a:p>
            <a:r>
              <a:rPr lang="ru-RU" sz="1050" dirty="0"/>
              <a:t>Черное море</a:t>
            </a:r>
          </a:p>
        </p:txBody>
      </p:sp>
      <p:sp>
        <p:nvSpPr>
          <p:cNvPr id="23554" name="Line 35"/>
          <p:cNvSpPr>
            <a:spLocks noChangeShapeType="1"/>
          </p:cNvSpPr>
          <p:nvPr/>
        </p:nvSpPr>
        <p:spPr bwMode="auto">
          <a:xfrm>
            <a:off x="8001001" y="-1611313"/>
            <a:ext cx="2491979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ffectLst>
            <a:prstShdw prst="shdw17" dist="17961" dir="2700000">
              <a:srgbClr val="999999"/>
            </a:prstShdw>
          </a:effectLst>
        </p:spPr>
        <p:txBody>
          <a:bodyPr lIns="68528" tIns="34263" rIns="68528" bIns="34263"/>
          <a:lstStyle/>
          <a:p>
            <a:endParaRPr lang="ru-RU" sz="1013" dirty="0"/>
          </a:p>
        </p:txBody>
      </p:sp>
      <p:sp>
        <p:nvSpPr>
          <p:cNvPr id="23555" name="Line 36"/>
          <p:cNvSpPr>
            <a:spLocks noChangeShapeType="1"/>
          </p:cNvSpPr>
          <p:nvPr/>
        </p:nvSpPr>
        <p:spPr bwMode="auto">
          <a:xfrm>
            <a:off x="6180090" y="6613989"/>
            <a:ext cx="2491979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ffectLst>
            <a:prstShdw prst="shdw17" dist="17961" dir="2700000">
              <a:srgbClr val="999999"/>
            </a:prstShdw>
          </a:effectLst>
        </p:spPr>
        <p:txBody>
          <a:bodyPr lIns="68528" tIns="34263" rIns="68528" bIns="34263"/>
          <a:lstStyle/>
          <a:p>
            <a:endParaRPr lang="ru-RU" sz="1013" dirty="0"/>
          </a:p>
        </p:txBody>
      </p:sp>
      <p:sp>
        <p:nvSpPr>
          <p:cNvPr id="245" name="Полилиния 244"/>
          <p:cNvSpPr>
            <a:spLocks/>
          </p:cNvSpPr>
          <p:nvPr/>
        </p:nvSpPr>
        <p:spPr bwMode="auto">
          <a:xfrm rot="21334256">
            <a:off x="16003002" y="3932256"/>
            <a:ext cx="624483" cy="932280"/>
          </a:xfrm>
          <a:custGeom>
            <a:avLst/>
            <a:gdLst>
              <a:gd name="T0" fmla="*/ 377645 w 720031"/>
              <a:gd name="T1" fmla="*/ 238270 h 912280"/>
              <a:gd name="T2" fmla="*/ 393476 w 720031"/>
              <a:gd name="T3" fmla="*/ 106466 h 912280"/>
              <a:gd name="T4" fmla="*/ 438352 w 720031"/>
              <a:gd name="T5" fmla="*/ 63371 h 912280"/>
              <a:gd name="T6" fmla="*/ 382917 w 720031"/>
              <a:gd name="T7" fmla="*/ 50689 h 912280"/>
              <a:gd name="T8" fmla="*/ 316924 w 720031"/>
              <a:gd name="T9" fmla="*/ 15218 h 912280"/>
              <a:gd name="T10" fmla="*/ 293166 w 720031"/>
              <a:gd name="T11" fmla="*/ 55762 h 912280"/>
              <a:gd name="T12" fmla="*/ 235089 w 720031"/>
              <a:gd name="T13" fmla="*/ 93788 h 912280"/>
              <a:gd name="T14" fmla="*/ 195490 w 720031"/>
              <a:gd name="T15" fmla="*/ 70971 h 912280"/>
              <a:gd name="T16" fmla="*/ 132136 w 720031"/>
              <a:gd name="T17" fmla="*/ 98855 h 912280"/>
              <a:gd name="T18" fmla="*/ 87259 w 720031"/>
              <a:gd name="T19" fmla="*/ 172365 h 912280"/>
              <a:gd name="T20" fmla="*/ 145335 w 720031"/>
              <a:gd name="T21" fmla="*/ 207851 h 912280"/>
              <a:gd name="T22" fmla="*/ 174373 w 720031"/>
              <a:gd name="T23" fmla="*/ 230664 h 912280"/>
              <a:gd name="T24" fmla="*/ 147976 w 720031"/>
              <a:gd name="T25" fmla="*/ 276294 h 912280"/>
              <a:gd name="T26" fmla="*/ 100460 w 720031"/>
              <a:gd name="T27" fmla="*/ 357404 h 912280"/>
              <a:gd name="T28" fmla="*/ 87259 w 720031"/>
              <a:gd name="T29" fmla="*/ 400494 h 912280"/>
              <a:gd name="T30" fmla="*/ 118939 w 720031"/>
              <a:gd name="T31" fmla="*/ 441051 h 912280"/>
              <a:gd name="T32" fmla="*/ 55581 w 720031"/>
              <a:gd name="T33" fmla="*/ 463863 h 912280"/>
              <a:gd name="T34" fmla="*/ 42382 w 720031"/>
              <a:gd name="T35" fmla="*/ 527233 h 912280"/>
              <a:gd name="T36" fmla="*/ 23905 w 720031"/>
              <a:gd name="T37" fmla="*/ 608344 h 912280"/>
              <a:gd name="T38" fmla="*/ 15979 w 720031"/>
              <a:gd name="T39" fmla="*/ 648903 h 912280"/>
              <a:gd name="T40" fmla="*/ 50301 w 720031"/>
              <a:gd name="T41" fmla="*/ 656507 h 912280"/>
              <a:gd name="T42" fmla="*/ 15979 w 720031"/>
              <a:gd name="T43" fmla="*/ 691992 h 912280"/>
              <a:gd name="T44" fmla="*/ 68780 w 720031"/>
              <a:gd name="T45" fmla="*/ 722412 h 912280"/>
              <a:gd name="T46" fmla="*/ 134778 w 720031"/>
              <a:gd name="T47" fmla="*/ 768044 h 912280"/>
              <a:gd name="T48" fmla="*/ 132136 w 720031"/>
              <a:gd name="T49" fmla="*/ 765504 h 912280"/>
              <a:gd name="T50" fmla="*/ 161173 w 720031"/>
              <a:gd name="T51" fmla="*/ 811128 h 912280"/>
              <a:gd name="T52" fmla="*/ 184937 w 720031"/>
              <a:gd name="T53" fmla="*/ 864357 h 912280"/>
              <a:gd name="T54" fmla="*/ 237729 w 720031"/>
              <a:gd name="T55" fmla="*/ 922657 h 912280"/>
              <a:gd name="T56" fmla="*/ 311644 w 720031"/>
              <a:gd name="T57" fmla="*/ 965749 h 912280"/>
              <a:gd name="T58" fmla="*/ 372358 w 720031"/>
              <a:gd name="T59" fmla="*/ 953074 h 912280"/>
              <a:gd name="T60" fmla="*/ 454193 w 720031"/>
              <a:gd name="T61" fmla="*/ 950539 h 912280"/>
              <a:gd name="T62" fmla="*/ 501711 w 720031"/>
              <a:gd name="T63" fmla="*/ 965749 h 912280"/>
              <a:gd name="T64" fmla="*/ 543946 w 720031"/>
              <a:gd name="T65" fmla="*/ 970818 h 912280"/>
              <a:gd name="T66" fmla="*/ 599384 w 720031"/>
              <a:gd name="T67" fmla="*/ 909983 h 912280"/>
              <a:gd name="T68" fmla="*/ 633702 w 720031"/>
              <a:gd name="T69" fmla="*/ 844080 h 912280"/>
              <a:gd name="T70" fmla="*/ 654821 w 720031"/>
              <a:gd name="T71" fmla="*/ 803523 h 912280"/>
              <a:gd name="T72" fmla="*/ 694417 w 720031"/>
              <a:gd name="T73" fmla="*/ 760434 h 912280"/>
              <a:gd name="T74" fmla="*/ 728733 w 720031"/>
              <a:gd name="T75" fmla="*/ 732550 h 912280"/>
              <a:gd name="T76" fmla="*/ 773609 w 720031"/>
              <a:gd name="T77" fmla="*/ 747763 h 912280"/>
              <a:gd name="T78" fmla="*/ 770972 w 720031"/>
              <a:gd name="T79" fmla="*/ 719876 h 912280"/>
              <a:gd name="T80" fmla="*/ 726093 w 720031"/>
              <a:gd name="T81" fmla="*/ 697063 h 912280"/>
              <a:gd name="T82" fmla="*/ 739294 w 720031"/>
              <a:gd name="T83" fmla="*/ 626089 h 912280"/>
              <a:gd name="T84" fmla="*/ 715537 w 720031"/>
              <a:gd name="T85" fmla="*/ 557649 h 912280"/>
              <a:gd name="T86" fmla="*/ 728733 w 720031"/>
              <a:gd name="T87" fmla="*/ 466399 h 912280"/>
              <a:gd name="T88" fmla="*/ 686499 w 720031"/>
              <a:gd name="T89" fmla="*/ 392891 h 912280"/>
              <a:gd name="T90" fmla="*/ 594110 w 720031"/>
              <a:gd name="T91" fmla="*/ 344729 h 912280"/>
              <a:gd name="T92" fmla="*/ 572984 w 720031"/>
              <a:gd name="T93" fmla="*/ 296568 h 912280"/>
              <a:gd name="T94" fmla="*/ 514910 w 720031"/>
              <a:gd name="T95" fmla="*/ 256014 h 912280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720031" h="912280">
                <a:moveTo>
                  <a:pt x="438282" y="219075"/>
                </a:moveTo>
                <a:cubicBezTo>
                  <a:pt x="431138" y="219472"/>
                  <a:pt x="415962" y="219803"/>
                  <a:pt x="404944" y="221456"/>
                </a:cubicBezTo>
                <a:cubicBezTo>
                  <a:pt x="399980" y="222201"/>
                  <a:pt x="390657" y="226219"/>
                  <a:pt x="390657" y="226219"/>
                </a:cubicBezTo>
                <a:cubicBezTo>
                  <a:pt x="373988" y="225425"/>
                  <a:pt x="354960" y="232424"/>
                  <a:pt x="340651" y="223838"/>
                </a:cubicBezTo>
                <a:cubicBezTo>
                  <a:pt x="334351" y="220058"/>
                  <a:pt x="345491" y="190264"/>
                  <a:pt x="347794" y="183356"/>
                </a:cubicBezTo>
                <a:lnTo>
                  <a:pt x="350176" y="176213"/>
                </a:lnTo>
                <a:cubicBezTo>
                  <a:pt x="350970" y="155575"/>
                  <a:pt x="351269" y="134913"/>
                  <a:pt x="352557" y="114300"/>
                </a:cubicBezTo>
                <a:cubicBezTo>
                  <a:pt x="352858" y="109481"/>
                  <a:pt x="353767" y="104697"/>
                  <a:pt x="354938" y="100013"/>
                </a:cubicBezTo>
                <a:cubicBezTo>
                  <a:pt x="356156" y="95143"/>
                  <a:pt x="359701" y="85725"/>
                  <a:pt x="359701" y="85725"/>
                </a:cubicBezTo>
                <a:cubicBezTo>
                  <a:pt x="360495" y="80963"/>
                  <a:pt x="359923" y="75756"/>
                  <a:pt x="362082" y="71438"/>
                </a:cubicBezTo>
                <a:cubicBezTo>
                  <a:pt x="365684" y="64233"/>
                  <a:pt x="386210" y="64552"/>
                  <a:pt x="388276" y="64294"/>
                </a:cubicBezTo>
                <a:cubicBezTo>
                  <a:pt x="390657" y="62706"/>
                  <a:pt x="394858" y="62337"/>
                  <a:pt x="395419" y="59531"/>
                </a:cubicBezTo>
                <a:cubicBezTo>
                  <a:pt x="395980" y="56725"/>
                  <a:pt x="393084" y="53905"/>
                  <a:pt x="390657" y="52388"/>
                </a:cubicBezTo>
                <a:cubicBezTo>
                  <a:pt x="386790" y="49971"/>
                  <a:pt x="372422" y="46638"/>
                  <a:pt x="366844" y="45244"/>
                </a:cubicBezTo>
                <a:cubicBezTo>
                  <a:pt x="364463" y="42863"/>
                  <a:pt x="362939" y="39025"/>
                  <a:pt x="359701" y="38100"/>
                </a:cubicBezTo>
                <a:cubicBezTo>
                  <a:pt x="350317" y="35418"/>
                  <a:pt x="349440" y="42792"/>
                  <a:pt x="345413" y="47625"/>
                </a:cubicBezTo>
                <a:cubicBezTo>
                  <a:pt x="339683" y="54501"/>
                  <a:pt x="338150" y="54848"/>
                  <a:pt x="331126" y="59531"/>
                </a:cubicBezTo>
                <a:cubicBezTo>
                  <a:pt x="322659" y="58322"/>
                  <a:pt x="313501" y="59459"/>
                  <a:pt x="307313" y="52388"/>
                </a:cubicBezTo>
                <a:cubicBezTo>
                  <a:pt x="303544" y="48080"/>
                  <a:pt x="297788" y="38100"/>
                  <a:pt x="297788" y="38100"/>
                </a:cubicBezTo>
                <a:cubicBezTo>
                  <a:pt x="290992" y="17711"/>
                  <a:pt x="296654" y="29676"/>
                  <a:pt x="285882" y="14288"/>
                </a:cubicBezTo>
                <a:cubicBezTo>
                  <a:pt x="282600" y="9599"/>
                  <a:pt x="276357" y="0"/>
                  <a:pt x="276357" y="0"/>
                </a:cubicBezTo>
                <a:cubicBezTo>
                  <a:pt x="273976" y="794"/>
                  <a:pt x="269662" y="-89"/>
                  <a:pt x="269213" y="2381"/>
                </a:cubicBezTo>
                <a:cubicBezTo>
                  <a:pt x="267046" y="14301"/>
                  <a:pt x="270581" y="23155"/>
                  <a:pt x="273976" y="33338"/>
                </a:cubicBezTo>
                <a:cubicBezTo>
                  <a:pt x="257836" y="38717"/>
                  <a:pt x="275396" y="30498"/>
                  <a:pt x="264451" y="52388"/>
                </a:cubicBezTo>
                <a:cubicBezTo>
                  <a:pt x="263328" y="54633"/>
                  <a:pt x="259798" y="54458"/>
                  <a:pt x="257307" y="54769"/>
                </a:cubicBezTo>
                <a:cubicBezTo>
                  <a:pt x="247038" y="56053"/>
                  <a:pt x="236670" y="56356"/>
                  <a:pt x="226351" y="57150"/>
                </a:cubicBezTo>
                <a:cubicBezTo>
                  <a:pt x="223970" y="66675"/>
                  <a:pt x="223322" y="76811"/>
                  <a:pt x="219207" y="85725"/>
                </a:cubicBezTo>
                <a:cubicBezTo>
                  <a:pt x="218155" y="88004"/>
                  <a:pt x="214257" y="89325"/>
                  <a:pt x="212063" y="88106"/>
                </a:cubicBezTo>
                <a:cubicBezTo>
                  <a:pt x="206176" y="84835"/>
                  <a:pt x="202538" y="78581"/>
                  <a:pt x="197776" y="73819"/>
                </a:cubicBezTo>
                <a:cubicBezTo>
                  <a:pt x="195395" y="71438"/>
                  <a:pt x="193827" y="67740"/>
                  <a:pt x="190632" y="66675"/>
                </a:cubicBezTo>
                <a:lnTo>
                  <a:pt x="183488" y="64294"/>
                </a:lnTo>
                <a:cubicBezTo>
                  <a:pt x="181107" y="65088"/>
                  <a:pt x="178854" y="66675"/>
                  <a:pt x="176344" y="66675"/>
                </a:cubicBezTo>
                <a:cubicBezTo>
                  <a:pt x="169085" y="66675"/>
                  <a:pt x="163869" y="63792"/>
                  <a:pt x="157294" y="61913"/>
                </a:cubicBezTo>
                <a:cubicBezTo>
                  <a:pt x="154147" y="61014"/>
                  <a:pt x="150944" y="60325"/>
                  <a:pt x="147769" y="59531"/>
                </a:cubicBezTo>
                <a:cubicBezTo>
                  <a:pt x="139038" y="60325"/>
                  <a:pt x="130148" y="60076"/>
                  <a:pt x="121576" y="61913"/>
                </a:cubicBezTo>
                <a:cubicBezTo>
                  <a:pt x="106051" y="65240"/>
                  <a:pt x="116759" y="83129"/>
                  <a:pt x="119194" y="92869"/>
                </a:cubicBezTo>
                <a:cubicBezTo>
                  <a:pt x="120176" y="96795"/>
                  <a:pt x="120782" y="100806"/>
                  <a:pt x="121576" y="104775"/>
                </a:cubicBezTo>
                <a:cubicBezTo>
                  <a:pt x="120782" y="111125"/>
                  <a:pt x="123446" y="119042"/>
                  <a:pt x="119194" y="123825"/>
                </a:cubicBezTo>
                <a:cubicBezTo>
                  <a:pt x="115465" y="128020"/>
                  <a:pt x="105167" y="121254"/>
                  <a:pt x="102526" y="126206"/>
                </a:cubicBezTo>
                <a:cubicBezTo>
                  <a:pt x="79744" y="168923"/>
                  <a:pt x="124048" y="156888"/>
                  <a:pt x="78713" y="161925"/>
                </a:cubicBezTo>
                <a:cubicBezTo>
                  <a:pt x="79507" y="164306"/>
                  <a:pt x="79875" y="166875"/>
                  <a:pt x="81094" y="169069"/>
                </a:cubicBezTo>
                <a:cubicBezTo>
                  <a:pt x="86696" y="179152"/>
                  <a:pt x="94223" y="189921"/>
                  <a:pt x="104907" y="195263"/>
                </a:cubicBezTo>
                <a:cubicBezTo>
                  <a:pt x="107152" y="196386"/>
                  <a:pt x="109670" y="196850"/>
                  <a:pt x="112051" y="197644"/>
                </a:cubicBezTo>
                <a:cubicBezTo>
                  <a:pt x="118401" y="196850"/>
                  <a:pt x="124805" y="196408"/>
                  <a:pt x="131101" y="195263"/>
                </a:cubicBezTo>
                <a:cubicBezTo>
                  <a:pt x="133570" y="194814"/>
                  <a:pt x="135734" y="192881"/>
                  <a:pt x="138244" y="192881"/>
                </a:cubicBezTo>
                <a:cubicBezTo>
                  <a:pt x="141517" y="192881"/>
                  <a:pt x="144594" y="194469"/>
                  <a:pt x="147769" y="195263"/>
                </a:cubicBezTo>
                <a:cubicBezTo>
                  <a:pt x="153759" y="213227"/>
                  <a:pt x="145677" y="191075"/>
                  <a:pt x="154913" y="209550"/>
                </a:cubicBezTo>
                <a:cubicBezTo>
                  <a:pt x="156035" y="211795"/>
                  <a:pt x="156500" y="214313"/>
                  <a:pt x="157294" y="216694"/>
                </a:cubicBezTo>
                <a:cubicBezTo>
                  <a:pt x="156500" y="220663"/>
                  <a:pt x="155978" y="224695"/>
                  <a:pt x="154913" y="228600"/>
                </a:cubicBezTo>
                <a:cubicBezTo>
                  <a:pt x="153592" y="233443"/>
                  <a:pt x="151369" y="238018"/>
                  <a:pt x="150151" y="242888"/>
                </a:cubicBezTo>
                <a:cubicBezTo>
                  <a:pt x="149357" y="246063"/>
                  <a:pt x="149584" y="249690"/>
                  <a:pt x="147769" y="252413"/>
                </a:cubicBezTo>
                <a:cubicBezTo>
                  <a:pt x="145131" y="256370"/>
                  <a:pt x="137557" y="258198"/>
                  <a:pt x="133482" y="259556"/>
                </a:cubicBezTo>
                <a:cubicBezTo>
                  <a:pt x="138051" y="286977"/>
                  <a:pt x="138562" y="283901"/>
                  <a:pt x="133482" y="326231"/>
                </a:cubicBezTo>
                <a:cubicBezTo>
                  <a:pt x="133141" y="329073"/>
                  <a:pt x="130954" y="331587"/>
                  <a:pt x="128719" y="333375"/>
                </a:cubicBezTo>
                <a:cubicBezTo>
                  <a:pt x="126759" y="334943"/>
                  <a:pt x="123957" y="334962"/>
                  <a:pt x="121576" y="335756"/>
                </a:cubicBezTo>
                <a:cubicBezTo>
                  <a:pt x="115456" y="334991"/>
                  <a:pt x="98083" y="330780"/>
                  <a:pt x="90619" y="335756"/>
                </a:cubicBezTo>
                <a:cubicBezTo>
                  <a:pt x="88530" y="337148"/>
                  <a:pt x="88847" y="340465"/>
                  <a:pt x="88238" y="342900"/>
                </a:cubicBezTo>
                <a:cubicBezTo>
                  <a:pt x="87256" y="346826"/>
                  <a:pt x="86922" y="350901"/>
                  <a:pt x="85857" y="354806"/>
                </a:cubicBezTo>
                <a:cubicBezTo>
                  <a:pt x="84536" y="359649"/>
                  <a:pt x="82682" y="364331"/>
                  <a:pt x="81094" y="369094"/>
                </a:cubicBezTo>
                <a:cubicBezTo>
                  <a:pt x="80300" y="371475"/>
                  <a:pt x="80488" y="374463"/>
                  <a:pt x="78713" y="376238"/>
                </a:cubicBezTo>
                <a:lnTo>
                  <a:pt x="69188" y="385763"/>
                </a:lnTo>
                <a:cubicBezTo>
                  <a:pt x="89991" y="422167"/>
                  <a:pt x="62454" y="385554"/>
                  <a:pt x="116813" y="400050"/>
                </a:cubicBezTo>
                <a:cubicBezTo>
                  <a:pt x="120724" y="401093"/>
                  <a:pt x="116677" y="408588"/>
                  <a:pt x="114432" y="411956"/>
                </a:cubicBezTo>
                <a:cubicBezTo>
                  <a:pt x="113040" y="414045"/>
                  <a:pt x="109723" y="413729"/>
                  <a:pt x="107288" y="414338"/>
                </a:cubicBezTo>
                <a:cubicBezTo>
                  <a:pt x="93233" y="417852"/>
                  <a:pt x="85445" y="417622"/>
                  <a:pt x="69188" y="419100"/>
                </a:cubicBezTo>
                <a:cubicBezTo>
                  <a:pt x="66807" y="420688"/>
                  <a:pt x="64529" y="422443"/>
                  <a:pt x="62044" y="423863"/>
                </a:cubicBezTo>
                <a:cubicBezTo>
                  <a:pt x="58962" y="425624"/>
                  <a:pt x="55029" y="426115"/>
                  <a:pt x="52519" y="428625"/>
                </a:cubicBezTo>
                <a:cubicBezTo>
                  <a:pt x="50744" y="430400"/>
                  <a:pt x="50932" y="433388"/>
                  <a:pt x="50138" y="435769"/>
                </a:cubicBezTo>
                <a:cubicBezTo>
                  <a:pt x="49344" y="442913"/>
                  <a:pt x="48850" y="450096"/>
                  <a:pt x="47757" y="457200"/>
                </a:cubicBezTo>
                <a:cubicBezTo>
                  <a:pt x="46902" y="462758"/>
                  <a:pt x="44774" y="468531"/>
                  <a:pt x="42994" y="473869"/>
                </a:cubicBezTo>
                <a:cubicBezTo>
                  <a:pt x="42200" y="478631"/>
                  <a:pt x="41660" y="483443"/>
                  <a:pt x="40613" y="488156"/>
                </a:cubicBezTo>
                <a:cubicBezTo>
                  <a:pt x="40069" y="490606"/>
                  <a:pt x="38470" y="492801"/>
                  <a:pt x="38232" y="495300"/>
                </a:cubicBezTo>
                <a:cubicBezTo>
                  <a:pt x="36875" y="509545"/>
                  <a:pt x="38411" y="524084"/>
                  <a:pt x="35851" y="538163"/>
                </a:cubicBezTo>
                <a:cubicBezTo>
                  <a:pt x="35141" y="542068"/>
                  <a:pt x="31014" y="544459"/>
                  <a:pt x="28707" y="547688"/>
                </a:cubicBezTo>
                <a:cubicBezTo>
                  <a:pt x="27043" y="550017"/>
                  <a:pt x="25532" y="552450"/>
                  <a:pt x="23944" y="554831"/>
                </a:cubicBezTo>
                <a:cubicBezTo>
                  <a:pt x="23150" y="560387"/>
                  <a:pt x="26130" y="568237"/>
                  <a:pt x="21563" y="571500"/>
                </a:cubicBezTo>
                <a:cubicBezTo>
                  <a:pt x="17478" y="574418"/>
                  <a:pt x="7276" y="566738"/>
                  <a:pt x="7276" y="566738"/>
                </a:cubicBezTo>
                <a:cubicBezTo>
                  <a:pt x="4895" y="567532"/>
                  <a:pt x="359" y="566619"/>
                  <a:pt x="132" y="569119"/>
                </a:cubicBezTo>
                <a:cubicBezTo>
                  <a:pt x="-885" y="580305"/>
                  <a:pt x="4114" y="592755"/>
                  <a:pt x="9657" y="602456"/>
                </a:cubicBezTo>
                <a:cubicBezTo>
                  <a:pt x="11077" y="604941"/>
                  <a:pt x="12832" y="607219"/>
                  <a:pt x="14419" y="609600"/>
                </a:cubicBezTo>
                <a:cubicBezTo>
                  <a:pt x="19182" y="608806"/>
                  <a:pt x="24126" y="608746"/>
                  <a:pt x="28707" y="607219"/>
                </a:cubicBezTo>
                <a:cubicBezTo>
                  <a:pt x="31422" y="606314"/>
                  <a:pt x="32989" y="602456"/>
                  <a:pt x="35851" y="602456"/>
                </a:cubicBezTo>
                <a:cubicBezTo>
                  <a:pt x="38713" y="602456"/>
                  <a:pt x="40613" y="605631"/>
                  <a:pt x="42994" y="607219"/>
                </a:cubicBezTo>
                <a:cubicBezTo>
                  <a:pt x="43788" y="610394"/>
                  <a:pt x="46316" y="613609"/>
                  <a:pt x="45376" y="616744"/>
                </a:cubicBezTo>
                <a:cubicBezTo>
                  <a:pt x="41726" y="628911"/>
                  <a:pt x="38094" y="631066"/>
                  <a:pt x="28707" y="633413"/>
                </a:cubicBezTo>
                <a:cubicBezTo>
                  <a:pt x="24781" y="634395"/>
                  <a:pt x="20770" y="635000"/>
                  <a:pt x="16801" y="635794"/>
                </a:cubicBezTo>
                <a:cubicBezTo>
                  <a:pt x="15213" y="638175"/>
                  <a:pt x="12509" y="640115"/>
                  <a:pt x="12038" y="642938"/>
                </a:cubicBezTo>
                <a:cubicBezTo>
                  <a:pt x="11625" y="645414"/>
                  <a:pt x="13729" y="647668"/>
                  <a:pt x="14419" y="650081"/>
                </a:cubicBezTo>
                <a:cubicBezTo>
                  <a:pt x="17100" y="659463"/>
                  <a:pt x="15020" y="660800"/>
                  <a:pt x="23944" y="666750"/>
                </a:cubicBezTo>
                <a:cubicBezTo>
                  <a:pt x="28476" y="669772"/>
                  <a:pt x="46350" y="671312"/>
                  <a:pt x="47757" y="671513"/>
                </a:cubicBezTo>
                <a:cubicBezTo>
                  <a:pt x="50138" y="672307"/>
                  <a:pt x="52656" y="672772"/>
                  <a:pt x="54901" y="673894"/>
                </a:cubicBezTo>
                <a:cubicBezTo>
                  <a:pt x="57461" y="675174"/>
                  <a:pt x="59283" y="677903"/>
                  <a:pt x="62044" y="678656"/>
                </a:cubicBezTo>
                <a:cubicBezTo>
                  <a:pt x="68218" y="680340"/>
                  <a:pt x="74744" y="680244"/>
                  <a:pt x="81094" y="681038"/>
                </a:cubicBezTo>
                <a:cubicBezTo>
                  <a:pt x="83117" y="683061"/>
                  <a:pt x="95850" y="697660"/>
                  <a:pt x="102526" y="700088"/>
                </a:cubicBezTo>
                <a:cubicBezTo>
                  <a:pt x="108677" y="702325"/>
                  <a:pt x="121576" y="704850"/>
                  <a:pt x="121576" y="704850"/>
                </a:cubicBezTo>
                <a:cubicBezTo>
                  <a:pt x="127285" y="721979"/>
                  <a:pt x="121576" y="700588"/>
                  <a:pt x="121576" y="721519"/>
                </a:cubicBezTo>
                <a:cubicBezTo>
                  <a:pt x="121576" y="727918"/>
                  <a:pt x="123163" y="734219"/>
                  <a:pt x="123957" y="740569"/>
                </a:cubicBezTo>
                <a:cubicBezTo>
                  <a:pt x="127926" y="739775"/>
                  <a:pt x="133001" y="741050"/>
                  <a:pt x="135863" y="738188"/>
                </a:cubicBezTo>
                <a:cubicBezTo>
                  <a:pt x="137638" y="736413"/>
                  <a:pt x="134874" y="733133"/>
                  <a:pt x="133482" y="731044"/>
                </a:cubicBezTo>
                <a:cubicBezTo>
                  <a:pt x="129815" y="725543"/>
                  <a:pt x="124466" y="722652"/>
                  <a:pt x="119194" y="719138"/>
                </a:cubicBezTo>
                <a:cubicBezTo>
                  <a:pt x="119988" y="723900"/>
                  <a:pt x="120529" y="728712"/>
                  <a:pt x="121576" y="733425"/>
                </a:cubicBezTo>
                <a:cubicBezTo>
                  <a:pt x="122121" y="735875"/>
                  <a:pt x="122350" y="738641"/>
                  <a:pt x="123957" y="740569"/>
                </a:cubicBezTo>
                <a:cubicBezTo>
                  <a:pt x="126498" y="743618"/>
                  <a:pt x="130469" y="745130"/>
                  <a:pt x="133482" y="747713"/>
                </a:cubicBezTo>
                <a:cubicBezTo>
                  <a:pt x="140615" y="753826"/>
                  <a:pt x="140488" y="754649"/>
                  <a:pt x="145388" y="762000"/>
                </a:cubicBezTo>
                <a:cubicBezTo>
                  <a:pt x="144594" y="764381"/>
                  <a:pt x="144130" y="766899"/>
                  <a:pt x="143007" y="769144"/>
                </a:cubicBezTo>
                <a:cubicBezTo>
                  <a:pt x="133773" y="787611"/>
                  <a:pt x="141848" y="765475"/>
                  <a:pt x="135863" y="783431"/>
                </a:cubicBezTo>
                <a:cubicBezTo>
                  <a:pt x="136657" y="792162"/>
                  <a:pt x="131802" y="803678"/>
                  <a:pt x="138244" y="809625"/>
                </a:cubicBezTo>
                <a:cubicBezTo>
                  <a:pt x="145267" y="816108"/>
                  <a:pt x="157447" y="810131"/>
                  <a:pt x="166819" y="812006"/>
                </a:cubicBezTo>
                <a:cubicBezTo>
                  <a:pt x="169625" y="812567"/>
                  <a:pt x="171764" y="814937"/>
                  <a:pt x="173963" y="816769"/>
                </a:cubicBezTo>
                <a:cubicBezTo>
                  <a:pt x="183756" y="824930"/>
                  <a:pt x="190840" y="837321"/>
                  <a:pt x="197776" y="847725"/>
                </a:cubicBezTo>
                <a:lnTo>
                  <a:pt x="207301" y="862013"/>
                </a:lnTo>
                <a:cubicBezTo>
                  <a:pt x="209682" y="863600"/>
                  <a:pt x="211829" y="865613"/>
                  <a:pt x="214444" y="866775"/>
                </a:cubicBezTo>
                <a:cubicBezTo>
                  <a:pt x="231960" y="874560"/>
                  <a:pt x="224340" y="867950"/>
                  <a:pt x="238257" y="876300"/>
                </a:cubicBezTo>
                <a:cubicBezTo>
                  <a:pt x="247107" y="881610"/>
                  <a:pt x="253344" y="885357"/>
                  <a:pt x="259688" y="892969"/>
                </a:cubicBezTo>
                <a:cubicBezTo>
                  <a:pt x="261520" y="895168"/>
                  <a:pt x="262427" y="898089"/>
                  <a:pt x="264451" y="900113"/>
                </a:cubicBezTo>
                <a:cubicBezTo>
                  <a:pt x="270251" y="905913"/>
                  <a:pt x="273468" y="905070"/>
                  <a:pt x="281119" y="907256"/>
                </a:cubicBezTo>
                <a:cubicBezTo>
                  <a:pt x="283533" y="907946"/>
                  <a:pt x="285882" y="908844"/>
                  <a:pt x="288263" y="909638"/>
                </a:cubicBezTo>
                <a:cubicBezTo>
                  <a:pt x="300169" y="908844"/>
                  <a:pt x="312366" y="909989"/>
                  <a:pt x="323982" y="907256"/>
                </a:cubicBezTo>
                <a:cubicBezTo>
                  <a:pt x="326768" y="906601"/>
                  <a:pt x="326721" y="902136"/>
                  <a:pt x="328744" y="900113"/>
                </a:cubicBezTo>
                <a:cubicBezTo>
                  <a:pt x="330768" y="898089"/>
                  <a:pt x="333507" y="896938"/>
                  <a:pt x="335888" y="895350"/>
                </a:cubicBezTo>
                <a:cubicBezTo>
                  <a:pt x="349382" y="896144"/>
                  <a:pt x="362919" y="896386"/>
                  <a:pt x="376369" y="897731"/>
                </a:cubicBezTo>
                <a:cubicBezTo>
                  <a:pt x="378867" y="897981"/>
                  <a:pt x="381003" y="900113"/>
                  <a:pt x="383513" y="900113"/>
                </a:cubicBezTo>
                <a:cubicBezTo>
                  <a:pt x="389912" y="900113"/>
                  <a:pt x="396213" y="898525"/>
                  <a:pt x="402563" y="897731"/>
                </a:cubicBezTo>
                <a:cubicBezTo>
                  <a:pt x="404944" y="896144"/>
                  <a:pt x="406855" y="893207"/>
                  <a:pt x="409707" y="892969"/>
                </a:cubicBezTo>
                <a:cubicBezTo>
                  <a:pt x="416870" y="892372"/>
                  <a:pt x="424464" y="892681"/>
                  <a:pt x="431138" y="895350"/>
                </a:cubicBezTo>
                <a:cubicBezTo>
                  <a:pt x="433469" y="896282"/>
                  <a:pt x="432396" y="900249"/>
                  <a:pt x="433519" y="902494"/>
                </a:cubicBezTo>
                <a:cubicBezTo>
                  <a:pt x="437827" y="911111"/>
                  <a:pt x="437187" y="909273"/>
                  <a:pt x="445426" y="912019"/>
                </a:cubicBezTo>
                <a:cubicBezTo>
                  <a:pt x="447807" y="910431"/>
                  <a:pt x="450545" y="909280"/>
                  <a:pt x="452569" y="907256"/>
                </a:cubicBezTo>
                <a:cubicBezTo>
                  <a:pt x="454593" y="905232"/>
                  <a:pt x="454526" y="900674"/>
                  <a:pt x="457332" y="900113"/>
                </a:cubicBezTo>
                <a:cubicBezTo>
                  <a:pt x="463607" y="898858"/>
                  <a:pt x="470032" y="901700"/>
                  <a:pt x="476382" y="902494"/>
                </a:cubicBezTo>
                <a:cubicBezTo>
                  <a:pt x="478763" y="903288"/>
                  <a:pt x="481437" y="903483"/>
                  <a:pt x="483526" y="904875"/>
                </a:cubicBezTo>
                <a:cubicBezTo>
                  <a:pt x="486328" y="906743"/>
                  <a:pt x="487367" y="911359"/>
                  <a:pt x="490669" y="912019"/>
                </a:cubicBezTo>
                <a:cubicBezTo>
                  <a:pt x="496173" y="913120"/>
                  <a:pt x="501782" y="910432"/>
                  <a:pt x="507338" y="909638"/>
                </a:cubicBezTo>
                <a:cubicBezTo>
                  <a:pt x="508132" y="895350"/>
                  <a:pt x="502549" y="879159"/>
                  <a:pt x="509719" y="866775"/>
                </a:cubicBezTo>
                <a:cubicBezTo>
                  <a:pt x="513716" y="859871"/>
                  <a:pt x="526086" y="867258"/>
                  <a:pt x="533532" y="864394"/>
                </a:cubicBezTo>
                <a:cubicBezTo>
                  <a:pt x="537236" y="862969"/>
                  <a:pt x="537870" y="857675"/>
                  <a:pt x="540676" y="854869"/>
                </a:cubicBezTo>
                <a:cubicBezTo>
                  <a:pt x="548880" y="846665"/>
                  <a:pt x="557332" y="849049"/>
                  <a:pt x="569251" y="847725"/>
                </a:cubicBezTo>
                <a:cubicBezTo>
                  <a:pt x="567663" y="841375"/>
                  <a:pt x="565772" y="835093"/>
                  <a:pt x="564488" y="828675"/>
                </a:cubicBezTo>
                <a:cubicBezTo>
                  <a:pt x="561615" y="814308"/>
                  <a:pt x="563387" y="820609"/>
                  <a:pt x="559726" y="809625"/>
                </a:cubicBezTo>
                <a:cubicBezTo>
                  <a:pt x="562380" y="788390"/>
                  <a:pt x="555967" y="788480"/>
                  <a:pt x="571632" y="792956"/>
                </a:cubicBezTo>
                <a:cubicBezTo>
                  <a:pt x="574046" y="793646"/>
                  <a:pt x="576395" y="794544"/>
                  <a:pt x="578776" y="795338"/>
                </a:cubicBezTo>
                <a:cubicBezTo>
                  <a:pt x="581157" y="793750"/>
                  <a:pt x="584131" y="792810"/>
                  <a:pt x="585919" y="790575"/>
                </a:cubicBezTo>
                <a:cubicBezTo>
                  <a:pt x="587487" y="788615"/>
                  <a:pt x="587969" y="785919"/>
                  <a:pt x="588301" y="783431"/>
                </a:cubicBezTo>
                <a:cubicBezTo>
                  <a:pt x="589564" y="773957"/>
                  <a:pt x="589419" y="764330"/>
                  <a:pt x="590682" y="754856"/>
                </a:cubicBezTo>
                <a:cubicBezTo>
                  <a:pt x="591742" y="746904"/>
                  <a:pt x="594490" y="746286"/>
                  <a:pt x="600207" y="740569"/>
                </a:cubicBezTo>
                <a:cubicBezTo>
                  <a:pt x="603931" y="733120"/>
                  <a:pt x="604872" y="728727"/>
                  <a:pt x="612113" y="723900"/>
                </a:cubicBezTo>
                <a:cubicBezTo>
                  <a:pt x="614202" y="722508"/>
                  <a:pt x="616876" y="722313"/>
                  <a:pt x="619257" y="721519"/>
                </a:cubicBezTo>
                <a:cubicBezTo>
                  <a:pt x="621638" y="719138"/>
                  <a:pt x="623844" y="716567"/>
                  <a:pt x="626401" y="714375"/>
                </a:cubicBezTo>
                <a:cubicBezTo>
                  <a:pt x="629414" y="711792"/>
                  <a:pt x="633385" y="710280"/>
                  <a:pt x="635926" y="707231"/>
                </a:cubicBezTo>
                <a:cubicBezTo>
                  <a:pt x="637533" y="705303"/>
                  <a:pt x="637088" y="702282"/>
                  <a:pt x="638307" y="700088"/>
                </a:cubicBezTo>
                <a:cubicBezTo>
                  <a:pt x="641087" y="695084"/>
                  <a:pt x="647832" y="685800"/>
                  <a:pt x="647832" y="685800"/>
                </a:cubicBezTo>
                <a:cubicBezTo>
                  <a:pt x="651007" y="686594"/>
                  <a:pt x="655227" y="685696"/>
                  <a:pt x="657357" y="688181"/>
                </a:cubicBezTo>
                <a:cubicBezTo>
                  <a:pt x="660624" y="691993"/>
                  <a:pt x="659334" y="698292"/>
                  <a:pt x="662119" y="702469"/>
                </a:cubicBezTo>
                <a:lnTo>
                  <a:pt x="666882" y="709613"/>
                </a:lnTo>
                <a:cubicBezTo>
                  <a:pt x="678105" y="707742"/>
                  <a:pt x="680750" y="707691"/>
                  <a:pt x="690694" y="704850"/>
                </a:cubicBezTo>
                <a:cubicBezTo>
                  <a:pt x="693108" y="704160"/>
                  <a:pt x="695388" y="703013"/>
                  <a:pt x="697838" y="702469"/>
                </a:cubicBezTo>
                <a:cubicBezTo>
                  <a:pt x="702551" y="701422"/>
                  <a:pt x="707363" y="700882"/>
                  <a:pt x="712126" y="700088"/>
                </a:cubicBezTo>
                <a:cubicBezTo>
                  <a:pt x="714507" y="698500"/>
                  <a:pt x="718364" y="698040"/>
                  <a:pt x="719269" y="695325"/>
                </a:cubicBezTo>
                <a:cubicBezTo>
                  <a:pt x="723569" y="682425"/>
                  <a:pt x="708533" y="684408"/>
                  <a:pt x="702601" y="683419"/>
                </a:cubicBezTo>
                <a:cubicBezTo>
                  <a:pt x="700220" y="681038"/>
                  <a:pt x="697613" y="678862"/>
                  <a:pt x="695457" y="676275"/>
                </a:cubicBezTo>
                <a:cubicBezTo>
                  <a:pt x="693625" y="674076"/>
                  <a:pt x="692718" y="671155"/>
                  <a:pt x="690694" y="669131"/>
                </a:cubicBezTo>
                <a:cubicBezTo>
                  <a:pt x="688671" y="667108"/>
                  <a:pt x="686036" y="665789"/>
                  <a:pt x="683551" y="664369"/>
                </a:cubicBezTo>
                <a:cubicBezTo>
                  <a:pt x="678248" y="661338"/>
                  <a:pt x="672821" y="658710"/>
                  <a:pt x="666882" y="657225"/>
                </a:cubicBezTo>
                <a:cubicBezTo>
                  <a:pt x="662956" y="656243"/>
                  <a:pt x="658945" y="655638"/>
                  <a:pt x="654976" y="654844"/>
                </a:cubicBezTo>
                <a:cubicBezTo>
                  <a:pt x="655770" y="650875"/>
                  <a:pt x="655349" y="646452"/>
                  <a:pt x="657357" y="642938"/>
                </a:cubicBezTo>
                <a:cubicBezTo>
                  <a:pt x="658777" y="640453"/>
                  <a:pt x="662477" y="640199"/>
                  <a:pt x="664501" y="638175"/>
                </a:cubicBezTo>
                <a:cubicBezTo>
                  <a:pt x="669116" y="633560"/>
                  <a:pt x="669708" y="629697"/>
                  <a:pt x="671644" y="623888"/>
                </a:cubicBezTo>
                <a:cubicBezTo>
                  <a:pt x="671475" y="621865"/>
                  <a:pt x="671649" y="596751"/>
                  <a:pt x="666882" y="588169"/>
                </a:cubicBezTo>
                <a:cubicBezTo>
                  <a:pt x="658819" y="573656"/>
                  <a:pt x="657915" y="578494"/>
                  <a:pt x="654976" y="566738"/>
                </a:cubicBezTo>
                <a:cubicBezTo>
                  <a:pt x="653994" y="562811"/>
                  <a:pt x="653166" y="558838"/>
                  <a:pt x="652594" y="554831"/>
                </a:cubicBezTo>
                <a:cubicBezTo>
                  <a:pt x="651577" y="547716"/>
                  <a:pt x="651829" y="540404"/>
                  <a:pt x="650213" y="533400"/>
                </a:cubicBezTo>
                <a:cubicBezTo>
                  <a:pt x="649415" y="529941"/>
                  <a:pt x="647038" y="527050"/>
                  <a:pt x="645451" y="523875"/>
                </a:cubicBezTo>
                <a:cubicBezTo>
                  <a:pt x="646245" y="503238"/>
                  <a:pt x="646411" y="482567"/>
                  <a:pt x="647832" y="461963"/>
                </a:cubicBezTo>
                <a:cubicBezTo>
                  <a:pt x="648005" y="459459"/>
                  <a:pt x="649090" y="457064"/>
                  <a:pt x="650213" y="454819"/>
                </a:cubicBezTo>
                <a:cubicBezTo>
                  <a:pt x="651493" y="452259"/>
                  <a:pt x="653388" y="450056"/>
                  <a:pt x="654976" y="447675"/>
                </a:cubicBezTo>
                <a:cubicBezTo>
                  <a:pt x="655770" y="444500"/>
                  <a:pt x="656894" y="441390"/>
                  <a:pt x="657357" y="438150"/>
                </a:cubicBezTo>
                <a:cubicBezTo>
                  <a:pt x="661961" y="405920"/>
                  <a:pt x="656595" y="423769"/>
                  <a:pt x="662119" y="407194"/>
                </a:cubicBezTo>
                <a:cubicBezTo>
                  <a:pt x="660667" y="397030"/>
                  <a:pt x="660589" y="384233"/>
                  <a:pt x="652594" y="376238"/>
                </a:cubicBezTo>
                <a:cubicBezTo>
                  <a:pt x="650570" y="374214"/>
                  <a:pt x="648249" y="372075"/>
                  <a:pt x="645451" y="371475"/>
                </a:cubicBezTo>
                <a:cubicBezTo>
                  <a:pt x="636878" y="369638"/>
                  <a:pt x="627988" y="369888"/>
                  <a:pt x="619257" y="369094"/>
                </a:cubicBezTo>
                <a:cubicBezTo>
                  <a:pt x="599362" y="355831"/>
                  <a:pt x="609020" y="363619"/>
                  <a:pt x="590682" y="345281"/>
                </a:cubicBezTo>
                <a:cubicBezTo>
                  <a:pt x="588301" y="342900"/>
                  <a:pt x="586733" y="339203"/>
                  <a:pt x="583538" y="338138"/>
                </a:cubicBezTo>
                <a:cubicBezTo>
                  <a:pt x="570323" y="333732"/>
                  <a:pt x="578885" y="336067"/>
                  <a:pt x="557344" y="333375"/>
                </a:cubicBezTo>
                <a:cubicBezTo>
                  <a:pt x="546959" y="329914"/>
                  <a:pt x="543461" y="330140"/>
                  <a:pt x="535913" y="323850"/>
                </a:cubicBezTo>
                <a:cubicBezTo>
                  <a:pt x="533326" y="321694"/>
                  <a:pt x="531150" y="319087"/>
                  <a:pt x="528769" y="316706"/>
                </a:cubicBezTo>
                <a:cubicBezTo>
                  <a:pt x="527975" y="314325"/>
                  <a:pt x="526880" y="312024"/>
                  <a:pt x="526388" y="309563"/>
                </a:cubicBezTo>
                <a:cubicBezTo>
                  <a:pt x="524926" y="302254"/>
                  <a:pt x="525212" y="292922"/>
                  <a:pt x="521626" y="285750"/>
                </a:cubicBezTo>
                <a:cubicBezTo>
                  <a:pt x="520346" y="283190"/>
                  <a:pt x="518451" y="280987"/>
                  <a:pt x="516863" y="278606"/>
                </a:cubicBezTo>
                <a:cubicBezTo>
                  <a:pt x="513869" y="269623"/>
                  <a:pt x="513145" y="265363"/>
                  <a:pt x="504957" y="257175"/>
                </a:cubicBezTo>
                <a:cubicBezTo>
                  <a:pt x="502576" y="254794"/>
                  <a:pt x="501051" y="250956"/>
                  <a:pt x="497813" y="250031"/>
                </a:cubicBezTo>
                <a:cubicBezTo>
                  <a:pt x="489383" y="247622"/>
                  <a:pt x="480350" y="248444"/>
                  <a:pt x="471619" y="247650"/>
                </a:cubicBezTo>
                <a:cubicBezTo>
                  <a:pt x="469238" y="245269"/>
                  <a:pt x="466147" y="243430"/>
                  <a:pt x="464476" y="240506"/>
                </a:cubicBezTo>
                <a:cubicBezTo>
                  <a:pt x="462852" y="237664"/>
                  <a:pt x="463718" y="233823"/>
                  <a:pt x="462094" y="230981"/>
                </a:cubicBezTo>
                <a:cubicBezTo>
                  <a:pt x="461040" y="229137"/>
                  <a:pt x="450857" y="219482"/>
                  <a:pt x="447807" y="219075"/>
                </a:cubicBezTo>
                <a:cubicBezTo>
                  <a:pt x="438366" y="217816"/>
                  <a:pt x="445426" y="218678"/>
                  <a:pt x="438282" y="219075"/>
                </a:cubicBez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  <a:cs typeface="Arial" pitchFamily="34" charset="0"/>
            </a:endParaRPr>
          </a:p>
        </p:txBody>
      </p:sp>
      <p:sp>
        <p:nvSpPr>
          <p:cNvPr id="246" name="Полилиния 245"/>
          <p:cNvSpPr>
            <a:spLocks/>
          </p:cNvSpPr>
          <p:nvPr/>
        </p:nvSpPr>
        <p:spPr bwMode="auto">
          <a:xfrm rot="21334256">
            <a:off x="16306203" y="3751901"/>
            <a:ext cx="624483" cy="392368"/>
          </a:xfrm>
          <a:custGeom>
            <a:avLst/>
            <a:gdLst>
              <a:gd name="T0" fmla="*/ 65738 w 720900"/>
              <a:gd name="T1" fmla="*/ 38693 h 384825"/>
              <a:gd name="T2" fmla="*/ 72597 w 720900"/>
              <a:gd name="T3" fmla="*/ 23811 h 384825"/>
              <a:gd name="T4" fmla="*/ 96708 w 720900"/>
              <a:gd name="T5" fmla="*/ 17859 h 384825"/>
              <a:gd name="T6" fmla="*/ 131184 w 720900"/>
              <a:gd name="T7" fmla="*/ 0 h 384825"/>
              <a:gd name="T8" fmla="*/ 151849 w 720900"/>
              <a:gd name="T9" fmla="*/ 41668 h 384825"/>
              <a:gd name="T10" fmla="*/ 175961 w 720900"/>
              <a:gd name="T11" fmla="*/ 71431 h 384825"/>
              <a:gd name="T12" fmla="*/ 193186 w 720900"/>
              <a:gd name="T13" fmla="*/ 56551 h 384825"/>
              <a:gd name="T14" fmla="*/ 227638 w 720900"/>
              <a:gd name="T15" fmla="*/ 62504 h 384825"/>
              <a:gd name="T16" fmla="*/ 317206 w 720900"/>
              <a:gd name="T17" fmla="*/ 74408 h 384825"/>
              <a:gd name="T18" fmla="*/ 324097 w 720900"/>
              <a:gd name="T19" fmla="*/ 119053 h 384825"/>
              <a:gd name="T20" fmla="*/ 358546 w 720900"/>
              <a:gd name="T21" fmla="*/ 119053 h 384825"/>
              <a:gd name="T22" fmla="*/ 334432 w 720900"/>
              <a:gd name="T23" fmla="*/ 74408 h 384825"/>
              <a:gd name="T24" fmla="*/ 361991 w 720900"/>
              <a:gd name="T25" fmla="*/ 44645 h 384825"/>
              <a:gd name="T26" fmla="*/ 437779 w 720900"/>
              <a:gd name="T27" fmla="*/ 59529 h 384825"/>
              <a:gd name="T28" fmla="*/ 417111 w 720900"/>
              <a:gd name="T29" fmla="*/ 71431 h 384825"/>
              <a:gd name="T30" fmla="*/ 448119 w 720900"/>
              <a:gd name="T31" fmla="*/ 80362 h 384825"/>
              <a:gd name="T32" fmla="*/ 475673 w 720900"/>
              <a:gd name="T33" fmla="*/ 86313 h 384825"/>
              <a:gd name="T34" fmla="*/ 510125 w 720900"/>
              <a:gd name="T35" fmla="*/ 107148 h 384825"/>
              <a:gd name="T36" fmla="*/ 513570 w 720900"/>
              <a:gd name="T37" fmla="*/ 125006 h 384825"/>
              <a:gd name="T38" fmla="*/ 506680 w 720900"/>
              <a:gd name="T39" fmla="*/ 154772 h 384825"/>
              <a:gd name="T40" fmla="*/ 592808 w 720900"/>
              <a:gd name="T41" fmla="*/ 175603 h 384825"/>
              <a:gd name="T42" fmla="*/ 592808 w 720900"/>
              <a:gd name="T43" fmla="*/ 154772 h 384825"/>
              <a:gd name="T44" fmla="*/ 634144 w 720900"/>
              <a:gd name="T45" fmla="*/ 142865 h 384825"/>
              <a:gd name="T46" fmla="*/ 696154 w 720900"/>
              <a:gd name="T47" fmla="*/ 154772 h 384825"/>
              <a:gd name="T48" fmla="*/ 682373 w 720900"/>
              <a:gd name="T49" fmla="*/ 187509 h 384825"/>
              <a:gd name="T50" fmla="*/ 692711 w 720900"/>
              <a:gd name="T51" fmla="*/ 202392 h 384825"/>
              <a:gd name="T52" fmla="*/ 699600 w 720900"/>
              <a:gd name="T53" fmla="*/ 223229 h 384825"/>
              <a:gd name="T54" fmla="*/ 658260 w 720900"/>
              <a:gd name="T55" fmla="*/ 235129 h 384825"/>
              <a:gd name="T56" fmla="*/ 620363 w 720900"/>
              <a:gd name="T57" fmla="*/ 244060 h 384825"/>
              <a:gd name="T58" fmla="*/ 565246 w 720900"/>
              <a:gd name="T59" fmla="*/ 270849 h 384825"/>
              <a:gd name="T60" fmla="*/ 451561 w 720900"/>
              <a:gd name="T61" fmla="*/ 279776 h 384825"/>
              <a:gd name="T62" fmla="*/ 420558 w 720900"/>
              <a:gd name="T63" fmla="*/ 300618 h 384825"/>
              <a:gd name="T64" fmla="*/ 410217 w 720900"/>
              <a:gd name="T65" fmla="*/ 321445 h 384825"/>
              <a:gd name="T66" fmla="*/ 386104 w 720900"/>
              <a:gd name="T67" fmla="*/ 309528 h 384825"/>
              <a:gd name="T68" fmla="*/ 341320 w 720900"/>
              <a:gd name="T69" fmla="*/ 321445 h 384825"/>
              <a:gd name="T70" fmla="*/ 317206 w 720900"/>
              <a:gd name="T71" fmla="*/ 321445 h 384825"/>
              <a:gd name="T72" fmla="*/ 303429 w 720900"/>
              <a:gd name="T73" fmla="*/ 276800 h 384825"/>
              <a:gd name="T74" fmla="*/ 255204 w 720900"/>
              <a:gd name="T75" fmla="*/ 300618 h 384825"/>
              <a:gd name="T76" fmla="*/ 244855 w 720900"/>
              <a:gd name="T77" fmla="*/ 267872 h 384825"/>
              <a:gd name="T78" fmla="*/ 248305 w 720900"/>
              <a:gd name="T79" fmla="*/ 250011 h 384825"/>
              <a:gd name="T80" fmla="*/ 210416 w 720900"/>
              <a:gd name="T81" fmla="*/ 235129 h 384825"/>
              <a:gd name="T82" fmla="*/ 196629 w 720900"/>
              <a:gd name="T83" fmla="*/ 220250 h 384825"/>
              <a:gd name="T84" fmla="*/ 141508 w 720900"/>
              <a:gd name="T85" fmla="*/ 244060 h 384825"/>
              <a:gd name="T86" fmla="*/ 155294 w 720900"/>
              <a:gd name="T87" fmla="*/ 270849 h 384825"/>
              <a:gd name="T88" fmla="*/ 165627 w 720900"/>
              <a:gd name="T89" fmla="*/ 282753 h 384825"/>
              <a:gd name="T90" fmla="*/ 110523 w 720900"/>
              <a:gd name="T91" fmla="*/ 261919 h 384825"/>
              <a:gd name="T92" fmla="*/ 96708 w 720900"/>
              <a:gd name="T93" fmla="*/ 282753 h 384825"/>
              <a:gd name="T94" fmla="*/ 58841 w 720900"/>
              <a:gd name="T95" fmla="*/ 229182 h 384825"/>
              <a:gd name="T96" fmla="*/ 34708 w 720900"/>
              <a:gd name="T97" fmla="*/ 214295 h 384825"/>
              <a:gd name="T98" fmla="*/ 7133 w 720900"/>
              <a:gd name="T99" fmla="*/ 208345 h 384825"/>
              <a:gd name="T100" fmla="*/ 3704 w 720900"/>
              <a:gd name="T101" fmla="*/ 175603 h 384825"/>
              <a:gd name="T102" fmla="*/ 27811 w 720900"/>
              <a:gd name="T103" fmla="*/ 151788 h 384825"/>
              <a:gd name="T104" fmla="*/ 48489 w 720900"/>
              <a:gd name="T105" fmla="*/ 139888 h 384825"/>
              <a:gd name="T106" fmla="*/ 72597 w 720900"/>
              <a:gd name="T107" fmla="*/ 139888 h 384825"/>
              <a:gd name="T108" fmla="*/ 96708 w 720900"/>
              <a:gd name="T109" fmla="*/ 116079 h 384825"/>
              <a:gd name="T110" fmla="*/ 79499 w 720900"/>
              <a:gd name="T111" fmla="*/ 83338 h 384825"/>
              <a:gd name="T112" fmla="*/ 69167 w 720900"/>
              <a:gd name="T113" fmla="*/ 56551 h 384825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0" t="0" r="r" b="b"/>
            <a:pathLst>
              <a:path w="720900" h="384825">
                <a:moveTo>
                  <a:pt x="70884" y="67079"/>
                </a:moveTo>
                <a:cubicBezTo>
                  <a:pt x="70296" y="59430"/>
                  <a:pt x="69618" y="52687"/>
                  <a:pt x="67354" y="45896"/>
                </a:cubicBezTo>
                <a:cubicBezTo>
                  <a:pt x="66012" y="41871"/>
                  <a:pt x="58717" y="39245"/>
                  <a:pt x="60293" y="35305"/>
                </a:cubicBezTo>
                <a:cubicBezTo>
                  <a:pt x="62248" y="30418"/>
                  <a:pt x="69487" y="30092"/>
                  <a:pt x="74415" y="28244"/>
                </a:cubicBezTo>
                <a:cubicBezTo>
                  <a:pt x="78958" y="26540"/>
                  <a:pt x="83871" y="26046"/>
                  <a:pt x="88537" y="24713"/>
                </a:cubicBezTo>
                <a:cubicBezTo>
                  <a:pt x="92115" y="23691"/>
                  <a:pt x="95598" y="22360"/>
                  <a:pt x="99128" y="21183"/>
                </a:cubicBezTo>
                <a:cubicBezTo>
                  <a:pt x="124940" y="3976"/>
                  <a:pt x="92478" y="24983"/>
                  <a:pt x="123842" y="7061"/>
                </a:cubicBezTo>
                <a:cubicBezTo>
                  <a:pt x="127526" y="4956"/>
                  <a:pt x="130903" y="2354"/>
                  <a:pt x="134433" y="0"/>
                </a:cubicBezTo>
                <a:cubicBezTo>
                  <a:pt x="137964" y="2354"/>
                  <a:pt x="142024" y="4061"/>
                  <a:pt x="145025" y="7061"/>
                </a:cubicBezTo>
                <a:cubicBezTo>
                  <a:pt x="158489" y="20525"/>
                  <a:pt x="150382" y="28490"/>
                  <a:pt x="155616" y="49427"/>
                </a:cubicBezTo>
                <a:cubicBezTo>
                  <a:pt x="156645" y="53543"/>
                  <a:pt x="160954" y="56141"/>
                  <a:pt x="162677" y="60018"/>
                </a:cubicBezTo>
                <a:cubicBezTo>
                  <a:pt x="174139" y="85806"/>
                  <a:pt x="161065" y="78310"/>
                  <a:pt x="180330" y="84732"/>
                </a:cubicBezTo>
                <a:cubicBezTo>
                  <a:pt x="185037" y="83555"/>
                  <a:pt x="191021" y="84632"/>
                  <a:pt x="194452" y="81201"/>
                </a:cubicBezTo>
                <a:cubicBezTo>
                  <a:pt x="197883" y="77770"/>
                  <a:pt x="193821" y="69575"/>
                  <a:pt x="197982" y="67079"/>
                </a:cubicBezTo>
                <a:cubicBezTo>
                  <a:pt x="202143" y="64583"/>
                  <a:pt x="207346" y="69658"/>
                  <a:pt x="212104" y="70610"/>
                </a:cubicBezTo>
                <a:cubicBezTo>
                  <a:pt x="219123" y="72014"/>
                  <a:pt x="226226" y="72963"/>
                  <a:pt x="233287" y="74140"/>
                </a:cubicBezTo>
                <a:cubicBezTo>
                  <a:pt x="273482" y="87538"/>
                  <a:pt x="247040" y="80764"/>
                  <a:pt x="314489" y="84732"/>
                </a:cubicBezTo>
                <a:cubicBezTo>
                  <a:pt x="318019" y="85909"/>
                  <a:pt x="322174" y="85937"/>
                  <a:pt x="325080" y="88262"/>
                </a:cubicBezTo>
                <a:cubicBezTo>
                  <a:pt x="331301" y="93239"/>
                  <a:pt x="333346" y="102469"/>
                  <a:pt x="335672" y="109445"/>
                </a:cubicBezTo>
                <a:cubicBezTo>
                  <a:pt x="327918" y="121077"/>
                  <a:pt x="322384" y="124146"/>
                  <a:pt x="332141" y="141220"/>
                </a:cubicBezTo>
                <a:cubicBezTo>
                  <a:pt x="333987" y="144451"/>
                  <a:pt x="339202" y="143573"/>
                  <a:pt x="342733" y="144750"/>
                </a:cubicBezTo>
                <a:cubicBezTo>
                  <a:pt x="350971" y="143573"/>
                  <a:pt x="359476" y="143611"/>
                  <a:pt x="367446" y="141220"/>
                </a:cubicBezTo>
                <a:cubicBezTo>
                  <a:pt x="387183" y="135299"/>
                  <a:pt x="387227" y="108329"/>
                  <a:pt x="374507" y="91793"/>
                </a:cubicBezTo>
                <a:cubicBezTo>
                  <a:pt x="368010" y="83346"/>
                  <a:pt x="353324" y="89439"/>
                  <a:pt x="342733" y="88262"/>
                </a:cubicBezTo>
                <a:cubicBezTo>
                  <a:pt x="339195" y="77650"/>
                  <a:pt x="331107" y="58469"/>
                  <a:pt x="342733" y="49427"/>
                </a:cubicBezTo>
                <a:cubicBezTo>
                  <a:pt x="350222" y="43602"/>
                  <a:pt x="361509" y="52346"/>
                  <a:pt x="370977" y="52957"/>
                </a:cubicBezTo>
                <a:cubicBezTo>
                  <a:pt x="398013" y="54701"/>
                  <a:pt x="425111" y="55311"/>
                  <a:pt x="452178" y="56488"/>
                </a:cubicBezTo>
                <a:cubicBezTo>
                  <a:pt x="451001" y="61195"/>
                  <a:pt x="451679" y="66821"/>
                  <a:pt x="448648" y="70610"/>
                </a:cubicBezTo>
                <a:cubicBezTo>
                  <a:pt x="446323" y="73516"/>
                  <a:pt x="441153" y="72076"/>
                  <a:pt x="438056" y="74140"/>
                </a:cubicBezTo>
                <a:cubicBezTo>
                  <a:pt x="433902" y="76910"/>
                  <a:pt x="430995" y="81201"/>
                  <a:pt x="427465" y="84732"/>
                </a:cubicBezTo>
                <a:cubicBezTo>
                  <a:pt x="432172" y="85909"/>
                  <a:pt x="436984" y="86728"/>
                  <a:pt x="441587" y="88262"/>
                </a:cubicBezTo>
                <a:cubicBezTo>
                  <a:pt x="447599" y="90266"/>
                  <a:pt x="453169" y="93502"/>
                  <a:pt x="459239" y="95323"/>
                </a:cubicBezTo>
                <a:cubicBezTo>
                  <a:pt x="464987" y="97047"/>
                  <a:pt x="471070" y="97399"/>
                  <a:pt x="476892" y="98854"/>
                </a:cubicBezTo>
                <a:cubicBezTo>
                  <a:pt x="480502" y="99757"/>
                  <a:pt x="483953" y="101207"/>
                  <a:pt x="487483" y="102384"/>
                </a:cubicBezTo>
                <a:cubicBezTo>
                  <a:pt x="491014" y="104738"/>
                  <a:pt x="494622" y="106979"/>
                  <a:pt x="498075" y="109445"/>
                </a:cubicBezTo>
                <a:cubicBezTo>
                  <a:pt x="528747" y="131353"/>
                  <a:pt x="497815" y="110449"/>
                  <a:pt x="522788" y="127098"/>
                </a:cubicBezTo>
                <a:cubicBezTo>
                  <a:pt x="525142" y="130628"/>
                  <a:pt x="529151" y="133504"/>
                  <a:pt x="529849" y="137689"/>
                </a:cubicBezTo>
                <a:cubicBezTo>
                  <a:pt x="530461" y="141360"/>
                  <a:pt x="528644" y="145375"/>
                  <a:pt x="526319" y="148281"/>
                </a:cubicBezTo>
                <a:cubicBezTo>
                  <a:pt x="521342" y="154503"/>
                  <a:pt x="512113" y="156547"/>
                  <a:pt x="505136" y="158872"/>
                </a:cubicBezTo>
                <a:cubicBezTo>
                  <a:pt x="512926" y="197830"/>
                  <a:pt x="501249" y="161074"/>
                  <a:pt x="519258" y="183586"/>
                </a:cubicBezTo>
                <a:cubicBezTo>
                  <a:pt x="522151" y="187203"/>
                  <a:pt x="526144" y="210955"/>
                  <a:pt x="526319" y="211830"/>
                </a:cubicBezTo>
                <a:cubicBezTo>
                  <a:pt x="553386" y="210653"/>
                  <a:pt x="580864" y="213146"/>
                  <a:pt x="607520" y="208300"/>
                </a:cubicBezTo>
                <a:cubicBezTo>
                  <a:pt x="611182" y="207634"/>
                  <a:pt x="603990" y="201430"/>
                  <a:pt x="603990" y="197708"/>
                </a:cubicBezTo>
                <a:cubicBezTo>
                  <a:pt x="603990" y="192856"/>
                  <a:pt x="603041" y="185452"/>
                  <a:pt x="607520" y="183586"/>
                </a:cubicBezTo>
                <a:cubicBezTo>
                  <a:pt x="619519" y="178587"/>
                  <a:pt x="633411" y="181233"/>
                  <a:pt x="646356" y="180056"/>
                </a:cubicBezTo>
                <a:cubicBezTo>
                  <a:pt x="647533" y="176525"/>
                  <a:pt x="647561" y="172370"/>
                  <a:pt x="649886" y="169464"/>
                </a:cubicBezTo>
                <a:cubicBezTo>
                  <a:pt x="660066" y="156739"/>
                  <a:pt x="670664" y="163858"/>
                  <a:pt x="685191" y="165934"/>
                </a:cubicBezTo>
                <a:cubicBezTo>
                  <a:pt x="710399" y="174337"/>
                  <a:pt x="702245" y="166802"/>
                  <a:pt x="713435" y="183586"/>
                </a:cubicBezTo>
                <a:cubicBezTo>
                  <a:pt x="712258" y="193001"/>
                  <a:pt x="713147" y="202913"/>
                  <a:pt x="709905" y="211830"/>
                </a:cubicBezTo>
                <a:cubicBezTo>
                  <a:pt x="708199" y="216523"/>
                  <a:pt x="702083" y="218267"/>
                  <a:pt x="699313" y="222422"/>
                </a:cubicBezTo>
                <a:cubicBezTo>
                  <a:pt x="697249" y="225518"/>
                  <a:pt x="696960" y="229483"/>
                  <a:pt x="695783" y="233013"/>
                </a:cubicBezTo>
                <a:cubicBezTo>
                  <a:pt x="700490" y="235367"/>
                  <a:pt x="705622" y="237015"/>
                  <a:pt x="709905" y="240074"/>
                </a:cubicBezTo>
                <a:cubicBezTo>
                  <a:pt x="713968" y="242976"/>
                  <a:pt x="719125" y="245865"/>
                  <a:pt x="720497" y="250666"/>
                </a:cubicBezTo>
                <a:cubicBezTo>
                  <a:pt x="721830" y="255332"/>
                  <a:pt x="719658" y="260751"/>
                  <a:pt x="716966" y="264788"/>
                </a:cubicBezTo>
                <a:cubicBezTo>
                  <a:pt x="714612" y="268319"/>
                  <a:pt x="710169" y="269951"/>
                  <a:pt x="706374" y="271849"/>
                </a:cubicBezTo>
                <a:cubicBezTo>
                  <a:pt x="697685" y="276194"/>
                  <a:pt x="682732" y="277555"/>
                  <a:pt x="674600" y="278910"/>
                </a:cubicBezTo>
                <a:cubicBezTo>
                  <a:pt x="671069" y="281264"/>
                  <a:pt x="668102" y="284855"/>
                  <a:pt x="664008" y="285971"/>
                </a:cubicBezTo>
                <a:cubicBezTo>
                  <a:pt x="654854" y="288467"/>
                  <a:pt x="642816" y="283154"/>
                  <a:pt x="635764" y="289501"/>
                </a:cubicBezTo>
                <a:cubicBezTo>
                  <a:pt x="628551" y="295993"/>
                  <a:pt x="637161" y="312987"/>
                  <a:pt x="628703" y="317745"/>
                </a:cubicBezTo>
                <a:cubicBezTo>
                  <a:pt x="614307" y="325843"/>
                  <a:pt x="595752" y="320099"/>
                  <a:pt x="579276" y="321276"/>
                </a:cubicBezTo>
                <a:cubicBezTo>
                  <a:pt x="566447" y="340518"/>
                  <a:pt x="579488" y="328337"/>
                  <a:pt x="561624" y="328337"/>
                </a:cubicBezTo>
                <a:cubicBezTo>
                  <a:pt x="528652" y="328337"/>
                  <a:pt x="495721" y="330690"/>
                  <a:pt x="462770" y="331867"/>
                </a:cubicBezTo>
                <a:cubicBezTo>
                  <a:pt x="458270" y="338618"/>
                  <a:pt x="452438" y="348867"/>
                  <a:pt x="445117" y="353050"/>
                </a:cubicBezTo>
                <a:cubicBezTo>
                  <a:pt x="440904" y="355457"/>
                  <a:pt x="435702" y="355404"/>
                  <a:pt x="430995" y="356581"/>
                </a:cubicBezTo>
                <a:cubicBezTo>
                  <a:pt x="428641" y="360111"/>
                  <a:pt x="425605" y="363272"/>
                  <a:pt x="423934" y="367172"/>
                </a:cubicBezTo>
                <a:cubicBezTo>
                  <a:pt x="422023" y="371632"/>
                  <a:pt x="424744" y="379124"/>
                  <a:pt x="420404" y="381294"/>
                </a:cubicBezTo>
                <a:cubicBezTo>
                  <a:pt x="415037" y="383978"/>
                  <a:pt x="408635" y="378941"/>
                  <a:pt x="402751" y="377764"/>
                </a:cubicBezTo>
                <a:cubicBezTo>
                  <a:pt x="400397" y="374233"/>
                  <a:pt x="399630" y="368748"/>
                  <a:pt x="395690" y="367172"/>
                </a:cubicBezTo>
                <a:cubicBezTo>
                  <a:pt x="384868" y="362843"/>
                  <a:pt x="380028" y="380844"/>
                  <a:pt x="378038" y="384825"/>
                </a:cubicBezTo>
                <a:cubicBezTo>
                  <a:pt x="368623" y="383648"/>
                  <a:pt x="359129" y="382991"/>
                  <a:pt x="349794" y="381294"/>
                </a:cubicBezTo>
                <a:cubicBezTo>
                  <a:pt x="346132" y="380628"/>
                  <a:pt x="342924" y="377764"/>
                  <a:pt x="339202" y="377764"/>
                </a:cubicBezTo>
                <a:cubicBezTo>
                  <a:pt x="334350" y="377764"/>
                  <a:pt x="329787" y="380117"/>
                  <a:pt x="325080" y="381294"/>
                </a:cubicBezTo>
                <a:cubicBezTo>
                  <a:pt x="321550" y="377764"/>
                  <a:pt x="315775" y="375527"/>
                  <a:pt x="314489" y="370703"/>
                </a:cubicBezTo>
                <a:cubicBezTo>
                  <a:pt x="310838" y="357011"/>
                  <a:pt x="320490" y="338823"/>
                  <a:pt x="310958" y="328337"/>
                </a:cubicBezTo>
                <a:cubicBezTo>
                  <a:pt x="303790" y="320452"/>
                  <a:pt x="289775" y="330690"/>
                  <a:pt x="279184" y="331867"/>
                </a:cubicBezTo>
                <a:cubicBezTo>
                  <a:pt x="270946" y="356581"/>
                  <a:pt x="279184" y="350696"/>
                  <a:pt x="261531" y="356581"/>
                </a:cubicBezTo>
                <a:cubicBezTo>
                  <a:pt x="258001" y="354227"/>
                  <a:pt x="253294" y="353050"/>
                  <a:pt x="250940" y="349520"/>
                </a:cubicBezTo>
                <a:cubicBezTo>
                  <a:pt x="244991" y="340597"/>
                  <a:pt x="247647" y="326526"/>
                  <a:pt x="250940" y="317745"/>
                </a:cubicBezTo>
                <a:cubicBezTo>
                  <a:pt x="252430" y="313772"/>
                  <a:pt x="255647" y="310684"/>
                  <a:pt x="258001" y="307154"/>
                </a:cubicBezTo>
                <a:cubicBezTo>
                  <a:pt x="256824" y="303623"/>
                  <a:pt x="258163" y="297024"/>
                  <a:pt x="254470" y="296562"/>
                </a:cubicBezTo>
                <a:cubicBezTo>
                  <a:pt x="244535" y="295320"/>
                  <a:pt x="186088" y="317933"/>
                  <a:pt x="205043" y="289501"/>
                </a:cubicBezTo>
                <a:cubicBezTo>
                  <a:pt x="207813" y="285347"/>
                  <a:pt x="212104" y="282440"/>
                  <a:pt x="215635" y="278910"/>
                </a:cubicBezTo>
                <a:cubicBezTo>
                  <a:pt x="216742" y="275588"/>
                  <a:pt x="223941" y="261049"/>
                  <a:pt x="215635" y="257727"/>
                </a:cubicBezTo>
                <a:cubicBezTo>
                  <a:pt x="211130" y="255925"/>
                  <a:pt x="206220" y="260080"/>
                  <a:pt x="201513" y="261257"/>
                </a:cubicBezTo>
                <a:cubicBezTo>
                  <a:pt x="190641" y="277565"/>
                  <a:pt x="193111" y="283252"/>
                  <a:pt x="176799" y="285971"/>
                </a:cubicBezTo>
                <a:cubicBezTo>
                  <a:pt x="166287" y="287723"/>
                  <a:pt x="155616" y="288324"/>
                  <a:pt x="145025" y="289501"/>
                </a:cubicBezTo>
                <a:cubicBezTo>
                  <a:pt x="146202" y="298916"/>
                  <a:pt x="144702" y="309075"/>
                  <a:pt x="148555" y="317745"/>
                </a:cubicBezTo>
                <a:cubicBezTo>
                  <a:pt x="150066" y="321146"/>
                  <a:pt x="155569" y="320254"/>
                  <a:pt x="159147" y="321276"/>
                </a:cubicBezTo>
                <a:cubicBezTo>
                  <a:pt x="163812" y="322609"/>
                  <a:pt x="168562" y="323629"/>
                  <a:pt x="173269" y="324806"/>
                </a:cubicBezTo>
                <a:cubicBezTo>
                  <a:pt x="172092" y="328337"/>
                  <a:pt x="173349" y="334495"/>
                  <a:pt x="169738" y="335398"/>
                </a:cubicBezTo>
                <a:cubicBezTo>
                  <a:pt x="150816" y="340128"/>
                  <a:pt x="137475" y="326834"/>
                  <a:pt x="123842" y="317745"/>
                </a:cubicBezTo>
                <a:lnTo>
                  <a:pt x="113250" y="310684"/>
                </a:lnTo>
                <a:cubicBezTo>
                  <a:pt x="109720" y="311861"/>
                  <a:pt x="104505" y="310984"/>
                  <a:pt x="102659" y="314215"/>
                </a:cubicBezTo>
                <a:cubicBezTo>
                  <a:pt x="99107" y="320430"/>
                  <a:pt x="105198" y="331604"/>
                  <a:pt x="99128" y="335398"/>
                </a:cubicBezTo>
                <a:cubicBezTo>
                  <a:pt x="92071" y="339808"/>
                  <a:pt x="82653" y="333044"/>
                  <a:pt x="74415" y="331867"/>
                </a:cubicBezTo>
                <a:cubicBezTo>
                  <a:pt x="41441" y="298896"/>
                  <a:pt x="99584" y="361658"/>
                  <a:pt x="60293" y="271849"/>
                </a:cubicBezTo>
                <a:cubicBezTo>
                  <a:pt x="57310" y="265030"/>
                  <a:pt x="39110" y="264788"/>
                  <a:pt x="39110" y="264788"/>
                </a:cubicBezTo>
                <a:cubicBezTo>
                  <a:pt x="37933" y="261257"/>
                  <a:pt x="33915" y="257525"/>
                  <a:pt x="35579" y="254196"/>
                </a:cubicBezTo>
                <a:cubicBezTo>
                  <a:pt x="37243" y="250867"/>
                  <a:pt x="49781" y="251569"/>
                  <a:pt x="46171" y="250666"/>
                </a:cubicBezTo>
                <a:cubicBezTo>
                  <a:pt x="33560" y="247513"/>
                  <a:pt x="20280" y="248312"/>
                  <a:pt x="7335" y="247135"/>
                </a:cubicBezTo>
                <a:cubicBezTo>
                  <a:pt x="4981" y="243605"/>
                  <a:pt x="658" y="240770"/>
                  <a:pt x="274" y="236544"/>
                </a:cubicBezTo>
                <a:cubicBezTo>
                  <a:pt x="-585" y="227095"/>
                  <a:pt x="563" y="217217"/>
                  <a:pt x="3805" y="208300"/>
                </a:cubicBezTo>
                <a:cubicBezTo>
                  <a:pt x="5980" y="202318"/>
                  <a:pt x="19944" y="194010"/>
                  <a:pt x="24988" y="190647"/>
                </a:cubicBezTo>
                <a:cubicBezTo>
                  <a:pt x="26165" y="187117"/>
                  <a:pt x="29130" y="183727"/>
                  <a:pt x="28518" y="180056"/>
                </a:cubicBezTo>
                <a:cubicBezTo>
                  <a:pt x="25458" y="161697"/>
                  <a:pt x="11572" y="176054"/>
                  <a:pt x="32049" y="162403"/>
                </a:cubicBezTo>
                <a:cubicBezTo>
                  <a:pt x="37933" y="163580"/>
                  <a:pt x="43880" y="164479"/>
                  <a:pt x="49701" y="165934"/>
                </a:cubicBezTo>
                <a:cubicBezTo>
                  <a:pt x="53311" y="166837"/>
                  <a:pt x="56571" y="169464"/>
                  <a:pt x="60293" y="169464"/>
                </a:cubicBezTo>
                <a:cubicBezTo>
                  <a:pt x="65145" y="169464"/>
                  <a:pt x="69708" y="167111"/>
                  <a:pt x="74415" y="165934"/>
                </a:cubicBezTo>
                <a:cubicBezTo>
                  <a:pt x="82227" y="160725"/>
                  <a:pt x="90164" y="156432"/>
                  <a:pt x="95598" y="148281"/>
                </a:cubicBezTo>
                <a:cubicBezTo>
                  <a:pt x="97662" y="145184"/>
                  <a:pt x="97321" y="140942"/>
                  <a:pt x="99128" y="137689"/>
                </a:cubicBezTo>
                <a:cubicBezTo>
                  <a:pt x="103249" y="130271"/>
                  <a:pt x="113250" y="116506"/>
                  <a:pt x="113250" y="116506"/>
                </a:cubicBezTo>
                <a:cubicBezTo>
                  <a:pt x="88971" y="100320"/>
                  <a:pt x="100118" y="105067"/>
                  <a:pt x="81476" y="98854"/>
                </a:cubicBezTo>
                <a:cubicBezTo>
                  <a:pt x="77945" y="96500"/>
                  <a:pt x="73535" y="95106"/>
                  <a:pt x="70884" y="91793"/>
                </a:cubicBezTo>
                <a:cubicBezTo>
                  <a:pt x="65494" y="85055"/>
                  <a:pt x="71472" y="74728"/>
                  <a:pt x="70884" y="67079"/>
                </a:cubicBez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  <a:cs typeface="Arial" pitchFamily="34" charset="0"/>
            </a:endParaRPr>
          </a:p>
        </p:txBody>
      </p:sp>
      <p:sp>
        <p:nvSpPr>
          <p:cNvPr id="247" name="Freeform 245"/>
          <p:cNvSpPr>
            <a:spLocks/>
          </p:cNvSpPr>
          <p:nvPr/>
        </p:nvSpPr>
        <p:spPr bwMode="auto">
          <a:xfrm rot="21334256">
            <a:off x="15624726" y="3807235"/>
            <a:ext cx="601099" cy="932280"/>
          </a:xfrm>
          <a:custGeom>
            <a:avLst/>
            <a:gdLst>
              <a:gd name="T0" fmla="*/ 2147483647 w 195"/>
              <a:gd name="T1" fmla="*/ 2147483647 h 256"/>
              <a:gd name="T2" fmla="*/ 2147483647 w 195"/>
              <a:gd name="T3" fmla="*/ 2147483647 h 256"/>
              <a:gd name="T4" fmla="*/ 2147483647 w 195"/>
              <a:gd name="T5" fmla="*/ 2147483647 h 256"/>
              <a:gd name="T6" fmla="*/ 2147483647 w 195"/>
              <a:gd name="T7" fmla="*/ 2147483647 h 256"/>
              <a:gd name="T8" fmla="*/ 2147483647 w 195"/>
              <a:gd name="T9" fmla="*/ 2147483647 h 256"/>
              <a:gd name="T10" fmla="*/ 2147483647 w 195"/>
              <a:gd name="T11" fmla="*/ 2147483647 h 256"/>
              <a:gd name="T12" fmla="*/ 2147483647 w 195"/>
              <a:gd name="T13" fmla="*/ 2147483647 h 256"/>
              <a:gd name="T14" fmla="*/ 2147483647 w 195"/>
              <a:gd name="T15" fmla="*/ 2147483647 h 256"/>
              <a:gd name="T16" fmla="*/ 2147483647 w 195"/>
              <a:gd name="T17" fmla="*/ 2147483647 h 256"/>
              <a:gd name="T18" fmla="*/ 2147483647 w 195"/>
              <a:gd name="T19" fmla="*/ 2147483647 h 256"/>
              <a:gd name="T20" fmla="*/ 2147483647 w 195"/>
              <a:gd name="T21" fmla="*/ 2147483647 h 256"/>
              <a:gd name="T22" fmla="*/ 2147483647 w 195"/>
              <a:gd name="T23" fmla="*/ 2147483647 h 256"/>
              <a:gd name="T24" fmla="*/ 2147483647 w 195"/>
              <a:gd name="T25" fmla="*/ 2147483647 h 256"/>
              <a:gd name="T26" fmla="*/ 2147483647 w 195"/>
              <a:gd name="T27" fmla="*/ 2147483647 h 256"/>
              <a:gd name="T28" fmla="*/ 2147483647 w 195"/>
              <a:gd name="T29" fmla="*/ 2147483647 h 256"/>
              <a:gd name="T30" fmla="*/ 2147483647 w 195"/>
              <a:gd name="T31" fmla="*/ 2147483647 h 256"/>
              <a:gd name="T32" fmla="*/ 2147483647 w 195"/>
              <a:gd name="T33" fmla="*/ 2147483647 h 256"/>
              <a:gd name="T34" fmla="*/ 2147483647 w 195"/>
              <a:gd name="T35" fmla="*/ 2147483647 h 256"/>
              <a:gd name="T36" fmla="*/ 2147483647 w 195"/>
              <a:gd name="T37" fmla="*/ 2147483647 h 256"/>
              <a:gd name="T38" fmla="*/ 2147483647 w 195"/>
              <a:gd name="T39" fmla="*/ 2147483647 h 256"/>
              <a:gd name="T40" fmla="*/ 2147483647 w 195"/>
              <a:gd name="T41" fmla="*/ 2147483647 h 256"/>
              <a:gd name="T42" fmla="*/ 2147483647 w 195"/>
              <a:gd name="T43" fmla="*/ 2147483647 h 256"/>
              <a:gd name="T44" fmla="*/ 2147483647 w 195"/>
              <a:gd name="T45" fmla="*/ 2147483647 h 256"/>
              <a:gd name="T46" fmla="*/ 2147483647 w 195"/>
              <a:gd name="T47" fmla="*/ 2147483647 h 256"/>
              <a:gd name="T48" fmla="*/ 2147483647 w 195"/>
              <a:gd name="T49" fmla="*/ 2147483647 h 256"/>
              <a:gd name="T50" fmla="*/ 2147483647 w 195"/>
              <a:gd name="T51" fmla="*/ 2147483647 h 256"/>
              <a:gd name="T52" fmla="*/ 2147483647 w 195"/>
              <a:gd name="T53" fmla="*/ 2147483647 h 256"/>
              <a:gd name="T54" fmla="*/ 2147483647 w 195"/>
              <a:gd name="T55" fmla="*/ 2147483647 h 256"/>
              <a:gd name="T56" fmla="*/ 2147483647 w 195"/>
              <a:gd name="T57" fmla="*/ 2147483647 h 256"/>
              <a:gd name="T58" fmla="*/ 2147483647 w 195"/>
              <a:gd name="T59" fmla="*/ 2147483647 h 256"/>
              <a:gd name="T60" fmla="*/ 2147483647 w 195"/>
              <a:gd name="T61" fmla="*/ 2147483647 h 256"/>
              <a:gd name="T62" fmla="*/ 2147483647 w 195"/>
              <a:gd name="T63" fmla="*/ 2147483647 h 256"/>
              <a:gd name="T64" fmla="*/ 2147483647 w 195"/>
              <a:gd name="T65" fmla="*/ 2147483647 h 256"/>
              <a:gd name="T66" fmla="*/ 2147483647 w 195"/>
              <a:gd name="T67" fmla="*/ 2147483647 h 256"/>
              <a:gd name="T68" fmla="*/ 2147483647 w 195"/>
              <a:gd name="T69" fmla="*/ 2147483647 h 256"/>
              <a:gd name="T70" fmla="*/ 2147483647 w 195"/>
              <a:gd name="T71" fmla="*/ 2147483647 h 256"/>
              <a:gd name="T72" fmla="*/ 2147483647 w 195"/>
              <a:gd name="T73" fmla="*/ 2147483647 h 256"/>
              <a:gd name="T74" fmla="*/ 2147483647 w 195"/>
              <a:gd name="T75" fmla="*/ 2147483647 h 256"/>
              <a:gd name="T76" fmla="*/ 2147483647 w 195"/>
              <a:gd name="T77" fmla="*/ 2147483647 h 256"/>
              <a:gd name="T78" fmla="*/ 2147483647 w 195"/>
              <a:gd name="T79" fmla="*/ 2147483647 h 256"/>
              <a:gd name="T80" fmla="*/ 2147483647 w 195"/>
              <a:gd name="T81" fmla="*/ 2147483647 h 256"/>
              <a:gd name="T82" fmla="*/ 2147483647 w 195"/>
              <a:gd name="T83" fmla="*/ 2147483647 h 256"/>
              <a:gd name="T84" fmla="*/ 2147483647 w 195"/>
              <a:gd name="T85" fmla="*/ 2147483647 h 256"/>
              <a:gd name="T86" fmla="*/ 2147483647 w 195"/>
              <a:gd name="T87" fmla="*/ 2147483647 h 256"/>
              <a:gd name="T88" fmla="*/ 2147483647 w 195"/>
              <a:gd name="T89" fmla="*/ 2147483647 h 256"/>
              <a:gd name="T90" fmla="*/ 2147483647 w 195"/>
              <a:gd name="T91" fmla="*/ 2147483647 h 256"/>
              <a:gd name="T92" fmla="*/ 2147483647 w 195"/>
              <a:gd name="T93" fmla="*/ 2147483647 h 256"/>
              <a:gd name="T94" fmla="*/ 2147483647 w 195"/>
              <a:gd name="T95" fmla="*/ 2147483647 h 256"/>
              <a:gd name="T96" fmla="*/ 2147483647 w 195"/>
              <a:gd name="T97" fmla="*/ 2147483647 h 256"/>
              <a:gd name="T98" fmla="*/ 2147483647 w 195"/>
              <a:gd name="T99" fmla="*/ 2147483647 h 25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195"/>
              <a:gd name="T151" fmla="*/ 0 h 256"/>
              <a:gd name="T152" fmla="*/ 195 w 195"/>
              <a:gd name="T153" fmla="*/ 256 h 25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195" h="256">
                <a:moveTo>
                  <a:pt x="193" y="57"/>
                </a:moveTo>
                <a:lnTo>
                  <a:pt x="192" y="58"/>
                </a:lnTo>
                <a:lnTo>
                  <a:pt x="192" y="63"/>
                </a:lnTo>
                <a:lnTo>
                  <a:pt x="183" y="63"/>
                </a:lnTo>
                <a:lnTo>
                  <a:pt x="183" y="68"/>
                </a:lnTo>
                <a:lnTo>
                  <a:pt x="180" y="70"/>
                </a:lnTo>
                <a:lnTo>
                  <a:pt x="176" y="68"/>
                </a:lnTo>
                <a:lnTo>
                  <a:pt x="174" y="65"/>
                </a:lnTo>
                <a:lnTo>
                  <a:pt x="170" y="64"/>
                </a:lnTo>
                <a:lnTo>
                  <a:pt x="168" y="65"/>
                </a:lnTo>
                <a:lnTo>
                  <a:pt x="165" y="63"/>
                </a:lnTo>
                <a:lnTo>
                  <a:pt x="156" y="63"/>
                </a:lnTo>
                <a:lnTo>
                  <a:pt x="155" y="82"/>
                </a:lnTo>
                <a:lnTo>
                  <a:pt x="149" y="80"/>
                </a:lnTo>
                <a:lnTo>
                  <a:pt x="149" y="92"/>
                </a:lnTo>
                <a:lnTo>
                  <a:pt x="145" y="90"/>
                </a:lnTo>
                <a:lnTo>
                  <a:pt x="145" y="95"/>
                </a:lnTo>
                <a:lnTo>
                  <a:pt x="146" y="96"/>
                </a:lnTo>
                <a:lnTo>
                  <a:pt x="146" y="101"/>
                </a:lnTo>
                <a:lnTo>
                  <a:pt x="151" y="104"/>
                </a:lnTo>
                <a:lnTo>
                  <a:pt x="155" y="104"/>
                </a:lnTo>
                <a:lnTo>
                  <a:pt x="161" y="102"/>
                </a:lnTo>
                <a:lnTo>
                  <a:pt x="161" y="104"/>
                </a:lnTo>
                <a:lnTo>
                  <a:pt x="161" y="105"/>
                </a:lnTo>
                <a:lnTo>
                  <a:pt x="164" y="105"/>
                </a:lnTo>
                <a:lnTo>
                  <a:pt x="164" y="108"/>
                </a:lnTo>
                <a:lnTo>
                  <a:pt x="162" y="118"/>
                </a:lnTo>
                <a:lnTo>
                  <a:pt x="158" y="118"/>
                </a:lnTo>
                <a:lnTo>
                  <a:pt x="156" y="139"/>
                </a:lnTo>
                <a:lnTo>
                  <a:pt x="146" y="137"/>
                </a:lnTo>
                <a:lnTo>
                  <a:pt x="146" y="142"/>
                </a:lnTo>
                <a:lnTo>
                  <a:pt x="146" y="143"/>
                </a:lnTo>
                <a:lnTo>
                  <a:pt x="143" y="146"/>
                </a:lnTo>
                <a:lnTo>
                  <a:pt x="143" y="149"/>
                </a:lnTo>
                <a:lnTo>
                  <a:pt x="140" y="156"/>
                </a:lnTo>
                <a:lnTo>
                  <a:pt x="154" y="158"/>
                </a:lnTo>
                <a:lnTo>
                  <a:pt x="152" y="162"/>
                </a:lnTo>
                <a:lnTo>
                  <a:pt x="146" y="161"/>
                </a:lnTo>
                <a:lnTo>
                  <a:pt x="137" y="164"/>
                </a:lnTo>
                <a:lnTo>
                  <a:pt x="136" y="168"/>
                </a:lnTo>
                <a:lnTo>
                  <a:pt x="133" y="172"/>
                </a:lnTo>
                <a:lnTo>
                  <a:pt x="132" y="180"/>
                </a:lnTo>
                <a:lnTo>
                  <a:pt x="130" y="186"/>
                </a:lnTo>
                <a:lnTo>
                  <a:pt x="132" y="186"/>
                </a:lnTo>
                <a:lnTo>
                  <a:pt x="130" y="202"/>
                </a:lnTo>
                <a:lnTo>
                  <a:pt x="126" y="202"/>
                </a:lnTo>
                <a:lnTo>
                  <a:pt x="126" y="205"/>
                </a:lnTo>
                <a:lnTo>
                  <a:pt x="123" y="203"/>
                </a:lnTo>
                <a:lnTo>
                  <a:pt x="120" y="206"/>
                </a:lnTo>
                <a:lnTo>
                  <a:pt x="123" y="216"/>
                </a:lnTo>
                <a:lnTo>
                  <a:pt x="130" y="216"/>
                </a:lnTo>
                <a:lnTo>
                  <a:pt x="132" y="222"/>
                </a:lnTo>
                <a:lnTo>
                  <a:pt x="129" y="224"/>
                </a:lnTo>
                <a:lnTo>
                  <a:pt x="127" y="228"/>
                </a:lnTo>
                <a:lnTo>
                  <a:pt x="123" y="228"/>
                </a:lnTo>
                <a:lnTo>
                  <a:pt x="127" y="234"/>
                </a:lnTo>
                <a:lnTo>
                  <a:pt x="133" y="232"/>
                </a:lnTo>
                <a:lnTo>
                  <a:pt x="133" y="235"/>
                </a:lnTo>
                <a:lnTo>
                  <a:pt x="130" y="235"/>
                </a:lnTo>
                <a:lnTo>
                  <a:pt x="130" y="238"/>
                </a:lnTo>
                <a:lnTo>
                  <a:pt x="132" y="241"/>
                </a:lnTo>
                <a:lnTo>
                  <a:pt x="132" y="243"/>
                </a:lnTo>
                <a:lnTo>
                  <a:pt x="129" y="246"/>
                </a:lnTo>
                <a:lnTo>
                  <a:pt x="129" y="247"/>
                </a:lnTo>
                <a:lnTo>
                  <a:pt x="133" y="250"/>
                </a:lnTo>
                <a:lnTo>
                  <a:pt x="133" y="253"/>
                </a:lnTo>
                <a:lnTo>
                  <a:pt x="127" y="256"/>
                </a:lnTo>
                <a:lnTo>
                  <a:pt x="120" y="256"/>
                </a:lnTo>
                <a:lnTo>
                  <a:pt x="117" y="247"/>
                </a:lnTo>
                <a:lnTo>
                  <a:pt x="113" y="246"/>
                </a:lnTo>
                <a:lnTo>
                  <a:pt x="108" y="243"/>
                </a:lnTo>
                <a:lnTo>
                  <a:pt x="105" y="238"/>
                </a:lnTo>
                <a:lnTo>
                  <a:pt x="104" y="234"/>
                </a:lnTo>
                <a:lnTo>
                  <a:pt x="102" y="237"/>
                </a:lnTo>
                <a:lnTo>
                  <a:pt x="101" y="246"/>
                </a:lnTo>
                <a:lnTo>
                  <a:pt x="98" y="249"/>
                </a:lnTo>
                <a:lnTo>
                  <a:pt x="93" y="250"/>
                </a:lnTo>
                <a:lnTo>
                  <a:pt x="89" y="249"/>
                </a:lnTo>
                <a:lnTo>
                  <a:pt x="86" y="244"/>
                </a:lnTo>
                <a:lnTo>
                  <a:pt x="82" y="243"/>
                </a:lnTo>
                <a:lnTo>
                  <a:pt x="77" y="241"/>
                </a:lnTo>
                <a:lnTo>
                  <a:pt x="71" y="238"/>
                </a:lnTo>
                <a:lnTo>
                  <a:pt x="69" y="235"/>
                </a:lnTo>
                <a:lnTo>
                  <a:pt x="66" y="235"/>
                </a:lnTo>
                <a:lnTo>
                  <a:pt x="64" y="237"/>
                </a:lnTo>
                <a:lnTo>
                  <a:pt x="60" y="234"/>
                </a:lnTo>
                <a:lnTo>
                  <a:pt x="54" y="232"/>
                </a:lnTo>
                <a:lnTo>
                  <a:pt x="55" y="230"/>
                </a:lnTo>
                <a:lnTo>
                  <a:pt x="54" y="230"/>
                </a:lnTo>
                <a:lnTo>
                  <a:pt x="51" y="231"/>
                </a:lnTo>
                <a:lnTo>
                  <a:pt x="45" y="231"/>
                </a:lnTo>
                <a:lnTo>
                  <a:pt x="45" y="230"/>
                </a:lnTo>
                <a:lnTo>
                  <a:pt x="47" y="227"/>
                </a:lnTo>
                <a:lnTo>
                  <a:pt x="54" y="225"/>
                </a:lnTo>
                <a:lnTo>
                  <a:pt x="54" y="222"/>
                </a:lnTo>
                <a:lnTo>
                  <a:pt x="52" y="221"/>
                </a:lnTo>
                <a:lnTo>
                  <a:pt x="49" y="221"/>
                </a:lnTo>
                <a:lnTo>
                  <a:pt x="47" y="224"/>
                </a:lnTo>
                <a:lnTo>
                  <a:pt x="44" y="222"/>
                </a:lnTo>
                <a:lnTo>
                  <a:pt x="45" y="218"/>
                </a:lnTo>
                <a:lnTo>
                  <a:pt x="45" y="216"/>
                </a:lnTo>
                <a:lnTo>
                  <a:pt x="41" y="219"/>
                </a:lnTo>
                <a:lnTo>
                  <a:pt x="42" y="212"/>
                </a:lnTo>
                <a:lnTo>
                  <a:pt x="41" y="211"/>
                </a:lnTo>
                <a:lnTo>
                  <a:pt x="38" y="213"/>
                </a:lnTo>
                <a:lnTo>
                  <a:pt x="38" y="215"/>
                </a:lnTo>
                <a:lnTo>
                  <a:pt x="35" y="215"/>
                </a:lnTo>
                <a:lnTo>
                  <a:pt x="33" y="211"/>
                </a:lnTo>
                <a:lnTo>
                  <a:pt x="25" y="216"/>
                </a:lnTo>
                <a:lnTo>
                  <a:pt x="20" y="219"/>
                </a:lnTo>
                <a:lnTo>
                  <a:pt x="19" y="216"/>
                </a:lnTo>
                <a:lnTo>
                  <a:pt x="20" y="212"/>
                </a:lnTo>
                <a:lnTo>
                  <a:pt x="19" y="209"/>
                </a:lnTo>
                <a:lnTo>
                  <a:pt x="16" y="206"/>
                </a:lnTo>
                <a:lnTo>
                  <a:pt x="3" y="202"/>
                </a:lnTo>
                <a:lnTo>
                  <a:pt x="0" y="199"/>
                </a:lnTo>
                <a:lnTo>
                  <a:pt x="0" y="190"/>
                </a:lnTo>
                <a:lnTo>
                  <a:pt x="4" y="191"/>
                </a:lnTo>
                <a:lnTo>
                  <a:pt x="6" y="191"/>
                </a:lnTo>
                <a:lnTo>
                  <a:pt x="8" y="193"/>
                </a:lnTo>
                <a:lnTo>
                  <a:pt x="10" y="187"/>
                </a:lnTo>
                <a:lnTo>
                  <a:pt x="0" y="186"/>
                </a:lnTo>
                <a:lnTo>
                  <a:pt x="1" y="180"/>
                </a:lnTo>
                <a:lnTo>
                  <a:pt x="1" y="178"/>
                </a:lnTo>
                <a:lnTo>
                  <a:pt x="7" y="175"/>
                </a:lnTo>
                <a:lnTo>
                  <a:pt x="11" y="164"/>
                </a:lnTo>
                <a:lnTo>
                  <a:pt x="13" y="162"/>
                </a:lnTo>
                <a:lnTo>
                  <a:pt x="20" y="164"/>
                </a:lnTo>
                <a:lnTo>
                  <a:pt x="19" y="167"/>
                </a:lnTo>
                <a:lnTo>
                  <a:pt x="26" y="171"/>
                </a:lnTo>
                <a:lnTo>
                  <a:pt x="30" y="167"/>
                </a:lnTo>
                <a:lnTo>
                  <a:pt x="32" y="152"/>
                </a:lnTo>
                <a:lnTo>
                  <a:pt x="36" y="152"/>
                </a:lnTo>
                <a:lnTo>
                  <a:pt x="36" y="145"/>
                </a:lnTo>
                <a:lnTo>
                  <a:pt x="35" y="136"/>
                </a:lnTo>
                <a:lnTo>
                  <a:pt x="39" y="133"/>
                </a:lnTo>
                <a:lnTo>
                  <a:pt x="33" y="128"/>
                </a:lnTo>
                <a:lnTo>
                  <a:pt x="44" y="109"/>
                </a:lnTo>
                <a:lnTo>
                  <a:pt x="41" y="106"/>
                </a:lnTo>
                <a:lnTo>
                  <a:pt x="42" y="105"/>
                </a:lnTo>
                <a:lnTo>
                  <a:pt x="47" y="105"/>
                </a:lnTo>
                <a:lnTo>
                  <a:pt x="48" y="108"/>
                </a:lnTo>
                <a:lnTo>
                  <a:pt x="55" y="108"/>
                </a:lnTo>
                <a:lnTo>
                  <a:pt x="55" y="109"/>
                </a:lnTo>
                <a:lnTo>
                  <a:pt x="61" y="109"/>
                </a:lnTo>
                <a:lnTo>
                  <a:pt x="63" y="90"/>
                </a:lnTo>
                <a:lnTo>
                  <a:pt x="66" y="90"/>
                </a:lnTo>
                <a:lnTo>
                  <a:pt x="66" y="83"/>
                </a:lnTo>
                <a:lnTo>
                  <a:pt x="58" y="83"/>
                </a:lnTo>
                <a:lnTo>
                  <a:pt x="52" y="76"/>
                </a:lnTo>
                <a:lnTo>
                  <a:pt x="60" y="73"/>
                </a:lnTo>
                <a:lnTo>
                  <a:pt x="66" y="71"/>
                </a:lnTo>
                <a:lnTo>
                  <a:pt x="73" y="71"/>
                </a:lnTo>
                <a:lnTo>
                  <a:pt x="77" y="67"/>
                </a:lnTo>
                <a:lnTo>
                  <a:pt x="82" y="65"/>
                </a:lnTo>
                <a:lnTo>
                  <a:pt x="83" y="63"/>
                </a:lnTo>
                <a:lnTo>
                  <a:pt x="82" y="60"/>
                </a:lnTo>
                <a:lnTo>
                  <a:pt x="83" y="57"/>
                </a:lnTo>
                <a:lnTo>
                  <a:pt x="88" y="4"/>
                </a:lnTo>
                <a:lnTo>
                  <a:pt x="88" y="2"/>
                </a:lnTo>
                <a:lnTo>
                  <a:pt x="86" y="0"/>
                </a:lnTo>
                <a:lnTo>
                  <a:pt x="91" y="1"/>
                </a:lnTo>
                <a:lnTo>
                  <a:pt x="93" y="2"/>
                </a:lnTo>
                <a:lnTo>
                  <a:pt x="96" y="2"/>
                </a:lnTo>
                <a:lnTo>
                  <a:pt x="99" y="4"/>
                </a:lnTo>
                <a:lnTo>
                  <a:pt x="98" y="8"/>
                </a:lnTo>
                <a:lnTo>
                  <a:pt x="101" y="11"/>
                </a:lnTo>
                <a:lnTo>
                  <a:pt x="102" y="11"/>
                </a:lnTo>
                <a:lnTo>
                  <a:pt x="105" y="11"/>
                </a:lnTo>
                <a:lnTo>
                  <a:pt x="108" y="13"/>
                </a:lnTo>
                <a:lnTo>
                  <a:pt x="113" y="10"/>
                </a:lnTo>
                <a:lnTo>
                  <a:pt x="114" y="10"/>
                </a:lnTo>
                <a:lnTo>
                  <a:pt x="117" y="11"/>
                </a:lnTo>
                <a:lnTo>
                  <a:pt x="118" y="16"/>
                </a:lnTo>
                <a:lnTo>
                  <a:pt x="123" y="19"/>
                </a:lnTo>
                <a:lnTo>
                  <a:pt x="124" y="23"/>
                </a:lnTo>
                <a:lnTo>
                  <a:pt x="127" y="26"/>
                </a:lnTo>
                <a:lnTo>
                  <a:pt x="133" y="30"/>
                </a:lnTo>
                <a:lnTo>
                  <a:pt x="136" y="30"/>
                </a:lnTo>
                <a:lnTo>
                  <a:pt x="139" y="30"/>
                </a:lnTo>
                <a:lnTo>
                  <a:pt x="142" y="33"/>
                </a:lnTo>
                <a:lnTo>
                  <a:pt x="146" y="33"/>
                </a:lnTo>
                <a:lnTo>
                  <a:pt x="149" y="33"/>
                </a:lnTo>
                <a:lnTo>
                  <a:pt x="152" y="36"/>
                </a:lnTo>
                <a:lnTo>
                  <a:pt x="152" y="42"/>
                </a:lnTo>
                <a:lnTo>
                  <a:pt x="154" y="43"/>
                </a:lnTo>
                <a:lnTo>
                  <a:pt x="161" y="48"/>
                </a:lnTo>
                <a:lnTo>
                  <a:pt x="162" y="48"/>
                </a:lnTo>
                <a:lnTo>
                  <a:pt x="162" y="43"/>
                </a:lnTo>
                <a:lnTo>
                  <a:pt x="164" y="42"/>
                </a:lnTo>
                <a:lnTo>
                  <a:pt x="173" y="41"/>
                </a:lnTo>
                <a:lnTo>
                  <a:pt x="180" y="39"/>
                </a:lnTo>
                <a:lnTo>
                  <a:pt x="183" y="39"/>
                </a:lnTo>
                <a:lnTo>
                  <a:pt x="186" y="45"/>
                </a:lnTo>
                <a:lnTo>
                  <a:pt x="189" y="45"/>
                </a:lnTo>
                <a:lnTo>
                  <a:pt x="192" y="43"/>
                </a:lnTo>
                <a:lnTo>
                  <a:pt x="195" y="45"/>
                </a:lnTo>
                <a:lnTo>
                  <a:pt x="193" y="57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  <a:cs typeface="Arial" pitchFamily="34" charset="0"/>
            </a:endParaRPr>
          </a:p>
        </p:txBody>
      </p:sp>
      <p:sp>
        <p:nvSpPr>
          <p:cNvPr id="248" name="Freeform 246"/>
          <p:cNvSpPr>
            <a:spLocks noEditPoints="1"/>
          </p:cNvSpPr>
          <p:nvPr/>
        </p:nvSpPr>
        <p:spPr bwMode="auto">
          <a:xfrm rot="21334256">
            <a:off x="14663481" y="3801563"/>
            <a:ext cx="687757" cy="708535"/>
          </a:xfrm>
          <a:custGeom>
            <a:avLst/>
            <a:gdLst>
              <a:gd name="T0" fmla="*/ 2147483647 w 223"/>
              <a:gd name="T1" fmla="*/ 2147483647 h 195"/>
              <a:gd name="T2" fmla="*/ 2147483647 w 223"/>
              <a:gd name="T3" fmla="*/ 2147483647 h 195"/>
              <a:gd name="T4" fmla="*/ 2147483647 w 223"/>
              <a:gd name="T5" fmla="*/ 2147483647 h 195"/>
              <a:gd name="T6" fmla="*/ 2147483647 w 223"/>
              <a:gd name="T7" fmla="*/ 2147483647 h 195"/>
              <a:gd name="T8" fmla="*/ 2147483647 w 223"/>
              <a:gd name="T9" fmla="*/ 2147483647 h 195"/>
              <a:gd name="T10" fmla="*/ 2147483647 w 223"/>
              <a:gd name="T11" fmla="*/ 2147483647 h 195"/>
              <a:gd name="T12" fmla="*/ 2147483647 w 223"/>
              <a:gd name="T13" fmla="*/ 0 h 195"/>
              <a:gd name="T14" fmla="*/ 2147483647 w 223"/>
              <a:gd name="T15" fmla="*/ 2147483647 h 195"/>
              <a:gd name="T16" fmla="*/ 2147483647 w 223"/>
              <a:gd name="T17" fmla="*/ 2147483647 h 195"/>
              <a:gd name="T18" fmla="*/ 2147483647 w 223"/>
              <a:gd name="T19" fmla="*/ 2147483647 h 195"/>
              <a:gd name="T20" fmla="*/ 2147483647 w 223"/>
              <a:gd name="T21" fmla="*/ 2147483647 h 195"/>
              <a:gd name="T22" fmla="*/ 2147483647 w 223"/>
              <a:gd name="T23" fmla="*/ 2147483647 h 195"/>
              <a:gd name="T24" fmla="*/ 2147483647 w 223"/>
              <a:gd name="T25" fmla="*/ 2147483647 h 195"/>
              <a:gd name="T26" fmla="*/ 2147483647 w 223"/>
              <a:gd name="T27" fmla="*/ 2147483647 h 195"/>
              <a:gd name="T28" fmla="*/ 2147483647 w 223"/>
              <a:gd name="T29" fmla="*/ 2147483647 h 195"/>
              <a:gd name="T30" fmla="*/ 2147483647 w 223"/>
              <a:gd name="T31" fmla="*/ 2147483647 h 195"/>
              <a:gd name="T32" fmla="*/ 2147483647 w 223"/>
              <a:gd name="T33" fmla="*/ 2147483647 h 195"/>
              <a:gd name="T34" fmla="*/ 2147483647 w 223"/>
              <a:gd name="T35" fmla="*/ 2147483647 h 195"/>
              <a:gd name="T36" fmla="*/ 2147483647 w 223"/>
              <a:gd name="T37" fmla="*/ 2147483647 h 195"/>
              <a:gd name="T38" fmla="*/ 2147483647 w 223"/>
              <a:gd name="T39" fmla="*/ 2147483647 h 195"/>
              <a:gd name="T40" fmla="*/ 2147483647 w 223"/>
              <a:gd name="T41" fmla="*/ 2147483647 h 195"/>
              <a:gd name="T42" fmla="*/ 2147483647 w 223"/>
              <a:gd name="T43" fmla="*/ 2147483647 h 195"/>
              <a:gd name="T44" fmla="*/ 2147483647 w 223"/>
              <a:gd name="T45" fmla="*/ 2147483647 h 195"/>
              <a:gd name="T46" fmla="*/ 2147483647 w 223"/>
              <a:gd name="T47" fmla="*/ 2147483647 h 195"/>
              <a:gd name="T48" fmla="*/ 2147483647 w 223"/>
              <a:gd name="T49" fmla="*/ 2147483647 h 195"/>
              <a:gd name="T50" fmla="*/ 2147483647 w 223"/>
              <a:gd name="T51" fmla="*/ 2147483647 h 195"/>
              <a:gd name="T52" fmla="*/ 2147483647 w 223"/>
              <a:gd name="T53" fmla="*/ 2147483647 h 195"/>
              <a:gd name="T54" fmla="*/ 2147483647 w 223"/>
              <a:gd name="T55" fmla="*/ 2147483647 h 195"/>
              <a:gd name="T56" fmla="*/ 2147483647 w 223"/>
              <a:gd name="T57" fmla="*/ 2147483647 h 195"/>
              <a:gd name="T58" fmla="*/ 2147483647 w 223"/>
              <a:gd name="T59" fmla="*/ 2147483647 h 195"/>
              <a:gd name="T60" fmla="*/ 2147483647 w 223"/>
              <a:gd name="T61" fmla="*/ 2147483647 h 195"/>
              <a:gd name="T62" fmla="*/ 2147483647 w 223"/>
              <a:gd name="T63" fmla="*/ 2147483647 h 195"/>
              <a:gd name="T64" fmla="*/ 2147483647 w 223"/>
              <a:gd name="T65" fmla="*/ 2147483647 h 195"/>
              <a:gd name="T66" fmla="*/ 2147483647 w 223"/>
              <a:gd name="T67" fmla="*/ 2147483647 h 195"/>
              <a:gd name="T68" fmla="*/ 2147483647 w 223"/>
              <a:gd name="T69" fmla="*/ 2147483647 h 195"/>
              <a:gd name="T70" fmla="*/ 2147483647 w 223"/>
              <a:gd name="T71" fmla="*/ 2147483647 h 195"/>
              <a:gd name="T72" fmla="*/ 2147483647 w 223"/>
              <a:gd name="T73" fmla="*/ 2147483647 h 195"/>
              <a:gd name="T74" fmla="*/ 2147483647 w 223"/>
              <a:gd name="T75" fmla="*/ 2147483647 h 195"/>
              <a:gd name="T76" fmla="*/ 2147483647 w 223"/>
              <a:gd name="T77" fmla="*/ 2147483647 h 195"/>
              <a:gd name="T78" fmla="*/ 2147483647 w 223"/>
              <a:gd name="T79" fmla="*/ 2147483647 h 195"/>
              <a:gd name="T80" fmla="*/ 2147483647 w 223"/>
              <a:gd name="T81" fmla="*/ 2147483647 h 195"/>
              <a:gd name="T82" fmla="*/ 2147483647 w 223"/>
              <a:gd name="T83" fmla="*/ 2147483647 h 195"/>
              <a:gd name="T84" fmla="*/ 2147483647 w 223"/>
              <a:gd name="T85" fmla="*/ 2147483647 h 195"/>
              <a:gd name="T86" fmla="*/ 2147483647 w 223"/>
              <a:gd name="T87" fmla="*/ 2147483647 h 195"/>
              <a:gd name="T88" fmla="*/ 2147483647 w 223"/>
              <a:gd name="T89" fmla="*/ 2147483647 h 195"/>
              <a:gd name="T90" fmla="*/ 2147483647 w 223"/>
              <a:gd name="T91" fmla="*/ 2147483647 h 195"/>
              <a:gd name="T92" fmla="*/ 2147483647 w 223"/>
              <a:gd name="T93" fmla="*/ 2147483647 h 195"/>
              <a:gd name="T94" fmla="*/ 2147483647 w 223"/>
              <a:gd name="T95" fmla="*/ 2147483647 h 195"/>
              <a:gd name="T96" fmla="*/ 2147483647 w 223"/>
              <a:gd name="T97" fmla="*/ 2147483647 h 195"/>
              <a:gd name="T98" fmla="*/ 2147483647 w 223"/>
              <a:gd name="T99" fmla="*/ 2147483647 h 195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223"/>
              <a:gd name="T151" fmla="*/ 0 h 195"/>
              <a:gd name="T152" fmla="*/ 223 w 223"/>
              <a:gd name="T153" fmla="*/ 195 h 195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223" h="195">
                <a:moveTo>
                  <a:pt x="92" y="40"/>
                </a:moveTo>
                <a:lnTo>
                  <a:pt x="97" y="38"/>
                </a:lnTo>
                <a:lnTo>
                  <a:pt x="100" y="37"/>
                </a:lnTo>
                <a:lnTo>
                  <a:pt x="101" y="31"/>
                </a:lnTo>
                <a:lnTo>
                  <a:pt x="102" y="28"/>
                </a:lnTo>
                <a:lnTo>
                  <a:pt x="104" y="26"/>
                </a:lnTo>
                <a:lnTo>
                  <a:pt x="105" y="28"/>
                </a:lnTo>
                <a:lnTo>
                  <a:pt x="110" y="25"/>
                </a:lnTo>
                <a:lnTo>
                  <a:pt x="117" y="19"/>
                </a:lnTo>
                <a:lnTo>
                  <a:pt x="123" y="19"/>
                </a:lnTo>
                <a:lnTo>
                  <a:pt x="130" y="16"/>
                </a:lnTo>
                <a:lnTo>
                  <a:pt x="136" y="12"/>
                </a:lnTo>
                <a:lnTo>
                  <a:pt x="138" y="9"/>
                </a:lnTo>
                <a:lnTo>
                  <a:pt x="139" y="9"/>
                </a:lnTo>
                <a:lnTo>
                  <a:pt x="152" y="10"/>
                </a:lnTo>
                <a:lnTo>
                  <a:pt x="154" y="10"/>
                </a:lnTo>
                <a:lnTo>
                  <a:pt x="158" y="4"/>
                </a:lnTo>
                <a:lnTo>
                  <a:pt x="160" y="2"/>
                </a:lnTo>
                <a:lnTo>
                  <a:pt x="167" y="0"/>
                </a:lnTo>
                <a:lnTo>
                  <a:pt x="170" y="0"/>
                </a:lnTo>
                <a:lnTo>
                  <a:pt x="173" y="4"/>
                </a:lnTo>
                <a:lnTo>
                  <a:pt x="176" y="4"/>
                </a:lnTo>
                <a:lnTo>
                  <a:pt x="177" y="9"/>
                </a:lnTo>
                <a:lnTo>
                  <a:pt x="174" y="10"/>
                </a:lnTo>
                <a:lnTo>
                  <a:pt x="171" y="12"/>
                </a:lnTo>
                <a:lnTo>
                  <a:pt x="168" y="15"/>
                </a:lnTo>
                <a:lnTo>
                  <a:pt x="168" y="16"/>
                </a:lnTo>
                <a:lnTo>
                  <a:pt x="170" y="18"/>
                </a:lnTo>
                <a:lnTo>
                  <a:pt x="174" y="18"/>
                </a:lnTo>
                <a:lnTo>
                  <a:pt x="185" y="19"/>
                </a:lnTo>
                <a:lnTo>
                  <a:pt x="185" y="35"/>
                </a:lnTo>
                <a:lnTo>
                  <a:pt x="183" y="35"/>
                </a:lnTo>
                <a:lnTo>
                  <a:pt x="186" y="38"/>
                </a:lnTo>
                <a:lnTo>
                  <a:pt x="186" y="46"/>
                </a:lnTo>
                <a:lnTo>
                  <a:pt x="186" y="54"/>
                </a:lnTo>
                <a:lnTo>
                  <a:pt x="189" y="59"/>
                </a:lnTo>
                <a:lnTo>
                  <a:pt x="193" y="60"/>
                </a:lnTo>
                <a:lnTo>
                  <a:pt x="208" y="72"/>
                </a:lnTo>
                <a:lnTo>
                  <a:pt x="208" y="75"/>
                </a:lnTo>
                <a:lnTo>
                  <a:pt x="211" y="78"/>
                </a:lnTo>
                <a:lnTo>
                  <a:pt x="215" y="79"/>
                </a:lnTo>
                <a:lnTo>
                  <a:pt x="218" y="79"/>
                </a:lnTo>
                <a:lnTo>
                  <a:pt x="221" y="82"/>
                </a:lnTo>
                <a:lnTo>
                  <a:pt x="223" y="84"/>
                </a:lnTo>
                <a:lnTo>
                  <a:pt x="221" y="85"/>
                </a:lnTo>
                <a:lnTo>
                  <a:pt x="209" y="82"/>
                </a:lnTo>
                <a:lnTo>
                  <a:pt x="205" y="84"/>
                </a:lnTo>
                <a:lnTo>
                  <a:pt x="208" y="89"/>
                </a:lnTo>
                <a:lnTo>
                  <a:pt x="205" y="89"/>
                </a:lnTo>
                <a:lnTo>
                  <a:pt x="198" y="81"/>
                </a:lnTo>
                <a:lnTo>
                  <a:pt x="193" y="81"/>
                </a:lnTo>
                <a:lnTo>
                  <a:pt x="193" y="82"/>
                </a:lnTo>
                <a:lnTo>
                  <a:pt x="195" y="85"/>
                </a:lnTo>
                <a:lnTo>
                  <a:pt x="201" y="92"/>
                </a:lnTo>
                <a:lnTo>
                  <a:pt x="199" y="95"/>
                </a:lnTo>
                <a:lnTo>
                  <a:pt x="207" y="98"/>
                </a:lnTo>
                <a:lnTo>
                  <a:pt x="205" y="100"/>
                </a:lnTo>
                <a:lnTo>
                  <a:pt x="195" y="100"/>
                </a:lnTo>
                <a:lnTo>
                  <a:pt x="192" y="97"/>
                </a:lnTo>
                <a:lnTo>
                  <a:pt x="187" y="92"/>
                </a:lnTo>
                <a:lnTo>
                  <a:pt x="183" y="97"/>
                </a:lnTo>
                <a:lnTo>
                  <a:pt x="177" y="95"/>
                </a:lnTo>
                <a:lnTo>
                  <a:pt x="170" y="117"/>
                </a:lnTo>
                <a:lnTo>
                  <a:pt x="176" y="122"/>
                </a:lnTo>
                <a:lnTo>
                  <a:pt x="174" y="126"/>
                </a:lnTo>
                <a:lnTo>
                  <a:pt x="176" y="129"/>
                </a:lnTo>
                <a:lnTo>
                  <a:pt x="174" y="132"/>
                </a:lnTo>
                <a:lnTo>
                  <a:pt x="161" y="129"/>
                </a:lnTo>
                <a:lnTo>
                  <a:pt x="158" y="154"/>
                </a:lnTo>
                <a:lnTo>
                  <a:pt x="154" y="152"/>
                </a:lnTo>
                <a:lnTo>
                  <a:pt x="152" y="158"/>
                </a:lnTo>
                <a:lnTo>
                  <a:pt x="145" y="157"/>
                </a:lnTo>
                <a:lnTo>
                  <a:pt x="145" y="158"/>
                </a:lnTo>
                <a:lnTo>
                  <a:pt x="151" y="161"/>
                </a:lnTo>
                <a:lnTo>
                  <a:pt x="151" y="164"/>
                </a:lnTo>
                <a:lnTo>
                  <a:pt x="155" y="166"/>
                </a:lnTo>
                <a:lnTo>
                  <a:pt x="168" y="174"/>
                </a:lnTo>
                <a:lnTo>
                  <a:pt x="167" y="177"/>
                </a:lnTo>
                <a:lnTo>
                  <a:pt x="165" y="176"/>
                </a:lnTo>
                <a:lnTo>
                  <a:pt x="164" y="183"/>
                </a:lnTo>
                <a:lnTo>
                  <a:pt x="160" y="188"/>
                </a:lnTo>
                <a:lnTo>
                  <a:pt x="158" y="192"/>
                </a:lnTo>
                <a:lnTo>
                  <a:pt x="155" y="192"/>
                </a:lnTo>
                <a:lnTo>
                  <a:pt x="155" y="188"/>
                </a:lnTo>
                <a:lnTo>
                  <a:pt x="155" y="185"/>
                </a:lnTo>
                <a:lnTo>
                  <a:pt x="152" y="185"/>
                </a:lnTo>
                <a:lnTo>
                  <a:pt x="144" y="195"/>
                </a:lnTo>
                <a:lnTo>
                  <a:pt x="144" y="193"/>
                </a:lnTo>
                <a:lnTo>
                  <a:pt x="141" y="191"/>
                </a:lnTo>
                <a:lnTo>
                  <a:pt x="139" y="189"/>
                </a:lnTo>
                <a:lnTo>
                  <a:pt x="138" y="188"/>
                </a:lnTo>
                <a:lnTo>
                  <a:pt x="136" y="186"/>
                </a:lnTo>
                <a:lnTo>
                  <a:pt x="135" y="183"/>
                </a:lnTo>
                <a:lnTo>
                  <a:pt x="133" y="182"/>
                </a:lnTo>
                <a:lnTo>
                  <a:pt x="132" y="180"/>
                </a:lnTo>
                <a:lnTo>
                  <a:pt x="132" y="177"/>
                </a:lnTo>
                <a:lnTo>
                  <a:pt x="132" y="176"/>
                </a:lnTo>
                <a:lnTo>
                  <a:pt x="132" y="172"/>
                </a:lnTo>
                <a:lnTo>
                  <a:pt x="130" y="170"/>
                </a:lnTo>
                <a:lnTo>
                  <a:pt x="130" y="169"/>
                </a:lnTo>
                <a:lnTo>
                  <a:pt x="124" y="158"/>
                </a:lnTo>
                <a:lnTo>
                  <a:pt x="124" y="155"/>
                </a:lnTo>
                <a:lnTo>
                  <a:pt x="122" y="148"/>
                </a:lnTo>
                <a:lnTo>
                  <a:pt x="122" y="144"/>
                </a:lnTo>
                <a:lnTo>
                  <a:pt x="120" y="138"/>
                </a:lnTo>
                <a:lnTo>
                  <a:pt x="117" y="135"/>
                </a:lnTo>
                <a:lnTo>
                  <a:pt x="116" y="130"/>
                </a:lnTo>
                <a:lnTo>
                  <a:pt x="114" y="130"/>
                </a:lnTo>
                <a:lnTo>
                  <a:pt x="113" y="128"/>
                </a:lnTo>
                <a:lnTo>
                  <a:pt x="111" y="125"/>
                </a:lnTo>
                <a:lnTo>
                  <a:pt x="110" y="122"/>
                </a:lnTo>
                <a:lnTo>
                  <a:pt x="113" y="122"/>
                </a:lnTo>
                <a:lnTo>
                  <a:pt x="116" y="120"/>
                </a:lnTo>
                <a:lnTo>
                  <a:pt x="117" y="119"/>
                </a:lnTo>
                <a:lnTo>
                  <a:pt x="117" y="117"/>
                </a:lnTo>
                <a:lnTo>
                  <a:pt x="117" y="114"/>
                </a:lnTo>
                <a:lnTo>
                  <a:pt x="117" y="113"/>
                </a:lnTo>
                <a:lnTo>
                  <a:pt x="117" y="111"/>
                </a:lnTo>
                <a:lnTo>
                  <a:pt x="114" y="103"/>
                </a:lnTo>
                <a:lnTo>
                  <a:pt x="111" y="97"/>
                </a:lnTo>
                <a:lnTo>
                  <a:pt x="104" y="87"/>
                </a:lnTo>
                <a:lnTo>
                  <a:pt x="102" y="87"/>
                </a:lnTo>
                <a:lnTo>
                  <a:pt x="101" y="84"/>
                </a:lnTo>
                <a:lnTo>
                  <a:pt x="97" y="81"/>
                </a:lnTo>
                <a:lnTo>
                  <a:pt x="86" y="70"/>
                </a:lnTo>
                <a:lnTo>
                  <a:pt x="79" y="66"/>
                </a:lnTo>
                <a:lnTo>
                  <a:pt x="69" y="59"/>
                </a:lnTo>
                <a:lnTo>
                  <a:pt x="54" y="50"/>
                </a:lnTo>
                <a:lnTo>
                  <a:pt x="51" y="50"/>
                </a:lnTo>
                <a:lnTo>
                  <a:pt x="50" y="48"/>
                </a:lnTo>
                <a:lnTo>
                  <a:pt x="44" y="46"/>
                </a:lnTo>
                <a:lnTo>
                  <a:pt x="35" y="41"/>
                </a:lnTo>
                <a:lnTo>
                  <a:pt x="13" y="28"/>
                </a:lnTo>
                <a:lnTo>
                  <a:pt x="6" y="25"/>
                </a:lnTo>
                <a:lnTo>
                  <a:pt x="0" y="22"/>
                </a:lnTo>
                <a:lnTo>
                  <a:pt x="28" y="16"/>
                </a:lnTo>
                <a:lnTo>
                  <a:pt x="48" y="25"/>
                </a:lnTo>
                <a:lnTo>
                  <a:pt x="80" y="37"/>
                </a:lnTo>
                <a:lnTo>
                  <a:pt x="85" y="40"/>
                </a:lnTo>
                <a:lnTo>
                  <a:pt x="89" y="41"/>
                </a:lnTo>
                <a:lnTo>
                  <a:pt x="92" y="40"/>
                </a:lnTo>
                <a:close/>
                <a:moveTo>
                  <a:pt x="127" y="176"/>
                </a:moveTo>
                <a:lnTo>
                  <a:pt x="127" y="177"/>
                </a:lnTo>
                <a:lnTo>
                  <a:pt x="126" y="177"/>
                </a:lnTo>
                <a:lnTo>
                  <a:pt x="126" y="176"/>
                </a:lnTo>
                <a:lnTo>
                  <a:pt x="127" y="176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  <a:cs typeface="Arial" pitchFamily="34" charset="0"/>
            </a:endParaRPr>
          </a:p>
        </p:txBody>
      </p:sp>
      <p:sp>
        <p:nvSpPr>
          <p:cNvPr id="249" name="Freeform 247"/>
          <p:cNvSpPr>
            <a:spLocks/>
          </p:cNvSpPr>
          <p:nvPr/>
        </p:nvSpPr>
        <p:spPr bwMode="auto">
          <a:xfrm rot="21334256">
            <a:off x="16826820" y="4608206"/>
            <a:ext cx="768912" cy="1118735"/>
          </a:xfrm>
          <a:custGeom>
            <a:avLst/>
            <a:gdLst>
              <a:gd name="T0" fmla="*/ 2147483647 w 249"/>
              <a:gd name="T1" fmla="*/ 2147483647 h 308"/>
              <a:gd name="T2" fmla="*/ 2147483647 w 249"/>
              <a:gd name="T3" fmla="*/ 2147483647 h 308"/>
              <a:gd name="T4" fmla="*/ 2147483647 w 249"/>
              <a:gd name="T5" fmla="*/ 2147483647 h 308"/>
              <a:gd name="T6" fmla="*/ 2147483647 w 249"/>
              <a:gd name="T7" fmla="*/ 2147483647 h 308"/>
              <a:gd name="T8" fmla="*/ 2147483647 w 249"/>
              <a:gd name="T9" fmla="*/ 2147483647 h 308"/>
              <a:gd name="T10" fmla="*/ 2147483647 w 249"/>
              <a:gd name="T11" fmla="*/ 2147483647 h 308"/>
              <a:gd name="T12" fmla="*/ 2147483647 w 249"/>
              <a:gd name="T13" fmla="*/ 2147483647 h 308"/>
              <a:gd name="T14" fmla="*/ 2147483647 w 249"/>
              <a:gd name="T15" fmla="*/ 2147483647 h 308"/>
              <a:gd name="T16" fmla="*/ 2147483647 w 249"/>
              <a:gd name="T17" fmla="*/ 2147483647 h 308"/>
              <a:gd name="T18" fmla="*/ 2147483647 w 249"/>
              <a:gd name="T19" fmla="*/ 2147483647 h 308"/>
              <a:gd name="T20" fmla="*/ 2147483647 w 249"/>
              <a:gd name="T21" fmla="*/ 2147483647 h 308"/>
              <a:gd name="T22" fmla="*/ 2147483647 w 249"/>
              <a:gd name="T23" fmla="*/ 2147483647 h 308"/>
              <a:gd name="T24" fmla="*/ 2147483647 w 249"/>
              <a:gd name="T25" fmla="*/ 2147483647 h 308"/>
              <a:gd name="T26" fmla="*/ 2147483647 w 249"/>
              <a:gd name="T27" fmla="*/ 2147483647 h 308"/>
              <a:gd name="T28" fmla="*/ 2147483647 w 249"/>
              <a:gd name="T29" fmla="*/ 2147483647 h 308"/>
              <a:gd name="T30" fmla="*/ 2147483647 w 249"/>
              <a:gd name="T31" fmla="*/ 2147483647 h 308"/>
              <a:gd name="T32" fmla="*/ 2147483647 w 249"/>
              <a:gd name="T33" fmla="*/ 2147483647 h 308"/>
              <a:gd name="T34" fmla="*/ 2147483647 w 249"/>
              <a:gd name="T35" fmla="*/ 2147483647 h 308"/>
              <a:gd name="T36" fmla="*/ 2147483647 w 249"/>
              <a:gd name="T37" fmla="*/ 2147483647 h 308"/>
              <a:gd name="T38" fmla="*/ 2147483647 w 249"/>
              <a:gd name="T39" fmla="*/ 2147483647 h 308"/>
              <a:gd name="T40" fmla="*/ 2147483647 w 249"/>
              <a:gd name="T41" fmla="*/ 2147483647 h 308"/>
              <a:gd name="T42" fmla="*/ 2147483647 w 249"/>
              <a:gd name="T43" fmla="*/ 2147483647 h 308"/>
              <a:gd name="T44" fmla="*/ 2147483647 w 249"/>
              <a:gd name="T45" fmla="*/ 2147483647 h 308"/>
              <a:gd name="T46" fmla="*/ 2147483647 w 249"/>
              <a:gd name="T47" fmla="*/ 2147483647 h 308"/>
              <a:gd name="T48" fmla="*/ 2147483647 w 249"/>
              <a:gd name="T49" fmla="*/ 2147483647 h 308"/>
              <a:gd name="T50" fmla="*/ 2147483647 w 249"/>
              <a:gd name="T51" fmla="*/ 2147483647 h 308"/>
              <a:gd name="T52" fmla="*/ 2147483647 w 249"/>
              <a:gd name="T53" fmla="*/ 2147483647 h 308"/>
              <a:gd name="T54" fmla="*/ 2147483647 w 249"/>
              <a:gd name="T55" fmla="*/ 2147483647 h 308"/>
              <a:gd name="T56" fmla="*/ 2147483647 w 249"/>
              <a:gd name="T57" fmla="*/ 2147483647 h 308"/>
              <a:gd name="T58" fmla="*/ 2147483647 w 249"/>
              <a:gd name="T59" fmla="*/ 2147483647 h 308"/>
              <a:gd name="T60" fmla="*/ 2147483647 w 249"/>
              <a:gd name="T61" fmla="*/ 2147483647 h 308"/>
              <a:gd name="T62" fmla="*/ 2147483647 w 249"/>
              <a:gd name="T63" fmla="*/ 2147483647 h 308"/>
              <a:gd name="T64" fmla="*/ 2147483647 w 249"/>
              <a:gd name="T65" fmla="*/ 2147483647 h 308"/>
              <a:gd name="T66" fmla="*/ 2147483647 w 249"/>
              <a:gd name="T67" fmla="*/ 2147483647 h 308"/>
              <a:gd name="T68" fmla="*/ 2147483647 w 249"/>
              <a:gd name="T69" fmla="*/ 2147483647 h 308"/>
              <a:gd name="T70" fmla="*/ 2147483647 w 249"/>
              <a:gd name="T71" fmla="*/ 2147483647 h 308"/>
              <a:gd name="T72" fmla="*/ 2147483647 w 249"/>
              <a:gd name="T73" fmla="*/ 2147483647 h 308"/>
              <a:gd name="T74" fmla="*/ 2147483647 w 249"/>
              <a:gd name="T75" fmla="*/ 2147483647 h 308"/>
              <a:gd name="T76" fmla="*/ 2147483647 w 249"/>
              <a:gd name="T77" fmla="*/ 2147483647 h 308"/>
              <a:gd name="T78" fmla="*/ 2147483647 w 249"/>
              <a:gd name="T79" fmla="*/ 2147483647 h 308"/>
              <a:gd name="T80" fmla="*/ 2147483647 w 249"/>
              <a:gd name="T81" fmla="*/ 2147483647 h 308"/>
              <a:gd name="T82" fmla="*/ 2147483647 w 249"/>
              <a:gd name="T83" fmla="*/ 2147483647 h 308"/>
              <a:gd name="T84" fmla="*/ 2147483647 w 249"/>
              <a:gd name="T85" fmla="*/ 2147483647 h 308"/>
              <a:gd name="T86" fmla="*/ 2147483647 w 249"/>
              <a:gd name="T87" fmla="*/ 2147483647 h 308"/>
              <a:gd name="T88" fmla="*/ 2147483647 w 249"/>
              <a:gd name="T89" fmla="*/ 2147483647 h 308"/>
              <a:gd name="T90" fmla="*/ 2147483647 w 249"/>
              <a:gd name="T91" fmla="*/ 2147483647 h 308"/>
              <a:gd name="T92" fmla="*/ 2147483647 w 249"/>
              <a:gd name="T93" fmla="*/ 2147483647 h 308"/>
              <a:gd name="T94" fmla="*/ 2147483647 w 249"/>
              <a:gd name="T95" fmla="*/ 2147483647 h 308"/>
              <a:gd name="T96" fmla="*/ 2147483647 w 249"/>
              <a:gd name="T97" fmla="*/ 2147483647 h 308"/>
              <a:gd name="T98" fmla="*/ 2147483647 w 249"/>
              <a:gd name="T99" fmla="*/ 2147483647 h 308"/>
              <a:gd name="T100" fmla="*/ 2147483647 w 249"/>
              <a:gd name="T101" fmla="*/ 2147483647 h 308"/>
              <a:gd name="T102" fmla="*/ 2147483647 w 249"/>
              <a:gd name="T103" fmla="*/ 2147483647 h 308"/>
              <a:gd name="T104" fmla="*/ 2147483647 w 249"/>
              <a:gd name="T105" fmla="*/ 2147483647 h 308"/>
              <a:gd name="T106" fmla="*/ 2147483647 w 249"/>
              <a:gd name="T107" fmla="*/ 2147483647 h 308"/>
              <a:gd name="T108" fmla="*/ 2147483647 w 249"/>
              <a:gd name="T109" fmla="*/ 2147483647 h 308"/>
              <a:gd name="T110" fmla="*/ 2147483647 w 249"/>
              <a:gd name="T111" fmla="*/ 2147483647 h 308"/>
              <a:gd name="T112" fmla="*/ 2147483647 w 249"/>
              <a:gd name="T113" fmla="*/ 2147483647 h 308"/>
              <a:gd name="T114" fmla="*/ 2147483647 w 249"/>
              <a:gd name="T115" fmla="*/ 2147483647 h 308"/>
              <a:gd name="T116" fmla="*/ 2147483647 w 249"/>
              <a:gd name="T117" fmla="*/ 2147483647 h 308"/>
              <a:gd name="T118" fmla="*/ 2147483647 w 249"/>
              <a:gd name="T119" fmla="*/ 2147483647 h 308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249"/>
              <a:gd name="T181" fmla="*/ 0 h 308"/>
              <a:gd name="T182" fmla="*/ 249 w 249"/>
              <a:gd name="T183" fmla="*/ 308 h 308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249" h="308">
                <a:moveTo>
                  <a:pt x="193" y="35"/>
                </a:moveTo>
                <a:lnTo>
                  <a:pt x="193" y="35"/>
                </a:lnTo>
                <a:lnTo>
                  <a:pt x="192" y="40"/>
                </a:lnTo>
                <a:lnTo>
                  <a:pt x="192" y="48"/>
                </a:lnTo>
                <a:lnTo>
                  <a:pt x="192" y="51"/>
                </a:lnTo>
                <a:lnTo>
                  <a:pt x="192" y="54"/>
                </a:lnTo>
                <a:lnTo>
                  <a:pt x="193" y="59"/>
                </a:lnTo>
                <a:lnTo>
                  <a:pt x="193" y="69"/>
                </a:lnTo>
                <a:lnTo>
                  <a:pt x="192" y="79"/>
                </a:lnTo>
                <a:lnTo>
                  <a:pt x="192" y="82"/>
                </a:lnTo>
                <a:lnTo>
                  <a:pt x="191" y="89"/>
                </a:lnTo>
                <a:lnTo>
                  <a:pt x="189" y="97"/>
                </a:lnTo>
                <a:lnTo>
                  <a:pt x="189" y="98"/>
                </a:lnTo>
                <a:lnTo>
                  <a:pt x="188" y="103"/>
                </a:lnTo>
                <a:lnTo>
                  <a:pt x="186" y="106"/>
                </a:lnTo>
                <a:lnTo>
                  <a:pt x="186" y="111"/>
                </a:lnTo>
                <a:lnTo>
                  <a:pt x="188" y="113"/>
                </a:lnTo>
                <a:lnTo>
                  <a:pt x="186" y="120"/>
                </a:lnTo>
                <a:lnTo>
                  <a:pt x="185" y="123"/>
                </a:lnTo>
                <a:lnTo>
                  <a:pt x="182" y="128"/>
                </a:lnTo>
                <a:lnTo>
                  <a:pt x="179" y="130"/>
                </a:lnTo>
                <a:lnTo>
                  <a:pt x="179" y="132"/>
                </a:lnTo>
                <a:lnTo>
                  <a:pt x="180" y="135"/>
                </a:lnTo>
                <a:lnTo>
                  <a:pt x="185" y="139"/>
                </a:lnTo>
                <a:lnTo>
                  <a:pt x="186" y="139"/>
                </a:lnTo>
                <a:lnTo>
                  <a:pt x="192" y="135"/>
                </a:lnTo>
                <a:lnTo>
                  <a:pt x="193" y="135"/>
                </a:lnTo>
                <a:lnTo>
                  <a:pt x="196" y="136"/>
                </a:lnTo>
                <a:lnTo>
                  <a:pt x="198" y="139"/>
                </a:lnTo>
                <a:lnTo>
                  <a:pt x="201" y="142"/>
                </a:lnTo>
                <a:lnTo>
                  <a:pt x="201" y="144"/>
                </a:lnTo>
                <a:lnTo>
                  <a:pt x="202" y="144"/>
                </a:lnTo>
                <a:lnTo>
                  <a:pt x="204" y="139"/>
                </a:lnTo>
                <a:lnTo>
                  <a:pt x="208" y="138"/>
                </a:lnTo>
                <a:lnTo>
                  <a:pt x="212" y="138"/>
                </a:lnTo>
                <a:lnTo>
                  <a:pt x="215" y="139"/>
                </a:lnTo>
                <a:lnTo>
                  <a:pt x="217" y="142"/>
                </a:lnTo>
                <a:lnTo>
                  <a:pt x="218" y="144"/>
                </a:lnTo>
                <a:lnTo>
                  <a:pt x="218" y="148"/>
                </a:lnTo>
                <a:lnTo>
                  <a:pt x="212" y="154"/>
                </a:lnTo>
                <a:lnTo>
                  <a:pt x="214" y="160"/>
                </a:lnTo>
                <a:lnTo>
                  <a:pt x="215" y="164"/>
                </a:lnTo>
                <a:lnTo>
                  <a:pt x="215" y="169"/>
                </a:lnTo>
                <a:lnTo>
                  <a:pt x="215" y="172"/>
                </a:lnTo>
                <a:lnTo>
                  <a:pt x="217" y="173"/>
                </a:lnTo>
                <a:lnTo>
                  <a:pt x="218" y="174"/>
                </a:lnTo>
                <a:lnTo>
                  <a:pt x="221" y="174"/>
                </a:lnTo>
                <a:lnTo>
                  <a:pt x="224" y="173"/>
                </a:lnTo>
                <a:lnTo>
                  <a:pt x="227" y="173"/>
                </a:lnTo>
                <a:lnTo>
                  <a:pt x="232" y="173"/>
                </a:lnTo>
                <a:lnTo>
                  <a:pt x="234" y="173"/>
                </a:lnTo>
                <a:lnTo>
                  <a:pt x="239" y="173"/>
                </a:lnTo>
                <a:lnTo>
                  <a:pt x="242" y="173"/>
                </a:lnTo>
                <a:lnTo>
                  <a:pt x="245" y="174"/>
                </a:lnTo>
                <a:lnTo>
                  <a:pt x="246" y="180"/>
                </a:lnTo>
                <a:lnTo>
                  <a:pt x="249" y="183"/>
                </a:lnTo>
                <a:lnTo>
                  <a:pt x="249" y="185"/>
                </a:lnTo>
                <a:lnTo>
                  <a:pt x="248" y="189"/>
                </a:lnTo>
                <a:lnTo>
                  <a:pt x="246" y="191"/>
                </a:lnTo>
                <a:lnTo>
                  <a:pt x="245" y="196"/>
                </a:lnTo>
                <a:lnTo>
                  <a:pt x="245" y="198"/>
                </a:lnTo>
                <a:lnTo>
                  <a:pt x="245" y="199"/>
                </a:lnTo>
                <a:lnTo>
                  <a:pt x="246" y="201"/>
                </a:lnTo>
                <a:lnTo>
                  <a:pt x="246" y="204"/>
                </a:lnTo>
                <a:lnTo>
                  <a:pt x="246" y="205"/>
                </a:lnTo>
                <a:lnTo>
                  <a:pt x="246" y="207"/>
                </a:lnTo>
                <a:lnTo>
                  <a:pt x="248" y="207"/>
                </a:lnTo>
                <a:lnTo>
                  <a:pt x="248" y="208"/>
                </a:lnTo>
                <a:lnTo>
                  <a:pt x="246" y="210"/>
                </a:lnTo>
                <a:lnTo>
                  <a:pt x="246" y="211"/>
                </a:lnTo>
                <a:lnTo>
                  <a:pt x="246" y="213"/>
                </a:lnTo>
                <a:lnTo>
                  <a:pt x="245" y="213"/>
                </a:lnTo>
                <a:lnTo>
                  <a:pt x="245" y="214"/>
                </a:lnTo>
                <a:lnTo>
                  <a:pt x="243" y="215"/>
                </a:lnTo>
                <a:lnTo>
                  <a:pt x="243" y="217"/>
                </a:lnTo>
                <a:lnTo>
                  <a:pt x="243" y="218"/>
                </a:lnTo>
                <a:lnTo>
                  <a:pt x="245" y="218"/>
                </a:lnTo>
                <a:lnTo>
                  <a:pt x="245" y="220"/>
                </a:lnTo>
                <a:lnTo>
                  <a:pt x="243" y="223"/>
                </a:lnTo>
                <a:lnTo>
                  <a:pt x="243" y="224"/>
                </a:lnTo>
                <a:lnTo>
                  <a:pt x="242" y="224"/>
                </a:lnTo>
                <a:lnTo>
                  <a:pt x="243" y="226"/>
                </a:lnTo>
                <a:lnTo>
                  <a:pt x="246" y="229"/>
                </a:lnTo>
                <a:lnTo>
                  <a:pt x="248" y="232"/>
                </a:lnTo>
                <a:lnTo>
                  <a:pt x="248" y="233"/>
                </a:lnTo>
                <a:lnTo>
                  <a:pt x="246" y="235"/>
                </a:lnTo>
                <a:lnTo>
                  <a:pt x="245" y="235"/>
                </a:lnTo>
                <a:lnTo>
                  <a:pt x="242" y="233"/>
                </a:lnTo>
                <a:lnTo>
                  <a:pt x="240" y="232"/>
                </a:lnTo>
                <a:lnTo>
                  <a:pt x="239" y="229"/>
                </a:lnTo>
                <a:lnTo>
                  <a:pt x="237" y="229"/>
                </a:lnTo>
                <a:lnTo>
                  <a:pt x="237" y="227"/>
                </a:lnTo>
                <a:lnTo>
                  <a:pt x="236" y="227"/>
                </a:lnTo>
                <a:lnTo>
                  <a:pt x="236" y="229"/>
                </a:lnTo>
                <a:lnTo>
                  <a:pt x="234" y="229"/>
                </a:lnTo>
                <a:lnTo>
                  <a:pt x="233" y="230"/>
                </a:lnTo>
                <a:lnTo>
                  <a:pt x="233" y="232"/>
                </a:lnTo>
                <a:lnTo>
                  <a:pt x="232" y="232"/>
                </a:lnTo>
                <a:lnTo>
                  <a:pt x="230" y="233"/>
                </a:lnTo>
                <a:lnTo>
                  <a:pt x="229" y="235"/>
                </a:lnTo>
                <a:lnTo>
                  <a:pt x="227" y="236"/>
                </a:lnTo>
                <a:lnTo>
                  <a:pt x="227" y="237"/>
                </a:lnTo>
                <a:lnTo>
                  <a:pt x="226" y="242"/>
                </a:lnTo>
                <a:lnTo>
                  <a:pt x="226" y="246"/>
                </a:lnTo>
                <a:lnTo>
                  <a:pt x="224" y="251"/>
                </a:lnTo>
                <a:lnTo>
                  <a:pt x="224" y="252"/>
                </a:lnTo>
                <a:lnTo>
                  <a:pt x="221" y="252"/>
                </a:lnTo>
                <a:lnTo>
                  <a:pt x="218" y="252"/>
                </a:lnTo>
                <a:lnTo>
                  <a:pt x="212" y="251"/>
                </a:lnTo>
                <a:lnTo>
                  <a:pt x="210" y="246"/>
                </a:lnTo>
                <a:lnTo>
                  <a:pt x="208" y="245"/>
                </a:lnTo>
                <a:lnTo>
                  <a:pt x="205" y="242"/>
                </a:lnTo>
                <a:lnTo>
                  <a:pt x="202" y="240"/>
                </a:lnTo>
                <a:lnTo>
                  <a:pt x="199" y="239"/>
                </a:lnTo>
                <a:lnTo>
                  <a:pt x="199" y="237"/>
                </a:lnTo>
                <a:lnTo>
                  <a:pt x="196" y="236"/>
                </a:lnTo>
                <a:lnTo>
                  <a:pt x="195" y="233"/>
                </a:lnTo>
                <a:lnTo>
                  <a:pt x="193" y="232"/>
                </a:lnTo>
                <a:lnTo>
                  <a:pt x="191" y="232"/>
                </a:lnTo>
                <a:lnTo>
                  <a:pt x="186" y="230"/>
                </a:lnTo>
                <a:lnTo>
                  <a:pt x="185" y="229"/>
                </a:lnTo>
                <a:lnTo>
                  <a:pt x="182" y="223"/>
                </a:lnTo>
                <a:lnTo>
                  <a:pt x="182" y="220"/>
                </a:lnTo>
                <a:lnTo>
                  <a:pt x="183" y="214"/>
                </a:lnTo>
                <a:lnTo>
                  <a:pt x="182" y="208"/>
                </a:lnTo>
                <a:lnTo>
                  <a:pt x="179" y="205"/>
                </a:lnTo>
                <a:lnTo>
                  <a:pt x="173" y="205"/>
                </a:lnTo>
                <a:lnTo>
                  <a:pt x="171" y="205"/>
                </a:lnTo>
                <a:lnTo>
                  <a:pt x="169" y="205"/>
                </a:lnTo>
                <a:lnTo>
                  <a:pt x="166" y="204"/>
                </a:lnTo>
                <a:lnTo>
                  <a:pt x="163" y="204"/>
                </a:lnTo>
                <a:lnTo>
                  <a:pt x="158" y="204"/>
                </a:lnTo>
                <a:lnTo>
                  <a:pt x="155" y="204"/>
                </a:lnTo>
                <a:lnTo>
                  <a:pt x="151" y="205"/>
                </a:lnTo>
                <a:lnTo>
                  <a:pt x="149" y="210"/>
                </a:lnTo>
                <a:lnTo>
                  <a:pt x="149" y="214"/>
                </a:lnTo>
                <a:lnTo>
                  <a:pt x="149" y="218"/>
                </a:lnTo>
                <a:lnTo>
                  <a:pt x="149" y="221"/>
                </a:lnTo>
                <a:lnTo>
                  <a:pt x="152" y="224"/>
                </a:lnTo>
                <a:lnTo>
                  <a:pt x="155" y="226"/>
                </a:lnTo>
                <a:lnTo>
                  <a:pt x="158" y="227"/>
                </a:lnTo>
                <a:lnTo>
                  <a:pt x="160" y="229"/>
                </a:lnTo>
                <a:lnTo>
                  <a:pt x="161" y="232"/>
                </a:lnTo>
                <a:lnTo>
                  <a:pt x="164" y="239"/>
                </a:lnTo>
                <a:lnTo>
                  <a:pt x="166" y="245"/>
                </a:lnTo>
                <a:lnTo>
                  <a:pt x="167" y="246"/>
                </a:lnTo>
                <a:lnTo>
                  <a:pt x="166" y="248"/>
                </a:lnTo>
                <a:lnTo>
                  <a:pt x="167" y="249"/>
                </a:lnTo>
                <a:lnTo>
                  <a:pt x="167" y="254"/>
                </a:lnTo>
                <a:lnTo>
                  <a:pt x="166" y="255"/>
                </a:lnTo>
                <a:lnTo>
                  <a:pt x="163" y="258"/>
                </a:lnTo>
                <a:lnTo>
                  <a:pt x="160" y="259"/>
                </a:lnTo>
                <a:lnTo>
                  <a:pt x="157" y="265"/>
                </a:lnTo>
                <a:lnTo>
                  <a:pt x="155" y="274"/>
                </a:lnTo>
                <a:lnTo>
                  <a:pt x="154" y="280"/>
                </a:lnTo>
                <a:lnTo>
                  <a:pt x="154" y="286"/>
                </a:lnTo>
                <a:lnTo>
                  <a:pt x="154" y="290"/>
                </a:lnTo>
                <a:lnTo>
                  <a:pt x="148" y="296"/>
                </a:lnTo>
                <a:lnTo>
                  <a:pt x="148" y="299"/>
                </a:lnTo>
                <a:lnTo>
                  <a:pt x="154" y="305"/>
                </a:lnTo>
                <a:lnTo>
                  <a:pt x="142" y="308"/>
                </a:lnTo>
                <a:lnTo>
                  <a:pt x="138" y="308"/>
                </a:lnTo>
                <a:lnTo>
                  <a:pt x="133" y="305"/>
                </a:lnTo>
                <a:lnTo>
                  <a:pt x="127" y="300"/>
                </a:lnTo>
                <a:lnTo>
                  <a:pt x="125" y="299"/>
                </a:lnTo>
                <a:lnTo>
                  <a:pt x="122" y="299"/>
                </a:lnTo>
                <a:lnTo>
                  <a:pt x="120" y="300"/>
                </a:lnTo>
                <a:lnTo>
                  <a:pt x="117" y="300"/>
                </a:lnTo>
                <a:lnTo>
                  <a:pt x="114" y="296"/>
                </a:lnTo>
                <a:lnTo>
                  <a:pt x="116" y="293"/>
                </a:lnTo>
                <a:lnTo>
                  <a:pt x="114" y="290"/>
                </a:lnTo>
                <a:lnTo>
                  <a:pt x="119" y="281"/>
                </a:lnTo>
                <a:lnTo>
                  <a:pt x="110" y="274"/>
                </a:lnTo>
                <a:lnTo>
                  <a:pt x="107" y="273"/>
                </a:lnTo>
                <a:lnTo>
                  <a:pt x="104" y="273"/>
                </a:lnTo>
                <a:lnTo>
                  <a:pt x="92" y="265"/>
                </a:lnTo>
                <a:lnTo>
                  <a:pt x="85" y="261"/>
                </a:lnTo>
                <a:lnTo>
                  <a:pt x="84" y="258"/>
                </a:lnTo>
                <a:lnTo>
                  <a:pt x="84" y="252"/>
                </a:lnTo>
                <a:lnTo>
                  <a:pt x="81" y="248"/>
                </a:lnTo>
                <a:lnTo>
                  <a:pt x="75" y="246"/>
                </a:lnTo>
                <a:lnTo>
                  <a:pt x="66" y="240"/>
                </a:lnTo>
                <a:lnTo>
                  <a:pt x="91" y="230"/>
                </a:lnTo>
                <a:lnTo>
                  <a:pt x="92" y="227"/>
                </a:lnTo>
                <a:lnTo>
                  <a:pt x="92" y="221"/>
                </a:lnTo>
                <a:lnTo>
                  <a:pt x="91" y="215"/>
                </a:lnTo>
                <a:lnTo>
                  <a:pt x="89" y="210"/>
                </a:lnTo>
                <a:lnTo>
                  <a:pt x="89" y="202"/>
                </a:lnTo>
                <a:lnTo>
                  <a:pt x="81" y="189"/>
                </a:lnTo>
                <a:lnTo>
                  <a:pt x="89" y="179"/>
                </a:lnTo>
                <a:lnTo>
                  <a:pt x="92" y="167"/>
                </a:lnTo>
                <a:lnTo>
                  <a:pt x="94" y="164"/>
                </a:lnTo>
                <a:lnTo>
                  <a:pt x="94" y="158"/>
                </a:lnTo>
                <a:lnTo>
                  <a:pt x="94" y="154"/>
                </a:lnTo>
                <a:lnTo>
                  <a:pt x="82" y="152"/>
                </a:lnTo>
                <a:lnTo>
                  <a:pt x="75" y="150"/>
                </a:lnTo>
                <a:lnTo>
                  <a:pt x="73" y="144"/>
                </a:lnTo>
                <a:lnTo>
                  <a:pt x="70" y="141"/>
                </a:lnTo>
                <a:lnTo>
                  <a:pt x="67" y="138"/>
                </a:lnTo>
                <a:lnTo>
                  <a:pt x="67" y="135"/>
                </a:lnTo>
                <a:lnTo>
                  <a:pt x="70" y="132"/>
                </a:lnTo>
                <a:lnTo>
                  <a:pt x="70" y="129"/>
                </a:lnTo>
                <a:lnTo>
                  <a:pt x="62" y="122"/>
                </a:lnTo>
                <a:lnTo>
                  <a:pt x="59" y="120"/>
                </a:lnTo>
                <a:lnTo>
                  <a:pt x="51" y="117"/>
                </a:lnTo>
                <a:lnTo>
                  <a:pt x="47" y="114"/>
                </a:lnTo>
                <a:lnTo>
                  <a:pt x="45" y="110"/>
                </a:lnTo>
                <a:lnTo>
                  <a:pt x="42" y="106"/>
                </a:lnTo>
                <a:lnTo>
                  <a:pt x="40" y="104"/>
                </a:lnTo>
                <a:lnTo>
                  <a:pt x="29" y="106"/>
                </a:lnTo>
                <a:lnTo>
                  <a:pt x="25" y="101"/>
                </a:lnTo>
                <a:lnTo>
                  <a:pt x="19" y="98"/>
                </a:lnTo>
                <a:lnTo>
                  <a:pt x="13" y="95"/>
                </a:lnTo>
                <a:lnTo>
                  <a:pt x="7" y="91"/>
                </a:lnTo>
                <a:lnTo>
                  <a:pt x="0" y="89"/>
                </a:lnTo>
                <a:lnTo>
                  <a:pt x="1" y="85"/>
                </a:lnTo>
                <a:lnTo>
                  <a:pt x="28" y="88"/>
                </a:lnTo>
                <a:lnTo>
                  <a:pt x="34" y="82"/>
                </a:lnTo>
                <a:lnTo>
                  <a:pt x="40" y="81"/>
                </a:lnTo>
                <a:lnTo>
                  <a:pt x="47" y="81"/>
                </a:lnTo>
                <a:lnTo>
                  <a:pt x="48" y="72"/>
                </a:lnTo>
                <a:lnTo>
                  <a:pt x="53" y="72"/>
                </a:lnTo>
                <a:lnTo>
                  <a:pt x="56" y="70"/>
                </a:lnTo>
                <a:lnTo>
                  <a:pt x="56" y="67"/>
                </a:lnTo>
                <a:lnTo>
                  <a:pt x="47" y="59"/>
                </a:lnTo>
                <a:lnTo>
                  <a:pt x="42" y="56"/>
                </a:lnTo>
                <a:lnTo>
                  <a:pt x="37" y="53"/>
                </a:lnTo>
                <a:lnTo>
                  <a:pt x="28" y="50"/>
                </a:lnTo>
                <a:lnTo>
                  <a:pt x="28" y="47"/>
                </a:lnTo>
                <a:lnTo>
                  <a:pt x="37" y="44"/>
                </a:lnTo>
                <a:lnTo>
                  <a:pt x="38" y="41"/>
                </a:lnTo>
                <a:lnTo>
                  <a:pt x="54" y="31"/>
                </a:lnTo>
                <a:lnTo>
                  <a:pt x="63" y="28"/>
                </a:lnTo>
                <a:lnTo>
                  <a:pt x="67" y="24"/>
                </a:lnTo>
                <a:lnTo>
                  <a:pt x="79" y="3"/>
                </a:lnTo>
                <a:lnTo>
                  <a:pt x="85" y="3"/>
                </a:lnTo>
                <a:lnTo>
                  <a:pt x="86" y="2"/>
                </a:lnTo>
                <a:lnTo>
                  <a:pt x="107" y="16"/>
                </a:lnTo>
                <a:lnTo>
                  <a:pt x="108" y="15"/>
                </a:lnTo>
                <a:lnTo>
                  <a:pt x="110" y="15"/>
                </a:lnTo>
                <a:lnTo>
                  <a:pt x="111" y="12"/>
                </a:lnTo>
                <a:lnTo>
                  <a:pt x="114" y="16"/>
                </a:lnTo>
                <a:lnTo>
                  <a:pt x="116" y="16"/>
                </a:lnTo>
                <a:lnTo>
                  <a:pt x="117" y="16"/>
                </a:lnTo>
                <a:lnTo>
                  <a:pt x="117" y="12"/>
                </a:lnTo>
                <a:lnTo>
                  <a:pt x="119" y="12"/>
                </a:lnTo>
                <a:lnTo>
                  <a:pt x="119" y="13"/>
                </a:lnTo>
                <a:lnTo>
                  <a:pt x="120" y="13"/>
                </a:lnTo>
                <a:lnTo>
                  <a:pt x="122" y="12"/>
                </a:lnTo>
                <a:lnTo>
                  <a:pt x="122" y="10"/>
                </a:lnTo>
                <a:lnTo>
                  <a:pt x="119" y="7"/>
                </a:lnTo>
                <a:lnTo>
                  <a:pt x="120" y="3"/>
                </a:lnTo>
                <a:lnTo>
                  <a:pt x="122" y="2"/>
                </a:lnTo>
                <a:lnTo>
                  <a:pt x="126" y="0"/>
                </a:lnTo>
                <a:lnTo>
                  <a:pt x="129" y="0"/>
                </a:lnTo>
                <a:lnTo>
                  <a:pt x="130" y="2"/>
                </a:lnTo>
                <a:lnTo>
                  <a:pt x="132" y="12"/>
                </a:lnTo>
                <a:lnTo>
                  <a:pt x="142" y="13"/>
                </a:lnTo>
                <a:lnTo>
                  <a:pt x="151" y="7"/>
                </a:lnTo>
                <a:lnTo>
                  <a:pt x="152" y="10"/>
                </a:lnTo>
                <a:lnTo>
                  <a:pt x="158" y="10"/>
                </a:lnTo>
                <a:lnTo>
                  <a:pt x="157" y="13"/>
                </a:lnTo>
                <a:lnTo>
                  <a:pt x="155" y="16"/>
                </a:lnTo>
                <a:lnTo>
                  <a:pt x="155" y="19"/>
                </a:lnTo>
                <a:lnTo>
                  <a:pt x="155" y="21"/>
                </a:lnTo>
                <a:lnTo>
                  <a:pt x="155" y="22"/>
                </a:lnTo>
                <a:lnTo>
                  <a:pt x="154" y="22"/>
                </a:lnTo>
                <a:lnTo>
                  <a:pt x="151" y="22"/>
                </a:lnTo>
                <a:lnTo>
                  <a:pt x="171" y="50"/>
                </a:lnTo>
                <a:lnTo>
                  <a:pt x="164" y="60"/>
                </a:lnTo>
                <a:lnTo>
                  <a:pt x="179" y="67"/>
                </a:lnTo>
                <a:lnTo>
                  <a:pt x="188" y="51"/>
                </a:lnTo>
                <a:lnTo>
                  <a:pt x="174" y="41"/>
                </a:lnTo>
                <a:lnTo>
                  <a:pt x="183" y="29"/>
                </a:lnTo>
                <a:lnTo>
                  <a:pt x="186" y="31"/>
                </a:lnTo>
                <a:lnTo>
                  <a:pt x="186" y="21"/>
                </a:lnTo>
                <a:lnTo>
                  <a:pt x="193" y="21"/>
                </a:lnTo>
                <a:lnTo>
                  <a:pt x="193" y="35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253" name="Freeform 248"/>
          <p:cNvSpPr>
            <a:spLocks/>
          </p:cNvSpPr>
          <p:nvPr/>
        </p:nvSpPr>
        <p:spPr bwMode="auto">
          <a:xfrm rot="21334256">
            <a:off x="17945320" y="2098722"/>
            <a:ext cx="703986" cy="958223"/>
          </a:xfrm>
          <a:custGeom>
            <a:avLst/>
            <a:gdLst>
              <a:gd name="T0" fmla="*/ 2147483647 w 207"/>
              <a:gd name="T1" fmla="*/ 2147483647 h 264"/>
              <a:gd name="T2" fmla="*/ 2147483647 w 207"/>
              <a:gd name="T3" fmla="*/ 2147483647 h 264"/>
              <a:gd name="T4" fmla="*/ 2147483647 w 207"/>
              <a:gd name="T5" fmla="*/ 2147483647 h 264"/>
              <a:gd name="T6" fmla="*/ 2147483647 w 207"/>
              <a:gd name="T7" fmla="*/ 2147483647 h 264"/>
              <a:gd name="T8" fmla="*/ 2147483647 w 207"/>
              <a:gd name="T9" fmla="*/ 2147483647 h 264"/>
              <a:gd name="T10" fmla="*/ 2147483647 w 207"/>
              <a:gd name="T11" fmla="*/ 2147483647 h 264"/>
              <a:gd name="T12" fmla="*/ 2147483647 w 207"/>
              <a:gd name="T13" fmla="*/ 2147483647 h 264"/>
              <a:gd name="T14" fmla="*/ 2147483647 w 207"/>
              <a:gd name="T15" fmla="*/ 0 h 264"/>
              <a:gd name="T16" fmla="*/ 2147483647 w 207"/>
              <a:gd name="T17" fmla="*/ 2147483647 h 264"/>
              <a:gd name="T18" fmla="*/ 2147483647 w 207"/>
              <a:gd name="T19" fmla="*/ 2147483647 h 264"/>
              <a:gd name="T20" fmla="*/ 2147483647 w 207"/>
              <a:gd name="T21" fmla="*/ 2147483647 h 264"/>
              <a:gd name="T22" fmla="*/ 2147483647 w 207"/>
              <a:gd name="T23" fmla="*/ 2147483647 h 264"/>
              <a:gd name="T24" fmla="*/ 2147483647 w 207"/>
              <a:gd name="T25" fmla="*/ 2147483647 h 264"/>
              <a:gd name="T26" fmla="*/ 2147483647 w 207"/>
              <a:gd name="T27" fmla="*/ 2147483647 h 264"/>
              <a:gd name="T28" fmla="*/ 2147483647 w 207"/>
              <a:gd name="T29" fmla="*/ 2147483647 h 264"/>
              <a:gd name="T30" fmla="*/ 2147483647 w 207"/>
              <a:gd name="T31" fmla="*/ 2147483647 h 264"/>
              <a:gd name="T32" fmla="*/ 2147483647 w 207"/>
              <a:gd name="T33" fmla="*/ 2147483647 h 264"/>
              <a:gd name="T34" fmla="*/ 2147483647 w 207"/>
              <a:gd name="T35" fmla="*/ 2147483647 h 264"/>
              <a:gd name="T36" fmla="*/ 2147483647 w 207"/>
              <a:gd name="T37" fmla="*/ 2147483647 h 264"/>
              <a:gd name="T38" fmla="*/ 2147483647 w 207"/>
              <a:gd name="T39" fmla="*/ 2147483647 h 264"/>
              <a:gd name="T40" fmla="*/ 2147483647 w 207"/>
              <a:gd name="T41" fmla="*/ 2147483647 h 264"/>
              <a:gd name="T42" fmla="*/ 2147483647 w 207"/>
              <a:gd name="T43" fmla="*/ 2147483647 h 264"/>
              <a:gd name="T44" fmla="*/ 2147483647 w 207"/>
              <a:gd name="T45" fmla="*/ 2147483647 h 264"/>
              <a:gd name="T46" fmla="*/ 2147483647 w 207"/>
              <a:gd name="T47" fmla="*/ 2147483647 h 264"/>
              <a:gd name="T48" fmla="*/ 2147483647 w 207"/>
              <a:gd name="T49" fmla="*/ 2147483647 h 264"/>
              <a:gd name="T50" fmla="*/ 2147483647 w 207"/>
              <a:gd name="T51" fmla="*/ 2147483647 h 264"/>
              <a:gd name="T52" fmla="*/ 2147483647 w 207"/>
              <a:gd name="T53" fmla="*/ 2147483647 h 264"/>
              <a:gd name="T54" fmla="*/ 2147483647 w 207"/>
              <a:gd name="T55" fmla="*/ 2147483647 h 264"/>
              <a:gd name="T56" fmla="*/ 2147483647 w 207"/>
              <a:gd name="T57" fmla="*/ 2147483647 h 264"/>
              <a:gd name="T58" fmla="*/ 2147483647 w 207"/>
              <a:gd name="T59" fmla="*/ 2147483647 h 264"/>
              <a:gd name="T60" fmla="*/ 2147483647 w 207"/>
              <a:gd name="T61" fmla="*/ 2147483647 h 264"/>
              <a:gd name="T62" fmla="*/ 2147483647 w 207"/>
              <a:gd name="T63" fmla="*/ 2147483647 h 264"/>
              <a:gd name="T64" fmla="*/ 2147483647 w 207"/>
              <a:gd name="T65" fmla="*/ 2147483647 h 264"/>
              <a:gd name="T66" fmla="*/ 2147483647 w 207"/>
              <a:gd name="T67" fmla="*/ 2147483647 h 264"/>
              <a:gd name="T68" fmla="*/ 2147483647 w 207"/>
              <a:gd name="T69" fmla="*/ 2147483647 h 264"/>
              <a:gd name="T70" fmla="*/ 2147483647 w 207"/>
              <a:gd name="T71" fmla="*/ 2147483647 h 264"/>
              <a:gd name="T72" fmla="*/ 2147483647 w 207"/>
              <a:gd name="T73" fmla="*/ 2147483647 h 264"/>
              <a:gd name="T74" fmla="*/ 2147483647 w 207"/>
              <a:gd name="T75" fmla="*/ 2147483647 h 264"/>
              <a:gd name="T76" fmla="*/ 2147483647 w 207"/>
              <a:gd name="T77" fmla="*/ 2147483647 h 264"/>
              <a:gd name="T78" fmla="*/ 2147483647 w 207"/>
              <a:gd name="T79" fmla="*/ 2147483647 h 264"/>
              <a:gd name="T80" fmla="*/ 2147483647 w 207"/>
              <a:gd name="T81" fmla="*/ 2147483647 h 264"/>
              <a:gd name="T82" fmla="*/ 2147483647 w 207"/>
              <a:gd name="T83" fmla="*/ 2147483647 h 264"/>
              <a:gd name="T84" fmla="*/ 2147483647 w 207"/>
              <a:gd name="T85" fmla="*/ 2147483647 h 264"/>
              <a:gd name="T86" fmla="*/ 2147483647 w 207"/>
              <a:gd name="T87" fmla="*/ 2147483647 h 264"/>
              <a:gd name="T88" fmla="*/ 2147483647 w 207"/>
              <a:gd name="T89" fmla="*/ 2147483647 h 264"/>
              <a:gd name="T90" fmla="*/ 2147483647 w 207"/>
              <a:gd name="T91" fmla="*/ 2147483647 h 264"/>
              <a:gd name="T92" fmla="*/ 2147483647 w 207"/>
              <a:gd name="T93" fmla="*/ 2147483647 h 264"/>
              <a:gd name="T94" fmla="*/ 2147483647 w 207"/>
              <a:gd name="T95" fmla="*/ 2147483647 h 264"/>
              <a:gd name="T96" fmla="*/ 2147483647 w 207"/>
              <a:gd name="T97" fmla="*/ 2147483647 h 264"/>
              <a:gd name="T98" fmla="*/ 2147483647 w 207"/>
              <a:gd name="T99" fmla="*/ 2147483647 h 264"/>
              <a:gd name="T100" fmla="*/ 2147483647 w 207"/>
              <a:gd name="T101" fmla="*/ 2147483647 h 264"/>
              <a:gd name="T102" fmla="*/ 2147483647 w 207"/>
              <a:gd name="T103" fmla="*/ 2147483647 h 264"/>
              <a:gd name="T104" fmla="*/ 2147483647 w 207"/>
              <a:gd name="T105" fmla="*/ 2147483647 h 264"/>
              <a:gd name="T106" fmla="*/ 2147483647 w 207"/>
              <a:gd name="T107" fmla="*/ 2147483647 h 264"/>
              <a:gd name="T108" fmla="*/ 2147483647 w 207"/>
              <a:gd name="T109" fmla="*/ 2147483647 h 264"/>
              <a:gd name="T110" fmla="*/ 0 w 207"/>
              <a:gd name="T111" fmla="*/ 2147483647 h 264"/>
              <a:gd name="T112" fmla="*/ 2147483647 w 207"/>
              <a:gd name="T113" fmla="*/ 2147483647 h 264"/>
              <a:gd name="T114" fmla="*/ 2147483647 w 207"/>
              <a:gd name="T115" fmla="*/ 2147483647 h 264"/>
              <a:gd name="T116" fmla="*/ 2147483647 w 207"/>
              <a:gd name="T117" fmla="*/ 2147483647 h 264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207"/>
              <a:gd name="T178" fmla="*/ 0 h 264"/>
              <a:gd name="T179" fmla="*/ 207 w 207"/>
              <a:gd name="T180" fmla="*/ 264 h 264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207" h="264">
                <a:moveTo>
                  <a:pt x="63" y="2"/>
                </a:moveTo>
                <a:lnTo>
                  <a:pt x="63" y="3"/>
                </a:lnTo>
                <a:lnTo>
                  <a:pt x="63" y="8"/>
                </a:lnTo>
                <a:lnTo>
                  <a:pt x="63" y="15"/>
                </a:lnTo>
                <a:lnTo>
                  <a:pt x="63" y="27"/>
                </a:lnTo>
                <a:lnTo>
                  <a:pt x="70" y="27"/>
                </a:lnTo>
                <a:lnTo>
                  <a:pt x="78" y="27"/>
                </a:lnTo>
                <a:lnTo>
                  <a:pt x="81" y="28"/>
                </a:lnTo>
                <a:lnTo>
                  <a:pt x="89" y="28"/>
                </a:lnTo>
                <a:lnTo>
                  <a:pt x="97" y="30"/>
                </a:lnTo>
                <a:lnTo>
                  <a:pt x="106" y="30"/>
                </a:lnTo>
                <a:lnTo>
                  <a:pt x="113" y="30"/>
                </a:lnTo>
                <a:lnTo>
                  <a:pt x="114" y="30"/>
                </a:lnTo>
                <a:lnTo>
                  <a:pt x="116" y="28"/>
                </a:lnTo>
                <a:lnTo>
                  <a:pt x="117" y="28"/>
                </a:lnTo>
                <a:lnTo>
                  <a:pt x="117" y="25"/>
                </a:lnTo>
                <a:lnTo>
                  <a:pt x="117" y="22"/>
                </a:lnTo>
                <a:lnTo>
                  <a:pt x="117" y="18"/>
                </a:lnTo>
                <a:lnTo>
                  <a:pt x="117" y="12"/>
                </a:lnTo>
                <a:lnTo>
                  <a:pt x="117" y="5"/>
                </a:lnTo>
                <a:lnTo>
                  <a:pt x="117" y="2"/>
                </a:lnTo>
                <a:lnTo>
                  <a:pt x="119" y="0"/>
                </a:lnTo>
                <a:lnTo>
                  <a:pt x="122" y="0"/>
                </a:lnTo>
                <a:lnTo>
                  <a:pt x="126" y="2"/>
                </a:lnTo>
                <a:lnTo>
                  <a:pt x="129" y="3"/>
                </a:lnTo>
                <a:lnTo>
                  <a:pt x="132" y="3"/>
                </a:lnTo>
                <a:lnTo>
                  <a:pt x="135" y="2"/>
                </a:lnTo>
                <a:lnTo>
                  <a:pt x="136" y="2"/>
                </a:lnTo>
                <a:lnTo>
                  <a:pt x="135" y="13"/>
                </a:lnTo>
                <a:lnTo>
                  <a:pt x="136" y="27"/>
                </a:lnTo>
                <a:lnTo>
                  <a:pt x="135" y="31"/>
                </a:lnTo>
                <a:lnTo>
                  <a:pt x="135" y="38"/>
                </a:lnTo>
                <a:lnTo>
                  <a:pt x="133" y="40"/>
                </a:lnTo>
                <a:lnTo>
                  <a:pt x="129" y="38"/>
                </a:lnTo>
                <a:lnTo>
                  <a:pt x="129" y="40"/>
                </a:lnTo>
                <a:lnTo>
                  <a:pt x="129" y="44"/>
                </a:lnTo>
                <a:lnTo>
                  <a:pt x="129" y="47"/>
                </a:lnTo>
                <a:lnTo>
                  <a:pt x="130" y="52"/>
                </a:lnTo>
                <a:lnTo>
                  <a:pt x="130" y="57"/>
                </a:lnTo>
                <a:lnTo>
                  <a:pt x="130" y="71"/>
                </a:lnTo>
                <a:lnTo>
                  <a:pt x="130" y="75"/>
                </a:lnTo>
                <a:lnTo>
                  <a:pt x="132" y="78"/>
                </a:lnTo>
                <a:lnTo>
                  <a:pt x="133" y="76"/>
                </a:lnTo>
                <a:lnTo>
                  <a:pt x="136" y="76"/>
                </a:lnTo>
                <a:lnTo>
                  <a:pt x="138" y="75"/>
                </a:lnTo>
                <a:lnTo>
                  <a:pt x="141" y="75"/>
                </a:lnTo>
                <a:lnTo>
                  <a:pt x="144" y="75"/>
                </a:lnTo>
                <a:lnTo>
                  <a:pt x="147" y="75"/>
                </a:lnTo>
                <a:lnTo>
                  <a:pt x="150" y="75"/>
                </a:lnTo>
                <a:lnTo>
                  <a:pt x="152" y="76"/>
                </a:lnTo>
                <a:lnTo>
                  <a:pt x="154" y="76"/>
                </a:lnTo>
                <a:lnTo>
                  <a:pt x="154" y="79"/>
                </a:lnTo>
                <a:lnTo>
                  <a:pt x="154" y="85"/>
                </a:lnTo>
                <a:lnTo>
                  <a:pt x="154" y="91"/>
                </a:lnTo>
                <a:lnTo>
                  <a:pt x="155" y="94"/>
                </a:lnTo>
                <a:lnTo>
                  <a:pt x="158" y="94"/>
                </a:lnTo>
                <a:lnTo>
                  <a:pt x="164" y="94"/>
                </a:lnTo>
                <a:lnTo>
                  <a:pt x="166" y="94"/>
                </a:lnTo>
                <a:lnTo>
                  <a:pt x="166" y="97"/>
                </a:lnTo>
                <a:lnTo>
                  <a:pt x="166" y="104"/>
                </a:lnTo>
                <a:lnTo>
                  <a:pt x="169" y="103"/>
                </a:lnTo>
                <a:lnTo>
                  <a:pt x="170" y="103"/>
                </a:lnTo>
                <a:lnTo>
                  <a:pt x="169" y="110"/>
                </a:lnTo>
                <a:lnTo>
                  <a:pt x="169" y="115"/>
                </a:lnTo>
                <a:lnTo>
                  <a:pt x="167" y="120"/>
                </a:lnTo>
                <a:lnTo>
                  <a:pt x="169" y="123"/>
                </a:lnTo>
                <a:lnTo>
                  <a:pt x="167" y="126"/>
                </a:lnTo>
                <a:lnTo>
                  <a:pt x="170" y="126"/>
                </a:lnTo>
                <a:lnTo>
                  <a:pt x="171" y="128"/>
                </a:lnTo>
                <a:lnTo>
                  <a:pt x="171" y="129"/>
                </a:lnTo>
                <a:lnTo>
                  <a:pt x="171" y="134"/>
                </a:lnTo>
                <a:lnTo>
                  <a:pt x="171" y="138"/>
                </a:lnTo>
                <a:lnTo>
                  <a:pt x="173" y="139"/>
                </a:lnTo>
                <a:lnTo>
                  <a:pt x="179" y="139"/>
                </a:lnTo>
                <a:lnTo>
                  <a:pt x="180" y="142"/>
                </a:lnTo>
                <a:lnTo>
                  <a:pt x="179" y="148"/>
                </a:lnTo>
                <a:lnTo>
                  <a:pt x="177" y="157"/>
                </a:lnTo>
                <a:lnTo>
                  <a:pt x="177" y="178"/>
                </a:lnTo>
                <a:lnTo>
                  <a:pt x="177" y="180"/>
                </a:lnTo>
                <a:lnTo>
                  <a:pt x="182" y="180"/>
                </a:lnTo>
                <a:lnTo>
                  <a:pt x="193" y="180"/>
                </a:lnTo>
                <a:lnTo>
                  <a:pt x="201" y="180"/>
                </a:lnTo>
                <a:lnTo>
                  <a:pt x="202" y="180"/>
                </a:lnTo>
                <a:lnTo>
                  <a:pt x="202" y="183"/>
                </a:lnTo>
                <a:lnTo>
                  <a:pt x="202" y="186"/>
                </a:lnTo>
                <a:lnTo>
                  <a:pt x="202" y="188"/>
                </a:lnTo>
                <a:lnTo>
                  <a:pt x="204" y="191"/>
                </a:lnTo>
                <a:lnTo>
                  <a:pt x="201" y="192"/>
                </a:lnTo>
                <a:lnTo>
                  <a:pt x="199" y="194"/>
                </a:lnTo>
                <a:lnTo>
                  <a:pt x="199" y="197"/>
                </a:lnTo>
                <a:lnTo>
                  <a:pt x="198" y="200"/>
                </a:lnTo>
                <a:lnTo>
                  <a:pt x="198" y="201"/>
                </a:lnTo>
                <a:lnTo>
                  <a:pt x="198" y="202"/>
                </a:lnTo>
                <a:lnTo>
                  <a:pt x="201" y="204"/>
                </a:lnTo>
                <a:lnTo>
                  <a:pt x="202" y="205"/>
                </a:lnTo>
                <a:lnTo>
                  <a:pt x="204" y="207"/>
                </a:lnTo>
                <a:lnTo>
                  <a:pt x="204" y="208"/>
                </a:lnTo>
                <a:lnTo>
                  <a:pt x="204" y="210"/>
                </a:lnTo>
                <a:lnTo>
                  <a:pt x="202" y="210"/>
                </a:lnTo>
                <a:lnTo>
                  <a:pt x="205" y="213"/>
                </a:lnTo>
                <a:lnTo>
                  <a:pt x="205" y="214"/>
                </a:lnTo>
                <a:lnTo>
                  <a:pt x="205" y="222"/>
                </a:lnTo>
                <a:lnTo>
                  <a:pt x="205" y="224"/>
                </a:lnTo>
                <a:lnTo>
                  <a:pt x="207" y="226"/>
                </a:lnTo>
                <a:lnTo>
                  <a:pt x="205" y="230"/>
                </a:lnTo>
                <a:lnTo>
                  <a:pt x="202" y="230"/>
                </a:lnTo>
                <a:lnTo>
                  <a:pt x="198" y="229"/>
                </a:lnTo>
                <a:lnTo>
                  <a:pt x="196" y="229"/>
                </a:lnTo>
                <a:lnTo>
                  <a:pt x="185" y="229"/>
                </a:lnTo>
                <a:lnTo>
                  <a:pt x="176" y="229"/>
                </a:lnTo>
                <a:lnTo>
                  <a:pt x="176" y="233"/>
                </a:lnTo>
                <a:lnTo>
                  <a:pt x="176" y="241"/>
                </a:lnTo>
                <a:lnTo>
                  <a:pt x="174" y="260"/>
                </a:lnTo>
                <a:lnTo>
                  <a:pt x="174" y="263"/>
                </a:lnTo>
                <a:lnTo>
                  <a:pt x="174" y="264"/>
                </a:lnTo>
                <a:lnTo>
                  <a:pt x="167" y="264"/>
                </a:lnTo>
                <a:lnTo>
                  <a:pt x="157" y="264"/>
                </a:lnTo>
                <a:lnTo>
                  <a:pt x="155" y="264"/>
                </a:lnTo>
                <a:lnTo>
                  <a:pt x="151" y="264"/>
                </a:lnTo>
                <a:lnTo>
                  <a:pt x="144" y="263"/>
                </a:lnTo>
                <a:lnTo>
                  <a:pt x="142" y="263"/>
                </a:lnTo>
                <a:lnTo>
                  <a:pt x="142" y="255"/>
                </a:lnTo>
                <a:lnTo>
                  <a:pt x="141" y="255"/>
                </a:lnTo>
                <a:lnTo>
                  <a:pt x="139" y="255"/>
                </a:lnTo>
                <a:lnTo>
                  <a:pt x="138" y="254"/>
                </a:lnTo>
                <a:lnTo>
                  <a:pt x="136" y="249"/>
                </a:lnTo>
                <a:lnTo>
                  <a:pt x="133" y="246"/>
                </a:lnTo>
                <a:lnTo>
                  <a:pt x="129" y="246"/>
                </a:lnTo>
                <a:lnTo>
                  <a:pt x="126" y="245"/>
                </a:lnTo>
                <a:lnTo>
                  <a:pt x="122" y="245"/>
                </a:lnTo>
                <a:lnTo>
                  <a:pt x="119" y="246"/>
                </a:lnTo>
                <a:lnTo>
                  <a:pt x="117" y="248"/>
                </a:lnTo>
                <a:lnTo>
                  <a:pt x="117" y="249"/>
                </a:lnTo>
                <a:lnTo>
                  <a:pt x="116" y="252"/>
                </a:lnTo>
                <a:lnTo>
                  <a:pt x="116" y="254"/>
                </a:lnTo>
                <a:lnTo>
                  <a:pt x="114" y="254"/>
                </a:lnTo>
                <a:lnTo>
                  <a:pt x="110" y="255"/>
                </a:lnTo>
                <a:lnTo>
                  <a:pt x="101" y="254"/>
                </a:lnTo>
                <a:lnTo>
                  <a:pt x="101" y="238"/>
                </a:lnTo>
                <a:lnTo>
                  <a:pt x="86" y="236"/>
                </a:lnTo>
                <a:lnTo>
                  <a:pt x="86" y="227"/>
                </a:lnTo>
                <a:lnTo>
                  <a:pt x="85" y="227"/>
                </a:lnTo>
                <a:lnTo>
                  <a:pt x="84" y="227"/>
                </a:lnTo>
                <a:lnTo>
                  <a:pt x="84" y="216"/>
                </a:lnTo>
                <a:lnTo>
                  <a:pt x="120" y="217"/>
                </a:lnTo>
                <a:lnTo>
                  <a:pt x="123" y="186"/>
                </a:lnTo>
                <a:lnTo>
                  <a:pt x="114" y="186"/>
                </a:lnTo>
                <a:lnTo>
                  <a:pt x="116" y="175"/>
                </a:lnTo>
                <a:lnTo>
                  <a:pt x="119" y="175"/>
                </a:lnTo>
                <a:lnTo>
                  <a:pt x="119" y="161"/>
                </a:lnTo>
                <a:lnTo>
                  <a:pt x="62" y="101"/>
                </a:lnTo>
                <a:lnTo>
                  <a:pt x="59" y="101"/>
                </a:lnTo>
                <a:lnTo>
                  <a:pt x="60" y="50"/>
                </a:lnTo>
                <a:lnTo>
                  <a:pt x="41" y="50"/>
                </a:lnTo>
                <a:lnTo>
                  <a:pt x="41" y="53"/>
                </a:lnTo>
                <a:lnTo>
                  <a:pt x="16" y="52"/>
                </a:lnTo>
                <a:lnTo>
                  <a:pt x="15" y="57"/>
                </a:lnTo>
                <a:lnTo>
                  <a:pt x="0" y="57"/>
                </a:lnTo>
                <a:lnTo>
                  <a:pt x="1" y="31"/>
                </a:lnTo>
                <a:lnTo>
                  <a:pt x="38" y="34"/>
                </a:lnTo>
                <a:lnTo>
                  <a:pt x="38" y="37"/>
                </a:lnTo>
                <a:lnTo>
                  <a:pt x="43" y="37"/>
                </a:lnTo>
                <a:lnTo>
                  <a:pt x="45" y="2"/>
                </a:lnTo>
                <a:lnTo>
                  <a:pt x="48" y="2"/>
                </a:lnTo>
                <a:lnTo>
                  <a:pt x="51" y="2"/>
                </a:lnTo>
                <a:lnTo>
                  <a:pt x="54" y="2"/>
                </a:lnTo>
                <a:lnTo>
                  <a:pt x="59" y="2"/>
                </a:lnTo>
                <a:lnTo>
                  <a:pt x="60" y="2"/>
                </a:lnTo>
                <a:lnTo>
                  <a:pt x="63" y="2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  <a:cs typeface="Arial" pitchFamily="34" charset="0"/>
            </a:endParaRPr>
          </a:p>
        </p:txBody>
      </p:sp>
      <p:sp>
        <p:nvSpPr>
          <p:cNvPr id="254" name="Freeform 249"/>
          <p:cNvSpPr>
            <a:spLocks/>
          </p:cNvSpPr>
          <p:nvPr/>
        </p:nvSpPr>
        <p:spPr bwMode="auto">
          <a:xfrm rot="21334256">
            <a:off x="17017996" y="3945528"/>
            <a:ext cx="507564" cy="898232"/>
          </a:xfrm>
          <a:custGeom>
            <a:avLst/>
            <a:gdLst>
              <a:gd name="T0" fmla="*/ 2147483647 w 164"/>
              <a:gd name="T1" fmla="*/ 2147483647 h 247"/>
              <a:gd name="T2" fmla="*/ 2147483647 w 164"/>
              <a:gd name="T3" fmla="*/ 2147483647 h 247"/>
              <a:gd name="T4" fmla="*/ 2147483647 w 164"/>
              <a:gd name="T5" fmla="*/ 2147483647 h 247"/>
              <a:gd name="T6" fmla="*/ 2147483647 w 164"/>
              <a:gd name="T7" fmla="*/ 2147483647 h 247"/>
              <a:gd name="T8" fmla="*/ 2147483647 w 164"/>
              <a:gd name="T9" fmla="*/ 2147483647 h 247"/>
              <a:gd name="T10" fmla="*/ 2147483647 w 164"/>
              <a:gd name="T11" fmla="*/ 2147483647 h 247"/>
              <a:gd name="T12" fmla="*/ 2147483647 w 164"/>
              <a:gd name="T13" fmla="*/ 2147483647 h 247"/>
              <a:gd name="T14" fmla="*/ 2147483647 w 164"/>
              <a:gd name="T15" fmla="*/ 2147483647 h 247"/>
              <a:gd name="T16" fmla="*/ 2147483647 w 164"/>
              <a:gd name="T17" fmla="*/ 2147483647 h 247"/>
              <a:gd name="T18" fmla="*/ 2147483647 w 164"/>
              <a:gd name="T19" fmla="*/ 2147483647 h 247"/>
              <a:gd name="T20" fmla="*/ 2147483647 w 164"/>
              <a:gd name="T21" fmla="*/ 2147483647 h 247"/>
              <a:gd name="T22" fmla="*/ 2147483647 w 164"/>
              <a:gd name="T23" fmla="*/ 2147483647 h 247"/>
              <a:gd name="T24" fmla="*/ 2147483647 w 164"/>
              <a:gd name="T25" fmla="*/ 2147483647 h 247"/>
              <a:gd name="T26" fmla="*/ 2147483647 w 164"/>
              <a:gd name="T27" fmla="*/ 2147483647 h 247"/>
              <a:gd name="T28" fmla="*/ 2147483647 w 164"/>
              <a:gd name="T29" fmla="*/ 2147483647 h 247"/>
              <a:gd name="T30" fmla="*/ 2147483647 w 164"/>
              <a:gd name="T31" fmla="*/ 2147483647 h 247"/>
              <a:gd name="T32" fmla="*/ 2147483647 w 164"/>
              <a:gd name="T33" fmla="*/ 2147483647 h 247"/>
              <a:gd name="T34" fmla="*/ 2147483647 w 164"/>
              <a:gd name="T35" fmla="*/ 2147483647 h 247"/>
              <a:gd name="T36" fmla="*/ 2147483647 w 164"/>
              <a:gd name="T37" fmla="*/ 2147483647 h 247"/>
              <a:gd name="T38" fmla="*/ 2147483647 w 164"/>
              <a:gd name="T39" fmla="*/ 2147483647 h 247"/>
              <a:gd name="T40" fmla="*/ 2147483647 w 164"/>
              <a:gd name="T41" fmla="*/ 2147483647 h 247"/>
              <a:gd name="T42" fmla="*/ 2147483647 w 164"/>
              <a:gd name="T43" fmla="*/ 2147483647 h 247"/>
              <a:gd name="T44" fmla="*/ 2147483647 w 164"/>
              <a:gd name="T45" fmla="*/ 2147483647 h 247"/>
              <a:gd name="T46" fmla="*/ 2147483647 w 164"/>
              <a:gd name="T47" fmla="*/ 2147483647 h 247"/>
              <a:gd name="T48" fmla="*/ 2147483647 w 164"/>
              <a:gd name="T49" fmla="*/ 2147483647 h 247"/>
              <a:gd name="T50" fmla="*/ 2147483647 w 164"/>
              <a:gd name="T51" fmla="*/ 2147483647 h 247"/>
              <a:gd name="T52" fmla="*/ 2147483647 w 164"/>
              <a:gd name="T53" fmla="*/ 2147483647 h 247"/>
              <a:gd name="T54" fmla="*/ 2147483647 w 164"/>
              <a:gd name="T55" fmla="*/ 2147483647 h 247"/>
              <a:gd name="T56" fmla="*/ 2147483647 w 164"/>
              <a:gd name="T57" fmla="*/ 2147483647 h 247"/>
              <a:gd name="T58" fmla="*/ 2147483647 w 164"/>
              <a:gd name="T59" fmla="*/ 2147483647 h 247"/>
              <a:gd name="T60" fmla="*/ 2147483647 w 164"/>
              <a:gd name="T61" fmla="*/ 2147483647 h 247"/>
              <a:gd name="T62" fmla="*/ 2147483647 w 164"/>
              <a:gd name="T63" fmla="*/ 2147483647 h 247"/>
              <a:gd name="T64" fmla="*/ 2147483647 w 164"/>
              <a:gd name="T65" fmla="*/ 2147483647 h 247"/>
              <a:gd name="T66" fmla="*/ 2147483647 w 164"/>
              <a:gd name="T67" fmla="*/ 2147483647 h 247"/>
              <a:gd name="T68" fmla="*/ 2147483647 w 164"/>
              <a:gd name="T69" fmla="*/ 2147483647 h 247"/>
              <a:gd name="T70" fmla="*/ 2147483647 w 164"/>
              <a:gd name="T71" fmla="*/ 2147483647 h 247"/>
              <a:gd name="T72" fmla="*/ 2147483647 w 164"/>
              <a:gd name="T73" fmla="*/ 2147483647 h 247"/>
              <a:gd name="T74" fmla="*/ 2147483647 w 164"/>
              <a:gd name="T75" fmla="*/ 2147483647 h 247"/>
              <a:gd name="T76" fmla="*/ 2147483647 w 164"/>
              <a:gd name="T77" fmla="*/ 2147483647 h 247"/>
              <a:gd name="T78" fmla="*/ 2147483647 w 164"/>
              <a:gd name="T79" fmla="*/ 2147483647 h 247"/>
              <a:gd name="T80" fmla="*/ 2147483647 w 164"/>
              <a:gd name="T81" fmla="*/ 2147483647 h 247"/>
              <a:gd name="T82" fmla="*/ 2147483647 w 164"/>
              <a:gd name="T83" fmla="*/ 2147483647 h 247"/>
              <a:gd name="T84" fmla="*/ 2147483647 w 164"/>
              <a:gd name="T85" fmla="*/ 2147483647 h 247"/>
              <a:gd name="T86" fmla="*/ 2147483647 w 164"/>
              <a:gd name="T87" fmla="*/ 2147483647 h 247"/>
              <a:gd name="T88" fmla="*/ 2147483647 w 164"/>
              <a:gd name="T89" fmla="*/ 2147483647 h 247"/>
              <a:gd name="T90" fmla="*/ 2147483647 w 164"/>
              <a:gd name="T91" fmla="*/ 2147483647 h 247"/>
              <a:gd name="T92" fmla="*/ 2147483647 w 164"/>
              <a:gd name="T93" fmla="*/ 2147483647 h 247"/>
              <a:gd name="T94" fmla="*/ 2147483647 w 164"/>
              <a:gd name="T95" fmla="*/ 2147483647 h 247"/>
              <a:gd name="T96" fmla="*/ 2147483647 w 164"/>
              <a:gd name="T97" fmla="*/ 2147483647 h 247"/>
              <a:gd name="T98" fmla="*/ 2147483647 w 164"/>
              <a:gd name="T99" fmla="*/ 2147483647 h 247"/>
              <a:gd name="T100" fmla="*/ 2147483647 w 164"/>
              <a:gd name="T101" fmla="*/ 2147483647 h 247"/>
              <a:gd name="T102" fmla="*/ 2147483647 w 164"/>
              <a:gd name="T103" fmla="*/ 2147483647 h 247"/>
              <a:gd name="T104" fmla="*/ 2147483647 w 164"/>
              <a:gd name="T105" fmla="*/ 2147483647 h 247"/>
              <a:gd name="T106" fmla="*/ 2147483647 w 164"/>
              <a:gd name="T107" fmla="*/ 2147483647 h 247"/>
              <a:gd name="T108" fmla="*/ 2147483647 w 164"/>
              <a:gd name="T109" fmla="*/ 2147483647 h 247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164"/>
              <a:gd name="T166" fmla="*/ 0 h 247"/>
              <a:gd name="T167" fmla="*/ 164 w 164"/>
              <a:gd name="T168" fmla="*/ 247 h 247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164" h="247">
                <a:moveTo>
                  <a:pt x="128" y="35"/>
                </a:moveTo>
                <a:lnTo>
                  <a:pt x="129" y="39"/>
                </a:lnTo>
                <a:lnTo>
                  <a:pt x="131" y="42"/>
                </a:lnTo>
                <a:lnTo>
                  <a:pt x="132" y="44"/>
                </a:lnTo>
                <a:lnTo>
                  <a:pt x="133" y="44"/>
                </a:lnTo>
                <a:lnTo>
                  <a:pt x="133" y="47"/>
                </a:lnTo>
                <a:lnTo>
                  <a:pt x="135" y="53"/>
                </a:lnTo>
                <a:lnTo>
                  <a:pt x="135" y="57"/>
                </a:lnTo>
                <a:lnTo>
                  <a:pt x="135" y="64"/>
                </a:lnTo>
                <a:lnTo>
                  <a:pt x="136" y="69"/>
                </a:lnTo>
                <a:lnTo>
                  <a:pt x="136" y="70"/>
                </a:lnTo>
                <a:lnTo>
                  <a:pt x="138" y="75"/>
                </a:lnTo>
                <a:lnTo>
                  <a:pt x="141" y="76"/>
                </a:lnTo>
                <a:lnTo>
                  <a:pt x="142" y="76"/>
                </a:lnTo>
                <a:lnTo>
                  <a:pt x="145" y="83"/>
                </a:lnTo>
                <a:lnTo>
                  <a:pt x="148" y="89"/>
                </a:lnTo>
                <a:lnTo>
                  <a:pt x="148" y="91"/>
                </a:lnTo>
                <a:lnTo>
                  <a:pt x="144" y="92"/>
                </a:lnTo>
                <a:lnTo>
                  <a:pt x="141" y="94"/>
                </a:lnTo>
                <a:lnTo>
                  <a:pt x="139" y="97"/>
                </a:lnTo>
                <a:lnTo>
                  <a:pt x="139" y="99"/>
                </a:lnTo>
                <a:lnTo>
                  <a:pt x="141" y="101"/>
                </a:lnTo>
                <a:lnTo>
                  <a:pt x="141" y="102"/>
                </a:lnTo>
                <a:lnTo>
                  <a:pt x="142" y="104"/>
                </a:lnTo>
                <a:lnTo>
                  <a:pt x="142" y="105"/>
                </a:lnTo>
                <a:lnTo>
                  <a:pt x="142" y="107"/>
                </a:lnTo>
                <a:lnTo>
                  <a:pt x="142" y="108"/>
                </a:lnTo>
                <a:lnTo>
                  <a:pt x="144" y="111"/>
                </a:lnTo>
                <a:lnTo>
                  <a:pt x="147" y="114"/>
                </a:lnTo>
                <a:lnTo>
                  <a:pt x="150" y="113"/>
                </a:lnTo>
                <a:lnTo>
                  <a:pt x="151" y="111"/>
                </a:lnTo>
                <a:lnTo>
                  <a:pt x="153" y="114"/>
                </a:lnTo>
                <a:lnTo>
                  <a:pt x="153" y="116"/>
                </a:lnTo>
                <a:lnTo>
                  <a:pt x="151" y="116"/>
                </a:lnTo>
                <a:lnTo>
                  <a:pt x="144" y="117"/>
                </a:lnTo>
                <a:lnTo>
                  <a:pt x="142" y="116"/>
                </a:lnTo>
                <a:lnTo>
                  <a:pt x="141" y="116"/>
                </a:lnTo>
                <a:lnTo>
                  <a:pt x="139" y="116"/>
                </a:lnTo>
                <a:lnTo>
                  <a:pt x="138" y="121"/>
                </a:lnTo>
                <a:lnTo>
                  <a:pt x="139" y="127"/>
                </a:lnTo>
                <a:lnTo>
                  <a:pt x="141" y="130"/>
                </a:lnTo>
                <a:lnTo>
                  <a:pt x="142" y="132"/>
                </a:lnTo>
                <a:lnTo>
                  <a:pt x="145" y="130"/>
                </a:lnTo>
                <a:lnTo>
                  <a:pt x="148" y="130"/>
                </a:lnTo>
                <a:lnTo>
                  <a:pt x="150" y="132"/>
                </a:lnTo>
                <a:lnTo>
                  <a:pt x="153" y="133"/>
                </a:lnTo>
                <a:lnTo>
                  <a:pt x="154" y="136"/>
                </a:lnTo>
                <a:lnTo>
                  <a:pt x="157" y="142"/>
                </a:lnTo>
                <a:lnTo>
                  <a:pt x="160" y="148"/>
                </a:lnTo>
                <a:lnTo>
                  <a:pt x="161" y="149"/>
                </a:lnTo>
                <a:lnTo>
                  <a:pt x="163" y="152"/>
                </a:lnTo>
                <a:lnTo>
                  <a:pt x="164" y="155"/>
                </a:lnTo>
                <a:lnTo>
                  <a:pt x="160" y="158"/>
                </a:lnTo>
                <a:lnTo>
                  <a:pt x="157" y="160"/>
                </a:lnTo>
                <a:lnTo>
                  <a:pt x="151" y="162"/>
                </a:lnTo>
                <a:lnTo>
                  <a:pt x="150" y="162"/>
                </a:lnTo>
                <a:lnTo>
                  <a:pt x="147" y="160"/>
                </a:lnTo>
                <a:lnTo>
                  <a:pt x="145" y="160"/>
                </a:lnTo>
                <a:lnTo>
                  <a:pt x="144" y="160"/>
                </a:lnTo>
                <a:lnTo>
                  <a:pt x="142" y="160"/>
                </a:lnTo>
                <a:lnTo>
                  <a:pt x="141" y="157"/>
                </a:lnTo>
                <a:lnTo>
                  <a:pt x="136" y="160"/>
                </a:lnTo>
                <a:lnTo>
                  <a:pt x="135" y="161"/>
                </a:lnTo>
                <a:lnTo>
                  <a:pt x="128" y="164"/>
                </a:lnTo>
                <a:lnTo>
                  <a:pt x="128" y="165"/>
                </a:lnTo>
                <a:lnTo>
                  <a:pt x="128" y="170"/>
                </a:lnTo>
                <a:lnTo>
                  <a:pt x="129" y="170"/>
                </a:lnTo>
                <a:lnTo>
                  <a:pt x="129" y="173"/>
                </a:lnTo>
                <a:lnTo>
                  <a:pt x="129" y="174"/>
                </a:lnTo>
                <a:lnTo>
                  <a:pt x="129" y="176"/>
                </a:lnTo>
                <a:lnTo>
                  <a:pt x="131" y="179"/>
                </a:lnTo>
                <a:lnTo>
                  <a:pt x="128" y="180"/>
                </a:lnTo>
                <a:lnTo>
                  <a:pt x="126" y="182"/>
                </a:lnTo>
                <a:lnTo>
                  <a:pt x="125" y="183"/>
                </a:lnTo>
                <a:lnTo>
                  <a:pt x="123" y="184"/>
                </a:lnTo>
                <a:lnTo>
                  <a:pt x="123" y="186"/>
                </a:lnTo>
                <a:lnTo>
                  <a:pt x="125" y="190"/>
                </a:lnTo>
                <a:lnTo>
                  <a:pt x="125" y="192"/>
                </a:lnTo>
                <a:lnTo>
                  <a:pt x="123" y="195"/>
                </a:lnTo>
                <a:lnTo>
                  <a:pt x="125" y="198"/>
                </a:lnTo>
                <a:lnTo>
                  <a:pt x="126" y="198"/>
                </a:lnTo>
                <a:lnTo>
                  <a:pt x="126" y="199"/>
                </a:lnTo>
                <a:lnTo>
                  <a:pt x="126" y="201"/>
                </a:lnTo>
                <a:lnTo>
                  <a:pt x="126" y="202"/>
                </a:lnTo>
                <a:lnTo>
                  <a:pt x="126" y="204"/>
                </a:lnTo>
                <a:lnTo>
                  <a:pt x="128" y="208"/>
                </a:lnTo>
                <a:lnTo>
                  <a:pt x="131" y="208"/>
                </a:lnTo>
                <a:lnTo>
                  <a:pt x="131" y="209"/>
                </a:lnTo>
                <a:lnTo>
                  <a:pt x="131" y="212"/>
                </a:lnTo>
                <a:lnTo>
                  <a:pt x="129" y="214"/>
                </a:lnTo>
                <a:lnTo>
                  <a:pt x="128" y="215"/>
                </a:lnTo>
                <a:lnTo>
                  <a:pt x="114" y="215"/>
                </a:lnTo>
                <a:lnTo>
                  <a:pt x="114" y="201"/>
                </a:lnTo>
                <a:lnTo>
                  <a:pt x="107" y="201"/>
                </a:lnTo>
                <a:lnTo>
                  <a:pt x="107" y="211"/>
                </a:lnTo>
                <a:lnTo>
                  <a:pt x="104" y="209"/>
                </a:lnTo>
                <a:lnTo>
                  <a:pt x="95" y="221"/>
                </a:lnTo>
                <a:lnTo>
                  <a:pt x="109" y="231"/>
                </a:lnTo>
                <a:lnTo>
                  <a:pt x="100" y="247"/>
                </a:lnTo>
                <a:lnTo>
                  <a:pt x="85" y="240"/>
                </a:lnTo>
                <a:lnTo>
                  <a:pt x="92" y="230"/>
                </a:lnTo>
                <a:lnTo>
                  <a:pt x="72" y="202"/>
                </a:lnTo>
                <a:lnTo>
                  <a:pt x="75" y="202"/>
                </a:lnTo>
                <a:lnTo>
                  <a:pt x="76" y="202"/>
                </a:lnTo>
                <a:lnTo>
                  <a:pt x="76" y="201"/>
                </a:lnTo>
                <a:lnTo>
                  <a:pt x="76" y="199"/>
                </a:lnTo>
                <a:lnTo>
                  <a:pt x="76" y="196"/>
                </a:lnTo>
                <a:lnTo>
                  <a:pt x="78" y="193"/>
                </a:lnTo>
                <a:lnTo>
                  <a:pt x="79" y="190"/>
                </a:lnTo>
                <a:lnTo>
                  <a:pt x="73" y="190"/>
                </a:lnTo>
                <a:lnTo>
                  <a:pt x="72" y="187"/>
                </a:lnTo>
                <a:lnTo>
                  <a:pt x="63" y="193"/>
                </a:lnTo>
                <a:lnTo>
                  <a:pt x="53" y="192"/>
                </a:lnTo>
                <a:lnTo>
                  <a:pt x="51" y="182"/>
                </a:lnTo>
                <a:lnTo>
                  <a:pt x="50" y="180"/>
                </a:lnTo>
                <a:lnTo>
                  <a:pt x="47" y="180"/>
                </a:lnTo>
                <a:lnTo>
                  <a:pt x="43" y="182"/>
                </a:lnTo>
                <a:lnTo>
                  <a:pt x="41" y="183"/>
                </a:lnTo>
                <a:lnTo>
                  <a:pt x="40" y="187"/>
                </a:lnTo>
                <a:lnTo>
                  <a:pt x="43" y="190"/>
                </a:lnTo>
                <a:lnTo>
                  <a:pt x="43" y="192"/>
                </a:lnTo>
                <a:lnTo>
                  <a:pt x="41" y="193"/>
                </a:lnTo>
                <a:lnTo>
                  <a:pt x="40" y="193"/>
                </a:lnTo>
                <a:lnTo>
                  <a:pt x="40" y="192"/>
                </a:lnTo>
                <a:lnTo>
                  <a:pt x="38" y="192"/>
                </a:lnTo>
                <a:lnTo>
                  <a:pt x="38" y="196"/>
                </a:lnTo>
                <a:lnTo>
                  <a:pt x="37" y="196"/>
                </a:lnTo>
                <a:lnTo>
                  <a:pt x="35" y="196"/>
                </a:lnTo>
                <a:lnTo>
                  <a:pt x="32" y="192"/>
                </a:lnTo>
                <a:lnTo>
                  <a:pt x="31" y="195"/>
                </a:lnTo>
                <a:lnTo>
                  <a:pt x="29" y="195"/>
                </a:lnTo>
                <a:lnTo>
                  <a:pt x="28" y="196"/>
                </a:lnTo>
                <a:lnTo>
                  <a:pt x="7" y="182"/>
                </a:lnTo>
                <a:lnTo>
                  <a:pt x="6" y="180"/>
                </a:lnTo>
                <a:lnTo>
                  <a:pt x="19" y="167"/>
                </a:lnTo>
                <a:lnTo>
                  <a:pt x="16" y="165"/>
                </a:lnTo>
                <a:lnTo>
                  <a:pt x="35" y="146"/>
                </a:lnTo>
                <a:lnTo>
                  <a:pt x="37" y="141"/>
                </a:lnTo>
                <a:lnTo>
                  <a:pt x="38" y="136"/>
                </a:lnTo>
                <a:lnTo>
                  <a:pt x="38" y="133"/>
                </a:lnTo>
                <a:lnTo>
                  <a:pt x="38" y="130"/>
                </a:lnTo>
                <a:lnTo>
                  <a:pt x="32" y="138"/>
                </a:lnTo>
                <a:lnTo>
                  <a:pt x="22" y="130"/>
                </a:lnTo>
                <a:lnTo>
                  <a:pt x="19" y="130"/>
                </a:lnTo>
                <a:lnTo>
                  <a:pt x="15" y="127"/>
                </a:lnTo>
                <a:lnTo>
                  <a:pt x="16" y="116"/>
                </a:lnTo>
                <a:lnTo>
                  <a:pt x="21" y="117"/>
                </a:lnTo>
                <a:lnTo>
                  <a:pt x="24" y="119"/>
                </a:lnTo>
                <a:lnTo>
                  <a:pt x="28" y="116"/>
                </a:lnTo>
                <a:lnTo>
                  <a:pt x="29" y="114"/>
                </a:lnTo>
                <a:lnTo>
                  <a:pt x="29" y="111"/>
                </a:lnTo>
                <a:lnTo>
                  <a:pt x="28" y="108"/>
                </a:lnTo>
                <a:lnTo>
                  <a:pt x="28" y="107"/>
                </a:lnTo>
                <a:lnTo>
                  <a:pt x="27" y="105"/>
                </a:lnTo>
                <a:lnTo>
                  <a:pt x="37" y="101"/>
                </a:lnTo>
                <a:lnTo>
                  <a:pt x="40" y="101"/>
                </a:lnTo>
                <a:lnTo>
                  <a:pt x="43" y="101"/>
                </a:lnTo>
                <a:lnTo>
                  <a:pt x="46" y="101"/>
                </a:lnTo>
                <a:lnTo>
                  <a:pt x="48" y="99"/>
                </a:lnTo>
                <a:lnTo>
                  <a:pt x="51" y="99"/>
                </a:lnTo>
                <a:lnTo>
                  <a:pt x="54" y="98"/>
                </a:lnTo>
                <a:lnTo>
                  <a:pt x="51" y="97"/>
                </a:lnTo>
                <a:lnTo>
                  <a:pt x="51" y="94"/>
                </a:lnTo>
                <a:lnTo>
                  <a:pt x="51" y="91"/>
                </a:lnTo>
                <a:lnTo>
                  <a:pt x="51" y="88"/>
                </a:lnTo>
                <a:lnTo>
                  <a:pt x="51" y="85"/>
                </a:lnTo>
                <a:lnTo>
                  <a:pt x="50" y="82"/>
                </a:lnTo>
                <a:lnTo>
                  <a:pt x="47" y="80"/>
                </a:lnTo>
                <a:lnTo>
                  <a:pt x="44" y="79"/>
                </a:lnTo>
                <a:lnTo>
                  <a:pt x="44" y="78"/>
                </a:lnTo>
                <a:lnTo>
                  <a:pt x="41" y="73"/>
                </a:lnTo>
                <a:lnTo>
                  <a:pt x="40" y="72"/>
                </a:lnTo>
                <a:lnTo>
                  <a:pt x="38" y="70"/>
                </a:lnTo>
                <a:lnTo>
                  <a:pt x="37" y="69"/>
                </a:lnTo>
                <a:lnTo>
                  <a:pt x="35" y="63"/>
                </a:lnTo>
                <a:lnTo>
                  <a:pt x="34" y="63"/>
                </a:lnTo>
                <a:lnTo>
                  <a:pt x="32" y="64"/>
                </a:lnTo>
                <a:lnTo>
                  <a:pt x="34" y="66"/>
                </a:lnTo>
                <a:lnTo>
                  <a:pt x="32" y="66"/>
                </a:lnTo>
                <a:lnTo>
                  <a:pt x="31" y="66"/>
                </a:lnTo>
                <a:lnTo>
                  <a:pt x="29" y="64"/>
                </a:lnTo>
                <a:lnTo>
                  <a:pt x="29" y="63"/>
                </a:lnTo>
                <a:lnTo>
                  <a:pt x="29" y="61"/>
                </a:lnTo>
                <a:lnTo>
                  <a:pt x="28" y="61"/>
                </a:lnTo>
                <a:lnTo>
                  <a:pt x="27" y="60"/>
                </a:lnTo>
                <a:lnTo>
                  <a:pt x="25" y="57"/>
                </a:lnTo>
                <a:lnTo>
                  <a:pt x="24" y="54"/>
                </a:lnTo>
                <a:lnTo>
                  <a:pt x="21" y="54"/>
                </a:lnTo>
                <a:lnTo>
                  <a:pt x="18" y="51"/>
                </a:lnTo>
                <a:lnTo>
                  <a:pt x="16" y="50"/>
                </a:lnTo>
                <a:lnTo>
                  <a:pt x="16" y="48"/>
                </a:lnTo>
                <a:lnTo>
                  <a:pt x="18" y="45"/>
                </a:lnTo>
                <a:lnTo>
                  <a:pt x="18" y="42"/>
                </a:lnTo>
                <a:lnTo>
                  <a:pt x="16" y="42"/>
                </a:lnTo>
                <a:lnTo>
                  <a:pt x="13" y="44"/>
                </a:lnTo>
                <a:lnTo>
                  <a:pt x="12" y="44"/>
                </a:lnTo>
                <a:lnTo>
                  <a:pt x="6" y="39"/>
                </a:lnTo>
                <a:lnTo>
                  <a:pt x="7" y="38"/>
                </a:lnTo>
                <a:lnTo>
                  <a:pt x="7" y="36"/>
                </a:lnTo>
                <a:lnTo>
                  <a:pt x="7" y="34"/>
                </a:lnTo>
                <a:lnTo>
                  <a:pt x="6" y="31"/>
                </a:lnTo>
                <a:lnTo>
                  <a:pt x="6" y="29"/>
                </a:lnTo>
                <a:lnTo>
                  <a:pt x="5" y="29"/>
                </a:lnTo>
                <a:lnTo>
                  <a:pt x="5" y="28"/>
                </a:lnTo>
                <a:lnTo>
                  <a:pt x="3" y="26"/>
                </a:lnTo>
                <a:lnTo>
                  <a:pt x="2" y="25"/>
                </a:lnTo>
                <a:lnTo>
                  <a:pt x="2" y="22"/>
                </a:lnTo>
                <a:lnTo>
                  <a:pt x="2" y="20"/>
                </a:lnTo>
                <a:lnTo>
                  <a:pt x="0" y="19"/>
                </a:lnTo>
                <a:lnTo>
                  <a:pt x="2" y="17"/>
                </a:lnTo>
                <a:lnTo>
                  <a:pt x="3" y="16"/>
                </a:lnTo>
                <a:lnTo>
                  <a:pt x="5" y="15"/>
                </a:lnTo>
                <a:lnTo>
                  <a:pt x="7" y="13"/>
                </a:lnTo>
                <a:lnTo>
                  <a:pt x="7" y="12"/>
                </a:lnTo>
                <a:lnTo>
                  <a:pt x="7" y="7"/>
                </a:lnTo>
                <a:lnTo>
                  <a:pt x="6" y="6"/>
                </a:lnTo>
                <a:lnTo>
                  <a:pt x="5" y="4"/>
                </a:lnTo>
                <a:lnTo>
                  <a:pt x="3" y="4"/>
                </a:lnTo>
                <a:lnTo>
                  <a:pt x="2" y="3"/>
                </a:lnTo>
                <a:lnTo>
                  <a:pt x="3" y="1"/>
                </a:lnTo>
                <a:lnTo>
                  <a:pt x="5" y="0"/>
                </a:lnTo>
                <a:lnTo>
                  <a:pt x="6" y="0"/>
                </a:lnTo>
                <a:lnTo>
                  <a:pt x="9" y="4"/>
                </a:lnTo>
                <a:lnTo>
                  <a:pt x="9" y="6"/>
                </a:lnTo>
                <a:lnTo>
                  <a:pt x="10" y="10"/>
                </a:lnTo>
                <a:lnTo>
                  <a:pt x="12" y="13"/>
                </a:lnTo>
                <a:lnTo>
                  <a:pt x="12" y="15"/>
                </a:lnTo>
                <a:lnTo>
                  <a:pt x="10" y="16"/>
                </a:lnTo>
                <a:lnTo>
                  <a:pt x="12" y="17"/>
                </a:lnTo>
                <a:lnTo>
                  <a:pt x="13" y="17"/>
                </a:lnTo>
                <a:lnTo>
                  <a:pt x="16" y="20"/>
                </a:lnTo>
                <a:lnTo>
                  <a:pt x="18" y="19"/>
                </a:lnTo>
                <a:lnTo>
                  <a:pt x="18" y="17"/>
                </a:lnTo>
                <a:lnTo>
                  <a:pt x="18" y="16"/>
                </a:lnTo>
                <a:lnTo>
                  <a:pt x="19" y="16"/>
                </a:lnTo>
                <a:lnTo>
                  <a:pt x="21" y="16"/>
                </a:lnTo>
                <a:lnTo>
                  <a:pt x="24" y="16"/>
                </a:lnTo>
                <a:lnTo>
                  <a:pt x="28" y="16"/>
                </a:lnTo>
                <a:lnTo>
                  <a:pt x="28" y="17"/>
                </a:lnTo>
                <a:lnTo>
                  <a:pt x="31" y="19"/>
                </a:lnTo>
                <a:lnTo>
                  <a:pt x="32" y="22"/>
                </a:lnTo>
                <a:lnTo>
                  <a:pt x="34" y="23"/>
                </a:lnTo>
                <a:lnTo>
                  <a:pt x="35" y="22"/>
                </a:lnTo>
                <a:lnTo>
                  <a:pt x="34" y="19"/>
                </a:lnTo>
                <a:lnTo>
                  <a:pt x="35" y="19"/>
                </a:lnTo>
                <a:lnTo>
                  <a:pt x="35" y="17"/>
                </a:lnTo>
                <a:lnTo>
                  <a:pt x="37" y="17"/>
                </a:lnTo>
                <a:lnTo>
                  <a:pt x="40" y="19"/>
                </a:lnTo>
                <a:lnTo>
                  <a:pt x="43" y="19"/>
                </a:lnTo>
                <a:lnTo>
                  <a:pt x="44" y="20"/>
                </a:lnTo>
                <a:lnTo>
                  <a:pt x="46" y="20"/>
                </a:lnTo>
                <a:lnTo>
                  <a:pt x="47" y="20"/>
                </a:lnTo>
                <a:lnTo>
                  <a:pt x="50" y="19"/>
                </a:lnTo>
                <a:lnTo>
                  <a:pt x="53" y="19"/>
                </a:lnTo>
                <a:lnTo>
                  <a:pt x="54" y="22"/>
                </a:lnTo>
                <a:lnTo>
                  <a:pt x="56" y="23"/>
                </a:lnTo>
                <a:lnTo>
                  <a:pt x="59" y="26"/>
                </a:lnTo>
                <a:lnTo>
                  <a:pt x="59" y="28"/>
                </a:lnTo>
                <a:lnTo>
                  <a:pt x="59" y="29"/>
                </a:lnTo>
                <a:lnTo>
                  <a:pt x="56" y="31"/>
                </a:lnTo>
                <a:lnTo>
                  <a:pt x="56" y="32"/>
                </a:lnTo>
                <a:lnTo>
                  <a:pt x="57" y="32"/>
                </a:lnTo>
                <a:lnTo>
                  <a:pt x="59" y="32"/>
                </a:lnTo>
                <a:lnTo>
                  <a:pt x="60" y="32"/>
                </a:lnTo>
                <a:lnTo>
                  <a:pt x="60" y="34"/>
                </a:lnTo>
                <a:lnTo>
                  <a:pt x="60" y="35"/>
                </a:lnTo>
                <a:lnTo>
                  <a:pt x="59" y="35"/>
                </a:lnTo>
                <a:lnTo>
                  <a:pt x="57" y="36"/>
                </a:lnTo>
                <a:lnTo>
                  <a:pt x="59" y="36"/>
                </a:lnTo>
                <a:lnTo>
                  <a:pt x="54" y="36"/>
                </a:lnTo>
                <a:lnTo>
                  <a:pt x="51" y="39"/>
                </a:lnTo>
                <a:lnTo>
                  <a:pt x="48" y="41"/>
                </a:lnTo>
                <a:lnTo>
                  <a:pt x="46" y="42"/>
                </a:lnTo>
                <a:lnTo>
                  <a:pt x="44" y="48"/>
                </a:lnTo>
                <a:lnTo>
                  <a:pt x="46" y="51"/>
                </a:lnTo>
                <a:lnTo>
                  <a:pt x="47" y="54"/>
                </a:lnTo>
                <a:lnTo>
                  <a:pt x="48" y="56"/>
                </a:lnTo>
                <a:lnTo>
                  <a:pt x="53" y="53"/>
                </a:lnTo>
                <a:lnTo>
                  <a:pt x="56" y="51"/>
                </a:lnTo>
                <a:lnTo>
                  <a:pt x="59" y="50"/>
                </a:lnTo>
                <a:lnTo>
                  <a:pt x="57" y="48"/>
                </a:lnTo>
                <a:lnTo>
                  <a:pt x="65" y="47"/>
                </a:lnTo>
                <a:lnTo>
                  <a:pt x="65" y="48"/>
                </a:lnTo>
                <a:lnTo>
                  <a:pt x="68" y="48"/>
                </a:lnTo>
                <a:lnTo>
                  <a:pt x="69" y="48"/>
                </a:lnTo>
                <a:lnTo>
                  <a:pt x="69" y="50"/>
                </a:lnTo>
                <a:lnTo>
                  <a:pt x="69" y="54"/>
                </a:lnTo>
                <a:lnTo>
                  <a:pt x="68" y="54"/>
                </a:lnTo>
                <a:lnTo>
                  <a:pt x="72" y="56"/>
                </a:lnTo>
                <a:lnTo>
                  <a:pt x="73" y="57"/>
                </a:lnTo>
                <a:lnTo>
                  <a:pt x="75" y="58"/>
                </a:lnTo>
                <a:lnTo>
                  <a:pt x="85" y="56"/>
                </a:lnTo>
                <a:lnTo>
                  <a:pt x="91" y="53"/>
                </a:lnTo>
                <a:lnTo>
                  <a:pt x="92" y="53"/>
                </a:lnTo>
                <a:lnTo>
                  <a:pt x="92" y="48"/>
                </a:lnTo>
                <a:lnTo>
                  <a:pt x="91" y="47"/>
                </a:lnTo>
                <a:lnTo>
                  <a:pt x="91" y="45"/>
                </a:lnTo>
                <a:lnTo>
                  <a:pt x="95" y="44"/>
                </a:lnTo>
                <a:lnTo>
                  <a:pt x="100" y="42"/>
                </a:lnTo>
                <a:lnTo>
                  <a:pt x="107" y="39"/>
                </a:lnTo>
                <a:lnTo>
                  <a:pt x="112" y="38"/>
                </a:lnTo>
                <a:lnTo>
                  <a:pt x="117" y="36"/>
                </a:lnTo>
                <a:lnTo>
                  <a:pt x="120" y="35"/>
                </a:lnTo>
                <a:lnTo>
                  <a:pt x="123" y="35"/>
                </a:lnTo>
                <a:lnTo>
                  <a:pt x="128" y="34"/>
                </a:lnTo>
                <a:lnTo>
                  <a:pt x="128" y="35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/>
          </a:p>
        </p:txBody>
      </p:sp>
      <p:sp>
        <p:nvSpPr>
          <p:cNvPr id="255" name="Freeform 250"/>
          <p:cNvSpPr>
            <a:spLocks/>
          </p:cNvSpPr>
          <p:nvPr/>
        </p:nvSpPr>
        <p:spPr bwMode="auto">
          <a:xfrm rot="21334256">
            <a:off x="16198342" y="2543485"/>
            <a:ext cx="845941" cy="483163"/>
          </a:xfrm>
          <a:custGeom>
            <a:avLst/>
            <a:gdLst>
              <a:gd name="T0" fmla="*/ 2147483647 w 274"/>
              <a:gd name="T1" fmla="*/ 2147483647 h 133"/>
              <a:gd name="T2" fmla="*/ 2147483647 w 274"/>
              <a:gd name="T3" fmla="*/ 2147483647 h 133"/>
              <a:gd name="T4" fmla="*/ 2147483647 w 274"/>
              <a:gd name="T5" fmla="*/ 2147483647 h 133"/>
              <a:gd name="T6" fmla="*/ 2147483647 w 274"/>
              <a:gd name="T7" fmla="*/ 2147483647 h 133"/>
              <a:gd name="T8" fmla="*/ 2147483647 w 274"/>
              <a:gd name="T9" fmla="*/ 2147483647 h 133"/>
              <a:gd name="T10" fmla="*/ 2147483647 w 274"/>
              <a:gd name="T11" fmla="*/ 2147483647 h 133"/>
              <a:gd name="T12" fmla="*/ 2147483647 w 274"/>
              <a:gd name="T13" fmla="*/ 2147483647 h 133"/>
              <a:gd name="T14" fmla="*/ 2147483647 w 274"/>
              <a:gd name="T15" fmla="*/ 2147483647 h 133"/>
              <a:gd name="T16" fmla="*/ 2147483647 w 274"/>
              <a:gd name="T17" fmla="*/ 2147483647 h 133"/>
              <a:gd name="T18" fmla="*/ 2147483647 w 274"/>
              <a:gd name="T19" fmla="*/ 2147483647 h 133"/>
              <a:gd name="T20" fmla="*/ 2147483647 w 274"/>
              <a:gd name="T21" fmla="*/ 2147483647 h 133"/>
              <a:gd name="T22" fmla="*/ 2147483647 w 274"/>
              <a:gd name="T23" fmla="*/ 2147483647 h 133"/>
              <a:gd name="T24" fmla="*/ 2147483647 w 274"/>
              <a:gd name="T25" fmla="*/ 2147483647 h 133"/>
              <a:gd name="T26" fmla="*/ 2147483647 w 274"/>
              <a:gd name="T27" fmla="*/ 2147483647 h 133"/>
              <a:gd name="T28" fmla="*/ 2147483647 w 274"/>
              <a:gd name="T29" fmla="*/ 2147483647 h 133"/>
              <a:gd name="T30" fmla="*/ 2147483647 w 274"/>
              <a:gd name="T31" fmla="*/ 2147483647 h 133"/>
              <a:gd name="T32" fmla="*/ 2147483647 w 274"/>
              <a:gd name="T33" fmla="*/ 2147483647 h 133"/>
              <a:gd name="T34" fmla="*/ 2147483647 w 274"/>
              <a:gd name="T35" fmla="*/ 2147483647 h 133"/>
              <a:gd name="T36" fmla="*/ 2147483647 w 274"/>
              <a:gd name="T37" fmla="*/ 2147483647 h 133"/>
              <a:gd name="T38" fmla="*/ 2147483647 w 274"/>
              <a:gd name="T39" fmla="*/ 2147483647 h 133"/>
              <a:gd name="T40" fmla="*/ 2147483647 w 274"/>
              <a:gd name="T41" fmla="*/ 2147483647 h 133"/>
              <a:gd name="T42" fmla="*/ 2147483647 w 274"/>
              <a:gd name="T43" fmla="*/ 2147483647 h 133"/>
              <a:gd name="T44" fmla="*/ 2147483647 w 274"/>
              <a:gd name="T45" fmla="*/ 2147483647 h 133"/>
              <a:gd name="T46" fmla="*/ 2147483647 w 274"/>
              <a:gd name="T47" fmla="*/ 2147483647 h 133"/>
              <a:gd name="T48" fmla="*/ 2147483647 w 274"/>
              <a:gd name="T49" fmla="*/ 2147483647 h 133"/>
              <a:gd name="T50" fmla="*/ 2147483647 w 274"/>
              <a:gd name="T51" fmla="*/ 2147483647 h 133"/>
              <a:gd name="T52" fmla="*/ 2147483647 w 274"/>
              <a:gd name="T53" fmla="*/ 2147483647 h 133"/>
              <a:gd name="T54" fmla="*/ 2147483647 w 274"/>
              <a:gd name="T55" fmla="*/ 2147483647 h 133"/>
              <a:gd name="T56" fmla="*/ 2147483647 w 274"/>
              <a:gd name="T57" fmla="*/ 2147483647 h 133"/>
              <a:gd name="T58" fmla="*/ 2147483647 w 274"/>
              <a:gd name="T59" fmla="*/ 2147483647 h 133"/>
              <a:gd name="T60" fmla="*/ 2147483647 w 274"/>
              <a:gd name="T61" fmla="*/ 2147483647 h 133"/>
              <a:gd name="T62" fmla="*/ 2147483647 w 274"/>
              <a:gd name="T63" fmla="*/ 2147483647 h 133"/>
              <a:gd name="T64" fmla="*/ 2147483647 w 274"/>
              <a:gd name="T65" fmla="*/ 2147483647 h 133"/>
              <a:gd name="T66" fmla="*/ 2147483647 w 274"/>
              <a:gd name="T67" fmla="*/ 2147483647 h 133"/>
              <a:gd name="T68" fmla="*/ 2147483647 w 274"/>
              <a:gd name="T69" fmla="*/ 2147483647 h 133"/>
              <a:gd name="T70" fmla="*/ 2147483647 w 274"/>
              <a:gd name="T71" fmla="*/ 2147483647 h 133"/>
              <a:gd name="T72" fmla="*/ 2147483647 w 274"/>
              <a:gd name="T73" fmla="*/ 2147483647 h 133"/>
              <a:gd name="T74" fmla="*/ 2147483647 w 274"/>
              <a:gd name="T75" fmla="*/ 2147483647 h 133"/>
              <a:gd name="T76" fmla="*/ 2147483647 w 274"/>
              <a:gd name="T77" fmla="*/ 2147483647 h 133"/>
              <a:gd name="T78" fmla="*/ 2147483647 w 274"/>
              <a:gd name="T79" fmla="*/ 2147483647 h 133"/>
              <a:gd name="T80" fmla="*/ 2147483647 w 274"/>
              <a:gd name="T81" fmla="*/ 2147483647 h 133"/>
              <a:gd name="T82" fmla="*/ 2147483647 w 274"/>
              <a:gd name="T83" fmla="*/ 2147483647 h 133"/>
              <a:gd name="T84" fmla="*/ 2147483647 w 274"/>
              <a:gd name="T85" fmla="*/ 2147483647 h 133"/>
              <a:gd name="T86" fmla="*/ 2147483647 w 274"/>
              <a:gd name="T87" fmla="*/ 2147483647 h 133"/>
              <a:gd name="T88" fmla="*/ 2147483647 w 274"/>
              <a:gd name="T89" fmla="*/ 2147483647 h 133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274"/>
              <a:gd name="T136" fmla="*/ 0 h 133"/>
              <a:gd name="T137" fmla="*/ 274 w 274"/>
              <a:gd name="T138" fmla="*/ 133 h 133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274" h="133">
                <a:moveTo>
                  <a:pt x="274" y="67"/>
                </a:moveTo>
                <a:lnTo>
                  <a:pt x="271" y="97"/>
                </a:lnTo>
                <a:lnTo>
                  <a:pt x="271" y="108"/>
                </a:lnTo>
                <a:lnTo>
                  <a:pt x="267" y="108"/>
                </a:lnTo>
                <a:lnTo>
                  <a:pt x="264" y="107"/>
                </a:lnTo>
                <a:lnTo>
                  <a:pt x="262" y="105"/>
                </a:lnTo>
                <a:lnTo>
                  <a:pt x="257" y="107"/>
                </a:lnTo>
                <a:lnTo>
                  <a:pt x="257" y="105"/>
                </a:lnTo>
                <a:lnTo>
                  <a:pt x="255" y="104"/>
                </a:lnTo>
                <a:lnTo>
                  <a:pt x="254" y="105"/>
                </a:lnTo>
                <a:lnTo>
                  <a:pt x="252" y="107"/>
                </a:lnTo>
                <a:lnTo>
                  <a:pt x="251" y="107"/>
                </a:lnTo>
                <a:lnTo>
                  <a:pt x="249" y="108"/>
                </a:lnTo>
                <a:lnTo>
                  <a:pt x="249" y="116"/>
                </a:lnTo>
                <a:lnTo>
                  <a:pt x="211" y="114"/>
                </a:lnTo>
                <a:lnTo>
                  <a:pt x="211" y="124"/>
                </a:lnTo>
                <a:lnTo>
                  <a:pt x="191" y="124"/>
                </a:lnTo>
                <a:lnTo>
                  <a:pt x="191" y="120"/>
                </a:lnTo>
                <a:lnTo>
                  <a:pt x="164" y="119"/>
                </a:lnTo>
                <a:lnTo>
                  <a:pt x="163" y="113"/>
                </a:lnTo>
                <a:lnTo>
                  <a:pt x="155" y="113"/>
                </a:lnTo>
                <a:lnTo>
                  <a:pt x="154" y="114"/>
                </a:lnTo>
                <a:lnTo>
                  <a:pt x="158" y="126"/>
                </a:lnTo>
                <a:lnTo>
                  <a:pt x="142" y="133"/>
                </a:lnTo>
                <a:lnTo>
                  <a:pt x="139" y="130"/>
                </a:lnTo>
                <a:lnTo>
                  <a:pt x="136" y="132"/>
                </a:lnTo>
                <a:lnTo>
                  <a:pt x="133" y="124"/>
                </a:lnTo>
                <a:lnTo>
                  <a:pt x="126" y="126"/>
                </a:lnTo>
                <a:lnTo>
                  <a:pt x="92" y="123"/>
                </a:lnTo>
                <a:lnTo>
                  <a:pt x="94" y="101"/>
                </a:lnTo>
                <a:lnTo>
                  <a:pt x="45" y="98"/>
                </a:lnTo>
                <a:lnTo>
                  <a:pt x="43" y="110"/>
                </a:lnTo>
                <a:lnTo>
                  <a:pt x="41" y="111"/>
                </a:lnTo>
                <a:lnTo>
                  <a:pt x="40" y="110"/>
                </a:lnTo>
                <a:lnTo>
                  <a:pt x="40" y="107"/>
                </a:lnTo>
                <a:lnTo>
                  <a:pt x="40" y="105"/>
                </a:lnTo>
                <a:lnTo>
                  <a:pt x="40" y="104"/>
                </a:lnTo>
                <a:lnTo>
                  <a:pt x="38" y="104"/>
                </a:lnTo>
                <a:lnTo>
                  <a:pt x="32" y="102"/>
                </a:lnTo>
                <a:lnTo>
                  <a:pt x="31" y="105"/>
                </a:lnTo>
                <a:lnTo>
                  <a:pt x="31" y="110"/>
                </a:lnTo>
                <a:lnTo>
                  <a:pt x="29" y="111"/>
                </a:lnTo>
                <a:lnTo>
                  <a:pt x="28" y="110"/>
                </a:lnTo>
                <a:lnTo>
                  <a:pt x="26" y="107"/>
                </a:lnTo>
                <a:lnTo>
                  <a:pt x="26" y="108"/>
                </a:lnTo>
                <a:lnTo>
                  <a:pt x="26" y="110"/>
                </a:lnTo>
                <a:lnTo>
                  <a:pt x="19" y="110"/>
                </a:lnTo>
                <a:lnTo>
                  <a:pt x="18" y="108"/>
                </a:lnTo>
                <a:lnTo>
                  <a:pt x="18" y="104"/>
                </a:lnTo>
                <a:lnTo>
                  <a:pt x="16" y="102"/>
                </a:lnTo>
                <a:lnTo>
                  <a:pt x="15" y="104"/>
                </a:lnTo>
                <a:lnTo>
                  <a:pt x="13" y="104"/>
                </a:lnTo>
                <a:lnTo>
                  <a:pt x="10" y="107"/>
                </a:lnTo>
                <a:lnTo>
                  <a:pt x="9" y="108"/>
                </a:lnTo>
                <a:lnTo>
                  <a:pt x="7" y="108"/>
                </a:lnTo>
                <a:lnTo>
                  <a:pt x="6" y="105"/>
                </a:lnTo>
                <a:lnTo>
                  <a:pt x="7" y="69"/>
                </a:lnTo>
                <a:lnTo>
                  <a:pt x="10" y="66"/>
                </a:lnTo>
                <a:lnTo>
                  <a:pt x="0" y="51"/>
                </a:lnTo>
                <a:lnTo>
                  <a:pt x="1" y="51"/>
                </a:lnTo>
                <a:lnTo>
                  <a:pt x="6" y="56"/>
                </a:lnTo>
                <a:lnTo>
                  <a:pt x="9" y="57"/>
                </a:lnTo>
                <a:lnTo>
                  <a:pt x="10" y="56"/>
                </a:lnTo>
                <a:lnTo>
                  <a:pt x="12" y="53"/>
                </a:lnTo>
                <a:lnTo>
                  <a:pt x="13" y="47"/>
                </a:lnTo>
                <a:lnTo>
                  <a:pt x="15" y="47"/>
                </a:lnTo>
                <a:lnTo>
                  <a:pt x="15" y="44"/>
                </a:lnTo>
                <a:lnTo>
                  <a:pt x="18" y="44"/>
                </a:lnTo>
                <a:lnTo>
                  <a:pt x="19" y="45"/>
                </a:lnTo>
                <a:lnTo>
                  <a:pt x="22" y="39"/>
                </a:lnTo>
                <a:lnTo>
                  <a:pt x="40" y="41"/>
                </a:lnTo>
                <a:lnTo>
                  <a:pt x="43" y="39"/>
                </a:lnTo>
                <a:lnTo>
                  <a:pt x="43" y="41"/>
                </a:lnTo>
                <a:lnTo>
                  <a:pt x="45" y="41"/>
                </a:lnTo>
                <a:lnTo>
                  <a:pt x="48" y="44"/>
                </a:lnTo>
                <a:lnTo>
                  <a:pt x="50" y="42"/>
                </a:lnTo>
                <a:lnTo>
                  <a:pt x="51" y="44"/>
                </a:lnTo>
                <a:lnTo>
                  <a:pt x="53" y="44"/>
                </a:lnTo>
                <a:lnTo>
                  <a:pt x="54" y="45"/>
                </a:lnTo>
                <a:lnTo>
                  <a:pt x="60" y="39"/>
                </a:lnTo>
                <a:lnTo>
                  <a:pt x="63" y="39"/>
                </a:lnTo>
                <a:lnTo>
                  <a:pt x="66" y="36"/>
                </a:lnTo>
                <a:lnTo>
                  <a:pt x="63" y="35"/>
                </a:lnTo>
                <a:lnTo>
                  <a:pt x="56" y="23"/>
                </a:lnTo>
                <a:lnTo>
                  <a:pt x="51" y="13"/>
                </a:lnTo>
                <a:lnTo>
                  <a:pt x="50" y="7"/>
                </a:lnTo>
                <a:lnTo>
                  <a:pt x="48" y="0"/>
                </a:lnTo>
                <a:lnTo>
                  <a:pt x="50" y="0"/>
                </a:lnTo>
                <a:lnTo>
                  <a:pt x="65" y="6"/>
                </a:lnTo>
                <a:lnTo>
                  <a:pt x="73" y="3"/>
                </a:lnTo>
                <a:lnTo>
                  <a:pt x="81" y="6"/>
                </a:lnTo>
                <a:lnTo>
                  <a:pt x="91" y="4"/>
                </a:lnTo>
                <a:lnTo>
                  <a:pt x="89" y="22"/>
                </a:lnTo>
                <a:lnTo>
                  <a:pt x="122" y="23"/>
                </a:lnTo>
                <a:lnTo>
                  <a:pt x="125" y="39"/>
                </a:lnTo>
                <a:lnTo>
                  <a:pt x="133" y="39"/>
                </a:lnTo>
                <a:lnTo>
                  <a:pt x="139" y="39"/>
                </a:lnTo>
                <a:lnTo>
                  <a:pt x="150" y="44"/>
                </a:lnTo>
                <a:lnTo>
                  <a:pt x="150" y="47"/>
                </a:lnTo>
                <a:lnTo>
                  <a:pt x="204" y="50"/>
                </a:lnTo>
                <a:lnTo>
                  <a:pt x="205" y="60"/>
                </a:lnTo>
                <a:lnTo>
                  <a:pt x="208" y="60"/>
                </a:lnTo>
                <a:lnTo>
                  <a:pt x="207" y="61"/>
                </a:lnTo>
                <a:lnTo>
                  <a:pt x="208" y="61"/>
                </a:lnTo>
                <a:lnTo>
                  <a:pt x="210" y="64"/>
                </a:lnTo>
                <a:lnTo>
                  <a:pt x="211" y="64"/>
                </a:lnTo>
                <a:lnTo>
                  <a:pt x="211" y="63"/>
                </a:lnTo>
                <a:lnTo>
                  <a:pt x="214" y="63"/>
                </a:lnTo>
                <a:lnTo>
                  <a:pt x="214" y="66"/>
                </a:lnTo>
                <a:lnTo>
                  <a:pt x="215" y="64"/>
                </a:lnTo>
                <a:lnTo>
                  <a:pt x="217" y="63"/>
                </a:lnTo>
                <a:lnTo>
                  <a:pt x="217" y="61"/>
                </a:lnTo>
                <a:lnTo>
                  <a:pt x="218" y="61"/>
                </a:lnTo>
                <a:lnTo>
                  <a:pt x="220" y="64"/>
                </a:lnTo>
                <a:lnTo>
                  <a:pt x="224" y="63"/>
                </a:lnTo>
                <a:lnTo>
                  <a:pt x="224" y="64"/>
                </a:lnTo>
                <a:lnTo>
                  <a:pt x="226" y="64"/>
                </a:lnTo>
                <a:lnTo>
                  <a:pt x="227" y="61"/>
                </a:lnTo>
                <a:lnTo>
                  <a:pt x="229" y="63"/>
                </a:lnTo>
                <a:lnTo>
                  <a:pt x="236" y="63"/>
                </a:lnTo>
                <a:lnTo>
                  <a:pt x="239" y="64"/>
                </a:lnTo>
                <a:lnTo>
                  <a:pt x="240" y="63"/>
                </a:lnTo>
                <a:lnTo>
                  <a:pt x="240" y="60"/>
                </a:lnTo>
                <a:lnTo>
                  <a:pt x="252" y="60"/>
                </a:lnTo>
                <a:lnTo>
                  <a:pt x="252" y="56"/>
                </a:lnTo>
                <a:lnTo>
                  <a:pt x="254" y="48"/>
                </a:lnTo>
                <a:lnTo>
                  <a:pt x="265" y="48"/>
                </a:lnTo>
                <a:lnTo>
                  <a:pt x="265" y="47"/>
                </a:lnTo>
                <a:lnTo>
                  <a:pt x="265" y="45"/>
                </a:lnTo>
                <a:lnTo>
                  <a:pt x="273" y="47"/>
                </a:lnTo>
                <a:lnTo>
                  <a:pt x="271" y="63"/>
                </a:lnTo>
                <a:lnTo>
                  <a:pt x="268" y="63"/>
                </a:lnTo>
                <a:lnTo>
                  <a:pt x="268" y="66"/>
                </a:lnTo>
                <a:lnTo>
                  <a:pt x="273" y="67"/>
                </a:lnTo>
                <a:lnTo>
                  <a:pt x="274" y="67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256" name="Freeform 251"/>
          <p:cNvSpPr>
            <a:spLocks/>
          </p:cNvSpPr>
          <p:nvPr/>
        </p:nvSpPr>
        <p:spPr bwMode="auto">
          <a:xfrm rot="21334256">
            <a:off x="17046938" y="2698721"/>
            <a:ext cx="581842" cy="755552"/>
          </a:xfrm>
          <a:custGeom>
            <a:avLst/>
            <a:gdLst>
              <a:gd name="T0" fmla="*/ 2147483647 w 189"/>
              <a:gd name="T1" fmla="*/ 2147483647 h 208"/>
              <a:gd name="T2" fmla="*/ 2147483647 w 189"/>
              <a:gd name="T3" fmla="*/ 2147483647 h 208"/>
              <a:gd name="T4" fmla="*/ 2147483647 w 189"/>
              <a:gd name="T5" fmla="*/ 2147483647 h 208"/>
              <a:gd name="T6" fmla="*/ 2147483647 w 189"/>
              <a:gd name="T7" fmla="*/ 2147483647 h 208"/>
              <a:gd name="T8" fmla="*/ 2147483647 w 189"/>
              <a:gd name="T9" fmla="*/ 2147483647 h 208"/>
              <a:gd name="T10" fmla="*/ 2147483647 w 189"/>
              <a:gd name="T11" fmla="*/ 2147483647 h 208"/>
              <a:gd name="T12" fmla="*/ 2147483647 w 189"/>
              <a:gd name="T13" fmla="*/ 2147483647 h 208"/>
              <a:gd name="T14" fmla="*/ 2147483647 w 189"/>
              <a:gd name="T15" fmla="*/ 2147483647 h 208"/>
              <a:gd name="T16" fmla="*/ 2147483647 w 189"/>
              <a:gd name="T17" fmla="*/ 2147483647 h 208"/>
              <a:gd name="T18" fmla="*/ 2147483647 w 189"/>
              <a:gd name="T19" fmla="*/ 2147483647 h 208"/>
              <a:gd name="T20" fmla="*/ 2147483647 w 189"/>
              <a:gd name="T21" fmla="*/ 2147483647 h 208"/>
              <a:gd name="T22" fmla="*/ 2147483647 w 189"/>
              <a:gd name="T23" fmla="*/ 2147483647 h 208"/>
              <a:gd name="T24" fmla="*/ 2147483647 w 189"/>
              <a:gd name="T25" fmla="*/ 2147483647 h 208"/>
              <a:gd name="T26" fmla="*/ 2147483647 w 189"/>
              <a:gd name="T27" fmla="*/ 2147483647 h 208"/>
              <a:gd name="T28" fmla="*/ 2147483647 w 189"/>
              <a:gd name="T29" fmla="*/ 2147483647 h 208"/>
              <a:gd name="T30" fmla="*/ 2147483647 w 189"/>
              <a:gd name="T31" fmla="*/ 2147483647 h 208"/>
              <a:gd name="T32" fmla="*/ 2147483647 w 189"/>
              <a:gd name="T33" fmla="*/ 2147483647 h 208"/>
              <a:gd name="T34" fmla="*/ 2147483647 w 189"/>
              <a:gd name="T35" fmla="*/ 2147483647 h 208"/>
              <a:gd name="T36" fmla="*/ 2147483647 w 189"/>
              <a:gd name="T37" fmla="*/ 2147483647 h 208"/>
              <a:gd name="T38" fmla="*/ 2147483647 w 189"/>
              <a:gd name="T39" fmla="*/ 2147483647 h 208"/>
              <a:gd name="T40" fmla="*/ 2147483647 w 189"/>
              <a:gd name="T41" fmla="*/ 2147483647 h 208"/>
              <a:gd name="T42" fmla="*/ 2147483647 w 189"/>
              <a:gd name="T43" fmla="*/ 2147483647 h 208"/>
              <a:gd name="T44" fmla="*/ 2147483647 w 189"/>
              <a:gd name="T45" fmla="*/ 2147483647 h 208"/>
              <a:gd name="T46" fmla="*/ 2147483647 w 189"/>
              <a:gd name="T47" fmla="*/ 2147483647 h 208"/>
              <a:gd name="T48" fmla="*/ 2147483647 w 189"/>
              <a:gd name="T49" fmla="*/ 2147483647 h 208"/>
              <a:gd name="T50" fmla="*/ 2147483647 w 189"/>
              <a:gd name="T51" fmla="*/ 2147483647 h 208"/>
              <a:gd name="T52" fmla="*/ 2147483647 w 189"/>
              <a:gd name="T53" fmla="*/ 2147483647 h 208"/>
              <a:gd name="T54" fmla="*/ 2147483647 w 189"/>
              <a:gd name="T55" fmla="*/ 2147483647 h 208"/>
              <a:gd name="T56" fmla="*/ 0 w 189"/>
              <a:gd name="T57" fmla="*/ 2147483647 h 208"/>
              <a:gd name="T58" fmla="*/ 2147483647 w 189"/>
              <a:gd name="T59" fmla="*/ 2147483647 h 208"/>
              <a:gd name="T60" fmla="*/ 2147483647 w 189"/>
              <a:gd name="T61" fmla="*/ 2147483647 h 208"/>
              <a:gd name="T62" fmla="*/ 2147483647 w 189"/>
              <a:gd name="T63" fmla="*/ 2147483647 h 208"/>
              <a:gd name="T64" fmla="*/ 2147483647 w 189"/>
              <a:gd name="T65" fmla="*/ 2147483647 h 208"/>
              <a:gd name="T66" fmla="*/ 2147483647 w 189"/>
              <a:gd name="T67" fmla="*/ 2147483647 h 208"/>
              <a:gd name="T68" fmla="*/ 2147483647 w 189"/>
              <a:gd name="T69" fmla="*/ 2147483647 h 208"/>
              <a:gd name="T70" fmla="*/ 2147483647 w 189"/>
              <a:gd name="T71" fmla="*/ 2147483647 h 208"/>
              <a:gd name="T72" fmla="*/ 2147483647 w 189"/>
              <a:gd name="T73" fmla="*/ 2147483647 h 208"/>
              <a:gd name="T74" fmla="*/ 2147483647 w 189"/>
              <a:gd name="T75" fmla="*/ 2147483647 h 208"/>
              <a:gd name="T76" fmla="*/ 2147483647 w 189"/>
              <a:gd name="T77" fmla="*/ 2147483647 h 208"/>
              <a:gd name="T78" fmla="*/ 2147483647 w 189"/>
              <a:gd name="T79" fmla="*/ 2147483647 h 208"/>
              <a:gd name="T80" fmla="*/ 2147483647 w 189"/>
              <a:gd name="T81" fmla="*/ 2147483647 h 208"/>
              <a:gd name="T82" fmla="*/ 2147483647 w 189"/>
              <a:gd name="T83" fmla="*/ 2147483647 h 208"/>
              <a:gd name="T84" fmla="*/ 2147483647 w 189"/>
              <a:gd name="T85" fmla="*/ 2147483647 h 208"/>
              <a:gd name="T86" fmla="*/ 2147483647 w 189"/>
              <a:gd name="T87" fmla="*/ 2147483647 h 208"/>
              <a:gd name="T88" fmla="*/ 2147483647 w 189"/>
              <a:gd name="T89" fmla="*/ 2147483647 h 208"/>
              <a:gd name="T90" fmla="*/ 2147483647 w 189"/>
              <a:gd name="T91" fmla="*/ 2147483647 h 208"/>
              <a:gd name="T92" fmla="*/ 2147483647 w 189"/>
              <a:gd name="T93" fmla="*/ 2147483647 h 208"/>
              <a:gd name="T94" fmla="*/ 2147483647 w 189"/>
              <a:gd name="T95" fmla="*/ 2147483647 h 208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w 189"/>
              <a:gd name="T145" fmla="*/ 0 h 208"/>
              <a:gd name="T146" fmla="*/ 189 w 189"/>
              <a:gd name="T147" fmla="*/ 208 h 208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T144" t="T145" r="T146" b="T147"/>
            <a:pathLst>
              <a:path w="189" h="208">
                <a:moveTo>
                  <a:pt x="93" y="15"/>
                </a:moveTo>
                <a:lnTo>
                  <a:pt x="109" y="23"/>
                </a:lnTo>
                <a:lnTo>
                  <a:pt x="100" y="39"/>
                </a:lnTo>
                <a:lnTo>
                  <a:pt x="134" y="60"/>
                </a:lnTo>
                <a:lnTo>
                  <a:pt x="144" y="44"/>
                </a:lnTo>
                <a:lnTo>
                  <a:pt x="147" y="42"/>
                </a:lnTo>
                <a:lnTo>
                  <a:pt x="147" y="54"/>
                </a:lnTo>
                <a:lnTo>
                  <a:pt x="159" y="56"/>
                </a:lnTo>
                <a:lnTo>
                  <a:pt x="157" y="79"/>
                </a:lnTo>
                <a:lnTo>
                  <a:pt x="189" y="82"/>
                </a:lnTo>
                <a:lnTo>
                  <a:pt x="188" y="114"/>
                </a:lnTo>
                <a:lnTo>
                  <a:pt x="156" y="113"/>
                </a:lnTo>
                <a:lnTo>
                  <a:pt x="154" y="127"/>
                </a:lnTo>
                <a:lnTo>
                  <a:pt x="151" y="127"/>
                </a:lnTo>
                <a:lnTo>
                  <a:pt x="150" y="141"/>
                </a:lnTo>
                <a:lnTo>
                  <a:pt x="153" y="141"/>
                </a:lnTo>
                <a:lnTo>
                  <a:pt x="154" y="141"/>
                </a:lnTo>
                <a:lnTo>
                  <a:pt x="159" y="139"/>
                </a:lnTo>
                <a:lnTo>
                  <a:pt x="159" y="144"/>
                </a:lnTo>
                <a:lnTo>
                  <a:pt x="163" y="144"/>
                </a:lnTo>
                <a:lnTo>
                  <a:pt x="163" y="146"/>
                </a:lnTo>
                <a:lnTo>
                  <a:pt x="170" y="146"/>
                </a:lnTo>
                <a:lnTo>
                  <a:pt x="170" y="149"/>
                </a:lnTo>
                <a:lnTo>
                  <a:pt x="150" y="148"/>
                </a:lnTo>
                <a:lnTo>
                  <a:pt x="141" y="144"/>
                </a:lnTo>
                <a:lnTo>
                  <a:pt x="139" y="145"/>
                </a:lnTo>
                <a:lnTo>
                  <a:pt x="139" y="149"/>
                </a:lnTo>
                <a:lnTo>
                  <a:pt x="142" y="152"/>
                </a:lnTo>
                <a:lnTo>
                  <a:pt x="138" y="157"/>
                </a:lnTo>
                <a:lnTo>
                  <a:pt x="138" y="165"/>
                </a:lnTo>
                <a:lnTo>
                  <a:pt x="110" y="164"/>
                </a:lnTo>
                <a:lnTo>
                  <a:pt x="110" y="180"/>
                </a:lnTo>
                <a:lnTo>
                  <a:pt x="128" y="182"/>
                </a:lnTo>
                <a:lnTo>
                  <a:pt x="128" y="193"/>
                </a:lnTo>
                <a:lnTo>
                  <a:pt x="137" y="193"/>
                </a:lnTo>
                <a:lnTo>
                  <a:pt x="138" y="196"/>
                </a:lnTo>
                <a:lnTo>
                  <a:pt x="134" y="198"/>
                </a:lnTo>
                <a:lnTo>
                  <a:pt x="129" y="196"/>
                </a:lnTo>
                <a:lnTo>
                  <a:pt x="128" y="201"/>
                </a:lnTo>
                <a:lnTo>
                  <a:pt x="126" y="205"/>
                </a:lnTo>
                <a:lnTo>
                  <a:pt x="103" y="204"/>
                </a:lnTo>
                <a:lnTo>
                  <a:pt x="101" y="208"/>
                </a:lnTo>
                <a:lnTo>
                  <a:pt x="94" y="208"/>
                </a:lnTo>
                <a:lnTo>
                  <a:pt x="94" y="204"/>
                </a:lnTo>
                <a:lnTo>
                  <a:pt x="68" y="201"/>
                </a:lnTo>
                <a:lnTo>
                  <a:pt x="68" y="198"/>
                </a:lnTo>
                <a:lnTo>
                  <a:pt x="37" y="195"/>
                </a:lnTo>
                <a:lnTo>
                  <a:pt x="37" y="183"/>
                </a:lnTo>
                <a:lnTo>
                  <a:pt x="37" y="179"/>
                </a:lnTo>
                <a:lnTo>
                  <a:pt x="40" y="179"/>
                </a:lnTo>
                <a:lnTo>
                  <a:pt x="40" y="163"/>
                </a:lnTo>
                <a:lnTo>
                  <a:pt x="22" y="161"/>
                </a:lnTo>
                <a:lnTo>
                  <a:pt x="22" y="163"/>
                </a:lnTo>
                <a:lnTo>
                  <a:pt x="18" y="163"/>
                </a:lnTo>
                <a:lnTo>
                  <a:pt x="19" y="119"/>
                </a:lnTo>
                <a:lnTo>
                  <a:pt x="16" y="117"/>
                </a:lnTo>
                <a:lnTo>
                  <a:pt x="16" y="114"/>
                </a:lnTo>
                <a:lnTo>
                  <a:pt x="0" y="113"/>
                </a:lnTo>
                <a:lnTo>
                  <a:pt x="2" y="70"/>
                </a:lnTo>
                <a:lnTo>
                  <a:pt x="6" y="69"/>
                </a:lnTo>
                <a:lnTo>
                  <a:pt x="5" y="67"/>
                </a:lnTo>
                <a:lnTo>
                  <a:pt x="3" y="64"/>
                </a:lnTo>
                <a:lnTo>
                  <a:pt x="3" y="63"/>
                </a:lnTo>
                <a:lnTo>
                  <a:pt x="3" y="61"/>
                </a:lnTo>
                <a:lnTo>
                  <a:pt x="8" y="61"/>
                </a:lnTo>
                <a:lnTo>
                  <a:pt x="8" y="60"/>
                </a:lnTo>
                <a:lnTo>
                  <a:pt x="9" y="59"/>
                </a:lnTo>
                <a:lnTo>
                  <a:pt x="9" y="51"/>
                </a:lnTo>
                <a:lnTo>
                  <a:pt x="9" y="47"/>
                </a:lnTo>
                <a:lnTo>
                  <a:pt x="9" y="37"/>
                </a:lnTo>
                <a:lnTo>
                  <a:pt x="3" y="37"/>
                </a:lnTo>
                <a:lnTo>
                  <a:pt x="6" y="7"/>
                </a:lnTo>
                <a:lnTo>
                  <a:pt x="8" y="6"/>
                </a:lnTo>
                <a:lnTo>
                  <a:pt x="8" y="4"/>
                </a:lnTo>
                <a:lnTo>
                  <a:pt x="10" y="4"/>
                </a:lnTo>
                <a:lnTo>
                  <a:pt x="12" y="6"/>
                </a:lnTo>
                <a:lnTo>
                  <a:pt x="15" y="9"/>
                </a:lnTo>
                <a:lnTo>
                  <a:pt x="16" y="9"/>
                </a:lnTo>
                <a:lnTo>
                  <a:pt x="21" y="6"/>
                </a:lnTo>
                <a:lnTo>
                  <a:pt x="24" y="6"/>
                </a:lnTo>
                <a:lnTo>
                  <a:pt x="24" y="7"/>
                </a:lnTo>
                <a:lnTo>
                  <a:pt x="25" y="7"/>
                </a:lnTo>
                <a:lnTo>
                  <a:pt x="24" y="10"/>
                </a:lnTo>
                <a:lnTo>
                  <a:pt x="25" y="10"/>
                </a:lnTo>
                <a:lnTo>
                  <a:pt x="28" y="9"/>
                </a:lnTo>
                <a:lnTo>
                  <a:pt x="31" y="12"/>
                </a:lnTo>
                <a:lnTo>
                  <a:pt x="31" y="3"/>
                </a:lnTo>
                <a:lnTo>
                  <a:pt x="32" y="0"/>
                </a:lnTo>
                <a:lnTo>
                  <a:pt x="59" y="1"/>
                </a:lnTo>
                <a:lnTo>
                  <a:pt x="54" y="10"/>
                </a:lnTo>
                <a:lnTo>
                  <a:pt x="72" y="12"/>
                </a:lnTo>
                <a:lnTo>
                  <a:pt x="75" y="13"/>
                </a:lnTo>
                <a:lnTo>
                  <a:pt x="76" y="10"/>
                </a:lnTo>
                <a:lnTo>
                  <a:pt x="84" y="15"/>
                </a:lnTo>
                <a:lnTo>
                  <a:pt x="87" y="12"/>
                </a:lnTo>
                <a:lnTo>
                  <a:pt x="93" y="15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257" name="Freeform 252"/>
          <p:cNvSpPr>
            <a:spLocks/>
          </p:cNvSpPr>
          <p:nvPr/>
        </p:nvSpPr>
        <p:spPr bwMode="auto">
          <a:xfrm rot="21334256">
            <a:off x="17690799" y="3425088"/>
            <a:ext cx="740026" cy="578827"/>
          </a:xfrm>
          <a:custGeom>
            <a:avLst/>
            <a:gdLst>
              <a:gd name="T0" fmla="*/ 2147483647 w 240"/>
              <a:gd name="T1" fmla="*/ 2147483647 h 159"/>
              <a:gd name="T2" fmla="*/ 2147483647 w 240"/>
              <a:gd name="T3" fmla="*/ 2147483647 h 159"/>
              <a:gd name="T4" fmla="*/ 2147483647 w 240"/>
              <a:gd name="T5" fmla="*/ 2147483647 h 159"/>
              <a:gd name="T6" fmla="*/ 2147483647 w 240"/>
              <a:gd name="T7" fmla="*/ 2147483647 h 159"/>
              <a:gd name="T8" fmla="*/ 2147483647 w 240"/>
              <a:gd name="T9" fmla="*/ 2147483647 h 159"/>
              <a:gd name="T10" fmla="*/ 2147483647 w 240"/>
              <a:gd name="T11" fmla="*/ 2147483647 h 159"/>
              <a:gd name="T12" fmla="*/ 2147483647 w 240"/>
              <a:gd name="T13" fmla="*/ 2147483647 h 159"/>
              <a:gd name="T14" fmla="*/ 2147483647 w 240"/>
              <a:gd name="T15" fmla="*/ 2147483647 h 159"/>
              <a:gd name="T16" fmla="*/ 2147483647 w 240"/>
              <a:gd name="T17" fmla="*/ 2147483647 h 159"/>
              <a:gd name="T18" fmla="*/ 2147483647 w 240"/>
              <a:gd name="T19" fmla="*/ 2147483647 h 159"/>
              <a:gd name="T20" fmla="*/ 2147483647 w 240"/>
              <a:gd name="T21" fmla="*/ 2147483647 h 159"/>
              <a:gd name="T22" fmla="*/ 2147483647 w 240"/>
              <a:gd name="T23" fmla="*/ 2147483647 h 159"/>
              <a:gd name="T24" fmla="*/ 2147483647 w 240"/>
              <a:gd name="T25" fmla="*/ 2147483647 h 159"/>
              <a:gd name="T26" fmla="*/ 2147483647 w 240"/>
              <a:gd name="T27" fmla="*/ 2147483647 h 159"/>
              <a:gd name="T28" fmla="*/ 2147483647 w 240"/>
              <a:gd name="T29" fmla="*/ 2147483647 h 159"/>
              <a:gd name="T30" fmla="*/ 2147483647 w 240"/>
              <a:gd name="T31" fmla="*/ 2147483647 h 159"/>
              <a:gd name="T32" fmla="*/ 2147483647 w 240"/>
              <a:gd name="T33" fmla="*/ 2147483647 h 159"/>
              <a:gd name="T34" fmla="*/ 2147483647 w 240"/>
              <a:gd name="T35" fmla="*/ 2147483647 h 159"/>
              <a:gd name="T36" fmla="*/ 2147483647 w 240"/>
              <a:gd name="T37" fmla="*/ 2147483647 h 159"/>
              <a:gd name="T38" fmla="*/ 2147483647 w 240"/>
              <a:gd name="T39" fmla="*/ 2147483647 h 159"/>
              <a:gd name="T40" fmla="*/ 2147483647 w 240"/>
              <a:gd name="T41" fmla="*/ 2147483647 h 159"/>
              <a:gd name="T42" fmla="*/ 2147483647 w 240"/>
              <a:gd name="T43" fmla="*/ 2147483647 h 159"/>
              <a:gd name="T44" fmla="*/ 2147483647 w 240"/>
              <a:gd name="T45" fmla="*/ 2147483647 h 159"/>
              <a:gd name="T46" fmla="*/ 2147483647 w 240"/>
              <a:gd name="T47" fmla="*/ 2147483647 h 159"/>
              <a:gd name="T48" fmla="*/ 2147483647 w 240"/>
              <a:gd name="T49" fmla="*/ 2147483647 h 159"/>
              <a:gd name="T50" fmla="*/ 2147483647 w 240"/>
              <a:gd name="T51" fmla="*/ 2147483647 h 159"/>
              <a:gd name="T52" fmla="*/ 2147483647 w 240"/>
              <a:gd name="T53" fmla="*/ 2147483647 h 159"/>
              <a:gd name="T54" fmla="*/ 2147483647 w 240"/>
              <a:gd name="T55" fmla="*/ 2147483647 h 159"/>
              <a:gd name="T56" fmla="*/ 2147483647 w 240"/>
              <a:gd name="T57" fmla="*/ 2147483647 h 159"/>
              <a:gd name="T58" fmla="*/ 2147483647 w 240"/>
              <a:gd name="T59" fmla="*/ 2147483647 h 159"/>
              <a:gd name="T60" fmla="*/ 2147483647 w 240"/>
              <a:gd name="T61" fmla="*/ 2147483647 h 159"/>
              <a:gd name="T62" fmla="*/ 2147483647 w 240"/>
              <a:gd name="T63" fmla="*/ 2147483647 h 159"/>
              <a:gd name="T64" fmla="*/ 2147483647 w 240"/>
              <a:gd name="T65" fmla="*/ 2147483647 h 159"/>
              <a:gd name="T66" fmla="*/ 2147483647 w 240"/>
              <a:gd name="T67" fmla="*/ 2147483647 h 159"/>
              <a:gd name="T68" fmla="*/ 2147483647 w 240"/>
              <a:gd name="T69" fmla="*/ 2147483647 h 159"/>
              <a:gd name="T70" fmla="*/ 2147483647 w 240"/>
              <a:gd name="T71" fmla="*/ 2147483647 h 159"/>
              <a:gd name="T72" fmla="*/ 2147483647 w 240"/>
              <a:gd name="T73" fmla="*/ 2147483647 h 159"/>
              <a:gd name="T74" fmla="*/ 2147483647 w 240"/>
              <a:gd name="T75" fmla="*/ 2147483647 h 159"/>
              <a:gd name="T76" fmla="*/ 2147483647 w 240"/>
              <a:gd name="T77" fmla="*/ 2147483647 h 159"/>
              <a:gd name="T78" fmla="*/ 2147483647 w 240"/>
              <a:gd name="T79" fmla="*/ 2147483647 h 159"/>
              <a:gd name="T80" fmla="*/ 2147483647 w 240"/>
              <a:gd name="T81" fmla="*/ 2147483647 h 159"/>
              <a:gd name="T82" fmla="*/ 2147483647 w 240"/>
              <a:gd name="T83" fmla="*/ 2147483647 h 159"/>
              <a:gd name="T84" fmla="*/ 2147483647 w 240"/>
              <a:gd name="T85" fmla="*/ 2147483647 h 159"/>
              <a:gd name="T86" fmla="*/ 2147483647 w 240"/>
              <a:gd name="T87" fmla="*/ 2147483647 h 159"/>
              <a:gd name="T88" fmla="*/ 2147483647 w 240"/>
              <a:gd name="T89" fmla="*/ 2147483647 h 159"/>
              <a:gd name="T90" fmla="*/ 2147483647 w 240"/>
              <a:gd name="T91" fmla="*/ 2147483647 h 159"/>
              <a:gd name="T92" fmla="*/ 2147483647 w 240"/>
              <a:gd name="T93" fmla="*/ 2147483647 h 159"/>
              <a:gd name="T94" fmla="*/ 2147483647 w 240"/>
              <a:gd name="T95" fmla="*/ 2147483647 h 159"/>
              <a:gd name="T96" fmla="*/ 2147483647 w 240"/>
              <a:gd name="T97" fmla="*/ 2147483647 h 159"/>
              <a:gd name="T98" fmla="*/ 2147483647 w 240"/>
              <a:gd name="T99" fmla="*/ 2147483647 h 159"/>
              <a:gd name="T100" fmla="*/ 2147483647 w 240"/>
              <a:gd name="T101" fmla="*/ 2147483647 h 159"/>
              <a:gd name="T102" fmla="*/ 2147483647 w 240"/>
              <a:gd name="T103" fmla="*/ 2147483647 h 159"/>
              <a:gd name="T104" fmla="*/ 2147483647 w 240"/>
              <a:gd name="T105" fmla="*/ 2147483647 h 159"/>
              <a:gd name="T106" fmla="*/ 2147483647 w 240"/>
              <a:gd name="T107" fmla="*/ 2147483647 h 159"/>
              <a:gd name="T108" fmla="*/ 2147483647 w 240"/>
              <a:gd name="T109" fmla="*/ 2147483647 h 159"/>
              <a:gd name="T110" fmla="*/ 2147483647 w 240"/>
              <a:gd name="T111" fmla="*/ 2147483647 h 159"/>
              <a:gd name="T112" fmla="*/ 2147483647 w 240"/>
              <a:gd name="T113" fmla="*/ 2147483647 h 159"/>
              <a:gd name="T114" fmla="*/ 2147483647 w 240"/>
              <a:gd name="T115" fmla="*/ 2147483647 h 159"/>
              <a:gd name="T116" fmla="*/ 2147483647 w 240"/>
              <a:gd name="T117" fmla="*/ 0 h 159"/>
              <a:gd name="T118" fmla="*/ 2147483647 w 240"/>
              <a:gd name="T119" fmla="*/ 2147483647 h 159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240"/>
              <a:gd name="T181" fmla="*/ 0 h 159"/>
              <a:gd name="T182" fmla="*/ 240 w 240"/>
              <a:gd name="T183" fmla="*/ 159 h 159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240" h="159">
                <a:moveTo>
                  <a:pt x="221" y="9"/>
                </a:moveTo>
                <a:lnTo>
                  <a:pt x="222" y="9"/>
                </a:lnTo>
                <a:lnTo>
                  <a:pt x="222" y="11"/>
                </a:lnTo>
                <a:lnTo>
                  <a:pt x="224" y="13"/>
                </a:lnTo>
                <a:lnTo>
                  <a:pt x="227" y="11"/>
                </a:lnTo>
                <a:lnTo>
                  <a:pt x="227" y="13"/>
                </a:lnTo>
                <a:lnTo>
                  <a:pt x="228" y="14"/>
                </a:lnTo>
                <a:lnTo>
                  <a:pt x="228" y="17"/>
                </a:lnTo>
                <a:lnTo>
                  <a:pt x="228" y="20"/>
                </a:lnTo>
                <a:lnTo>
                  <a:pt x="228" y="22"/>
                </a:lnTo>
                <a:lnTo>
                  <a:pt x="233" y="22"/>
                </a:lnTo>
                <a:lnTo>
                  <a:pt x="234" y="26"/>
                </a:lnTo>
                <a:lnTo>
                  <a:pt x="234" y="28"/>
                </a:lnTo>
                <a:lnTo>
                  <a:pt x="236" y="28"/>
                </a:lnTo>
                <a:lnTo>
                  <a:pt x="237" y="28"/>
                </a:lnTo>
                <a:lnTo>
                  <a:pt x="237" y="29"/>
                </a:lnTo>
                <a:lnTo>
                  <a:pt x="236" y="33"/>
                </a:lnTo>
                <a:lnTo>
                  <a:pt x="234" y="35"/>
                </a:lnTo>
                <a:lnTo>
                  <a:pt x="236" y="38"/>
                </a:lnTo>
                <a:lnTo>
                  <a:pt x="234" y="39"/>
                </a:lnTo>
                <a:lnTo>
                  <a:pt x="234" y="41"/>
                </a:lnTo>
                <a:lnTo>
                  <a:pt x="236" y="42"/>
                </a:lnTo>
                <a:lnTo>
                  <a:pt x="237" y="44"/>
                </a:lnTo>
                <a:lnTo>
                  <a:pt x="237" y="45"/>
                </a:lnTo>
                <a:lnTo>
                  <a:pt x="237" y="47"/>
                </a:lnTo>
                <a:lnTo>
                  <a:pt x="239" y="47"/>
                </a:lnTo>
                <a:lnTo>
                  <a:pt x="240" y="48"/>
                </a:lnTo>
                <a:lnTo>
                  <a:pt x="240" y="50"/>
                </a:lnTo>
                <a:lnTo>
                  <a:pt x="240" y="51"/>
                </a:lnTo>
                <a:lnTo>
                  <a:pt x="239" y="51"/>
                </a:lnTo>
                <a:lnTo>
                  <a:pt x="237" y="51"/>
                </a:lnTo>
                <a:lnTo>
                  <a:pt x="234" y="50"/>
                </a:lnTo>
                <a:lnTo>
                  <a:pt x="231" y="48"/>
                </a:lnTo>
                <a:lnTo>
                  <a:pt x="230" y="50"/>
                </a:lnTo>
                <a:lnTo>
                  <a:pt x="230" y="51"/>
                </a:lnTo>
                <a:lnTo>
                  <a:pt x="231" y="53"/>
                </a:lnTo>
                <a:lnTo>
                  <a:pt x="234" y="54"/>
                </a:lnTo>
                <a:lnTo>
                  <a:pt x="234" y="55"/>
                </a:lnTo>
                <a:lnTo>
                  <a:pt x="236" y="58"/>
                </a:lnTo>
                <a:lnTo>
                  <a:pt x="237" y="61"/>
                </a:lnTo>
                <a:lnTo>
                  <a:pt x="239" y="63"/>
                </a:lnTo>
                <a:lnTo>
                  <a:pt x="239" y="66"/>
                </a:lnTo>
                <a:lnTo>
                  <a:pt x="240" y="69"/>
                </a:lnTo>
                <a:lnTo>
                  <a:pt x="239" y="70"/>
                </a:lnTo>
                <a:lnTo>
                  <a:pt x="239" y="72"/>
                </a:lnTo>
                <a:lnTo>
                  <a:pt x="237" y="72"/>
                </a:lnTo>
                <a:lnTo>
                  <a:pt x="236" y="73"/>
                </a:lnTo>
                <a:lnTo>
                  <a:pt x="236" y="76"/>
                </a:lnTo>
                <a:lnTo>
                  <a:pt x="237" y="77"/>
                </a:lnTo>
                <a:lnTo>
                  <a:pt x="239" y="79"/>
                </a:lnTo>
                <a:lnTo>
                  <a:pt x="239" y="80"/>
                </a:lnTo>
                <a:lnTo>
                  <a:pt x="239" y="83"/>
                </a:lnTo>
                <a:lnTo>
                  <a:pt x="239" y="85"/>
                </a:lnTo>
                <a:lnTo>
                  <a:pt x="240" y="88"/>
                </a:lnTo>
                <a:lnTo>
                  <a:pt x="240" y="89"/>
                </a:lnTo>
                <a:lnTo>
                  <a:pt x="237" y="92"/>
                </a:lnTo>
                <a:lnTo>
                  <a:pt x="233" y="92"/>
                </a:lnTo>
                <a:lnTo>
                  <a:pt x="233" y="86"/>
                </a:lnTo>
                <a:lnTo>
                  <a:pt x="212" y="85"/>
                </a:lnTo>
                <a:lnTo>
                  <a:pt x="205" y="92"/>
                </a:lnTo>
                <a:lnTo>
                  <a:pt x="200" y="89"/>
                </a:lnTo>
                <a:lnTo>
                  <a:pt x="196" y="83"/>
                </a:lnTo>
                <a:lnTo>
                  <a:pt x="190" y="89"/>
                </a:lnTo>
                <a:lnTo>
                  <a:pt x="187" y="88"/>
                </a:lnTo>
                <a:lnTo>
                  <a:pt x="181" y="92"/>
                </a:lnTo>
                <a:lnTo>
                  <a:pt x="190" y="104"/>
                </a:lnTo>
                <a:lnTo>
                  <a:pt x="170" y="123"/>
                </a:lnTo>
                <a:lnTo>
                  <a:pt x="177" y="130"/>
                </a:lnTo>
                <a:lnTo>
                  <a:pt x="171" y="138"/>
                </a:lnTo>
                <a:lnTo>
                  <a:pt x="176" y="143"/>
                </a:lnTo>
                <a:lnTo>
                  <a:pt x="164" y="155"/>
                </a:lnTo>
                <a:lnTo>
                  <a:pt x="159" y="159"/>
                </a:lnTo>
                <a:lnTo>
                  <a:pt x="152" y="151"/>
                </a:lnTo>
                <a:lnTo>
                  <a:pt x="155" y="148"/>
                </a:lnTo>
                <a:lnTo>
                  <a:pt x="145" y="138"/>
                </a:lnTo>
                <a:lnTo>
                  <a:pt x="142" y="140"/>
                </a:lnTo>
                <a:lnTo>
                  <a:pt x="133" y="133"/>
                </a:lnTo>
                <a:lnTo>
                  <a:pt x="136" y="130"/>
                </a:lnTo>
                <a:lnTo>
                  <a:pt x="121" y="121"/>
                </a:lnTo>
                <a:lnTo>
                  <a:pt x="123" y="118"/>
                </a:lnTo>
                <a:lnTo>
                  <a:pt x="118" y="117"/>
                </a:lnTo>
                <a:lnTo>
                  <a:pt x="111" y="130"/>
                </a:lnTo>
                <a:lnTo>
                  <a:pt x="95" y="121"/>
                </a:lnTo>
                <a:lnTo>
                  <a:pt x="101" y="111"/>
                </a:lnTo>
                <a:lnTo>
                  <a:pt x="82" y="99"/>
                </a:lnTo>
                <a:lnTo>
                  <a:pt x="77" y="104"/>
                </a:lnTo>
                <a:lnTo>
                  <a:pt x="73" y="101"/>
                </a:lnTo>
                <a:lnTo>
                  <a:pt x="72" y="102"/>
                </a:lnTo>
                <a:lnTo>
                  <a:pt x="64" y="114"/>
                </a:lnTo>
                <a:lnTo>
                  <a:pt x="61" y="113"/>
                </a:lnTo>
                <a:lnTo>
                  <a:pt x="60" y="114"/>
                </a:lnTo>
                <a:lnTo>
                  <a:pt x="54" y="110"/>
                </a:lnTo>
                <a:lnTo>
                  <a:pt x="55" y="107"/>
                </a:lnTo>
                <a:lnTo>
                  <a:pt x="42" y="99"/>
                </a:lnTo>
                <a:lnTo>
                  <a:pt x="44" y="96"/>
                </a:lnTo>
                <a:lnTo>
                  <a:pt x="41" y="95"/>
                </a:lnTo>
                <a:lnTo>
                  <a:pt x="39" y="91"/>
                </a:lnTo>
                <a:lnTo>
                  <a:pt x="41" y="92"/>
                </a:lnTo>
                <a:lnTo>
                  <a:pt x="44" y="91"/>
                </a:lnTo>
                <a:lnTo>
                  <a:pt x="45" y="91"/>
                </a:lnTo>
                <a:lnTo>
                  <a:pt x="47" y="94"/>
                </a:lnTo>
                <a:lnTo>
                  <a:pt x="48" y="94"/>
                </a:lnTo>
                <a:lnTo>
                  <a:pt x="48" y="92"/>
                </a:lnTo>
                <a:lnTo>
                  <a:pt x="51" y="94"/>
                </a:lnTo>
                <a:lnTo>
                  <a:pt x="52" y="94"/>
                </a:lnTo>
                <a:lnTo>
                  <a:pt x="52" y="76"/>
                </a:lnTo>
                <a:lnTo>
                  <a:pt x="55" y="72"/>
                </a:lnTo>
                <a:lnTo>
                  <a:pt x="58" y="70"/>
                </a:lnTo>
                <a:lnTo>
                  <a:pt x="58" y="63"/>
                </a:lnTo>
                <a:lnTo>
                  <a:pt x="54" y="63"/>
                </a:lnTo>
                <a:lnTo>
                  <a:pt x="54" y="50"/>
                </a:lnTo>
                <a:lnTo>
                  <a:pt x="36" y="48"/>
                </a:lnTo>
                <a:lnTo>
                  <a:pt x="36" y="41"/>
                </a:lnTo>
                <a:lnTo>
                  <a:pt x="38" y="41"/>
                </a:lnTo>
                <a:lnTo>
                  <a:pt x="39" y="33"/>
                </a:lnTo>
                <a:lnTo>
                  <a:pt x="29" y="38"/>
                </a:lnTo>
                <a:lnTo>
                  <a:pt x="17" y="38"/>
                </a:lnTo>
                <a:lnTo>
                  <a:pt x="6" y="36"/>
                </a:lnTo>
                <a:lnTo>
                  <a:pt x="0" y="26"/>
                </a:lnTo>
                <a:lnTo>
                  <a:pt x="3" y="26"/>
                </a:lnTo>
                <a:lnTo>
                  <a:pt x="7" y="26"/>
                </a:lnTo>
                <a:lnTo>
                  <a:pt x="8" y="28"/>
                </a:lnTo>
                <a:lnTo>
                  <a:pt x="7" y="31"/>
                </a:lnTo>
                <a:lnTo>
                  <a:pt x="8" y="31"/>
                </a:lnTo>
                <a:lnTo>
                  <a:pt x="10" y="31"/>
                </a:lnTo>
                <a:lnTo>
                  <a:pt x="11" y="29"/>
                </a:lnTo>
                <a:lnTo>
                  <a:pt x="13" y="31"/>
                </a:lnTo>
                <a:lnTo>
                  <a:pt x="14" y="32"/>
                </a:lnTo>
                <a:lnTo>
                  <a:pt x="17" y="31"/>
                </a:lnTo>
                <a:lnTo>
                  <a:pt x="19" y="31"/>
                </a:lnTo>
                <a:lnTo>
                  <a:pt x="20" y="31"/>
                </a:lnTo>
                <a:lnTo>
                  <a:pt x="23" y="31"/>
                </a:lnTo>
                <a:lnTo>
                  <a:pt x="25" y="31"/>
                </a:lnTo>
                <a:lnTo>
                  <a:pt x="23" y="29"/>
                </a:lnTo>
                <a:lnTo>
                  <a:pt x="22" y="31"/>
                </a:lnTo>
                <a:lnTo>
                  <a:pt x="20" y="29"/>
                </a:lnTo>
                <a:lnTo>
                  <a:pt x="23" y="25"/>
                </a:lnTo>
                <a:lnTo>
                  <a:pt x="25" y="23"/>
                </a:lnTo>
                <a:lnTo>
                  <a:pt x="26" y="23"/>
                </a:lnTo>
                <a:lnTo>
                  <a:pt x="30" y="23"/>
                </a:lnTo>
                <a:lnTo>
                  <a:pt x="33" y="19"/>
                </a:lnTo>
                <a:lnTo>
                  <a:pt x="35" y="17"/>
                </a:lnTo>
                <a:lnTo>
                  <a:pt x="36" y="19"/>
                </a:lnTo>
                <a:lnTo>
                  <a:pt x="35" y="22"/>
                </a:lnTo>
                <a:lnTo>
                  <a:pt x="33" y="25"/>
                </a:lnTo>
                <a:lnTo>
                  <a:pt x="35" y="28"/>
                </a:lnTo>
                <a:lnTo>
                  <a:pt x="36" y="29"/>
                </a:lnTo>
                <a:lnTo>
                  <a:pt x="41" y="28"/>
                </a:lnTo>
                <a:lnTo>
                  <a:pt x="39" y="25"/>
                </a:lnTo>
                <a:lnTo>
                  <a:pt x="38" y="25"/>
                </a:lnTo>
                <a:lnTo>
                  <a:pt x="36" y="23"/>
                </a:lnTo>
                <a:lnTo>
                  <a:pt x="38" y="22"/>
                </a:lnTo>
                <a:lnTo>
                  <a:pt x="39" y="22"/>
                </a:lnTo>
                <a:lnTo>
                  <a:pt x="45" y="22"/>
                </a:lnTo>
                <a:lnTo>
                  <a:pt x="47" y="20"/>
                </a:lnTo>
                <a:lnTo>
                  <a:pt x="45" y="19"/>
                </a:lnTo>
                <a:lnTo>
                  <a:pt x="45" y="17"/>
                </a:lnTo>
                <a:lnTo>
                  <a:pt x="47" y="20"/>
                </a:lnTo>
                <a:lnTo>
                  <a:pt x="50" y="22"/>
                </a:lnTo>
                <a:lnTo>
                  <a:pt x="50" y="20"/>
                </a:lnTo>
                <a:lnTo>
                  <a:pt x="48" y="17"/>
                </a:lnTo>
                <a:lnTo>
                  <a:pt x="50" y="16"/>
                </a:lnTo>
                <a:lnTo>
                  <a:pt x="51" y="17"/>
                </a:lnTo>
                <a:lnTo>
                  <a:pt x="52" y="19"/>
                </a:lnTo>
                <a:lnTo>
                  <a:pt x="54" y="17"/>
                </a:lnTo>
                <a:lnTo>
                  <a:pt x="55" y="14"/>
                </a:lnTo>
                <a:lnTo>
                  <a:pt x="55" y="13"/>
                </a:lnTo>
                <a:lnTo>
                  <a:pt x="60" y="13"/>
                </a:lnTo>
                <a:lnTo>
                  <a:pt x="61" y="11"/>
                </a:lnTo>
                <a:lnTo>
                  <a:pt x="63" y="11"/>
                </a:lnTo>
                <a:lnTo>
                  <a:pt x="63" y="13"/>
                </a:lnTo>
                <a:lnTo>
                  <a:pt x="63" y="14"/>
                </a:lnTo>
                <a:lnTo>
                  <a:pt x="63" y="16"/>
                </a:lnTo>
                <a:lnTo>
                  <a:pt x="64" y="14"/>
                </a:lnTo>
                <a:lnTo>
                  <a:pt x="67" y="11"/>
                </a:lnTo>
                <a:lnTo>
                  <a:pt x="69" y="11"/>
                </a:lnTo>
                <a:lnTo>
                  <a:pt x="69" y="13"/>
                </a:lnTo>
                <a:lnTo>
                  <a:pt x="69" y="14"/>
                </a:lnTo>
                <a:lnTo>
                  <a:pt x="66" y="16"/>
                </a:lnTo>
                <a:lnTo>
                  <a:pt x="67" y="17"/>
                </a:lnTo>
                <a:lnTo>
                  <a:pt x="67" y="19"/>
                </a:lnTo>
                <a:lnTo>
                  <a:pt x="72" y="22"/>
                </a:lnTo>
                <a:lnTo>
                  <a:pt x="74" y="20"/>
                </a:lnTo>
                <a:lnTo>
                  <a:pt x="76" y="17"/>
                </a:lnTo>
                <a:lnTo>
                  <a:pt x="77" y="17"/>
                </a:lnTo>
                <a:lnTo>
                  <a:pt x="80" y="20"/>
                </a:lnTo>
                <a:lnTo>
                  <a:pt x="83" y="19"/>
                </a:lnTo>
                <a:lnTo>
                  <a:pt x="85" y="19"/>
                </a:lnTo>
                <a:lnTo>
                  <a:pt x="88" y="19"/>
                </a:lnTo>
                <a:lnTo>
                  <a:pt x="89" y="17"/>
                </a:lnTo>
                <a:lnTo>
                  <a:pt x="88" y="16"/>
                </a:lnTo>
                <a:lnTo>
                  <a:pt x="89" y="14"/>
                </a:lnTo>
                <a:lnTo>
                  <a:pt x="89" y="11"/>
                </a:lnTo>
                <a:lnTo>
                  <a:pt x="91" y="11"/>
                </a:lnTo>
                <a:lnTo>
                  <a:pt x="93" y="13"/>
                </a:lnTo>
                <a:lnTo>
                  <a:pt x="98" y="11"/>
                </a:lnTo>
                <a:lnTo>
                  <a:pt x="99" y="11"/>
                </a:lnTo>
                <a:lnTo>
                  <a:pt x="95" y="14"/>
                </a:lnTo>
                <a:lnTo>
                  <a:pt x="93" y="16"/>
                </a:lnTo>
                <a:lnTo>
                  <a:pt x="95" y="19"/>
                </a:lnTo>
                <a:lnTo>
                  <a:pt x="96" y="17"/>
                </a:lnTo>
                <a:lnTo>
                  <a:pt x="98" y="14"/>
                </a:lnTo>
                <a:lnTo>
                  <a:pt x="99" y="14"/>
                </a:lnTo>
                <a:lnTo>
                  <a:pt x="102" y="17"/>
                </a:lnTo>
                <a:lnTo>
                  <a:pt x="107" y="16"/>
                </a:lnTo>
                <a:lnTo>
                  <a:pt x="108" y="14"/>
                </a:lnTo>
                <a:lnTo>
                  <a:pt x="107" y="11"/>
                </a:lnTo>
                <a:lnTo>
                  <a:pt x="108" y="9"/>
                </a:lnTo>
                <a:lnTo>
                  <a:pt x="105" y="7"/>
                </a:lnTo>
                <a:lnTo>
                  <a:pt x="105" y="6"/>
                </a:lnTo>
                <a:lnTo>
                  <a:pt x="110" y="7"/>
                </a:lnTo>
                <a:lnTo>
                  <a:pt x="111" y="3"/>
                </a:lnTo>
                <a:lnTo>
                  <a:pt x="113" y="3"/>
                </a:lnTo>
                <a:lnTo>
                  <a:pt x="113" y="4"/>
                </a:lnTo>
                <a:lnTo>
                  <a:pt x="114" y="6"/>
                </a:lnTo>
                <a:lnTo>
                  <a:pt x="115" y="6"/>
                </a:lnTo>
                <a:lnTo>
                  <a:pt x="114" y="9"/>
                </a:lnTo>
                <a:lnTo>
                  <a:pt x="114" y="11"/>
                </a:lnTo>
                <a:lnTo>
                  <a:pt x="115" y="11"/>
                </a:lnTo>
                <a:lnTo>
                  <a:pt x="117" y="11"/>
                </a:lnTo>
                <a:lnTo>
                  <a:pt x="118" y="7"/>
                </a:lnTo>
                <a:lnTo>
                  <a:pt x="121" y="7"/>
                </a:lnTo>
                <a:lnTo>
                  <a:pt x="121" y="9"/>
                </a:lnTo>
                <a:lnTo>
                  <a:pt x="120" y="10"/>
                </a:lnTo>
                <a:lnTo>
                  <a:pt x="118" y="11"/>
                </a:lnTo>
                <a:lnTo>
                  <a:pt x="120" y="13"/>
                </a:lnTo>
                <a:lnTo>
                  <a:pt x="123" y="11"/>
                </a:lnTo>
                <a:lnTo>
                  <a:pt x="124" y="13"/>
                </a:lnTo>
                <a:lnTo>
                  <a:pt x="126" y="13"/>
                </a:lnTo>
                <a:lnTo>
                  <a:pt x="127" y="16"/>
                </a:lnTo>
                <a:lnTo>
                  <a:pt x="129" y="14"/>
                </a:lnTo>
                <a:lnTo>
                  <a:pt x="129" y="13"/>
                </a:lnTo>
                <a:lnTo>
                  <a:pt x="126" y="9"/>
                </a:lnTo>
                <a:lnTo>
                  <a:pt x="127" y="7"/>
                </a:lnTo>
                <a:lnTo>
                  <a:pt x="130" y="9"/>
                </a:lnTo>
                <a:lnTo>
                  <a:pt x="133" y="9"/>
                </a:lnTo>
                <a:lnTo>
                  <a:pt x="136" y="6"/>
                </a:lnTo>
                <a:lnTo>
                  <a:pt x="136" y="1"/>
                </a:lnTo>
                <a:lnTo>
                  <a:pt x="139" y="1"/>
                </a:lnTo>
                <a:lnTo>
                  <a:pt x="140" y="1"/>
                </a:lnTo>
                <a:lnTo>
                  <a:pt x="140" y="3"/>
                </a:lnTo>
                <a:lnTo>
                  <a:pt x="139" y="4"/>
                </a:lnTo>
                <a:lnTo>
                  <a:pt x="140" y="9"/>
                </a:lnTo>
                <a:lnTo>
                  <a:pt x="142" y="7"/>
                </a:lnTo>
                <a:lnTo>
                  <a:pt x="143" y="4"/>
                </a:lnTo>
                <a:lnTo>
                  <a:pt x="146" y="6"/>
                </a:lnTo>
                <a:lnTo>
                  <a:pt x="146" y="3"/>
                </a:lnTo>
                <a:lnTo>
                  <a:pt x="149" y="1"/>
                </a:lnTo>
                <a:lnTo>
                  <a:pt x="152" y="3"/>
                </a:lnTo>
                <a:lnTo>
                  <a:pt x="154" y="3"/>
                </a:lnTo>
                <a:lnTo>
                  <a:pt x="154" y="6"/>
                </a:lnTo>
                <a:lnTo>
                  <a:pt x="155" y="7"/>
                </a:lnTo>
                <a:lnTo>
                  <a:pt x="157" y="9"/>
                </a:lnTo>
                <a:lnTo>
                  <a:pt x="158" y="9"/>
                </a:lnTo>
                <a:lnTo>
                  <a:pt x="159" y="6"/>
                </a:lnTo>
                <a:lnTo>
                  <a:pt x="162" y="6"/>
                </a:lnTo>
                <a:lnTo>
                  <a:pt x="164" y="3"/>
                </a:lnTo>
                <a:lnTo>
                  <a:pt x="165" y="3"/>
                </a:lnTo>
                <a:lnTo>
                  <a:pt x="167" y="7"/>
                </a:lnTo>
                <a:lnTo>
                  <a:pt x="168" y="7"/>
                </a:lnTo>
                <a:lnTo>
                  <a:pt x="168" y="4"/>
                </a:lnTo>
                <a:lnTo>
                  <a:pt x="171" y="3"/>
                </a:lnTo>
                <a:lnTo>
                  <a:pt x="171" y="6"/>
                </a:lnTo>
                <a:lnTo>
                  <a:pt x="174" y="9"/>
                </a:lnTo>
                <a:lnTo>
                  <a:pt x="176" y="6"/>
                </a:lnTo>
                <a:lnTo>
                  <a:pt x="176" y="7"/>
                </a:lnTo>
                <a:lnTo>
                  <a:pt x="177" y="10"/>
                </a:lnTo>
                <a:lnTo>
                  <a:pt x="180" y="11"/>
                </a:lnTo>
                <a:lnTo>
                  <a:pt x="183" y="10"/>
                </a:lnTo>
                <a:lnTo>
                  <a:pt x="184" y="6"/>
                </a:lnTo>
                <a:lnTo>
                  <a:pt x="186" y="6"/>
                </a:lnTo>
                <a:lnTo>
                  <a:pt x="189" y="7"/>
                </a:lnTo>
                <a:lnTo>
                  <a:pt x="190" y="6"/>
                </a:lnTo>
                <a:lnTo>
                  <a:pt x="195" y="6"/>
                </a:lnTo>
                <a:lnTo>
                  <a:pt x="198" y="4"/>
                </a:lnTo>
                <a:lnTo>
                  <a:pt x="199" y="4"/>
                </a:lnTo>
                <a:lnTo>
                  <a:pt x="202" y="7"/>
                </a:lnTo>
                <a:lnTo>
                  <a:pt x="203" y="7"/>
                </a:lnTo>
                <a:lnTo>
                  <a:pt x="205" y="6"/>
                </a:lnTo>
                <a:lnTo>
                  <a:pt x="205" y="1"/>
                </a:lnTo>
                <a:lnTo>
                  <a:pt x="206" y="0"/>
                </a:lnTo>
                <a:lnTo>
                  <a:pt x="208" y="4"/>
                </a:lnTo>
                <a:lnTo>
                  <a:pt x="209" y="9"/>
                </a:lnTo>
                <a:lnTo>
                  <a:pt x="212" y="9"/>
                </a:lnTo>
                <a:lnTo>
                  <a:pt x="214" y="9"/>
                </a:lnTo>
                <a:lnTo>
                  <a:pt x="218" y="10"/>
                </a:lnTo>
                <a:lnTo>
                  <a:pt x="220" y="10"/>
                </a:lnTo>
                <a:lnTo>
                  <a:pt x="221" y="9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  <a:cs typeface="Arial" pitchFamily="34" charset="0"/>
            </a:endParaRPr>
          </a:p>
        </p:txBody>
      </p:sp>
      <p:sp>
        <p:nvSpPr>
          <p:cNvPr id="258" name="Freeform 253"/>
          <p:cNvSpPr>
            <a:spLocks/>
          </p:cNvSpPr>
          <p:nvPr/>
        </p:nvSpPr>
        <p:spPr bwMode="auto">
          <a:xfrm rot="21334256">
            <a:off x="16265490" y="3428431"/>
            <a:ext cx="782666" cy="565855"/>
          </a:xfrm>
          <a:custGeom>
            <a:avLst/>
            <a:gdLst>
              <a:gd name="T0" fmla="*/ 2147483647 w 254"/>
              <a:gd name="T1" fmla="*/ 2147483647 h 156"/>
              <a:gd name="T2" fmla="*/ 2147483647 w 254"/>
              <a:gd name="T3" fmla="*/ 2147483647 h 156"/>
              <a:gd name="T4" fmla="*/ 2147483647 w 254"/>
              <a:gd name="T5" fmla="*/ 2147483647 h 156"/>
              <a:gd name="T6" fmla="*/ 2147483647 w 254"/>
              <a:gd name="T7" fmla="*/ 2147483647 h 156"/>
              <a:gd name="T8" fmla="*/ 2147483647 w 254"/>
              <a:gd name="T9" fmla="*/ 2147483647 h 156"/>
              <a:gd name="T10" fmla="*/ 2147483647 w 254"/>
              <a:gd name="T11" fmla="*/ 2147483647 h 156"/>
              <a:gd name="T12" fmla="*/ 2147483647 w 254"/>
              <a:gd name="T13" fmla="*/ 2147483647 h 156"/>
              <a:gd name="T14" fmla="*/ 2147483647 w 254"/>
              <a:gd name="T15" fmla="*/ 2147483647 h 156"/>
              <a:gd name="T16" fmla="*/ 2147483647 w 254"/>
              <a:gd name="T17" fmla="*/ 2147483647 h 156"/>
              <a:gd name="T18" fmla="*/ 2147483647 w 254"/>
              <a:gd name="T19" fmla="*/ 2147483647 h 156"/>
              <a:gd name="T20" fmla="*/ 2147483647 w 254"/>
              <a:gd name="T21" fmla="*/ 2147483647 h 156"/>
              <a:gd name="T22" fmla="*/ 2147483647 w 254"/>
              <a:gd name="T23" fmla="*/ 2147483647 h 156"/>
              <a:gd name="T24" fmla="*/ 2147483647 w 254"/>
              <a:gd name="T25" fmla="*/ 2147483647 h 156"/>
              <a:gd name="T26" fmla="*/ 2147483647 w 254"/>
              <a:gd name="T27" fmla="*/ 2147483647 h 156"/>
              <a:gd name="T28" fmla="*/ 2147483647 w 254"/>
              <a:gd name="T29" fmla="*/ 2147483647 h 156"/>
              <a:gd name="T30" fmla="*/ 2147483647 w 254"/>
              <a:gd name="T31" fmla="*/ 2147483647 h 156"/>
              <a:gd name="T32" fmla="*/ 2147483647 w 254"/>
              <a:gd name="T33" fmla="*/ 2147483647 h 156"/>
              <a:gd name="T34" fmla="*/ 2147483647 w 254"/>
              <a:gd name="T35" fmla="*/ 2147483647 h 156"/>
              <a:gd name="T36" fmla="*/ 2147483647 w 254"/>
              <a:gd name="T37" fmla="*/ 2147483647 h 156"/>
              <a:gd name="T38" fmla="*/ 2147483647 w 254"/>
              <a:gd name="T39" fmla="*/ 2147483647 h 156"/>
              <a:gd name="T40" fmla="*/ 2147483647 w 254"/>
              <a:gd name="T41" fmla="*/ 2147483647 h 156"/>
              <a:gd name="T42" fmla="*/ 2147483647 w 254"/>
              <a:gd name="T43" fmla="*/ 2147483647 h 156"/>
              <a:gd name="T44" fmla="*/ 2147483647 w 254"/>
              <a:gd name="T45" fmla="*/ 2147483647 h 156"/>
              <a:gd name="T46" fmla="*/ 2147483647 w 254"/>
              <a:gd name="T47" fmla="*/ 2147483647 h 156"/>
              <a:gd name="T48" fmla="*/ 2147483647 w 254"/>
              <a:gd name="T49" fmla="*/ 2147483647 h 156"/>
              <a:gd name="T50" fmla="*/ 2147483647 w 254"/>
              <a:gd name="T51" fmla="*/ 2147483647 h 156"/>
              <a:gd name="T52" fmla="*/ 2147483647 w 254"/>
              <a:gd name="T53" fmla="*/ 2147483647 h 156"/>
              <a:gd name="T54" fmla="*/ 2147483647 w 254"/>
              <a:gd name="T55" fmla="*/ 2147483647 h 156"/>
              <a:gd name="T56" fmla="*/ 2147483647 w 254"/>
              <a:gd name="T57" fmla="*/ 2147483647 h 156"/>
              <a:gd name="T58" fmla="*/ 2147483647 w 254"/>
              <a:gd name="T59" fmla="*/ 2147483647 h 156"/>
              <a:gd name="T60" fmla="*/ 2147483647 w 254"/>
              <a:gd name="T61" fmla="*/ 2147483647 h 156"/>
              <a:gd name="T62" fmla="*/ 2147483647 w 254"/>
              <a:gd name="T63" fmla="*/ 2147483647 h 156"/>
              <a:gd name="T64" fmla="*/ 2147483647 w 254"/>
              <a:gd name="T65" fmla="*/ 2147483647 h 156"/>
              <a:gd name="T66" fmla="*/ 2147483647 w 254"/>
              <a:gd name="T67" fmla="*/ 2147483647 h 156"/>
              <a:gd name="T68" fmla="*/ 2147483647 w 254"/>
              <a:gd name="T69" fmla="*/ 2147483647 h 156"/>
              <a:gd name="T70" fmla="*/ 2147483647 w 254"/>
              <a:gd name="T71" fmla="*/ 2147483647 h 156"/>
              <a:gd name="T72" fmla="*/ 2147483647 w 254"/>
              <a:gd name="T73" fmla="*/ 2147483647 h 156"/>
              <a:gd name="T74" fmla="*/ 2147483647 w 254"/>
              <a:gd name="T75" fmla="*/ 2147483647 h 156"/>
              <a:gd name="T76" fmla="*/ 2147483647 w 254"/>
              <a:gd name="T77" fmla="*/ 2147483647 h 156"/>
              <a:gd name="T78" fmla="*/ 2147483647 w 254"/>
              <a:gd name="T79" fmla="*/ 2147483647 h 156"/>
              <a:gd name="T80" fmla="*/ 2147483647 w 254"/>
              <a:gd name="T81" fmla="*/ 2147483647 h 156"/>
              <a:gd name="T82" fmla="*/ 2147483647 w 254"/>
              <a:gd name="T83" fmla="*/ 2147483647 h 156"/>
              <a:gd name="T84" fmla="*/ 2147483647 w 254"/>
              <a:gd name="T85" fmla="*/ 2147483647 h 156"/>
              <a:gd name="T86" fmla="*/ 2147483647 w 254"/>
              <a:gd name="T87" fmla="*/ 2147483647 h 156"/>
              <a:gd name="T88" fmla="*/ 2147483647 w 254"/>
              <a:gd name="T89" fmla="*/ 2147483647 h 156"/>
              <a:gd name="T90" fmla="*/ 2147483647 w 254"/>
              <a:gd name="T91" fmla="*/ 2147483647 h 156"/>
              <a:gd name="T92" fmla="*/ 2147483647 w 254"/>
              <a:gd name="T93" fmla="*/ 2147483647 h 156"/>
              <a:gd name="T94" fmla="*/ 2147483647 w 254"/>
              <a:gd name="T95" fmla="*/ 2147483647 h 156"/>
              <a:gd name="T96" fmla="*/ 2147483647 w 254"/>
              <a:gd name="T97" fmla="*/ 2147483647 h 156"/>
              <a:gd name="T98" fmla="*/ 2147483647 w 254"/>
              <a:gd name="T99" fmla="*/ 2147483647 h 156"/>
              <a:gd name="T100" fmla="*/ 2147483647 w 254"/>
              <a:gd name="T101" fmla="*/ 2147483647 h 156"/>
              <a:gd name="T102" fmla="*/ 2147483647 w 254"/>
              <a:gd name="T103" fmla="*/ 2147483647 h 156"/>
              <a:gd name="T104" fmla="*/ 2147483647 w 254"/>
              <a:gd name="T105" fmla="*/ 2147483647 h 156"/>
              <a:gd name="T106" fmla="*/ 2147483647 w 254"/>
              <a:gd name="T107" fmla="*/ 2147483647 h 156"/>
              <a:gd name="T108" fmla="*/ 2147483647 w 254"/>
              <a:gd name="T109" fmla="*/ 2147483647 h 156"/>
              <a:gd name="T110" fmla="*/ 2147483647 w 254"/>
              <a:gd name="T111" fmla="*/ 2147483647 h 15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254"/>
              <a:gd name="T169" fmla="*/ 0 h 156"/>
              <a:gd name="T170" fmla="*/ 254 w 254"/>
              <a:gd name="T171" fmla="*/ 156 h 15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254" h="156">
                <a:moveTo>
                  <a:pt x="151" y="22"/>
                </a:moveTo>
                <a:lnTo>
                  <a:pt x="167" y="23"/>
                </a:lnTo>
                <a:lnTo>
                  <a:pt x="166" y="33"/>
                </a:lnTo>
                <a:lnTo>
                  <a:pt x="170" y="33"/>
                </a:lnTo>
                <a:lnTo>
                  <a:pt x="175" y="35"/>
                </a:lnTo>
                <a:lnTo>
                  <a:pt x="180" y="32"/>
                </a:lnTo>
                <a:lnTo>
                  <a:pt x="180" y="48"/>
                </a:lnTo>
                <a:lnTo>
                  <a:pt x="232" y="51"/>
                </a:lnTo>
                <a:lnTo>
                  <a:pt x="232" y="63"/>
                </a:lnTo>
                <a:lnTo>
                  <a:pt x="220" y="63"/>
                </a:lnTo>
                <a:lnTo>
                  <a:pt x="218" y="70"/>
                </a:lnTo>
                <a:lnTo>
                  <a:pt x="216" y="68"/>
                </a:lnTo>
                <a:lnTo>
                  <a:pt x="214" y="70"/>
                </a:lnTo>
                <a:lnTo>
                  <a:pt x="214" y="73"/>
                </a:lnTo>
                <a:lnTo>
                  <a:pt x="218" y="74"/>
                </a:lnTo>
                <a:lnTo>
                  <a:pt x="217" y="85"/>
                </a:lnTo>
                <a:lnTo>
                  <a:pt x="220" y="85"/>
                </a:lnTo>
                <a:lnTo>
                  <a:pt x="218" y="87"/>
                </a:lnTo>
                <a:lnTo>
                  <a:pt x="254" y="89"/>
                </a:lnTo>
                <a:lnTo>
                  <a:pt x="252" y="115"/>
                </a:lnTo>
                <a:lnTo>
                  <a:pt x="248" y="118"/>
                </a:lnTo>
                <a:lnTo>
                  <a:pt x="254" y="126"/>
                </a:lnTo>
                <a:lnTo>
                  <a:pt x="251" y="128"/>
                </a:lnTo>
                <a:lnTo>
                  <a:pt x="249" y="130"/>
                </a:lnTo>
                <a:lnTo>
                  <a:pt x="246" y="131"/>
                </a:lnTo>
                <a:lnTo>
                  <a:pt x="243" y="133"/>
                </a:lnTo>
                <a:lnTo>
                  <a:pt x="242" y="133"/>
                </a:lnTo>
                <a:lnTo>
                  <a:pt x="239" y="134"/>
                </a:lnTo>
                <a:lnTo>
                  <a:pt x="238" y="136"/>
                </a:lnTo>
                <a:lnTo>
                  <a:pt x="236" y="139"/>
                </a:lnTo>
                <a:lnTo>
                  <a:pt x="236" y="140"/>
                </a:lnTo>
                <a:lnTo>
                  <a:pt x="236" y="142"/>
                </a:lnTo>
                <a:lnTo>
                  <a:pt x="235" y="142"/>
                </a:lnTo>
                <a:lnTo>
                  <a:pt x="233" y="143"/>
                </a:lnTo>
                <a:lnTo>
                  <a:pt x="230" y="142"/>
                </a:lnTo>
                <a:lnTo>
                  <a:pt x="229" y="143"/>
                </a:lnTo>
                <a:lnTo>
                  <a:pt x="229" y="146"/>
                </a:lnTo>
                <a:lnTo>
                  <a:pt x="227" y="148"/>
                </a:lnTo>
                <a:lnTo>
                  <a:pt x="226" y="149"/>
                </a:lnTo>
                <a:lnTo>
                  <a:pt x="224" y="149"/>
                </a:lnTo>
                <a:lnTo>
                  <a:pt x="223" y="149"/>
                </a:lnTo>
                <a:lnTo>
                  <a:pt x="221" y="149"/>
                </a:lnTo>
                <a:lnTo>
                  <a:pt x="221" y="150"/>
                </a:lnTo>
                <a:lnTo>
                  <a:pt x="218" y="153"/>
                </a:lnTo>
                <a:lnTo>
                  <a:pt x="217" y="155"/>
                </a:lnTo>
                <a:lnTo>
                  <a:pt x="216" y="156"/>
                </a:lnTo>
                <a:lnTo>
                  <a:pt x="214" y="156"/>
                </a:lnTo>
                <a:lnTo>
                  <a:pt x="208" y="145"/>
                </a:lnTo>
                <a:lnTo>
                  <a:pt x="211" y="143"/>
                </a:lnTo>
                <a:lnTo>
                  <a:pt x="213" y="133"/>
                </a:lnTo>
                <a:lnTo>
                  <a:pt x="195" y="131"/>
                </a:lnTo>
                <a:lnTo>
                  <a:pt x="194" y="136"/>
                </a:lnTo>
                <a:lnTo>
                  <a:pt x="179" y="136"/>
                </a:lnTo>
                <a:lnTo>
                  <a:pt x="179" y="145"/>
                </a:lnTo>
                <a:lnTo>
                  <a:pt x="157" y="143"/>
                </a:lnTo>
                <a:lnTo>
                  <a:pt x="157" y="133"/>
                </a:lnTo>
                <a:lnTo>
                  <a:pt x="154" y="131"/>
                </a:lnTo>
                <a:lnTo>
                  <a:pt x="160" y="123"/>
                </a:lnTo>
                <a:lnTo>
                  <a:pt x="132" y="109"/>
                </a:lnTo>
                <a:lnTo>
                  <a:pt x="139" y="102"/>
                </a:lnTo>
                <a:lnTo>
                  <a:pt x="125" y="96"/>
                </a:lnTo>
                <a:lnTo>
                  <a:pt x="111" y="96"/>
                </a:lnTo>
                <a:lnTo>
                  <a:pt x="109" y="96"/>
                </a:lnTo>
                <a:lnTo>
                  <a:pt x="109" y="99"/>
                </a:lnTo>
                <a:lnTo>
                  <a:pt x="107" y="107"/>
                </a:lnTo>
                <a:lnTo>
                  <a:pt x="113" y="107"/>
                </a:lnTo>
                <a:lnTo>
                  <a:pt x="113" y="112"/>
                </a:lnTo>
                <a:lnTo>
                  <a:pt x="117" y="112"/>
                </a:lnTo>
                <a:lnTo>
                  <a:pt x="117" y="120"/>
                </a:lnTo>
                <a:lnTo>
                  <a:pt x="111" y="124"/>
                </a:lnTo>
                <a:lnTo>
                  <a:pt x="103" y="121"/>
                </a:lnTo>
                <a:lnTo>
                  <a:pt x="104" y="111"/>
                </a:lnTo>
                <a:lnTo>
                  <a:pt x="68" y="108"/>
                </a:lnTo>
                <a:lnTo>
                  <a:pt x="66" y="105"/>
                </a:lnTo>
                <a:lnTo>
                  <a:pt x="60" y="108"/>
                </a:lnTo>
                <a:lnTo>
                  <a:pt x="57" y="104"/>
                </a:lnTo>
                <a:lnTo>
                  <a:pt x="59" y="102"/>
                </a:lnTo>
                <a:lnTo>
                  <a:pt x="47" y="86"/>
                </a:lnTo>
                <a:lnTo>
                  <a:pt x="29" y="96"/>
                </a:lnTo>
                <a:lnTo>
                  <a:pt x="32" y="101"/>
                </a:lnTo>
                <a:lnTo>
                  <a:pt x="31" y="102"/>
                </a:lnTo>
                <a:lnTo>
                  <a:pt x="31" y="105"/>
                </a:lnTo>
                <a:lnTo>
                  <a:pt x="26" y="104"/>
                </a:lnTo>
                <a:lnTo>
                  <a:pt x="26" y="102"/>
                </a:lnTo>
                <a:lnTo>
                  <a:pt x="22" y="102"/>
                </a:lnTo>
                <a:lnTo>
                  <a:pt x="19" y="98"/>
                </a:lnTo>
                <a:lnTo>
                  <a:pt x="15" y="95"/>
                </a:lnTo>
                <a:lnTo>
                  <a:pt x="13" y="92"/>
                </a:lnTo>
                <a:lnTo>
                  <a:pt x="10" y="90"/>
                </a:lnTo>
                <a:lnTo>
                  <a:pt x="19" y="82"/>
                </a:lnTo>
                <a:lnTo>
                  <a:pt x="0" y="60"/>
                </a:lnTo>
                <a:lnTo>
                  <a:pt x="32" y="35"/>
                </a:lnTo>
                <a:lnTo>
                  <a:pt x="38" y="41"/>
                </a:lnTo>
                <a:lnTo>
                  <a:pt x="34" y="46"/>
                </a:lnTo>
                <a:lnTo>
                  <a:pt x="38" y="51"/>
                </a:lnTo>
                <a:lnTo>
                  <a:pt x="43" y="48"/>
                </a:lnTo>
                <a:lnTo>
                  <a:pt x="43" y="45"/>
                </a:lnTo>
                <a:lnTo>
                  <a:pt x="46" y="42"/>
                </a:lnTo>
                <a:lnTo>
                  <a:pt x="46" y="41"/>
                </a:lnTo>
                <a:lnTo>
                  <a:pt x="66" y="20"/>
                </a:lnTo>
                <a:lnTo>
                  <a:pt x="60" y="14"/>
                </a:lnTo>
                <a:lnTo>
                  <a:pt x="68" y="5"/>
                </a:lnTo>
                <a:lnTo>
                  <a:pt x="73" y="0"/>
                </a:lnTo>
                <a:lnTo>
                  <a:pt x="78" y="4"/>
                </a:lnTo>
                <a:lnTo>
                  <a:pt x="73" y="10"/>
                </a:lnTo>
                <a:lnTo>
                  <a:pt x="92" y="27"/>
                </a:lnTo>
                <a:lnTo>
                  <a:pt x="97" y="23"/>
                </a:lnTo>
                <a:lnTo>
                  <a:pt x="129" y="27"/>
                </a:lnTo>
                <a:lnTo>
                  <a:pt x="132" y="24"/>
                </a:lnTo>
                <a:lnTo>
                  <a:pt x="135" y="23"/>
                </a:lnTo>
                <a:lnTo>
                  <a:pt x="138" y="22"/>
                </a:lnTo>
                <a:lnTo>
                  <a:pt x="144" y="19"/>
                </a:lnTo>
                <a:lnTo>
                  <a:pt x="151" y="22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  <a:cs typeface="Arial" pitchFamily="34" charset="0"/>
            </a:endParaRPr>
          </a:p>
        </p:txBody>
      </p:sp>
      <p:sp>
        <p:nvSpPr>
          <p:cNvPr id="259" name="Freeform 254"/>
          <p:cNvSpPr>
            <a:spLocks noEditPoints="1"/>
          </p:cNvSpPr>
          <p:nvPr/>
        </p:nvSpPr>
        <p:spPr bwMode="auto">
          <a:xfrm rot="21334256">
            <a:off x="15366468" y="1245189"/>
            <a:ext cx="810177" cy="1138192"/>
          </a:xfrm>
          <a:custGeom>
            <a:avLst/>
            <a:gdLst>
              <a:gd name="T0" fmla="*/ 2147483647 w 263"/>
              <a:gd name="T1" fmla="*/ 2147483647 h 313"/>
              <a:gd name="T2" fmla="*/ 2147483647 w 263"/>
              <a:gd name="T3" fmla="*/ 2147483647 h 313"/>
              <a:gd name="T4" fmla="*/ 2147483647 w 263"/>
              <a:gd name="T5" fmla="*/ 2147483647 h 313"/>
              <a:gd name="T6" fmla="*/ 2147483647 w 263"/>
              <a:gd name="T7" fmla="*/ 2147483647 h 313"/>
              <a:gd name="T8" fmla="*/ 2147483647 w 263"/>
              <a:gd name="T9" fmla="*/ 2147483647 h 313"/>
              <a:gd name="T10" fmla="*/ 2147483647 w 263"/>
              <a:gd name="T11" fmla="*/ 2147483647 h 313"/>
              <a:gd name="T12" fmla="*/ 2147483647 w 263"/>
              <a:gd name="T13" fmla="*/ 2147483647 h 313"/>
              <a:gd name="T14" fmla="*/ 2147483647 w 263"/>
              <a:gd name="T15" fmla="*/ 2147483647 h 313"/>
              <a:gd name="T16" fmla="*/ 2147483647 w 263"/>
              <a:gd name="T17" fmla="*/ 2147483647 h 313"/>
              <a:gd name="T18" fmla="*/ 2147483647 w 263"/>
              <a:gd name="T19" fmla="*/ 2147483647 h 313"/>
              <a:gd name="T20" fmla="*/ 2147483647 w 263"/>
              <a:gd name="T21" fmla="*/ 2147483647 h 313"/>
              <a:gd name="T22" fmla="*/ 2147483647 w 263"/>
              <a:gd name="T23" fmla="*/ 2147483647 h 313"/>
              <a:gd name="T24" fmla="*/ 2147483647 w 263"/>
              <a:gd name="T25" fmla="*/ 2147483647 h 313"/>
              <a:gd name="T26" fmla="*/ 2147483647 w 263"/>
              <a:gd name="T27" fmla="*/ 2147483647 h 313"/>
              <a:gd name="T28" fmla="*/ 2147483647 w 263"/>
              <a:gd name="T29" fmla="*/ 2147483647 h 313"/>
              <a:gd name="T30" fmla="*/ 2147483647 w 263"/>
              <a:gd name="T31" fmla="*/ 2147483647 h 313"/>
              <a:gd name="T32" fmla="*/ 2147483647 w 263"/>
              <a:gd name="T33" fmla="*/ 2147483647 h 313"/>
              <a:gd name="T34" fmla="*/ 2147483647 w 263"/>
              <a:gd name="T35" fmla="*/ 2147483647 h 313"/>
              <a:gd name="T36" fmla="*/ 2147483647 w 263"/>
              <a:gd name="T37" fmla="*/ 2147483647 h 313"/>
              <a:gd name="T38" fmla="*/ 2147483647 w 263"/>
              <a:gd name="T39" fmla="*/ 2147483647 h 313"/>
              <a:gd name="T40" fmla="*/ 2147483647 w 263"/>
              <a:gd name="T41" fmla="*/ 2147483647 h 313"/>
              <a:gd name="T42" fmla="*/ 2147483647 w 263"/>
              <a:gd name="T43" fmla="*/ 2147483647 h 313"/>
              <a:gd name="T44" fmla="*/ 2147483647 w 263"/>
              <a:gd name="T45" fmla="*/ 2147483647 h 313"/>
              <a:gd name="T46" fmla="*/ 2147483647 w 263"/>
              <a:gd name="T47" fmla="*/ 2147483647 h 313"/>
              <a:gd name="T48" fmla="*/ 2147483647 w 263"/>
              <a:gd name="T49" fmla="*/ 2147483647 h 313"/>
              <a:gd name="T50" fmla="*/ 2147483647 w 263"/>
              <a:gd name="T51" fmla="*/ 2147483647 h 313"/>
              <a:gd name="T52" fmla="*/ 2147483647 w 263"/>
              <a:gd name="T53" fmla="*/ 2147483647 h 313"/>
              <a:gd name="T54" fmla="*/ 2147483647 w 263"/>
              <a:gd name="T55" fmla="*/ 2147483647 h 313"/>
              <a:gd name="T56" fmla="*/ 2147483647 w 263"/>
              <a:gd name="T57" fmla="*/ 2147483647 h 313"/>
              <a:gd name="T58" fmla="*/ 2147483647 w 263"/>
              <a:gd name="T59" fmla="*/ 2147483647 h 313"/>
              <a:gd name="T60" fmla="*/ 2147483647 w 263"/>
              <a:gd name="T61" fmla="*/ 2147483647 h 313"/>
              <a:gd name="T62" fmla="*/ 2147483647 w 263"/>
              <a:gd name="T63" fmla="*/ 2147483647 h 313"/>
              <a:gd name="T64" fmla="*/ 2147483647 w 263"/>
              <a:gd name="T65" fmla="*/ 2147483647 h 313"/>
              <a:gd name="T66" fmla="*/ 2147483647 w 263"/>
              <a:gd name="T67" fmla="*/ 2147483647 h 313"/>
              <a:gd name="T68" fmla="*/ 2147483647 w 263"/>
              <a:gd name="T69" fmla="*/ 2147483647 h 313"/>
              <a:gd name="T70" fmla="*/ 2147483647 w 263"/>
              <a:gd name="T71" fmla="*/ 2147483647 h 313"/>
              <a:gd name="T72" fmla="*/ 2147483647 w 263"/>
              <a:gd name="T73" fmla="*/ 2147483647 h 313"/>
              <a:gd name="T74" fmla="*/ 2147483647 w 263"/>
              <a:gd name="T75" fmla="*/ 2147483647 h 313"/>
              <a:gd name="T76" fmla="*/ 2147483647 w 263"/>
              <a:gd name="T77" fmla="*/ 2147483647 h 313"/>
              <a:gd name="T78" fmla="*/ 2147483647 w 263"/>
              <a:gd name="T79" fmla="*/ 2147483647 h 313"/>
              <a:gd name="T80" fmla="*/ 2147483647 w 263"/>
              <a:gd name="T81" fmla="*/ 2147483647 h 313"/>
              <a:gd name="T82" fmla="*/ 2147483647 w 263"/>
              <a:gd name="T83" fmla="*/ 2147483647 h 313"/>
              <a:gd name="T84" fmla="*/ 2147483647 w 263"/>
              <a:gd name="T85" fmla="*/ 2147483647 h 313"/>
              <a:gd name="T86" fmla="*/ 2147483647 w 263"/>
              <a:gd name="T87" fmla="*/ 2147483647 h 313"/>
              <a:gd name="T88" fmla="*/ 2147483647 w 263"/>
              <a:gd name="T89" fmla="*/ 2147483647 h 313"/>
              <a:gd name="T90" fmla="*/ 2147483647 w 263"/>
              <a:gd name="T91" fmla="*/ 2147483647 h 313"/>
              <a:gd name="T92" fmla="*/ 2147483647 w 263"/>
              <a:gd name="T93" fmla="*/ 2147483647 h 313"/>
              <a:gd name="T94" fmla="*/ 2147483647 w 263"/>
              <a:gd name="T95" fmla="*/ 2147483647 h 313"/>
              <a:gd name="T96" fmla="*/ 2147483647 w 263"/>
              <a:gd name="T97" fmla="*/ 2147483647 h 313"/>
              <a:gd name="T98" fmla="*/ 2147483647 w 263"/>
              <a:gd name="T99" fmla="*/ 2147483647 h 313"/>
              <a:gd name="T100" fmla="*/ 2147483647 w 263"/>
              <a:gd name="T101" fmla="*/ 2147483647 h 313"/>
              <a:gd name="T102" fmla="*/ 2147483647 w 263"/>
              <a:gd name="T103" fmla="*/ 2147483647 h 313"/>
              <a:gd name="T104" fmla="*/ 2147483647 w 263"/>
              <a:gd name="T105" fmla="*/ 2147483647 h 313"/>
              <a:gd name="T106" fmla="*/ 2147483647 w 263"/>
              <a:gd name="T107" fmla="*/ 2147483647 h 313"/>
              <a:gd name="T108" fmla="*/ 2147483647 w 263"/>
              <a:gd name="T109" fmla="*/ 2147483647 h 313"/>
              <a:gd name="T110" fmla="*/ 2147483647 w 263"/>
              <a:gd name="T111" fmla="*/ 2147483647 h 313"/>
              <a:gd name="T112" fmla="*/ 2147483647 w 263"/>
              <a:gd name="T113" fmla="*/ 2147483647 h 313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263"/>
              <a:gd name="T172" fmla="*/ 0 h 313"/>
              <a:gd name="T173" fmla="*/ 263 w 263"/>
              <a:gd name="T174" fmla="*/ 313 h 313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263" h="313">
                <a:moveTo>
                  <a:pt x="132" y="85"/>
                </a:moveTo>
                <a:lnTo>
                  <a:pt x="135" y="82"/>
                </a:lnTo>
                <a:lnTo>
                  <a:pt x="140" y="77"/>
                </a:lnTo>
                <a:lnTo>
                  <a:pt x="144" y="74"/>
                </a:lnTo>
                <a:lnTo>
                  <a:pt x="145" y="73"/>
                </a:lnTo>
                <a:lnTo>
                  <a:pt x="151" y="73"/>
                </a:lnTo>
                <a:lnTo>
                  <a:pt x="170" y="73"/>
                </a:lnTo>
                <a:lnTo>
                  <a:pt x="173" y="72"/>
                </a:lnTo>
                <a:lnTo>
                  <a:pt x="176" y="70"/>
                </a:lnTo>
                <a:lnTo>
                  <a:pt x="181" y="67"/>
                </a:lnTo>
                <a:lnTo>
                  <a:pt x="182" y="66"/>
                </a:lnTo>
                <a:lnTo>
                  <a:pt x="183" y="64"/>
                </a:lnTo>
                <a:lnTo>
                  <a:pt x="183" y="61"/>
                </a:lnTo>
                <a:lnTo>
                  <a:pt x="183" y="60"/>
                </a:lnTo>
                <a:lnTo>
                  <a:pt x="185" y="60"/>
                </a:lnTo>
                <a:lnTo>
                  <a:pt x="186" y="61"/>
                </a:lnTo>
                <a:lnTo>
                  <a:pt x="188" y="60"/>
                </a:lnTo>
                <a:lnTo>
                  <a:pt x="189" y="60"/>
                </a:lnTo>
                <a:lnTo>
                  <a:pt x="191" y="58"/>
                </a:lnTo>
                <a:lnTo>
                  <a:pt x="192" y="58"/>
                </a:lnTo>
                <a:lnTo>
                  <a:pt x="191" y="66"/>
                </a:lnTo>
                <a:lnTo>
                  <a:pt x="191" y="69"/>
                </a:lnTo>
                <a:lnTo>
                  <a:pt x="191" y="73"/>
                </a:lnTo>
                <a:lnTo>
                  <a:pt x="194" y="80"/>
                </a:lnTo>
                <a:lnTo>
                  <a:pt x="194" y="83"/>
                </a:lnTo>
                <a:lnTo>
                  <a:pt x="195" y="85"/>
                </a:lnTo>
                <a:lnTo>
                  <a:pt x="198" y="89"/>
                </a:lnTo>
                <a:lnTo>
                  <a:pt x="200" y="91"/>
                </a:lnTo>
                <a:lnTo>
                  <a:pt x="203" y="92"/>
                </a:lnTo>
                <a:lnTo>
                  <a:pt x="205" y="92"/>
                </a:lnTo>
                <a:lnTo>
                  <a:pt x="216" y="94"/>
                </a:lnTo>
                <a:lnTo>
                  <a:pt x="226" y="96"/>
                </a:lnTo>
                <a:lnTo>
                  <a:pt x="230" y="98"/>
                </a:lnTo>
                <a:lnTo>
                  <a:pt x="235" y="99"/>
                </a:lnTo>
                <a:lnTo>
                  <a:pt x="238" y="101"/>
                </a:lnTo>
                <a:lnTo>
                  <a:pt x="236" y="108"/>
                </a:lnTo>
                <a:lnTo>
                  <a:pt x="241" y="110"/>
                </a:lnTo>
                <a:lnTo>
                  <a:pt x="241" y="117"/>
                </a:lnTo>
                <a:lnTo>
                  <a:pt x="245" y="118"/>
                </a:lnTo>
                <a:lnTo>
                  <a:pt x="244" y="132"/>
                </a:lnTo>
                <a:lnTo>
                  <a:pt x="241" y="154"/>
                </a:lnTo>
                <a:lnTo>
                  <a:pt x="251" y="155"/>
                </a:lnTo>
                <a:lnTo>
                  <a:pt x="249" y="162"/>
                </a:lnTo>
                <a:lnTo>
                  <a:pt x="236" y="161"/>
                </a:lnTo>
                <a:lnTo>
                  <a:pt x="232" y="205"/>
                </a:lnTo>
                <a:lnTo>
                  <a:pt x="233" y="205"/>
                </a:lnTo>
                <a:lnTo>
                  <a:pt x="235" y="203"/>
                </a:lnTo>
                <a:lnTo>
                  <a:pt x="236" y="202"/>
                </a:lnTo>
                <a:lnTo>
                  <a:pt x="238" y="202"/>
                </a:lnTo>
                <a:lnTo>
                  <a:pt x="239" y="208"/>
                </a:lnTo>
                <a:lnTo>
                  <a:pt x="244" y="208"/>
                </a:lnTo>
                <a:lnTo>
                  <a:pt x="246" y="209"/>
                </a:lnTo>
                <a:lnTo>
                  <a:pt x="248" y="212"/>
                </a:lnTo>
                <a:lnTo>
                  <a:pt x="249" y="212"/>
                </a:lnTo>
                <a:lnTo>
                  <a:pt x="252" y="212"/>
                </a:lnTo>
                <a:lnTo>
                  <a:pt x="254" y="215"/>
                </a:lnTo>
                <a:lnTo>
                  <a:pt x="258" y="215"/>
                </a:lnTo>
                <a:lnTo>
                  <a:pt x="263" y="217"/>
                </a:lnTo>
                <a:lnTo>
                  <a:pt x="260" y="256"/>
                </a:lnTo>
                <a:lnTo>
                  <a:pt x="260" y="263"/>
                </a:lnTo>
                <a:lnTo>
                  <a:pt x="257" y="269"/>
                </a:lnTo>
                <a:lnTo>
                  <a:pt x="255" y="272"/>
                </a:lnTo>
                <a:lnTo>
                  <a:pt x="257" y="275"/>
                </a:lnTo>
                <a:lnTo>
                  <a:pt x="252" y="285"/>
                </a:lnTo>
                <a:lnTo>
                  <a:pt x="248" y="285"/>
                </a:lnTo>
                <a:lnTo>
                  <a:pt x="241" y="296"/>
                </a:lnTo>
                <a:lnTo>
                  <a:pt x="241" y="297"/>
                </a:lnTo>
                <a:lnTo>
                  <a:pt x="239" y="299"/>
                </a:lnTo>
                <a:lnTo>
                  <a:pt x="239" y="303"/>
                </a:lnTo>
                <a:lnTo>
                  <a:pt x="233" y="306"/>
                </a:lnTo>
                <a:lnTo>
                  <a:pt x="233" y="313"/>
                </a:lnTo>
                <a:lnTo>
                  <a:pt x="227" y="313"/>
                </a:lnTo>
                <a:lnTo>
                  <a:pt x="225" y="312"/>
                </a:lnTo>
                <a:lnTo>
                  <a:pt x="222" y="309"/>
                </a:lnTo>
                <a:lnTo>
                  <a:pt x="216" y="303"/>
                </a:lnTo>
                <a:lnTo>
                  <a:pt x="213" y="302"/>
                </a:lnTo>
                <a:lnTo>
                  <a:pt x="211" y="302"/>
                </a:lnTo>
                <a:lnTo>
                  <a:pt x="207" y="299"/>
                </a:lnTo>
                <a:lnTo>
                  <a:pt x="200" y="293"/>
                </a:lnTo>
                <a:lnTo>
                  <a:pt x="198" y="291"/>
                </a:lnTo>
                <a:lnTo>
                  <a:pt x="192" y="290"/>
                </a:lnTo>
                <a:lnTo>
                  <a:pt x="188" y="288"/>
                </a:lnTo>
                <a:lnTo>
                  <a:pt x="183" y="285"/>
                </a:lnTo>
                <a:lnTo>
                  <a:pt x="182" y="283"/>
                </a:lnTo>
                <a:lnTo>
                  <a:pt x="181" y="280"/>
                </a:lnTo>
                <a:lnTo>
                  <a:pt x="181" y="275"/>
                </a:lnTo>
                <a:lnTo>
                  <a:pt x="179" y="274"/>
                </a:lnTo>
                <a:lnTo>
                  <a:pt x="176" y="271"/>
                </a:lnTo>
                <a:lnTo>
                  <a:pt x="175" y="269"/>
                </a:lnTo>
                <a:lnTo>
                  <a:pt x="173" y="266"/>
                </a:lnTo>
                <a:lnTo>
                  <a:pt x="173" y="258"/>
                </a:lnTo>
                <a:lnTo>
                  <a:pt x="172" y="256"/>
                </a:lnTo>
                <a:lnTo>
                  <a:pt x="172" y="253"/>
                </a:lnTo>
                <a:lnTo>
                  <a:pt x="170" y="253"/>
                </a:lnTo>
                <a:lnTo>
                  <a:pt x="170" y="250"/>
                </a:lnTo>
                <a:lnTo>
                  <a:pt x="166" y="243"/>
                </a:lnTo>
                <a:lnTo>
                  <a:pt x="164" y="241"/>
                </a:lnTo>
                <a:lnTo>
                  <a:pt x="163" y="239"/>
                </a:lnTo>
                <a:lnTo>
                  <a:pt x="154" y="225"/>
                </a:lnTo>
                <a:lnTo>
                  <a:pt x="145" y="215"/>
                </a:lnTo>
                <a:lnTo>
                  <a:pt x="140" y="209"/>
                </a:lnTo>
                <a:lnTo>
                  <a:pt x="131" y="200"/>
                </a:lnTo>
                <a:lnTo>
                  <a:pt x="128" y="198"/>
                </a:lnTo>
                <a:lnTo>
                  <a:pt x="123" y="195"/>
                </a:lnTo>
                <a:lnTo>
                  <a:pt x="118" y="193"/>
                </a:lnTo>
                <a:lnTo>
                  <a:pt x="115" y="192"/>
                </a:lnTo>
                <a:lnTo>
                  <a:pt x="112" y="192"/>
                </a:lnTo>
                <a:lnTo>
                  <a:pt x="109" y="192"/>
                </a:lnTo>
                <a:lnTo>
                  <a:pt x="101" y="189"/>
                </a:lnTo>
                <a:lnTo>
                  <a:pt x="96" y="189"/>
                </a:lnTo>
                <a:lnTo>
                  <a:pt x="93" y="190"/>
                </a:lnTo>
                <a:lnTo>
                  <a:pt x="88" y="192"/>
                </a:lnTo>
                <a:lnTo>
                  <a:pt x="87" y="193"/>
                </a:lnTo>
                <a:lnTo>
                  <a:pt x="85" y="195"/>
                </a:lnTo>
                <a:lnTo>
                  <a:pt x="87" y="195"/>
                </a:lnTo>
                <a:lnTo>
                  <a:pt x="88" y="195"/>
                </a:lnTo>
                <a:lnTo>
                  <a:pt x="90" y="193"/>
                </a:lnTo>
                <a:lnTo>
                  <a:pt x="90" y="195"/>
                </a:lnTo>
                <a:lnTo>
                  <a:pt x="88" y="196"/>
                </a:lnTo>
                <a:lnTo>
                  <a:pt x="87" y="198"/>
                </a:lnTo>
                <a:lnTo>
                  <a:pt x="87" y="199"/>
                </a:lnTo>
                <a:lnTo>
                  <a:pt x="87" y="200"/>
                </a:lnTo>
                <a:lnTo>
                  <a:pt x="88" y="202"/>
                </a:lnTo>
                <a:lnTo>
                  <a:pt x="88" y="200"/>
                </a:lnTo>
                <a:lnTo>
                  <a:pt x="90" y="199"/>
                </a:lnTo>
                <a:lnTo>
                  <a:pt x="88" y="198"/>
                </a:lnTo>
                <a:lnTo>
                  <a:pt x="90" y="196"/>
                </a:lnTo>
                <a:lnTo>
                  <a:pt x="90" y="195"/>
                </a:lnTo>
                <a:lnTo>
                  <a:pt x="91" y="193"/>
                </a:lnTo>
                <a:lnTo>
                  <a:pt x="93" y="193"/>
                </a:lnTo>
                <a:lnTo>
                  <a:pt x="93" y="195"/>
                </a:lnTo>
                <a:lnTo>
                  <a:pt x="91" y="198"/>
                </a:lnTo>
                <a:lnTo>
                  <a:pt x="91" y="202"/>
                </a:lnTo>
                <a:lnTo>
                  <a:pt x="90" y="203"/>
                </a:lnTo>
                <a:lnTo>
                  <a:pt x="91" y="205"/>
                </a:lnTo>
                <a:lnTo>
                  <a:pt x="93" y="203"/>
                </a:lnTo>
                <a:lnTo>
                  <a:pt x="93" y="202"/>
                </a:lnTo>
                <a:lnTo>
                  <a:pt x="94" y="202"/>
                </a:lnTo>
                <a:lnTo>
                  <a:pt x="94" y="203"/>
                </a:lnTo>
                <a:lnTo>
                  <a:pt x="96" y="205"/>
                </a:lnTo>
                <a:lnTo>
                  <a:pt x="96" y="203"/>
                </a:lnTo>
                <a:lnTo>
                  <a:pt x="96" y="202"/>
                </a:lnTo>
                <a:lnTo>
                  <a:pt x="96" y="200"/>
                </a:lnTo>
                <a:lnTo>
                  <a:pt x="96" y="199"/>
                </a:lnTo>
                <a:lnTo>
                  <a:pt x="94" y="198"/>
                </a:lnTo>
                <a:lnTo>
                  <a:pt x="94" y="196"/>
                </a:lnTo>
                <a:lnTo>
                  <a:pt x="96" y="198"/>
                </a:lnTo>
                <a:lnTo>
                  <a:pt x="97" y="200"/>
                </a:lnTo>
                <a:lnTo>
                  <a:pt x="98" y="203"/>
                </a:lnTo>
                <a:lnTo>
                  <a:pt x="97" y="205"/>
                </a:lnTo>
                <a:lnTo>
                  <a:pt x="97" y="206"/>
                </a:lnTo>
                <a:lnTo>
                  <a:pt x="96" y="208"/>
                </a:lnTo>
                <a:lnTo>
                  <a:pt x="94" y="208"/>
                </a:lnTo>
                <a:lnTo>
                  <a:pt x="91" y="208"/>
                </a:lnTo>
                <a:lnTo>
                  <a:pt x="88" y="205"/>
                </a:lnTo>
                <a:lnTo>
                  <a:pt x="78" y="195"/>
                </a:lnTo>
                <a:lnTo>
                  <a:pt x="75" y="192"/>
                </a:lnTo>
                <a:lnTo>
                  <a:pt x="74" y="190"/>
                </a:lnTo>
                <a:lnTo>
                  <a:pt x="71" y="187"/>
                </a:lnTo>
                <a:lnTo>
                  <a:pt x="63" y="173"/>
                </a:lnTo>
                <a:lnTo>
                  <a:pt x="62" y="168"/>
                </a:lnTo>
                <a:lnTo>
                  <a:pt x="59" y="162"/>
                </a:lnTo>
                <a:lnTo>
                  <a:pt x="57" y="155"/>
                </a:lnTo>
                <a:lnTo>
                  <a:pt x="52" y="142"/>
                </a:lnTo>
                <a:lnTo>
                  <a:pt x="49" y="132"/>
                </a:lnTo>
                <a:lnTo>
                  <a:pt x="46" y="120"/>
                </a:lnTo>
                <a:lnTo>
                  <a:pt x="43" y="110"/>
                </a:lnTo>
                <a:lnTo>
                  <a:pt x="41" y="108"/>
                </a:lnTo>
                <a:lnTo>
                  <a:pt x="38" y="91"/>
                </a:lnTo>
                <a:lnTo>
                  <a:pt x="38" y="88"/>
                </a:lnTo>
                <a:lnTo>
                  <a:pt x="35" y="79"/>
                </a:lnTo>
                <a:lnTo>
                  <a:pt x="33" y="72"/>
                </a:lnTo>
                <a:lnTo>
                  <a:pt x="31" y="70"/>
                </a:lnTo>
                <a:lnTo>
                  <a:pt x="30" y="67"/>
                </a:lnTo>
                <a:lnTo>
                  <a:pt x="27" y="66"/>
                </a:lnTo>
                <a:lnTo>
                  <a:pt x="25" y="64"/>
                </a:lnTo>
                <a:lnTo>
                  <a:pt x="22" y="63"/>
                </a:lnTo>
                <a:lnTo>
                  <a:pt x="21" y="61"/>
                </a:lnTo>
                <a:lnTo>
                  <a:pt x="19" y="60"/>
                </a:lnTo>
                <a:lnTo>
                  <a:pt x="21" y="60"/>
                </a:lnTo>
                <a:lnTo>
                  <a:pt x="22" y="60"/>
                </a:lnTo>
                <a:lnTo>
                  <a:pt x="24" y="60"/>
                </a:lnTo>
                <a:lnTo>
                  <a:pt x="30" y="64"/>
                </a:lnTo>
                <a:lnTo>
                  <a:pt x="35" y="70"/>
                </a:lnTo>
                <a:lnTo>
                  <a:pt x="37" y="72"/>
                </a:lnTo>
                <a:lnTo>
                  <a:pt x="43" y="77"/>
                </a:lnTo>
                <a:lnTo>
                  <a:pt x="49" y="82"/>
                </a:lnTo>
                <a:lnTo>
                  <a:pt x="50" y="83"/>
                </a:lnTo>
                <a:lnTo>
                  <a:pt x="53" y="85"/>
                </a:lnTo>
                <a:lnTo>
                  <a:pt x="60" y="88"/>
                </a:lnTo>
                <a:lnTo>
                  <a:pt x="63" y="89"/>
                </a:lnTo>
                <a:lnTo>
                  <a:pt x="65" y="89"/>
                </a:lnTo>
                <a:lnTo>
                  <a:pt x="71" y="91"/>
                </a:lnTo>
                <a:lnTo>
                  <a:pt x="76" y="92"/>
                </a:lnTo>
                <a:lnTo>
                  <a:pt x="85" y="94"/>
                </a:lnTo>
                <a:lnTo>
                  <a:pt x="96" y="94"/>
                </a:lnTo>
                <a:lnTo>
                  <a:pt x="100" y="94"/>
                </a:lnTo>
                <a:lnTo>
                  <a:pt x="101" y="94"/>
                </a:lnTo>
                <a:lnTo>
                  <a:pt x="106" y="94"/>
                </a:lnTo>
                <a:lnTo>
                  <a:pt x="109" y="94"/>
                </a:lnTo>
                <a:lnTo>
                  <a:pt x="112" y="94"/>
                </a:lnTo>
                <a:lnTo>
                  <a:pt x="116" y="92"/>
                </a:lnTo>
                <a:lnTo>
                  <a:pt x="118" y="92"/>
                </a:lnTo>
                <a:lnTo>
                  <a:pt x="119" y="92"/>
                </a:lnTo>
                <a:lnTo>
                  <a:pt x="120" y="92"/>
                </a:lnTo>
                <a:lnTo>
                  <a:pt x="122" y="91"/>
                </a:lnTo>
                <a:lnTo>
                  <a:pt x="125" y="89"/>
                </a:lnTo>
                <a:lnTo>
                  <a:pt x="129" y="88"/>
                </a:lnTo>
                <a:lnTo>
                  <a:pt x="131" y="86"/>
                </a:lnTo>
                <a:lnTo>
                  <a:pt x="132" y="85"/>
                </a:lnTo>
                <a:close/>
                <a:moveTo>
                  <a:pt x="208" y="45"/>
                </a:moveTo>
                <a:lnTo>
                  <a:pt x="208" y="47"/>
                </a:lnTo>
                <a:lnTo>
                  <a:pt x="210" y="47"/>
                </a:lnTo>
                <a:lnTo>
                  <a:pt x="208" y="48"/>
                </a:lnTo>
                <a:lnTo>
                  <a:pt x="205" y="48"/>
                </a:lnTo>
                <a:lnTo>
                  <a:pt x="204" y="50"/>
                </a:lnTo>
                <a:lnTo>
                  <a:pt x="207" y="51"/>
                </a:lnTo>
                <a:lnTo>
                  <a:pt x="205" y="51"/>
                </a:lnTo>
                <a:lnTo>
                  <a:pt x="203" y="51"/>
                </a:lnTo>
                <a:lnTo>
                  <a:pt x="200" y="52"/>
                </a:lnTo>
                <a:lnTo>
                  <a:pt x="198" y="52"/>
                </a:lnTo>
                <a:lnTo>
                  <a:pt x="200" y="51"/>
                </a:lnTo>
                <a:lnTo>
                  <a:pt x="200" y="50"/>
                </a:lnTo>
                <a:lnTo>
                  <a:pt x="203" y="48"/>
                </a:lnTo>
                <a:lnTo>
                  <a:pt x="205" y="45"/>
                </a:lnTo>
                <a:lnTo>
                  <a:pt x="208" y="45"/>
                </a:lnTo>
                <a:close/>
                <a:moveTo>
                  <a:pt x="9" y="48"/>
                </a:moveTo>
                <a:lnTo>
                  <a:pt x="9" y="50"/>
                </a:lnTo>
                <a:lnTo>
                  <a:pt x="8" y="48"/>
                </a:lnTo>
                <a:lnTo>
                  <a:pt x="6" y="48"/>
                </a:lnTo>
                <a:lnTo>
                  <a:pt x="6" y="47"/>
                </a:lnTo>
                <a:lnTo>
                  <a:pt x="8" y="47"/>
                </a:lnTo>
                <a:lnTo>
                  <a:pt x="9" y="47"/>
                </a:lnTo>
                <a:lnTo>
                  <a:pt x="9" y="48"/>
                </a:lnTo>
                <a:close/>
                <a:moveTo>
                  <a:pt x="0" y="44"/>
                </a:moveTo>
                <a:lnTo>
                  <a:pt x="2" y="44"/>
                </a:lnTo>
                <a:lnTo>
                  <a:pt x="2" y="42"/>
                </a:lnTo>
                <a:lnTo>
                  <a:pt x="3" y="44"/>
                </a:lnTo>
                <a:lnTo>
                  <a:pt x="5" y="45"/>
                </a:lnTo>
                <a:lnTo>
                  <a:pt x="3" y="45"/>
                </a:lnTo>
                <a:lnTo>
                  <a:pt x="2" y="45"/>
                </a:lnTo>
                <a:lnTo>
                  <a:pt x="2" y="44"/>
                </a:lnTo>
                <a:lnTo>
                  <a:pt x="0" y="44"/>
                </a:lnTo>
                <a:close/>
                <a:moveTo>
                  <a:pt x="189" y="1"/>
                </a:moveTo>
                <a:lnTo>
                  <a:pt x="189" y="1"/>
                </a:lnTo>
                <a:lnTo>
                  <a:pt x="189" y="3"/>
                </a:lnTo>
                <a:lnTo>
                  <a:pt x="188" y="1"/>
                </a:lnTo>
                <a:lnTo>
                  <a:pt x="188" y="0"/>
                </a:lnTo>
                <a:lnTo>
                  <a:pt x="188" y="1"/>
                </a:lnTo>
                <a:lnTo>
                  <a:pt x="189" y="1"/>
                </a:lnTo>
                <a:close/>
                <a:moveTo>
                  <a:pt x="192" y="3"/>
                </a:moveTo>
                <a:lnTo>
                  <a:pt x="192" y="3"/>
                </a:lnTo>
                <a:lnTo>
                  <a:pt x="192" y="4"/>
                </a:lnTo>
                <a:lnTo>
                  <a:pt x="191" y="3"/>
                </a:lnTo>
                <a:lnTo>
                  <a:pt x="192" y="3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260" name="Freeform 255"/>
          <p:cNvSpPr>
            <a:spLocks noEditPoints="1"/>
          </p:cNvSpPr>
          <p:nvPr/>
        </p:nvSpPr>
        <p:spPr bwMode="auto">
          <a:xfrm rot="21334256">
            <a:off x="17683576" y="3038075"/>
            <a:ext cx="678128" cy="496135"/>
          </a:xfrm>
          <a:custGeom>
            <a:avLst/>
            <a:gdLst>
              <a:gd name="T0" fmla="*/ 2147483647 w 220"/>
              <a:gd name="T1" fmla="*/ 2147483647 h 136"/>
              <a:gd name="T2" fmla="*/ 2147483647 w 220"/>
              <a:gd name="T3" fmla="*/ 2147483647 h 136"/>
              <a:gd name="T4" fmla="*/ 2147483647 w 220"/>
              <a:gd name="T5" fmla="*/ 2147483647 h 136"/>
              <a:gd name="T6" fmla="*/ 2147483647 w 220"/>
              <a:gd name="T7" fmla="*/ 2147483647 h 136"/>
              <a:gd name="T8" fmla="*/ 2147483647 w 220"/>
              <a:gd name="T9" fmla="*/ 2147483647 h 136"/>
              <a:gd name="T10" fmla="*/ 2147483647 w 220"/>
              <a:gd name="T11" fmla="*/ 2147483647 h 136"/>
              <a:gd name="T12" fmla="*/ 2147483647 w 220"/>
              <a:gd name="T13" fmla="*/ 2147483647 h 136"/>
              <a:gd name="T14" fmla="*/ 2147483647 w 220"/>
              <a:gd name="T15" fmla="*/ 2147483647 h 136"/>
              <a:gd name="T16" fmla="*/ 2147483647 w 220"/>
              <a:gd name="T17" fmla="*/ 2147483647 h 136"/>
              <a:gd name="T18" fmla="*/ 2147483647 w 220"/>
              <a:gd name="T19" fmla="*/ 2147483647 h 136"/>
              <a:gd name="T20" fmla="*/ 2147483647 w 220"/>
              <a:gd name="T21" fmla="*/ 2147483647 h 136"/>
              <a:gd name="T22" fmla="*/ 2147483647 w 220"/>
              <a:gd name="T23" fmla="*/ 2147483647 h 136"/>
              <a:gd name="T24" fmla="*/ 2147483647 w 220"/>
              <a:gd name="T25" fmla="*/ 2147483647 h 136"/>
              <a:gd name="T26" fmla="*/ 2147483647 w 220"/>
              <a:gd name="T27" fmla="*/ 2147483647 h 136"/>
              <a:gd name="T28" fmla="*/ 2147483647 w 220"/>
              <a:gd name="T29" fmla="*/ 2147483647 h 136"/>
              <a:gd name="T30" fmla="*/ 2147483647 w 220"/>
              <a:gd name="T31" fmla="*/ 2147483647 h 136"/>
              <a:gd name="T32" fmla="*/ 2147483647 w 220"/>
              <a:gd name="T33" fmla="*/ 2147483647 h 136"/>
              <a:gd name="T34" fmla="*/ 2147483647 w 220"/>
              <a:gd name="T35" fmla="*/ 2147483647 h 136"/>
              <a:gd name="T36" fmla="*/ 2147483647 w 220"/>
              <a:gd name="T37" fmla="*/ 2147483647 h 136"/>
              <a:gd name="T38" fmla="*/ 2147483647 w 220"/>
              <a:gd name="T39" fmla="*/ 2147483647 h 136"/>
              <a:gd name="T40" fmla="*/ 2147483647 w 220"/>
              <a:gd name="T41" fmla="*/ 2147483647 h 136"/>
              <a:gd name="T42" fmla="*/ 2147483647 w 220"/>
              <a:gd name="T43" fmla="*/ 2147483647 h 136"/>
              <a:gd name="T44" fmla="*/ 2147483647 w 220"/>
              <a:gd name="T45" fmla="*/ 2147483647 h 136"/>
              <a:gd name="T46" fmla="*/ 2147483647 w 220"/>
              <a:gd name="T47" fmla="*/ 2147483647 h 136"/>
              <a:gd name="T48" fmla="*/ 2147483647 w 220"/>
              <a:gd name="T49" fmla="*/ 2147483647 h 136"/>
              <a:gd name="T50" fmla="*/ 2147483647 w 220"/>
              <a:gd name="T51" fmla="*/ 2147483647 h 136"/>
              <a:gd name="T52" fmla="*/ 2147483647 w 220"/>
              <a:gd name="T53" fmla="*/ 2147483647 h 136"/>
              <a:gd name="T54" fmla="*/ 2147483647 w 220"/>
              <a:gd name="T55" fmla="*/ 2147483647 h 136"/>
              <a:gd name="T56" fmla="*/ 2147483647 w 220"/>
              <a:gd name="T57" fmla="*/ 2147483647 h 136"/>
              <a:gd name="T58" fmla="*/ 2147483647 w 220"/>
              <a:gd name="T59" fmla="*/ 2147483647 h 136"/>
              <a:gd name="T60" fmla="*/ 2147483647 w 220"/>
              <a:gd name="T61" fmla="*/ 2147483647 h 136"/>
              <a:gd name="T62" fmla="*/ 2147483647 w 220"/>
              <a:gd name="T63" fmla="*/ 2147483647 h 136"/>
              <a:gd name="T64" fmla="*/ 2147483647 w 220"/>
              <a:gd name="T65" fmla="*/ 2147483647 h 136"/>
              <a:gd name="T66" fmla="*/ 2147483647 w 220"/>
              <a:gd name="T67" fmla="*/ 2147483647 h 136"/>
              <a:gd name="T68" fmla="*/ 2147483647 w 220"/>
              <a:gd name="T69" fmla="*/ 2147483647 h 136"/>
              <a:gd name="T70" fmla="*/ 2147483647 w 220"/>
              <a:gd name="T71" fmla="*/ 2147483647 h 136"/>
              <a:gd name="T72" fmla="*/ 2147483647 w 220"/>
              <a:gd name="T73" fmla="*/ 2147483647 h 136"/>
              <a:gd name="T74" fmla="*/ 2147483647 w 220"/>
              <a:gd name="T75" fmla="*/ 2147483647 h 136"/>
              <a:gd name="T76" fmla="*/ 2147483647 w 220"/>
              <a:gd name="T77" fmla="*/ 2147483647 h 136"/>
              <a:gd name="T78" fmla="*/ 2147483647 w 220"/>
              <a:gd name="T79" fmla="*/ 2147483647 h 136"/>
              <a:gd name="T80" fmla="*/ 2147483647 w 220"/>
              <a:gd name="T81" fmla="*/ 2147483647 h 136"/>
              <a:gd name="T82" fmla="*/ 2147483647 w 220"/>
              <a:gd name="T83" fmla="*/ 2147483647 h 136"/>
              <a:gd name="T84" fmla="*/ 2147483647 w 220"/>
              <a:gd name="T85" fmla="*/ 2147483647 h 136"/>
              <a:gd name="T86" fmla="*/ 2147483647 w 220"/>
              <a:gd name="T87" fmla="*/ 2147483647 h 136"/>
              <a:gd name="T88" fmla="*/ 2147483647 w 220"/>
              <a:gd name="T89" fmla="*/ 2147483647 h 136"/>
              <a:gd name="T90" fmla="*/ 2147483647 w 220"/>
              <a:gd name="T91" fmla="*/ 2147483647 h 136"/>
              <a:gd name="T92" fmla="*/ 2147483647 w 220"/>
              <a:gd name="T93" fmla="*/ 2147483647 h 136"/>
              <a:gd name="T94" fmla="*/ 2147483647 w 220"/>
              <a:gd name="T95" fmla="*/ 2147483647 h 136"/>
              <a:gd name="T96" fmla="*/ 2147483647 w 220"/>
              <a:gd name="T97" fmla="*/ 2147483647 h 136"/>
              <a:gd name="T98" fmla="*/ 2147483647 w 220"/>
              <a:gd name="T99" fmla="*/ 2147483647 h 136"/>
              <a:gd name="T100" fmla="*/ 2147483647 w 220"/>
              <a:gd name="T101" fmla="*/ 2147483647 h 136"/>
              <a:gd name="T102" fmla="*/ 2147483647 w 220"/>
              <a:gd name="T103" fmla="*/ 2147483647 h 136"/>
              <a:gd name="T104" fmla="*/ 2147483647 w 220"/>
              <a:gd name="T105" fmla="*/ 2147483647 h 136"/>
              <a:gd name="T106" fmla="*/ 0 w 220"/>
              <a:gd name="T107" fmla="*/ 2147483647 h 136"/>
              <a:gd name="T108" fmla="*/ 2147483647 w 220"/>
              <a:gd name="T109" fmla="*/ 2147483647 h 136"/>
              <a:gd name="T110" fmla="*/ 2147483647 w 220"/>
              <a:gd name="T111" fmla="*/ 2147483647 h 136"/>
              <a:gd name="T112" fmla="*/ 2147483647 w 220"/>
              <a:gd name="T113" fmla="*/ 2147483647 h 136"/>
              <a:gd name="T114" fmla="*/ 2147483647 w 220"/>
              <a:gd name="T115" fmla="*/ 2147483647 h 1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220"/>
              <a:gd name="T175" fmla="*/ 0 h 136"/>
              <a:gd name="T176" fmla="*/ 220 w 220"/>
              <a:gd name="T177" fmla="*/ 136 h 136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220" h="136">
                <a:moveTo>
                  <a:pt x="37" y="32"/>
                </a:moveTo>
                <a:lnTo>
                  <a:pt x="48" y="47"/>
                </a:lnTo>
                <a:lnTo>
                  <a:pt x="59" y="39"/>
                </a:lnTo>
                <a:lnTo>
                  <a:pt x="66" y="39"/>
                </a:lnTo>
                <a:lnTo>
                  <a:pt x="69" y="38"/>
                </a:lnTo>
                <a:lnTo>
                  <a:pt x="78" y="38"/>
                </a:lnTo>
                <a:lnTo>
                  <a:pt x="79" y="25"/>
                </a:lnTo>
                <a:lnTo>
                  <a:pt x="103" y="26"/>
                </a:lnTo>
                <a:lnTo>
                  <a:pt x="104" y="14"/>
                </a:lnTo>
                <a:lnTo>
                  <a:pt x="125" y="16"/>
                </a:lnTo>
                <a:lnTo>
                  <a:pt x="126" y="6"/>
                </a:lnTo>
                <a:lnTo>
                  <a:pt x="157" y="7"/>
                </a:lnTo>
                <a:lnTo>
                  <a:pt x="158" y="0"/>
                </a:lnTo>
                <a:lnTo>
                  <a:pt x="167" y="0"/>
                </a:lnTo>
                <a:lnTo>
                  <a:pt x="189" y="1"/>
                </a:lnTo>
                <a:lnTo>
                  <a:pt x="188" y="13"/>
                </a:lnTo>
                <a:lnTo>
                  <a:pt x="189" y="19"/>
                </a:lnTo>
                <a:lnTo>
                  <a:pt x="189" y="23"/>
                </a:lnTo>
                <a:lnTo>
                  <a:pt x="188" y="29"/>
                </a:lnTo>
                <a:lnTo>
                  <a:pt x="186" y="35"/>
                </a:lnTo>
                <a:lnTo>
                  <a:pt x="186" y="42"/>
                </a:lnTo>
                <a:lnTo>
                  <a:pt x="185" y="50"/>
                </a:lnTo>
                <a:lnTo>
                  <a:pt x="185" y="55"/>
                </a:lnTo>
                <a:lnTo>
                  <a:pt x="183" y="67"/>
                </a:lnTo>
                <a:lnTo>
                  <a:pt x="183" y="72"/>
                </a:lnTo>
                <a:lnTo>
                  <a:pt x="183" y="75"/>
                </a:lnTo>
                <a:lnTo>
                  <a:pt x="185" y="75"/>
                </a:lnTo>
                <a:lnTo>
                  <a:pt x="186" y="76"/>
                </a:lnTo>
                <a:lnTo>
                  <a:pt x="189" y="76"/>
                </a:lnTo>
                <a:lnTo>
                  <a:pt x="199" y="76"/>
                </a:lnTo>
                <a:lnTo>
                  <a:pt x="205" y="77"/>
                </a:lnTo>
                <a:lnTo>
                  <a:pt x="207" y="77"/>
                </a:lnTo>
                <a:lnTo>
                  <a:pt x="207" y="83"/>
                </a:lnTo>
                <a:lnTo>
                  <a:pt x="207" y="94"/>
                </a:lnTo>
                <a:lnTo>
                  <a:pt x="205" y="99"/>
                </a:lnTo>
                <a:lnTo>
                  <a:pt x="205" y="105"/>
                </a:lnTo>
                <a:lnTo>
                  <a:pt x="208" y="108"/>
                </a:lnTo>
                <a:lnTo>
                  <a:pt x="211" y="111"/>
                </a:lnTo>
                <a:lnTo>
                  <a:pt x="213" y="113"/>
                </a:lnTo>
                <a:lnTo>
                  <a:pt x="213" y="114"/>
                </a:lnTo>
                <a:lnTo>
                  <a:pt x="213" y="117"/>
                </a:lnTo>
                <a:lnTo>
                  <a:pt x="211" y="117"/>
                </a:lnTo>
                <a:lnTo>
                  <a:pt x="207" y="116"/>
                </a:lnTo>
                <a:lnTo>
                  <a:pt x="205" y="116"/>
                </a:lnTo>
                <a:lnTo>
                  <a:pt x="202" y="116"/>
                </a:lnTo>
                <a:lnTo>
                  <a:pt x="201" y="111"/>
                </a:lnTo>
                <a:lnTo>
                  <a:pt x="199" y="107"/>
                </a:lnTo>
                <a:lnTo>
                  <a:pt x="198" y="108"/>
                </a:lnTo>
                <a:lnTo>
                  <a:pt x="198" y="113"/>
                </a:lnTo>
                <a:lnTo>
                  <a:pt x="196" y="114"/>
                </a:lnTo>
                <a:lnTo>
                  <a:pt x="195" y="114"/>
                </a:lnTo>
                <a:lnTo>
                  <a:pt x="192" y="111"/>
                </a:lnTo>
                <a:lnTo>
                  <a:pt x="191" y="111"/>
                </a:lnTo>
                <a:lnTo>
                  <a:pt x="188" y="113"/>
                </a:lnTo>
                <a:lnTo>
                  <a:pt x="183" y="113"/>
                </a:lnTo>
                <a:lnTo>
                  <a:pt x="182" y="114"/>
                </a:lnTo>
                <a:lnTo>
                  <a:pt x="179" y="113"/>
                </a:lnTo>
                <a:lnTo>
                  <a:pt x="177" y="113"/>
                </a:lnTo>
                <a:lnTo>
                  <a:pt x="176" y="117"/>
                </a:lnTo>
                <a:lnTo>
                  <a:pt x="173" y="118"/>
                </a:lnTo>
                <a:lnTo>
                  <a:pt x="170" y="117"/>
                </a:lnTo>
                <a:lnTo>
                  <a:pt x="169" y="114"/>
                </a:lnTo>
                <a:lnTo>
                  <a:pt x="169" y="113"/>
                </a:lnTo>
                <a:lnTo>
                  <a:pt x="167" y="116"/>
                </a:lnTo>
                <a:lnTo>
                  <a:pt x="164" y="113"/>
                </a:lnTo>
                <a:lnTo>
                  <a:pt x="164" y="110"/>
                </a:lnTo>
                <a:lnTo>
                  <a:pt x="161" y="111"/>
                </a:lnTo>
                <a:lnTo>
                  <a:pt x="161" y="114"/>
                </a:lnTo>
                <a:lnTo>
                  <a:pt x="160" y="114"/>
                </a:lnTo>
                <a:lnTo>
                  <a:pt x="158" y="110"/>
                </a:lnTo>
                <a:lnTo>
                  <a:pt x="157" y="110"/>
                </a:lnTo>
                <a:lnTo>
                  <a:pt x="155" y="113"/>
                </a:lnTo>
                <a:lnTo>
                  <a:pt x="152" y="113"/>
                </a:lnTo>
                <a:lnTo>
                  <a:pt x="151" y="116"/>
                </a:lnTo>
                <a:lnTo>
                  <a:pt x="150" y="116"/>
                </a:lnTo>
                <a:lnTo>
                  <a:pt x="148" y="114"/>
                </a:lnTo>
                <a:lnTo>
                  <a:pt x="147" y="113"/>
                </a:lnTo>
                <a:lnTo>
                  <a:pt x="147" y="110"/>
                </a:lnTo>
                <a:lnTo>
                  <a:pt x="145" y="110"/>
                </a:lnTo>
                <a:lnTo>
                  <a:pt x="142" y="108"/>
                </a:lnTo>
                <a:lnTo>
                  <a:pt x="139" y="110"/>
                </a:lnTo>
                <a:lnTo>
                  <a:pt x="139" y="113"/>
                </a:lnTo>
                <a:lnTo>
                  <a:pt x="136" y="111"/>
                </a:lnTo>
                <a:lnTo>
                  <a:pt x="135" y="114"/>
                </a:lnTo>
                <a:lnTo>
                  <a:pt x="133" y="116"/>
                </a:lnTo>
                <a:lnTo>
                  <a:pt x="132" y="111"/>
                </a:lnTo>
                <a:lnTo>
                  <a:pt x="133" y="110"/>
                </a:lnTo>
                <a:lnTo>
                  <a:pt x="133" y="108"/>
                </a:lnTo>
                <a:lnTo>
                  <a:pt x="132" y="108"/>
                </a:lnTo>
                <a:lnTo>
                  <a:pt x="129" y="108"/>
                </a:lnTo>
                <a:lnTo>
                  <a:pt x="129" y="113"/>
                </a:lnTo>
                <a:lnTo>
                  <a:pt x="126" y="116"/>
                </a:lnTo>
                <a:lnTo>
                  <a:pt x="123" y="116"/>
                </a:lnTo>
                <a:lnTo>
                  <a:pt x="120" y="114"/>
                </a:lnTo>
                <a:lnTo>
                  <a:pt x="119" y="116"/>
                </a:lnTo>
                <a:lnTo>
                  <a:pt x="122" y="120"/>
                </a:lnTo>
                <a:lnTo>
                  <a:pt x="122" y="121"/>
                </a:lnTo>
                <a:lnTo>
                  <a:pt x="120" y="123"/>
                </a:lnTo>
                <a:lnTo>
                  <a:pt x="119" y="120"/>
                </a:lnTo>
                <a:lnTo>
                  <a:pt x="117" y="120"/>
                </a:lnTo>
                <a:lnTo>
                  <a:pt x="116" y="118"/>
                </a:lnTo>
                <a:lnTo>
                  <a:pt x="113" y="120"/>
                </a:lnTo>
                <a:lnTo>
                  <a:pt x="111" y="118"/>
                </a:lnTo>
                <a:lnTo>
                  <a:pt x="113" y="117"/>
                </a:lnTo>
                <a:lnTo>
                  <a:pt x="114" y="116"/>
                </a:lnTo>
                <a:lnTo>
                  <a:pt x="114" y="114"/>
                </a:lnTo>
                <a:lnTo>
                  <a:pt x="111" y="114"/>
                </a:lnTo>
                <a:lnTo>
                  <a:pt x="110" y="118"/>
                </a:lnTo>
                <a:lnTo>
                  <a:pt x="108" y="118"/>
                </a:lnTo>
                <a:lnTo>
                  <a:pt x="107" y="118"/>
                </a:lnTo>
                <a:lnTo>
                  <a:pt x="107" y="116"/>
                </a:lnTo>
                <a:lnTo>
                  <a:pt x="108" y="113"/>
                </a:lnTo>
                <a:lnTo>
                  <a:pt x="107" y="113"/>
                </a:lnTo>
                <a:lnTo>
                  <a:pt x="106" y="111"/>
                </a:lnTo>
                <a:lnTo>
                  <a:pt x="106" y="110"/>
                </a:lnTo>
                <a:lnTo>
                  <a:pt x="104" y="110"/>
                </a:lnTo>
                <a:lnTo>
                  <a:pt x="103" y="114"/>
                </a:lnTo>
                <a:lnTo>
                  <a:pt x="98" y="113"/>
                </a:lnTo>
                <a:lnTo>
                  <a:pt x="98" y="114"/>
                </a:lnTo>
                <a:lnTo>
                  <a:pt x="101" y="116"/>
                </a:lnTo>
                <a:lnTo>
                  <a:pt x="100" y="118"/>
                </a:lnTo>
                <a:lnTo>
                  <a:pt x="101" y="121"/>
                </a:lnTo>
                <a:lnTo>
                  <a:pt x="100" y="123"/>
                </a:lnTo>
                <a:lnTo>
                  <a:pt x="95" y="124"/>
                </a:lnTo>
                <a:lnTo>
                  <a:pt x="92" y="121"/>
                </a:lnTo>
                <a:lnTo>
                  <a:pt x="91" y="121"/>
                </a:lnTo>
                <a:lnTo>
                  <a:pt x="89" y="124"/>
                </a:lnTo>
                <a:lnTo>
                  <a:pt x="88" y="126"/>
                </a:lnTo>
                <a:lnTo>
                  <a:pt x="86" y="123"/>
                </a:lnTo>
                <a:lnTo>
                  <a:pt x="88" y="121"/>
                </a:lnTo>
                <a:lnTo>
                  <a:pt x="92" y="118"/>
                </a:lnTo>
                <a:lnTo>
                  <a:pt x="91" y="118"/>
                </a:lnTo>
                <a:lnTo>
                  <a:pt x="86" y="120"/>
                </a:lnTo>
                <a:lnTo>
                  <a:pt x="84" y="118"/>
                </a:lnTo>
                <a:lnTo>
                  <a:pt x="82" y="118"/>
                </a:lnTo>
                <a:lnTo>
                  <a:pt x="82" y="121"/>
                </a:lnTo>
                <a:lnTo>
                  <a:pt x="81" y="123"/>
                </a:lnTo>
                <a:lnTo>
                  <a:pt x="82" y="124"/>
                </a:lnTo>
                <a:lnTo>
                  <a:pt x="81" y="126"/>
                </a:lnTo>
                <a:lnTo>
                  <a:pt x="78" y="126"/>
                </a:lnTo>
                <a:lnTo>
                  <a:pt x="76" y="126"/>
                </a:lnTo>
                <a:lnTo>
                  <a:pt x="73" y="127"/>
                </a:lnTo>
                <a:lnTo>
                  <a:pt x="70" y="124"/>
                </a:lnTo>
                <a:lnTo>
                  <a:pt x="69" y="124"/>
                </a:lnTo>
                <a:lnTo>
                  <a:pt x="67" y="127"/>
                </a:lnTo>
                <a:lnTo>
                  <a:pt x="65" y="129"/>
                </a:lnTo>
                <a:lnTo>
                  <a:pt x="60" y="126"/>
                </a:lnTo>
                <a:lnTo>
                  <a:pt x="60" y="124"/>
                </a:lnTo>
                <a:lnTo>
                  <a:pt x="59" y="123"/>
                </a:lnTo>
                <a:lnTo>
                  <a:pt x="62" y="121"/>
                </a:lnTo>
                <a:lnTo>
                  <a:pt x="62" y="120"/>
                </a:lnTo>
                <a:lnTo>
                  <a:pt x="62" y="118"/>
                </a:lnTo>
                <a:lnTo>
                  <a:pt x="60" y="118"/>
                </a:lnTo>
                <a:lnTo>
                  <a:pt x="57" y="121"/>
                </a:lnTo>
                <a:lnTo>
                  <a:pt x="56" y="123"/>
                </a:lnTo>
                <a:lnTo>
                  <a:pt x="56" y="121"/>
                </a:lnTo>
                <a:lnTo>
                  <a:pt x="56" y="120"/>
                </a:lnTo>
                <a:lnTo>
                  <a:pt x="56" y="118"/>
                </a:lnTo>
                <a:lnTo>
                  <a:pt x="54" y="118"/>
                </a:lnTo>
                <a:lnTo>
                  <a:pt x="53" y="120"/>
                </a:lnTo>
                <a:lnTo>
                  <a:pt x="48" y="120"/>
                </a:lnTo>
                <a:lnTo>
                  <a:pt x="48" y="121"/>
                </a:lnTo>
                <a:lnTo>
                  <a:pt x="47" y="124"/>
                </a:lnTo>
                <a:lnTo>
                  <a:pt x="45" y="126"/>
                </a:lnTo>
                <a:lnTo>
                  <a:pt x="44" y="124"/>
                </a:lnTo>
                <a:lnTo>
                  <a:pt x="43" y="123"/>
                </a:lnTo>
                <a:lnTo>
                  <a:pt x="41" y="124"/>
                </a:lnTo>
                <a:lnTo>
                  <a:pt x="43" y="127"/>
                </a:lnTo>
                <a:lnTo>
                  <a:pt x="43" y="129"/>
                </a:lnTo>
                <a:lnTo>
                  <a:pt x="40" y="127"/>
                </a:lnTo>
                <a:lnTo>
                  <a:pt x="38" y="124"/>
                </a:lnTo>
                <a:lnTo>
                  <a:pt x="38" y="126"/>
                </a:lnTo>
                <a:lnTo>
                  <a:pt x="40" y="127"/>
                </a:lnTo>
                <a:lnTo>
                  <a:pt x="38" y="129"/>
                </a:lnTo>
                <a:lnTo>
                  <a:pt x="32" y="129"/>
                </a:lnTo>
                <a:lnTo>
                  <a:pt x="31" y="129"/>
                </a:lnTo>
                <a:lnTo>
                  <a:pt x="29" y="130"/>
                </a:lnTo>
                <a:lnTo>
                  <a:pt x="31" y="132"/>
                </a:lnTo>
                <a:lnTo>
                  <a:pt x="32" y="132"/>
                </a:lnTo>
                <a:lnTo>
                  <a:pt x="34" y="135"/>
                </a:lnTo>
                <a:lnTo>
                  <a:pt x="29" y="136"/>
                </a:lnTo>
                <a:lnTo>
                  <a:pt x="28" y="135"/>
                </a:lnTo>
                <a:lnTo>
                  <a:pt x="26" y="132"/>
                </a:lnTo>
                <a:lnTo>
                  <a:pt x="28" y="129"/>
                </a:lnTo>
                <a:lnTo>
                  <a:pt x="29" y="126"/>
                </a:lnTo>
                <a:lnTo>
                  <a:pt x="28" y="124"/>
                </a:lnTo>
                <a:lnTo>
                  <a:pt x="26" y="126"/>
                </a:lnTo>
                <a:lnTo>
                  <a:pt x="23" y="130"/>
                </a:lnTo>
                <a:lnTo>
                  <a:pt x="23" y="126"/>
                </a:lnTo>
                <a:lnTo>
                  <a:pt x="23" y="116"/>
                </a:lnTo>
                <a:lnTo>
                  <a:pt x="19" y="116"/>
                </a:lnTo>
                <a:lnTo>
                  <a:pt x="22" y="89"/>
                </a:lnTo>
                <a:lnTo>
                  <a:pt x="21" y="89"/>
                </a:lnTo>
                <a:lnTo>
                  <a:pt x="21" y="82"/>
                </a:lnTo>
                <a:lnTo>
                  <a:pt x="26" y="85"/>
                </a:lnTo>
                <a:lnTo>
                  <a:pt x="26" y="76"/>
                </a:lnTo>
                <a:lnTo>
                  <a:pt x="31" y="77"/>
                </a:lnTo>
                <a:lnTo>
                  <a:pt x="35" y="77"/>
                </a:lnTo>
                <a:lnTo>
                  <a:pt x="35" y="75"/>
                </a:lnTo>
                <a:lnTo>
                  <a:pt x="37" y="67"/>
                </a:lnTo>
                <a:lnTo>
                  <a:pt x="43" y="67"/>
                </a:lnTo>
                <a:lnTo>
                  <a:pt x="43" y="60"/>
                </a:lnTo>
                <a:lnTo>
                  <a:pt x="16" y="58"/>
                </a:lnTo>
                <a:lnTo>
                  <a:pt x="9" y="58"/>
                </a:lnTo>
                <a:lnTo>
                  <a:pt x="9" y="61"/>
                </a:lnTo>
                <a:lnTo>
                  <a:pt x="0" y="60"/>
                </a:lnTo>
                <a:lnTo>
                  <a:pt x="1" y="32"/>
                </a:lnTo>
                <a:lnTo>
                  <a:pt x="1" y="25"/>
                </a:lnTo>
                <a:lnTo>
                  <a:pt x="35" y="26"/>
                </a:lnTo>
                <a:lnTo>
                  <a:pt x="35" y="28"/>
                </a:lnTo>
                <a:lnTo>
                  <a:pt x="37" y="32"/>
                </a:lnTo>
                <a:close/>
                <a:moveTo>
                  <a:pt x="217" y="117"/>
                </a:moveTo>
                <a:lnTo>
                  <a:pt x="220" y="118"/>
                </a:lnTo>
                <a:lnTo>
                  <a:pt x="217" y="120"/>
                </a:lnTo>
                <a:lnTo>
                  <a:pt x="215" y="118"/>
                </a:lnTo>
                <a:lnTo>
                  <a:pt x="215" y="116"/>
                </a:lnTo>
                <a:lnTo>
                  <a:pt x="214" y="116"/>
                </a:lnTo>
                <a:lnTo>
                  <a:pt x="215" y="116"/>
                </a:lnTo>
                <a:lnTo>
                  <a:pt x="217" y="116"/>
                </a:lnTo>
                <a:lnTo>
                  <a:pt x="217" y="117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  <a:cs typeface="Arial" pitchFamily="34" charset="0"/>
            </a:endParaRPr>
          </a:p>
        </p:txBody>
      </p:sp>
      <p:sp>
        <p:nvSpPr>
          <p:cNvPr id="261" name="Freeform 256"/>
          <p:cNvSpPr>
            <a:spLocks/>
          </p:cNvSpPr>
          <p:nvPr/>
        </p:nvSpPr>
        <p:spPr bwMode="auto">
          <a:xfrm rot="21334256">
            <a:off x="15617256" y="2870929"/>
            <a:ext cx="825308" cy="834999"/>
          </a:xfrm>
          <a:custGeom>
            <a:avLst/>
            <a:gdLst>
              <a:gd name="T0" fmla="*/ 2147483647 w 268"/>
              <a:gd name="T1" fmla="*/ 2147483647 h 229"/>
              <a:gd name="T2" fmla="*/ 2147483647 w 268"/>
              <a:gd name="T3" fmla="*/ 2147483647 h 229"/>
              <a:gd name="T4" fmla="*/ 2147483647 w 268"/>
              <a:gd name="T5" fmla="*/ 2147483647 h 229"/>
              <a:gd name="T6" fmla="*/ 2147483647 w 268"/>
              <a:gd name="T7" fmla="*/ 2147483647 h 229"/>
              <a:gd name="T8" fmla="*/ 2147483647 w 268"/>
              <a:gd name="T9" fmla="*/ 2147483647 h 229"/>
              <a:gd name="T10" fmla="*/ 2147483647 w 268"/>
              <a:gd name="T11" fmla="*/ 2147483647 h 229"/>
              <a:gd name="T12" fmla="*/ 2147483647 w 268"/>
              <a:gd name="T13" fmla="*/ 2147483647 h 229"/>
              <a:gd name="T14" fmla="*/ 2147483647 w 268"/>
              <a:gd name="T15" fmla="*/ 2147483647 h 229"/>
              <a:gd name="T16" fmla="*/ 2147483647 w 268"/>
              <a:gd name="T17" fmla="*/ 2147483647 h 229"/>
              <a:gd name="T18" fmla="*/ 2147483647 w 268"/>
              <a:gd name="T19" fmla="*/ 2147483647 h 229"/>
              <a:gd name="T20" fmla="*/ 2147483647 w 268"/>
              <a:gd name="T21" fmla="*/ 2147483647 h 229"/>
              <a:gd name="T22" fmla="*/ 2147483647 w 268"/>
              <a:gd name="T23" fmla="*/ 2147483647 h 229"/>
              <a:gd name="T24" fmla="*/ 2147483647 w 268"/>
              <a:gd name="T25" fmla="*/ 2147483647 h 229"/>
              <a:gd name="T26" fmla="*/ 2147483647 w 268"/>
              <a:gd name="T27" fmla="*/ 2147483647 h 229"/>
              <a:gd name="T28" fmla="*/ 2147483647 w 268"/>
              <a:gd name="T29" fmla="*/ 2147483647 h 229"/>
              <a:gd name="T30" fmla="*/ 2147483647 w 268"/>
              <a:gd name="T31" fmla="*/ 2147483647 h 229"/>
              <a:gd name="T32" fmla="*/ 2147483647 w 268"/>
              <a:gd name="T33" fmla="*/ 2147483647 h 229"/>
              <a:gd name="T34" fmla="*/ 2147483647 w 268"/>
              <a:gd name="T35" fmla="*/ 2147483647 h 229"/>
              <a:gd name="T36" fmla="*/ 2147483647 w 268"/>
              <a:gd name="T37" fmla="*/ 2147483647 h 229"/>
              <a:gd name="T38" fmla="*/ 2147483647 w 268"/>
              <a:gd name="T39" fmla="*/ 2147483647 h 229"/>
              <a:gd name="T40" fmla="*/ 2147483647 w 268"/>
              <a:gd name="T41" fmla="*/ 2147483647 h 229"/>
              <a:gd name="T42" fmla="*/ 2147483647 w 268"/>
              <a:gd name="T43" fmla="*/ 2147483647 h 229"/>
              <a:gd name="T44" fmla="*/ 2147483647 w 268"/>
              <a:gd name="T45" fmla="*/ 2147483647 h 229"/>
              <a:gd name="T46" fmla="*/ 2147483647 w 268"/>
              <a:gd name="T47" fmla="*/ 2147483647 h 229"/>
              <a:gd name="T48" fmla="*/ 2147483647 w 268"/>
              <a:gd name="T49" fmla="*/ 2147483647 h 229"/>
              <a:gd name="T50" fmla="*/ 2147483647 w 268"/>
              <a:gd name="T51" fmla="*/ 2147483647 h 229"/>
              <a:gd name="T52" fmla="*/ 2147483647 w 268"/>
              <a:gd name="T53" fmla="*/ 2147483647 h 229"/>
              <a:gd name="T54" fmla="*/ 2147483647 w 268"/>
              <a:gd name="T55" fmla="*/ 2147483647 h 229"/>
              <a:gd name="T56" fmla="*/ 2147483647 w 268"/>
              <a:gd name="T57" fmla="*/ 2147483647 h 229"/>
              <a:gd name="T58" fmla="*/ 2147483647 w 268"/>
              <a:gd name="T59" fmla="*/ 2147483647 h 229"/>
              <a:gd name="T60" fmla="*/ 2147483647 w 268"/>
              <a:gd name="T61" fmla="*/ 2147483647 h 229"/>
              <a:gd name="T62" fmla="*/ 2147483647 w 268"/>
              <a:gd name="T63" fmla="*/ 2147483647 h 229"/>
              <a:gd name="T64" fmla="*/ 2147483647 w 268"/>
              <a:gd name="T65" fmla="*/ 2147483647 h 229"/>
              <a:gd name="T66" fmla="*/ 2147483647 w 268"/>
              <a:gd name="T67" fmla="*/ 2147483647 h 229"/>
              <a:gd name="T68" fmla="*/ 2147483647 w 268"/>
              <a:gd name="T69" fmla="*/ 2147483647 h 229"/>
              <a:gd name="T70" fmla="*/ 2147483647 w 268"/>
              <a:gd name="T71" fmla="*/ 2147483647 h 229"/>
              <a:gd name="T72" fmla="*/ 2147483647 w 268"/>
              <a:gd name="T73" fmla="*/ 2147483647 h 229"/>
              <a:gd name="T74" fmla="*/ 2147483647 w 268"/>
              <a:gd name="T75" fmla="*/ 2147483647 h 229"/>
              <a:gd name="T76" fmla="*/ 2147483647 w 268"/>
              <a:gd name="T77" fmla="*/ 2147483647 h 229"/>
              <a:gd name="T78" fmla="*/ 2147483647 w 268"/>
              <a:gd name="T79" fmla="*/ 2147483647 h 229"/>
              <a:gd name="T80" fmla="*/ 2147483647 w 268"/>
              <a:gd name="T81" fmla="*/ 0 h 229"/>
              <a:gd name="T82" fmla="*/ 2147483647 w 268"/>
              <a:gd name="T83" fmla="*/ 2147483647 h 229"/>
              <a:gd name="T84" fmla="*/ 2147483647 w 268"/>
              <a:gd name="T85" fmla="*/ 2147483647 h 229"/>
              <a:gd name="T86" fmla="*/ 2147483647 w 268"/>
              <a:gd name="T87" fmla="*/ 2147483647 h 229"/>
              <a:gd name="T88" fmla="*/ 2147483647 w 268"/>
              <a:gd name="T89" fmla="*/ 2147483647 h 229"/>
              <a:gd name="T90" fmla="*/ 2147483647 w 268"/>
              <a:gd name="T91" fmla="*/ 2147483647 h 229"/>
              <a:gd name="T92" fmla="*/ 2147483647 w 268"/>
              <a:gd name="T93" fmla="*/ 2147483647 h 229"/>
              <a:gd name="T94" fmla="*/ 2147483647 w 268"/>
              <a:gd name="T95" fmla="*/ 2147483647 h 229"/>
              <a:gd name="T96" fmla="*/ 2147483647 w 268"/>
              <a:gd name="T97" fmla="*/ 2147483647 h 229"/>
              <a:gd name="T98" fmla="*/ 2147483647 w 268"/>
              <a:gd name="T99" fmla="*/ 2147483647 h 229"/>
              <a:gd name="T100" fmla="*/ 2147483647 w 268"/>
              <a:gd name="T101" fmla="*/ 2147483647 h 229"/>
              <a:gd name="T102" fmla="*/ 2147483647 w 268"/>
              <a:gd name="T103" fmla="*/ 2147483647 h 229"/>
              <a:gd name="T104" fmla="*/ 2147483647 w 268"/>
              <a:gd name="T105" fmla="*/ 2147483647 h 229"/>
              <a:gd name="T106" fmla="*/ 2147483647 w 268"/>
              <a:gd name="T107" fmla="*/ 2147483647 h 229"/>
              <a:gd name="T108" fmla="*/ 2147483647 w 268"/>
              <a:gd name="T109" fmla="*/ 2147483647 h 229"/>
              <a:gd name="T110" fmla="*/ 2147483647 w 268"/>
              <a:gd name="T111" fmla="*/ 2147483647 h 229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268"/>
              <a:gd name="T169" fmla="*/ 0 h 229"/>
              <a:gd name="T170" fmla="*/ 268 w 268"/>
              <a:gd name="T171" fmla="*/ 229 h 229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268" h="229">
                <a:moveTo>
                  <a:pt x="189" y="29"/>
                </a:moveTo>
                <a:lnTo>
                  <a:pt x="193" y="32"/>
                </a:lnTo>
                <a:lnTo>
                  <a:pt x="193" y="35"/>
                </a:lnTo>
                <a:lnTo>
                  <a:pt x="198" y="43"/>
                </a:lnTo>
                <a:lnTo>
                  <a:pt x="196" y="44"/>
                </a:lnTo>
                <a:lnTo>
                  <a:pt x="196" y="45"/>
                </a:lnTo>
                <a:lnTo>
                  <a:pt x="202" y="48"/>
                </a:lnTo>
                <a:lnTo>
                  <a:pt x="203" y="48"/>
                </a:lnTo>
                <a:lnTo>
                  <a:pt x="203" y="50"/>
                </a:lnTo>
                <a:lnTo>
                  <a:pt x="211" y="54"/>
                </a:lnTo>
                <a:lnTo>
                  <a:pt x="212" y="57"/>
                </a:lnTo>
                <a:lnTo>
                  <a:pt x="214" y="60"/>
                </a:lnTo>
                <a:lnTo>
                  <a:pt x="214" y="62"/>
                </a:lnTo>
                <a:lnTo>
                  <a:pt x="220" y="66"/>
                </a:lnTo>
                <a:lnTo>
                  <a:pt x="211" y="75"/>
                </a:lnTo>
                <a:lnTo>
                  <a:pt x="212" y="76"/>
                </a:lnTo>
                <a:lnTo>
                  <a:pt x="195" y="97"/>
                </a:lnTo>
                <a:lnTo>
                  <a:pt x="236" y="136"/>
                </a:lnTo>
                <a:lnTo>
                  <a:pt x="244" y="129"/>
                </a:lnTo>
                <a:lnTo>
                  <a:pt x="268" y="151"/>
                </a:lnTo>
                <a:lnTo>
                  <a:pt x="255" y="166"/>
                </a:lnTo>
                <a:lnTo>
                  <a:pt x="264" y="174"/>
                </a:lnTo>
                <a:lnTo>
                  <a:pt x="256" y="183"/>
                </a:lnTo>
                <a:lnTo>
                  <a:pt x="262" y="189"/>
                </a:lnTo>
                <a:lnTo>
                  <a:pt x="242" y="210"/>
                </a:lnTo>
                <a:lnTo>
                  <a:pt x="242" y="211"/>
                </a:lnTo>
                <a:lnTo>
                  <a:pt x="239" y="214"/>
                </a:lnTo>
                <a:lnTo>
                  <a:pt x="239" y="217"/>
                </a:lnTo>
                <a:lnTo>
                  <a:pt x="234" y="220"/>
                </a:lnTo>
                <a:lnTo>
                  <a:pt x="230" y="215"/>
                </a:lnTo>
                <a:lnTo>
                  <a:pt x="234" y="210"/>
                </a:lnTo>
                <a:lnTo>
                  <a:pt x="228" y="204"/>
                </a:lnTo>
                <a:lnTo>
                  <a:pt x="196" y="229"/>
                </a:lnTo>
                <a:lnTo>
                  <a:pt x="183" y="214"/>
                </a:lnTo>
                <a:lnTo>
                  <a:pt x="196" y="204"/>
                </a:lnTo>
                <a:lnTo>
                  <a:pt x="193" y="201"/>
                </a:lnTo>
                <a:lnTo>
                  <a:pt x="189" y="199"/>
                </a:lnTo>
                <a:lnTo>
                  <a:pt x="186" y="196"/>
                </a:lnTo>
                <a:lnTo>
                  <a:pt x="186" y="192"/>
                </a:lnTo>
                <a:lnTo>
                  <a:pt x="183" y="188"/>
                </a:lnTo>
                <a:lnTo>
                  <a:pt x="176" y="192"/>
                </a:lnTo>
                <a:lnTo>
                  <a:pt x="164" y="177"/>
                </a:lnTo>
                <a:lnTo>
                  <a:pt x="184" y="169"/>
                </a:lnTo>
                <a:lnTo>
                  <a:pt x="171" y="151"/>
                </a:lnTo>
                <a:lnTo>
                  <a:pt x="165" y="155"/>
                </a:lnTo>
                <a:lnTo>
                  <a:pt x="162" y="147"/>
                </a:lnTo>
                <a:lnTo>
                  <a:pt x="155" y="139"/>
                </a:lnTo>
                <a:lnTo>
                  <a:pt x="152" y="135"/>
                </a:lnTo>
                <a:lnTo>
                  <a:pt x="145" y="128"/>
                </a:lnTo>
                <a:lnTo>
                  <a:pt x="148" y="125"/>
                </a:lnTo>
                <a:lnTo>
                  <a:pt x="152" y="129"/>
                </a:lnTo>
                <a:lnTo>
                  <a:pt x="159" y="122"/>
                </a:lnTo>
                <a:lnTo>
                  <a:pt x="158" y="116"/>
                </a:lnTo>
                <a:lnTo>
                  <a:pt x="155" y="114"/>
                </a:lnTo>
                <a:lnTo>
                  <a:pt x="151" y="108"/>
                </a:lnTo>
                <a:lnTo>
                  <a:pt x="143" y="119"/>
                </a:lnTo>
                <a:lnTo>
                  <a:pt x="140" y="119"/>
                </a:lnTo>
                <a:lnTo>
                  <a:pt x="139" y="122"/>
                </a:lnTo>
                <a:lnTo>
                  <a:pt x="137" y="122"/>
                </a:lnTo>
                <a:lnTo>
                  <a:pt x="136" y="123"/>
                </a:lnTo>
                <a:lnTo>
                  <a:pt x="123" y="119"/>
                </a:lnTo>
                <a:lnTo>
                  <a:pt x="123" y="122"/>
                </a:lnTo>
                <a:lnTo>
                  <a:pt x="111" y="119"/>
                </a:lnTo>
                <a:lnTo>
                  <a:pt x="96" y="110"/>
                </a:lnTo>
                <a:lnTo>
                  <a:pt x="95" y="100"/>
                </a:lnTo>
                <a:lnTo>
                  <a:pt x="96" y="92"/>
                </a:lnTo>
                <a:lnTo>
                  <a:pt x="96" y="84"/>
                </a:lnTo>
                <a:lnTo>
                  <a:pt x="67" y="81"/>
                </a:lnTo>
                <a:lnTo>
                  <a:pt x="67" y="84"/>
                </a:lnTo>
                <a:lnTo>
                  <a:pt x="61" y="79"/>
                </a:lnTo>
                <a:lnTo>
                  <a:pt x="66" y="79"/>
                </a:lnTo>
                <a:lnTo>
                  <a:pt x="66" y="76"/>
                </a:lnTo>
                <a:lnTo>
                  <a:pt x="64" y="75"/>
                </a:lnTo>
                <a:lnTo>
                  <a:pt x="63" y="72"/>
                </a:lnTo>
                <a:lnTo>
                  <a:pt x="63" y="69"/>
                </a:lnTo>
                <a:lnTo>
                  <a:pt x="64" y="67"/>
                </a:lnTo>
                <a:lnTo>
                  <a:pt x="67" y="65"/>
                </a:lnTo>
                <a:lnTo>
                  <a:pt x="66" y="62"/>
                </a:lnTo>
                <a:lnTo>
                  <a:pt x="64" y="60"/>
                </a:lnTo>
                <a:lnTo>
                  <a:pt x="60" y="60"/>
                </a:lnTo>
                <a:lnTo>
                  <a:pt x="60" y="57"/>
                </a:lnTo>
                <a:lnTo>
                  <a:pt x="58" y="57"/>
                </a:lnTo>
                <a:lnTo>
                  <a:pt x="57" y="57"/>
                </a:lnTo>
                <a:lnTo>
                  <a:pt x="54" y="59"/>
                </a:lnTo>
                <a:lnTo>
                  <a:pt x="52" y="59"/>
                </a:lnTo>
                <a:lnTo>
                  <a:pt x="52" y="56"/>
                </a:lnTo>
                <a:lnTo>
                  <a:pt x="48" y="57"/>
                </a:lnTo>
                <a:lnTo>
                  <a:pt x="47" y="54"/>
                </a:lnTo>
                <a:lnTo>
                  <a:pt x="42" y="53"/>
                </a:lnTo>
                <a:lnTo>
                  <a:pt x="42" y="51"/>
                </a:lnTo>
                <a:lnTo>
                  <a:pt x="45" y="50"/>
                </a:lnTo>
                <a:lnTo>
                  <a:pt x="45" y="48"/>
                </a:lnTo>
                <a:lnTo>
                  <a:pt x="42" y="47"/>
                </a:lnTo>
                <a:lnTo>
                  <a:pt x="44" y="44"/>
                </a:lnTo>
                <a:lnTo>
                  <a:pt x="44" y="41"/>
                </a:lnTo>
                <a:lnTo>
                  <a:pt x="41" y="40"/>
                </a:lnTo>
                <a:lnTo>
                  <a:pt x="39" y="41"/>
                </a:lnTo>
                <a:lnTo>
                  <a:pt x="38" y="43"/>
                </a:lnTo>
                <a:lnTo>
                  <a:pt x="36" y="41"/>
                </a:lnTo>
                <a:lnTo>
                  <a:pt x="35" y="41"/>
                </a:lnTo>
                <a:lnTo>
                  <a:pt x="35" y="37"/>
                </a:lnTo>
                <a:lnTo>
                  <a:pt x="32" y="34"/>
                </a:lnTo>
                <a:lnTo>
                  <a:pt x="30" y="34"/>
                </a:lnTo>
                <a:lnTo>
                  <a:pt x="29" y="35"/>
                </a:lnTo>
                <a:lnTo>
                  <a:pt x="28" y="38"/>
                </a:lnTo>
                <a:lnTo>
                  <a:pt x="28" y="43"/>
                </a:lnTo>
                <a:lnTo>
                  <a:pt x="26" y="44"/>
                </a:lnTo>
                <a:lnTo>
                  <a:pt x="23" y="45"/>
                </a:lnTo>
                <a:lnTo>
                  <a:pt x="19" y="47"/>
                </a:lnTo>
                <a:lnTo>
                  <a:pt x="13" y="47"/>
                </a:lnTo>
                <a:lnTo>
                  <a:pt x="10" y="44"/>
                </a:lnTo>
                <a:lnTo>
                  <a:pt x="8" y="44"/>
                </a:lnTo>
                <a:lnTo>
                  <a:pt x="6" y="43"/>
                </a:lnTo>
                <a:lnTo>
                  <a:pt x="3" y="38"/>
                </a:lnTo>
                <a:lnTo>
                  <a:pt x="0" y="37"/>
                </a:lnTo>
                <a:lnTo>
                  <a:pt x="1" y="31"/>
                </a:lnTo>
                <a:lnTo>
                  <a:pt x="11" y="31"/>
                </a:lnTo>
                <a:lnTo>
                  <a:pt x="14" y="31"/>
                </a:lnTo>
                <a:lnTo>
                  <a:pt x="26" y="0"/>
                </a:lnTo>
                <a:lnTo>
                  <a:pt x="29" y="0"/>
                </a:lnTo>
                <a:lnTo>
                  <a:pt x="30" y="0"/>
                </a:lnTo>
                <a:lnTo>
                  <a:pt x="32" y="6"/>
                </a:lnTo>
                <a:lnTo>
                  <a:pt x="33" y="7"/>
                </a:lnTo>
                <a:lnTo>
                  <a:pt x="33" y="12"/>
                </a:lnTo>
                <a:lnTo>
                  <a:pt x="35" y="13"/>
                </a:lnTo>
                <a:lnTo>
                  <a:pt x="38" y="10"/>
                </a:lnTo>
                <a:lnTo>
                  <a:pt x="38" y="12"/>
                </a:lnTo>
                <a:lnTo>
                  <a:pt x="39" y="12"/>
                </a:lnTo>
                <a:lnTo>
                  <a:pt x="39" y="13"/>
                </a:lnTo>
                <a:lnTo>
                  <a:pt x="39" y="16"/>
                </a:lnTo>
                <a:lnTo>
                  <a:pt x="41" y="18"/>
                </a:lnTo>
                <a:lnTo>
                  <a:pt x="44" y="19"/>
                </a:lnTo>
                <a:lnTo>
                  <a:pt x="47" y="9"/>
                </a:lnTo>
                <a:lnTo>
                  <a:pt x="48" y="9"/>
                </a:lnTo>
                <a:lnTo>
                  <a:pt x="51" y="10"/>
                </a:lnTo>
                <a:lnTo>
                  <a:pt x="52" y="12"/>
                </a:lnTo>
                <a:lnTo>
                  <a:pt x="54" y="12"/>
                </a:lnTo>
                <a:lnTo>
                  <a:pt x="54" y="15"/>
                </a:lnTo>
                <a:lnTo>
                  <a:pt x="54" y="16"/>
                </a:lnTo>
                <a:lnTo>
                  <a:pt x="51" y="21"/>
                </a:lnTo>
                <a:lnTo>
                  <a:pt x="51" y="28"/>
                </a:lnTo>
                <a:lnTo>
                  <a:pt x="60" y="29"/>
                </a:lnTo>
                <a:lnTo>
                  <a:pt x="63" y="28"/>
                </a:lnTo>
                <a:lnTo>
                  <a:pt x="63" y="26"/>
                </a:lnTo>
                <a:lnTo>
                  <a:pt x="66" y="25"/>
                </a:lnTo>
                <a:lnTo>
                  <a:pt x="70" y="29"/>
                </a:lnTo>
                <a:lnTo>
                  <a:pt x="70" y="32"/>
                </a:lnTo>
                <a:lnTo>
                  <a:pt x="72" y="34"/>
                </a:lnTo>
                <a:lnTo>
                  <a:pt x="73" y="38"/>
                </a:lnTo>
                <a:lnTo>
                  <a:pt x="77" y="34"/>
                </a:lnTo>
                <a:lnTo>
                  <a:pt x="85" y="35"/>
                </a:lnTo>
                <a:lnTo>
                  <a:pt x="94" y="41"/>
                </a:lnTo>
                <a:lnTo>
                  <a:pt x="95" y="35"/>
                </a:lnTo>
                <a:lnTo>
                  <a:pt x="98" y="31"/>
                </a:lnTo>
                <a:lnTo>
                  <a:pt x="108" y="19"/>
                </a:lnTo>
                <a:lnTo>
                  <a:pt x="133" y="35"/>
                </a:lnTo>
                <a:lnTo>
                  <a:pt x="137" y="34"/>
                </a:lnTo>
                <a:lnTo>
                  <a:pt x="148" y="34"/>
                </a:lnTo>
                <a:lnTo>
                  <a:pt x="149" y="35"/>
                </a:lnTo>
                <a:lnTo>
                  <a:pt x="151" y="37"/>
                </a:lnTo>
                <a:lnTo>
                  <a:pt x="155" y="34"/>
                </a:lnTo>
                <a:lnTo>
                  <a:pt x="164" y="32"/>
                </a:lnTo>
                <a:lnTo>
                  <a:pt x="180" y="35"/>
                </a:lnTo>
                <a:lnTo>
                  <a:pt x="183" y="35"/>
                </a:lnTo>
                <a:lnTo>
                  <a:pt x="186" y="29"/>
                </a:lnTo>
                <a:lnTo>
                  <a:pt x="189" y="29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262" name="Freeform 257"/>
          <p:cNvSpPr>
            <a:spLocks/>
          </p:cNvSpPr>
          <p:nvPr/>
        </p:nvSpPr>
        <p:spPr bwMode="auto">
          <a:xfrm rot="21334256">
            <a:off x="16132680" y="1947692"/>
            <a:ext cx="892708" cy="838241"/>
          </a:xfrm>
          <a:custGeom>
            <a:avLst/>
            <a:gdLst>
              <a:gd name="T0" fmla="*/ 2147483647 w 290"/>
              <a:gd name="T1" fmla="*/ 2147483647 h 230"/>
              <a:gd name="T2" fmla="*/ 2147483647 w 290"/>
              <a:gd name="T3" fmla="*/ 2147483647 h 230"/>
              <a:gd name="T4" fmla="*/ 2147483647 w 290"/>
              <a:gd name="T5" fmla="*/ 2147483647 h 230"/>
              <a:gd name="T6" fmla="*/ 2147483647 w 290"/>
              <a:gd name="T7" fmla="*/ 2147483647 h 230"/>
              <a:gd name="T8" fmla="*/ 2147483647 w 290"/>
              <a:gd name="T9" fmla="*/ 2147483647 h 230"/>
              <a:gd name="T10" fmla="*/ 2147483647 w 290"/>
              <a:gd name="T11" fmla="*/ 2147483647 h 230"/>
              <a:gd name="T12" fmla="*/ 2147483647 w 290"/>
              <a:gd name="T13" fmla="*/ 2147483647 h 230"/>
              <a:gd name="T14" fmla="*/ 2147483647 w 290"/>
              <a:gd name="T15" fmla="*/ 2147483647 h 230"/>
              <a:gd name="T16" fmla="*/ 2147483647 w 290"/>
              <a:gd name="T17" fmla="*/ 2147483647 h 230"/>
              <a:gd name="T18" fmla="*/ 2147483647 w 290"/>
              <a:gd name="T19" fmla="*/ 2147483647 h 230"/>
              <a:gd name="T20" fmla="*/ 2147483647 w 290"/>
              <a:gd name="T21" fmla="*/ 2147483647 h 230"/>
              <a:gd name="T22" fmla="*/ 2147483647 w 290"/>
              <a:gd name="T23" fmla="*/ 2147483647 h 230"/>
              <a:gd name="T24" fmla="*/ 2147483647 w 290"/>
              <a:gd name="T25" fmla="*/ 2147483647 h 230"/>
              <a:gd name="T26" fmla="*/ 2147483647 w 290"/>
              <a:gd name="T27" fmla="*/ 2147483647 h 230"/>
              <a:gd name="T28" fmla="*/ 2147483647 w 290"/>
              <a:gd name="T29" fmla="*/ 2147483647 h 230"/>
              <a:gd name="T30" fmla="*/ 2147483647 w 290"/>
              <a:gd name="T31" fmla="*/ 2147483647 h 230"/>
              <a:gd name="T32" fmla="*/ 2147483647 w 290"/>
              <a:gd name="T33" fmla="*/ 2147483647 h 230"/>
              <a:gd name="T34" fmla="*/ 2147483647 w 290"/>
              <a:gd name="T35" fmla="*/ 2147483647 h 230"/>
              <a:gd name="T36" fmla="*/ 2147483647 w 290"/>
              <a:gd name="T37" fmla="*/ 2147483647 h 230"/>
              <a:gd name="T38" fmla="*/ 2147483647 w 290"/>
              <a:gd name="T39" fmla="*/ 2147483647 h 230"/>
              <a:gd name="T40" fmla="*/ 2147483647 w 290"/>
              <a:gd name="T41" fmla="*/ 2147483647 h 230"/>
              <a:gd name="T42" fmla="*/ 2147483647 w 290"/>
              <a:gd name="T43" fmla="*/ 2147483647 h 230"/>
              <a:gd name="T44" fmla="*/ 2147483647 w 290"/>
              <a:gd name="T45" fmla="*/ 2147483647 h 230"/>
              <a:gd name="T46" fmla="*/ 2147483647 w 290"/>
              <a:gd name="T47" fmla="*/ 2147483647 h 230"/>
              <a:gd name="T48" fmla="*/ 2147483647 w 290"/>
              <a:gd name="T49" fmla="*/ 2147483647 h 230"/>
              <a:gd name="T50" fmla="*/ 2147483647 w 290"/>
              <a:gd name="T51" fmla="*/ 2147483647 h 230"/>
              <a:gd name="T52" fmla="*/ 2147483647 w 290"/>
              <a:gd name="T53" fmla="*/ 2147483647 h 230"/>
              <a:gd name="T54" fmla="*/ 2147483647 w 290"/>
              <a:gd name="T55" fmla="*/ 2147483647 h 230"/>
              <a:gd name="T56" fmla="*/ 2147483647 w 290"/>
              <a:gd name="T57" fmla="*/ 2147483647 h 230"/>
              <a:gd name="T58" fmla="*/ 2147483647 w 290"/>
              <a:gd name="T59" fmla="*/ 2147483647 h 230"/>
              <a:gd name="T60" fmla="*/ 2147483647 w 290"/>
              <a:gd name="T61" fmla="*/ 2147483647 h 230"/>
              <a:gd name="T62" fmla="*/ 2147483647 w 290"/>
              <a:gd name="T63" fmla="*/ 2147483647 h 230"/>
              <a:gd name="T64" fmla="*/ 2147483647 w 290"/>
              <a:gd name="T65" fmla="*/ 2147483647 h 230"/>
              <a:gd name="T66" fmla="*/ 2147483647 w 290"/>
              <a:gd name="T67" fmla="*/ 2147483647 h 230"/>
              <a:gd name="T68" fmla="*/ 2147483647 w 290"/>
              <a:gd name="T69" fmla="*/ 2147483647 h 230"/>
              <a:gd name="T70" fmla="*/ 2147483647 w 290"/>
              <a:gd name="T71" fmla="*/ 2147483647 h 230"/>
              <a:gd name="T72" fmla="*/ 2147483647 w 290"/>
              <a:gd name="T73" fmla="*/ 2147483647 h 230"/>
              <a:gd name="T74" fmla="*/ 2147483647 w 290"/>
              <a:gd name="T75" fmla="*/ 2147483647 h 230"/>
              <a:gd name="T76" fmla="*/ 2147483647 w 290"/>
              <a:gd name="T77" fmla="*/ 2147483647 h 230"/>
              <a:gd name="T78" fmla="*/ 2147483647 w 290"/>
              <a:gd name="T79" fmla="*/ 2147483647 h 230"/>
              <a:gd name="T80" fmla="*/ 2147483647 w 290"/>
              <a:gd name="T81" fmla="*/ 2147483647 h 230"/>
              <a:gd name="T82" fmla="*/ 2147483647 w 290"/>
              <a:gd name="T83" fmla="*/ 2147483647 h 230"/>
              <a:gd name="T84" fmla="*/ 2147483647 w 290"/>
              <a:gd name="T85" fmla="*/ 2147483647 h 230"/>
              <a:gd name="T86" fmla="*/ 2147483647 w 290"/>
              <a:gd name="T87" fmla="*/ 2147483647 h 230"/>
              <a:gd name="T88" fmla="*/ 2147483647 w 290"/>
              <a:gd name="T89" fmla="*/ 2147483647 h 230"/>
              <a:gd name="T90" fmla="*/ 2147483647 w 290"/>
              <a:gd name="T91" fmla="*/ 2147483647 h 230"/>
              <a:gd name="T92" fmla="*/ 2147483647 w 290"/>
              <a:gd name="T93" fmla="*/ 2147483647 h 230"/>
              <a:gd name="T94" fmla="*/ 2147483647 w 290"/>
              <a:gd name="T95" fmla="*/ 2147483647 h 230"/>
              <a:gd name="T96" fmla="*/ 2147483647 w 290"/>
              <a:gd name="T97" fmla="*/ 2147483647 h 230"/>
              <a:gd name="T98" fmla="*/ 2147483647 w 290"/>
              <a:gd name="T99" fmla="*/ 2147483647 h 230"/>
              <a:gd name="T100" fmla="*/ 2147483647 w 290"/>
              <a:gd name="T101" fmla="*/ 2147483647 h 230"/>
              <a:gd name="T102" fmla="*/ 2147483647 w 290"/>
              <a:gd name="T103" fmla="*/ 2147483647 h 230"/>
              <a:gd name="T104" fmla="*/ 2147483647 w 290"/>
              <a:gd name="T105" fmla="*/ 2147483647 h 230"/>
              <a:gd name="T106" fmla="*/ 0 w 290"/>
              <a:gd name="T107" fmla="*/ 2147483647 h 230"/>
              <a:gd name="T108" fmla="*/ 2147483647 w 290"/>
              <a:gd name="T109" fmla="*/ 2147483647 h 230"/>
              <a:gd name="T110" fmla="*/ 2147483647 w 290"/>
              <a:gd name="T111" fmla="*/ 2147483647 h 230"/>
              <a:gd name="T112" fmla="*/ 2147483647 w 290"/>
              <a:gd name="T113" fmla="*/ 2147483647 h 230"/>
              <a:gd name="T114" fmla="*/ 2147483647 w 290"/>
              <a:gd name="T115" fmla="*/ 2147483647 h 230"/>
              <a:gd name="T116" fmla="*/ 2147483647 w 290"/>
              <a:gd name="T117" fmla="*/ 0 h 230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290"/>
              <a:gd name="T178" fmla="*/ 0 h 230"/>
              <a:gd name="T179" fmla="*/ 290 w 290"/>
              <a:gd name="T180" fmla="*/ 230 h 230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290" h="230">
                <a:moveTo>
                  <a:pt x="88" y="4"/>
                </a:moveTo>
                <a:lnTo>
                  <a:pt x="150" y="9"/>
                </a:lnTo>
                <a:lnTo>
                  <a:pt x="162" y="14"/>
                </a:lnTo>
                <a:lnTo>
                  <a:pt x="159" y="19"/>
                </a:lnTo>
                <a:lnTo>
                  <a:pt x="182" y="33"/>
                </a:lnTo>
                <a:lnTo>
                  <a:pt x="179" y="36"/>
                </a:lnTo>
                <a:lnTo>
                  <a:pt x="178" y="39"/>
                </a:lnTo>
                <a:lnTo>
                  <a:pt x="175" y="41"/>
                </a:lnTo>
                <a:lnTo>
                  <a:pt x="172" y="44"/>
                </a:lnTo>
                <a:lnTo>
                  <a:pt x="169" y="45"/>
                </a:lnTo>
                <a:lnTo>
                  <a:pt x="169" y="48"/>
                </a:lnTo>
                <a:lnTo>
                  <a:pt x="172" y="48"/>
                </a:lnTo>
                <a:lnTo>
                  <a:pt x="170" y="79"/>
                </a:lnTo>
                <a:lnTo>
                  <a:pt x="172" y="76"/>
                </a:lnTo>
                <a:lnTo>
                  <a:pt x="175" y="76"/>
                </a:lnTo>
                <a:lnTo>
                  <a:pt x="176" y="76"/>
                </a:lnTo>
                <a:lnTo>
                  <a:pt x="179" y="79"/>
                </a:lnTo>
                <a:lnTo>
                  <a:pt x="179" y="82"/>
                </a:lnTo>
                <a:lnTo>
                  <a:pt x="182" y="82"/>
                </a:lnTo>
                <a:lnTo>
                  <a:pt x="182" y="92"/>
                </a:lnTo>
                <a:lnTo>
                  <a:pt x="188" y="91"/>
                </a:lnTo>
                <a:lnTo>
                  <a:pt x="186" y="95"/>
                </a:lnTo>
                <a:lnTo>
                  <a:pt x="200" y="96"/>
                </a:lnTo>
                <a:lnTo>
                  <a:pt x="201" y="95"/>
                </a:lnTo>
                <a:lnTo>
                  <a:pt x="208" y="95"/>
                </a:lnTo>
                <a:lnTo>
                  <a:pt x="208" y="114"/>
                </a:lnTo>
                <a:lnTo>
                  <a:pt x="204" y="114"/>
                </a:lnTo>
                <a:lnTo>
                  <a:pt x="204" y="133"/>
                </a:lnTo>
                <a:lnTo>
                  <a:pt x="203" y="135"/>
                </a:lnTo>
                <a:lnTo>
                  <a:pt x="200" y="135"/>
                </a:lnTo>
                <a:lnTo>
                  <a:pt x="200" y="133"/>
                </a:lnTo>
                <a:lnTo>
                  <a:pt x="197" y="132"/>
                </a:lnTo>
                <a:lnTo>
                  <a:pt x="197" y="154"/>
                </a:lnTo>
                <a:lnTo>
                  <a:pt x="191" y="167"/>
                </a:lnTo>
                <a:lnTo>
                  <a:pt x="200" y="170"/>
                </a:lnTo>
                <a:lnTo>
                  <a:pt x="198" y="173"/>
                </a:lnTo>
                <a:lnTo>
                  <a:pt x="216" y="180"/>
                </a:lnTo>
                <a:lnTo>
                  <a:pt x="219" y="176"/>
                </a:lnTo>
                <a:lnTo>
                  <a:pt x="233" y="181"/>
                </a:lnTo>
                <a:lnTo>
                  <a:pt x="233" y="178"/>
                </a:lnTo>
                <a:lnTo>
                  <a:pt x="233" y="177"/>
                </a:lnTo>
                <a:lnTo>
                  <a:pt x="230" y="177"/>
                </a:lnTo>
                <a:lnTo>
                  <a:pt x="230" y="176"/>
                </a:lnTo>
                <a:lnTo>
                  <a:pt x="225" y="174"/>
                </a:lnTo>
                <a:lnTo>
                  <a:pt x="225" y="171"/>
                </a:lnTo>
                <a:lnTo>
                  <a:pt x="226" y="170"/>
                </a:lnTo>
                <a:lnTo>
                  <a:pt x="236" y="173"/>
                </a:lnTo>
                <a:lnTo>
                  <a:pt x="236" y="161"/>
                </a:lnTo>
                <a:lnTo>
                  <a:pt x="254" y="161"/>
                </a:lnTo>
                <a:lnTo>
                  <a:pt x="270" y="162"/>
                </a:lnTo>
                <a:lnTo>
                  <a:pt x="283" y="164"/>
                </a:lnTo>
                <a:lnTo>
                  <a:pt x="282" y="186"/>
                </a:lnTo>
                <a:lnTo>
                  <a:pt x="290" y="186"/>
                </a:lnTo>
                <a:lnTo>
                  <a:pt x="289" y="192"/>
                </a:lnTo>
                <a:lnTo>
                  <a:pt x="286" y="192"/>
                </a:lnTo>
                <a:lnTo>
                  <a:pt x="285" y="211"/>
                </a:lnTo>
                <a:lnTo>
                  <a:pt x="277" y="209"/>
                </a:lnTo>
                <a:lnTo>
                  <a:pt x="277" y="211"/>
                </a:lnTo>
                <a:lnTo>
                  <a:pt x="277" y="212"/>
                </a:lnTo>
                <a:lnTo>
                  <a:pt x="266" y="212"/>
                </a:lnTo>
                <a:lnTo>
                  <a:pt x="264" y="220"/>
                </a:lnTo>
                <a:lnTo>
                  <a:pt x="264" y="224"/>
                </a:lnTo>
                <a:lnTo>
                  <a:pt x="252" y="224"/>
                </a:lnTo>
                <a:lnTo>
                  <a:pt x="252" y="227"/>
                </a:lnTo>
                <a:lnTo>
                  <a:pt x="251" y="228"/>
                </a:lnTo>
                <a:lnTo>
                  <a:pt x="248" y="227"/>
                </a:lnTo>
                <a:lnTo>
                  <a:pt x="241" y="227"/>
                </a:lnTo>
                <a:lnTo>
                  <a:pt x="239" y="225"/>
                </a:lnTo>
                <a:lnTo>
                  <a:pt x="238" y="228"/>
                </a:lnTo>
                <a:lnTo>
                  <a:pt x="236" y="228"/>
                </a:lnTo>
                <a:lnTo>
                  <a:pt x="236" y="227"/>
                </a:lnTo>
                <a:lnTo>
                  <a:pt x="232" y="228"/>
                </a:lnTo>
                <a:lnTo>
                  <a:pt x="230" y="225"/>
                </a:lnTo>
                <a:lnTo>
                  <a:pt x="229" y="225"/>
                </a:lnTo>
                <a:lnTo>
                  <a:pt x="229" y="227"/>
                </a:lnTo>
                <a:lnTo>
                  <a:pt x="227" y="228"/>
                </a:lnTo>
                <a:lnTo>
                  <a:pt x="226" y="230"/>
                </a:lnTo>
                <a:lnTo>
                  <a:pt x="226" y="227"/>
                </a:lnTo>
                <a:lnTo>
                  <a:pt x="223" y="227"/>
                </a:lnTo>
                <a:lnTo>
                  <a:pt x="223" y="228"/>
                </a:lnTo>
                <a:lnTo>
                  <a:pt x="222" y="228"/>
                </a:lnTo>
                <a:lnTo>
                  <a:pt x="220" y="225"/>
                </a:lnTo>
                <a:lnTo>
                  <a:pt x="219" y="225"/>
                </a:lnTo>
                <a:lnTo>
                  <a:pt x="220" y="224"/>
                </a:lnTo>
                <a:lnTo>
                  <a:pt x="217" y="224"/>
                </a:lnTo>
                <a:lnTo>
                  <a:pt x="216" y="214"/>
                </a:lnTo>
                <a:lnTo>
                  <a:pt x="162" y="211"/>
                </a:lnTo>
                <a:lnTo>
                  <a:pt x="162" y="208"/>
                </a:lnTo>
                <a:lnTo>
                  <a:pt x="151" y="203"/>
                </a:lnTo>
                <a:lnTo>
                  <a:pt x="145" y="203"/>
                </a:lnTo>
                <a:lnTo>
                  <a:pt x="137" y="203"/>
                </a:lnTo>
                <a:lnTo>
                  <a:pt x="134" y="187"/>
                </a:lnTo>
                <a:lnTo>
                  <a:pt x="101" y="186"/>
                </a:lnTo>
                <a:lnTo>
                  <a:pt x="103" y="168"/>
                </a:lnTo>
                <a:lnTo>
                  <a:pt x="93" y="170"/>
                </a:lnTo>
                <a:lnTo>
                  <a:pt x="85" y="167"/>
                </a:lnTo>
                <a:lnTo>
                  <a:pt x="77" y="170"/>
                </a:lnTo>
                <a:lnTo>
                  <a:pt x="62" y="164"/>
                </a:lnTo>
                <a:lnTo>
                  <a:pt x="60" y="164"/>
                </a:lnTo>
                <a:lnTo>
                  <a:pt x="62" y="171"/>
                </a:lnTo>
                <a:lnTo>
                  <a:pt x="63" y="177"/>
                </a:lnTo>
                <a:lnTo>
                  <a:pt x="68" y="187"/>
                </a:lnTo>
                <a:lnTo>
                  <a:pt x="75" y="199"/>
                </a:lnTo>
                <a:lnTo>
                  <a:pt x="78" y="200"/>
                </a:lnTo>
                <a:lnTo>
                  <a:pt x="75" y="203"/>
                </a:lnTo>
                <a:lnTo>
                  <a:pt x="72" y="203"/>
                </a:lnTo>
                <a:lnTo>
                  <a:pt x="66" y="209"/>
                </a:lnTo>
                <a:lnTo>
                  <a:pt x="65" y="208"/>
                </a:lnTo>
                <a:lnTo>
                  <a:pt x="63" y="208"/>
                </a:lnTo>
                <a:lnTo>
                  <a:pt x="62" y="206"/>
                </a:lnTo>
                <a:lnTo>
                  <a:pt x="60" y="208"/>
                </a:lnTo>
                <a:lnTo>
                  <a:pt x="57" y="205"/>
                </a:lnTo>
                <a:lnTo>
                  <a:pt x="55" y="205"/>
                </a:lnTo>
                <a:lnTo>
                  <a:pt x="55" y="203"/>
                </a:lnTo>
                <a:lnTo>
                  <a:pt x="53" y="195"/>
                </a:lnTo>
                <a:lnTo>
                  <a:pt x="53" y="193"/>
                </a:lnTo>
                <a:lnTo>
                  <a:pt x="55" y="189"/>
                </a:lnTo>
                <a:lnTo>
                  <a:pt x="55" y="187"/>
                </a:lnTo>
                <a:lnTo>
                  <a:pt x="52" y="186"/>
                </a:lnTo>
                <a:lnTo>
                  <a:pt x="49" y="178"/>
                </a:lnTo>
                <a:lnTo>
                  <a:pt x="47" y="177"/>
                </a:lnTo>
                <a:lnTo>
                  <a:pt x="46" y="176"/>
                </a:lnTo>
                <a:lnTo>
                  <a:pt x="43" y="176"/>
                </a:lnTo>
                <a:lnTo>
                  <a:pt x="40" y="174"/>
                </a:lnTo>
                <a:lnTo>
                  <a:pt x="37" y="171"/>
                </a:lnTo>
                <a:lnTo>
                  <a:pt x="35" y="168"/>
                </a:lnTo>
                <a:lnTo>
                  <a:pt x="35" y="164"/>
                </a:lnTo>
                <a:lnTo>
                  <a:pt x="33" y="159"/>
                </a:lnTo>
                <a:lnTo>
                  <a:pt x="33" y="158"/>
                </a:lnTo>
                <a:lnTo>
                  <a:pt x="30" y="157"/>
                </a:lnTo>
                <a:lnTo>
                  <a:pt x="31" y="155"/>
                </a:lnTo>
                <a:lnTo>
                  <a:pt x="30" y="154"/>
                </a:lnTo>
                <a:lnTo>
                  <a:pt x="28" y="152"/>
                </a:lnTo>
                <a:lnTo>
                  <a:pt x="28" y="151"/>
                </a:lnTo>
                <a:lnTo>
                  <a:pt x="27" y="151"/>
                </a:lnTo>
                <a:lnTo>
                  <a:pt x="25" y="151"/>
                </a:lnTo>
                <a:lnTo>
                  <a:pt x="25" y="149"/>
                </a:lnTo>
                <a:lnTo>
                  <a:pt x="25" y="148"/>
                </a:lnTo>
                <a:lnTo>
                  <a:pt x="25" y="146"/>
                </a:lnTo>
                <a:lnTo>
                  <a:pt x="24" y="145"/>
                </a:lnTo>
                <a:lnTo>
                  <a:pt x="22" y="146"/>
                </a:lnTo>
                <a:lnTo>
                  <a:pt x="21" y="146"/>
                </a:lnTo>
                <a:lnTo>
                  <a:pt x="19" y="148"/>
                </a:lnTo>
                <a:lnTo>
                  <a:pt x="19" y="146"/>
                </a:lnTo>
                <a:lnTo>
                  <a:pt x="21" y="145"/>
                </a:lnTo>
                <a:lnTo>
                  <a:pt x="21" y="142"/>
                </a:lnTo>
                <a:lnTo>
                  <a:pt x="18" y="118"/>
                </a:lnTo>
                <a:lnTo>
                  <a:pt x="16" y="117"/>
                </a:lnTo>
                <a:lnTo>
                  <a:pt x="9" y="113"/>
                </a:lnTo>
                <a:lnTo>
                  <a:pt x="6" y="110"/>
                </a:lnTo>
                <a:lnTo>
                  <a:pt x="0" y="102"/>
                </a:lnTo>
                <a:lnTo>
                  <a:pt x="0" y="95"/>
                </a:lnTo>
                <a:lnTo>
                  <a:pt x="6" y="92"/>
                </a:lnTo>
                <a:lnTo>
                  <a:pt x="6" y="88"/>
                </a:lnTo>
                <a:lnTo>
                  <a:pt x="8" y="86"/>
                </a:lnTo>
                <a:lnTo>
                  <a:pt x="8" y="85"/>
                </a:lnTo>
                <a:lnTo>
                  <a:pt x="15" y="74"/>
                </a:lnTo>
                <a:lnTo>
                  <a:pt x="19" y="74"/>
                </a:lnTo>
                <a:lnTo>
                  <a:pt x="24" y="64"/>
                </a:lnTo>
                <a:lnTo>
                  <a:pt x="22" y="61"/>
                </a:lnTo>
                <a:lnTo>
                  <a:pt x="24" y="58"/>
                </a:lnTo>
                <a:lnTo>
                  <a:pt x="27" y="52"/>
                </a:lnTo>
                <a:lnTo>
                  <a:pt x="27" y="45"/>
                </a:lnTo>
                <a:lnTo>
                  <a:pt x="30" y="6"/>
                </a:lnTo>
                <a:lnTo>
                  <a:pt x="30" y="0"/>
                </a:lnTo>
                <a:lnTo>
                  <a:pt x="88" y="4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263" name="Freeform 258"/>
          <p:cNvSpPr>
            <a:spLocks/>
          </p:cNvSpPr>
          <p:nvPr/>
        </p:nvSpPr>
        <p:spPr bwMode="auto">
          <a:xfrm rot="21334256">
            <a:off x="16457729" y="3022209"/>
            <a:ext cx="504814" cy="768523"/>
          </a:xfrm>
          <a:custGeom>
            <a:avLst/>
            <a:gdLst>
              <a:gd name="T0" fmla="*/ 2147483647 w 163"/>
              <a:gd name="T1" fmla="*/ 0 h 212"/>
              <a:gd name="T2" fmla="*/ 2147483647 w 163"/>
              <a:gd name="T3" fmla="*/ 2147483647 h 212"/>
              <a:gd name="T4" fmla="*/ 2147483647 w 163"/>
              <a:gd name="T5" fmla="*/ 2147483647 h 212"/>
              <a:gd name="T6" fmla="*/ 2147483647 w 163"/>
              <a:gd name="T7" fmla="*/ 2147483647 h 212"/>
              <a:gd name="T8" fmla="*/ 2147483647 w 163"/>
              <a:gd name="T9" fmla="*/ 2147483647 h 212"/>
              <a:gd name="T10" fmla="*/ 2147483647 w 163"/>
              <a:gd name="T11" fmla="*/ 2147483647 h 212"/>
              <a:gd name="T12" fmla="*/ 2147483647 w 163"/>
              <a:gd name="T13" fmla="*/ 2147483647 h 212"/>
              <a:gd name="T14" fmla="*/ 2147483647 w 163"/>
              <a:gd name="T15" fmla="*/ 2147483647 h 212"/>
              <a:gd name="T16" fmla="*/ 2147483647 w 163"/>
              <a:gd name="T17" fmla="*/ 2147483647 h 212"/>
              <a:gd name="T18" fmla="*/ 2147483647 w 163"/>
              <a:gd name="T19" fmla="*/ 2147483647 h 212"/>
              <a:gd name="T20" fmla="*/ 2147483647 w 163"/>
              <a:gd name="T21" fmla="*/ 2147483647 h 212"/>
              <a:gd name="T22" fmla="*/ 2147483647 w 163"/>
              <a:gd name="T23" fmla="*/ 2147483647 h 212"/>
              <a:gd name="T24" fmla="*/ 2147483647 w 163"/>
              <a:gd name="T25" fmla="*/ 2147483647 h 212"/>
              <a:gd name="T26" fmla="*/ 2147483647 w 163"/>
              <a:gd name="T27" fmla="*/ 2147483647 h 212"/>
              <a:gd name="T28" fmla="*/ 2147483647 w 163"/>
              <a:gd name="T29" fmla="*/ 2147483647 h 212"/>
              <a:gd name="T30" fmla="*/ 2147483647 w 163"/>
              <a:gd name="T31" fmla="*/ 2147483647 h 212"/>
              <a:gd name="T32" fmla="*/ 2147483647 w 163"/>
              <a:gd name="T33" fmla="*/ 2147483647 h 212"/>
              <a:gd name="T34" fmla="*/ 2147483647 w 163"/>
              <a:gd name="T35" fmla="*/ 2147483647 h 212"/>
              <a:gd name="T36" fmla="*/ 2147483647 w 163"/>
              <a:gd name="T37" fmla="*/ 2147483647 h 212"/>
              <a:gd name="T38" fmla="*/ 2147483647 w 163"/>
              <a:gd name="T39" fmla="*/ 2147483647 h 212"/>
              <a:gd name="T40" fmla="*/ 2147483647 w 163"/>
              <a:gd name="T41" fmla="*/ 2147483647 h 212"/>
              <a:gd name="T42" fmla="*/ 2147483647 w 163"/>
              <a:gd name="T43" fmla="*/ 2147483647 h 212"/>
              <a:gd name="T44" fmla="*/ 2147483647 w 163"/>
              <a:gd name="T45" fmla="*/ 2147483647 h 212"/>
              <a:gd name="T46" fmla="*/ 2147483647 w 163"/>
              <a:gd name="T47" fmla="*/ 2147483647 h 212"/>
              <a:gd name="T48" fmla="*/ 0 w 163"/>
              <a:gd name="T49" fmla="*/ 2147483647 h 212"/>
              <a:gd name="T50" fmla="*/ 2147483647 w 163"/>
              <a:gd name="T51" fmla="*/ 2147483647 h 212"/>
              <a:gd name="T52" fmla="*/ 2147483647 w 163"/>
              <a:gd name="T53" fmla="*/ 2147483647 h 212"/>
              <a:gd name="T54" fmla="*/ 2147483647 w 163"/>
              <a:gd name="T55" fmla="*/ 2147483647 h 212"/>
              <a:gd name="T56" fmla="*/ 2147483647 w 163"/>
              <a:gd name="T57" fmla="*/ 2147483647 h 212"/>
              <a:gd name="T58" fmla="*/ 2147483647 w 163"/>
              <a:gd name="T59" fmla="*/ 2147483647 h 212"/>
              <a:gd name="T60" fmla="*/ 2147483647 w 163"/>
              <a:gd name="T61" fmla="*/ 2147483647 h 212"/>
              <a:gd name="T62" fmla="*/ 2147483647 w 163"/>
              <a:gd name="T63" fmla="*/ 2147483647 h 212"/>
              <a:gd name="T64" fmla="*/ 2147483647 w 163"/>
              <a:gd name="T65" fmla="*/ 2147483647 h 212"/>
              <a:gd name="T66" fmla="*/ 2147483647 w 163"/>
              <a:gd name="T67" fmla="*/ 2147483647 h 212"/>
              <a:gd name="T68" fmla="*/ 2147483647 w 163"/>
              <a:gd name="T69" fmla="*/ 2147483647 h 212"/>
              <a:gd name="T70" fmla="*/ 2147483647 w 163"/>
              <a:gd name="T71" fmla="*/ 2147483647 h 212"/>
              <a:gd name="T72" fmla="*/ 2147483647 w 163"/>
              <a:gd name="T73" fmla="*/ 2147483647 h 212"/>
              <a:gd name="T74" fmla="*/ 2147483647 w 163"/>
              <a:gd name="T75" fmla="*/ 2147483647 h 212"/>
              <a:gd name="T76" fmla="*/ 2147483647 w 163"/>
              <a:gd name="T77" fmla="*/ 2147483647 h 212"/>
              <a:gd name="T78" fmla="*/ 2147483647 w 163"/>
              <a:gd name="T79" fmla="*/ 2147483647 h 212"/>
              <a:gd name="T80" fmla="*/ 2147483647 w 163"/>
              <a:gd name="T81" fmla="*/ 2147483647 h 212"/>
              <a:gd name="T82" fmla="*/ 2147483647 w 163"/>
              <a:gd name="T83" fmla="*/ 2147483647 h 212"/>
              <a:gd name="T84" fmla="*/ 2147483647 w 163"/>
              <a:gd name="T85" fmla="*/ 2147483647 h 212"/>
              <a:gd name="T86" fmla="*/ 2147483647 w 163"/>
              <a:gd name="T87" fmla="*/ 2147483647 h 212"/>
              <a:gd name="T88" fmla="*/ 2147483647 w 163"/>
              <a:gd name="T89" fmla="*/ 2147483647 h 212"/>
              <a:gd name="T90" fmla="*/ 2147483647 w 163"/>
              <a:gd name="T91" fmla="*/ 2147483647 h 212"/>
              <a:gd name="T92" fmla="*/ 2147483647 w 163"/>
              <a:gd name="T93" fmla="*/ 2147483647 h 212"/>
              <a:gd name="T94" fmla="*/ 2147483647 w 163"/>
              <a:gd name="T95" fmla="*/ 2147483647 h 212"/>
              <a:gd name="T96" fmla="*/ 2147483647 w 163"/>
              <a:gd name="T97" fmla="*/ 2147483647 h 212"/>
              <a:gd name="T98" fmla="*/ 2147483647 w 163"/>
              <a:gd name="T99" fmla="*/ 2147483647 h 212"/>
              <a:gd name="T100" fmla="*/ 2147483647 w 163"/>
              <a:gd name="T101" fmla="*/ 2147483647 h 212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163"/>
              <a:gd name="T154" fmla="*/ 0 h 212"/>
              <a:gd name="T155" fmla="*/ 163 w 163"/>
              <a:gd name="T156" fmla="*/ 212 h 212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163" h="212">
                <a:moveTo>
                  <a:pt x="126" y="0"/>
                </a:moveTo>
                <a:lnTo>
                  <a:pt x="132" y="0"/>
                </a:lnTo>
                <a:lnTo>
                  <a:pt x="132" y="10"/>
                </a:lnTo>
                <a:lnTo>
                  <a:pt x="132" y="14"/>
                </a:lnTo>
                <a:lnTo>
                  <a:pt x="132" y="22"/>
                </a:lnTo>
                <a:lnTo>
                  <a:pt x="131" y="23"/>
                </a:lnTo>
                <a:lnTo>
                  <a:pt x="131" y="24"/>
                </a:lnTo>
                <a:lnTo>
                  <a:pt x="126" y="24"/>
                </a:lnTo>
                <a:lnTo>
                  <a:pt x="126" y="26"/>
                </a:lnTo>
                <a:lnTo>
                  <a:pt x="126" y="27"/>
                </a:lnTo>
                <a:lnTo>
                  <a:pt x="128" y="30"/>
                </a:lnTo>
                <a:lnTo>
                  <a:pt x="129" y="32"/>
                </a:lnTo>
                <a:lnTo>
                  <a:pt x="125" y="33"/>
                </a:lnTo>
                <a:lnTo>
                  <a:pt x="123" y="76"/>
                </a:lnTo>
                <a:lnTo>
                  <a:pt x="139" y="77"/>
                </a:lnTo>
                <a:lnTo>
                  <a:pt x="139" y="80"/>
                </a:lnTo>
                <a:lnTo>
                  <a:pt x="142" y="82"/>
                </a:lnTo>
                <a:lnTo>
                  <a:pt x="141" y="126"/>
                </a:lnTo>
                <a:lnTo>
                  <a:pt x="145" y="126"/>
                </a:lnTo>
                <a:lnTo>
                  <a:pt x="145" y="124"/>
                </a:lnTo>
                <a:lnTo>
                  <a:pt x="163" y="126"/>
                </a:lnTo>
                <a:lnTo>
                  <a:pt x="163" y="142"/>
                </a:lnTo>
                <a:lnTo>
                  <a:pt x="160" y="142"/>
                </a:lnTo>
                <a:lnTo>
                  <a:pt x="160" y="146"/>
                </a:lnTo>
                <a:lnTo>
                  <a:pt x="160" y="158"/>
                </a:lnTo>
                <a:lnTo>
                  <a:pt x="145" y="158"/>
                </a:lnTo>
                <a:lnTo>
                  <a:pt x="144" y="187"/>
                </a:lnTo>
                <a:lnTo>
                  <a:pt x="142" y="187"/>
                </a:lnTo>
                <a:lnTo>
                  <a:pt x="138" y="183"/>
                </a:lnTo>
                <a:lnTo>
                  <a:pt x="136" y="184"/>
                </a:lnTo>
                <a:lnTo>
                  <a:pt x="135" y="186"/>
                </a:lnTo>
                <a:lnTo>
                  <a:pt x="132" y="186"/>
                </a:lnTo>
                <a:lnTo>
                  <a:pt x="132" y="189"/>
                </a:lnTo>
                <a:lnTo>
                  <a:pt x="132" y="190"/>
                </a:lnTo>
                <a:lnTo>
                  <a:pt x="113" y="189"/>
                </a:lnTo>
                <a:lnTo>
                  <a:pt x="112" y="208"/>
                </a:lnTo>
                <a:lnTo>
                  <a:pt x="100" y="208"/>
                </a:lnTo>
                <a:lnTo>
                  <a:pt x="98" y="212"/>
                </a:lnTo>
                <a:lnTo>
                  <a:pt x="84" y="211"/>
                </a:lnTo>
                <a:lnTo>
                  <a:pt x="84" y="199"/>
                </a:lnTo>
                <a:lnTo>
                  <a:pt x="32" y="196"/>
                </a:lnTo>
                <a:lnTo>
                  <a:pt x="32" y="180"/>
                </a:lnTo>
                <a:lnTo>
                  <a:pt x="27" y="183"/>
                </a:lnTo>
                <a:lnTo>
                  <a:pt x="22" y="181"/>
                </a:lnTo>
                <a:lnTo>
                  <a:pt x="18" y="181"/>
                </a:lnTo>
                <a:lnTo>
                  <a:pt x="19" y="171"/>
                </a:lnTo>
                <a:lnTo>
                  <a:pt x="3" y="170"/>
                </a:lnTo>
                <a:lnTo>
                  <a:pt x="6" y="126"/>
                </a:lnTo>
                <a:lnTo>
                  <a:pt x="0" y="124"/>
                </a:lnTo>
                <a:lnTo>
                  <a:pt x="3" y="86"/>
                </a:lnTo>
                <a:lnTo>
                  <a:pt x="9" y="87"/>
                </a:lnTo>
                <a:lnTo>
                  <a:pt x="10" y="87"/>
                </a:lnTo>
                <a:lnTo>
                  <a:pt x="12" y="87"/>
                </a:lnTo>
                <a:lnTo>
                  <a:pt x="15" y="89"/>
                </a:lnTo>
                <a:lnTo>
                  <a:pt x="16" y="87"/>
                </a:lnTo>
                <a:lnTo>
                  <a:pt x="16" y="83"/>
                </a:lnTo>
                <a:lnTo>
                  <a:pt x="15" y="80"/>
                </a:lnTo>
                <a:lnTo>
                  <a:pt x="16" y="79"/>
                </a:lnTo>
                <a:lnTo>
                  <a:pt x="18" y="74"/>
                </a:lnTo>
                <a:lnTo>
                  <a:pt x="21" y="74"/>
                </a:lnTo>
                <a:lnTo>
                  <a:pt x="22" y="74"/>
                </a:lnTo>
                <a:lnTo>
                  <a:pt x="22" y="77"/>
                </a:lnTo>
                <a:lnTo>
                  <a:pt x="25" y="77"/>
                </a:lnTo>
                <a:lnTo>
                  <a:pt x="27" y="74"/>
                </a:lnTo>
                <a:lnTo>
                  <a:pt x="28" y="74"/>
                </a:lnTo>
                <a:lnTo>
                  <a:pt x="31" y="71"/>
                </a:lnTo>
                <a:lnTo>
                  <a:pt x="32" y="71"/>
                </a:lnTo>
                <a:lnTo>
                  <a:pt x="32" y="70"/>
                </a:lnTo>
                <a:lnTo>
                  <a:pt x="35" y="70"/>
                </a:lnTo>
                <a:lnTo>
                  <a:pt x="37" y="68"/>
                </a:lnTo>
                <a:lnTo>
                  <a:pt x="38" y="68"/>
                </a:lnTo>
                <a:lnTo>
                  <a:pt x="41" y="64"/>
                </a:lnTo>
                <a:lnTo>
                  <a:pt x="43" y="64"/>
                </a:lnTo>
                <a:lnTo>
                  <a:pt x="43" y="58"/>
                </a:lnTo>
                <a:lnTo>
                  <a:pt x="65" y="60"/>
                </a:lnTo>
                <a:lnTo>
                  <a:pt x="65" y="61"/>
                </a:lnTo>
                <a:lnTo>
                  <a:pt x="76" y="63"/>
                </a:lnTo>
                <a:lnTo>
                  <a:pt x="76" y="64"/>
                </a:lnTo>
                <a:lnTo>
                  <a:pt x="87" y="64"/>
                </a:lnTo>
                <a:lnTo>
                  <a:pt x="87" y="57"/>
                </a:lnTo>
                <a:lnTo>
                  <a:pt x="84" y="57"/>
                </a:lnTo>
                <a:lnTo>
                  <a:pt x="84" y="49"/>
                </a:lnTo>
                <a:lnTo>
                  <a:pt x="88" y="49"/>
                </a:lnTo>
                <a:lnTo>
                  <a:pt x="87" y="35"/>
                </a:lnTo>
                <a:lnTo>
                  <a:pt x="75" y="35"/>
                </a:lnTo>
                <a:lnTo>
                  <a:pt x="75" y="29"/>
                </a:lnTo>
                <a:lnTo>
                  <a:pt x="66" y="27"/>
                </a:lnTo>
                <a:lnTo>
                  <a:pt x="66" y="17"/>
                </a:lnTo>
                <a:lnTo>
                  <a:pt x="104" y="19"/>
                </a:lnTo>
                <a:lnTo>
                  <a:pt x="104" y="11"/>
                </a:lnTo>
                <a:lnTo>
                  <a:pt x="106" y="10"/>
                </a:lnTo>
                <a:lnTo>
                  <a:pt x="107" y="10"/>
                </a:lnTo>
                <a:lnTo>
                  <a:pt x="109" y="8"/>
                </a:lnTo>
                <a:lnTo>
                  <a:pt x="110" y="7"/>
                </a:lnTo>
                <a:lnTo>
                  <a:pt x="112" y="8"/>
                </a:lnTo>
                <a:lnTo>
                  <a:pt x="112" y="10"/>
                </a:lnTo>
                <a:lnTo>
                  <a:pt x="117" y="8"/>
                </a:lnTo>
                <a:lnTo>
                  <a:pt x="119" y="10"/>
                </a:lnTo>
                <a:lnTo>
                  <a:pt x="122" y="11"/>
                </a:lnTo>
                <a:lnTo>
                  <a:pt x="126" y="11"/>
                </a:lnTo>
                <a:lnTo>
                  <a:pt x="126" y="0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  <a:cs typeface="Arial" pitchFamily="34" charset="0"/>
            </a:endParaRPr>
          </a:p>
        </p:txBody>
      </p:sp>
      <p:sp>
        <p:nvSpPr>
          <p:cNvPr id="264" name="Freeform 259"/>
          <p:cNvSpPr>
            <a:spLocks/>
          </p:cNvSpPr>
          <p:nvPr/>
        </p:nvSpPr>
        <p:spPr bwMode="auto">
          <a:xfrm rot="21334256">
            <a:off x="15697226" y="3159902"/>
            <a:ext cx="678128" cy="869047"/>
          </a:xfrm>
          <a:custGeom>
            <a:avLst/>
            <a:gdLst>
              <a:gd name="T0" fmla="*/ 2147483647 w 220"/>
              <a:gd name="T1" fmla="*/ 2147483647 h 239"/>
              <a:gd name="T2" fmla="*/ 2147483647 w 220"/>
              <a:gd name="T3" fmla="*/ 2147483647 h 239"/>
              <a:gd name="T4" fmla="*/ 2147483647 w 220"/>
              <a:gd name="T5" fmla="*/ 2147483647 h 239"/>
              <a:gd name="T6" fmla="*/ 2147483647 w 220"/>
              <a:gd name="T7" fmla="*/ 2147483647 h 239"/>
              <a:gd name="T8" fmla="*/ 2147483647 w 220"/>
              <a:gd name="T9" fmla="*/ 2147483647 h 239"/>
              <a:gd name="T10" fmla="*/ 2147483647 w 220"/>
              <a:gd name="T11" fmla="*/ 2147483647 h 239"/>
              <a:gd name="T12" fmla="*/ 2147483647 w 220"/>
              <a:gd name="T13" fmla="*/ 2147483647 h 239"/>
              <a:gd name="T14" fmla="*/ 2147483647 w 220"/>
              <a:gd name="T15" fmla="*/ 2147483647 h 239"/>
              <a:gd name="T16" fmla="*/ 2147483647 w 220"/>
              <a:gd name="T17" fmla="*/ 2147483647 h 239"/>
              <a:gd name="T18" fmla="*/ 2147483647 w 220"/>
              <a:gd name="T19" fmla="*/ 2147483647 h 239"/>
              <a:gd name="T20" fmla="*/ 2147483647 w 220"/>
              <a:gd name="T21" fmla="*/ 2147483647 h 239"/>
              <a:gd name="T22" fmla="*/ 2147483647 w 220"/>
              <a:gd name="T23" fmla="*/ 2147483647 h 239"/>
              <a:gd name="T24" fmla="*/ 2147483647 w 220"/>
              <a:gd name="T25" fmla="*/ 2147483647 h 239"/>
              <a:gd name="T26" fmla="*/ 2147483647 w 220"/>
              <a:gd name="T27" fmla="*/ 2147483647 h 239"/>
              <a:gd name="T28" fmla="*/ 2147483647 w 220"/>
              <a:gd name="T29" fmla="*/ 2147483647 h 239"/>
              <a:gd name="T30" fmla="*/ 2147483647 w 220"/>
              <a:gd name="T31" fmla="*/ 2147483647 h 239"/>
              <a:gd name="T32" fmla="*/ 2147483647 w 220"/>
              <a:gd name="T33" fmla="*/ 2147483647 h 239"/>
              <a:gd name="T34" fmla="*/ 2147483647 w 220"/>
              <a:gd name="T35" fmla="*/ 2147483647 h 239"/>
              <a:gd name="T36" fmla="*/ 2147483647 w 220"/>
              <a:gd name="T37" fmla="*/ 2147483647 h 239"/>
              <a:gd name="T38" fmla="*/ 2147483647 w 220"/>
              <a:gd name="T39" fmla="*/ 2147483647 h 239"/>
              <a:gd name="T40" fmla="*/ 2147483647 w 220"/>
              <a:gd name="T41" fmla="*/ 2147483647 h 239"/>
              <a:gd name="T42" fmla="*/ 2147483647 w 220"/>
              <a:gd name="T43" fmla="*/ 2147483647 h 239"/>
              <a:gd name="T44" fmla="*/ 2147483647 w 220"/>
              <a:gd name="T45" fmla="*/ 2147483647 h 239"/>
              <a:gd name="T46" fmla="*/ 2147483647 w 220"/>
              <a:gd name="T47" fmla="*/ 2147483647 h 239"/>
              <a:gd name="T48" fmla="*/ 2147483647 w 220"/>
              <a:gd name="T49" fmla="*/ 2147483647 h 239"/>
              <a:gd name="T50" fmla="*/ 2147483647 w 220"/>
              <a:gd name="T51" fmla="*/ 2147483647 h 239"/>
              <a:gd name="T52" fmla="*/ 2147483647 w 220"/>
              <a:gd name="T53" fmla="*/ 2147483647 h 239"/>
              <a:gd name="T54" fmla="*/ 2147483647 w 220"/>
              <a:gd name="T55" fmla="*/ 2147483647 h 239"/>
              <a:gd name="T56" fmla="*/ 2147483647 w 220"/>
              <a:gd name="T57" fmla="*/ 2147483647 h 239"/>
              <a:gd name="T58" fmla="*/ 2147483647 w 220"/>
              <a:gd name="T59" fmla="*/ 2147483647 h 239"/>
              <a:gd name="T60" fmla="*/ 2147483647 w 220"/>
              <a:gd name="T61" fmla="*/ 2147483647 h 239"/>
              <a:gd name="T62" fmla="*/ 2147483647 w 220"/>
              <a:gd name="T63" fmla="*/ 2147483647 h 239"/>
              <a:gd name="T64" fmla="*/ 2147483647 w 220"/>
              <a:gd name="T65" fmla="*/ 2147483647 h 239"/>
              <a:gd name="T66" fmla="*/ 0 w 220"/>
              <a:gd name="T67" fmla="*/ 2147483647 h 239"/>
              <a:gd name="T68" fmla="*/ 2147483647 w 220"/>
              <a:gd name="T69" fmla="*/ 2147483647 h 239"/>
              <a:gd name="T70" fmla="*/ 2147483647 w 220"/>
              <a:gd name="T71" fmla="*/ 2147483647 h 239"/>
              <a:gd name="T72" fmla="*/ 2147483647 w 220"/>
              <a:gd name="T73" fmla="*/ 2147483647 h 239"/>
              <a:gd name="T74" fmla="*/ 2147483647 w 220"/>
              <a:gd name="T75" fmla="*/ 2147483647 h 239"/>
              <a:gd name="T76" fmla="*/ 2147483647 w 220"/>
              <a:gd name="T77" fmla="*/ 2147483647 h 239"/>
              <a:gd name="T78" fmla="*/ 2147483647 w 220"/>
              <a:gd name="T79" fmla="*/ 2147483647 h 239"/>
              <a:gd name="T80" fmla="*/ 2147483647 w 220"/>
              <a:gd name="T81" fmla="*/ 2147483647 h 239"/>
              <a:gd name="T82" fmla="*/ 2147483647 w 220"/>
              <a:gd name="T83" fmla="*/ 2147483647 h 239"/>
              <a:gd name="T84" fmla="*/ 2147483647 w 220"/>
              <a:gd name="T85" fmla="*/ 2147483647 h 239"/>
              <a:gd name="T86" fmla="*/ 2147483647 w 220"/>
              <a:gd name="T87" fmla="*/ 2147483647 h 239"/>
              <a:gd name="T88" fmla="*/ 2147483647 w 220"/>
              <a:gd name="T89" fmla="*/ 2147483647 h 239"/>
              <a:gd name="T90" fmla="*/ 2147483647 w 220"/>
              <a:gd name="T91" fmla="*/ 2147483647 h 239"/>
              <a:gd name="T92" fmla="*/ 2147483647 w 220"/>
              <a:gd name="T93" fmla="*/ 2147483647 h 239"/>
              <a:gd name="T94" fmla="*/ 2147483647 w 220"/>
              <a:gd name="T95" fmla="*/ 2147483647 h 239"/>
              <a:gd name="T96" fmla="*/ 2147483647 w 220"/>
              <a:gd name="T97" fmla="*/ 2147483647 h 239"/>
              <a:gd name="T98" fmla="*/ 2147483647 w 220"/>
              <a:gd name="T99" fmla="*/ 2147483647 h 239"/>
              <a:gd name="T100" fmla="*/ 2147483647 w 220"/>
              <a:gd name="T101" fmla="*/ 2147483647 h 239"/>
              <a:gd name="T102" fmla="*/ 2147483647 w 220"/>
              <a:gd name="T103" fmla="*/ 2147483647 h 239"/>
              <a:gd name="T104" fmla="*/ 2147483647 w 220"/>
              <a:gd name="T105" fmla="*/ 2147483647 h 239"/>
              <a:gd name="T106" fmla="*/ 2147483647 w 220"/>
              <a:gd name="T107" fmla="*/ 2147483647 h 239"/>
              <a:gd name="T108" fmla="*/ 2147483647 w 220"/>
              <a:gd name="T109" fmla="*/ 2147483647 h 239"/>
              <a:gd name="T110" fmla="*/ 2147483647 w 220"/>
              <a:gd name="T111" fmla="*/ 2147483647 h 239"/>
              <a:gd name="T112" fmla="*/ 2147483647 w 220"/>
              <a:gd name="T113" fmla="*/ 2147483647 h 239"/>
              <a:gd name="T114" fmla="*/ 2147483647 w 220"/>
              <a:gd name="T115" fmla="*/ 2147483647 h 239"/>
              <a:gd name="T116" fmla="*/ 2147483647 w 220"/>
              <a:gd name="T117" fmla="*/ 2147483647 h 239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220"/>
              <a:gd name="T178" fmla="*/ 0 h 239"/>
              <a:gd name="T179" fmla="*/ 220 w 220"/>
              <a:gd name="T180" fmla="*/ 239 h 239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220" h="239">
                <a:moveTo>
                  <a:pt x="177" y="150"/>
                </a:moveTo>
                <a:lnTo>
                  <a:pt x="196" y="172"/>
                </a:lnTo>
                <a:lnTo>
                  <a:pt x="187" y="180"/>
                </a:lnTo>
                <a:lnTo>
                  <a:pt x="190" y="182"/>
                </a:lnTo>
                <a:lnTo>
                  <a:pt x="192" y="185"/>
                </a:lnTo>
                <a:lnTo>
                  <a:pt x="196" y="188"/>
                </a:lnTo>
                <a:lnTo>
                  <a:pt x="199" y="192"/>
                </a:lnTo>
                <a:lnTo>
                  <a:pt x="203" y="192"/>
                </a:lnTo>
                <a:lnTo>
                  <a:pt x="203" y="194"/>
                </a:lnTo>
                <a:lnTo>
                  <a:pt x="208" y="195"/>
                </a:lnTo>
                <a:lnTo>
                  <a:pt x="220" y="208"/>
                </a:lnTo>
                <a:lnTo>
                  <a:pt x="202" y="227"/>
                </a:lnTo>
                <a:lnTo>
                  <a:pt x="196" y="221"/>
                </a:lnTo>
                <a:lnTo>
                  <a:pt x="195" y="223"/>
                </a:lnTo>
                <a:lnTo>
                  <a:pt x="192" y="220"/>
                </a:lnTo>
                <a:lnTo>
                  <a:pt x="187" y="223"/>
                </a:lnTo>
                <a:lnTo>
                  <a:pt x="193" y="227"/>
                </a:lnTo>
                <a:lnTo>
                  <a:pt x="190" y="230"/>
                </a:lnTo>
                <a:lnTo>
                  <a:pt x="192" y="232"/>
                </a:lnTo>
                <a:lnTo>
                  <a:pt x="189" y="238"/>
                </a:lnTo>
                <a:lnTo>
                  <a:pt x="187" y="236"/>
                </a:lnTo>
                <a:lnTo>
                  <a:pt x="184" y="233"/>
                </a:lnTo>
                <a:lnTo>
                  <a:pt x="183" y="233"/>
                </a:lnTo>
                <a:lnTo>
                  <a:pt x="179" y="236"/>
                </a:lnTo>
                <a:lnTo>
                  <a:pt x="174" y="236"/>
                </a:lnTo>
                <a:lnTo>
                  <a:pt x="171" y="239"/>
                </a:lnTo>
                <a:lnTo>
                  <a:pt x="170" y="239"/>
                </a:lnTo>
                <a:lnTo>
                  <a:pt x="167" y="236"/>
                </a:lnTo>
                <a:lnTo>
                  <a:pt x="165" y="232"/>
                </a:lnTo>
                <a:lnTo>
                  <a:pt x="164" y="229"/>
                </a:lnTo>
                <a:lnTo>
                  <a:pt x="162" y="226"/>
                </a:lnTo>
                <a:lnTo>
                  <a:pt x="162" y="227"/>
                </a:lnTo>
                <a:lnTo>
                  <a:pt x="161" y="227"/>
                </a:lnTo>
                <a:lnTo>
                  <a:pt x="161" y="232"/>
                </a:lnTo>
                <a:lnTo>
                  <a:pt x="158" y="233"/>
                </a:lnTo>
                <a:lnTo>
                  <a:pt x="157" y="233"/>
                </a:lnTo>
                <a:lnTo>
                  <a:pt x="155" y="232"/>
                </a:lnTo>
                <a:lnTo>
                  <a:pt x="157" y="220"/>
                </a:lnTo>
                <a:lnTo>
                  <a:pt x="154" y="218"/>
                </a:lnTo>
                <a:lnTo>
                  <a:pt x="151" y="220"/>
                </a:lnTo>
                <a:lnTo>
                  <a:pt x="148" y="220"/>
                </a:lnTo>
                <a:lnTo>
                  <a:pt x="145" y="214"/>
                </a:lnTo>
                <a:lnTo>
                  <a:pt x="142" y="214"/>
                </a:lnTo>
                <a:lnTo>
                  <a:pt x="135" y="216"/>
                </a:lnTo>
                <a:lnTo>
                  <a:pt x="126" y="217"/>
                </a:lnTo>
                <a:lnTo>
                  <a:pt x="124" y="218"/>
                </a:lnTo>
                <a:lnTo>
                  <a:pt x="124" y="223"/>
                </a:lnTo>
                <a:lnTo>
                  <a:pt x="123" y="223"/>
                </a:lnTo>
                <a:lnTo>
                  <a:pt x="116" y="218"/>
                </a:lnTo>
                <a:lnTo>
                  <a:pt x="114" y="217"/>
                </a:lnTo>
                <a:lnTo>
                  <a:pt x="114" y="211"/>
                </a:lnTo>
                <a:lnTo>
                  <a:pt x="111" y="208"/>
                </a:lnTo>
                <a:lnTo>
                  <a:pt x="108" y="208"/>
                </a:lnTo>
                <a:lnTo>
                  <a:pt x="104" y="208"/>
                </a:lnTo>
                <a:lnTo>
                  <a:pt x="101" y="205"/>
                </a:lnTo>
                <a:lnTo>
                  <a:pt x="98" y="205"/>
                </a:lnTo>
                <a:lnTo>
                  <a:pt x="95" y="205"/>
                </a:lnTo>
                <a:lnTo>
                  <a:pt x="89" y="201"/>
                </a:lnTo>
                <a:lnTo>
                  <a:pt x="86" y="198"/>
                </a:lnTo>
                <a:lnTo>
                  <a:pt x="85" y="194"/>
                </a:lnTo>
                <a:lnTo>
                  <a:pt x="80" y="191"/>
                </a:lnTo>
                <a:lnTo>
                  <a:pt x="79" y="186"/>
                </a:lnTo>
                <a:lnTo>
                  <a:pt x="76" y="185"/>
                </a:lnTo>
                <a:lnTo>
                  <a:pt x="75" y="185"/>
                </a:lnTo>
                <a:lnTo>
                  <a:pt x="70" y="188"/>
                </a:lnTo>
                <a:lnTo>
                  <a:pt x="67" y="186"/>
                </a:lnTo>
                <a:lnTo>
                  <a:pt x="64" y="186"/>
                </a:lnTo>
                <a:lnTo>
                  <a:pt x="63" y="186"/>
                </a:lnTo>
                <a:lnTo>
                  <a:pt x="60" y="183"/>
                </a:lnTo>
                <a:lnTo>
                  <a:pt x="61" y="179"/>
                </a:lnTo>
                <a:lnTo>
                  <a:pt x="58" y="177"/>
                </a:lnTo>
                <a:lnTo>
                  <a:pt x="55" y="177"/>
                </a:lnTo>
                <a:lnTo>
                  <a:pt x="53" y="176"/>
                </a:lnTo>
                <a:lnTo>
                  <a:pt x="48" y="175"/>
                </a:lnTo>
                <a:lnTo>
                  <a:pt x="47" y="175"/>
                </a:lnTo>
                <a:lnTo>
                  <a:pt x="45" y="173"/>
                </a:lnTo>
                <a:lnTo>
                  <a:pt x="45" y="166"/>
                </a:lnTo>
                <a:lnTo>
                  <a:pt x="45" y="164"/>
                </a:lnTo>
                <a:lnTo>
                  <a:pt x="42" y="164"/>
                </a:lnTo>
                <a:lnTo>
                  <a:pt x="41" y="163"/>
                </a:lnTo>
                <a:lnTo>
                  <a:pt x="42" y="160"/>
                </a:lnTo>
                <a:lnTo>
                  <a:pt x="41" y="158"/>
                </a:lnTo>
                <a:lnTo>
                  <a:pt x="38" y="157"/>
                </a:lnTo>
                <a:lnTo>
                  <a:pt x="36" y="155"/>
                </a:lnTo>
                <a:lnTo>
                  <a:pt x="35" y="150"/>
                </a:lnTo>
                <a:lnTo>
                  <a:pt x="32" y="147"/>
                </a:lnTo>
                <a:lnTo>
                  <a:pt x="31" y="145"/>
                </a:lnTo>
                <a:lnTo>
                  <a:pt x="25" y="138"/>
                </a:lnTo>
                <a:lnTo>
                  <a:pt x="25" y="135"/>
                </a:lnTo>
                <a:lnTo>
                  <a:pt x="26" y="128"/>
                </a:lnTo>
                <a:lnTo>
                  <a:pt x="25" y="125"/>
                </a:lnTo>
                <a:lnTo>
                  <a:pt x="22" y="123"/>
                </a:lnTo>
                <a:lnTo>
                  <a:pt x="17" y="123"/>
                </a:lnTo>
                <a:lnTo>
                  <a:pt x="16" y="123"/>
                </a:lnTo>
                <a:lnTo>
                  <a:pt x="14" y="123"/>
                </a:lnTo>
                <a:lnTo>
                  <a:pt x="11" y="120"/>
                </a:lnTo>
                <a:lnTo>
                  <a:pt x="7" y="119"/>
                </a:lnTo>
                <a:lnTo>
                  <a:pt x="6" y="117"/>
                </a:lnTo>
                <a:lnTo>
                  <a:pt x="6" y="114"/>
                </a:lnTo>
                <a:lnTo>
                  <a:pt x="3" y="113"/>
                </a:lnTo>
                <a:lnTo>
                  <a:pt x="1" y="113"/>
                </a:lnTo>
                <a:lnTo>
                  <a:pt x="0" y="113"/>
                </a:lnTo>
                <a:lnTo>
                  <a:pt x="0" y="112"/>
                </a:lnTo>
                <a:lnTo>
                  <a:pt x="1" y="106"/>
                </a:lnTo>
                <a:lnTo>
                  <a:pt x="1" y="103"/>
                </a:lnTo>
                <a:lnTo>
                  <a:pt x="1" y="101"/>
                </a:lnTo>
                <a:lnTo>
                  <a:pt x="4" y="100"/>
                </a:lnTo>
                <a:lnTo>
                  <a:pt x="4" y="95"/>
                </a:lnTo>
                <a:lnTo>
                  <a:pt x="9" y="94"/>
                </a:lnTo>
                <a:lnTo>
                  <a:pt x="9" y="91"/>
                </a:lnTo>
                <a:lnTo>
                  <a:pt x="9" y="85"/>
                </a:lnTo>
                <a:lnTo>
                  <a:pt x="10" y="81"/>
                </a:lnTo>
                <a:lnTo>
                  <a:pt x="10" y="78"/>
                </a:lnTo>
                <a:lnTo>
                  <a:pt x="10" y="76"/>
                </a:lnTo>
                <a:lnTo>
                  <a:pt x="13" y="73"/>
                </a:lnTo>
                <a:lnTo>
                  <a:pt x="13" y="70"/>
                </a:lnTo>
                <a:lnTo>
                  <a:pt x="13" y="69"/>
                </a:lnTo>
                <a:lnTo>
                  <a:pt x="11" y="69"/>
                </a:lnTo>
                <a:lnTo>
                  <a:pt x="11" y="68"/>
                </a:lnTo>
                <a:lnTo>
                  <a:pt x="13" y="63"/>
                </a:lnTo>
                <a:lnTo>
                  <a:pt x="11" y="60"/>
                </a:lnTo>
                <a:lnTo>
                  <a:pt x="9" y="53"/>
                </a:lnTo>
                <a:lnTo>
                  <a:pt x="9" y="51"/>
                </a:lnTo>
                <a:lnTo>
                  <a:pt x="11" y="50"/>
                </a:lnTo>
                <a:lnTo>
                  <a:pt x="14" y="50"/>
                </a:lnTo>
                <a:lnTo>
                  <a:pt x="14" y="47"/>
                </a:lnTo>
                <a:lnTo>
                  <a:pt x="17" y="46"/>
                </a:lnTo>
                <a:lnTo>
                  <a:pt x="17" y="43"/>
                </a:lnTo>
                <a:lnTo>
                  <a:pt x="19" y="40"/>
                </a:lnTo>
                <a:lnTo>
                  <a:pt x="19" y="37"/>
                </a:lnTo>
                <a:lnTo>
                  <a:pt x="19" y="29"/>
                </a:lnTo>
                <a:lnTo>
                  <a:pt x="19" y="27"/>
                </a:lnTo>
                <a:lnTo>
                  <a:pt x="20" y="21"/>
                </a:lnTo>
                <a:lnTo>
                  <a:pt x="28" y="13"/>
                </a:lnTo>
                <a:lnTo>
                  <a:pt x="29" y="12"/>
                </a:lnTo>
                <a:lnTo>
                  <a:pt x="32" y="7"/>
                </a:lnTo>
                <a:lnTo>
                  <a:pt x="36" y="7"/>
                </a:lnTo>
                <a:lnTo>
                  <a:pt x="38" y="5"/>
                </a:lnTo>
                <a:lnTo>
                  <a:pt x="41" y="3"/>
                </a:lnTo>
                <a:lnTo>
                  <a:pt x="42" y="3"/>
                </a:lnTo>
                <a:lnTo>
                  <a:pt x="42" y="0"/>
                </a:lnTo>
                <a:lnTo>
                  <a:pt x="48" y="5"/>
                </a:lnTo>
                <a:lnTo>
                  <a:pt x="48" y="2"/>
                </a:lnTo>
                <a:lnTo>
                  <a:pt x="77" y="5"/>
                </a:lnTo>
                <a:lnTo>
                  <a:pt x="77" y="13"/>
                </a:lnTo>
                <a:lnTo>
                  <a:pt x="76" y="21"/>
                </a:lnTo>
                <a:lnTo>
                  <a:pt x="77" y="31"/>
                </a:lnTo>
                <a:lnTo>
                  <a:pt x="92" y="40"/>
                </a:lnTo>
                <a:lnTo>
                  <a:pt x="104" y="43"/>
                </a:lnTo>
                <a:lnTo>
                  <a:pt x="104" y="40"/>
                </a:lnTo>
                <a:lnTo>
                  <a:pt x="117" y="44"/>
                </a:lnTo>
                <a:lnTo>
                  <a:pt x="118" y="43"/>
                </a:lnTo>
                <a:lnTo>
                  <a:pt x="120" y="43"/>
                </a:lnTo>
                <a:lnTo>
                  <a:pt x="121" y="40"/>
                </a:lnTo>
                <a:lnTo>
                  <a:pt x="124" y="40"/>
                </a:lnTo>
                <a:lnTo>
                  <a:pt x="132" y="29"/>
                </a:lnTo>
                <a:lnTo>
                  <a:pt x="136" y="35"/>
                </a:lnTo>
                <a:lnTo>
                  <a:pt x="139" y="37"/>
                </a:lnTo>
                <a:lnTo>
                  <a:pt x="140" y="43"/>
                </a:lnTo>
                <a:lnTo>
                  <a:pt x="133" y="50"/>
                </a:lnTo>
                <a:lnTo>
                  <a:pt x="129" y="46"/>
                </a:lnTo>
                <a:lnTo>
                  <a:pt x="126" y="49"/>
                </a:lnTo>
                <a:lnTo>
                  <a:pt x="133" y="56"/>
                </a:lnTo>
                <a:lnTo>
                  <a:pt x="136" y="60"/>
                </a:lnTo>
                <a:lnTo>
                  <a:pt x="143" y="68"/>
                </a:lnTo>
                <a:lnTo>
                  <a:pt x="146" y="76"/>
                </a:lnTo>
                <a:lnTo>
                  <a:pt x="152" y="72"/>
                </a:lnTo>
                <a:lnTo>
                  <a:pt x="165" y="90"/>
                </a:lnTo>
                <a:lnTo>
                  <a:pt x="145" y="98"/>
                </a:lnTo>
                <a:lnTo>
                  <a:pt x="157" y="113"/>
                </a:lnTo>
                <a:lnTo>
                  <a:pt x="164" y="109"/>
                </a:lnTo>
                <a:lnTo>
                  <a:pt x="167" y="113"/>
                </a:lnTo>
                <a:lnTo>
                  <a:pt x="167" y="117"/>
                </a:lnTo>
                <a:lnTo>
                  <a:pt x="170" y="120"/>
                </a:lnTo>
                <a:lnTo>
                  <a:pt x="174" y="122"/>
                </a:lnTo>
                <a:lnTo>
                  <a:pt x="177" y="125"/>
                </a:lnTo>
                <a:lnTo>
                  <a:pt x="164" y="135"/>
                </a:lnTo>
                <a:lnTo>
                  <a:pt x="177" y="150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265" name="Freeform 260"/>
          <p:cNvSpPr>
            <a:spLocks/>
          </p:cNvSpPr>
          <p:nvPr/>
        </p:nvSpPr>
        <p:spPr bwMode="auto">
          <a:xfrm rot="21334256">
            <a:off x="17146457" y="1663707"/>
            <a:ext cx="689132" cy="598283"/>
          </a:xfrm>
          <a:custGeom>
            <a:avLst/>
            <a:gdLst>
              <a:gd name="T0" fmla="*/ 2147483647 w 223"/>
              <a:gd name="T1" fmla="*/ 2147483647 h 164"/>
              <a:gd name="T2" fmla="*/ 2147483647 w 223"/>
              <a:gd name="T3" fmla="*/ 2147483647 h 164"/>
              <a:gd name="T4" fmla="*/ 2147483647 w 223"/>
              <a:gd name="T5" fmla="*/ 2147483647 h 164"/>
              <a:gd name="T6" fmla="*/ 2147483647 w 223"/>
              <a:gd name="T7" fmla="*/ 2147483647 h 164"/>
              <a:gd name="T8" fmla="*/ 2147483647 w 223"/>
              <a:gd name="T9" fmla="*/ 2147483647 h 164"/>
              <a:gd name="T10" fmla="*/ 2147483647 w 223"/>
              <a:gd name="T11" fmla="*/ 2147483647 h 164"/>
              <a:gd name="T12" fmla="*/ 2147483647 w 223"/>
              <a:gd name="T13" fmla="*/ 2147483647 h 164"/>
              <a:gd name="T14" fmla="*/ 2147483647 w 223"/>
              <a:gd name="T15" fmla="*/ 2147483647 h 164"/>
              <a:gd name="T16" fmla="*/ 2147483647 w 223"/>
              <a:gd name="T17" fmla="*/ 2147483647 h 164"/>
              <a:gd name="T18" fmla="*/ 2147483647 w 223"/>
              <a:gd name="T19" fmla="*/ 2147483647 h 164"/>
              <a:gd name="T20" fmla="*/ 2147483647 w 223"/>
              <a:gd name="T21" fmla="*/ 2147483647 h 164"/>
              <a:gd name="T22" fmla="*/ 2147483647 w 223"/>
              <a:gd name="T23" fmla="*/ 2147483647 h 164"/>
              <a:gd name="T24" fmla="*/ 2147483647 w 223"/>
              <a:gd name="T25" fmla="*/ 2147483647 h 164"/>
              <a:gd name="T26" fmla="*/ 2147483647 w 223"/>
              <a:gd name="T27" fmla="*/ 2147483647 h 164"/>
              <a:gd name="T28" fmla="*/ 2147483647 w 223"/>
              <a:gd name="T29" fmla="*/ 2147483647 h 164"/>
              <a:gd name="T30" fmla="*/ 2147483647 w 223"/>
              <a:gd name="T31" fmla="*/ 2147483647 h 164"/>
              <a:gd name="T32" fmla="*/ 2147483647 w 223"/>
              <a:gd name="T33" fmla="*/ 2147483647 h 164"/>
              <a:gd name="T34" fmla="*/ 2147483647 w 223"/>
              <a:gd name="T35" fmla="*/ 2147483647 h 164"/>
              <a:gd name="T36" fmla="*/ 2147483647 w 223"/>
              <a:gd name="T37" fmla="*/ 2147483647 h 164"/>
              <a:gd name="T38" fmla="*/ 2147483647 w 223"/>
              <a:gd name="T39" fmla="*/ 2147483647 h 164"/>
              <a:gd name="T40" fmla="*/ 2147483647 w 223"/>
              <a:gd name="T41" fmla="*/ 2147483647 h 164"/>
              <a:gd name="T42" fmla="*/ 2147483647 w 223"/>
              <a:gd name="T43" fmla="*/ 2147483647 h 164"/>
              <a:gd name="T44" fmla="*/ 2147483647 w 223"/>
              <a:gd name="T45" fmla="*/ 2147483647 h 164"/>
              <a:gd name="T46" fmla="*/ 2147483647 w 223"/>
              <a:gd name="T47" fmla="*/ 2147483647 h 164"/>
              <a:gd name="T48" fmla="*/ 2147483647 w 223"/>
              <a:gd name="T49" fmla="*/ 2147483647 h 164"/>
              <a:gd name="T50" fmla="*/ 2147483647 w 223"/>
              <a:gd name="T51" fmla="*/ 2147483647 h 164"/>
              <a:gd name="T52" fmla="*/ 2147483647 w 223"/>
              <a:gd name="T53" fmla="*/ 2147483647 h 164"/>
              <a:gd name="T54" fmla="*/ 0 w 223"/>
              <a:gd name="T55" fmla="*/ 2147483647 h 164"/>
              <a:gd name="T56" fmla="*/ 2147483647 w 223"/>
              <a:gd name="T57" fmla="*/ 2147483647 h 164"/>
              <a:gd name="T58" fmla="*/ 2147483647 w 223"/>
              <a:gd name="T59" fmla="*/ 2147483647 h 164"/>
              <a:gd name="T60" fmla="*/ 2147483647 w 223"/>
              <a:gd name="T61" fmla="*/ 2147483647 h 164"/>
              <a:gd name="T62" fmla="*/ 2147483647 w 223"/>
              <a:gd name="T63" fmla="*/ 2147483647 h 164"/>
              <a:gd name="T64" fmla="*/ 2147483647 w 223"/>
              <a:gd name="T65" fmla="*/ 2147483647 h 164"/>
              <a:gd name="T66" fmla="*/ 2147483647 w 223"/>
              <a:gd name="T67" fmla="*/ 2147483647 h 164"/>
              <a:gd name="T68" fmla="*/ 2147483647 w 223"/>
              <a:gd name="T69" fmla="*/ 2147483647 h 164"/>
              <a:gd name="T70" fmla="*/ 2147483647 w 223"/>
              <a:gd name="T71" fmla="*/ 2147483647 h 164"/>
              <a:gd name="T72" fmla="*/ 2147483647 w 223"/>
              <a:gd name="T73" fmla="*/ 2147483647 h 164"/>
              <a:gd name="T74" fmla="*/ 2147483647 w 223"/>
              <a:gd name="T75" fmla="*/ 2147483647 h 164"/>
              <a:gd name="T76" fmla="*/ 2147483647 w 223"/>
              <a:gd name="T77" fmla="*/ 2147483647 h 164"/>
              <a:gd name="T78" fmla="*/ 2147483647 w 223"/>
              <a:gd name="T79" fmla="*/ 2147483647 h 164"/>
              <a:gd name="T80" fmla="*/ 2147483647 w 223"/>
              <a:gd name="T81" fmla="*/ 2147483647 h 164"/>
              <a:gd name="T82" fmla="*/ 2147483647 w 223"/>
              <a:gd name="T83" fmla="*/ 2147483647 h 164"/>
              <a:gd name="T84" fmla="*/ 2147483647 w 223"/>
              <a:gd name="T85" fmla="*/ 0 h 164"/>
              <a:gd name="T86" fmla="*/ 2147483647 w 223"/>
              <a:gd name="T87" fmla="*/ 2147483647 h 164"/>
              <a:gd name="T88" fmla="*/ 2147483647 w 223"/>
              <a:gd name="T89" fmla="*/ 2147483647 h 164"/>
              <a:gd name="T90" fmla="*/ 2147483647 w 223"/>
              <a:gd name="T91" fmla="*/ 2147483647 h 164"/>
              <a:gd name="T92" fmla="*/ 2147483647 w 223"/>
              <a:gd name="T93" fmla="*/ 2147483647 h 164"/>
              <a:gd name="T94" fmla="*/ 2147483647 w 223"/>
              <a:gd name="T95" fmla="*/ 2147483647 h 164"/>
              <a:gd name="T96" fmla="*/ 2147483647 w 223"/>
              <a:gd name="T97" fmla="*/ 2147483647 h 164"/>
              <a:gd name="T98" fmla="*/ 2147483647 w 223"/>
              <a:gd name="T99" fmla="*/ 2147483647 h 164"/>
              <a:gd name="T100" fmla="*/ 2147483647 w 223"/>
              <a:gd name="T101" fmla="*/ 2147483647 h 164"/>
              <a:gd name="T102" fmla="*/ 2147483647 w 223"/>
              <a:gd name="T103" fmla="*/ 2147483647 h 164"/>
              <a:gd name="T104" fmla="*/ 2147483647 w 223"/>
              <a:gd name="T105" fmla="*/ 2147483647 h 164"/>
              <a:gd name="T106" fmla="*/ 2147483647 w 223"/>
              <a:gd name="T107" fmla="*/ 2147483647 h 164"/>
              <a:gd name="T108" fmla="*/ 2147483647 w 223"/>
              <a:gd name="T109" fmla="*/ 2147483647 h 164"/>
              <a:gd name="T110" fmla="*/ 2147483647 w 223"/>
              <a:gd name="T111" fmla="*/ 2147483647 h 164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223"/>
              <a:gd name="T169" fmla="*/ 0 h 164"/>
              <a:gd name="T170" fmla="*/ 223 w 223"/>
              <a:gd name="T171" fmla="*/ 164 h 164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223" h="164">
                <a:moveTo>
                  <a:pt x="179" y="66"/>
                </a:moveTo>
                <a:lnTo>
                  <a:pt x="184" y="66"/>
                </a:lnTo>
                <a:lnTo>
                  <a:pt x="187" y="66"/>
                </a:lnTo>
                <a:lnTo>
                  <a:pt x="187" y="67"/>
                </a:lnTo>
                <a:lnTo>
                  <a:pt x="187" y="70"/>
                </a:lnTo>
                <a:lnTo>
                  <a:pt x="185" y="79"/>
                </a:lnTo>
                <a:lnTo>
                  <a:pt x="185" y="86"/>
                </a:lnTo>
                <a:lnTo>
                  <a:pt x="185" y="91"/>
                </a:lnTo>
                <a:lnTo>
                  <a:pt x="184" y="95"/>
                </a:lnTo>
                <a:lnTo>
                  <a:pt x="182" y="95"/>
                </a:lnTo>
                <a:lnTo>
                  <a:pt x="178" y="94"/>
                </a:lnTo>
                <a:lnTo>
                  <a:pt x="178" y="97"/>
                </a:lnTo>
                <a:lnTo>
                  <a:pt x="178" y="100"/>
                </a:lnTo>
                <a:lnTo>
                  <a:pt x="173" y="100"/>
                </a:lnTo>
                <a:lnTo>
                  <a:pt x="173" y="103"/>
                </a:lnTo>
                <a:lnTo>
                  <a:pt x="173" y="107"/>
                </a:lnTo>
                <a:lnTo>
                  <a:pt x="176" y="107"/>
                </a:lnTo>
                <a:lnTo>
                  <a:pt x="179" y="107"/>
                </a:lnTo>
                <a:lnTo>
                  <a:pt x="181" y="108"/>
                </a:lnTo>
                <a:lnTo>
                  <a:pt x="181" y="110"/>
                </a:lnTo>
                <a:lnTo>
                  <a:pt x="181" y="113"/>
                </a:lnTo>
                <a:lnTo>
                  <a:pt x="181" y="117"/>
                </a:lnTo>
                <a:lnTo>
                  <a:pt x="181" y="120"/>
                </a:lnTo>
                <a:lnTo>
                  <a:pt x="182" y="120"/>
                </a:lnTo>
                <a:lnTo>
                  <a:pt x="184" y="120"/>
                </a:lnTo>
                <a:lnTo>
                  <a:pt x="191" y="120"/>
                </a:lnTo>
                <a:lnTo>
                  <a:pt x="194" y="122"/>
                </a:lnTo>
                <a:lnTo>
                  <a:pt x="194" y="123"/>
                </a:lnTo>
                <a:lnTo>
                  <a:pt x="194" y="126"/>
                </a:lnTo>
                <a:lnTo>
                  <a:pt x="194" y="130"/>
                </a:lnTo>
                <a:lnTo>
                  <a:pt x="194" y="133"/>
                </a:lnTo>
                <a:lnTo>
                  <a:pt x="195" y="136"/>
                </a:lnTo>
                <a:lnTo>
                  <a:pt x="198" y="136"/>
                </a:lnTo>
                <a:lnTo>
                  <a:pt x="200" y="138"/>
                </a:lnTo>
                <a:lnTo>
                  <a:pt x="201" y="138"/>
                </a:lnTo>
                <a:lnTo>
                  <a:pt x="206" y="138"/>
                </a:lnTo>
                <a:lnTo>
                  <a:pt x="210" y="139"/>
                </a:lnTo>
                <a:lnTo>
                  <a:pt x="213" y="141"/>
                </a:lnTo>
                <a:lnTo>
                  <a:pt x="217" y="142"/>
                </a:lnTo>
                <a:lnTo>
                  <a:pt x="219" y="142"/>
                </a:lnTo>
                <a:lnTo>
                  <a:pt x="223" y="142"/>
                </a:lnTo>
                <a:lnTo>
                  <a:pt x="222" y="145"/>
                </a:lnTo>
                <a:lnTo>
                  <a:pt x="223" y="145"/>
                </a:lnTo>
                <a:lnTo>
                  <a:pt x="223" y="147"/>
                </a:lnTo>
                <a:lnTo>
                  <a:pt x="197" y="145"/>
                </a:lnTo>
                <a:lnTo>
                  <a:pt x="197" y="150"/>
                </a:lnTo>
                <a:lnTo>
                  <a:pt x="173" y="148"/>
                </a:lnTo>
                <a:lnTo>
                  <a:pt x="173" y="142"/>
                </a:lnTo>
                <a:lnTo>
                  <a:pt x="160" y="141"/>
                </a:lnTo>
                <a:lnTo>
                  <a:pt x="159" y="139"/>
                </a:lnTo>
                <a:lnTo>
                  <a:pt x="159" y="138"/>
                </a:lnTo>
                <a:lnTo>
                  <a:pt x="162" y="136"/>
                </a:lnTo>
                <a:lnTo>
                  <a:pt x="160" y="133"/>
                </a:lnTo>
                <a:lnTo>
                  <a:pt x="159" y="133"/>
                </a:lnTo>
                <a:lnTo>
                  <a:pt x="154" y="132"/>
                </a:lnTo>
                <a:lnTo>
                  <a:pt x="156" y="133"/>
                </a:lnTo>
                <a:lnTo>
                  <a:pt x="156" y="136"/>
                </a:lnTo>
                <a:lnTo>
                  <a:pt x="151" y="141"/>
                </a:lnTo>
                <a:lnTo>
                  <a:pt x="156" y="141"/>
                </a:lnTo>
                <a:lnTo>
                  <a:pt x="154" y="164"/>
                </a:lnTo>
                <a:lnTo>
                  <a:pt x="129" y="164"/>
                </a:lnTo>
                <a:lnTo>
                  <a:pt x="129" y="161"/>
                </a:lnTo>
                <a:lnTo>
                  <a:pt x="126" y="161"/>
                </a:lnTo>
                <a:lnTo>
                  <a:pt x="124" y="163"/>
                </a:lnTo>
                <a:lnTo>
                  <a:pt x="112" y="158"/>
                </a:lnTo>
                <a:lnTo>
                  <a:pt x="110" y="157"/>
                </a:lnTo>
                <a:lnTo>
                  <a:pt x="109" y="154"/>
                </a:lnTo>
                <a:lnTo>
                  <a:pt x="107" y="152"/>
                </a:lnTo>
                <a:lnTo>
                  <a:pt x="96" y="148"/>
                </a:lnTo>
                <a:lnTo>
                  <a:pt x="94" y="148"/>
                </a:lnTo>
                <a:lnTo>
                  <a:pt x="90" y="151"/>
                </a:lnTo>
                <a:lnTo>
                  <a:pt x="77" y="151"/>
                </a:lnTo>
                <a:lnTo>
                  <a:pt x="75" y="150"/>
                </a:lnTo>
                <a:lnTo>
                  <a:pt x="41" y="148"/>
                </a:lnTo>
                <a:lnTo>
                  <a:pt x="34" y="144"/>
                </a:lnTo>
                <a:lnTo>
                  <a:pt x="33" y="144"/>
                </a:lnTo>
                <a:lnTo>
                  <a:pt x="25" y="145"/>
                </a:lnTo>
                <a:lnTo>
                  <a:pt x="18" y="144"/>
                </a:lnTo>
                <a:lnTo>
                  <a:pt x="15" y="144"/>
                </a:lnTo>
                <a:lnTo>
                  <a:pt x="15" y="136"/>
                </a:lnTo>
                <a:lnTo>
                  <a:pt x="3" y="136"/>
                </a:lnTo>
                <a:lnTo>
                  <a:pt x="5" y="120"/>
                </a:lnTo>
                <a:lnTo>
                  <a:pt x="0" y="119"/>
                </a:lnTo>
                <a:lnTo>
                  <a:pt x="2" y="117"/>
                </a:lnTo>
                <a:lnTo>
                  <a:pt x="6" y="116"/>
                </a:lnTo>
                <a:lnTo>
                  <a:pt x="6" y="110"/>
                </a:lnTo>
                <a:lnTo>
                  <a:pt x="19" y="111"/>
                </a:lnTo>
                <a:lnTo>
                  <a:pt x="24" y="111"/>
                </a:lnTo>
                <a:lnTo>
                  <a:pt x="28" y="107"/>
                </a:lnTo>
                <a:lnTo>
                  <a:pt x="46" y="88"/>
                </a:lnTo>
                <a:lnTo>
                  <a:pt x="50" y="85"/>
                </a:lnTo>
                <a:lnTo>
                  <a:pt x="52" y="86"/>
                </a:lnTo>
                <a:lnTo>
                  <a:pt x="55" y="88"/>
                </a:lnTo>
                <a:lnTo>
                  <a:pt x="59" y="89"/>
                </a:lnTo>
                <a:lnTo>
                  <a:pt x="60" y="86"/>
                </a:lnTo>
                <a:lnTo>
                  <a:pt x="62" y="85"/>
                </a:lnTo>
                <a:lnTo>
                  <a:pt x="63" y="85"/>
                </a:lnTo>
                <a:lnTo>
                  <a:pt x="65" y="85"/>
                </a:lnTo>
                <a:lnTo>
                  <a:pt x="72" y="72"/>
                </a:lnTo>
                <a:lnTo>
                  <a:pt x="66" y="70"/>
                </a:lnTo>
                <a:lnTo>
                  <a:pt x="65" y="67"/>
                </a:lnTo>
                <a:lnTo>
                  <a:pt x="62" y="67"/>
                </a:lnTo>
                <a:lnTo>
                  <a:pt x="60" y="66"/>
                </a:lnTo>
                <a:lnTo>
                  <a:pt x="58" y="67"/>
                </a:lnTo>
                <a:lnTo>
                  <a:pt x="55" y="66"/>
                </a:lnTo>
                <a:lnTo>
                  <a:pt x="55" y="65"/>
                </a:lnTo>
                <a:lnTo>
                  <a:pt x="52" y="63"/>
                </a:lnTo>
                <a:lnTo>
                  <a:pt x="52" y="60"/>
                </a:lnTo>
                <a:lnTo>
                  <a:pt x="49" y="60"/>
                </a:lnTo>
                <a:lnTo>
                  <a:pt x="44" y="59"/>
                </a:lnTo>
                <a:lnTo>
                  <a:pt x="43" y="57"/>
                </a:lnTo>
                <a:lnTo>
                  <a:pt x="41" y="54"/>
                </a:lnTo>
                <a:lnTo>
                  <a:pt x="40" y="53"/>
                </a:lnTo>
                <a:lnTo>
                  <a:pt x="34" y="53"/>
                </a:lnTo>
                <a:lnTo>
                  <a:pt x="28" y="50"/>
                </a:lnTo>
                <a:lnTo>
                  <a:pt x="27" y="45"/>
                </a:lnTo>
                <a:lnTo>
                  <a:pt x="25" y="45"/>
                </a:lnTo>
                <a:lnTo>
                  <a:pt x="27" y="16"/>
                </a:lnTo>
                <a:lnTo>
                  <a:pt x="50" y="18"/>
                </a:lnTo>
                <a:lnTo>
                  <a:pt x="50" y="28"/>
                </a:lnTo>
                <a:lnTo>
                  <a:pt x="80" y="29"/>
                </a:lnTo>
                <a:lnTo>
                  <a:pt x="80" y="38"/>
                </a:lnTo>
                <a:lnTo>
                  <a:pt x="94" y="40"/>
                </a:lnTo>
                <a:lnTo>
                  <a:pt x="93" y="32"/>
                </a:lnTo>
                <a:lnTo>
                  <a:pt x="99" y="32"/>
                </a:lnTo>
                <a:lnTo>
                  <a:pt x="99" y="22"/>
                </a:lnTo>
                <a:lnTo>
                  <a:pt x="100" y="0"/>
                </a:lnTo>
                <a:lnTo>
                  <a:pt x="126" y="2"/>
                </a:lnTo>
                <a:lnTo>
                  <a:pt x="126" y="15"/>
                </a:lnTo>
                <a:lnTo>
                  <a:pt x="126" y="21"/>
                </a:lnTo>
                <a:lnTo>
                  <a:pt x="125" y="22"/>
                </a:lnTo>
                <a:lnTo>
                  <a:pt x="125" y="23"/>
                </a:lnTo>
                <a:lnTo>
                  <a:pt x="126" y="26"/>
                </a:lnTo>
                <a:lnTo>
                  <a:pt x="129" y="25"/>
                </a:lnTo>
                <a:lnTo>
                  <a:pt x="132" y="23"/>
                </a:lnTo>
                <a:lnTo>
                  <a:pt x="135" y="23"/>
                </a:lnTo>
                <a:lnTo>
                  <a:pt x="137" y="25"/>
                </a:lnTo>
                <a:lnTo>
                  <a:pt x="138" y="25"/>
                </a:lnTo>
                <a:lnTo>
                  <a:pt x="141" y="25"/>
                </a:lnTo>
                <a:lnTo>
                  <a:pt x="144" y="25"/>
                </a:lnTo>
                <a:lnTo>
                  <a:pt x="147" y="25"/>
                </a:lnTo>
                <a:lnTo>
                  <a:pt x="148" y="26"/>
                </a:lnTo>
                <a:lnTo>
                  <a:pt x="154" y="26"/>
                </a:lnTo>
                <a:lnTo>
                  <a:pt x="157" y="28"/>
                </a:lnTo>
                <a:lnTo>
                  <a:pt x="159" y="28"/>
                </a:lnTo>
                <a:lnTo>
                  <a:pt x="160" y="26"/>
                </a:lnTo>
                <a:lnTo>
                  <a:pt x="162" y="26"/>
                </a:lnTo>
                <a:lnTo>
                  <a:pt x="163" y="26"/>
                </a:lnTo>
                <a:lnTo>
                  <a:pt x="165" y="28"/>
                </a:lnTo>
                <a:lnTo>
                  <a:pt x="166" y="28"/>
                </a:lnTo>
                <a:lnTo>
                  <a:pt x="169" y="28"/>
                </a:lnTo>
                <a:lnTo>
                  <a:pt x="169" y="29"/>
                </a:lnTo>
                <a:lnTo>
                  <a:pt x="169" y="31"/>
                </a:lnTo>
                <a:lnTo>
                  <a:pt x="169" y="32"/>
                </a:lnTo>
                <a:lnTo>
                  <a:pt x="167" y="38"/>
                </a:lnTo>
                <a:lnTo>
                  <a:pt x="169" y="43"/>
                </a:lnTo>
                <a:lnTo>
                  <a:pt x="172" y="43"/>
                </a:lnTo>
                <a:lnTo>
                  <a:pt x="173" y="44"/>
                </a:lnTo>
                <a:lnTo>
                  <a:pt x="173" y="47"/>
                </a:lnTo>
                <a:lnTo>
                  <a:pt x="173" y="60"/>
                </a:lnTo>
                <a:lnTo>
                  <a:pt x="173" y="63"/>
                </a:lnTo>
                <a:lnTo>
                  <a:pt x="173" y="65"/>
                </a:lnTo>
                <a:lnTo>
                  <a:pt x="175" y="66"/>
                </a:lnTo>
                <a:lnTo>
                  <a:pt x="176" y="66"/>
                </a:lnTo>
                <a:lnTo>
                  <a:pt x="179" y="66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266" name="Freeform 261"/>
          <p:cNvSpPr>
            <a:spLocks/>
          </p:cNvSpPr>
          <p:nvPr/>
        </p:nvSpPr>
        <p:spPr bwMode="auto">
          <a:xfrm rot="21334256">
            <a:off x="15188060" y="3785627"/>
            <a:ext cx="702887" cy="708533"/>
          </a:xfrm>
          <a:custGeom>
            <a:avLst/>
            <a:gdLst>
              <a:gd name="T0" fmla="*/ 2147483647 w 228"/>
              <a:gd name="T1" fmla="*/ 2147483647 h 195"/>
              <a:gd name="T2" fmla="*/ 2147483647 w 228"/>
              <a:gd name="T3" fmla="*/ 2147483647 h 195"/>
              <a:gd name="T4" fmla="*/ 2147483647 w 228"/>
              <a:gd name="T5" fmla="*/ 2147483647 h 195"/>
              <a:gd name="T6" fmla="*/ 2147483647 w 228"/>
              <a:gd name="T7" fmla="*/ 2147483647 h 195"/>
              <a:gd name="T8" fmla="*/ 2147483647 w 228"/>
              <a:gd name="T9" fmla="*/ 2147483647 h 195"/>
              <a:gd name="T10" fmla="*/ 2147483647 w 228"/>
              <a:gd name="T11" fmla="*/ 2147483647 h 195"/>
              <a:gd name="T12" fmla="*/ 2147483647 w 228"/>
              <a:gd name="T13" fmla="*/ 2147483647 h 195"/>
              <a:gd name="T14" fmla="*/ 2147483647 w 228"/>
              <a:gd name="T15" fmla="*/ 2147483647 h 195"/>
              <a:gd name="T16" fmla="*/ 2147483647 w 228"/>
              <a:gd name="T17" fmla="*/ 2147483647 h 195"/>
              <a:gd name="T18" fmla="*/ 2147483647 w 228"/>
              <a:gd name="T19" fmla="*/ 2147483647 h 195"/>
              <a:gd name="T20" fmla="*/ 2147483647 w 228"/>
              <a:gd name="T21" fmla="*/ 2147483647 h 195"/>
              <a:gd name="T22" fmla="*/ 2147483647 w 228"/>
              <a:gd name="T23" fmla="*/ 2147483647 h 195"/>
              <a:gd name="T24" fmla="*/ 2147483647 w 228"/>
              <a:gd name="T25" fmla="*/ 2147483647 h 195"/>
              <a:gd name="T26" fmla="*/ 2147483647 w 228"/>
              <a:gd name="T27" fmla="*/ 2147483647 h 195"/>
              <a:gd name="T28" fmla="*/ 2147483647 w 228"/>
              <a:gd name="T29" fmla="*/ 2147483647 h 195"/>
              <a:gd name="T30" fmla="*/ 2147483647 w 228"/>
              <a:gd name="T31" fmla="*/ 2147483647 h 195"/>
              <a:gd name="T32" fmla="*/ 2147483647 w 228"/>
              <a:gd name="T33" fmla="*/ 2147483647 h 195"/>
              <a:gd name="T34" fmla="*/ 2147483647 w 228"/>
              <a:gd name="T35" fmla="*/ 2147483647 h 195"/>
              <a:gd name="T36" fmla="*/ 2147483647 w 228"/>
              <a:gd name="T37" fmla="*/ 2147483647 h 195"/>
              <a:gd name="T38" fmla="*/ 2147483647 w 228"/>
              <a:gd name="T39" fmla="*/ 2147483647 h 195"/>
              <a:gd name="T40" fmla="*/ 2147483647 w 228"/>
              <a:gd name="T41" fmla="*/ 2147483647 h 195"/>
              <a:gd name="T42" fmla="*/ 2147483647 w 228"/>
              <a:gd name="T43" fmla="*/ 2147483647 h 195"/>
              <a:gd name="T44" fmla="*/ 2147483647 w 228"/>
              <a:gd name="T45" fmla="*/ 2147483647 h 195"/>
              <a:gd name="T46" fmla="*/ 2147483647 w 228"/>
              <a:gd name="T47" fmla="*/ 2147483647 h 195"/>
              <a:gd name="T48" fmla="*/ 2147483647 w 228"/>
              <a:gd name="T49" fmla="*/ 2147483647 h 195"/>
              <a:gd name="T50" fmla="*/ 2147483647 w 228"/>
              <a:gd name="T51" fmla="*/ 2147483647 h 195"/>
              <a:gd name="T52" fmla="*/ 2147483647 w 228"/>
              <a:gd name="T53" fmla="*/ 2147483647 h 195"/>
              <a:gd name="T54" fmla="*/ 2147483647 w 228"/>
              <a:gd name="T55" fmla="*/ 2147483647 h 195"/>
              <a:gd name="T56" fmla="*/ 2147483647 w 228"/>
              <a:gd name="T57" fmla="*/ 2147483647 h 195"/>
              <a:gd name="T58" fmla="*/ 2147483647 w 228"/>
              <a:gd name="T59" fmla="*/ 2147483647 h 195"/>
              <a:gd name="T60" fmla="*/ 2147483647 w 228"/>
              <a:gd name="T61" fmla="*/ 2147483647 h 195"/>
              <a:gd name="T62" fmla="*/ 2147483647 w 228"/>
              <a:gd name="T63" fmla="*/ 2147483647 h 195"/>
              <a:gd name="T64" fmla="*/ 2147483647 w 228"/>
              <a:gd name="T65" fmla="*/ 2147483647 h 195"/>
              <a:gd name="T66" fmla="*/ 2147483647 w 228"/>
              <a:gd name="T67" fmla="*/ 2147483647 h 195"/>
              <a:gd name="T68" fmla="*/ 2147483647 w 228"/>
              <a:gd name="T69" fmla="*/ 2147483647 h 195"/>
              <a:gd name="T70" fmla="*/ 2147483647 w 228"/>
              <a:gd name="T71" fmla="*/ 2147483647 h 195"/>
              <a:gd name="T72" fmla="*/ 2147483647 w 228"/>
              <a:gd name="T73" fmla="*/ 2147483647 h 195"/>
              <a:gd name="T74" fmla="*/ 2147483647 w 228"/>
              <a:gd name="T75" fmla="*/ 2147483647 h 195"/>
              <a:gd name="T76" fmla="*/ 2147483647 w 228"/>
              <a:gd name="T77" fmla="*/ 2147483647 h 195"/>
              <a:gd name="T78" fmla="*/ 2147483647 w 228"/>
              <a:gd name="T79" fmla="*/ 2147483647 h 195"/>
              <a:gd name="T80" fmla="*/ 2147483647 w 228"/>
              <a:gd name="T81" fmla="*/ 2147483647 h 195"/>
              <a:gd name="T82" fmla="*/ 2147483647 w 228"/>
              <a:gd name="T83" fmla="*/ 2147483647 h 195"/>
              <a:gd name="T84" fmla="*/ 2147483647 w 228"/>
              <a:gd name="T85" fmla="*/ 2147483647 h 195"/>
              <a:gd name="T86" fmla="*/ 2147483647 w 228"/>
              <a:gd name="T87" fmla="*/ 2147483647 h 195"/>
              <a:gd name="T88" fmla="*/ 2147483647 w 228"/>
              <a:gd name="T89" fmla="*/ 0 h 195"/>
              <a:gd name="T90" fmla="*/ 2147483647 w 228"/>
              <a:gd name="T91" fmla="*/ 2147483647 h 195"/>
              <a:gd name="T92" fmla="*/ 2147483647 w 228"/>
              <a:gd name="T93" fmla="*/ 2147483647 h 195"/>
              <a:gd name="T94" fmla="*/ 2147483647 w 228"/>
              <a:gd name="T95" fmla="*/ 2147483647 h 195"/>
              <a:gd name="T96" fmla="*/ 2147483647 w 228"/>
              <a:gd name="T97" fmla="*/ 2147483647 h 195"/>
              <a:gd name="T98" fmla="*/ 2147483647 w 228"/>
              <a:gd name="T99" fmla="*/ 2147483647 h 195"/>
              <a:gd name="T100" fmla="*/ 2147483647 w 228"/>
              <a:gd name="T101" fmla="*/ 2147483647 h 195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228"/>
              <a:gd name="T154" fmla="*/ 0 h 195"/>
              <a:gd name="T155" fmla="*/ 228 w 228"/>
              <a:gd name="T156" fmla="*/ 195 h 195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228" h="195">
                <a:moveTo>
                  <a:pt x="62" y="13"/>
                </a:moveTo>
                <a:lnTo>
                  <a:pt x="65" y="13"/>
                </a:lnTo>
                <a:lnTo>
                  <a:pt x="66" y="12"/>
                </a:lnTo>
                <a:lnTo>
                  <a:pt x="72" y="12"/>
                </a:lnTo>
                <a:lnTo>
                  <a:pt x="75" y="12"/>
                </a:lnTo>
                <a:lnTo>
                  <a:pt x="80" y="12"/>
                </a:lnTo>
                <a:lnTo>
                  <a:pt x="87" y="13"/>
                </a:lnTo>
                <a:lnTo>
                  <a:pt x="88" y="13"/>
                </a:lnTo>
                <a:lnTo>
                  <a:pt x="88" y="16"/>
                </a:lnTo>
                <a:lnTo>
                  <a:pt x="91" y="15"/>
                </a:lnTo>
                <a:lnTo>
                  <a:pt x="93" y="17"/>
                </a:lnTo>
                <a:lnTo>
                  <a:pt x="96" y="17"/>
                </a:lnTo>
                <a:lnTo>
                  <a:pt x="97" y="19"/>
                </a:lnTo>
                <a:lnTo>
                  <a:pt x="96" y="20"/>
                </a:lnTo>
                <a:lnTo>
                  <a:pt x="94" y="22"/>
                </a:lnTo>
                <a:lnTo>
                  <a:pt x="96" y="25"/>
                </a:lnTo>
                <a:lnTo>
                  <a:pt x="94" y="26"/>
                </a:lnTo>
                <a:lnTo>
                  <a:pt x="94" y="29"/>
                </a:lnTo>
                <a:lnTo>
                  <a:pt x="94" y="31"/>
                </a:lnTo>
                <a:lnTo>
                  <a:pt x="97" y="32"/>
                </a:lnTo>
                <a:lnTo>
                  <a:pt x="103" y="32"/>
                </a:lnTo>
                <a:lnTo>
                  <a:pt x="107" y="28"/>
                </a:lnTo>
                <a:lnTo>
                  <a:pt x="113" y="26"/>
                </a:lnTo>
                <a:lnTo>
                  <a:pt x="113" y="25"/>
                </a:lnTo>
                <a:lnTo>
                  <a:pt x="115" y="25"/>
                </a:lnTo>
                <a:lnTo>
                  <a:pt x="116" y="28"/>
                </a:lnTo>
                <a:lnTo>
                  <a:pt x="119" y="28"/>
                </a:lnTo>
                <a:lnTo>
                  <a:pt x="122" y="29"/>
                </a:lnTo>
                <a:lnTo>
                  <a:pt x="124" y="29"/>
                </a:lnTo>
                <a:lnTo>
                  <a:pt x="128" y="26"/>
                </a:lnTo>
                <a:lnTo>
                  <a:pt x="131" y="26"/>
                </a:lnTo>
                <a:lnTo>
                  <a:pt x="132" y="26"/>
                </a:lnTo>
                <a:lnTo>
                  <a:pt x="134" y="28"/>
                </a:lnTo>
                <a:lnTo>
                  <a:pt x="135" y="28"/>
                </a:lnTo>
                <a:lnTo>
                  <a:pt x="140" y="26"/>
                </a:lnTo>
                <a:lnTo>
                  <a:pt x="143" y="26"/>
                </a:lnTo>
                <a:lnTo>
                  <a:pt x="144" y="26"/>
                </a:lnTo>
                <a:lnTo>
                  <a:pt x="147" y="26"/>
                </a:lnTo>
                <a:lnTo>
                  <a:pt x="148" y="29"/>
                </a:lnTo>
                <a:lnTo>
                  <a:pt x="150" y="29"/>
                </a:lnTo>
                <a:lnTo>
                  <a:pt x="153" y="28"/>
                </a:lnTo>
                <a:lnTo>
                  <a:pt x="156" y="28"/>
                </a:lnTo>
                <a:lnTo>
                  <a:pt x="159" y="28"/>
                </a:lnTo>
                <a:lnTo>
                  <a:pt x="160" y="29"/>
                </a:lnTo>
                <a:lnTo>
                  <a:pt x="163" y="32"/>
                </a:lnTo>
                <a:lnTo>
                  <a:pt x="165" y="31"/>
                </a:lnTo>
                <a:lnTo>
                  <a:pt x="167" y="29"/>
                </a:lnTo>
                <a:lnTo>
                  <a:pt x="170" y="28"/>
                </a:lnTo>
                <a:lnTo>
                  <a:pt x="172" y="26"/>
                </a:lnTo>
                <a:lnTo>
                  <a:pt x="175" y="28"/>
                </a:lnTo>
                <a:lnTo>
                  <a:pt x="181" y="25"/>
                </a:lnTo>
                <a:lnTo>
                  <a:pt x="189" y="25"/>
                </a:lnTo>
                <a:lnTo>
                  <a:pt x="192" y="23"/>
                </a:lnTo>
                <a:lnTo>
                  <a:pt x="195" y="25"/>
                </a:lnTo>
                <a:lnTo>
                  <a:pt x="195" y="26"/>
                </a:lnTo>
                <a:lnTo>
                  <a:pt x="197" y="28"/>
                </a:lnTo>
                <a:lnTo>
                  <a:pt x="198" y="28"/>
                </a:lnTo>
                <a:lnTo>
                  <a:pt x="200" y="31"/>
                </a:lnTo>
                <a:lnTo>
                  <a:pt x="201" y="34"/>
                </a:lnTo>
                <a:lnTo>
                  <a:pt x="203" y="34"/>
                </a:lnTo>
                <a:lnTo>
                  <a:pt x="211" y="26"/>
                </a:lnTo>
                <a:lnTo>
                  <a:pt x="214" y="28"/>
                </a:lnTo>
                <a:lnTo>
                  <a:pt x="217" y="26"/>
                </a:lnTo>
                <a:lnTo>
                  <a:pt x="220" y="26"/>
                </a:lnTo>
                <a:lnTo>
                  <a:pt x="222" y="26"/>
                </a:lnTo>
                <a:lnTo>
                  <a:pt x="222" y="25"/>
                </a:lnTo>
                <a:lnTo>
                  <a:pt x="223" y="20"/>
                </a:lnTo>
                <a:lnTo>
                  <a:pt x="226" y="15"/>
                </a:lnTo>
                <a:lnTo>
                  <a:pt x="228" y="17"/>
                </a:lnTo>
                <a:lnTo>
                  <a:pt x="228" y="19"/>
                </a:lnTo>
                <a:lnTo>
                  <a:pt x="223" y="72"/>
                </a:lnTo>
                <a:lnTo>
                  <a:pt x="222" y="75"/>
                </a:lnTo>
                <a:lnTo>
                  <a:pt x="223" y="78"/>
                </a:lnTo>
                <a:lnTo>
                  <a:pt x="222" y="80"/>
                </a:lnTo>
                <a:lnTo>
                  <a:pt x="217" y="82"/>
                </a:lnTo>
                <a:lnTo>
                  <a:pt x="213" y="86"/>
                </a:lnTo>
                <a:lnTo>
                  <a:pt x="206" y="86"/>
                </a:lnTo>
                <a:lnTo>
                  <a:pt x="200" y="88"/>
                </a:lnTo>
                <a:lnTo>
                  <a:pt x="192" y="91"/>
                </a:lnTo>
                <a:lnTo>
                  <a:pt x="198" y="98"/>
                </a:lnTo>
                <a:lnTo>
                  <a:pt x="206" y="98"/>
                </a:lnTo>
                <a:lnTo>
                  <a:pt x="206" y="105"/>
                </a:lnTo>
                <a:lnTo>
                  <a:pt x="203" y="105"/>
                </a:lnTo>
                <a:lnTo>
                  <a:pt x="201" y="124"/>
                </a:lnTo>
                <a:lnTo>
                  <a:pt x="195" y="124"/>
                </a:lnTo>
                <a:lnTo>
                  <a:pt x="195" y="123"/>
                </a:lnTo>
                <a:lnTo>
                  <a:pt x="188" y="123"/>
                </a:lnTo>
                <a:lnTo>
                  <a:pt x="187" y="120"/>
                </a:lnTo>
                <a:lnTo>
                  <a:pt x="182" y="120"/>
                </a:lnTo>
                <a:lnTo>
                  <a:pt x="181" y="121"/>
                </a:lnTo>
                <a:lnTo>
                  <a:pt x="184" y="124"/>
                </a:lnTo>
                <a:lnTo>
                  <a:pt x="173" y="143"/>
                </a:lnTo>
                <a:lnTo>
                  <a:pt x="179" y="148"/>
                </a:lnTo>
                <a:lnTo>
                  <a:pt x="175" y="151"/>
                </a:lnTo>
                <a:lnTo>
                  <a:pt x="176" y="160"/>
                </a:lnTo>
                <a:lnTo>
                  <a:pt x="176" y="167"/>
                </a:lnTo>
                <a:lnTo>
                  <a:pt x="172" y="167"/>
                </a:lnTo>
                <a:lnTo>
                  <a:pt x="170" y="182"/>
                </a:lnTo>
                <a:lnTo>
                  <a:pt x="166" y="186"/>
                </a:lnTo>
                <a:lnTo>
                  <a:pt x="159" y="182"/>
                </a:lnTo>
                <a:lnTo>
                  <a:pt x="160" y="179"/>
                </a:lnTo>
                <a:lnTo>
                  <a:pt x="153" y="177"/>
                </a:lnTo>
                <a:lnTo>
                  <a:pt x="151" y="179"/>
                </a:lnTo>
                <a:lnTo>
                  <a:pt x="147" y="190"/>
                </a:lnTo>
                <a:lnTo>
                  <a:pt x="141" y="193"/>
                </a:lnTo>
                <a:lnTo>
                  <a:pt x="141" y="195"/>
                </a:lnTo>
                <a:lnTo>
                  <a:pt x="134" y="192"/>
                </a:lnTo>
                <a:lnTo>
                  <a:pt x="128" y="189"/>
                </a:lnTo>
                <a:lnTo>
                  <a:pt x="125" y="190"/>
                </a:lnTo>
                <a:lnTo>
                  <a:pt x="122" y="187"/>
                </a:lnTo>
                <a:lnTo>
                  <a:pt x="122" y="182"/>
                </a:lnTo>
                <a:lnTo>
                  <a:pt x="110" y="170"/>
                </a:lnTo>
                <a:lnTo>
                  <a:pt x="107" y="176"/>
                </a:lnTo>
                <a:lnTo>
                  <a:pt x="104" y="176"/>
                </a:lnTo>
                <a:lnTo>
                  <a:pt x="107" y="164"/>
                </a:lnTo>
                <a:lnTo>
                  <a:pt x="104" y="160"/>
                </a:lnTo>
                <a:lnTo>
                  <a:pt x="112" y="154"/>
                </a:lnTo>
                <a:lnTo>
                  <a:pt x="107" y="152"/>
                </a:lnTo>
                <a:lnTo>
                  <a:pt x="104" y="155"/>
                </a:lnTo>
                <a:lnTo>
                  <a:pt x="100" y="154"/>
                </a:lnTo>
                <a:lnTo>
                  <a:pt x="100" y="149"/>
                </a:lnTo>
                <a:lnTo>
                  <a:pt x="90" y="148"/>
                </a:lnTo>
                <a:lnTo>
                  <a:pt x="90" y="146"/>
                </a:lnTo>
                <a:lnTo>
                  <a:pt x="82" y="146"/>
                </a:lnTo>
                <a:lnTo>
                  <a:pt x="85" y="141"/>
                </a:lnTo>
                <a:lnTo>
                  <a:pt x="88" y="142"/>
                </a:lnTo>
                <a:lnTo>
                  <a:pt x="91" y="136"/>
                </a:lnTo>
                <a:lnTo>
                  <a:pt x="87" y="133"/>
                </a:lnTo>
                <a:lnTo>
                  <a:pt x="87" y="130"/>
                </a:lnTo>
                <a:lnTo>
                  <a:pt x="85" y="129"/>
                </a:lnTo>
                <a:lnTo>
                  <a:pt x="84" y="126"/>
                </a:lnTo>
                <a:lnTo>
                  <a:pt x="80" y="126"/>
                </a:lnTo>
                <a:lnTo>
                  <a:pt x="72" y="129"/>
                </a:lnTo>
                <a:lnTo>
                  <a:pt x="66" y="129"/>
                </a:lnTo>
                <a:lnTo>
                  <a:pt x="62" y="124"/>
                </a:lnTo>
                <a:lnTo>
                  <a:pt x="63" y="123"/>
                </a:lnTo>
                <a:lnTo>
                  <a:pt x="66" y="121"/>
                </a:lnTo>
                <a:lnTo>
                  <a:pt x="75" y="120"/>
                </a:lnTo>
                <a:lnTo>
                  <a:pt x="75" y="119"/>
                </a:lnTo>
                <a:lnTo>
                  <a:pt x="66" y="117"/>
                </a:lnTo>
                <a:lnTo>
                  <a:pt x="65" y="114"/>
                </a:lnTo>
                <a:lnTo>
                  <a:pt x="62" y="108"/>
                </a:lnTo>
                <a:lnTo>
                  <a:pt x="61" y="108"/>
                </a:lnTo>
                <a:lnTo>
                  <a:pt x="58" y="110"/>
                </a:lnTo>
                <a:lnTo>
                  <a:pt x="56" y="108"/>
                </a:lnTo>
                <a:lnTo>
                  <a:pt x="52" y="108"/>
                </a:lnTo>
                <a:lnTo>
                  <a:pt x="50" y="101"/>
                </a:lnTo>
                <a:lnTo>
                  <a:pt x="47" y="97"/>
                </a:lnTo>
                <a:lnTo>
                  <a:pt x="44" y="95"/>
                </a:lnTo>
                <a:lnTo>
                  <a:pt x="44" y="92"/>
                </a:lnTo>
                <a:lnTo>
                  <a:pt x="43" y="88"/>
                </a:lnTo>
                <a:lnTo>
                  <a:pt x="53" y="76"/>
                </a:lnTo>
                <a:lnTo>
                  <a:pt x="55" y="75"/>
                </a:lnTo>
                <a:lnTo>
                  <a:pt x="53" y="73"/>
                </a:lnTo>
                <a:lnTo>
                  <a:pt x="50" y="70"/>
                </a:lnTo>
                <a:lnTo>
                  <a:pt x="47" y="70"/>
                </a:lnTo>
                <a:lnTo>
                  <a:pt x="43" y="69"/>
                </a:lnTo>
                <a:lnTo>
                  <a:pt x="40" y="66"/>
                </a:lnTo>
                <a:lnTo>
                  <a:pt x="40" y="63"/>
                </a:lnTo>
                <a:lnTo>
                  <a:pt x="25" y="51"/>
                </a:lnTo>
                <a:lnTo>
                  <a:pt x="21" y="50"/>
                </a:lnTo>
                <a:lnTo>
                  <a:pt x="18" y="45"/>
                </a:lnTo>
                <a:lnTo>
                  <a:pt x="18" y="37"/>
                </a:lnTo>
                <a:lnTo>
                  <a:pt x="18" y="29"/>
                </a:lnTo>
                <a:lnTo>
                  <a:pt x="15" y="26"/>
                </a:lnTo>
                <a:lnTo>
                  <a:pt x="17" y="26"/>
                </a:lnTo>
                <a:lnTo>
                  <a:pt x="17" y="10"/>
                </a:lnTo>
                <a:lnTo>
                  <a:pt x="6" y="9"/>
                </a:lnTo>
                <a:lnTo>
                  <a:pt x="2" y="9"/>
                </a:lnTo>
                <a:lnTo>
                  <a:pt x="0" y="7"/>
                </a:lnTo>
                <a:lnTo>
                  <a:pt x="0" y="6"/>
                </a:lnTo>
                <a:lnTo>
                  <a:pt x="3" y="3"/>
                </a:lnTo>
                <a:lnTo>
                  <a:pt x="6" y="1"/>
                </a:lnTo>
                <a:lnTo>
                  <a:pt x="9" y="0"/>
                </a:lnTo>
                <a:lnTo>
                  <a:pt x="11" y="0"/>
                </a:lnTo>
                <a:lnTo>
                  <a:pt x="12" y="0"/>
                </a:lnTo>
                <a:lnTo>
                  <a:pt x="14" y="1"/>
                </a:lnTo>
                <a:lnTo>
                  <a:pt x="17" y="1"/>
                </a:lnTo>
                <a:lnTo>
                  <a:pt x="18" y="4"/>
                </a:lnTo>
                <a:lnTo>
                  <a:pt x="19" y="4"/>
                </a:lnTo>
                <a:lnTo>
                  <a:pt x="21" y="6"/>
                </a:lnTo>
                <a:lnTo>
                  <a:pt x="21" y="7"/>
                </a:lnTo>
                <a:lnTo>
                  <a:pt x="19" y="10"/>
                </a:lnTo>
                <a:lnTo>
                  <a:pt x="21" y="12"/>
                </a:lnTo>
                <a:lnTo>
                  <a:pt x="22" y="12"/>
                </a:lnTo>
                <a:lnTo>
                  <a:pt x="30" y="12"/>
                </a:lnTo>
                <a:lnTo>
                  <a:pt x="31" y="13"/>
                </a:lnTo>
                <a:lnTo>
                  <a:pt x="33" y="12"/>
                </a:lnTo>
                <a:lnTo>
                  <a:pt x="34" y="13"/>
                </a:lnTo>
                <a:lnTo>
                  <a:pt x="34" y="15"/>
                </a:lnTo>
                <a:lnTo>
                  <a:pt x="40" y="15"/>
                </a:lnTo>
                <a:lnTo>
                  <a:pt x="40" y="16"/>
                </a:lnTo>
                <a:lnTo>
                  <a:pt x="46" y="16"/>
                </a:lnTo>
                <a:lnTo>
                  <a:pt x="49" y="17"/>
                </a:lnTo>
                <a:lnTo>
                  <a:pt x="52" y="20"/>
                </a:lnTo>
                <a:lnTo>
                  <a:pt x="55" y="20"/>
                </a:lnTo>
                <a:lnTo>
                  <a:pt x="56" y="19"/>
                </a:lnTo>
                <a:lnTo>
                  <a:pt x="59" y="16"/>
                </a:lnTo>
                <a:lnTo>
                  <a:pt x="62" y="13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  <a:cs typeface="Arial" pitchFamily="34" charset="0"/>
            </a:endParaRPr>
          </a:p>
        </p:txBody>
      </p:sp>
      <p:sp>
        <p:nvSpPr>
          <p:cNvPr id="267" name="Freeform 262"/>
          <p:cNvSpPr>
            <a:spLocks/>
          </p:cNvSpPr>
          <p:nvPr/>
        </p:nvSpPr>
        <p:spPr bwMode="auto">
          <a:xfrm rot="21334256">
            <a:off x="17587500" y="3731366"/>
            <a:ext cx="832186" cy="818785"/>
          </a:xfrm>
          <a:custGeom>
            <a:avLst/>
            <a:gdLst>
              <a:gd name="T0" fmla="*/ 2147483647 w 270"/>
              <a:gd name="T1" fmla="*/ 2147483647 h 225"/>
              <a:gd name="T2" fmla="*/ 2147483647 w 270"/>
              <a:gd name="T3" fmla="*/ 2147483647 h 225"/>
              <a:gd name="T4" fmla="*/ 2147483647 w 270"/>
              <a:gd name="T5" fmla="*/ 2147483647 h 225"/>
              <a:gd name="T6" fmla="*/ 2147483647 w 270"/>
              <a:gd name="T7" fmla="*/ 2147483647 h 225"/>
              <a:gd name="T8" fmla="*/ 2147483647 w 270"/>
              <a:gd name="T9" fmla="*/ 2147483647 h 225"/>
              <a:gd name="T10" fmla="*/ 2147483647 w 270"/>
              <a:gd name="T11" fmla="*/ 2147483647 h 225"/>
              <a:gd name="T12" fmla="*/ 2147483647 w 270"/>
              <a:gd name="T13" fmla="*/ 2147483647 h 225"/>
              <a:gd name="T14" fmla="*/ 2147483647 w 270"/>
              <a:gd name="T15" fmla="*/ 2147483647 h 225"/>
              <a:gd name="T16" fmla="*/ 2147483647 w 270"/>
              <a:gd name="T17" fmla="*/ 2147483647 h 225"/>
              <a:gd name="T18" fmla="*/ 2147483647 w 270"/>
              <a:gd name="T19" fmla="*/ 2147483647 h 225"/>
              <a:gd name="T20" fmla="*/ 2147483647 w 270"/>
              <a:gd name="T21" fmla="*/ 2147483647 h 225"/>
              <a:gd name="T22" fmla="*/ 2147483647 w 270"/>
              <a:gd name="T23" fmla="*/ 2147483647 h 225"/>
              <a:gd name="T24" fmla="*/ 2147483647 w 270"/>
              <a:gd name="T25" fmla="*/ 2147483647 h 225"/>
              <a:gd name="T26" fmla="*/ 2147483647 w 270"/>
              <a:gd name="T27" fmla="*/ 2147483647 h 225"/>
              <a:gd name="T28" fmla="*/ 2147483647 w 270"/>
              <a:gd name="T29" fmla="*/ 2147483647 h 225"/>
              <a:gd name="T30" fmla="*/ 2147483647 w 270"/>
              <a:gd name="T31" fmla="*/ 2147483647 h 225"/>
              <a:gd name="T32" fmla="*/ 2147483647 w 270"/>
              <a:gd name="T33" fmla="*/ 2147483647 h 225"/>
              <a:gd name="T34" fmla="*/ 2147483647 w 270"/>
              <a:gd name="T35" fmla="*/ 2147483647 h 225"/>
              <a:gd name="T36" fmla="*/ 2147483647 w 270"/>
              <a:gd name="T37" fmla="*/ 2147483647 h 225"/>
              <a:gd name="T38" fmla="*/ 2147483647 w 270"/>
              <a:gd name="T39" fmla="*/ 2147483647 h 225"/>
              <a:gd name="T40" fmla="*/ 2147483647 w 270"/>
              <a:gd name="T41" fmla="*/ 2147483647 h 225"/>
              <a:gd name="T42" fmla="*/ 2147483647 w 270"/>
              <a:gd name="T43" fmla="*/ 2147483647 h 225"/>
              <a:gd name="T44" fmla="*/ 2147483647 w 270"/>
              <a:gd name="T45" fmla="*/ 2147483647 h 225"/>
              <a:gd name="T46" fmla="*/ 2147483647 w 270"/>
              <a:gd name="T47" fmla="*/ 2147483647 h 225"/>
              <a:gd name="T48" fmla="*/ 2147483647 w 270"/>
              <a:gd name="T49" fmla="*/ 2147483647 h 225"/>
              <a:gd name="T50" fmla="*/ 2147483647 w 270"/>
              <a:gd name="T51" fmla="*/ 2147483647 h 225"/>
              <a:gd name="T52" fmla="*/ 2147483647 w 270"/>
              <a:gd name="T53" fmla="*/ 2147483647 h 225"/>
              <a:gd name="T54" fmla="*/ 2147483647 w 270"/>
              <a:gd name="T55" fmla="*/ 2147483647 h 225"/>
              <a:gd name="T56" fmla="*/ 2147483647 w 270"/>
              <a:gd name="T57" fmla="*/ 2147483647 h 225"/>
              <a:gd name="T58" fmla="*/ 2147483647 w 270"/>
              <a:gd name="T59" fmla="*/ 2147483647 h 225"/>
              <a:gd name="T60" fmla="*/ 2147483647 w 270"/>
              <a:gd name="T61" fmla="*/ 2147483647 h 225"/>
              <a:gd name="T62" fmla="*/ 2147483647 w 270"/>
              <a:gd name="T63" fmla="*/ 2147483647 h 225"/>
              <a:gd name="T64" fmla="*/ 2147483647 w 270"/>
              <a:gd name="T65" fmla="*/ 2147483647 h 225"/>
              <a:gd name="T66" fmla="*/ 2147483647 w 270"/>
              <a:gd name="T67" fmla="*/ 2147483647 h 225"/>
              <a:gd name="T68" fmla="*/ 2147483647 w 270"/>
              <a:gd name="T69" fmla="*/ 2147483647 h 225"/>
              <a:gd name="T70" fmla="*/ 2147483647 w 270"/>
              <a:gd name="T71" fmla="*/ 2147483647 h 225"/>
              <a:gd name="T72" fmla="*/ 2147483647 w 270"/>
              <a:gd name="T73" fmla="*/ 2147483647 h 225"/>
              <a:gd name="T74" fmla="*/ 2147483647 w 270"/>
              <a:gd name="T75" fmla="*/ 2147483647 h 225"/>
              <a:gd name="T76" fmla="*/ 2147483647 w 270"/>
              <a:gd name="T77" fmla="*/ 2147483647 h 225"/>
              <a:gd name="T78" fmla="*/ 2147483647 w 270"/>
              <a:gd name="T79" fmla="*/ 2147483647 h 225"/>
              <a:gd name="T80" fmla="*/ 2147483647 w 270"/>
              <a:gd name="T81" fmla="*/ 2147483647 h 225"/>
              <a:gd name="T82" fmla="*/ 2147483647 w 270"/>
              <a:gd name="T83" fmla="*/ 2147483647 h 225"/>
              <a:gd name="T84" fmla="*/ 2147483647 w 270"/>
              <a:gd name="T85" fmla="*/ 2147483647 h 225"/>
              <a:gd name="T86" fmla="*/ 2147483647 w 270"/>
              <a:gd name="T87" fmla="*/ 2147483647 h 225"/>
              <a:gd name="T88" fmla="*/ 2147483647 w 270"/>
              <a:gd name="T89" fmla="*/ 2147483647 h 225"/>
              <a:gd name="T90" fmla="*/ 2147483647 w 270"/>
              <a:gd name="T91" fmla="*/ 2147483647 h 225"/>
              <a:gd name="T92" fmla="*/ 2147483647 w 270"/>
              <a:gd name="T93" fmla="*/ 2147483647 h 225"/>
              <a:gd name="T94" fmla="*/ 2147483647 w 270"/>
              <a:gd name="T95" fmla="*/ 2147483647 h 225"/>
              <a:gd name="T96" fmla="*/ 2147483647 w 270"/>
              <a:gd name="T97" fmla="*/ 2147483647 h 225"/>
              <a:gd name="T98" fmla="*/ 2147483647 w 270"/>
              <a:gd name="T99" fmla="*/ 2147483647 h 225"/>
              <a:gd name="T100" fmla="*/ 2147483647 w 270"/>
              <a:gd name="T101" fmla="*/ 2147483647 h 225"/>
              <a:gd name="T102" fmla="*/ 2147483647 w 270"/>
              <a:gd name="T103" fmla="*/ 2147483647 h 225"/>
              <a:gd name="T104" fmla="*/ 0 w 270"/>
              <a:gd name="T105" fmla="*/ 2147483647 h 225"/>
              <a:gd name="T106" fmla="*/ 2147483647 w 270"/>
              <a:gd name="T107" fmla="*/ 2147483647 h 225"/>
              <a:gd name="T108" fmla="*/ 2147483647 w 270"/>
              <a:gd name="T109" fmla="*/ 2147483647 h 225"/>
              <a:gd name="T110" fmla="*/ 2147483647 w 270"/>
              <a:gd name="T111" fmla="*/ 2147483647 h 225"/>
              <a:gd name="T112" fmla="*/ 2147483647 w 270"/>
              <a:gd name="T113" fmla="*/ 2147483647 h 225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270"/>
              <a:gd name="T172" fmla="*/ 0 h 225"/>
              <a:gd name="T173" fmla="*/ 270 w 270"/>
              <a:gd name="T174" fmla="*/ 225 h 225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270" h="225">
                <a:moveTo>
                  <a:pt x="84" y="13"/>
                </a:moveTo>
                <a:lnTo>
                  <a:pt x="87" y="14"/>
                </a:lnTo>
                <a:lnTo>
                  <a:pt x="85" y="17"/>
                </a:lnTo>
                <a:lnTo>
                  <a:pt x="98" y="25"/>
                </a:lnTo>
                <a:lnTo>
                  <a:pt x="97" y="28"/>
                </a:lnTo>
                <a:lnTo>
                  <a:pt x="103" y="32"/>
                </a:lnTo>
                <a:lnTo>
                  <a:pt x="104" y="31"/>
                </a:lnTo>
                <a:lnTo>
                  <a:pt x="107" y="32"/>
                </a:lnTo>
                <a:lnTo>
                  <a:pt x="115" y="20"/>
                </a:lnTo>
                <a:lnTo>
                  <a:pt x="116" y="19"/>
                </a:lnTo>
                <a:lnTo>
                  <a:pt x="120" y="22"/>
                </a:lnTo>
                <a:lnTo>
                  <a:pt x="125" y="17"/>
                </a:lnTo>
                <a:lnTo>
                  <a:pt x="144" y="29"/>
                </a:lnTo>
                <a:lnTo>
                  <a:pt x="138" y="39"/>
                </a:lnTo>
                <a:lnTo>
                  <a:pt x="154" y="48"/>
                </a:lnTo>
                <a:lnTo>
                  <a:pt x="161" y="35"/>
                </a:lnTo>
                <a:lnTo>
                  <a:pt x="166" y="36"/>
                </a:lnTo>
                <a:lnTo>
                  <a:pt x="164" y="39"/>
                </a:lnTo>
                <a:lnTo>
                  <a:pt x="179" y="48"/>
                </a:lnTo>
                <a:lnTo>
                  <a:pt x="176" y="51"/>
                </a:lnTo>
                <a:lnTo>
                  <a:pt x="185" y="58"/>
                </a:lnTo>
                <a:lnTo>
                  <a:pt x="188" y="56"/>
                </a:lnTo>
                <a:lnTo>
                  <a:pt x="198" y="66"/>
                </a:lnTo>
                <a:lnTo>
                  <a:pt x="195" y="69"/>
                </a:lnTo>
                <a:lnTo>
                  <a:pt x="202" y="77"/>
                </a:lnTo>
                <a:lnTo>
                  <a:pt x="207" y="73"/>
                </a:lnTo>
                <a:lnTo>
                  <a:pt x="211" y="80"/>
                </a:lnTo>
                <a:lnTo>
                  <a:pt x="214" y="79"/>
                </a:lnTo>
                <a:lnTo>
                  <a:pt x="219" y="83"/>
                </a:lnTo>
                <a:lnTo>
                  <a:pt x="192" y="105"/>
                </a:lnTo>
                <a:lnTo>
                  <a:pt x="207" y="124"/>
                </a:lnTo>
                <a:lnTo>
                  <a:pt x="211" y="123"/>
                </a:lnTo>
                <a:lnTo>
                  <a:pt x="221" y="111"/>
                </a:lnTo>
                <a:lnTo>
                  <a:pt x="226" y="116"/>
                </a:lnTo>
                <a:lnTo>
                  <a:pt x="238" y="108"/>
                </a:lnTo>
                <a:lnTo>
                  <a:pt x="242" y="113"/>
                </a:lnTo>
                <a:lnTo>
                  <a:pt x="239" y="116"/>
                </a:lnTo>
                <a:lnTo>
                  <a:pt x="241" y="117"/>
                </a:lnTo>
                <a:lnTo>
                  <a:pt x="238" y="129"/>
                </a:lnTo>
                <a:lnTo>
                  <a:pt x="239" y="132"/>
                </a:lnTo>
                <a:lnTo>
                  <a:pt x="238" y="135"/>
                </a:lnTo>
                <a:lnTo>
                  <a:pt x="236" y="136"/>
                </a:lnTo>
                <a:lnTo>
                  <a:pt x="236" y="148"/>
                </a:lnTo>
                <a:lnTo>
                  <a:pt x="239" y="154"/>
                </a:lnTo>
                <a:lnTo>
                  <a:pt x="245" y="158"/>
                </a:lnTo>
                <a:lnTo>
                  <a:pt x="246" y="161"/>
                </a:lnTo>
                <a:lnTo>
                  <a:pt x="254" y="164"/>
                </a:lnTo>
                <a:lnTo>
                  <a:pt x="255" y="170"/>
                </a:lnTo>
                <a:lnTo>
                  <a:pt x="258" y="173"/>
                </a:lnTo>
                <a:lnTo>
                  <a:pt x="265" y="176"/>
                </a:lnTo>
                <a:lnTo>
                  <a:pt x="270" y="189"/>
                </a:lnTo>
                <a:lnTo>
                  <a:pt x="255" y="196"/>
                </a:lnTo>
                <a:lnTo>
                  <a:pt x="260" y="206"/>
                </a:lnTo>
                <a:lnTo>
                  <a:pt x="264" y="203"/>
                </a:lnTo>
                <a:lnTo>
                  <a:pt x="265" y="208"/>
                </a:lnTo>
                <a:lnTo>
                  <a:pt x="261" y="211"/>
                </a:lnTo>
                <a:lnTo>
                  <a:pt x="263" y="214"/>
                </a:lnTo>
                <a:lnTo>
                  <a:pt x="258" y="215"/>
                </a:lnTo>
                <a:lnTo>
                  <a:pt x="257" y="212"/>
                </a:lnTo>
                <a:lnTo>
                  <a:pt x="254" y="214"/>
                </a:lnTo>
                <a:lnTo>
                  <a:pt x="246" y="201"/>
                </a:lnTo>
                <a:lnTo>
                  <a:pt x="235" y="205"/>
                </a:lnTo>
                <a:lnTo>
                  <a:pt x="227" y="189"/>
                </a:lnTo>
                <a:lnTo>
                  <a:pt x="205" y="198"/>
                </a:lnTo>
                <a:lnTo>
                  <a:pt x="210" y="201"/>
                </a:lnTo>
                <a:lnTo>
                  <a:pt x="211" y="203"/>
                </a:lnTo>
                <a:lnTo>
                  <a:pt x="183" y="214"/>
                </a:lnTo>
                <a:lnTo>
                  <a:pt x="182" y="208"/>
                </a:lnTo>
                <a:lnTo>
                  <a:pt x="175" y="209"/>
                </a:lnTo>
                <a:lnTo>
                  <a:pt x="173" y="214"/>
                </a:lnTo>
                <a:lnTo>
                  <a:pt x="172" y="220"/>
                </a:lnTo>
                <a:lnTo>
                  <a:pt x="170" y="224"/>
                </a:lnTo>
                <a:lnTo>
                  <a:pt x="160" y="225"/>
                </a:lnTo>
                <a:lnTo>
                  <a:pt x="160" y="223"/>
                </a:lnTo>
                <a:lnTo>
                  <a:pt x="160" y="220"/>
                </a:lnTo>
                <a:lnTo>
                  <a:pt x="158" y="218"/>
                </a:lnTo>
                <a:lnTo>
                  <a:pt x="158" y="217"/>
                </a:lnTo>
                <a:lnTo>
                  <a:pt x="157" y="214"/>
                </a:lnTo>
                <a:lnTo>
                  <a:pt x="157" y="211"/>
                </a:lnTo>
                <a:lnTo>
                  <a:pt x="156" y="206"/>
                </a:lnTo>
                <a:lnTo>
                  <a:pt x="154" y="203"/>
                </a:lnTo>
                <a:lnTo>
                  <a:pt x="154" y="201"/>
                </a:lnTo>
                <a:lnTo>
                  <a:pt x="154" y="195"/>
                </a:lnTo>
                <a:lnTo>
                  <a:pt x="154" y="189"/>
                </a:lnTo>
                <a:lnTo>
                  <a:pt x="153" y="187"/>
                </a:lnTo>
                <a:lnTo>
                  <a:pt x="153" y="186"/>
                </a:lnTo>
                <a:lnTo>
                  <a:pt x="153" y="184"/>
                </a:lnTo>
                <a:lnTo>
                  <a:pt x="153" y="183"/>
                </a:lnTo>
                <a:lnTo>
                  <a:pt x="151" y="180"/>
                </a:lnTo>
                <a:lnTo>
                  <a:pt x="150" y="179"/>
                </a:lnTo>
                <a:lnTo>
                  <a:pt x="148" y="179"/>
                </a:lnTo>
                <a:lnTo>
                  <a:pt x="148" y="177"/>
                </a:lnTo>
                <a:lnTo>
                  <a:pt x="147" y="176"/>
                </a:lnTo>
                <a:lnTo>
                  <a:pt x="145" y="174"/>
                </a:lnTo>
                <a:lnTo>
                  <a:pt x="145" y="171"/>
                </a:lnTo>
                <a:lnTo>
                  <a:pt x="144" y="165"/>
                </a:lnTo>
                <a:lnTo>
                  <a:pt x="145" y="160"/>
                </a:lnTo>
                <a:lnTo>
                  <a:pt x="144" y="157"/>
                </a:lnTo>
                <a:lnTo>
                  <a:pt x="144" y="155"/>
                </a:lnTo>
                <a:lnTo>
                  <a:pt x="142" y="154"/>
                </a:lnTo>
                <a:lnTo>
                  <a:pt x="138" y="148"/>
                </a:lnTo>
                <a:lnTo>
                  <a:pt x="135" y="143"/>
                </a:lnTo>
                <a:lnTo>
                  <a:pt x="135" y="142"/>
                </a:lnTo>
                <a:lnTo>
                  <a:pt x="132" y="139"/>
                </a:lnTo>
                <a:lnTo>
                  <a:pt x="131" y="138"/>
                </a:lnTo>
                <a:lnTo>
                  <a:pt x="131" y="129"/>
                </a:lnTo>
                <a:lnTo>
                  <a:pt x="126" y="123"/>
                </a:lnTo>
                <a:lnTo>
                  <a:pt x="125" y="121"/>
                </a:lnTo>
                <a:lnTo>
                  <a:pt x="123" y="120"/>
                </a:lnTo>
                <a:lnTo>
                  <a:pt x="122" y="119"/>
                </a:lnTo>
                <a:lnTo>
                  <a:pt x="120" y="117"/>
                </a:lnTo>
                <a:lnTo>
                  <a:pt x="117" y="116"/>
                </a:lnTo>
                <a:lnTo>
                  <a:pt x="115" y="117"/>
                </a:lnTo>
                <a:lnTo>
                  <a:pt x="113" y="116"/>
                </a:lnTo>
                <a:lnTo>
                  <a:pt x="109" y="113"/>
                </a:lnTo>
                <a:lnTo>
                  <a:pt x="107" y="110"/>
                </a:lnTo>
                <a:lnTo>
                  <a:pt x="107" y="108"/>
                </a:lnTo>
                <a:lnTo>
                  <a:pt x="106" y="107"/>
                </a:lnTo>
                <a:lnTo>
                  <a:pt x="104" y="105"/>
                </a:lnTo>
                <a:lnTo>
                  <a:pt x="100" y="102"/>
                </a:lnTo>
                <a:lnTo>
                  <a:pt x="98" y="102"/>
                </a:lnTo>
                <a:lnTo>
                  <a:pt x="98" y="99"/>
                </a:lnTo>
                <a:lnTo>
                  <a:pt x="97" y="98"/>
                </a:lnTo>
                <a:lnTo>
                  <a:pt x="98" y="95"/>
                </a:lnTo>
                <a:lnTo>
                  <a:pt x="97" y="94"/>
                </a:lnTo>
                <a:lnTo>
                  <a:pt x="97" y="92"/>
                </a:lnTo>
                <a:lnTo>
                  <a:pt x="94" y="89"/>
                </a:lnTo>
                <a:lnTo>
                  <a:pt x="93" y="89"/>
                </a:lnTo>
                <a:lnTo>
                  <a:pt x="93" y="88"/>
                </a:lnTo>
                <a:lnTo>
                  <a:pt x="93" y="86"/>
                </a:lnTo>
                <a:lnTo>
                  <a:pt x="91" y="85"/>
                </a:lnTo>
                <a:lnTo>
                  <a:pt x="88" y="85"/>
                </a:lnTo>
                <a:lnTo>
                  <a:pt x="88" y="82"/>
                </a:lnTo>
                <a:lnTo>
                  <a:pt x="87" y="82"/>
                </a:lnTo>
                <a:lnTo>
                  <a:pt x="87" y="80"/>
                </a:lnTo>
                <a:lnTo>
                  <a:pt x="84" y="80"/>
                </a:lnTo>
                <a:lnTo>
                  <a:pt x="82" y="82"/>
                </a:lnTo>
                <a:lnTo>
                  <a:pt x="81" y="80"/>
                </a:lnTo>
                <a:lnTo>
                  <a:pt x="81" y="79"/>
                </a:lnTo>
                <a:lnTo>
                  <a:pt x="81" y="76"/>
                </a:lnTo>
                <a:lnTo>
                  <a:pt x="79" y="75"/>
                </a:lnTo>
                <a:lnTo>
                  <a:pt x="78" y="75"/>
                </a:lnTo>
                <a:lnTo>
                  <a:pt x="78" y="73"/>
                </a:lnTo>
                <a:lnTo>
                  <a:pt x="78" y="72"/>
                </a:lnTo>
                <a:lnTo>
                  <a:pt x="78" y="70"/>
                </a:lnTo>
                <a:lnTo>
                  <a:pt x="76" y="70"/>
                </a:lnTo>
                <a:lnTo>
                  <a:pt x="75" y="70"/>
                </a:lnTo>
                <a:lnTo>
                  <a:pt x="73" y="70"/>
                </a:lnTo>
                <a:lnTo>
                  <a:pt x="72" y="72"/>
                </a:lnTo>
                <a:lnTo>
                  <a:pt x="71" y="72"/>
                </a:lnTo>
                <a:lnTo>
                  <a:pt x="71" y="70"/>
                </a:lnTo>
                <a:lnTo>
                  <a:pt x="71" y="69"/>
                </a:lnTo>
                <a:lnTo>
                  <a:pt x="69" y="67"/>
                </a:lnTo>
                <a:lnTo>
                  <a:pt x="68" y="67"/>
                </a:lnTo>
                <a:lnTo>
                  <a:pt x="66" y="69"/>
                </a:lnTo>
                <a:lnTo>
                  <a:pt x="65" y="69"/>
                </a:lnTo>
                <a:lnTo>
                  <a:pt x="63" y="66"/>
                </a:lnTo>
                <a:lnTo>
                  <a:pt x="62" y="64"/>
                </a:lnTo>
                <a:lnTo>
                  <a:pt x="62" y="63"/>
                </a:lnTo>
                <a:lnTo>
                  <a:pt x="62" y="61"/>
                </a:lnTo>
                <a:lnTo>
                  <a:pt x="60" y="60"/>
                </a:lnTo>
                <a:lnTo>
                  <a:pt x="59" y="60"/>
                </a:lnTo>
                <a:lnTo>
                  <a:pt x="60" y="58"/>
                </a:lnTo>
                <a:lnTo>
                  <a:pt x="62" y="58"/>
                </a:lnTo>
                <a:lnTo>
                  <a:pt x="62" y="57"/>
                </a:lnTo>
                <a:lnTo>
                  <a:pt x="62" y="56"/>
                </a:lnTo>
                <a:lnTo>
                  <a:pt x="60" y="53"/>
                </a:lnTo>
                <a:lnTo>
                  <a:pt x="60" y="51"/>
                </a:lnTo>
                <a:lnTo>
                  <a:pt x="59" y="48"/>
                </a:lnTo>
                <a:lnTo>
                  <a:pt x="57" y="48"/>
                </a:lnTo>
                <a:lnTo>
                  <a:pt x="53" y="48"/>
                </a:lnTo>
                <a:lnTo>
                  <a:pt x="50" y="51"/>
                </a:lnTo>
                <a:lnTo>
                  <a:pt x="49" y="51"/>
                </a:lnTo>
                <a:lnTo>
                  <a:pt x="49" y="50"/>
                </a:lnTo>
                <a:lnTo>
                  <a:pt x="49" y="47"/>
                </a:lnTo>
                <a:lnTo>
                  <a:pt x="47" y="45"/>
                </a:lnTo>
                <a:lnTo>
                  <a:pt x="46" y="42"/>
                </a:lnTo>
                <a:lnTo>
                  <a:pt x="44" y="42"/>
                </a:lnTo>
                <a:lnTo>
                  <a:pt x="43" y="42"/>
                </a:lnTo>
                <a:lnTo>
                  <a:pt x="41" y="42"/>
                </a:lnTo>
                <a:lnTo>
                  <a:pt x="38" y="42"/>
                </a:lnTo>
                <a:lnTo>
                  <a:pt x="34" y="41"/>
                </a:lnTo>
                <a:lnTo>
                  <a:pt x="31" y="39"/>
                </a:lnTo>
                <a:lnTo>
                  <a:pt x="30" y="38"/>
                </a:lnTo>
                <a:lnTo>
                  <a:pt x="28" y="36"/>
                </a:lnTo>
                <a:lnTo>
                  <a:pt x="27" y="36"/>
                </a:lnTo>
                <a:lnTo>
                  <a:pt x="25" y="36"/>
                </a:lnTo>
                <a:lnTo>
                  <a:pt x="24" y="39"/>
                </a:lnTo>
                <a:lnTo>
                  <a:pt x="22" y="41"/>
                </a:lnTo>
                <a:lnTo>
                  <a:pt x="21" y="41"/>
                </a:lnTo>
                <a:lnTo>
                  <a:pt x="18" y="41"/>
                </a:lnTo>
                <a:lnTo>
                  <a:pt x="16" y="42"/>
                </a:lnTo>
                <a:lnTo>
                  <a:pt x="15" y="41"/>
                </a:lnTo>
                <a:lnTo>
                  <a:pt x="13" y="41"/>
                </a:lnTo>
                <a:lnTo>
                  <a:pt x="12" y="41"/>
                </a:lnTo>
                <a:lnTo>
                  <a:pt x="10" y="41"/>
                </a:lnTo>
                <a:lnTo>
                  <a:pt x="6" y="42"/>
                </a:lnTo>
                <a:lnTo>
                  <a:pt x="3" y="42"/>
                </a:lnTo>
                <a:lnTo>
                  <a:pt x="3" y="45"/>
                </a:lnTo>
                <a:lnTo>
                  <a:pt x="2" y="45"/>
                </a:lnTo>
                <a:lnTo>
                  <a:pt x="0" y="45"/>
                </a:lnTo>
                <a:lnTo>
                  <a:pt x="6" y="34"/>
                </a:lnTo>
                <a:lnTo>
                  <a:pt x="3" y="32"/>
                </a:lnTo>
                <a:lnTo>
                  <a:pt x="15" y="13"/>
                </a:lnTo>
                <a:lnTo>
                  <a:pt x="16" y="10"/>
                </a:lnTo>
                <a:lnTo>
                  <a:pt x="19" y="12"/>
                </a:lnTo>
                <a:lnTo>
                  <a:pt x="21" y="9"/>
                </a:lnTo>
                <a:lnTo>
                  <a:pt x="31" y="13"/>
                </a:lnTo>
                <a:lnTo>
                  <a:pt x="32" y="10"/>
                </a:lnTo>
                <a:lnTo>
                  <a:pt x="47" y="17"/>
                </a:lnTo>
                <a:lnTo>
                  <a:pt x="51" y="12"/>
                </a:lnTo>
                <a:lnTo>
                  <a:pt x="49" y="9"/>
                </a:lnTo>
                <a:lnTo>
                  <a:pt x="50" y="6"/>
                </a:lnTo>
                <a:lnTo>
                  <a:pt x="53" y="7"/>
                </a:lnTo>
                <a:lnTo>
                  <a:pt x="59" y="0"/>
                </a:lnTo>
                <a:lnTo>
                  <a:pt x="63" y="3"/>
                </a:lnTo>
                <a:lnTo>
                  <a:pt x="63" y="6"/>
                </a:lnTo>
                <a:lnTo>
                  <a:pt x="82" y="16"/>
                </a:lnTo>
                <a:lnTo>
                  <a:pt x="84" y="13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  <a:cs typeface="Arial" pitchFamily="34" charset="0"/>
            </a:endParaRPr>
          </a:p>
        </p:txBody>
      </p:sp>
      <p:sp>
        <p:nvSpPr>
          <p:cNvPr id="268" name="Freeform 263"/>
          <p:cNvSpPr>
            <a:spLocks/>
          </p:cNvSpPr>
          <p:nvPr/>
        </p:nvSpPr>
        <p:spPr bwMode="auto">
          <a:xfrm rot="21334256">
            <a:off x="16772947" y="1308134"/>
            <a:ext cx="801925" cy="787980"/>
          </a:xfrm>
          <a:custGeom>
            <a:avLst/>
            <a:gdLst>
              <a:gd name="T0" fmla="*/ 2147483647 w 260"/>
              <a:gd name="T1" fmla="*/ 2147483647 h 216"/>
              <a:gd name="T2" fmla="*/ 2147483647 w 260"/>
              <a:gd name="T3" fmla="*/ 2147483647 h 216"/>
              <a:gd name="T4" fmla="*/ 2147483647 w 260"/>
              <a:gd name="T5" fmla="*/ 2147483647 h 216"/>
              <a:gd name="T6" fmla="*/ 2147483647 w 260"/>
              <a:gd name="T7" fmla="*/ 2147483647 h 216"/>
              <a:gd name="T8" fmla="*/ 2147483647 w 260"/>
              <a:gd name="T9" fmla="*/ 2147483647 h 216"/>
              <a:gd name="T10" fmla="*/ 2147483647 w 260"/>
              <a:gd name="T11" fmla="*/ 2147483647 h 216"/>
              <a:gd name="T12" fmla="*/ 2147483647 w 260"/>
              <a:gd name="T13" fmla="*/ 2147483647 h 216"/>
              <a:gd name="T14" fmla="*/ 2147483647 w 260"/>
              <a:gd name="T15" fmla="*/ 2147483647 h 216"/>
              <a:gd name="T16" fmla="*/ 2147483647 w 260"/>
              <a:gd name="T17" fmla="*/ 2147483647 h 216"/>
              <a:gd name="T18" fmla="*/ 2147483647 w 260"/>
              <a:gd name="T19" fmla="*/ 2147483647 h 216"/>
              <a:gd name="T20" fmla="*/ 2147483647 w 260"/>
              <a:gd name="T21" fmla="*/ 2147483647 h 216"/>
              <a:gd name="T22" fmla="*/ 2147483647 w 260"/>
              <a:gd name="T23" fmla="*/ 2147483647 h 216"/>
              <a:gd name="T24" fmla="*/ 2147483647 w 260"/>
              <a:gd name="T25" fmla="*/ 2147483647 h 216"/>
              <a:gd name="T26" fmla="*/ 2147483647 w 260"/>
              <a:gd name="T27" fmla="*/ 2147483647 h 216"/>
              <a:gd name="T28" fmla="*/ 2147483647 w 260"/>
              <a:gd name="T29" fmla="*/ 2147483647 h 216"/>
              <a:gd name="T30" fmla="*/ 2147483647 w 260"/>
              <a:gd name="T31" fmla="*/ 2147483647 h 216"/>
              <a:gd name="T32" fmla="*/ 2147483647 w 260"/>
              <a:gd name="T33" fmla="*/ 2147483647 h 216"/>
              <a:gd name="T34" fmla="*/ 2147483647 w 260"/>
              <a:gd name="T35" fmla="*/ 2147483647 h 216"/>
              <a:gd name="T36" fmla="*/ 2147483647 w 260"/>
              <a:gd name="T37" fmla="*/ 2147483647 h 216"/>
              <a:gd name="T38" fmla="*/ 2147483647 w 260"/>
              <a:gd name="T39" fmla="*/ 2147483647 h 216"/>
              <a:gd name="T40" fmla="*/ 2147483647 w 260"/>
              <a:gd name="T41" fmla="*/ 2147483647 h 216"/>
              <a:gd name="T42" fmla="*/ 2147483647 w 260"/>
              <a:gd name="T43" fmla="*/ 2147483647 h 216"/>
              <a:gd name="T44" fmla="*/ 2147483647 w 260"/>
              <a:gd name="T45" fmla="*/ 2147483647 h 216"/>
              <a:gd name="T46" fmla="*/ 2147483647 w 260"/>
              <a:gd name="T47" fmla="*/ 2147483647 h 216"/>
              <a:gd name="T48" fmla="*/ 2147483647 w 260"/>
              <a:gd name="T49" fmla="*/ 2147483647 h 216"/>
              <a:gd name="T50" fmla="*/ 2147483647 w 260"/>
              <a:gd name="T51" fmla="*/ 2147483647 h 216"/>
              <a:gd name="T52" fmla="*/ 2147483647 w 260"/>
              <a:gd name="T53" fmla="*/ 2147483647 h 216"/>
              <a:gd name="T54" fmla="*/ 0 w 260"/>
              <a:gd name="T55" fmla="*/ 2147483647 h 216"/>
              <a:gd name="T56" fmla="*/ 2147483647 w 260"/>
              <a:gd name="T57" fmla="*/ 2147483647 h 216"/>
              <a:gd name="T58" fmla="*/ 2147483647 w 260"/>
              <a:gd name="T59" fmla="*/ 2147483647 h 216"/>
              <a:gd name="T60" fmla="*/ 2147483647 w 260"/>
              <a:gd name="T61" fmla="*/ 2147483647 h 216"/>
              <a:gd name="T62" fmla="*/ 2147483647 w 260"/>
              <a:gd name="T63" fmla="*/ 2147483647 h 216"/>
              <a:gd name="T64" fmla="*/ 2147483647 w 260"/>
              <a:gd name="T65" fmla="*/ 2147483647 h 216"/>
              <a:gd name="T66" fmla="*/ 2147483647 w 260"/>
              <a:gd name="T67" fmla="*/ 2147483647 h 216"/>
              <a:gd name="T68" fmla="*/ 2147483647 w 260"/>
              <a:gd name="T69" fmla="*/ 2147483647 h 216"/>
              <a:gd name="T70" fmla="*/ 2147483647 w 260"/>
              <a:gd name="T71" fmla="*/ 2147483647 h 216"/>
              <a:gd name="T72" fmla="*/ 2147483647 w 260"/>
              <a:gd name="T73" fmla="*/ 2147483647 h 216"/>
              <a:gd name="T74" fmla="*/ 2147483647 w 260"/>
              <a:gd name="T75" fmla="*/ 2147483647 h 216"/>
              <a:gd name="T76" fmla="*/ 2147483647 w 260"/>
              <a:gd name="T77" fmla="*/ 0 h 216"/>
              <a:gd name="T78" fmla="*/ 2147483647 w 260"/>
              <a:gd name="T79" fmla="*/ 2147483647 h 216"/>
              <a:gd name="T80" fmla="*/ 2147483647 w 260"/>
              <a:gd name="T81" fmla="*/ 2147483647 h 216"/>
              <a:gd name="T82" fmla="*/ 2147483647 w 260"/>
              <a:gd name="T83" fmla="*/ 2147483647 h 216"/>
              <a:gd name="T84" fmla="*/ 2147483647 w 260"/>
              <a:gd name="T85" fmla="*/ 2147483647 h 216"/>
              <a:gd name="T86" fmla="*/ 2147483647 w 260"/>
              <a:gd name="T87" fmla="*/ 2147483647 h 216"/>
              <a:gd name="T88" fmla="*/ 2147483647 w 260"/>
              <a:gd name="T89" fmla="*/ 2147483647 h 216"/>
              <a:gd name="T90" fmla="*/ 2147483647 w 260"/>
              <a:gd name="T91" fmla="*/ 2147483647 h 216"/>
              <a:gd name="T92" fmla="*/ 2147483647 w 260"/>
              <a:gd name="T93" fmla="*/ 2147483647 h 216"/>
              <a:gd name="T94" fmla="*/ 2147483647 w 260"/>
              <a:gd name="T95" fmla="*/ 2147483647 h 216"/>
              <a:gd name="T96" fmla="*/ 2147483647 w 260"/>
              <a:gd name="T97" fmla="*/ 2147483647 h 216"/>
              <a:gd name="T98" fmla="*/ 2147483647 w 260"/>
              <a:gd name="T99" fmla="*/ 2147483647 h 216"/>
              <a:gd name="T100" fmla="*/ 2147483647 w 260"/>
              <a:gd name="T101" fmla="*/ 2147483647 h 216"/>
              <a:gd name="T102" fmla="*/ 2147483647 w 260"/>
              <a:gd name="T103" fmla="*/ 2147483647 h 216"/>
              <a:gd name="T104" fmla="*/ 2147483647 w 260"/>
              <a:gd name="T105" fmla="*/ 2147483647 h 216"/>
              <a:gd name="T106" fmla="*/ 2147483647 w 260"/>
              <a:gd name="T107" fmla="*/ 2147483647 h 216"/>
              <a:gd name="T108" fmla="*/ 2147483647 w 260"/>
              <a:gd name="T109" fmla="*/ 2147483647 h 216"/>
              <a:gd name="T110" fmla="*/ 2147483647 w 260"/>
              <a:gd name="T111" fmla="*/ 2147483647 h 216"/>
              <a:gd name="T112" fmla="*/ 2147483647 w 260"/>
              <a:gd name="T113" fmla="*/ 2147483647 h 216"/>
              <a:gd name="T114" fmla="*/ 2147483647 w 260"/>
              <a:gd name="T115" fmla="*/ 2147483647 h 216"/>
              <a:gd name="T116" fmla="*/ 2147483647 w 260"/>
              <a:gd name="T117" fmla="*/ 2147483647 h 216"/>
              <a:gd name="T118" fmla="*/ 2147483647 w 260"/>
              <a:gd name="T119" fmla="*/ 2147483647 h 21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260"/>
              <a:gd name="T181" fmla="*/ 0 h 216"/>
              <a:gd name="T182" fmla="*/ 260 w 260"/>
              <a:gd name="T183" fmla="*/ 216 h 21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260" h="216">
                <a:moveTo>
                  <a:pt x="260" y="70"/>
                </a:moveTo>
                <a:lnTo>
                  <a:pt x="260" y="71"/>
                </a:lnTo>
                <a:lnTo>
                  <a:pt x="259" y="82"/>
                </a:lnTo>
                <a:lnTo>
                  <a:pt x="258" y="85"/>
                </a:lnTo>
                <a:lnTo>
                  <a:pt x="255" y="85"/>
                </a:lnTo>
                <a:lnTo>
                  <a:pt x="255" y="86"/>
                </a:lnTo>
                <a:lnTo>
                  <a:pt x="255" y="90"/>
                </a:lnTo>
                <a:lnTo>
                  <a:pt x="252" y="90"/>
                </a:lnTo>
                <a:lnTo>
                  <a:pt x="250" y="90"/>
                </a:lnTo>
                <a:lnTo>
                  <a:pt x="249" y="90"/>
                </a:lnTo>
                <a:lnTo>
                  <a:pt x="247" y="90"/>
                </a:lnTo>
                <a:lnTo>
                  <a:pt x="244" y="89"/>
                </a:lnTo>
                <a:lnTo>
                  <a:pt x="243" y="89"/>
                </a:lnTo>
                <a:lnTo>
                  <a:pt x="243" y="95"/>
                </a:lnTo>
                <a:lnTo>
                  <a:pt x="243" y="101"/>
                </a:lnTo>
                <a:lnTo>
                  <a:pt x="241" y="107"/>
                </a:lnTo>
                <a:lnTo>
                  <a:pt x="215" y="105"/>
                </a:lnTo>
                <a:lnTo>
                  <a:pt x="214" y="127"/>
                </a:lnTo>
                <a:lnTo>
                  <a:pt x="214" y="137"/>
                </a:lnTo>
                <a:lnTo>
                  <a:pt x="208" y="137"/>
                </a:lnTo>
                <a:lnTo>
                  <a:pt x="209" y="145"/>
                </a:lnTo>
                <a:lnTo>
                  <a:pt x="195" y="143"/>
                </a:lnTo>
                <a:lnTo>
                  <a:pt x="195" y="134"/>
                </a:lnTo>
                <a:lnTo>
                  <a:pt x="165" y="133"/>
                </a:lnTo>
                <a:lnTo>
                  <a:pt x="165" y="123"/>
                </a:lnTo>
                <a:lnTo>
                  <a:pt x="142" y="121"/>
                </a:lnTo>
                <a:lnTo>
                  <a:pt x="140" y="150"/>
                </a:lnTo>
                <a:lnTo>
                  <a:pt x="142" y="150"/>
                </a:lnTo>
                <a:lnTo>
                  <a:pt x="143" y="155"/>
                </a:lnTo>
                <a:lnTo>
                  <a:pt x="149" y="158"/>
                </a:lnTo>
                <a:lnTo>
                  <a:pt x="155" y="158"/>
                </a:lnTo>
                <a:lnTo>
                  <a:pt x="156" y="159"/>
                </a:lnTo>
                <a:lnTo>
                  <a:pt x="158" y="162"/>
                </a:lnTo>
                <a:lnTo>
                  <a:pt x="159" y="164"/>
                </a:lnTo>
                <a:lnTo>
                  <a:pt x="164" y="165"/>
                </a:lnTo>
                <a:lnTo>
                  <a:pt x="167" y="165"/>
                </a:lnTo>
                <a:lnTo>
                  <a:pt x="167" y="168"/>
                </a:lnTo>
                <a:lnTo>
                  <a:pt x="170" y="170"/>
                </a:lnTo>
                <a:lnTo>
                  <a:pt x="170" y="171"/>
                </a:lnTo>
                <a:lnTo>
                  <a:pt x="173" y="172"/>
                </a:lnTo>
                <a:lnTo>
                  <a:pt x="175" y="171"/>
                </a:lnTo>
                <a:lnTo>
                  <a:pt x="177" y="172"/>
                </a:lnTo>
                <a:lnTo>
                  <a:pt x="180" y="172"/>
                </a:lnTo>
                <a:lnTo>
                  <a:pt x="181" y="175"/>
                </a:lnTo>
                <a:lnTo>
                  <a:pt x="187" y="177"/>
                </a:lnTo>
                <a:lnTo>
                  <a:pt x="180" y="190"/>
                </a:lnTo>
                <a:lnTo>
                  <a:pt x="178" y="190"/>
                </a:lnTo>
                <a:lnTo>
                  <a:pt x="177" y="190"/>
                </a:lnTo>
                <a:lnTo>
                  <a:pt x="175" y="191"/>
                </a:lnTo>
                <a:lnTo>
                  <a:pt x="174" y="194"/>
                </a:lnTo>
                <a:lnTo>
                  <a:pt x="170" y="193"/>
                </a:lnTo>
                <a:lnTo>
                  <a:pt x="167" y="191"/>
                </a:lnTo>
                <a:lnTo>
                  <a:pt x="165" y="190"/>
                </a:lnTo>
                <a:lnTo>
                  <a:pt x="161" y="193"/>
                </a:lnTo>
                <a:lnTo>
                  <a:pt x="143" y="212"/>
                </a:lnTo>
                <a:lnTo>
                  <a:pt x="134" y="206"/>
                </a:lnTo>
                <a:lnTo>
                  <a:pt x="134" y="216"/>
                </a:lnTo>
                <a:lnTo>
                  <a:pt x="121" y="215"/>
                </a:lnTo>
                <a:lnTo>
                  <a:pt x="99" y="213"/>
                </a:lnTo>
                <a:lnTo>
                  <a:pt x="99" y="211"/>
                </a:lnTo>
                <a:lnTo>
                  <a:pt x="99" y="200"/>
                </a:lnTo>
                <a:lnTo>
                  <a:pt x="96" y="196"/>
                </a:lnTo>
                <a:lnTo>
                  <a:pt x="67" y="193"/>
                </a:lnTo>
                <a:lnTo>
                  <a:pt x="70" y="149"/>
                </a:lnTo>
                <a:lnTo>
                  <a:pt x="63" y="150"/>
                </a:lnTo>
                <a:lnTo>
                  <a:pt x="51" y="150"/>
                </a:lnTo>
                <a:lnTo>
                  <a:pt x="51" y="164"/>
                </a:lnTo>
                <a:lnTo>
                  <a:pt x="48" y="162"/>
                </a:lnTo>
                <a:lnTo>
                  <a:pt x="48" y="161"/>
                </a:lnTo>
                <a:lnTo>
                  <a:pt x="42" y="159"/>
                </a:lnTo>
                <a:lnTo>
                  <a:pt x="42" y="161"/>
                </a:lnTo>
                <a:lnTo>
                  <a:pt x="25" y="161"/>
                </a:lnTo>
                <a:lnTo>
                  <a:pt x="26" y="124"/>
                </a:lnTo>
                <a:lnTo>
                  <a:pt x="22" y="124"/>
                </a:lnTo>
                <a:lnTo>
                  <a:pt x="25" y="82"/>
                </a:lnTo>
                <a:lnTo>
                  <a:pt x="22" y="82"/>
                </a:lnTo>
                <a:lnTo>
                  <a:pt x="20" y="85"/>
                </a:lnTo>
                <a:lnTo>
                  <a:pt x="19" y="86"/>
                </a:lnTo>
                <a:lnTo>
                  <a:pt x="19" y="80"/>
                </a:lnTo>
                <a:lnTo>
                  <a:pt x="20" y="54"/>
                </a:lnTo>
                <a:lnTo>
                  <a:pt x="0" y="52"/>
                </a:lnTo>
                <a:lnTo>
                  <a:pt x="0" y="49"/>
                </a:lnTo>
                <a:lnTo>
                  <a:pt x="1" y="44"/>
                </a:lnTo>
                <a:lnTo>
                  <a:pt x="3" y="41"/>
                </a:lnTo>
                <a:lnTo>
                  <a:pt x="5" y="41"/>
                </a:lnTo>
                <a:lnTo>
                  <a:pt x="11" y="42"/>
                </a:lnTo>
                <a:lnTo>
                  <a:pt x="14" y="41"/>
                </a:lnTo>
                <a:lnTo>
                  <a:pt x="16" y="30"/>
                </a:lnTo>
                <a:lnTo>
                  <a:pt x="16" y="26"/>
                </a:lnTo>
                <a:lnTo>
                  <a:pt x="16" y="11"/>
                </a:lnTo>
                <a:lnTo>
                  <a:pt x="16" y="5"/>
                </a:lnTo>
                <a:lnTo>
                  <a:pt x="20" y="5"/>
                </a:lnTo>
                <a:lnTo>
                  <a:pt x="23" y="5"/>
                </a:lnTo>
                <a:lnTo>
                  <a:pt x="27" y="7"/>
                </a:lnTo>
                <a:lnTo>
                  <a:pt x="32" y="7"/>
                </a:lnTo>
                <a:lnTo>
                  <a:pt x="35" y="7"/>
                </a:lnTo>
                <a:lnTo>
                  <a:pt x="35" y="5"/>
                </a:lnTo>
                <a:lnTo>
                  <a:pt x="36" y="4"/>
                </a:lnTo>
                <a:lnTo>
                  <a:pt x="38" y="4"/>
                </a:lnTo>
                <a:lnTo>
                  <a:pt x="41" y="4"/>
                </a:lnTo>
                <a:lnTo>
                  <a:pt x="42" y="4"/>
                </a:lnTo>
                <a:lnTo>
                  <a:pt x="45" y="4"/>
                </a:lnTo>
                <a:lnTo>
                  <a:pt x="47" y="4"/>
                </a:lnTo>
                <a:lnTo>
                  <a:pt x="51" y="2"/>
                </a:lnTo>
                <a:lnTo>
                  <a:pt x="52" y="4"/>
                </a:lnTo>
                <a:lnTo>
                  <a:pt x="57" y="5"/>
                </a:lnTo>
                <a:lnTo>
                  <a:pt x="60" y="5"/>
                </a:lnTo>
                <a:lnTo>
                  <a:pt x="61" y="5"/>
                </a:lnTo>
                <a:lnTo>
                  <a:pt x="64" y="5"/>
                </a:lnTo>
                <a:lnTo>
                  <a:pt x="67" y="4"/>
                </a:lnTo>
                <a:lnTo>
                  <a:pt x="68" y="2"/>
                </a:lnTo>
                <a:lnTo>
                  <a:pt x="70" y="0"/>
                </a:lnTo>
                <a:lnTo>
                  <a:pt x="73" y="0"/>
                </a:lnTo>
                <a:lnTo>
                  <a:pt x="76" y="1"/>
                </a:lnTo>
                <a:lnTo>
                  <a:pt x="80" y="1"/>
                </a:lnTo>
                <a:lnTo>
                  <a:pt x="82" y="1"/>
                </a:lnTo>
                <a:lnTo>
                  <a:pt x="82" y="5"/>
                </a:lnTo>
                <a:lnTo>
                  <a:pt x="83" y="5"/>
                </a:lnTo>
                <a:lnTo>
                  <a:pt x="93" y="5"/>
                </a:lnTo>
                <a:lnTo>
                  <a:pt x="105" y="7"/>
                </a:lnTo>
                <a:lnTo>
                  <a:pt x="105" y="8"/>
                </a:lnTo>
                <a:lnTo>
                  <a:pt x="105" y="13"/>
                </a:lnTo>
                <a:lnTo>
                  <a:pt x="105" y="16"/>
                </a:lnTo>
                <a:lnTo>
                  <a:pt x="110" y="16"/>
                </a:lnTo>
                <a:lnTo>
                  <a:pt x="114" y="16"/>
                </a:lnTo>
                <a:lnTo>
                  <a:pt x="117" y="16"/>
                </a:lnTo>
                <a:lnTo>
                  <a:pt x="123" y="16"/>
                </a:lnTo>
                <a:lnTo>
                  <a:pt x="133" y="16"/>
                </a:lnTo>
                <a:lnTo>
                  <a:pt x="136" y="16"/>
                </a:lnTo>
                <a:lnTo>
                  <a:pt x="145" y="16"/>
                </a:lnTo>
                <a:lnTo>
                  <a:pt x="146" y="14"/>
                </a:lnTo>
                <a:lnTo>
                  <a:pt x="146" y="16"/>
                </a:lnTo>
                <a:lnTo>
                  <a:pt x="148" y="16"/>
                </a:lnTo>
                <a:lnTo>
                  <a:pt x="149" y="16"/>
                </a:lnTo>
                <a:lnTo>
                  <a:pt x="151" y="16"/>
                </a:lnTo>
                <a:lnTo>
                  <a:pt x="152" y="16"/>
                </a:lnTo>
                <a:lnTo>
                  <a:pt x="153" y="17"/>
                </a:lnTo>
                <a:lnTo>
                  <a:pt x="158" y="16"/>
                </a:lnTo>
                <a:lnTo>
                  <a:pt x="159" y="19"/>
                </a:lnTo>
                <a:lnTo>
                  <a:pt x="164" y="20"/>
                </a:lnTo>
                <a:lnTo>
                  <a:pt x="170" y="20"/>
                </a:lnTo>
                <a:lnTo>
                  <a:pt x="183" y="20"/>
                </a:lnTo>
                <a:lnTo>
                  <a:pt x="183" y="22"/>
                </a:lnTo>
                <a:lnTo>
                  <a:pt x="183" y="26"/>
                </a:lnTo>
                <a:lnTo>
                  <a:pt x="183" y="27"/>
                </a:lnTo>
                <a:lnTo>
                  <a:pt x="189" y="27"/>
                </a:lnTo>
                <a:lnTo>
                  <a:pt x="192" y="27"/>
                </a:lnTo>
                <a:lnTo>
                  <a:pt x="197" y="27"/>
                </a:lnTo>
                <a:lnTo>
                  <a:pt x="208" y="29"/>
                </a:lnTo>
                <a:lnTo>
                  <a:pt x="215" y="29"/>
                </a:lnTo>
                <a:lnTo>
                  <a:pt x="221" y="30"/>
                </a:lnTo>
                <a:lnTo>
                  <a:pt x="230" y="30"/>
                </a:lnTo>
                <a:lnTo>
                  <a:pt x="237" y="32"/>
                </a:lnTo>
                <a:lnTo>
                  <a:pt x="241" y="32"/>
                </a:lnTo>
                <a:lnTo>
                  <a:pt x="246" y="32"/>
                </a:lnTo>
                <a:lnTo>
                  <a:pt x="247" y="32"/>
                </a:lnTo>
                <a:lnTo>
                  <a:pt x="247" y="39"/>
                </a:lnTo>
                <a:lnTo>
                  <a:pt x="247" y="42"/>
                </a:lnTo>
                <a:lnTo>
                  <a:pt x="247" y="45"/>
                </a:lnTo>
                <a:lnTo>
                  <a:pt x="250" y="44"/>
                </a:lnTo>
                <a:lnTo>
                  <a:pt x="252" y="44"/>
                </a:lnTo>
                <a:lnTo>
                  <a:pt x="252" y="46"/>
                </a:lnTo>
                <a:lnTo>
                  <a:pt x="252" y="48"/>
                </a:lnTo>
                <a:lnTo>
                  <a:pt x="253" y="49"/>
                </a:lnTo>
                <a:lnTo>
                  <a:pt x="255" y="49"/>
                </a:lnTo>
                <a:lnTo>
                  <a:pt x="256" y="49"/>
                </a:lnTo>
                <a:lnTo>
                  <a:pt x="259" y="49"/>
                </a:lnTo>
                <a:lnTo>
                  <a:pt x="259" y="51"/>
                </a:lnTo>
                <a:lnTo>
                  <a:pt x="260" y="51"/>
                </a:lnTo>
                <a:lnTo>
                  <a:pt x="260" y="55"/>
                </a:lnTo>
                <a:lnTo>
                  <a:pt x="260" y="61"/>
                </a:lnTo>
                <a:lnTo>
                  <a:pt x="260" y="70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269" name="Freeform 264"/>
          <p:cNvSpPr>
            <a:spLocks noEditPoints="1"/>
          </p:cNvSpPr>
          <p:nvPr/>
        </p:nvSpPr>
        <p:spPr bwMode="auto">
          <a:xfrm rot="21334256">
            <a:off x="18135749" y="4379624"/>
            <a:ext cx="496560" cy="1091173"/>
          </a:xfrm>
          <a:custGeom>
            <a:avLst/>
            <a:gdLst>
              <a:gd name="T0" fmla="*/ 2147483647 w 161"/>
              <a:gd name="T1" fmla="*/ 2147483647 h 300"/>
              <a:gd name="T2" fmla="*/ 2147483647 w 161"/>
              <a:gd name="T3" fmla="*/ 0 h 300"/>
              <a:gd name="T4" fmla="*/ 2147483647 w 161"/>
              <a:gd name="T5" fmla="*/ 2147483647 h 300"/>
              <a:gd name="T6" fmla="*/ 2147483647 w 161"/>
              <a:gd name="T7" fmla="*/ 2147483647 h 300"/>
              <a:gd name="T8" fmla="*/ 2147483647 w 161"/>
              <a:gd name="T9" fmla="*/ 2147483647 h 300"/>
              <a:gd name="T10" fmla="*/ 2147483647 w 161"/>
              <a:gd name="T11" fmla="*/ 2147483647 h 300"/>
              <a:gd name="T12" fmla="*/ 2147483647 w 161"/>
              <a:gd name="T13" fmla="*/ 2147483647 h 300"/>
              <a:gd name="T14" fmla="*/ 2147483647 w 161"/>
              <a:gd name="T15" fmla="*/ 2147483647 h 300"/>
              <a:gd name="T16" fmla="*/ 2147483647 w 161"/>
              <a:gd name="T17" fmla="*/ 2147483647 h 300"/>
              <a:gd name="T18" fmla="*/ 2147483647 w 161"/>
              <a:gd name="T19" fmla="*/ 2147483647 h 300"/>
              <a:gd name="T20" fmla="*/ 2147483647 w 161"/>
              <a:gd name="T21" fmla="*/ 2147483647 h 300"/>
              <a:gd name="T22" fmla="*/ 2147483647 w 161"/>
              <a:gd name="T23" fmla="*/ 2147483647 h 300"/>
              <a:gd name="T24" fmla="*/ 2147483647 w 161"/>
              <a:gd name="T25" fmla="*/ 2147483647 h 300"/>
              <a:gd name="T26" fmla="*/ 2147483647 w 161"/>
              <a:gd name="T27" fmla="*/ 2147483647 h 300"/>
              <a:gd name="T28" fmla="*/ 2147483647 w 161"/>
              <a:gd name="T29" fmla="*/ 2147483647 h 300"/>
              <a:gd name="T30" fmla="*/ 2147483647 w 161"/>
              <a:gd name="T31" fmla="*/ 2147483647 h 300"/>
              <a:gd name="T32" fmla="*/ 2147483647 w 161"/>
              <a:gd name="T33" fmla="*/ 2147483647 h 300"/>
              <a:gd name="T34" fmla="*/ 2147483647 w 161"/>
              <a:gd name="T35" fmla="*/ 2147483647 h 300"/>
              <a:gd name="T36" fmla="*/ 2147483647 w 161"/>
              <a:gd name="T37" fmla="*/ 2147483647 h 300"/>
              <a:gd name="T38" fmla="*/ 2147483647 w 161"/>
              <a:gd name="T39" fmla="*/ 2147483647 h 300"/>
              <a:gd name="T40" fmla="*/ 2147483647 w 161"/>
              <a:gd name="T41" fmla="*/ 2147483647 h 300"/>
              <a:gd name="T42" fmla="*/ 2147483647 w 161"/>
              <a:gd name="T43" fmla="*/ 2147483647 h 300"/>
              <a:gd name="T44" fmla="*/ 2147483647 w 161"/>
              <a:gd name="T45" fmla="*/ 2147483647 h 300"/>
              <a:gd name="T46" fmla="*/ 2147483647 w 161"/>
              <a:gd name="T47" fmla="*/ 2147483647 h 300"/>
              <a:gd name="T48" fmla="*/ 2147483647 w 161"/>
              <a:gd name="T49" fmla="*/ 2147483647 h 300"/>
              <a:gd name="T50" fmla="*/ 2147483647 w 161"/>
              <a:gd name="T51" fmla="*/ 2147483647 h 300"/>
              <a:gd name="T52" fmla="*/ 2147483647 w 161"/>
              <a:gd name="T53" fmla="*/ 2147483647 h 300"/>
              <a:gd name="T54" fmla="*/ 2147483647 w 161"/>
              <a:gd name="T55" fmla="*/ 2147483647 h 300"/>
              <a:gd name="T56" fmla="*/ 2147483647 w 161"/>
              <a:gd name="T57" fmla="*/ 2147483647 h 300"/>
              <a:gd name="T58" fmla="*/ 2147483647 w 161"/>
              <a:gd name="T59" fmla="*/ 2147483647 h 300"/>
              <a:gd name="T60" fmla="*/ 2147483647 w 161"/>
              <a:gd name="T61" fmla="*/ 2147483647 h 300"/>
              <a:gd name="T62" fmla="*/ 2147483647 w 161"/>
              <a:gd name="T63" fmla="*/ 2147483647 h 300"/>
              <a:gd name="T64" fmla="*/ 2147483647 w 161"/>
              <a:gd name="T65" fmla="*/ 2147483647 h 300"/>
              <a:gd name="T66" fmla="*/ 2147483647 w 161"/>
              <a:gd name="T67" fmla="*/ 2147483647 h 300"/>
              <a:gd name="T68" fmla="*/ 2147483647 w 161"/>
              <a:gd name="T69" fmla="*/ 2147483647 h 300"/>
              <a:gd name="T70" fmla="*/ 2147483647 w 161"/>
              <a:gd name="T71" fmla="*/ 2147483647 h 300"/>
              <a:gd name="T72" fmla="*/ 2147483647 w 161"/>
              <a:gd name="T73" fmla="*/ 2147483647 h 300"/>
              <a:gd name="T74" fmla="*/ 2147483647 w 161"/>
              <a:gd name="T75" fmla="*/ 2147483647 h 300"/>
              <a:gd name="T76" fmla="*/ 2147483647 w 161"/>
              <a:gd name="T77" fmla="*/ 2147483647 h 300"/>
              <a:gd name="T78" fmla="*/ 2147483647 w 161"/>
              <a:gd name="T79" fmla="*/ 2147483647 h 300"/>
              <a:gd name="T80" fmla="*/ 2147483647 w 161"/>
              <a:gd name="T81" fmla="*/ 2147483647 h 300"/>
              <a:gd name="T82" fmla="*/ 2147483647 w 161"/>
              <a:gd name="T83" fmla="*/ 2147483647 h 300"/>
              <a:gd name="T84" fmla="*/ 2147483647 w 161"/>
              <a:gd name="T85" fmla="*/ 2147483647 h 300"/>
              <a:gd name="T86" fmla="*/ 2147483647 w 161"/>
              <a:gd name="T87" fmla="*/ 2147483647 h 300"/>
              <a:gd name="T88" fmla="*/ 2147483647 w 161"/>
              <a:gd name="T89" fmla="*/ 2147483647 h 300"/>
              <a:gd name="T90" fmla="*/ 2147483647 w 161"/>
              <a:gd name="T91" fmla="*/ 2147483647 h 300"/>
              <a:gd name="T92" fmla="*/ 2147483647 w 161"/>
              <a:gd name="T93" fmla="*/ 2147483647 h 300"/>
              <a:gd name="T94" fmla="*/ 2147483647 w 161"/>
              <a:gd name="T95" fmla="*/ 2147483647 h 300"/>
              <a:gd name="T96" fmla="*/ 2147483647 w 161"/>
              <a:gd name="T97" fmla="*/ 2147483647 h 300"/>
              <a:gd name="T98" fmla="*/ 2147483647 w 161"/>
              <a:gd name="T99" fmla="*/ 2147483647 h 300"/>
              <a:gd name="T100" fmla="*/ 2147483647 w 161"/>
              <a:gd name="T101" fmla="*/ 2147483647 h 300"/>
              <a:gd name="T102" fmla="*/ 2147483647 w 161"/>
              <a:gd name="T103" fmla="*/ 2147483647 h 300"/>
              <a:gd name="T104" fmla="*/ 2147483647 w 161"/>
              <a:gd name="T105" fmla="*/ 2147483647 h 300"/>
              <a:gd name="T106" fmla="*/ 0 w 161"/>
              <a:gd name="T107" fmla="*/ 2147483647 h 300"/>
              <a:gd name="T108" fmla="*/ 2147483647 w 161"/>
              <a:gd name="T109" fmla="*/ 2147483647 h 300"/>
              <a:gd name="T110" fmla="*/ 2147483647 w 161"/>
              <a:gd name="T111" fmla="*/ 2147483647 h 300"/>
              <a:gd name="T112" fmla="*/ 2147483647 w 161"/>
              <a:gd name="T113" fmla="*/ 2147483647 h 300"/>
              <a:gd name="T114" fmla="*/ 2147483647 w 161"/>
              <a:gd name="T115" fmla="*/ 2147483647 h 300"/>
              <a:gd name="T116" fmla="*/ 2147483647 w 161"/>
              <a:gd name="T117" fmla="*/ 2147483647 h 300"/>
              <a:gd name="T118" fmla="*/ 2147483647 w 161"/>
              <a:gd name="T119" fmla="*/ 2147483647 h 300"/>
              <a:gd name="T120" fmla="*/ 2147483647 w 161"/>
              <a:gd name="T121" fmla="*/ 2147483647 h 300"/>
              <a:gd name="T122" fmla="*/ 2147483647 w 161"/>
              <a:gd name="T123" fmla="*/ 2147483647 h 300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161"/>
              <a:gd name="T187" fmla="*/ 0 h 300"/>
              <a:gd name="T188" fmla="*/ 161 w 161"/>
              <a:gd name="T189" fmla="*/ 300 h 300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161" h="300">
                <a:moveTo>
                  <a:pt x="22" y="19"/>
                </a:moveTo>
                <a:lnTo>
                  <a:pt x="23" y="25"/>
                </a:lnTo>
                <a:lnTo>
                  <a:pt x="51" y="14"/>
                </a:lnTo>
                <a:lnTo>
                  <a:pt x="50" y="12"/>
                </a:lnTo>
                <a:lnTo>
                  <a:pt x="45" y="9"/>
                </a:lnTo>
                <a:lnTo>
                  <a:pt x="67" y="0"/>
                </a:lnTo>
                <a:lnTo>
                  <a:pt x="75" y="16"/>
                </a:lnTo>
                <a:lnTo>
                  <a:pt x="86" y="12"/>
                </a:lnTo>
                <a:lnTo>
                  <a:pt x="94" y="25"/>
                </a:lnTo>
                <a:lnTo>
                  <a:pt x="97" y="23"/>
                </a:lnTo>
                <a:lnTo>
                  <a:pt x="98" y="26"/>
                </a:lnTo>
                <a:lnTo>
                  <a:pt x="103" y="25"/>
                </a:lnTo>
                <a:lnTo>
                  <a:pt x="108" y="22"/>
                </a:lnTo>
                <a:lnTo>
                  <a:pt x="110" y="23"/>
                </a:lnTo>
                <a:lnTo>
                  <a:pt x="114" y="31"/>
                </a:lnTo>
                <a:lnTo>
                  <a:pt x="116" y="38"/>
                </a:lnTo>
                <a:lnTo>
                  <a:pt x="117" y="45"/>
                </a:lnTo>
                <a:lnTo>
                  <a:pt x="123" y="42"/>
                </a:lnTo>
                <a:lnTo>
                  <a:pt x="135" y="56"/>
                </a:lnTo>
                <a:lnTo>
                  <a:pt x="132" y="58"/>
                </a:lnTo>
                <a:lnTo>
                  <a:pt x="141" y="66"/>
                </a:lnTo>
                <a:lnTo>
                  <a:pt x="148" y="67"/>
                </a:lnTo>
                <a:lnTo>
                  <a:pt x="155" y="73"/>
                </a:lnTo>
                <a:lnTo>
                  <a:pt x="139" y="88"/>
                </a:lnTo>
                <a:lnTo>
                  <a:pt x="145" y="97"/>
                </a:lnTo>
                <a:lnTo>
                  <a:pt x="148" y="95"/>
                </a:lnTo>
                <a:lnTo>
                  <a:pt x="161" y="113"/>
                </a:lnTo>
                <a:lnTo>
                  <a:pt x="148" y="126"/>
                </a:lnTo>
                <a:lnTo>
                  <a:pt x="149" y="129"/>
                </a:lnTo>
                <a:lnTo>
                  <a:pt x="148" y="132"/>
                </a:lnTo>
                <a:lnTo>
                  <a:pt x="157" y="141"/>
                </a:lnTo>
                <a:lnTo>
                  <a:pt x="151" y="141"/>
                </a:lnTo>
                <a:lnTo>
                  <a:pt x="157" y="158"/>
                </a:lnTo>
                <a:lnTo>
                  <a:pt x="151" y="162"/>
                </a:lnTo>
                <a:lnTo>
                  <a:pt x="152" y="165"/>
                </a:lnTo>
                <a:lnTo>
                  <a:pt x="147" y="170"/>
                </a:lnTo>
                <a:lnTo>
                  <a:pt x="148" y="177"/>
                </a:lnTo>
                <a:lnTo>
                  <a:pt x="145" y="182"/>
                </a:lnTo>
                <a:lnTo>
                  <a:pt x="142" y="192"/>
                </a:lnTo>
                <a:lnTo>
                  <a:pt x="138" y="193"/>
                </a:lnTo>
                <a:lnTo>
                  <a:pt x="132" y="189"/>
                </a:lnTo>
                <a:lnTo>
                  <a:pt x="111" y="199"/>
                </a:lnTo>
                <a:lnTo>
                  <a:pt x="111" y="205"/>
                </a:lnTo>
                <a:lnTo>
                  <a:pt x="113" y="208"/>
                </a:lnTo>
                <a:lnTo>
                  <a:pt x="114" y="211"/>
                </a:lnTo>
                <a:lnTo>
                  <a:pt x="119" y="212"/>
                </a:lnTo>
                <a:lnTo>
                  <a:pt x="123" y="217"/>
                </a:lnTo>
                <a:lnTo>
                  <a:pt x="122" y="230"/>
                </a:lnTo>
                <a:lnTo>
                  <a:pt x="126" y="240"/>
                </a:lnTo>
                <a:lnTo>
                  <a:pt x="130" y="243"/>
                </a:lnTo>
                <a:lnTo>
                  <a:pt x="132" y="258"/>
                </a:lnTo>
                <a:lnTo>
                  <a:pt x="138" y="269"/>
                </a:lnTo>
                <a:lnTo>
                  <a:pt x="141" y="268"/>
                </a:lnTo>
                <a:lnTo>
                  <a:pt x="144" y="268"/>
                </a:lnTo>
                <a:lnTo>
                  <a:pt x="144" y="267"/>
                </a:lnTo>
                <a:lnTo>
                  <a:pt x="145" y="268"/>
                </a:lnTo>
                <a:lnTo>
                  <a:pt x="148" y="265"/>
                </a:lnTo>
                <a:lnTo>
                  <a:pt x="148" y="267"/>
                </a:lnTo>
                <a:lnTo>
                  <a:pt x="148" y="268"/>
                </a:lnTo>
                <a:lnTo>
                  <a:pt x="152" y="269"/>
                </a:lnTo>
                <a:lnTo>
                  <a:pt x="155" y="272"/>
                </a:lnTo>
                <a:lnTo>
                  <a:pt x="154" y="274"/>
                </a:lnTo>
                <a:lnTo>
                  <a:pt x="149" y="272"/>
                </a:lnTo>
                <a:lnTo>
                  <a:pt x="147" y="274"/>
                </a:lnTo>
                <a:lnTo>
                  <a:pt x="149" y="277"/>
                </a:lnTo>
                <a:lnTo>
                  <a:pt x="147" y="278"/>
                </a:lnTo>
                <a:lnTo>
                  <a:pt x="144" y="277"/>
                </a:lnTo>
                <a:lnTo>
                  <a:pt x="139" y="277"/>
                </a:lnTo>
                <a:lnTo>
                  <a:pt x="136" y="284"/>
                </a:lnTo>
                <a:lnTo>
                  <a:pt x="135" y="283"/>
                </a:lnTo>
                <a:lnTo>
                  <a:pt x="132" y="283"/>
                </a:lnTo>
                <a:lnTo>
                  <a:pt x="130" y="283"/>
                </a:lnTo>
                <a:lnTo>
                  <a:pt x="129" y="284"/>
                </a:lnTo>
                <a:lnTo>
                  <a:pt x="129" y="286"/>
                </a:lnTo>
                <a:lnTo>
                  <a:pt x="129" y="290"/>
                </a:lnTo>
                <a:lnTo>
                  <a:pt x="127" y="290"/>
                </a:lnTo>
                <a:lnTo>
                  <a:pt x="125" y="291"/>
                </a:lnTo>
                <a:lnTo>
                  <a:pt x="110" y="287"/>
                </a:lnTo>
                <a:lnTo>
                  <a:pt x="107" y="286"/>
                </a:lnTo>
                <a:lnTo>
                  <a:pt x="105" y="284"/>
                </a:lnTo>
                <a:lnTo>
                  <a:pt x="103" y="284"/>
                </a:lnTo>
                <a:lnTo>
                  <a:pt x="101" y="287"/>
                </a:lnTo>
                <a:lnTo>
                  <a:pt x="100" y="286"/>
                </a:lnTo>
                <a:lnTo>
                  <a:pt x="98" y="286"/>
                </a:lnTo>
                <a:lnTo>
                  <a:pt x="91" y="280"/>
                </a:lnTo>
                <a:lnTo>
                  <a:pt x="83" y="275"/>
                </a:lnTo>
                <a:lnTo>
                  <a:pt x="81" y="272"/>
                </a:lnTo>
                <a:lnTo>
                  <a:pt x="76" y="271"/>
                </a:lnTo>
                <a:lnTo>
                  <a:pt x="73" y="271"/>
                </a:lnTo>
                <a:lnTo>
                  <a:pt x="70" y="269"/>
                </a:lnTo>
                <a:lnTo>
                  <a:pt x="69" y="271"/>
                </a:lnTo>
                <a:lnTo>
                  <a:pt x="67" y="252"/>
                </a:lnTo>
                <a:lnTo>
                  <a:pt x="64" y="247"/>
                </a:lnTo>
                <a:lnTo>
                  <a:pt x="59" y="245"/>
                </a:lnTo>
                <a:lnTo>
                  <a:pt x="56" y="242"/>
                </a:lnTo>
                <a:lnTo>
                  <a:pt x="56" y="239"/>
                </a:lnTo>
                <a:lnTo>
                  <a:pt x="57" y="224"/>
                </a:lnTo>
                <a:lnTo>
                  <a:pt x="60" y="220"/>
                </a:lnTo>
                <a:lnTo>
                  <a:pt x="61" y="214"/>
                </a:lnTo>
                <a:lnTo>
                  <a:pt x="63" y="209"/>
                </a:lnTo>
                <a:lnTo>
                  <a:pt x="63" y="208"/>
                </a:lnTo>
                <a:lnTo>
                  <a:pt x="61" y="205"/>
                </a:lnTo>
                <a:lnTo>
                  <a:pt x="60" y="202"/>
                </a:lnTo>
                <a:lnTo>
                  <a:pt x="59" y="201"/>
                </a:lnTo>
                <a:lnTo>
                  <a:pt x="53" y="196"/>
                </a:lnTo>
                <a:lnTo>
                  <a:pt x="51" y="190"/>
                </a:lnTo>
                <a:lnTo>
                  <a:pt x="51" y="189"/>
                </a:lnTo>
                <a:lnTo>
                  <a:pt x="51" y="186"/>
                </a:lnTo>
                <a:lnTo>
                  <a:pt x="51" y="184"/>
                </a:lnTo>
                <a:lnTo>
                  <a:pt x="50" y="183"/>
                </a:lnTo>
                <a:lnTo>
                  <a:pt x="50" y="180"/>
                </a:lnTo>
                <a:lnTo>
                  <a:pt x="50" y="176"/>
                </a:lnTo>
                <a:lnTo>
                  <a:pt x="48" y="173"/>
                </a:lnTo>
                <a:lnTo>
                  <a:pt x="47" y="171"/>
                </a:lnTo>
                <a:lnTo>
                  <a:pt x="42" y="165"/>
                </a:lnTo>
                <a:lnTo>
                  <a:pt x="42" y="164"/>
                </a:lnTo>
                <a:lnTo>
                  <a:pt x="40" y="157"/>
                </a:lnTo>
                <a:lnTo>
                  <a:pt x="40" y="155"/>
                </a:lnTo>
                <a:lnTo>
                  <a:pt x="38" y="154"/>
                </a:lnTo>
                <a:lnTo>
                  <a:pt x="38" y="152"/>
                </a:lnTo>
                <a:lnTo>
                  <a:pt x="37" y="152"/>
                </a:lnTo>
                <a:lnTo>
                  <a:pt x="37" y="151"/>
                </a:lnTo>
                <a:lnTo>
                  <a:pt x="32" y="142"/>
                </a:lnTo>
                <a:lnTo>
                  <a:pt x="31" y="141"/>
                </a:lnTo>
                <a:lnTo>
                  <a:pt x="29" y="139"/>
                </a:lnTo>
                <a:lnTo>
                  <a:pt x="31" y="136"/>
                </a:lnTo>
                <a:lnTo>
                  <a:pt x="29" y="135"/>
                </a:lnTo>
                <a:lnTo>
                  <a:pt x="29" y="132"/>
                </a:lnTo>
                <a:lnTo>
                  <a:pt x="28" y="130"/>
                </a:lnTo>
                <a:lnTo>
                  <a:pt x="28" y="129"/>
                </a:lnTo>
                <a:lnTo>
                  <a:pt x="28" y="126"/>
                </a:lnTo>
                <a:lnTo>
                  <a:pt x="29" y="124"/>
                </a:lnTo>
                <a:lnTo>
                  <a:pt x="26" y="116"/>
                </a:lnTo>
                <a:lnTo>
                  <a:pt x="25" y="113"/>
                </a:lnTo>
                <a:lnTo>
                  <a:pt x="25" y="111"/>
                </a:lnTo>
                <a:lnTo>
                  <a:pt x="22" y="108"/>
                </a:lnTo>
                <a:lnTo>
                  <a:pt x="19" y="102"/>
                </a:lnTo>
                <a:lnTo>
                  <a:pt x="19" y="101"/>
                </a:lnTo>
                <a:lnTo>
                  <a:pt x="19" y="98"/>
                </a:lnTo>
                <a:lnTo>
                  <a:pt x="19" y="97"/>
                </a:lnTo>
                <a:lnTo>
                  <a:pt x="19" y="89"/>
                </a:lnTo>
                <a:lnTo>
                  <a:pt x="20" y="83"/>
                </a:lnTo>
                <a:lnTo>
                  <a:pt x="22" y="78"/>
                </a:lnTo>
                <a:lnTo>
                  <a:pt x="20" y="75"/>
                </a:lnTo>
                <a:lnTo>
                  <a:pt x="19" y="73"/>
                </a:lnTo>
                <a:lnTo>
                  <a:pt x="19" y="72"/>
                </a:lnTo>
                <a:lnTo>
                  <a:pt x="19" y="69"/>
                </a:lnTo>
                <a:lnTo>
                  <a:pt x="19" y="67"/>
                </a:lnTo>
                <a:lnTo>
                  <a:pt x="18" y="64"/>
                </a:lnTo>
                <a:lnTo>
                  <a:pt x="15" y="61"/>
                </a:lnTo>
                <a:lnTo>
                  <a:pt x="13" y="60"/>
                </a:lnTo>
                <a:lnTo>
                  <a:pt x="12" y="58"/>
                </a:lnTo>
                <a:lnTo>
                  <a:pt x="10" y="58"/>
                </a:lnTo>
                <a:lnTo>
                  <a:pt x="10" y="53"/>
                </a:lnTo>
                <a:lnTo>
                  <a:pt x="7" y="48"/>
                </a:lnTo>
                <a:lnTo>
                  <a:pt x="4" y="45"/>
                </a:lnTo>
                <a:lnTo>
                  <a:pt x="4" y="44"/>
                </a:lnTo>
                <a:lnTo>
                  <a:pt x="1" y="39"/>
                </a:lnTo>
                <a:lnTo>
                  <a:pt x="0" y="38"/>
                </a:lnTo>
                <a:lnTo>
                  <a:pt x="0" y="36"/>
                </a:lnTo>
                <a:lnTo>
                  <a:pt x="10" y="35"/>
                </a:lnTo>
                <a:lnTo>
                  <a:pt x="12" y="31"/>
                </a:lnTo>
                <a:lnTo>
                  <a:pt x="13" y="25"/>
                </a:lnTo>
                <a:lnTo>
                  <a:pt x="15" y="20"/>
                </a:lnTo>
                <a:lnTo>
                  <a:pt x="22" y="19"/>
                </a:lnTo>
                <a:close/>
                <a:moveTo>
                  <a:pt x="141" y="290"/>
                </a:moveTo>
                <a:lnTo>
                  <a:pt x="147" y="291"/>
                </a:lnTo>
                <a:lnTo>
                  <a:pt x="148" y="289"/>
                </a:lnTo>
                <a:lnTo>
                  <a:pt x="151" y="289"/>
                </a:lnTo>
                <a:lnTo>
                  <a:pt x="152" y="290"/>
                </a:lnTo>
                <a:lnTo>
                  <a:pt x="152" y="293"/>
                </a:lnTo>
                <a:lnTo>
                  <a:pt x="155" y="294"/>
                </a:lnTo>
                <a:lnTo>
                  <a:pt x="160" y="296"/>
                </a:lnTo>
                <a:lnTo>
                  <a:pt x="157" y="297"/>
                </a:lnTo>
                <a:lnTo>
                  <a:pt x="155" y="299"/>
                </a:lnTo>
                <a:lnTo>
                  <a:pt x="152" y="299"/>
                </a:lnTo>
                <a:lnTo>
                  <a:pt x="148" y="299"/>
                </a:lnTo>
                <a:lnTo>
                  <a:pt x="145" y="299"/>
                </a:lnTo>
                <a:lnTo>
                  <a:pt x="142" y="300"/>
                </a:lnTo>
                <a:lnTo>
                  <a:pt x="142" y="297"/>
                </a:lnTo>
                <a:lnTo>
                  <a:pt x="142" y="294"/>
                </a:lnTo>
                <a:lnTo>
                  <a:pt x="142" y="293"/>
                </a:lnTo>
                <a:lnTo>
                  <a:pt x="141" y="291"/>
                </a:lnTo>
                <a:lnTo>
                  <a:pt x="141" y="290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/>
          </a:p>
        </p:txBody>
      </p:sp>
      <p:sp>
        <p:nvSpPr>
          <p:cNvPr id="270" name="Freeform 265"/>
          <p:cNvSpPr>
            <a:spLocks noEditPoints="1"/>
          </p:cNvSpPr>
          <p:nvPr/>
        </p:nvSpPr>
        <p:spPr bwMode="auto">
          <a:xfrm rot="21334256">
            <a:off x="16644124" y="1874361"/>
            <a:ext cx="606601" cy="702048"/>
          </a:xfrm>
          <a:custGeom>
            <a:avLst/>
            <a:gdLst>
              <a:gd name="T0" fmla="*/ 2147483647 w 196"/>
              <a:gd name="T1" fmla="*/ 2147483647 h 193"/>
              <a:gd name="T2" fmla="*/ 2147483647 w 196"/>
              <a:gd name="T3" fmla="*/ 2147483647 h 193"/>
              <a:gd name="T4" fmla="*/ 2147483647 w 196"/>
              <a:gd name="T5" fmla="*/ 2147483647 h 193"/>
              <a:gd name="T6" fmla="*/ 2147483647 w 196"/>
              <a:gd name="T7" fmla="*/ 2147483647 h 193"/>
              <a:gd name="T8" fmla="*/ 2147483647 w 196"/>
              <a:gd name="T9" fmla="*/ 2147483647 h 193"/>
              <a:gd name="T10" fmla="*/ 2147483647 w 196"/>
              <a:gd name="T11" fmla="*/ 2147483647 h 193"/>
              <a:gd name="T12" fmla="*/ 2147483647 w 196"/>
              <a:gd name="T13" fmla="*/ 2147483647 h 193"/>
              <a:gd name="T14" fmla="*/ 2147483647 w 196"/>
              <a:gd name="T15" fmla="*/ 2147483647 h 193"/>
              <a:gd name="T16" fmla="*/ 2147483647 w 196"/>
              <a:gd name="T17" fmla="*/ 2147483647 h 193"/>
              <a:gd name="T18" fmla="*/ 2147483647 w 196"/>
              <a:gd name="T19" fmla="*/ 2147483647 h 193"/>
              <a:gd name="T20" fmla="*/ 2147483647 w 196"/>
              <a:gd name="T21" fmla="*/ 0 h 193"/>
              <a:gd name="T22" fmla="*/ 2147483647 w 196"/>
              <a:gd name="T23" fmla="*/ 2147483647 h 193"/>
              <a:gd name="T24" fmla="*/ 2147483647 w 196"/>
              <a:gd name="T25" fmla="*/ 2147483647 h 193"/>
              <a:gd name="T26" fmla="*/ 2147483647 w 196"/>
              <a:gd name="T27" fmla="*/ 2147483647 h 193"/>
              <a:gd name="T28" fmla="*/ 2147483647 w 196"/>
              <a:gd name="T29" fmla="*/ 2147483647 h 193"/>
              <a:gd name="T30" fmla="*/ 2147483647 w 196"/>
              <a:gd name="T31" fmla="*/ 2147483647 h 193"/>
              <a:gd name="T32" fmla="*/ 2147483647 w 196"/>
              <a:gd name="T33" fmla="*/ 2147483647 h 193"/>
              <a:gd name="T34" fmla="*/ 2147483647 w 196"/>
              <a:gd name="T35" fmla="*/ 2147483647 h 193"/>
              <a:gd name="T36" fmla="*/ 2147483647 w 196"/>
              <a:gd name="T37" fmla="*/ 2147483647 h 193"/>
              <a:gd name="T38" fmla="*/ 2147483647 w 196"/>
              <a:gd name="T39" fmla="*/ 2147483647 h 193"/>
              <a:gd name="T40" fmla="*/ 2147483647 w 196"/>
              <a:gd name="T41" fmla="*/ 2147483647 h 193"/>
              <a:gd name="T42" fmla="*/ 2147483647 w 196"/>
              <a:gd name="T43" fmla="*/ 2147483647 h 193"/>
              <a:gd name="T44" fmla="*/ 2147483647 w 196"/>
              <a:gd name="T45" fmla="*/ 2147483647 h 193"/>
              <a:gd name="T46" fmla="*/ 2147483647 w 196"/>
              <a:gd name="T47" fmla="*/ 2147483647 h 193"/>
              <a:gd name="T48" fmla="*/ 2147483647 w 196"/>
              <a:gd name="T49" fmla="*/ 2147483647 h 193"/>
              <a:gd name="T50" fmla="*/ 2147483647 w 196"/>
              <a:gd name="T51" fmla="*/ 2147483647 h 193"/>
              <a:gd name="T52" fmla="*/ 2147483647 w 196"/>
              <a:gd name="T53" fmla="*/ 2147483647 h 193"/>
              <a:gd name="T54" fmla="*/ 2147483647 w 196"/>
              <a:gd name="T55" fmla="*/ 2147483647 h 193"/>
              <a:gd name="T56" fmla="*/ 2147483647 w 196"/>
              <a:gd name="T57" fmla="*/ 2147483647 h 193"/>
              <a:gd name="T58" fmla="*/ 2147483647 w 196"/>
              <a:gd name="T59" fmla="*/ 2147483647 h 193"/>
              <a:gd name="T60" fmla="*/ 2147483647 w 196"/>
              <a:gd name="T61" fmla="*/ 2147483647 h 193"/>
              <a:gd name="T62" fmla="*/ 2147483647 w 196"/>
              <a:gd name="T63" fmla="*/ 2147483647 h 193"/>
              <a:gd name="T64" fmla="*/ 2147483647 w 196"/>
              <a:gd name="T65" fmla="*/ 2147483647 h 193"/>
              <a:gd name="T66" fmla="*/ 2147483647 w 196"/>
              <a:gd name="T67" fmla="*/ 2147483647 h 193"/>
              <a:gd name="T68" fmla="*/ 2147483647 w 196"/>
              <a:gd name="T69" fmla="*/ 2147483647 h 193"/>
              <a:gd name="T70" fmla="*/ 2147483647 w 196"/>
              <a:gd name="T71" fmla="*/ 2147483647 h 193"/>
              <a:gd name="T72" fmla="*/ 2147483647 w 196"/>
              <a:gd name="T73" fmla="*/ 2147483647 h 193"/>
              <a:gd name="T74" fmla="*/ 2147483647 w 196"/>
              <a:gd name="T75" fmla="*/ 2147483647 h 193"/>
              <a:gd name="T76" fmla="*/ 2147483647 w 196"/>
              <a:gd name="T77" fmla="*/ 2147483647 h 193"/>
              <a:gd name="T78" fmla="*/ 2147483647 w 196"/>
              <a:gd name="T79" fmla="*/ 2147483647 h 193"/>
              <a:gd name="T80" fmla="*/ 2147483647 w 196"/>
              <a:gd name="T81" fmla="*/ 2147483647 h 193"/>
              <a:gd name="T82" fmla="*/ 2147483647 w 196"/>
              <a:gd name="T83" fmla="*/ 2147483647 h 193"/>
              <a:gd name="T84" fmla="*/ 2147483647 w 196"/>
              <a:gd name="T85" fmla="*/ 2147483647 h 193"/>
              <a:gd name="T86" fmla="*/ 2147483647 w 196"/>
              <a:gd name="T87" fmla="*/ 2147483647 h 193"/>
              <a:gd name="T88" fmla="*/ 2147483647 w 196"/>
              <a:gd name="T89" fmla="*/ 2147483647 h 193"/>
              <a:gd name="T90" fmla="*/ 2147483647 w 196"/>
              <a:gd name="T91" fmla="*/ 2147483647 h 193"/>
              <a:gd name="T92" fmla="*/ 2147483647 w 196"/>
              <a:gd name="T93" fmla="*/ 2147483647 h 193"/>
              <a:gd name="T94" fmla="*/ 0 w 196"/>
              <a:gd name="T95" fmla="*/ 2147483647 h 193"/>
              <a:gd name="T96" fmla="*/ 2147483647 w 196"/>
              <a:gd name="T97" fmla="*/ 2147483647 h 193"/>
              <a:gd name="T98" fmla="*/ 2147483647 w 196"/>
              <a:gd name="T99" fmla="*/ 2147483647 h 193"/>
              <a:gd name="T100" fmla="*/ 2147483647 w 196"/>
              <a:gd name="T101" fmla="*/ 2147483647 h 193"/>
              <a:gd name="T102" fmla="*/ 2147483647 w 196"/>
              <a:gd name="T103" fmla="*/ 2147483647 h 193"/>
              <a:gd name="T104" fmla="*/ 2147483647 w 196"/>
              <a:gd name="T105" fmla="*/ 2147483647 h 193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196"/>
              <a:gd name="T160" fmla="*/ 0 h 193"/>
              <a:gd name="T161" fmla="*/ 196 w 196"/>
              <a:gd name="T162" fmla="*/ 193 h 193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196" h="193">
                <a:moveTo>
                  <a:pt x="13" y="45"/>
                </a:moveTo>
                <a:lnTo>
                  <a:pt x="29" y="53"/>
                </a:lnTo>
                <a:lnTo>
                  <a:pt x="29" y="37"/>
                </a:lnTo>
                <a:lnTo>
                  <a:pt x="39" y="26"/>
                </a:lnTo>
                <a:lnTo>
                  <a:pt x="44" y="26"/>
                </a:lnTo>
                <a:lnTo>
                  <a:pt x="48" y="25"/>
                </a:lnTo>
                <a:lnTo>
                  <a:pt x="54" y="22"/>
                </a:lnTo>
                <a:lnTo>
                  <a:pt x="57" y="21"/>
                </a:lnTo>
                <a:lnTo>
                  <a:pt x="57" y="16"/>
                </a:lnTo>
                <a:lnTo>
                  <a:pt x="56" y="12"/>
                </a:lnTo>
                <a:lnTo>
                  <a:pt x="63" y="13"/>
                </a:lnTo>
                <a:lnTo>
                  <a:pt x="69" y="12"/>
                </a:lnTo>
                <a:lnTo>
                  <a:pt x="76" y="16"/>
                </a:lnTo>
                <a:lnTo>
                  <a:pt x="78" y="12"/>
                </a:lnTo>
                <a:lnTo>
                  <a:pt x="95" y="12"/>
                </a:lnTo>
                <a:lnTo>
                  <a:pt x="95" y="10"/>
                </a:lnTo>
                <a:lnTo>
                  <a:pt x="101" y="12"/>
                </a:lnTo>
                <a:lnTo>
                  <a:pt x="101" y="13"/>
                </a:lnTo>
                <a:lnTo>
                  <a:pt x="104" y="15"/>
                </a:lnTo>
                <a:lnTo>
                  <a:pt x="104" y="1"/>
                </a:lnTo>
                <a:lnTo>
                  <a:pt x="116" y="1"/>
                </a:lnTo>
                <a:lnTo>
                  <a:pt x="123" y="0"/>
                </a:lnTo>
                <a:lnTo>
                  <a:pt x="120" y="44"/>
                </a:lnTo>
                <a:lnTo>
                  <a:pt x="149" y="47"/>
                </a:lnTo>
                <a:lnTo>
                  <a:pt x="152" y="51"/>
                </a:lnTo>
                <a:lnTo>
                  <a:pt x="152" y="62"/>
                </a:lnTo>
                <a:lnTo>
                  <a:pt x="152" y="64"/>
                </a:lnTo>
                <a:lnTo>
                  <a:pt x="174" y="66"/>
                </a:lnTo>
                <a:lnTo>
                  <a:pt x="174" y="72"/>
                </a:lnTo>
                <a:lnTo>
                  <a:pt x="170" y="73"/>
                </a:lnTo>
                <a:lnTo>
                  <a:pt x="168" y="75"/>
                </a:lnTo>
                <a:lnTo>
                  <a:pt x="173" y="76"/>
                </a:lnTo>
                <a:lnTo>
                  <a:pt x="171" y="92"/>
                </a:lnTo>
                <a:lnTo>
                  <a:pt x="170" y="104"/>
                </a:lnTo>
                <a:lnTo>
                  <a:pt x="157" y="103"/>
                </a:lnTo>
                <a:lnTo>
                  <a:pt x="157" y="107"/>
                </a:lnTo>
                <a:lnTo>
                  <a:pt x="152" y="107"/>
                </a:lnTo>
                <a:lnTo>
                  <a:pt x="145" y="117"/>
                </a:lnTo>
                <a:lnTo>
                  <a:pt x="142" y="151"/>
                </a:lnTo>
                <a:lnTo>
                  <a:pt x="138" y="148"/>
                </a:lnTo>
                <a:lnTo>
                  <a:pt x="136" y="151"/>
                </a:lnTo>
                <a:lnTo>
                  <a:pt x="135" y="151"/>
                </a:lnTo>
                <a:lnTo>
                  <a:pt x="132" y="154"/>
                </a:lnTo>
                <a:lnTo>
                  <a:pt x="133" y="155"/>
                </a:lnTo>
                <a:lnTo>
                  <a:pt x="132" y="157"/>
                </a:lnTo>
                <a:lnTo>
                  <a:pt x="130" y="157"/>
                </a:lnTo>
                <a:lnTo>
                  <a:pt x="129" y="157"/>
                </a:lnTo>
                <a:lnTo>
                  <a:pt x="127" y="157"/>
                </a:lnTo>
                <a:lnTo>
                  <a:pt x="126" y="155"/>
                </a:lnTo>
                <a:lnTo>
                  <a:pt x="123" y="160"/>
                </a:lnTo>
                <a:lnTo>
                  <a:pt x="123" y="164"/>
                </a:lnTo>
                <a:lnTo>
                  <a:pt x="123" y="176"/>
                </a:lnTo>
                <a:lnTo>
                  <a:pt x="114" y="176"/>
                </a:lnTo>
                <a:lnTo>
                  <a:pt x="101" y="174"/>
                </a:lnTo>
                <a:lnTo>
                  <a:pt x="85" y="173"/>
                </a:lnTo>
                <a:lnTo>
                  <a:pt x="67" y="173"/>
                </a:lnTo>
                <a:lnTo>
                  <a:pt x="67" y="185"/>
                </a:lnTo>
                <a:lnTo>
                  <a:pt x="57" y="182"/>
                </a:lnTo>
                <a:lnTo>
                  <a:pt x="56" y="183"/>
                </a:lnTo>
                <a:lnTo>
                  <a:pt x="56" y="186"/>
                </a:lnTo>
                <a:lnTo>
                  <a:pt x="61" y="188"/>
                </a:lnTo>
                <a:lnTo>
                  <a:pt x="61" y="189"/>
                </a:lnTo>
                <a:lnTo>
                  <a:pt x="64" y="189"/>
                </a:lnTo>
                <a:lnTo>
                  <a:pt x="64" y="190"/>
                </a:lnTo>
                <a:lnTo>
                  <a:pt x="64" y="193"/>
                </a:lnTo>
                <a:lnTo>
                  <a:pt x="50" y="188"/>
                </a:lnTo>
                <a:lnTo>
                  <a:pt x="47" y="192"/>
                </a:lnTo>
                <a:lnTo>
                  <a:pt x="29" y="185"/>
                </a:lnTo>
                <a:lnTo>
                  <a:pt x="31" y="182"/>
                </a:lnTo>
                <a:lnTo>
                  <a:pt x="22" y="179"/>
                </a:lnTo>
                <a:lnTo>
                  <a:pt x="28" y="166"/>
                </a:lnTo>
                <a:lnTo>
                  <a:pt x="28" y="144"/>
                </a:lnTo>
                <a:lnTo>
                  <a:pt x="31" y="145"/>
                </a:lnTo>
                <a:lnTo>
                  <a:pt x="31" y="147"/>
                </a:lnTo>
                <a:lnTo>
                  <a:pt x="34" y="147"/>
                </a:lnTo>
                <a:lnTo>
                  <a:pt x="35" y="145"/>
                </a:lnTo>
                <a:lnTo>
                  <a:pt x="35" y="126"/>
                </a:lnTo>
                <a:lnTo>
                  <a:pt x="39" y="126"/>
                </a:lnTo>
                <a:lnTo>
                  <a:pt x="39" y="107"/>
                </a:lnTo>
                <a:lnTo>
                  <a:pt x="32" y="107"/>
                </a:lnTo>
                <a:lnTo>
                  <a:pt x="31" y="108"/>
                </a:lnTo>
                <a:lnTo>
                  <a:pt x="17" y="107"/>
                </a:lnTo>
                <a:lnTo>
                  <a:pt x="19" y="103"/>
                </a:lnTo>
                <a:lnTo>
                  <a:pt x="13" y="104"/>
                </a:lnTo>
                <a:lnTo>
                  <a:pt x="13" y="94"/>
                </a:lnTo>
                <a:lnTo>
                  <a:pt x="10" y="94"/>
                </a:lnTo>
                <a:lnTo>
                  <a:pt x="10" y="91"/>
                </a:lnTo>
                <a:lnTo>
                  <a:pt x="7" y="88"/>
                </a:lnTo>
                <a:lnTo>
                  <a:pt x="6" y="88"/>
                </a:lnTo>
                <a:lnTo>
                  <a:pt x="3" y="88"/>
                </a:lnTo>
                <a:lnTo>
                  <a:pt x="1" y="91"/>
                </a:lnTo>
                <a:lnTo>
                  <a:pt x="3" y="60"/>
                </a:lnTo>
                <a:lnTo>
                  <a:pt x="0" y="60"/>
                </a:lnTo>
                <a:lnTo>
                  <a:pt x="0" y="57"/>
                </a:lnTo>
                <a:lnTo>
                  <a:pt x="3" y="56"/>
                </a:lnTo>
                <a:lnTo>
                  <a:pt x="6" y="53"/>
                </a:lnTo>
                <a:lnTo>
                  <a:pt x="9" y="51"/>
                </a:lnTo>
                <a:lnTo>
                  <a:pt x="10" y="48"/>
                </a:lnTo>
                <a:lnTo>
                  <a:pt x="13" y="45"/>
                </a:lnTo>
                <a:close/>
                <a:moveTo>
                  <a:pt x="196" y="63"/>
                </a:moveTo>
                <a:lnTo>
                  <a:pt x="192" y="67"/>
                </a:lnTo>
                <a:lnTo>
                  <a:pt x="187" y="67"/>
                </a:lnTo>
                <a:lnTo>
                  <a:pt x="187" y="57"/>
                </a:lnTo>
                <a:lnTo>
                  <a:pt x="196" y="63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271" name="Freeform 266"/>
          <p:cNvSpPr>
            <a:spLocks/>
          </p:cNvSpPr>
          <p:nvPr/>
        </p:nvSpPr>
        <p:spPr bwMode="auto">
          <a:xfrm rot="21334256">
            <a:off x="17811988" y="4434955"/>
            <a:ext cx="579092" cy="1882396"/>
          </a:xfrm>
          <a:custGeom>
            <a:avLst/>
            <a:gdLst>
              <a:gd name="T0" fmla="*/ 2147483647 w 187"/>
              <a:gd name="T1" fmla="*/ 0 h 517"/>
              <a:gd name="T2" fmla="*/ 2147483647 w 187"/>
              <a:gd name="T3" fmla="*/ 2147483647 h 517"/>
              <a:gd name="T4" fmla="*/ 2147483647 w 187"/>
              <a:gd name="T5" fmla="*/ 2147483647 h 517"/>
              <a:gd name="T6" fmla="*/ 2147483647 w 187"/>
              <a:gd name="T7" fmla="*/ 2147483647 h 517"/>
              <a:gd name="T8" fmla="*/ 2147483647 w 187"/>
              <a:gd name="T9" fmla="*/ 2147483647 h 517"/>
              <a:gd name="T10" fmla="*/ 2147483647 w 187"/>
              <a:gd name="T11" fmla="*/ 2147483647 h 517"/>
              <a:gd name="T12" fmla="*/ 2147483647 w 187"/>
              <a:gd name="T13" fmla="*/ 2147483647 h 517"/>
              <a:gd name="T14" fmla="*/ 2147483647 w 187"/>
              <a:gd name="T15" fmla="*/ 2147483647 h 517"/>
              <a:gd name="T16" fmla="*/ 2147483647 w 187"/>
              <a:gd name="T17" fmla="*/ 2147483647 h 517"/>
              <a:gd name="T18" fmla="*/ 2147483647 w 187"/>
              <a:gd name="T19" fmla="*/ 2147483647 h 517"/>
              <a:gd name="T20" fmla="*/ 2147483647 w 187"/>
              <a:gd name="T21" fmla="*/ 2147483647 h 517"/>
              <a:gd name="T22" fmla="*/ 2147483647 w 187"/>
              <a:gd name="T23" fmla="*/ 2147483647 h 517"/>
              <a:gd name="T24" fmla="*/ 2147483647 w 187"/>
              <a:gd name="T25" fmla="*/ 2147483647 h 517"/>
              <a:gd name="T26" fmla="*/ 2147483647 w 187"/>
              <a:gd name="T27" fmla="*/ 2147483647 h 517"/>
              <a:gd name="T28" fmla="*/ 2147483647 w 187"/>
              <a:gd name="T29" fmla="*/ 2147483647 h 517"/>
              <a:gd name="T30" fmla="*/ 2147483647 w 187"/>
              <a:gd name="T31" fmla="*/ 2147483647 h 517"/>
              <a:gd name="T32" fmla="*/ 2147483647 w 187"/>
              <a:gd name="T33" fmla="*/ 2147483647 h 517"/>
              <a:gd name="T34" fmla="*/ 2147483647 w 187"/>
              <a:gd name="T35" fmla="*/ 2147483647 h 517"/>
              <a:gd name="T36" fmla="*/ 2147483647 w 187"/>
              <a:gd name="T37" fmla="*/ 2147483647 h 517"/>
              <a:gd name="T38" fmla="*/ 2147483647 w 187"/>
              <a:gd name="T39" fmla="*/ 2147483647 h 517"/>
              <a:gd name="T40" fmla="*/ 2147483647 w 187"/>
              <a:gd name="T41" fmla="*/ 2147483647 h 517"/>
              <a:gd name="T42" fmla="*/ 2147483647 w 187"/>
              <a:gd name="T43" fmla="*/ 2147483647 h 517"/>
              <a:gd name="T44" fmla="*/ 2147483647 w 187"/>
              <a:gd name="T45" fmla="*/ 2147483647 h 517"/>
              <a:gd name="T46" fmla="*/ 2147483647 w 187"/>
              <a:gd name="T47" fmla="*/ 2147483647 h 517"/>
              <a:gd name="T48" fmla="*/ 2147483647 w 187"/>
              <a:gd name="T49" fmla="*/ 2147483647 h 517"/>
              <a:gd name="T50" fmla="*/ 2147483647 w 187"/>
              <a:gd name="T51" fmla="*/ 2147483647 h 517"/>
              <a:gd name="T52" fmla="*/ 2147483647 w 187"/>
              <a:gd name="T53" fmla="*/ 2147483647 h 517"/>
              <a:gd name="T54" fmla="*/ 2147483647 w 187"/>
              <a:gd name="T55" fmla="*/ 2147483647 h 517"/>
              <a:gd name="T56" fmla="*/ 2147483647 w 187"/>
              <a:gd name="T57" fmla="*/ 2147483647 h 517"/>
              <a:gd name="T58" fmla="*/ 2147483647 w 187"/>
              <a:gd name="T59" fmla="*/ 2147483647 h 517"/>
              <a:gd name="T60" fmla="*/ 2147483647 w 187"/>
              <a:gd name="T61" fmla="*/ 2147483647 h 517"/>
              <a:gd name="T62" fmla="*/ 2147483647 w 187"/>
              <a:gd name="T63" fmla="*/ 2147483647 h 517"/>
              <a:gd name="T64" fmla="*/ 2147483647 w 187"/>
              <a:gd name="T65" fmla="*/ 2147483647 h 517"/>
              <a:gd name="T66" fmla="*/ 2147483647 w 187"/>
              <a:gd name="T67" fmla="*/ 2147483647 h 517"/>
              <a:gd name="T68" fmla="*/ 2147483647 w 187"/>
              <a:gd name="T69" fmla="*/ 2147483647 h 517"/>
              <a:gd name="T70" fmla="*/ 2147483647 w 187"/>
              <a:gd name="T71" fmla="*/ 2147483647 h 517"/>
              <a:gd name="T72" fmla="*/ 2147483647 w 187"/>
              <a:gd name="T73" fmla="*/ 2147483647 h 517"/>
              <a:gd name="T74" fmla="*/ 2147483647 w 187"/>
              <a:gd name="T75" fmla="*/ 2147483647 h 517"/>
              <a:gd name="T76" fmla="*/ 2147483647 w 187"/>
              <a:gd name="T77" fmla="*/ 2147483647 h 517"/>
              <a:gd name="T78" fmla="*/ 2147483647 w 187"/>
              <a:gd name="T79" fmla="*/ 2147483647 h 517"/>
              <a:gd name="T80" fmla="*/ 2147483647 w 187"/>
              <a:gd name="T81" fmla="*/ 2147483647 h 517"/>
              <a:gd name="T82" fmla="*/ 2147483647 w 187"/>
              <a:gd name="T83" fmla="*/ 2147483647 h 517"/>
              <a:gd name="T84" fmla="*/ 2147483647 w 187"/>
              <a:gd name="T85" fmla="*/ 2147483647 h 517"/>
              <a:gd name="T86" fmla="*/ 2147483647 w 187"/>
              <a:gd name="T87" fmla="*/ 2147483647 h 517"/>
              <a:gd name="T88" fmla="*/ 2147483647 w 187"/>
              <a:gd name="T89" fmla="*/ 2147483647 h 517"/>
              <a:gd name="T90" fmla="*/ 2147483647 w 187"/>
              <a:gd name="T91" fmla="*/ 2147483647 h 517"/>
              <a:gd name="T92" fmla="*/ 2147483647 w 187"/>
              <a:gd name="T93" fmla="*/ 2147483647 h 517"/>
              <a:gd name="T94" fmla="*/ 2147483647 w 187"/>
              <a:gd name="T95" fmla="*/ 2147483647 h 517"/>
              <a:gd name="T96" fmla="*/ 2147483647 w 187"/>
              <a:gd name="T97" fmla="*/ 2147483647 h 517"/>
              <a:gd name="T98" fmla="*/ 2147483647 w 187"/>
              <a:gd name="T99" fmla="*/ 2147483647 h 517"/>
              <a:gd name="T100" fmla="*/ 2147483647 w 187"/>
              <a:gd name="T101" fmla="*/ 2147483647 h 517"/>
              <a:gd name="T102" fmla="*/ 2147483647 w 187"/>
              <a:gd name="T103" fmla="*/ 2147483647 h 517"/>
              <a:gd name="T104" fmla="*/ 2147483647 w 187"/>
              <a:gd name="T105" fmla="*/ 2147483647 h 517"/>
              <a:gd name="T106" fmla="*/ 2147483647 w 187"/>
              <a:gd name="T107" fmla="*/ 2147483647 h 517"/>
              <a:gd name="T108" fmla="*/ 2147483647 w 187"/>
              <a:gd name="T109" fmla="*/ 2147483647 h 517"/>
              <a:gd name="T110" fmla="*/ 2147483647 w 187"/>
              <a:gd name="T111" fmla="*/ 2147483647 h 517"/>
              <a:gd name="T112" fmla="*/ 2147483647 w 187"/>
              <a:gd name="T113" fmla="*/ 2147483647 h 517"/>
              <a:gd name="T114" fmla="*/ 2147483647 w 187"/>
              <a:gd name="T115" fmla="*/ 2147483647 h 517"/>
              <a:gd name="T116" fmla="*/ 2147483647 w 187"/>
              <a:gd name="T117" fmla="*/ 2147483647 h 517"/>
              <a:gd name="T118" fmla="*/ 2147483647 w 187"/>
              <a:gd name="T119" fmla="*/ 2147483647 h 517"/>
              <a:gd name="T120" fmla="*/ 2147483647 w 187"/>
              <a:gd name="T121" fmla="*/ 0 h 517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187"/>
              <a:gd name="T184" fmla="*/ 0 h 517"/>
              <a:gd name="T185" fmla="*/ 187 w 187"/>
              <a:gd name="T186" fmla="*/ 517 h 517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187" h="517">
                <a:moveTo>
                  <a:pt x="57" y="0"/>
                </a:moveTo>
                <a:lnTo>
                  <a:pt x="58" y="0"/>
                </a:lnTo>
                <a:lnTo>
                  <a:pt x="64" y="0"/>
                </a:lnTo>
                <a:lnTo>
                  <a:pt x="70" y="1"/>
                </a:lnTo>
                <a:lnTo>
                  <a:pt x="73" y="0"/>
                </a:lnTo>
                <a:lnTo>
                  <a:pt x="76" y="0"/>
                </a:lnTo>
                <a:lnTo>
                  <a:pt x="77" y="1"/>
                </a:lnTo>
                <a:lnTo>
                  <a:pt x="79" y="1"/>
                </a:lnTo>
                <a:lnTo>
                  <a:pt x="79" y="8"/>
                </a:lnTo>
                <a:lnTo>
                  <a:pt x="82" y="8"/>
                </a:lnTo>
                <a:lnTo>
                  <a:pt x="86" y="8"/>
                </a:lnTo>
                <a:lnTo>
                  <a:pt x="89" y="10"/>
                </a:lnTo>
                <a:lnTo>
                  <a:pt x="89" y="13"/>
                </a:lnTo>
                <a:lnTo>
                  <a:pt x="89" y="16"/>
                </a:lnTo>
                <a:lnTo>
                  <a:pt x="88" y="20"/>
                </a:lnTo>
                <a:lnTo>
                  <a:pt x="88" y="33"/>
                </a:lnTo>
                <a:lnTo>
                  <a:pt x="88" y="42"/>
                </a:lnTo>
                <a:lnTo>
                  <a:pt x="88" y="45"/>
                </a:lnTo>
                <a:lnTo>
                  <a:pt x="90" y="45"/>
                </a:lnTo>
                <a:lnTo>
                  <a:pt x="99" y="45"/>
                </a:lnTo>
                <a:lnTo>
                  <a:pt x="104" y="47"/>
                </a:lnTo>
                <a:lnTo>
                  <a:pt x="104" y="48"/>
                </a:lnTo>
                <a:lnTo>
                  <a:pt x="104" y="51"/>
                </a:lnTo>
                <a:lnTo>
                  <a:pt x="107" y="52"/>
                </a:lnTo>
                <a:lnTo>
                  <a:pt x="110" y="52"/>
                </a:lnTo>
                <a:lnTo>
                  <a:pt x="111" y="54"/>
                </a:lnTo>
                <a:lnTo>
                  <a:pt x="111" y="60"/>
                </a:lnTo>
                <a:lnTo>
                  <a:pt x="110" y="70"/>
                </a:lnTo>
                <a:lnTo>
                  <a:pt x="111" y="76"/>
                </a:lnTo>
                <a:lnTo>
                  <a:pt x="111" y="79"/>
                </a:lnTo>
                <a:lnTo>
                  <a:pt x="111" y="80"/>
                </a:lnTo>
                <a:lnTo>
                  <a:pt x="112" y="85"/>
                </a:lnTo>
                <a:lnTo>
                  <a:pt x="115" y="91"/>
                </a:lnTo>
                <a:lnTo>
                  <a:pt x="115" y="92"/>
                </a:lnTo>
                <a:lnTo>
                  <a:pt x="114" y="95"/>
                </a:lnTo>
                <a:lnTo>
                  <a:pt x="111" y="96"/>
                </a:lnTo>
                <a:lnTo>
                  <a:pt x="111" y="98"/>
                </a:lnTo>
                <a:lnTo>
                  <a:pt x="111" y="99"/>
                </a:lnTo>
                <a:lnTo>
                  <a:pt x="112" y="104"/>
                </a:lnTo>
                <a:lnTo>
                  <a:pt x="114" y="105"/>
                </a:lnTo>
                <a:lnTo>
                  <a:pt x="112" y="107"/>
                </a:lnTo>
                <a:lnTo>
                  <a:pt x="114" y="110"/>
                </a:lnTo>
                <a:lnTo>
                  <a:pt x="114" y="111"/>
                </a:lnTo>
                <a:lnTo>
                  <a:pt x="115" y="113"/>
                </a:lnTo>
                <a:lnTo>
                  <a:pt x="115" y="114"/>
                </a:lnTo>
                <a:lnTo>
                  <a:pt x="111" y="115"/>
                </a:lnTo>
                <a:lnTo>
                  <a:pt x="110" y="117"/>
                </a:lnTo>
                <a:lnTo>
                  <a:pt x="108" y="118"/>
                </a:lnTo>
                <a:lnTo>
                  <a:pt x="107" y="120"/>
                </a:lnTo>
                <a:lnTo>
                  <a:pt x="102" y="118"/>
                </a:lnTo>
                <a:lnTo>
                  <a:pt x="99" y="118"/>
                </a:lnTo>
                <a:lnTo>
                  <a:pt x="99" y="123"/>
                </a:lnTo>
                <a:lnTo>
                  <a:pt x="99" y="126"/>
                </a:lnTo>
                <a:lnTo>
                  <a:pt x="101" y="126"/>
                </a:lnTo>
                <a:lnTo>
                  <a:pt x="107" y="126"/>
                </a:lnTo>
                <a:lnTo>
                  <a:pt x="114" y="126"/>
                </a:lnTo>
                <a:lnTo>
                  <a:pt x="117" y="126"/>
                </a:lnTo>
                <a:lnTo>
                  <a:pt x="121" y="126"/>
                </a:lnTo>
                <a:lnTo>
                  <a:pt x="130" y="127"/>
                </a:lnTo>
                <a:lnTo>
                  <a:pt x="142" y="129"/>
                </a:lnTo>
                <a:lnTo>
                  <a:pt x="143" y="129"/>
                </a:lnTo>
                <a:lnTo>
                  <a:pt x="145" y="130"/>
                </a:lnTo>
                <a:lnTo>
                  <a:pt x="143" y="133"/>
                </a:lnTo>
                <a:lnTo>
                  <a:pt x="145" y="135"/>
                </a:lnTo>
                <a:lnTo>
                  <a:pt x="146" y="136"/>
                </a:lnTo>
                <a:lnTo>
                  <a:pt x="151" y="145"/>
                </a:lnTo>
                <a:lnTo>
                  <a:pt x="151" y="146"/>
                </a:lnTo>
                <a:lnTo>
                  <a:pt x="152" y="146"/>
                </a:lnTo>
                <a:lnTo>
                  <a:pt x="152" y="148"/>
                </a:lnTo>
                <a:lnTo>
                  <a:pt x="154" y="149"/>
                </a:lnTo>
                <a:lnTo>
                  <a:pt x="154" y="151"/>
                </a:lnTo>
                <a:lnTo>
                  <a:pt x="156" y="158"/>
                </a:lnTo>
                <a:lnTo>
                  <a:pt x="156" y="159"/>
                </a:lnTo>
                <a:lnTo>
                  <a:pt x="161" y="165"/>
                </a:lnTo>
                <a:lnTo>
                  <a:pt x="162" y="167"/>
                </a:lnTo>
                <a:lnTo>
                  <a:pt x="164" y="170"/>
                </a:lnTo>
                <a:lnTo>
                  <a:pt x="164" y="174"/>
                </a:lnTo>
                <a:lnTo>
                  <a:pt x="164" y="177"/>
                </a:lnTo>
                <a:lnTo>
                  <a:pt x="165" y="178"/>
                </a:lnTo>
                <a:lnTo>
                  <a:pt x="165" y="180"/>
                </a:lnTo>
                <a:lnTo>
                  <a:pt x="165" y="183"/>
                </a:lnTo>
                <a:lnTo>
                  <a:pt x="165" y="184"/>
                </a:lnTo>
                <a:lnTo>
                  <a:pt x="167" y="190"/>
                </a:lnTo>
                <a:lnTo>
                  <a:pt x="173" y="195"/>
                </a:lnTo>
                <a:lnTo>
                  <a:pt x="174" y="196"/>
                </a:lnTo>
                <a:lnTo>
                  <a:pt x="175" y="199"/>
                </a:lnTo>
                <a:lnTo>
                  <a:pt x="177" y="202"/>
                </a:lnTo>
                <a:lnTo>
                  <a:pt x="177" y="203"/>
                </a:lnTo>
                <a:lnTo>
                  <a:pt x="175" y="208"/>
                </a:lnTo>
                <a:lnTo>
                  <a:pt x="174" y="214"/>
                </a:lnTo>
                <a:lnTo>
                  <a:pt x="171" y="218"/>
                </a:lnTo>
                <a:lnTo>
                  <a:pt x="170" y="233"/>
                </a:lnTo>
                <a:lnTo>
                  <a:pt x="170" y="236"/>
                </a:lnTo>
                <a:lnTo>
                  <a:pt x="173" y="239"/>
                </a:lnTo>
                <a:lnTo>
                  <a:pt x="178" y="241"/>
                </a:lnTo>
                <a:lnTo>
                  <a:pt x="181" y="246"/>
                </a:lnTo>
                <a:lnTo>
                  <a:pt x="183" y="265"/>
                </a:lnTo>
                <a:lnTo>
                  <a:pt x="181" y="265"/>
                </a:lnTo>
                <a:lnTo>
                  <a:pt x="178" y="265"/>
                </a:lnTo>
                <a:lnTo>
                  <a:pt x="177" y="265"/>
                </a:lnTo>
                <a:lnTo>
                  <a:pt x="174" y="266"/>
                </a:lnTo>
                <a:lnTo>
                  <a:pt x="173" y="266"/>
                </a:lnTo>
                <a:lnTo>
                  <a:pt x="173" y="271"/>
                </a:lnTo>
                <a:lnTo>
                  <a:pt x="173" y="278"/>
                </a:lnTo>
                <a:lnTo>
                  <a:pt x="174" y="283"/>
                </a:lnTo>
                <a:lnTo>
                  <a:pt x="177" y="283"/>
                </a:lnTo>
                <a:lnTo>
                  <a:pt x="180" y="283"/>
                </a:lnTo>
                <a:lnTo>
                  <a:pt x="183" y="283"/>
                </a:lnTo>
                <a:lnTo>
                  <a:pt x="186" y="283"/>
                </a:lnTo>
                <a:lnTo>
                  <a:pt x="187" y="284"/>
                </a:lnTo>
                <a:lnTo>
                  <a:pt x="187" y="285"/>
                </a:lnTo>
                <a:lnTo>
                  <a:pt x="186" y="287"/>
                </a:lnTo>
                <a:lnTo>
                  <a:pt x="180" y="287"/>
                </a:lnTo>
                <a:lnTo>
                  <a:pt x="177" y="287"/>
                </a:lnTo>
                <a:lnTo>
                  <a:pt x="177" y="288"/>
                </a:lnTo>
                <a:lnTo>
                  <a:pt x="180" y="290"/>
                </a:lnTo>
                <a:lnTo>
                  <a:pt x="183" y="293"/>
                </a:lnTo>
                <a:lnTo>
                  <a:pt x="184" y="294"/>
                </a:lnTo>
                <a:lnTo>
                  <a:pt x="183" y="297"/>
                </a:lnTo>
                <a:lnTo>
                  <a:pt x="181" y="302"/>
                </a:lnTo>
                <a:lnTo>
                  <a:pt x="181" y="309"/>
                </a:lnTo>
                <a:lnTo>
                  <a:pt x="181" y="312"/>
                </a:lnTo>
                <a:lnTo>
                  <a:pt x="180" y="316"/>
                </a:lnTo>
                <a:lnTo>
                  <a:pt x="180" y="318"/>
                </a:lnTo>
                <a:lnTo>
                  <a:pt x="181" y="319"/>
                </a:lnTo>
                <a:lnTo>
                  <a:pt x="180" y="321"/>
                </a:lnTo>
                <a:lnTo>
                  <a:pt x="177" y="325"/>
                </a:lnTo>
                <a:lnTo>
                  <a:pt x="175" y="331"/>
                </a:lnTo>
                <a:lnTo>
                  <a:pt x="170" y="332"/>
                </a:lnTo>
                <a:lnTo>
                  <a:pt x="171" y="335"/>
                </a:lnTo>
                <a:lnTo>
                  <a:pt x="170" y="337"/>
                </a:lnTo>
                <a:lnTo>
                  <a:pt x="168" y="338"/>
                </a:lnTo>
                <a:lnTo>
                  <a:pt x="165" y="341"/>
                </a:lnTo>
                <a:lnTo>
                  <a:pt x="164" y="343"/>
                </a:lnTo>
                <a:lnTo>
                  <a:pt x="164" y="344"/>
                </a:lnTo>
                <a:lnTo>
                  <a:pt x="164" y="347"/>
                </a:lnTo>
                <a:lnTo>
                  <a:pt x="158" y="347"/>
                </a:lnTo>
                <a:lnTo>
                  <a:pt x="156" y="348"/>
                </a:lnTo>
                <a:lnTo>
                  <a:pt x="152" y="353"/>
                </a:lnTo>
                <a:lnTo>
                  <a:pt x="149" y="357"/>
                </a:lnTo>
                <a:lnTo>
                  <a:pt x="143" y="359"/>
                </a:lnTo>
                <a:lnTo>
                  <a:pt x="137" y="359"/>
                </a:lnTo>
                <a:lnTo>
                  <a:pt x="137" y="363"/>
                </a:lnTo>
                <a:lnTo>
                  <a:pt x="134" y="367"/>
                </a:lnTo>
                <a:lnTo>
                  <a:pt x="133" y="373"/>
                </a:lnTo>
                <a:lnTo>
                  <a:pt x="129" y="379"/>
                </a:lnTo>
                <a:lnTo>
                  <a:pt x="126" y="387"/>
                </a:lnTo>
                <a:lnTo>
                  <a:pt x="124" y="389"/>
                </a:lnTo>
                <a:lnTo>
                  <a:pt x="123" y="394"/>
                </a:lnTo>
                <a:lnTo>
                  <a:pt x="120" y="400"/>
                </a:lnTo>
                <a:lnTo>
                  <a:pt x="115" y="406"/>
                </a:lnTo>
                <a:lnTo>
                  <a:pt x="114" y="409"/>
                </a:lnTo>
                <a:lnTo>
                  <a:pt x="115" y="411"/>
                </a:lnTo>
                <a:lnTo>
                  <a:pt x="120" y="416"/>
                </a:lnTo>
                <a:lnTo>
                  <a:pt x="120" y="419"/>
                </a:lnTo>
                <a:lnTo>
                  <a:pt x="123" y="426"/>
                </a:lnTo>
                <a:lnTo>
                  <a:pt x="123" y="428"/>
                </a:lnTo>
                <a:lnTo>
                  <a:pt x="120" y="429"/>
                </a:lnTo>
                <a:lnTo>
                  <a:pt x="117" y="430"/>
                </a:lnTo>
                <a:lnTo>
                  <a:pt x="110" y="432"/>
                </a:lnTo>
                <a:lnTo>
                  <a:pt x="104" y="432"/>
                </a:lnTo>
                <a:lnTo>
                  <a:pt x="102" y="436"/>
                </a:lnTo>
                <a:lnTo>
                  <a:pt x="101" y="441"/>
                </a:lnTo>
                <a:lnTo>
                  <a:pt x="102" y="447"/>
                </a:lnTo>
                <a:lnTo>
                  <a:pt x="104" y="451"/>
                </a:lnTo>
                <a:lnTo>
                  <a:pt x="108" y="455"/>
                </a:lnTo>
                <a:lnTo>
                  <a:pt x="107" y="461"/>
                </a:lnTo>
                <a:lnTo>
                  <a:pt x="105" y="467"/>
                </a:lnTo>
                <a:lnTo>
                  <a:pt x="105" y="469"/>
                </a:lnTo>
                <a:lnTo>
                  <a:pt x="105" y="473"/>
                </a:lnTo>
                <a:lnTo>
                  <a:pt x="107" y="479"/>
                </a:lnTo>
                <a:lnTo>
                  <a:pt x="110" y="482"/>
                </a:lnTo>
                <a:lnTo>
                  <a:pt x="110" y="486"/>
                </a:lnTo>
                <a:lnTo>
                  <a:pt x="112" y="491"/>
                </a:lnTo>
                <a:lnTo>
                  <a:pt x="115" y="492"/>
                </a:lnTo>
                <a:lnTo>
                  <a:pt x="115" y="495"/>
                </a:lnTo>
                <a:lnTo>
                  <a:pt x="114" y="499"/>
                </a:lnTo>
                <a:lnTo>
                  <a:pt x="111" y="504"/>
                </a:lnTo>
                <a:lnTo>
                  <a:pt x="111" y="510"/>
                </a:lnTo>
                <a:lnTo>
                  <a:pt x="108" y="511"/>
                </a:lnTo>
                <a:lnTo>
                  <a:pt x="108" y="513"/>
                </a:lnTo>
                <a:lnTo>
                  <a:pt x="105" y="514"/>
                </a:lnTo>
                <a:lnTo>
                  <a:pt x="104" y="514"/>
                </a:lnTo>
                <a:lnTo>
                  <a:pt x="101" y="517"/>
                </a:lnTo>
                <a:lnTo>
                  <a:pt x="98" y="511"/>
                </a:lnTo>
                <a:lnTo>
                  <a:pt x="95" y="508"/>
                </a:lnTo>
                <a:lnTo>
                  <a:pt x="93" y="507"/>
                </a:lnTo>
                <a:lnTo>
                  <a:pt x="90" y="505"/>
                </a:lnTo>
                <a:lnTo>
                  <a:pt x="89" y="499"/>
                </a:lnTo>
                <a:lnTo>
                  <a:pt x="89" y="496"/>
                </a:lnTo>
                <a:lnTo>
                  <a:pt x="80" y="492"/>
                </a:lnTo>
                <a:lnTo>
                  <a:pt x="76" y="494"/>
                </a:lnTo>
                <a:lnTo>
                  <a:pt x="73" y="492"/>
                </a:lnTo>
                <a:lnTo>
                  <a:pt x="73" y="488"/>
                </a:lnTo>
                <a:lnTo>
                  <a:pt x="58" y="477"/>
                </a:lnTo>
                <a:lnTo>
                  <a:pt x="54" y="476"/>
                </a:lnTo>
                <a:lnTo>
                  <a:pt x="49" y="472"/>
                </a:lnTo>
                <a:lnTo>
                  <a:pt x="45" y="470"/>
                </a:lnTo>
                <a:lnTo>
                  <a:pt x="41" y="466"/>
                </a:lnTo>
                <a:lnTo>
                  <a:pt x="38" y="466"/>
                </a:lnTo>
                <a:lnTo>
                  <a:pt x="33" y="464"/>
                </a:lnTo>
                <a:lnTo>
                  <a:pt x="30" y="461"/>
                </a:lnTo>
                <a:lnTo>
                  <a:pt x="30" y="457"/>
                </a:lnTo>
                <a:lnTo>
                  <a:pt x="27" y="454"/>
                </a:lnTo>
                <a:lnTo>
                  <a:pt x="29" y="448"/>
                </a:lnTo>
                <a:lnTo>
                  <a:pt x="30" y="445"/>
                </a:lnTo>
                <a:lnTo>
                  <a:pt x="29" y="444"/>
                </a:lnTo>
                <a:lnTo>
                  <a:pt x="33" y="441"/>
                </a:lnTo>
                <a:lnTo>
                  <a:pt x="27" y="432"/>
                </a:lnTo>
                <a:lnTo>
                  <a:pt x="5" y="430"/>
                </a:lnTo>
                <a:lnTo>
                  <a:pt x="1" y="432"/>
                </a:lnTo>
                <a:lnTo>
                  <a:pt x="0" y="429"/>
                </a:lnTo>
                <a:lnTo>
                  <a:pt x="4" y="425"/>
                </a:lnTo>
                <a:lnTo>
                  <a:pt x="10" y="423"/>
                </a:lnTo>
                <a:lnTo>
                  <a:pt x="13" y="422"/>
                </a:lnTo>
                <a:lnTo>
                  <a:pt x="11" y="419"/>
                </a:lnTo>
                <a:lnTo>
                  <a:pt x="13" y="414"/>
                </a:lnTo>
                <a:lnTo>
                  <a:pt x="10" y="413"/>
                </a:lnTo>
                <a:lnTo>
                  <a:pt x="7" y="411"/>
                </a:lnTo>
                <a:lnTo>
                  <a:pt x="4" y="411"/>
                </a:lnTo>
                <a:lnTo>
                  <a:pt x="7" y="409"/>
                </a:lnTo>
                <a:lnTo>
                  <a:pt x="11" y="398"/>
                </a:lnTo>
                <a:lnTo>
                  <a:pt x="16" y="384"/>
                </a:lnTo>
                <a:lnTo>
                  <a:pt x="17" y="378"/>
                </a:lnTo>
                <a:lnTo>
                  <a:pt x="20" y="373"/>
                </a:lnTo>
                <a:lnTo>
                  <a:pt x="22" y="365"/>
                </a:lnTo>
                <a:lnTo>
                  <a:pt x="32" y="341"/>
                </a:lnTo>
                <a:lnTo>
                  <a:pt x="36" y="338"/>
                </a:lnTo>
                <a:lnTo>
                  <a:pt x="41" y="337"/>
                </a:lnTo>
                <a:lnTo>
                  <a:pt x="44" y="334"/>
                </a:lnTo>
                <a:lnTo>
                  <a:pt x="42" y="328"/>
                </a:lnTo>
                <a:lnTo>
                  <a:pt x="42" y="326"/>
                </a:lnTo>
                <a:lnTo>
                  <a:pt x="38" y="318"/>
                </a:lnTo>
                <a:lnTo>
                  <a:pt x="38" y="312"/>
                </a:lnTo>
                <a:lnTo>
                  <a:pt x="35" y="307"/>
                </a:lnTo>
                <a:lnTo>
                  <a:pt x="32" y="304"/>
                </a:lnTo>
                <a:lnTo>
                  <a:pt x="30" y="303"/>
                </a:lnTo>
                <a:lnTo>
                  <a:pt x="30" y="297"/>
                </a:lnTo>
                <a:lnTo>
                  <a:pt x="29" y="294"/>
                </a:lnTo>
                <a:lnTo>
                  <a:pt x="29" y="288"/>
                </a:lnTo>
                <a:lnTo>
                  <a:pt x="30" y="281"/>
                </a:lnTo>
                <a:lnTo>
                  <a:pt x="32" y="274"/>
                </a:lnTo>
                <a:lnTo>
                  <a:pt x="32" y="269"/>
                </a:lnTo>
                <a:lnTo>
                  <a:pt x="29" y="263"/>
                </a:lnTo>
                <a:lnTo>
                  <a:pt x="27" y="259"/>
                </a:lnTo>
                <a:lnTo>
                  <a:pt x="27" y="253"/>
                </a:lnTo>
                <a:lnTo>
                  <a:pt x="30" y="247"/>
                </a:lnTo>
                <a:lnTo>
                  <a:pt x="29" y="244"/>
                </a:lnTo>
                <a:lnTo>
                  <a:pt x="27" y="243"/>
                </a:lnTo>
                <a:lnTo>
                  <a:pt x="26" y="241"/>
                </a:lnTo>
                <a:lnTo>
                  <a:pt x="27" y="239"/>
                </a:lnTo>
                <a:lnTo>
                  <a:pt x="26" y="237"/>
                </a:lnTo>
                <a:lnTo>
                  <a:pt x="27" y="234"/>
                </a:lnTo>
                <a:lnTo>
                  <a:pt x="27" y="233"/>
                </a:lnTo>
                <a:lnTo>
                  <a:pt x="27" y="230"/>
                </a:lnTo>
                <a:lnTo>
                  <a:pt x="27" y="228"/>
                </a:lnTo>
                <a:lnTo>
                  <a:pt x="27" y="227"/>
                </a:lnTo>
                <a:lnTo>
                  <a:pt x="26" y="227"/>
                </a:lnTo>
                <a:lnTo>
                  <a:pt x="25" y="225"/>
                </a:lnTo>
                <a:lnTo>
                  <a:pt x="22" y="224"/>
                </a:lnTo>
                <a:lnTo>
                  <a:pt x="19" y="219"/>
                </a:lnTo>
                <a:lnTo>
                  <a:pt x="17" y="217"/>
                </a:lnTo>
                <a:lnTo>
                  <a:pt x="16" y="215"/>
                </a:lnTo>
                <a:lnTo>
                  <a:pt x="16" y="212"/>
                </a:lnTo>
                <a:lnTo>
                  <a:pt x="17" y="211"/>
                </a:lnTo>
                <a:lnTo>
                  <a:pt x="19" y="209"/>
                </a:lnTo>
                <a:lnTo>
                  <a:pt x="20" y="208"/>
                </a:lnTo>
                <a:lnTo>
                  <a:pt x="26" y="205"/>
                </a:lnTo>
                <a:lnTo>
                  <a:pt x="32" y="202"/>
                </a:lnTo>
                <a:lnTo>
                  <a:pt x="38" y="199"/>
                </a:lnTo>
                <a:lnTo>
                  <a:pt x="42" y="198"/>
                </a:lnTo>
                <a:lnTo>
                  <a:pt x="45" y="193"/>
                </a:lnTo>
                <a:lnTo>
                  <a:pt x="48" y="189"/>
                </a:lnTo>
                <a:lnTo>
                  <a:pt x="52" y="186"/>
                </a:lnTo>
                <a:lnTo>
                  <a:pt x="54" y="183"/>
                </a:lnTo>
                <a:lnTo>
                  <a:pt x="54" y="180"/>
                </a:lnTo>
                <a:lnTo>
                  <a:pt x="52" y="176"/>
                </a:lnTo>
                <a:lnTo>
                  <a:pt x="49" y="164"/>
                </a:lnTo>
                <a:lnTo>
                  <a:pt x="47" y="156"/>
                </a:lnTo>
                <a:lnTo>
                  <a:pt x="45" y="149"/>
                </a:lnTo>
                <a:lnTo>
                  <a:pt x="44" y="143"/>
                </a:lnTo>
                <a:lnTo>
                  <a:pt x="42" y="140"/>
                </a:lnTo>
                <a:lnTo>
                  <a:pt x="39" y="140"/>
                </a:lnTo>
                <a:lnTo>
                  <a:pt x="36" y="137"/>
                </a:lnTo>
                <a:lnTo>
                  <a:pt x="36" y="136"/>
                </a:lnTo>
                <a:lnTo>
                  <a:pt x="35" y="133"/>
                </a:lnTo>
                <a:lnTo>
                  <a:pt x="35" y="130"/>
                </a:lnTo>
                <a:lnTo>
                  <a:pt x="35" y="127"/>
                </a:lnTo>
                <a:lnTo>
                  <a:pt x="35" y="126"/>
                </a:lnTo>
                <a:lnTo>
                  <a:pt x="33" y="123"/>
                </a:lnTo>
                <a:lnTo>
                  <a:pt x="32" y="118"/>
                </a:lnTo>
                <a:lnTo>
                  <a:pt x="30" y="117"/>
                </a:lnTo>
                <a:lnTo>
                  <a:pt x="30" y="115"/>
                </a:lnTo>
                <a:lnTo>
                  <a:pt x="30" y="114"/>
                </a:lnTo>
                <a:lnTo>
                  <a:pt x="30" y="113"/>
                </a:lnTo>
                <a:lnTo>
                  <a:pt x="33" y="111"/>
                </a:lnTo>
                <a:lnTo>
                  <a:pt x="33" y="110"/>
                </a:lnTo>
                <a:lnTo>
                  <a:pt x="35" y="110"/>
                </a:lnTo>
                <a:lnTo>
                  <a:pt x="39" y="104"/>
                </a:lnTo>
                <a:lnTo>
                  <a:pt x="41" y="101"/>
                </a:lnTo>
                <a:lnTo>
                  <a:pt x="39" y="96"/>
                </a:lnTo>
                <a:lnTo>
                  <a:pt x="38" y="95"/>
                </a:lnTo>
                <a:lnTo>
                  <a:pt x="35" y="92"/>
                </a:lnTo>
                <a:lnTo>
                  <a:pt x="33" y="91"/>
                </a:lnTo>
                <a:lnTo>
                  <a:pt x="30" y="86"/>
                </a:lnTo>
                <a:lnTo>
                  <a:pt x="29" y="82"/>
                </a:lnTo>
                <a:lnTo>
                  <a:pt x="27" y="79"/>
                </a:lnTo>
                <a:lnTo>
                  <a:pt x="26" y="76"/>
                </a:lnTo>
                <a:lnTo>
                  <a:pt x="25" y="74"/>
                </a:lnTo>
                <a:lnTo>
                  <a:pt x="22" y="73"/>
                </a:lnTo>
                <a:lnTo>
                  <a:pt x="20" y="72"/>
                </a:lnTo>
                <a:lnTo>
                  <a:pt x="20" y="70"/>
                </a:lnTo>
                <a:lnTo>
                  <a:pt x="22" y="67"/>
                </a:lnTo>
                <a:lnTo>
                  <a:pt x="23" y="64"/>
                </a:lnTo>
                <a:lnTo>
                  <a:pt x="25" y="61"/>
                </a:lnTo>
                <a:lnTo>
                  <a:pt x="23" y="58"/>
                </a:lnTo>
                <a:lnTo>
                  <a:pt x="22" y="55"/>
                </a:lnTo>
                <a:lnTo>
                  <a:pt x="20" y="54"/>
                </a:lnTo>
                <a:lnTo>
                  <a:pt x="19" y="51"/>
                </a:lnTo>
                <a:lnTo>
                  <a:pt x="19" y="50"/>
                </a:lnTo>
                <a:lnTo>
                  <a:pt x="20" y="45"/>
                </a:lnTo>
                <a:lnTo>
                  <a:pt x="22" y="44"/>
                </a:lnTo>
                <a:lnTo>
                  <a:pt x="25" y="42"/>
                </a:lnTo>
                <a:lnTo>
                  <a:pt x="25" y="41"/>
                </a:lnTo>
                <a:lnTo>
                  <a:pt x="26" y="39"/>
                </a:lnTo>
                <a:lnTo>
                  <a:pt x="27" y="38"/>
                </a:lnTo>
                <a:lnTo>
                  <a:pt x="30" y="38"/>
                </a:lnTo>
                <a:lnTo>
                  <a:pt x="32" y="36"/>
                </a:lnTo>
                <a:lnTo>
                  <a:pt x="33" y="35"/>
                </a:lnTo>
                <a:lnTo>
                  <a:pt x="33" y="33"/>
                </a:lnTo>
                <a:lnTo>
                  <a:pt x="33" y="32"/>
                </a:lnTo>
                <a:lnTo>
                  <a:pt x="29" y="30"/>
                </a:lnTo>
                <a:lnTo>
                  <a:pt x="29" y="29"/>
                </a:lnTo>
                <a:lnTo>
                  <a:pt x="29" y="28"/>
                </a:lnTo>
                <a:lnTo>
                  <a:pt x="27" y="26"/>
                </a:lnTo>
                <a:lnTo>
                  <a:pt x="29" y="23"/>
                </a:lnTo>
                <a:lnTo>
                  <a:pt x="29" y="22"/>
                </a:lnTo>
                <a:lnTo>
                  <a:pt x="29" y="20"/>
                </a:lnTo>
                <a:lnTo>
                  <a:pt x="29" y="17"/>
                </a:lnTo>
                <a:lnTo>
                  <a:pt x="30" y="17"/>
                </a:lnTo>
                <a:lnTo>
                  <a:pt x="35" y="17"/>
                </a:lnTo>
                <a:lnTo>
                  <a:pt x="35" y="13"/>
                </a:lnTo>
                <a:lnTo>
                  <a:pt x="36" y="11"/>
                </a:lnTo>
                <a:lnTo>
                  <a:pt x="39" y="11"/>
                </a:lnTo>
                <a:lnTo>
                  <a:pt x="41" y="11"/>
                </a:lnTo>
                <a:lnTo>
                  <a:pt x="42" y="11"/>
                </a:lnTo>
                <a:lnTo>
                  <a:pt x="49" y="6"/>
                </a:lnTo>
                <a:lnTo>
                  <a:pt x="49" y="3"/>
                </a:lnTo>
                <a:lnTo>
                  <a:pt x="49" y="1"/>
                </a:lnTo>
                <a:lnTo>
                  <a:pt x="49" y="0"/>
                </a:lnTo>
                <a:lnTo>
                  <a:pt x="51" y="0"/>
                </a:lnTo>
                <a:lnTo>
                  <a:pt x="57" y="0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/>
          </a:p>
        </p:txBody>
      </p:sp>
      <p:sp>
        <p:nvSpPr>
          <p:cNvPr id="272" name="Freeform 267"/>
          <p:cNvSpPr>
            <a:spLocks noEditPoints="1"/>
          </p:cNvSpPr>
          <p:nvPr/>
        </p:nvSpPr>
        <p:spPr bwMode="auto">
          <a:xfrm rot="21334256">
            <a:off x="18186036" y="3674937"/>
            <a:ext cx="631360" cy="1136571"/>
          </a:xfrm>
          <a:custGeom>
            <a:avLst/>
            <a:gdLst>
              <a:gd name="T0" fmla="*/ 2147483647 w 204"/>
              <a:gd name="T1" fmla="*/ 2147483647 h 312"/>
              <a:gd name="T2" fmla="*/ 2147483647 w 204"/>
              <a:gd name="T3" fmla="*/ 2147483647 h 312"/>
              <a:gd name="T4" fmla="*/ 2147483647 w 204"/>
              <a:gd name="T5" fmla="*/ 2147483647 h 312"/>
              <a:gd name="T6" fmla="*/ 2147483647 w 204"/>
              <a:gd name="T7" fmla="*/ 2147483647 h 312"/>
              <a:gd name="T8" fmla="*/ 2147483647 w 204"/>
              <a:gd name="T9" fmla="*/ 2147483647 h 312"/>
              <a:gd name="T10" fmla="*/ 2147483647 w 204"/>
              <a:gd name="T11" fmla="*/ 2147483647 h 312"/>
              <a:gd name="T12" fmla="*/ 2147483647 w 204"/>
              <a:gd name="T13" fmla="*/ 2147483647 h 312"/>
              <a:gd name="T14" fmla="*/ 2147483647 w 204"/>
              <a:gd name="T15" fmla="*/ 2147483647 h 312"/>
              <a:gd name="T16" fmla="*/ 2147483647 w 204"/>
              <a:gd name="T17" fmla="*/ 2147483647 h 312"/>
              <a:gd name="T18" fmla="*/ 2147483647 w 204"/>
              <a:gd name="T19" fmla="*/ 2147483647 h 312"/>
              <a:gd name="T20" fmla="*/ 2147483647 w 204"/>
              <a:gd name="T21" fmla="*/ 2147483647 h 312"/>
              <a:gd name="T22" fmla="*/ 2147483647 w 204"/>
              <a:gd name="T23" fmla="*/ 2147483647 h 312"/>
              <a:gd name="T24" fmla="*/ 2147483647 w 204"/>
              <a:gd name="T25" fmla="*/ 2147483647 h 312"/>
              <a:gd name="T26" fmla="*/ 2147483647 w 204"/>
              <a:gd name="T27" fmla="*/ 2147483647 h 312"/>
              <a:gd name="T28" fmla="*/ 2147483647 w 204"/>
              <a:gd name="T29" fmla="*/ 2147483647 h 312"/>
              <a:gd name="T30" fmla="*/ 2147483647 w 204"/>
              <a:gd name="T31" fmla="*/ 2147483647 h 312"/>
              <a:gd name="T32" fmla="*/ 2147483647 w 204"/>
              <a:gd name="T33" fmla="*/ 2147483647 h 312"/>
              <a:gd name="T34" fmla="*/ 2147483647 w 204"/>
              <a:gd name="T35" fmla="*/ 2147483647 h 312"/>
              <a:gd name="T36" fmla="*/ 2147483647 w 204"/>
              <a:gd name="T37" fmla="*/ 2147483647 h 312"/>
              <a:gd name="T38" fmla="*/ 2147483647 w 204"/>
              <a:gd name="T39" fmla="*/ 2147483647 h 312"/>
              <a:gd name="T40" fmla="*/ 2147483647 w 204"/>
              <a:gd name="T41" fmla="*/ 2147483647 h 312"/>
              <a:gd name="T42" fmla="*/ 2147483647 w 204"/>
              <a:gd name="T43" fmla="*/ 2147483647 h 312"/>
              <a:gd name="T44" fmla="*/ 2147483647 w 204"/>
              <a:gd name="T45" fmla="*/ 2147483647 h 312"/>
              <a:gd name="T46" fmla="*/ 2147483647 w 204"/>
              <a:gd name="T47" fmla="*/ 2147483647 h 312"/>
              <a:gd name="T48" fmla="*/ 2147483647 w 204"/>
              <a:gd name="T49" fmla="*/ 2147483647 h 312"/>
              <a:gd name="T50" fmla="*/ 2147483647 w 204"/>
              <a:gd name="T51" fmla="*/ 2147483647 h 312"/>
              <a:gd name="T52" fmla="*/ 2147483647 w 204"/>
              <a:gd name="T53" fmla="*/ 2147483647 h 312"/>
              <a:gd name="T54" fmla="*/ 2147483647 w 204"/>
              <a:gd name="T55" fmla="*/ 2147483647 h 312"/>
              <a:gd name="T56" fmla="*/ 2147483647 w 204"/>
              <a:gd name="T57" fmla="*/ 2147483647 h 312"/>
              <a:gd name="T58" fmla="*/ 2147483647 w 204"/>
              <a:gd name="T59" fmla="*/ 2147483647 h 312"/>
              <a:gd name="T60" fmla="*/ 2147483647 w 204"/>
              <a:gd name="T61" fmla="*/ 2147483647 h 312"/>
              <a:gd name="T62" fmla="*/ 2147483647 w 204"/>
              <a:gd name="T63" fmla="*/ 2147483647 h 312"/>
              <a:gd name="T64" fmla="*/ 2147483647 w 204"/>
              <a:gd name="T65" fmla="*/ 2147483647 h 312"/>
              <a:gd name="T66" fmla="*/ 2147483647 w 204"/>
              <a:gd name="T67" fmla="*/ 2147483647 h 312"/>
              <a:gd name="T68" fmla="*/ 2147483647 w 204"/>
              <a:gd name="T69" fmla="*/ 2147483647 h 312"/>
              <a:gd name="T70" fmla="*/ 2147483647 w 204"/>
              <a:gd name="T71" fmla="*/ 2147483647 h 312"/>
              <a:gd name="T72" fmla="*/ 2147483647 w 204"/>
              <a:gd name="T73" fmla="*/ 2147483647 h 312"/>
              <a:gd name="T74" fmla="*/ 2147483647 w 204"/>
              <a:gd name="T75" fmla="*/ 2147483647 h 312"/>
              <a:gd name="T76" fmla="*/ 2147483647 w 204"/>
              <a:gd name="T77" fmla="*/ 2147483647 h 312"/>
              <a:gd name="T78" fmla="*/ 2147483647 w 204"/>
              <a:gd name="T79" fmla="*/ 2147483647 h 312"/>
              <a:gd name="T80" fmla="*/ 2147483647 w 204"/>
              <a:gd name="T81" fmla="*/ 2147483647 h 312"/>
              <a:gd name="T82" fmla="*/ 2147483647 w 204"/>
              <a:gd name="T83" fmla="*/ 2147483647 h 312"/>
              <a:gd name="T84" fmla="*/ 2147483647 w 204"/>
              <a:gd name="T85" fmla="*/ 2147483647 h 312"/>
              <a:gd name="T86" fmla="*/ 2147483647 w 204"/>
              <a:gd name="T87" fmla="*/ 2147483647 h 312"/>
              <a:gd name="T88" fmla="*/ 2147483647 w 204"/>
              <a:gd name="T89" fmla="*/ 2147483647 h 312"/>
              <a:gd name="T90" fmla="*/ 2147483647 w 204"/>
              <a:gd name="T91" fmla="*/ 2147483647 h 312"/>
              <a:gd name="T92" fmla="*/ 2147483647 w 204"/>
              <a:gd name="T93" fmla="*/ 2147483647 h 312"/>
              <a:gd name="T94" fmla="*/ 2147483647 w 204"/>
              <a:gd name="T95" fmla="*/ 2147483647 h 312"/>
              <a:gd name="T96" fmla="*/ 2147483647 w 204"/>
              <a:gd name="T97" fmla="*/ 2147483647 h 312"/>
              <a:gd name="T98" fmla="*/ 2147483647 w 204"/>
              <a:gd name="T99" fmla="*/ 2147483647 h 312"/>
              <a:gd name="T100" fmla="*/ 2147483647 w 204"/>
              <a:gd name="T101" fmla="*/ 2147483647 h 312"/>
              <a:gd name="T102" fmla="*/ 2147483647 w 204"/>
              <a:gd name="T103" fmla="*/ 2147483647 h 312"/>
              <a:gd name="T104" fmla="*/ 2147483647 w 204"/>
              <a:gd name="T105" fmla="*/ 2147483647 h 312"/>
              <a:gd name="T106" fmla="*/ 2147483647 w 204"/>
              <a:gd name="T107" fmla="*/ 2147483647 h 312"/>
              <a:gd name="T108" fmla="*/ 2147483647 w 204"/>
              <a:gd name="T109" fmla="*/ 2147483647 h 312"/>
              <a:gd name="T110" fmla="*/ 2147483647 w 204"/>
              <a:gd name="T111" fmla="*/ 2147483647 h 312"/>
              <a:gd name="T112" fmla="*/ 2147483647 w 204"/>
              <a:gd name="T113" fmla="*/ 2147483647 h 312"/>
              <a:gd name="T114" fmla="*/ 2147483647 w 204"/>
              <a:gd name="T115" fmla="*/ 2147483647 h 312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204"/>
              <a:gd name="T175" fmla="*/ 0 h 312"/>
              <a:gd name="T176" fmla="*/ 204 w 204"/>
              <a:gd name="T177" fmla="*/ 312 h 312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204" h="312">
                <a:moveTo>
                  <a:pt x="185" y="22"/>
                </a:moveTo>
                <a:lnTo>
                  <a:pt x="186" y="26"/>
                </a:lnTo>
                <a:lnTo>
                  <a:pt x="186" y="34"/>
                </a:lnTo>
                <a:lnTo>
                  <a:pt x="186" y="35"/>
                </a:lnTo>
                <a:lnTo>
                  <a:pt x="189" y="34"/>
                </a:lnTo>
                <a:lnTo>
                  <a:pt x="191" y="35"/>
                </a:lnTo>
                <a:lnTo>
                  <a:pt x="191" y="37"/>
                </a:lnTo>
                <a:lnTo>
                  <a:pt x="189" y="38"/>
                </a:lnTo>
                <a:lnTo>
                  <a:pt x="185" y="37"/>
                </a:lnTo>
                <a:lnTo>
                  <a:pt x="185" y="38"/>
                </a:lnTo>
                <a:lnTo>
                  <a:pt x="185" y="39"/>
                </a:lnTo>
                <a:lnTo>
                  <a:pt x="185" y="45"/>
                </a:lnTo>
                <a:lnTo>
                  <a:pt x="185" y="56"/>
                </a:lnTo>
                <a:lnTo>
                  <a:pt x="185" y="61"/>
                </a:lnTo>
                <a:lnTo>
                  <a:pt x="183" y="66"/>
                </a:lnTo>
                <a:lnTo>
                  <a:pt x="185" y="69"/>
                </a:lnTo>
                <a:lnTo>
                  <a:pt x="185" y="75"/>
                </a:lnTo>
                <a:lnTo>
                  <a:pt x="186" y="76"/>
                </a:lnTo>
                <a:lnTo>
                  <a:pt x="188" y="78"/>
                </a:lnTo>
                <a:lnTo>
                  <a:pt x="188" y="79"/>
                </a:lnTo>
                <a:lnTo>
                  <a:pt x="194" y="82"/>
                </a:lnTo>
                <a:lnTo>
                  <a:pt x="195" y="85"/>
                </a:lnTo>
                <a:lnTo>
                  <a:pt x="197" y="85"/>
                </a:lnTo>
                <a:lnTo>
                  <a:pt x="197" y="86"/>
                </a:lnTo>
                <a:lnTo>
                  <a:pt x="198" y="89"/>
                </a:lnTo>
                <a:lnTo>
                  <a:pt x="200" y="91"/>
                </a:lnTo>
                <a:lnTo>
                  <a:pt x="200" y="92"/>
                </a:lnTo>
                <a:lnTo>
                  <a:pt x="201" y="98"/>
                </a:lnTo>
                <a:lnTo>
                  <a:pt x="202" y="105"/>
                </a:lnTo>
                <a:lnTo>
                  <a:pt x="204" y="107"/>
                </a:lnTo>
                <a:lnTo>
                  <a:pt x="197" y="113"/>
                </a:lnTo>
                <a:lnTo>
                  <a:pt x="180" y="97"/>
                </a:lnTo>
                <a:lnTo>
                  <a:pt x="173" y="104"/>
                </a:lnTo>
                <a:lnTo>
                  <a:pt x="160" y="91"/>
                </a:lnTo>
                <a:lnTo>
                  <a:pt x="153" y="98"/>
                </a:lnTo>
                <a:lnTo>
                  <a:pt x="139" y="110"/>
                </a:lnTo>
                <a:lnTo>
                  <a:pt x="132" y="116"/>
                </a:lnTo>
                <a:lnTo>
                  <a:pt x="131" y="114"/>
                </a:lnTo>
                <a:lnTo>
                  <a:pt x="126" y="116"/>
                </a:lnTo>
                <a:lnTo>
                  <a:pt x="123" y="114"/>
                </a:lnTo>
                <a:lnTo>
                  <a:pt x="122" y="113"/>
                </a:lnTo>
                <a:lnTo>
                  <a:pt x="120" y="110"/>
                </a:lnTo>
                <a:lnTo>
                  <a:pt x="125" y="105"/>
                </a:lnTo>
                <a:lnTo>
                  <a:pt x="123" y="104"/>
                </a:lnTo>
                <a:lnTo>
                  <a:pt x="126" y="102"/>
                </a:lnTo>
                <a:lnTo>
                  <a:pt x="122" y="97"/>
                </a:lnTo>
                <a:lnTo>
                  <a:pt x="116" y="100"/>
                </a:lnTo>
                <a:lnTo>
                  <a:pt x="116" y="98"/>
                </a:lnTo>
                <a:lnTo>
                  <a:pt x="115" y="97"/>
                </a:lnTo>
                <a:lnTo>
                  <a:pt x="113" y="95"/>
                </a:lnTo>
                <a:lnTo>
                  <a:pt x="112" y="94"/>
                </a:lnTo>
                <a:lnTo>
                  <a:pt x="112" y="88"/>
                </a:lnTo>
                <a:lnTo>
                  <a:pt x="110" y="83"/>
                </a:lnTo>
                <a:lnTo>
                  <a:pt x="107" y="83"/>
                </a:lnTo>
                <a:lnTo>
                  <a:pt x="104" y="82"/>
                </a:lnTo>
                <a:lnTo>
                  <a:pt x="103" y="80"/>
                </a:lnTo>
                <a:lnTo>
                  <a:pt x="93" y="88"/>
                </a:lnTo>
                <a:lnTo>
                  <a:pt x="94" y="91"/>
                </a:lnTo>
                <a:lnTo>
                  <a:pt x="85" y="97"/>
                </a:lnTo>
                <a:lnTo>
                  <a:pt x="84" y="94"/>
                </a:lnTo>
                <a:lnTo>
                  <a:pt x="72" y="104"/>
                </a:lnTo>
                <a:lnTo>
                  <a:pt x="54" y="83"/>
                </a:lnTo>
                <a:lnTo>
                  <a:pt x="49" y="88"/>
                </a:lnTo>
                <a:lnTo>
                  <a:pt x="44" y="91"/>
                </a:lnTo>
                <a:lnTo>
                  <a:pt x="66" y="117"/>
                </a:lnTo>
                <a:lnTo>
                  <a:pt x="76" y="114"/>
                </a:lnTo>
                <a:lnTo>
                  <a:pt x="85" y="126"/>
                </a:lnTo>
                <a:lnTo>
                  <a:pt x="94" y="122"/>
                </a:lnTo>
                <a:lnTo>
                  <a:pt x="101" y="129"/>
                </a:lnTo>
                <a:lnTo>
                  <a:pt x="90" y="139"/>
                </a:lnTo>
                <a:lnTo>
                  <a:pt x="100" y="151"/>
                </a:lnTo>
                <a:lnTo>
                  <a:pt x="112" y="141"/>
                </a:lnTo>
                <a:lnTo>
                  <a:pt x="120" y="145"/>
                </a:lnTo>
                <a:lnTo>
                  <a:pt x="117" y="155"/>
                </a:lnTo>
                <a:lnTo>
                  <a:pt x="119" y="157"/>
                </a:lnTo>
                <a:lnTo>
                  <a:pt x="120" y="157"/>
                </a:lnTo>
                <a:lnTo>
                  <a:pt x="122" y="157"/>
                </a:lnTo>
                <a:lnTo>
                  <a:pt x="122" y="160"/>
                </a:lnTo>
                <a:lnTo>
                  <a:pt x="120" y="161"/>
                </a:lnTo>
                <a:lnTo>
                  <a:pt x="117" y="164"/>
                </a:lnTo>
                <a:lnTo>
                  <a:pt x="116" y="167"/>
                </a:lnTo>
                <a:lnTo>
                  <a:pt x="117" y="171"/>
                </a:lnTo>
                <a:lnTo>
                  <a:pt x="117" y="174"/>
                </a:lnTo>
                <a:lnTo>
                  <a:pt x="120" y="180"/>
                </a:lnTo>
                <a:lnTo>
                  <a:pt x="117" y="185"/>
                </a:lnTo>
                <a:lnTo>
                  <a:pt x="119" y="186"/>
                </a:lnTo>
                <a:lnTo>
                  <a:pt x="119" y="190"/>
                </a:lnTo>
                <a:lnTo>
                  <a:pt x="122" y="196"/>
                </a:lnTo>
                <a:lnTo>
                  <a:pt x="123" y="199"/>
                </a:lnTo>
                <a:lnTo>
                  <a:pt x="125" y="199"/>
                </a:lnTo>
                <a:lnTo>
                  <a:pt x="128" y="204"/>
                </a:lnTo>
                <a:lnTo>
                  <a:pt x="129" y="204"/>
                </a:lnTo>
                <a:lnTo>
                  <a:pt x="132" y="205"/>
                </a:lnTo>
                <a:lnTo>
                  <a:pt x="134" y="206"/>
                </a:lnTo>
                <a:lnTo>
                  <a:pt x="135" y="209"/>
                </a:lnTo>
                <a:lnTo>
                  <a:pt x="134" y="211"/>
                </a:lnTo>
                <a:lnTo>
                  <a:pt x="134" y="212"/>
                </a:lnTo>
                <a:lnTo>
                  <a:pt x="135" y="214"/>
                </a:lnTo>
                <a:lnTo>
                  <a:pt x="138" y="214"/>
                </a:lnTo>
                <a:lnTo>
                  <a:pt x="139" y="215"/>
                </a:lnTo>
                <a:lnTo>
                  <a:pt x="142" y="218"/>
                </a:lnTo>
                <a:lnTo>
                  <a:pt x="145" y="226"/>
                </a:lnTo>
                <a:lnTo>
                  <a:pt x="150" y="228"/>
                </a:lnTo>
                <a:lnTo>
                  <a:pt x="150" y="233"/>
                </a:lnTo>
                <a:lnTo>
                  <a:pt x="151" y="233"/>
                </a:lnTo>
                <a:lnTo>
                  <a:pt x="150" y="234"/>
                </a:lnTo>
                <a:lnTo>
                  <a:pt x="151" y="236"/>
                </a:lnTo>
                <a:lnTo>
                  <a:pt x="153" y="237"/>
                </a:lnTo>
                <a:lnTo>
                  <a:pt x="156" y="239"/>
                </a:lnTo>
                <a:lnTo>
                  <a:pt x="156" y="242"/>
                </a:lnTo>
                <a:lnTo>
                  <a:pt x="158" y="242"/>
                </a:lnTo>
                <a:lnTo>
                  <a:pt x="157" y="248"/>
                </a:lnTo>
                <a:lnTo>
                  <a:pt x="161" y="252"/>
                </a:lnTo>
                <a:lnTo>
                  <a:pt x="164" y="259"/>
                </a:lnTo>
                <a:lnTo>
                  <a:pt x="164" y="262"/>
                </a:lnTo>
                <a:lnTo>
                  <a:pt x="173" y="270"/>
                </a:lnTo>
                <a:lnTo>
                  <a:pt x="178" y="270"/>
                </a:lnTo>
                <a:lnTo>
                  <a:pt x="180" y="271"/>
                </a:lnTo>
                <a:lnTo>
                  <a:pt x="182" y="272"/>
                </a:lnTo>
                <a:lnTo>
                  <a:pt x="186" y="278"/>
                </a:lnTo>
                <a:lnTo>
                  <a:pt x="183" y="281"/>
                </a:lnTo>
                <a:lnTo>
                  <a:pt x="180" y="280"/>
                </a:lnTo>
                <a:lnTo>
                  <a:pt x="176" y="283"/>
                </a:lnTo>
                <a:lnTo>
                  <a:pt x="176" y="284"/>
                </a:lnTo>
                <a:lnTo>
                  <a:pt x="163" y="296"/>
                </a:lnTo>
                <a:lnTo>
                  <a:pt x="166" y="299"/>
                </a:lnTo>
                <a:lnTo>
                  <a:pt x="153" y="312"/>
                </a:lnTo>
                <a:lnTo>
                  <a:pt x="138" y="297"/>
                </a:lnTo>
                <a:lnTo>
                  <a:pt x="129" y="305"/>
                </a:lnTo>
                <a:lnTo>
                  <a:pt x="116" y="287"/>
                </a:lnTo>
                <a:lnTo>
                  <a:pt x="113" y="289"/>
                </a:lnTo>
                <a:lnTo>
                  <a:pt x="107" y="280"/>
                </a:lnTo>
                <a:lnTo>
                  <a:pt x="123" y="265"/>
                </a:lnTo>
                <a:lnTo>
                  <a:pt x="116" y="259"/>
                </a:lnTo>
                <a:lnTo>
                  <a:pt x="109" y="258"/>
                </a:lnTo>
                <a:lnTo>
                  <a:pt x="100" y="250"/>
                </a:lnTo>
                <a:lnTo>
                  <a:pt x="103" y="248"/>
                </a:lnTo>
                <a:lnTo>
                  <a:pt x="91" y="234"/>
                </a:lnTo>
                <a:lnTo>
                  <a:pt x="85" y="237"/>
                </a:lnTo>
                <a:lnTo>
                  <a:pt x="84" y="230"/>
                </a:lnTo>
                <a:lnTo>
                  <a:pt x="82" y="223"/>
                </a:lnTo>
                <a:lnTo>
                  <a:pt x="78" y="215"/>
                </a:lnTo>
                <a:lnTo>
                  <a:pt x="76" y="214"/>
                </a:lnTo>
                <a:lnTo>
                  <a:pt x="71" y="217"/>
                </a:lnTo>
                <a:lnTo>
                  <a:pt x="69" y="214"/>
                </a:lnTo>
                <a:lnTo>
                  <a:pt x="73" y="211"/>
                </a:lnTo>
                <a:lnTo>
                  <a:pt x="72" y="206"/>
                </a:lnTo>
                <a:lnTo>
                  <a:pt x="68" y="209"/>
                </a:lnTo>
                <a:lnTo>
                  <a:pt x="63" y="199"/>
                </a:lnTo>
                <a:lnTo>
                  <a:pt x="78" y="192"/>
                </a:lnTo>
                <a:lnTo>
                  <a:pt x="73" y="179"/>
                </a:lnTo>
                <a:lnTo>
                  <a:pt x="66" y="176"/>
                </a:lnTo>
                <a:lnTo>
                  <a:pt x="63" y="173"/>
                </a:lnTo>
                <a:lnTo>
                  <a:pt x="62" y="167"/>
                </a:lnTo>
                <a:lnTo>
                  <a:pt x="54" y="164"/>
                </a:lnTo>
                <a:lnTo>
                  <a:pt x="53" y="161"/>
                </a:lnTo>
                <a:lnTo>
                  <a:pt x="47" y="157"/>
                </a:lnTo>
                <a:lnTo>
                  <a:pt x="44" y="151"/>
                </a:lnTo>
                <a:lnTo>
                  <a:pt x="44" y="139"/>
                </a:lnTo>
                <a:lnTo>
                  <a:pt x="46" y="138"/>
                </a:lnTo>
                <a:lnTo>
                  <a:pt x="47" y="135"/>
                </a:lnTo>
                <a:lnTo>
                  <a:pt x="46" y="132"/>
                </a:lnTo>
                <a:lnTo>
                  <a:pt x="49" y="120"/>
                </a:lnTo>
                <a:lnTo>
                  <a:pt x="47" y="119"/>
                </a:lnTo>
                <a:lnTo>
                  <a:pt x="50" y="116"/>
                </a:lnTo>
                <a:lnTo>
                  <a:pt x="46" y="111"/>
                </a:lnTo>
                <a:lnTo>
                  <a:pt x="34" y="119"/>
                </a:lnTo>
                <a:lnTo>
                  <a:pt x="29" y="114"/>
                </a:lnTo>
                <a:lnTo>
                  <a:pt x="19" y="126"/>
                </a:lnTo>
                <a:lnTo>
                  <a:pt x="15" y="127"/>
                </a:lnTo>
                <a:lnTo>
                  <a:pt x="0" y="108"/>
                </a:lnTo>
                <a:lnTo>
                  <a:pt x="27" y="86"/>
                </a:lnTo>
                <a:lnTo>
                  <a:pt x="22" y="82"/>
                </a:lnTo>
                <a:lnTo>
                  <a:pt x="19" y="83"/>
                </a:lnTo>
                <a:lnTo>
                  <a:pt x="15" y="76"/>
                </a:lnTo>
                <a:lnTo>
                  <a:pt x="27" y="64"/>
                </a:lnTo>
                <a:lnTo>
                  <a:pt x="22" y="59"/>
                </a:lnTo>
                <a:lnTo>
                  <a:pt x="28" y="51"/>
                </a:lnTo>
                <a:lnTo>
                  <a:pt x="21" y="44"/>
                </a:lnTo>
                <a:lnTo>
                  <a:pt x="41" y="25"/>
                </a:lnTo>
                <a:lnTo>
                  <a:pt x="32" y="13"/>
                </a:lnTo>
                <a:lnTo>
                  <a:pt x="38" y="9"/>
                </a:lnTo>
                <a:lnTo>
                  <a:pt x="41" y="10"/>
                </a:lnTo>
                <a:lnTo>
                  <a:pt x="47" y="4"/>
                </a:lnTo>
                <a:lnTo>
                  <a:pt x="51" y="10"/>
                </a:lnTo>
                <a:lnTo>
                  <a:pt x="56" y="13"/>
                </a:lnTo>
                <a:lnTo>
                  <a:pt x="63" y="6"/>
                </a:lnTo>
                <a:lnTo>
                  <a:pt x="84" y="7"/>
                </a:lnTo>
                <a:lnTo>
                  <a:pt x="84" y="13"/>
                </a:lnTo>
                <a:lnTo>
                  <a:pt x="88" y="13"/>
                </a:lnTo>
                <a:lnTo>
                  <a:pt x="91" y="10"/>
                </a:lnTo>
                <a:lnTo>
                  <a:pt x="93" y="12"/>
                </a:lnTo>
                <a:lnTo>
                  <a:pt x="97" y="15"/>
                </a:lnTo>
                <a:lnTo>
                  <a:pt x="100" y="15"/>
                </a:lnTo>
                <a:lnTo>
                  <a:pt x="113" y="15"/>
                </a:lnTo>
                <a:lnTo>
                  <a:pt x="123" y="16"/>
                </a:lnTo>
                <a:lnTo>
                  <a:pt x="132" y="16"/>
                </a:lnTo>
                <a:lnTo>
                  <a:pt x="144" y="16"/>
                </a:lnTo>
                <a:lnTo>
                  <a:pt x="147" y="16"/>
                </a:lnTo>
                <a:lnTo>
                  <a:pt x="150" y="16"/>
                </a:lnTo>
                <a:lnTo>
                  <a:pt x="150" y="12"/>
                </a:lnTo>
                <a:lnTo>
                  <a:pt x="151" y="12"/>
                </a:lnTo>
                <a:lnTo>
                  <a:pt x="154" y="12"/>
                </a:lnTo>
                <a:lnTo>
                  <a:pt x="154" y="13"/>
                </a:lnTo>
                <a:lnTo>
                  <a:pt x="156" y="13"/>
                </a:lnTo>
                <a:lnTo>
                  <a:pt x="158" y="13"/>
                </a:lnTo>
                <a:lnTo>
                  <a:pt x="158" y="10"/>
                </a:lnTo>
                <a:lnTo>
                  <a:pt x="158" y="7"/>
                </a:lnTo>
                <a:lnTo>
                  <a:pt x="160" y="6"/>
                </a:lnTo>
                <a:lnTo>
                  <a:pt x="160" y="1"/>
                </a:lnTo>
                <a:lnTo>
                  <a:pt x="163" y="0"/>
                </a:lnTo>
                <a:lnTo>
                  <a:pt x="164" y="1"/>
                </a:lnTo>
                <a:lnTo>
                  <a:pt x="167" y="3"/>
                </a:lnTo>
                <a:lnTo>
                  <a:pt x="169" y="7"/>
                </a:lnTo>
                <a:lnTo>
                  <a:pt x="169" y="10"/>
                </a:lnTo>
                <a:lnTo>
                  <a:pt x="170" y="15"/>
                </a:lnTo>
                <a:lnTo>
                  <a:pt x="170" y="16"/>
                </a:lnTo>
                <a:lnTo>
                  <a:pt x="172" y="17"/>
                </a:lnTo>
                <a:lnTo>
                  <a:pt x="178" y="19"/>
                </a:lnTo>
                <a:lnTo>
                  <a:pt x="183" y="19"/>
                </a:lnTo>
                <a:lnTo>
                  <a:pt x="185" y="20"/>
                </a:lnTo>
                <a:lnTo>
                  <a:pt x="185" y="22"/>
                </a:lnTo>
                <a:close/>
                <a:moveTo>
                  <a:pt x="87" y="185"/>
                </a:moveTo>
                <a:lnTo>
                  <a:pt x="98" y="173"/>
                </a:lnTo>
                <a:lnTo>
                  <a:pt x="95" y="170"/>
                </a:lnTo>
                <a:lnTo>
                  <a:pt x="97" y="168"/>
                </a:lnTo>
                <a:lnTo>
                  <a:pt x="93" y="165"/>
                </a:lnTo>
                <a:lnTo>
                  <a:pt x="91" y="167"/>
                </a:lnTo>
                <a:lnTo>
                  <a:pt x="82" y="173"/>
                </a:lnTo>
                <a:lnTo>
                  <a:pt x="84" y="176"/>
                </a:lnTo>
                <a:lnTo>
                  <a:pt x="81" y="179"/>
                </a:lnTo>
                <a:lnTo>
                  <a:pt x="87" y="185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273" name="Freeform 268"/>
          <p:cNvSpPr>
            <a:spLocks/>
          </p:cNvSpPr>
          <p:nvPr/>
        </p:nvSpPr>
        <p:spPr bwMode="auto">
          <a:xfrm rot="21334256">
            <a:off x="17688591" y="2125261"/>
            <a:ext cx="658871" cy="971193"/>
          </a:xfrm>
          <a:custGeom>
            <a:avLst/>
            <a:gdLst>
              <a:gd name="T0" fmla="*/ 2147483647 w 214"/>
              <a:gd name="T1" fmla="*/ 2147483647 h 267"/>
              <a:gd name="T2" fmla="*/ 2147483647 w 214"/>
              <a:gd name="T3" fmla="*/ 2147483647 h 267"/>
              <a:gd name="T4" fmla="*/ 2147483647 w 214"/>
              <a:gd name="T5" fmla="*/ 2147483647 h 267"/>
              <a:gd name="T6" fmla="*/ 2147483647 w 214"/>
              <a:gd name="T7" fmla="*/ 2147483647 h 267"/>
              <a:gd name="T8" fmla="*/ 2147483647 w 214"/>
              <a:gd name="T9" fmla="*/ 2147483647 h 267"/>
              <a:gd name="T10" fmla="*/ 2147483647 w 214"/>
              <a:gd name="T11" fmla="*/ 2147483647 h 267"/>
              <a:gd name="T12" fmla="*/ 2147483647 w 214"/>
              <a:gd name="T13" fmla="*/ 2147483647 h 267"/>
              <a:gd name="T14" fmla="*/ 2147483647 w 214"/>
              <a:gd name="T15" fmla="*/ 2147483647 h 267"/>
              <a:gd name="T16" fmla="*/ 2147483647 w 214"/>
              <a:gd name="T17" fmla="*/ 2147483647 h 267"/>
              <a:gd name="T18" fmla="*/ 2147483647 w 214"/>
              <a:gd name="T19" fmla="*/ 2147483647 h 267"/>
              <a:gd name="T20" fmla="*/ 2147483647 w 214"/>
              <a:gd name="T21" fmla="*/ 2147483647 h 267"/>
              <a:gd name="T22" fmla="*/ 2147483647 w 214"/>
              <a:gd name="T23" fmla="*/ 2147483647 h 267"/>
              <a:gd name="T24" fmla="*/ 2147483647 w 214"/>
              <a:gd name="T25" fmla="*/ 2147483647 h 267"/>
              <a:gd name="T26" fmla="*/ 2147483647 w 214"/>
              <a:gd name="T27" fmla="*/ 2147483647 h 267"/>
              <a:gd name="T28" fmla="*/ 2147483647 w 214"/>
              <a:gd name="T29" fmla="*/ 2147483647 h 267"/>
              <a:gd name="T30" fmla="*/ 2147483647 w 214"/>
              <a:gd name="T31" fmla="*/ 2147483647 h 267"/>
              <a:gd name="T32" fmla="*/ 2147483647 w 214"/>
              <a:gd name="T33" fmla="*/ 2147483647 h 267"/>
              <a:gd name="T34" fmla="*/ 2147483647 w 214"/>
              <a:gd name="T35" fmla="*/ 2147483647 h 267"/>
              <a:gd name="T36" fmla="*/ 2147483647 w 214"/>
              <a:gd name="T37" fmla="*/ 2147483647 h 267"/>
              <a:gd name="T38" fmla="*/ 2147483647 w 214"/>
              <a:gd name="T39" fmla="*/ 2147483647 h 267"/>
              <a:gd name="T40" fmla="*/ 2147483647 w 214"/>
              <a:gd name="T41" fmla="*/ 2147483647 h 267"/>
              <a:gd name="T42" fmla="*/ 2147483647 w 214"/>
              <a:gd name="T43" fmla="*/ 2147483647 h 267"/>
              <a:gd name="T44" fmla="*/ 2147483647 w 214"/>
              <a:gd name="T45" fmla="*/ 2147483647 h 267"/>
              <a:gd name="T46" fmla="*/ 2147483647 w 214"/>
              <a:gd name="T47" fmla="*/ 2147483647 h 267"/>
              <a:gd name="T48" fmla="*/ 2147483647 w 214"/>
              <a:gd name="T49" fmla="*/ 2147483647 h 267"/>
              <a:gd name="T50" fmla="*/ 2147483647 w 214"/>
              <a:gd name="T51" fmla="*/ 2147483647 h 267"/>
              <a:gd name="T52" fmla="*/ 2147483647 w 214"/>
              <a:gd name="T53" fmla="*/ 2147483647 h 267"/>
              <a:gd name="T54" fmla="*/ 2147483647 w 214"/>
              <a:gd name="T55" fmla="*/ 2147483647 h 267"/>
              <a:gd name="T56" fmla="*/ 2147483647 w 214"/>
              <a:gd name="T57" fmla="*/ 2147483647 h 267"/>
              <a:gd name="T58" fmla="*/ 2147483647 w 214"/>
              <a:gd name="T59" fmla="*/ 2147483647 h 267"/>
              <a:gd name="T60" fmla="*/ 2147483647 w 214"/>
              <a:gd name="T61" fmla="*/ 2147483647 h 267"/>
              <a:gd name="T62" fmla="*/ 2147483647 w 214"/>
              <a:gd name="T63" fmla="*/ 2147483647 h 267"/>
              <a:gd name="T64" fmla="*/ 2147483647 w 214"/>
              <a:gd name="T65" fmla="*/ 2147483647 h 267"/>
              <a:gd name="T66" fmla="*/ 2147483647 w 214"/>
              <a:gd name="T67" fmla="*/ 2147483647 h 267"/>
              <a:gd name="T68" fmla="*/ 2147483647 w 214"/>
              <a:gd name="T69" fmla="*/ 2147483647 h 267"/>
              <a:gd name="T70" fmla="*/ 2147483647 w 214"/>
              <a:gd name="T71" fmla="*/ 2147483647 h 267"/>
              <a:gd name="T72" fmla="*/ 2147483647 w 214"/>
              <a:gd name="T73" fmla="*/ 2147483647 h 267"/>
              <a:gd name="T74" fmla="*/ 2147483647 w 214"/>
              <a:gd name="T75" fmla="*/ 2147483647 h 267"/>
              <a:gd name="T76" fmla="*/ 2147483647 w 214"/>
              <a:gd name="T77" fmla="*/ 2147483647 h 267"/>
              <a:gd name="T78" fmla="*/ 2147483647 w 214"/>
              <a:gd name="T79" fmla="*/ 2147483647 h 267"/>
              <a:gd name="T80" fmla="*/ 2147483647 w 214"/>
              <a:gd name="T81" fmla="*/ 2147483647 h 267"/>
              <a:gd name="T82" fmla="*/ 2147483647 w 214"/>
              <a:gd name="T83" fmla="*/ 2147483647 h 267"/>
              <a:gd name="T84" fmla="*/ 2147483647 w 214"/>
              <a:gd name="T85" fmla="*/ 2147483647 h 267"/>
              <a:gd name="T86" fmla="*/ 2147483647 w 214"/>
              <a:gd name="T87" fmla="*/ 2147483647 h 267"/>
              <a:gd name="T88" fmla="*/ 2147483647 w 214"/>
              <a:gd name="T89" fmla="*/ 0 h 267"/>
              <a:gd name="T90" fmla="*/ 2147483647 w 214"/>
              <a:gd name="T91" fmla="*/ 2147483647 h 267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w 214"/>
              <a:gd name="T139" fmla="*/ 0 h 267"/>
              <a:gd name="T140" fmla="*/ 214 w 214"/>
              <a:gd name="T141" fmla="*/ 267 h 267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T138" t="T139" r="T140" b="T141"/>
            <a:pathLst>
              <a:path w="214" h="267">
                <a:moveTo>
                  <a:pt x="136" y="2"/>
                </a:moveTo>
                <a:lnTo>
                  <a:pt x="134" y="37"/>
                </a:lnTo>
                <a:lnTo>
                  <a:pt x="129" y="37"/>
                </a:lnTo>
                <a:lnTo>
                  <a:pt x="129" y="34"/>
                </a:lnTo>
                <a:lnTo>
                  <a:pt x="92" y="31"/>
                </a:lnTo>
                <a:lnTo>
                  <a:pt x="91" y="57"/>
                </a:lnTo>
                <a:lnTo>
                  <a:pt x="106" y="57"/>
                </a:lnTo>
                <a:lnTo>
                  <a:pt x="107" y="52"/>
                </a:lnTo>
                <a:lnTo>
                  <a:pt x="132" y="53"/>
                </a:lnTo>
                <a:lnTo>
                  <a:pt x="132" y="50"/>
                </a:lnTo>
                <a:lnTo>
                  <a:pt x="151" y="50"/>
                </a:lnTo>
                <a:lnTo>
                  <a:pt x="150" y="101"/>
                </a:lnTo>
                <a:lnTo>
                  <a:pt x="153" y="101"/>
                </a:lnTo>
                <a:lnTo>
                  <a:pt x="210" y="161"/>
                </a:lnTo>
                <a:lnTo>
                  <a:pt x="210" y="175"/>
                </a:lnTo>
                <a:lnTo>
                  <a:pt x="207" y="175"/>
                </a:lnTo>
                <a:lnTo>
                  <a:pt x="205" y="186"/>
                </a:lnTo>
                <a:lnTo>
                  <a:pt x="214" y="186"/>
                </a:lnTo>
                <a:lnTo>
                  <a:pt x="211" y="217"/>
                </a:lnTo>
                <a:lnTo>
                  <a:pt x="175" y="216"/>
                </a:lnTo>
                <a:lnTo>
                  <a:pt x="175" y="227"/>
                </a:lnTo>
                <a:lnTo>
                  <a:pt x="176" y="227"/>
                </a:lnTo>
                <a:lnTo>
                  <a:pt x="177" y="227"/>
                </a:lnTo>
                <a:lnTo>
                  <a:pt x="177" y="236"/>
                </a:lnTo>
                <a:lnTo>
                  <a:pt x="192" y="238"/>
                </a:lnTo>
                <a:lnTo>
                  <a:pt x="192" y="254"/>
                </a:lnTo>
                <a:lnTo>
                  <a:pt x="183" y="252"/>
                </a:lnTo>
                <a:lnTo>
                  <a:pt x="175" y="251"/>
                </a:lnTo>
                <a:lnTo>
                  <a:pt x="173" y="252"/>
                </a:lnTo>
                <a:lnTo>
                  <a:pt x="151" y="251"/>
                </a:lnTo>
                <a:lnTo>
                  <a:pt x="142" y="251"/>
                </a:lnTo>
                <a:lnTo>
                  <a:pt x="141" y="258"/>
                </a:lnTo>
                <a:lnTo>
                  <a:pt x="110" y="257"/>
                </a:lnTo>
                <a:lnTo>
                  <a:pt x="109" y="267"/>
                </a:lnTo>
                <a:lnTo>
                  <a:pt x="88" y="265"/>
                </a:lnTo>
                <a:lnTo>
                  <a:pt x="88" y="238"/>
                </a:lnTo>
                <a:lnTo>
                  <a:pt x="82" y="239"/>
                </a:lnTo>
                <a:lnTo>
                  <a:pt x="82" y="229"/>
                </a:lnTo>
                <a:lnTo>
                  <a:pt x="69" y="226"/>
                </a:lnTo>
                <a:lnTo>
                  <a:pt x="75" y="135"/>
                </a:lnTo>
                <a:lnTo>
                  <a:pt x="73" y="135"/>
                </a:lnTo>
                <a:lnTo>
                  <a:pt x="66" y="131"/>
                </a:lnTo>
                <a:lnTo>
                  <a:pt x="65" y="131"/>
                </a:lnTo>
                <a:lnTo>
                  <a:pt x="65" y="134"/>
                </a:lnTo>
                <a:lnTo>
                  <a:pt x="60" y="134"/>
                </a:lnTo>
                <a:lnTo>
                  <a:pt x="60" y="132"/>
                </a:lnTo>
                <a:lnTo>
                  <a:pt x="59" y="131"/>
                </a:lnTo>
                <a:lnTo>
                  <a:pt x="53" y="134"/>
                </a:lnTo>
                <a:lnTo>
                  <a:pt x="49" y="134"/>
                </a:lnTo>
                <a:lnTo>
                  <a:pt x="43" y="134"/>
                </a:lnTo>
                <a:lnTo>
                  <a:pt x="40" y="131"/>
                </a:lnTo>
                <a:lnTo>
                  <a:pt x="35" y="131"/>
                </a:lnTo>
                <a:lnTo>
                  <a:pt x="29" y="125"/>
                </a:lnTo>
                <a:lnTo>
                  <a:pt x="0" y="123"/>
                </a:lnTo>
                <a:lnTo>
                  <a:pt x="2" y="75"/>
                </a:lnTo>
                <a:lnTo>
                  <a:pt x="31" y="78"/>
                </a:lnTo>
                <a:lnTo>
                  <a:pt x="34" y="79"/>
                </a:lnTo>
                <a:lnTo>
                  <a:pt x="34" y="78"/>
                </a:lnTo>
                <a:lnTo>
                  <a:pt x="35" y="78"/>
                </a:lnTo>
                <a:lnTo>
                  <a:pt x="40" y="81"/>
                </a:lnTo>
                <a:lnTo>
                  <a:pt x="40" y="68"/>
                </a:lnTo>
                <a:lnTo>
                  <a:pt x="31" y="68"/>
                </a:lnTo>
                <a:lnTo>
                  <a:pt x="31" y="65"/>
                </a:lnTo>
                <a:lnTo>
                  <a:pt x="31" y="63"/>
                </a:lnTo>
                <a:lnTo>
                  <a:pt x="32" y="63"/>
                </a:lnTo>
                <a:lnTo>
                  <a:pt x="32" y="60"/>
                </a:lnTo>
                <a:lnTo>
                  <a:pt x="31" y="59"/>
                </a:lnTo>
                <a:lnTo>
                  <a:pt x="32" y="57"/>
                </a:lnTo>
                <a:lnTo>
                  <a:pt x="34" y="54"/>
                </a:lnTo>
                <a:lnTo>
                  <a:pt x="35" y="53"/>
                </a:lnTo>
                <a:lnTo>
                  <a:pt x="35" y="52"/>
                </a:lnTo>
                <a:lnTo>
                  <a:pt x="34" y="50"/>
                </a:lnTo>
                <a:lnTo>
                  <a:pt x="37" y="11"/>
                </a:lnTo>
                <a:lnTo>
                  <a:pt x="37" y="6"/>
                </a:lnTo>
                <a:lnTo>
                  <a:pt x="63" y="8"/>
                </a:lnTo>
                <a:lnTo>
                  <a:pt x="63" y="6"/>
                </a:lnTo>
                <a:lnTo>
                  <a:pt x="62" y="6"/>
                </a:lnTo>
                <a:lnTo>
                  <a:pt x="63" y="3"/>
                </a:lnTo>
                <a:lnTo>
                  <a:pt x="68" y="3"/>
                </a:lnTo>
                <a:lnTo>
                  <a:pt x="72" y="3"/>
                </a:lnTo>
                <a:lnTo>
                  <a:pt x="87" y="3"/>
                </a:lnTo>
                <a:lnTo>
                  <a:pt x="90" y="5"/>
                </a:lnTo>
                <a:lnTo>
                  <a:pt x="94" y="5"/>
                </a:lnTo>
                <a:lnTo>
                  <a:pt x="95" y="5"/>
                </a:lnTo>
                <a:lnTo>
                  <a:pt x="98" y="3"/>
                </a:lnTo>
                <a:lnTo>
                  <a:pt x="104" y="2"/>
                </a:lnTo>
                <a:lnTo>
                  <a:pt x="107" y="0"/>
                </a:lnTo>
                <a:lnTo>
                  <a:pt x="114" y="0"/>
                </a:lnTo>
                <a:lnTo>
                  <a:pt x="126" y="2"/>
                </a:lnTo>
                <a:lnTo>
                  <a:pt x="136" y="2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  <a:cs typeface="Arial" pitchFamily="34" charset="0"/>
            </a:endParaRPr>
          </a:p>
        </p:txBody>
      </p:sp>
      <p:sp>
        <p:nvSpPr>
          <p:cNvPr id="274" name="Freeform 269"/>
          <p:cNvSpPr>
            <a:spLocks/>
          </p:cNvSpPr>
          <p:nvPr/>
        </p:nvSpPr>
        <p:spPr bwMode="auto">
          <a:xfrm rot="21334256">
            <a:off x="18490907" y="4614944"/>
            <a:ext cx="643740" cy="997136"/>
          </a:xfrm>
          <a:custGeom>
            <a:avLst/>
            <a:gdLst>
              <a:gd name="T0" fmla="*/ 2147483647 w 208"/>
              <a:gd name="T1" fmla="*/ 2147483647 h 274"/>
              <a:gd name="T2" fmla="*/ 2147483647 w 208"/>
              <a:gd name="T3" fmla="*/ 2147483647 h 274"/>
              <a:gd name="T4" fmla="*/ 2147483647 w 208"/>
              <a:gd name="T5" fmla="*/ 2147483647 h 274"/>
              <a:gd name="T6" fmla="*/ 2147483647 w 208"/>
              <a:gd name="T7" fmla="*/ 2147483647 h 274"/>
              <a:gd name="T8" fmla="*/ 2147483647 w 208"/>
              <a:gd name="T9" fmla="*/ 2147483647 h 274"/>
              <a:gd name="T10" fmla="*/ 2147483647 w 208"/>
              <a:gd name="T11" fmla="*/ 2147483647 h 274"/>
              <a:gd name="T12" fmla="*/ 2147483647 w 208"/>
              <a:gd name="T13" fmla="*/ 2147483647 h 274"/>
              <a:gd name="T14" fmla="*/ 2147483647 w 208"/>
              <a:gd name="T15" fmla="*/ 2147483647 h 274"/>
              <a:gd name="T16" fmla="*/ 2147483647 w 208"/>
              <a:gd name="T17" fmla="*/ 2147483647 h 274"/>
              <a:gd name="T18" fmla="*/ 2147483647 w 208"/>
              <a:gd name="T19" fmla="*/ 2147483647 h 274"/>
              <a:gd name="T20" fmla="*/ 2147483647 w 208"/>
              <a:gd name="T21" fmla="*/ 2147483647 h 274"/>
              <a:gd name="T22" fmla="*/ 2147483647 w 208"/>
              <a:gd name="T23" fmla="*/ 2147483647 h 274"/>
              <a:gd name="T24" fmla="*/ 2147483647 w 208"/>
              <a:gd name="T25" fmla="*/ 2147483647 h 274"/>
              <a:gd name="T26" fmla="*/ 2147483647 w 208"/>
              <a:gd name="T27" fmla="*/ 2147483647 h 274"/>
              <a:gd name="T28" fmla="*/ 2147483647 w 208"/>
              <a:gd name="T29" fmla="*/ 2147483647 h 274"/>
              <a:gd name="T30" fmla="*/ 2147483647 w 208"/>
              <a:gd name="T31" fmla="*/ 2147483647 h 274"/>
              <a:gd name="T32" fmla="*/ 2147483647 w 208"/>
              <a:gd name="T33" fmla="*/ 2147483647 h 274"/>
              <a:gd name="T34" fmla="*/ 2147483647 w 208"/>
              <a:gd name="T35" fmla="*/ 2147483647 h 274"/>
              <a:gd name="T36" fmla="*/ 2147483647 w 208"/>
              <a:gd name="T37" fmla="*/ 2147483647 h 274"/>
              <a:gd name="T38" fmla="*/ 2147483647 w 208"/>
              <a:gd name="T39" fmla="*/ 2147483647 h 274"/>
              <a:gd name="T40" fmla="*/ 2147483647 w 208"/>
              <a:gd name="T41" fmla="*/ 2147483647 h 274"/>
              <a:gd name="T42" fmla="*/ 2147483647 w 208"/>
              <a:gd name="T43" fmla="*/ 2147483647 h 274"/>
              <a:gd name="T44" fmla="*/ 2147483647 w 208"/>
              <a:gd name="T45" fmla="*/ 2147483647 h 274"/>
              <a:gd name="T46" fmla="*/ 2147483647 w 208"/>
              <a:gd name="T47" fmla="*/ 2147483647 h 274"/>
              <a:gd name="T48" fmla="*/ 2147483647 w 208"/>
              <a:gd name="T49" fmla="*/ 2147483647 h 274"/>
              <a:gd name="T50" fmla="*/ 2147483647 w 208"/>
              <a:gd name="T51" fmla="*/ 2147483647 h 274"/>
              <a:gd name="T52" fmla="*/ 2147483647 w 208"/>
              <a:gd name="T53" fmla="*/ 2147483647 h 274"/>
              <a:gd name="T54" fmla="*/ 2147483647 w 208"/>
              <a:gd name="T55" fmla="*/ 2147483647 h 274"/>
              <a:gd name="T56" fmla="*/ 2147483647 w 208"/>
              <a:gd name="T57" fmla="*/ 2147483647 h 274"/>
              <a:gd name="T58" fmla="*/ 2147483647 w 208"/>
              <a:gd name="T59" fmla="*/ 2147483647 h 274"/>
              <a:gd name="T60" fmla="*/ 2147483647 w 208"/>
              <a:gd name="T61" fmla="*/ 2147483647 h 274"/>
              <a:gd name="T62" fmla="*/ 2147483647 w 208"/>
              <a:gd name="T63" fmla="*/ 2147483647 h 274"/>
              <a:gd name="T64" fmla="*/ 2147483647 w 208"/>
              <a:gd name="T65" fmla="*/ 2147483647 h 274"/>
              <a:gd name="T66" fmla="*/ 2147483647 w 208"/>
              <a:gd name="T67" fmla="*/ 2147483647 h 274"/>
              <a:gd name="T68" fmla="*/ 2147483647 w 208"/>
              <a:gd name="T69" fmla="*/ 2147483647 h 274"/>
              <a:gd name="T70" fmla="*/ 2147483647 w 208"/>
              <a:gd name="T71" fmla="*/ 2147483647 h 274"/>
              <a:gd name="T72" fmla="*/ 2147483647 w 208"/>
              <a:gd name="T73" fmla="*/ 2147483647 h 274"/>
              <a:gd name="T74" fmla="*/ 2147483647 w 208"/>
              <a:gd name="T75" fmla="*/ 2147483647 h 274"/>
              <a:gd name="T76" fmla="*/ 2147483647 w 208"/>
              <a:gd name="T77" fmla="*/ 2147483647 h 274"/>
              <a:gd name="T78" fmla="*/ 2147483647 w 208"/>
              <a:gd name="T79" fmla="*/ 2147483647 h 274"/>
              <a:gd name="T80" fmla="*/ 2147483647 w 208"/>
              <a:gd name="T81" fmla="*/ 2147483647 h 274"/>
              <a:gd name="T82" fmla="*/ 2147483647 w 208"/>
              <a:gd name="T83" fmla="*/ 2147483647 h 274"/>
              <a:gd name="T84" fmla="*/ 2147483647 w 208"/>
              <a:gd name="T85" fmla="*/ 2147483647 h 274"/>
              <a:gd name="T86" fmla="*/ 2147483647 w 208"/>
              <a:gd name="T87" fmla="*/ 2147483647 h 274"/>
              <a:gd name="T88" fmla="*/ 2147483647 w 208"/>
              <a:gd name="T89" fmla="*/ 2147483647 h 274"/>
              <a:gd name="T90" fmla="*/ 2147483647 w 208"/>
              <a:gd name="T91" fmla="*/ 2147483647 h 274"/>
              <a:gd name="T92" fmla="*/ 2147483647 w 208"/>
              <a:gd name="T93" fmla="*/ 2147483647 h 274"/>
              <a:gd name="T94" fmla="*/ 2147483647 w 208"/>
              <a:gd name="T95" fmla="*/ 2147483647 h 274"/>
              <a:gd name="T96" fmla="*/ 2147483647 w 208"/>
              <a:gd name="T97" fmla="*/ 2147483647 h 274"/>
              <a:gd name="T98" fmla="*/ 2147483647 w 208"/>
              <a:gd name="T99" fmla="*/ 2147483647 h 274"/>
              <a:gd name="T100" fmla="*/ 2147483647 w 208"/>
              <a:gd name="T101" fmla="*/ 2147483647 h 274"/>
              <a:gd name="T102" fmla="*/ 2147483647 w 208"/>
              <a:gd name="T103" fmla="*/ 2147483647 h 274"/>
              <a:gd name="T104" fmla="*/ 2147483647 w 208"/>
              <a:gd name="T105" fmla="*/ 0 h 274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208"/>
              <a:gd name="T160" fmla="*/ 0 h 274"/>
              <a:gd name="T161" fmla="*/ 208 w 208"/>
              <a:gd name="T162" fmla="*/ 274 h 274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208" h="274">
                <a:moveTo>
                  <a:pt x="134" y="0"/>
                </a:moveTo>
                <a:lnTo>
                  <a:pt x="134" y="2"/>
                </a:lnTo>
                <a:lnTo>
                  <a:pt x="137" y="15"/>
                </a:lnTo>
                <a:lnTo>
                  <a:pt x="137" y="18"/>
                </a:lnTo>
                <a:lnTo>
                  <a:pt x="142" y="16"/>
                </a:lnTo>
                <a:lnTo>
                  <a:pt x="148" y="16"/>
                </a:lnTo>
                <a:lnTo>
                  <a:pt x="148" y="15"/>
                </a:lnTo>
                <a:lnTo>
                  <a:pt x="148" y="12"/>
                </a:lnTo>
                <a:lnTo>
                  <a:pt x="148" y="10"/>
                </a:lnTo>
                <a:lnTo>
                  <a:pt x="151" y="10"/>
                </a:lnTo>
                <a:lnTo>
                  <a:pt x="153" y="10"/>
                </a:lnTo>
                <a:lnTo>
                  <a:pt x="156" y="12"/>
                </a:lnTo>
                <a:lnTo>
                  <a:pt x="157" y="13"/>
                </a:lnTo>
                <a:lnTo>
                  <a:pt x="159" y="25"/>
                </a:lnTo>
                <a:lnTo>
                  <a:pt x="162" y="38"/>
                </a:lnTo>
                <a:lnTo>
                  <a:pt x="163" y="44"/>
                </a:lnTo>
                <a:lnTo>
                  <a:pt x="164" y="48"/>
                </a:lnTo>
                <a:lnTo>
                  <a:pt x="166" y="51"/>
                </a:lnTo>
                <a:lnTo>
                  <a:pt x="167" y="51"/>
                </a:lnTo>
                <a:lnTo>
                  <a:pt x="172" y="50"/>
                </a:lnTo>
                <a:lnTo>
                  <a:pt x="179" y="48"/>
                </a:lnTo>
                <a:lnTo>
                  <a:pt x="181" y="48"/>
                </a:lnTo>
                <a:lnTo>
                  <a:pt x="181" y="50"/>
                </a:lnTo>
                <a:lnTo>
                  <a:pt x="182" y="56"/>
                </a:lnTo>
                <a:lnTo>
                  <a:pt x="184" y="59"/>
                </a:lnTo>
                <a:lnTo>
                  <a:pt x="184" y="62"/>
                </a:lnTo>
                <a:lnTo>
                  <a:pt x="185" y="63"/>
                </a:lnTo>
                <a:lnTo>
                  <a:pt x="189" y="62"/>
                </a:lnTo>
                <a:lnTo>
                  <a:pt x="194" y="60"/>
                </a:lnTo>
                <a:lnTo>
                  <a:pt x="198" y="60"/>
                </a:lnTo>
                <a:lnTo>
                  <a:pt x="200" y="63"/>
                </a:lnTo>
                <a:lnTo>
                  <a:pt x="201" y="65"/>
                </a:lnTo>
                <a:lnTo>
                  <a:pt x="204" y="66"/>
                </a:lnTo>
                <a:lnTo>
                  <a:pt x="206" y="66"/>
                </a:lnTo>
                <a:lnTo>
                  <a:pt x="207" y="68"/>
                </a:lnTo>
                <a:lnTo>
                  <a:pt x="208" y="69"/>
                </a:lnTo>
                <a:lnTo>
                  <a:pt x="208" y="73"/>
                </a:lnTo>
                <a:lnTo>
                  <a:pt x="207" y="76"/>
                </a:lnTo>
                <a:lnTo>
                  <a:pt x="200" y="79"/>
                </a:lnTo>
                <a:lnTo>
                  <a:pt x="197" y="79"/>
                </a:lnTo>
                <a:lnTo>
                  <a:pt x="197" y="81"/>
                </a:lnTo>
                <a:lnTo>
                  <a:pt x="197" y="82"/>
                </a:lnTo>
                <a:lnTo>
                  <a:pt x="195" y="85"/>
                </a:lnTo>
                <a:lnTo>
                  <a:pt x="195" y="94"/>
                </a:lnTo>
                <a:lnTo>
                  <a:pt x="194" y="98"/>
                </a:lnTo>
                <a:lnTo>
                  <a:pt x="191" y="98"/>
                </a:lnTo>
                <a:lnTo>
                  <a:pt x="186" y="98"/>
                </a:lnTo>
                <a:lnTo>
                  <a:pt x="179" y="98"/>
                </a:lnTo>
                <a:lnTo>
                  <a:pt x="176" y="98"/>
                </a:lnTo>
                <a:lnTo>
                  <a:pt x="175" y="98"/>
                </a:lnTo>
                <a:lnTo>
                  <a:pt x="175" y="101"/>
                </a:lnTo>
                <a:lnTo>
                  <a:pt x="176" y="107"/>
                </a:lnTo>
                <a:lnTo>
                  <a:pt x="176" y="110"/>
                </a:lnTo>
                <a:lnTo>
                  <a:pt x="175" y="111"/>
                </a:lnTo>
                <a:lnTo>
                  <a:pt x="173" y="111"/>
                </a:lnTo>
                <a:lnTo>
                  <a:pt x="170" y="111"/>
                </a:lnTo>
                <a:lnTo>
                  <a:pt x="169" y="111"/>
                </a:lnTo>
                <a:lnTo>
                  <a:pt x="166" y="113"/>
                </a:lnTo>
                <a:lnTo>
                  <a:pt x="164" y="113"/>
                </a:lnTo>
                <a:lnTo>
                  <a:pt x="167" y="119"/>
                </a:lnTo>
                <a:lnTo>
                  <a:pt x="172" y="122"/>
                </a:lnTo>
                <a:lnTo>
                  <a:pt x="178" y="123"/>
                </a:lnTo>
                <a:lnTo>
                  <a:pt x="184" y="126"/>
                </a:lnTo>
                <a:lnTo>
                  <a:pt x="186" y="126"/>
                </a:lnTo>
                <a:lnTo>
                  <a:pt x="189" y="129"/>
                </a:lnTo>
                <a:lnTo>
                  <a:pt x="194" y="132"/>
                </a:lnTo>
                <a:lnTo>
                  <a:pt x="195" y="135"/>
                </a:lnTo>
                <a:lnTo>
                  <a:pt x="203" y="147"/>
                </a:lnTo>
                <a:lnTo>
                  <a:pt x="204" y="151"/>
                </a:lnTo>
                <a:lnTo>
                  <a:pt x="206" y="154"/>
                </a:lnTo>
                <a:lnTo>
                  <a:pt x="206" y="155"/>
                </a:lnTo>
                <a:lnTo>
                  <a:pt x="204" y="160"/>
                </a:lnTo>
                <a:lnTo>
                  <a:pt x="203" y="163"/>
                </a:lnTo>
                <a:lnTo>
                  <a:pt x="201" y="166"/>
                </a:lnTo>
                <a:lnTo>
                  <a:pt x="201" y="167"/>
                </a:lnTo>
                <a:lnTo>
                  <a:pt x="200" y="172"/>
                </a:lnTo>
                <a:lnTo>
                  <a:pt x="198" y="176"/>
                </a:lnTo>
                <a:lnTo>
                  <a:pt x="197" y="179"/>
                </a:lnTo>
                <a:lnTo>
                  <a:pt x="195" y="182"/>
                </a:lnTo>
                <a:lnTo>
                  <a:pt x="194" y="186"/>
                </a:lnTo>
                <a:lnTo>
                  <a:pt x="194" y="189"/>
                </a:lnTo>
                <a:lnTo>
                  <a:pt x="194" y="191"/>
                </a:lnTo>
                <a:lnTo>
                  <a:pt x="192" y="194"/>
                </a:lnTo>
                <a:lnTo>
                  <a:pt x="189" y="195"/>
                </a:lnTo>
                <a:lnTo>
                  <a:pt x="189" y="196"/>
                </a:lnTo>
                <a:lnTo>
                  <a:pt x="186" y="198"/>
                </a:lnTo>
                <a:lnTo>
                  <a:pt x="185" y="199"/>
                </a:lnTo>
                <a:lnTo>
                  <a:pt x="185" y="201"/>
                </a:lnTo>
                <a:lnTo>
                  <a:pt x="184" y="202"/>
                </a:lnTo>
                <a:lnTo>
                  <a:pt x="182" y="202"/>
                </a:lnTo>
                <a:lnTo>
                  <a:pt x="182" y="204"/>
                </a:lnTo>
                <a:lnTo>
                  <a:pt x="179" y="207"/>
                </a:lnTo>
                <a:lnTo>
                  <a:pt x="178" y="208"/>
                </a:lnTo>
                <a:lnTo>
                  <a:pt x="178" y="211"/>
                </a:lnTo>
                <a:lnTo>
                  <a:pt x="176" y="213"/>
                </a:lnTo>
                <a:lnTo>
                  <a:pt x="175" y="214"/>
                </a:lnTo>
                <a:lnTo>
                  <a:pt x="173" y="217"/>
                </a:lnTo>
                <a:lnTo>
                  <a:pt x="172" y="217"/>
                </a:lnTo>
                <a:lnTo>
                  <a:pt x="167" y="220"/>
                </a:lnTo>
                <a:lnTo>
                  <a:pt x="164" y="220"/>
                </a:lnTo>
                <a:lnTo>
                  <a:pt x="160" y="221"/>
                </a:lnTo>
                <a:lnTo>
                  <a:pt x="154" y="224"/>
                </a:lnTo>
                <a:lnTo>
                  <a:pt x="150" y="226"/>
                </a:lnTo>
                <a:lnTo>
                  <a:pt x="147" y="232"/>
                </a:lnTo>
                <a:lnTo>
                  <a:pt x="147" y="237"/>
                </a:lnTo>
                <a:lnTo>
                  <a:pt x="145" y="240"/>
                </a:lnTo>
                <a:lnTo>
                  <a:pt x="142" y="242"/>
                </a:lnTo>
                <a:lnTo>
                  <a:pt x="142" y="243"/>
                </a:lnTo>
                <a:lnTo>
                  <a:pt x="142" y="248"/>
                </a:lnTo>
                <a:lnTo>
                  <a:pt x="141" y="248"/>
                </a:lnTo>
                <a:lnTo>
                  <a:pt x="137" y="248"/>
                </a:lnTo>
                <a:lnTo>
                  <a:pt x="132" y="246"/>
                </a:lnTo>
                <a:lnTo>
                  <a:pt x="128" y="245"/>
                </a:lnTo>
                <a:lnTo>
                  <a:pt x="123" y="245"/>
                </a:lnTo>
                <a:lnTo>
                  <a:pt x="122" y="245"/>
                </a:lnTo>
                <a:lnTo>
                  <a:pt x="122" y="248"/>
                </a:lnTo>
                <a:lnTo>
                  <a:pt x="123" y="252"/>
                </a:lnTo>
                <a:lnTo>
                  <a:pt x="122" y="259"/>
                </a:lnTo>
                <a:lnTo>
                  <a:pt x="122" y="262"/>
                </a:lnTo>
                <a:lnTo>
                  <a:pt x="119" y="262"/>
                </a:lnTo>
                <a:lnTo>
                  <a:pt x="112" y="262"/>
                </a:lnTo>
                <a:lnTo>
                  <a:pt x="115" y="265"/>
                </a:lnTo>
                <a:lnTo>
                  <a:pt x="112" y="267"/>
                </a:lnTo>
                <a:lnTo>
                  <a:pt x="110" y="267"/>
                </a:lnTo>
                <a:lnTo>
                  <a:pt x="109" y="267"/>
                </a:lnTo>
                <a:lnTo>
                  <a:pt x="104" y="267"/>
                </a:lnTo>
                <a:lnTo>
                  <a:pt x="101" y="268"/>
                </a:lnTo>
                <a:lnTo>
                  <a:pt x="100" y="270"/>
                </a:lnTo>
                <a:lnTo>
                  <a:pt x="100" y="271"/>
                </a:lnTo>
                <a:lnTo>
                  <a:pt x="99" y="274"/>
                </a:lnTo>
                <a:lnTo>
                  <a:pt x="97" y="273"/>
                </a:lnTo>
                <a:lnTo>
                  <a:pt x="96" y="271"/>
                </a:lnTo>
                <a:lnTo>
                  <a:pt x="93" y="265"/>
                </a:lnTo>
                <a:lnTo>
                  <a:pt x="93" y="262"/>
                </a:lnTo>
                <a:lnTo>
                  <a:pt x="91" y="262"/>
                </a:lnTo>
                <a:lnTo>
                  <a:pt x="90" y="262"/>
                </a:lnTo>
                <a:lnTo>
                  <a:pt x="88" y="259"/>
                </a:lnTo>
                <a:lnTo>
                  <a:pt x="87" y="258"/>
                </a:lnTo>
                <a:lnTo>
                  <a:pt x="85" y="259"/>
                </a:lnTo>
                <a:lnTo>
                  <a:pt x="85" y="261"/>
                </a:lnTo>
                <a:lnTo>
                  <a:pt x="85" y="262"/>
                </a:lnTo>
                <a:lnTo>
                  <a:pt x="87" y="265"/>
                </a:lnTo>
                <a:lnTo>
                  <a:pt x="88" y="267"/>
                </a:lnTo>
                <a:lnTo>
                  <a:pt x="88" y="270"/>
                </a:lnTo>
                <a:lnTo>
                  <a:pt x="88" y="271"/>
                </a:lnTo>
                <a:lnTo>
                  <a:pt x="85" y="270"/>
                </a:lnTo>
                <a:lnTo>
                  <a:pt x="84" y="271"/>
                </a:lnTo>
                <a:lnTo>
                  <a:pt x="81" y="271"/>
                </a:lnTo>
                <a:lnTo>
                  <a:pt x="79" y="274"/>
                </a:lnTo>
                <a:lnTo>
                  <a:pt x="77" y="273"/>
                </a:lnTo>
                <a:lnTo>
                  <a:pt x="74" y="273"/>
                </a:lnTo>
                <a:lnTo>
                  <a:pt x="72" y="271"/>
                </a:lnTo>
                <a:lnTo>
                  <a:pt x="69" y="268"/>
                </a:lnTo>
                <a:lnTo>
                  <a:pt x="69" y="264"/>
                </a:lnTo>
                <a:lnTo>
                  <a:pt x="66" y="261"/>
                </a:lnTo>
                <a:lnTo>
                  <a:pt x="68" y="258"/>
                </a:lnTo>
                <a:lnTo>
                  <a:pt x="72" y="258"/>
                </a:lnTo>
                <a:lnTo>
                  <a:pt x="74" y="255"/>
                </a:lnTo>
                <a:lnTo>
                  <a:pt x="75" y="254"/>
                </a:lnTo>
                <a:lnTo>
                  <a:pt x="74" y="252"/>
                </a:lnTo>
                <a:lnTo>
                  <a:pt x="71" y="254"/>
                </a:lnTo>
                <a:lnTo>
                  <a:pt x="69" y="255"/>
                </a:lnTo>
                <a:lnTo>
                  <a:pt x="68" y="255"/>
                </a:lnTo>
                <a:lnTo>
                  <a:pt x="66" y="255"/>
                </a:lnTo>
                <a:lnTo>
                  <a:pt x="66" y="257"/>
                </a:lnTo>
                <a:lnTo>
                  <a:pt x="65" y="257"/>
                </a:lnTo>
                <a:lnTo>
                  <a:pt x="63" y="258"/>
                </a:lnTo>
                <a:lnTo>
                  <a:pt x="62" y="259"/>
                </a:lnTo>
                <a:lnTo>
                  <a:pt x="60" y="259"/>
                </a:lnTo>
                <a:lnTo>
                  <a:pt x="59" y="257"/>
                </a:lnTo>
                <a:lnTo>
                  <a:pt x="57" y="257"/>
                </a:lnTo>
                <a:lnTo>
                  <a:pt x="56" y="255"/>
                </a:lnTo>
                <a:lnTo>
                  <a:pt x="57" y="254"/>
                </a:lnTo>
                <a:lnTo>
                  <a:pt x="60" y="251"/>
                </a:lnTo>
                <a:lnTo>
                  <a:pt x="65" y="246"/>
                </a:lnTo>
                <a:lnTo>
                  <a:pt x="65" y="243"/>
                </a:lnTo>
                <a:lnTo>
                  <a:pt x="63" y="240"/>
                </a:lnTo>
                <a:lnTo>
                  <a:pt x="63" y="237"/>
                </a:lnTo>
                <a:lnTo>
                  <a:pt x="63" y="235"/>
                </a:lnTo>
                <a:lnTo>
                  <a:pt x="65" y="233"/>
                </a:lnTo>
                <a:lnTo>
                  <a:pt x="66" y="235"/>
                </a:lnTo>
                <a:lnTo>
                  <a:pt x="68" y="239"/>
                </a:lnTo>
                <a:lnTo>
                  <a:pt x="69" y="237"/>
                </a:lnTo>
                <a:lnTo>
                  <a:pt x="69" y="236"/>
                </a:lnTo>
                <a:lnTo>
                  <a:pt x="69" y="233"/>
                </a:lnTo>
                <a:lnTo>
                  <a:pt x="69" y="230"/>
                </a:lnTo>
                <a:lnTo>
                  <a:pt x="66" y="229"/>
                </a:lnTo>
                <a:lnTo>
                  <a:pt x="62" y="226"/>
                </a:lnTo>
                <a:lnTo>
                  <a:pt x="57" y="223"/>
                </a:lnTo>
                <a:lnTo>
                  <a:pt x="55" y="223"/>
                </a:lnTo>
                <a:lnTo>
                  <a:pt x="52" y="223"/>
                </a:lnTo>
                <a:lnTo>
                  <a:pt x="49" y="223"/>
                </a:lnTo>
                <a:lnTo>
                  <a:pt x="44" y="221"/>
                </a:lnTo>
                <a:lnTo>
                  <a:pt x="41" y="220"/>
                </a:lnTo>
                <a:lnTo>
                  <a:pt x="41" y="217"/>
                </a:lnTo>
                <a:lnTo>
                  <a:pt x="40" y="216"/>
                </a:lnTo>
                <a:lnTo>
                  <a:pt x="37" y="216"/>
                </a:lnTo>
                <a:lnTo>
                  <a:pt x="36" y="218"/>
                </a:lnTo>
                <a:lnTo>
                  <a:pt x="30" y="217"/>
                </a:lnTo>
                <a:lnTo>
                  <a:pt x="28" y="216"/>
                </a:lnTo>
                <a:lnTo>
                  <a:pt x="27" y="214"/>
                </a:lnTo>
                <a:lnTo>
                  <a:pt x="25" y="211"/>
                </a:lnTo>
                <a:lnTo>
                  <a:pt x="28" y="204"/>
                </a:lnTo>
                <a:lnTo>
                  <a:pt x="33" y="204"/>
                </a:lnTo>
                <a:lnTo>
                  <a:pt x="36" y="205"/>
                </a:lnTo>
                <a:lnTo>
                  <a:pt x="38" y="204"/>
                </a:lnTo>
                <a:lnTo>
                  <a:pt x="36" y="201"/>
                </a:lnTo>
                <a:lnTo>
                  <a:pt x="38" y="199"/>
                </a:lnTo>
                <a:lnTo>
                  <a:pt x="43" y="201"/>
                </a:lnTo>
                <a:lnTo>
                  <a:pt x="44" y="199"/>
                </a:lnTo>
                <a:lnTo>
                  <a:pt x="41" y="196"/>
                </a:lnTo>
                <a:lnTo>
                  <a:pt x="37" y="195"/>
                </a:lnTo>
                <a:lnTo>
                  <a:pt x="37" y="194"/>
                </a:lnTo>
                <a:lnTo>
                  <a:pt x="37" y="192"/>
                </a:lnTo>
                <a:lnTo>
                  <a:pt x="34" y="195"/>
                </a:lnTo>
                <a:lnTo>
                  <a:pt x="33" y="194"/>
                </a:lnTo>
                <a:lnTo>
                  <a:pt x="33" y="195"/>
                </a:lnTo>
                <a:lnTo>
                  <a:pt x="30" y="195"/>
                </a:lnTo>
                <a:lnTo>
                  <a:pt x="27" y="196"/>
                </a:lnTo>
                <a:lnTo>
                  <a:pt x="21" y="185"/>
                </a:lnTo>
                <a:lnTo>
                  <a:pt x="19" y="170"/>
                </a:lnTo>
                <a:lnTo>
                  <a:pt x="15" y="167"/>
                </a:lnTo>
                <a:lnTo>
                  <a:pt x="11" y="157"/>
                </a:lnTo>
                <a:lnTo>
                  <a:pt x="12" y="144"/>
                </a:lnTo>
                <a:lnTo>
                  <a:pt x="8" y="139"/>
                </a:lnTo>
                <a:lnTo>
                  <a:pt x="3" y="138"/>
                </a:lnTo>
                <a:lnTo>
                  <a:pt x="2" y="135"/>
                </a:lnTo>
                <a:lnTo>
                  <a:pt x="0" y="132"/>
                </a:lnTo>
                <a:lnTo>
                  <a:pt x="0" y="126"/>
                </a:lnTo>
                <a:lnTo>
                  <a:pt x="21" y="116"/>
                </a:lnTo>
                <a:lnTo>
                  <a:pt x="27" y="120"/>
                </a:lnTo>
                <a:lnTo>
                  <a:pt x="31" y="119"/>
                </a:lnTo>
                <a:lnTo>
                  <a:pt x="34" y="109"/>
                </a:lnTo>
                <a:lnTo>
                  <a:pt x="37" y="104"/>
                </a:lnTo>
                <a:lnTo>
                  <a:pt x="36" y="97"/>
                </a:lnTo>
                <a:lnTo>
                  <a:pt x="41" y="92"/>
                </a:lnTo>
                <a:lnTo>
                  <a:pt x="40" y="89"/>
                </a:lnTo>
                <a:lnTo>
                  <a:pt x="46" y="85"/>
                </a:lnTo>
                <a:lnTo>
                  <a:pt x="40" y="68"/>
                </a:lnTo>
                <a:lnTo>
                  <a:pt x="46" y="68"/>
                </a:lnTo>
                <a:lnTo>
                  <a:pt x="37" y="59"/>
                </a:lnTo>
                <a:lnTo>
                  <a:pt x="38" y="56"/>
                </a:lnTo>
                <a:lnTo>
                  <a:pt x="37" y="53"/>
                </a:lnTo>
                <a:lnTo>
                  <a:pt x="50" y="40"/>
                </a:lnTo>
                <a:lnTo>
                  <a:pt x="59" y="32"/>
                </a:lnTo>
                <a:lnTo>
                  <a:pt x="74" y="47"/>
                </a:lnTo>
                <a:lnTo>
                  <a:pt x="87" y="34"/>
                </a:lnTo>
                <a:lnTo>
                  <a:pt x="84" y="31"/>
                </a:lnTo>
                <a:lnTo>
                  <a:pt x="97" y="19"/>
                </a:lnTo>
                <a:lnTo>
                  <a:pt x="97" y="18"/>
                </a:lnTo>
                <a:lnTo>
                  <a:pt x="101" y="15"/>
                </a:lnTo>
                <a:lnTo>
                  <a:pt x="104" y="16"/>
                </a:lnTo>
                <a:lnTo>
                  <a:pt x="107" y="13"/>
                </a:lnTo>
                <a:lnTo>
                  <a:pt x="103" y="7"/>
                </a:lnTo>
                <a:lnTo>
                  <a:pt x="101" y="6"/>
                </a:lnTo>
                <a:lnTo>
                  <a:pt x="134" y="0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275" name="Freeform 270"/>
          <p:cNvSpPr>
            <a:spLocks/>
          </p:cNvSpPr>
          <p:nvPr/>
        </p:nvSpPr>
        <p:spPr bwMode="auto">
          <a:xfrm rot="21334256">
            <a:off x="17004581" y="2154573"/>
            <a:ext cx="793670" cy="590175"/>
          </a:xfrm>
          <a:custGeom>
            <a:avLst/>
            <a:gdLst>
              <a:gd name="T0" fmla="*/ 2147483647 w 257"/>
              <a:gd name="T1" fmla="*/ 2147483647 h 163"/>
              <a:gd name="T2" fmla="*/ 2147483647 w 257"/>
              <a:gd name="T3" fmla="*/ 2147483647 h 163"/>
              <a:gd name="T4" fmla="*/ 2147483647 w 257"/>
              <a:gd name="T5" fmla="*/ 2147483647 h 163"/>
              <a:gd name="T6" fmla="*/ 2147483647 w 257"/>
              <a:gd name="T7" fmla="*/ 2147483647 h 163"/>
              <a:gd name="T8" fmla="*/ 2147483647 w 257"/>
              <a:gd name="T9" fmla="*/ 2147483647 h 163"/>
              <a:gd name="T10" fmla="*/ 2147483647 w 257"/>
              <a:gd name="T11" fmla="*/ 2147483647 h 163"/>
              <a:gd name="T12" fmla="*/ 2147483647 w 257"/>
              <a:gd name="T13" fmla="*/ 2147483647 h 163"/>
              <a:gd name="T14" fmla="*/ 2147483647 w 257"/>
              <a:gd name="T15" fmla="*/ 2147483647 h 163"/>
              <a:gd name="T16" fmla="*/ 2147483647 w 257"/>
              <a:gd name="T17" fmla="*/ 2147483647 h 163"/>
              <a:gd name="T18" fmla="*/ 2147483647 w 257"/>
              <a:gd name="T19" fmla="*/ 2147483647 h 163"/>
              <a:gd name="T20" fmla="*/ 2147483647 w 257"/>
              <a:gd name="T21" fmla="*/ 2147483647 h 163"/>
              <a:gd name="T22" fmla="*/ 2147483647 w 257"/>
              <a:gd name="T23" fmla="*/ 2147483647 h 163"/>
              <a:gd name="T24" fmla="*/ 2147483647 w 257"/>
              <a:gd name="T25" fmla="*/ 2147483647 h 163"/>
              <a:gd name="T26" fmla="*/ 2147483647 w 257"/>
              <a:gd name="T27" fmla="*/ 2147483647 h 163"/>
              <a:gd name="T28" fmla="*/ 2147483647 w 257"/>
              <a:gd name="T29" fmla="*/ 2147483647 h 163"/>
              <a:gd name="T30" fmla="*/ 2147483647 w 257"/>
              <a:gd name="T31" fmla="*/ 2147483647 h 163"/>
              <a:gd name="T32" fmla="*/ 2147483647 w 257"/>
              <a:gd name="T33" fmla="*/ 2147483647 h 163"/>
              <a:gd name="T34" fmla="*/ 2147483647 w 257"/>
              <a:gd name="T35" fmla="*/ 2147483647 h 163"/>
              <a:gd name="T36" fmla="*/ 2147483647 w 257"/>
              <a:gd name="T37" fmla="*/ 2147483647 h 163"/>
              <a:gd name="T38" fmla="*/ 2147483647 w 257"/>
              <a:gd name="T39" fmla="*/ 2147483647 h 163"/>
              <a:gd name="T40" fmla="*/ 2147483647 w 257"/>
              <a:gd name="T41" fmla="*/ 2147483647 h 163"/>
              <a:gd name="T42" fmla="*/ 2147483647 w 257"/>
              <a:gd name="T43" fmla="*/ 2147483647 h 163"/>
              <a:gd name="T44" fmla="*/ 2147483647 w 257"/>
              <a:gd name="T45" fmla="*/ 2147483647 h 163"/>
              <a:gd name="T46" fmla="*/ 0 w 257"/>
              <a:gd name="T47" fmla="*/ 2147483647 h 163"/>
              <a:gd name="T48" fmla="*/ 2147483647 w 257"/>
              <a:gd name="T49" fmla="*/ 2147483647 h 163"/>
              <a:gd name="T50" fmla="*/ 2147483647 w 257"/>
              <a:gd name="T51" fmla="*/ 2147483647 h 163"/>
              <a:gd name="T52" fmla="*/ 2147483647 w 257"/>
              <a:gd name="T53" fmla="*/ 2147483647 h 163"/>
              <a:gd name="T54" fmla="*/ 2147483647 w 257"/>
              <a:gd name="T55" fmla="*/ 2147483647 h 163"/>
              <a:gd name="T56" fmla="*/ 2147483647 w 257"/>
              <a:gd name="T57" fmla="*/ 2147483647 h 163"/>
              <a:gd name="T58" fmla="*/ 2147483647 w 257"/>
              <a:gd name="T59" fmla="*/ 2147483647 h 163"/>
              <a:gd name="T60" fmla="*/ 2147483647 w 257"/>
              <a:gd name="T61" fmla="*/ 2147483647 h 163"/>
              <a:gd name="T62" fmla="*/ 2147483647 w 257"/>
              <a:gd name="T63" fmla="*/ 2147483647 h 163"/>
              <a:gd name="T64" fmla="*/ 2147483647 w 257"/>
              <a:gd name="T65" fmla="*/ 2147483647 h 163"/>
              <a:gd name="T66" fmla="*/ 2147483647 w 257"/>
              <a:gd name="T67" fmla="*/ 2147483647 h 163"/>
              <a:gd name="T68" fmla="*/ 2147483647 w 257"/>
              <a:gd name="T69" fmla="*/ 2147483647 h 163"/>
              <a:gd name="T70" fmla="*/ 2147483647 w 257"/>
              <a:gd name="T71" fmla="*/ 2147483647 h 163"/>
              <a:gd name="T72" fmla="*/ 2147483647 w 257"/>
              <a:gd name="T73" fmla="*/ 2147483647 h 163"/>
              <a:gd name="T74" fmla="*/ 2147483647 w 257"/>
              <a:gd name="T75" fmla="*/ 2147483647 h 163"/>
              <a:gd name="T76" fmla="*/ 2147483647 w 257"/>
              <a:gd name="T77" fmla="*/ 2147483647 h 163"/>
              <a:gd name="T78" fmla="*/ 2147483647 w 257"/>
              <a:gd name="T79" fmla="*/ 2147483647 h 163"/>
              <a:gd name="T80" fmla="*/ 2147483647 w 257"/>
              <a:gd name="T81" fmla="*/ 2147483647 h 163"/>
              <a:gd name="T82" fmla="*/ 2147483647 w 257"/>
              <a:gd name="T83" fmla="*/ 0 h 163"/>
              <a:gd name="T84" fmla="*/ 2147483647 w 257"/>
              <a:gd name="T85" fmla="*/ 2147483647 h 163"/>
              <a:gd name="T86" fmla="*/ 2147483647 w 257"/>
              <a:gd name="T87" fmla="*/ 2147483647 h 163"/>
              <a:gd name="T88" fmla="*/ 2147483647 w 257"/>
              <a:gd name="T89" fmla="*/ 2147483647 h 163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257"/>
              <a:gd name="T136" fmla="*/ 0 h 163"/>
              <a:gd name="T137" fmla="*/ 257 w 257"/>
              <a:gd name="T138" fmla="*/ 163 h 163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257" h="163">
                <a:moveTo>
                  <a:pt x="254" y="18"/>
                </a:moveTo>
                <a:lnTo>
                  <a:pt x="251" y="57"/>
                </a:lnTo>
                <a:lnTo>
                  <a:pt x="252" y="59"/>
                </a:lnTo>
                <a:lnTo>
                  <a:pt x="252" y="60"/>
                </a:lnTo>
                <a:lnTo>
                  <a:pt x="251" y="61"/>
                </a:lnTo>
                <a:lnTo>
                  <a:pt x="249" y="64"/>
                </a:lnTo>
                <a:lnTo>
                  <a:pt x="248" y="66"/>
                </a:lnTo>
                <a:lnTo>
                  <a:pt x="249" y="67"/>
                </a:lnTo>
                <a:lnTo>
                  <a:pt x="249" y="70"/>
                </a:lnTo>
                <a:lnTo>
                  <a:pt x="248" y="70"/>
                </a:lnTo>
                <a:lnTo>
                  <a:pt x="248" y="72"/>
                </a:lnTo>
                <a:lnTo>
                  <a:pt x="248" y="75"/>
                </a:lnTo>
                <a:lnTo>
                  <a:pt x="257" y="75"/>
                </a:lnTo>
                <a:lnTo>
                  <a:pt x="257" y="88"/>
                </a:lnTo>
                <a:lnTo>
                  <a:pt x="252" y="85"/>
                </a:lnTo>
                <a:lnTo>
                  <a:pt x="251" y="85"/>
                </a:lnTo>
                <a:lnTo>
                  <a:pt x="251" y="86"/>
                </a:lnTo>
                <a:lnTo>
                  <a:pt x="248" y="85"/>
                </a:lnTo>
                <a:lnTo>
                  <a:pt x="219" y="82"/>
                </a:lnTo>
                <a:lnTo>
                  <a:pt x="208" y="82"/>
                </a:lnTo>
                <a:lnTo>
                  <a:pt x="207" y="89"/>
                </a:lnTo>
                <a:lnTo>
                  <a:pt x="188" y="88"/>
                </a:lnTo>
                <a:lnTo>
                  <a:pt x="188" y="91"/>
                </a:lnTo>
                <a:lnTo>
                  <a:pt x="186" y="95"/>
                </a:lnTo>
                <a:lnTo>
                  <a:pt x="181" y="94"/>
                </a:lnTo>
                <a:lnTo>
                  <a:pt x="172" y="92"/>
                </a:lnTo>
                <a:lnTo>
                  <a:pt x="172" y="100"/>
                </a:lnTo>
                <a:lnTo>
                  <a:pt x="169" y="98"/>
                </a:lnTo>
                <a:lnTo>
                  <a:pt x="164" y="97"/>
                </a:lnTo>
                <a:lnTo>
                  <a:pt x="161" y="97"/>
                </a:lnTo>
                <a:lnTo>
                  <a:pt x="159" y="120"/>
                </a:lnTo>
                <a:lnTo>
                  <a:pt x="161" y="124"/>
                </a:lnTo>
                <a:lnTo>
                  <a:pt x="166" y="124"/>
                </a:lnTo>
                <a:lnTo>
                  <a:pt x="163" y="139"/>
                </a:lnTo>
                <a:lnTo>
                  <a:pt x="159" y="136"/>
                </a:lnTo>
                <a:lnTo>
                  <a:pt x="154" y="135"/>
                </a:lnTo>
                <a:lnTo>
                  <a:pt x="147" y="144"/>
                </a:lnTo>
                <a:lnTo>
                  <a:pt x="144" y="141"/>
                </a:lnTo>
                <a:lnTo>
                  <a:pt x="142" y="138"/>
                </a:lnTo>
                <a:lnTo>
                  <a:pt x="135" y="145"/>
                </a:lnTo>
                <a:lnTo>
                  <a:pt x="119" y="132"/>
                </a:lnTo>
                <a:lnTo>
                  <a:pt x="110" y="141"/>
                </a:lnTo>
                <a:lnTo>
                  <a:pt x="107" y="141"/>
                </a:lnTo>
                <a:lnTo>
                  <a:pt x="106" y="141"/>
                </a:lnTo>
                <a:lnTo>
                  <a:pt x="93" y="163"/>
                </a:lnTo>
                <a:lnTo>
                  <a:pt x="87" y="160"/>
                </a:lnTo>
                <a:lnTo>
                  <a:pt x="84" y="163"/>
                </a:lnTo>
                <a:lnTo>
                  <a:pt x="76" y="158"/>
                </a:lnTo>
                <a:lnTo>
                  <a:pt x="75" y="161"/>
                </a:lnTo>
                <a:lnTo>
                  <a:pt x="72" y="160"/>
                </a:lnTo>
                <a:lnTo>
                  <a:pt x="54" y="158"/>
                </a:lnTo>
                <a:lnTo>
                  <a:pt x="59" y="149"/>
                </a:lnTo>
                <a:lnTo>
                  <a:pt x="32" y="148"/>
                </a:lnTo>
                <a:lnTo>
                  <a:pt x="31" y="151"/>
                </a:lnTo>
                <a:lnTo>
                  <a:pt x="31" y="160"/>
                </a:lnTo>
                <a:lnTo>
                  <a:pt x="28" y="157"/>
                </a:lnTo>
                <a:lnTo>
                  <a:pt x="25" y="158"/>
                </a:lnTo>
                <a:lnTo>
                  <a:pt x="24" y="158"/>
                </a:lnTo>
                <a:lnTo>
                  <a:pt x="25" y="155"/>
                </a:lnTo>
                <a:lnTo>
                  <a:pt x="24" y="155"/>
                </a:lnTo>
                <a:lnTo>
                  <a:pt x="24" y="154"/>
                </a:lnTo>
                <a:lnTo>
                  <a:pt x="21" y="154"/>
                </a:lnTo>
                <a:lnTo>
                  <a:pt x="16" y="157"/>
                </a:lnTo>
                <a:lnTo>
                  <a:pt x="15" y="157"/>
                </a:lnTo>
                <a:lnTo>
                  <a:pt x="12" y="154"/>
                </a:lnTo>
                <a:lnTo>
                  <a:pt x="10" y="152"/>
                </a:lnTo>
                <a:lnTo>
                  <a:pt x="8" y="152"/>
                </a:lnTo>
                <a:lnTo>
                  <a:pt x="8" y="154"/>
                </a:lnTo>
                <a:lnTo>
                  <a:pt x="6" y="155"/>
                </a:lnTo>
                <a:lnTo>
                  <a:pt x="5" y="155"/>
                </a:lnTo>
                <a:lnTo>
                  <a:pt x="0" y="154"/>
                </a:lnTo>
                <a:lnTo>
                  <a:pt x="0" y="151"/>
                </a:lnTo>
                <a:lnTo>
                  <a:pt x="3" y="151"/>
                </a:lnTo>
                <a:lnTo>
                  <a:pt x="5" y="135"/>
                </a:lnTo>
                <a:lnTo>
                  <a:pt x="6" y="116"/>
                </a:lnTo>
                <a:lnTo>
                  <a:pt x="9" y="116"/>
                </a:lnTo>
                <a:lnTo>
                  <a:pt x="10" y="110"/>
                </a:lnTo>
                <a:lnTo>
                  <a:pt x="2" y="110"/>
                </a:lnTo>
                <a:lnTo>
                  <a:pt x="3" y="88"/>
                </a:lnTo>
                <a:lnTo>
                  <a:pt x="12" y="88"/>
                </a:lnTo>
                <a:lnTo>
                  <a:pt x="12" y="76"/>
                </a:lnTo>
                <a:lnTo>
                  <a:pt x="12" y="72"/>
                </a:lnTo>
                <a:lnTo>
                  <a:pt x="15" y="67"/>
                </a:lnTo>
                <a:lnTo>
                  <a:pt x="16" y="69"/>
                </a:lnTo>
                <a:lnTo>
                  <a:pt x="18" y="69"/>
                </a:lnTo>
                <a:lnTo>
                  <a:pt x="19" y="69"/>
                </a:lnTo>
                <a:lnTo>
                  <a:pt x="21" y="69"/>
                </a:lnTo>
                <a:lnTo>
                  <a:pt x="22" y="67"/>
                </a:lnTo>
                <a:lnTo>
                  <a:pt x="21" y="66"/>
                </a:lnTo>
                <a:lnTo>
                  <a:pt x="24" y="63"/>
                </a:lnTo>
                <a:lnTo>
                  <a:pt x="25" y="63"/>
                </a:lnTo>
                <a:lnTo>
                  <a:pt x="27" y="60"/>
                </a:lnTo>
                <a:lnTo>
                  <a:pt x="31" y="63"/>
                </a:lnTo>
                <a:lnTo>
                  <a:pt x="34" y="29"/>
                </a:lnTo>
                <a:lnTo>
                  <a:pt x="41" y="19"/>
                </a:lnTo>
                <a:lnTo>
                  <a:pt x="46" y="19"/>
                </a:lnTo>
                <a:lnTo>
                  <a:pt x="46" y="15"/>
                </a:lnTo>
                <a:lnTo>
                  <a:pt x="59" y="16"/>
                </a:lnTo>
                <a:lnTo>
                  <a:pt x="60" y="4"/>
                </a:lnTo>
                <a:lnTo>
                  <a:pt x="72" y="4"/>
                </a:lnTo>
                <a:lnTo>
                  <a:pt x="72" y="12"/>
                </a:lnTo>
                <a:lnTo>
                  <a:pt x="75" y="12"/>
                </a:lnTo>
                <a:lnTo>
                  <a:pt x="82" y="13"/>
                </a:lnTo>
                <a:lnTo>
                  <a:pt x="90" y="12"/>
                </a:lnTo>
                <a:lnTo>
                  <a:pt x="91" y="12"/>
                </a:lnTo>
                <a:lnTo>
                  <a:pt x="98" y="16"/>
                </a:lnTo>
                <a:lnTo>
                  <a:pt x="132" y="18"/>
                </a:lnTo>
                <a:lnTo>
                  <a:pt x="134" y="19"/>
                </a:lnTo>
                <a:lnTo>
                  <a:pt x="147" y="19"/>
                </a:lnTo>
                <a:lnTo>
                  <a:pt x="151" y="16"/>
                </a:lnTo>
                <a:lnTo>
                  <a:pt x="153" y="16"/>
                </a:lnTo>
                <a:lnTo>
                  <a:pt x="164" y="20"/>
                </a:lnTo>
                <a:lnTo>
                  <a:pt x="166" y="22"/>
                </a:lnTo>
                <a:lnTo>
                  <a:pt x="167" y="25"/>
                </a:lnTo>
                <a:lnTo>
                  <a:pt x="169" y="26"/>
                </a:lnTo>
                <a:lnTo>
                  <a:pt x="181" y="31"/>
                </a:lnTo>
                <a:lnTo>
                  <a:pt x="183" y="29"/>
                </a:lnTo>
                <a:lnTo>
                  <a:pt x="186" y="29"/>
                </a:lnTo>
                <a:lnTo>
                  <a:pt x="186" y="32"/>
                </a:lnTo>
                <a:lnTo>
                  <a:pt x="211" y="32"/>
                </a:lnTo>
                <a:lnTo>
                  <a:pt x="213" y="9"/>
                </a:lnTo>
                <a:lnTo>
                  <a:pt x="208" y="9"/>
                </a:lnTo>
                <a:lnTo>
                  <a:pt x="213" y="4"/>
                </a:lnTo>
                <a:lnTo>
                  <a:pt x="213" y="1"/>
                </a:lnTo>
                <a:lnTo>
                  <a:pt x="211" y="0"/>
                </a:lnTo>
                <a:lnTo>
                  <a:pt x="216" y="1"/>
                </a:lnTo>
                <a:lnTo>
                  <a:pt x="217" y="1"/>
                </a:lnTo>
                <a:lnTo>
                  <a:pt x="219" y="4"/>
                </a:lnTo>
                <a:lnTo>
                  <a:pt x="216" y="6"/>
                </a:lnTo>
                <a:lnTo>
                  <a:pt x="216" y="7"/>
                </a:lnTo>
                <a:lnTo>
                  <a:pt x="217" y="9"/>
                </a:lnTo>
                <a:lnTo>
                  <a:pt x="230" y="10"/>
                </a:lnTo>
                <a:lnTo>
                  <a:pt x="230" y="16"/>
                </a:lnTo>
                <a:lnTo>
                  <a:pt x="254" y="18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276" name="Freeform 271"/>
          <p:cNvSpPr>
            <a:spLocks noEditPoints="1"/>
          </p:cNvSpPr>
          <p:nvPr/>
        </p:nvSpPr>
        <p:spPr bwMode="auto">
          <a:xfrm rot="21334256">
            <a:off x="15427879" y="2180717"/>
            <a:ext cx="888581" cy="864185"/>
          </a:xfrm>
          <a:custGeom>
            <a:avLst/>
            <a:gdLst>
              <a:gd name="T0" fmla="*/ 2147483647 w 288"/>
              <a:gd name="T1" fmla="*/ 2147483647 h 237"/>
              <a:gd name="T2" fmla="*/ 2147483647 w 288"/>
              <a:gd name="T3" fmla="*/ 2147483647 h 237"/>
              <a:gd name="T4" fmla="*/ 2147483647 w 288"/>
              <a:gd name="T5" fmla="*/ 2147483647 h 237"/>
              <a:gd name="T6" fmla="*/ 2147483647 w 288"/>
              <a:gd name="T7" fmla="*/ 2147483647 h 237"/>
              <a:gd name="T8" fmla="*/ 2147483647 w 288"/>
              <a:gd name="T9" fmla="*/ 2147483647 h 237"/>
              <a:gd name="T10" fmla="*/ 2147483647 w 288"/>
              <a:gd name="T11" fmla="*/ 2147483647 h 237"/>
              <a:gd name="T12" fmla="*/ 2147483647 w 288"/>
              <a:gd name="T13" fmla="*/ 2147483647 h 237"/>
              <a:gd name="T14" fmla="*/ 2147483647 w 288"/>
              <a:gd name="T15" fmla="*/ 2147483647 h 237"/>
              <a:gd name="T16" fmla="*/ 2147483647 w 288"/>
              <a:gd name="T17" fmla="*/ 2147483647 h 237"/>
              <a:gd name="T18" fmla="*/ 2147483647 w 288"/>
              <a:gd name="T19" fmla="*/ 2147483647 h 237"/>
              <a:gd name="T20" fmla="*/ 2147483647 w 288"/>
              <a:gd name="T21" fmla="*/ 2147483647 h 237"/>
              <a:gd name="T22" fmla="*/ 2147483647 w 288"/>
              <a:gd name="T23" fmla="*/ 2147483647 h 237"/>
              <a:gd name="T24" fmla="*/ 2147483647 w 288"/>
              <a:gd name="T25" fmla="*/ 2147483647 h 237"/>
              <a:gd name="T26" fmla="*/ 2147483647 w 288"/>
              <a:gd name="T27" fmla="*/ 2147483647 h 237"/>
              <a:gd name="T28" fmla="*/ 2147483647 w 288"/>
              <a:gd name="T29" fmla="*/ 2147483647 h 237"/>
              <a:gd name="T30" fmla="*/ 2147483647 w 288"/>
              <a:gd name="T31" fmla="*/ 2147483647 h 237"/>
              <a:gd name="T32" fmla="*/ 2147483647 w 288"/>
              <a:gd name="T33" fmla="*/ 2147483647 h 237"/>
              <a:gd name="T34" fmla="*/ 2147483647 w 288"/>
              <a:gd name="T35" fmla="*/ 2147483647 h 237"/>
              <a:gd name="T36" fmla="*/ 2147483647 w 288"/>
              <a:gd name="T37" fmla="*/ 2147483647 h 237"/>
              <a:gd name="T38" fmla="*/ 2147483647 w 288"/>
              <a:gd name="T39" fmla="*/ 2147483647 h 237"/>
              <a:gd name="T40" fmla="*/ 2147483647 w 288"/>
              <a:gd name="T41" fmla="*/ 2147483647 h 237"/>
              <a:gd name="T42" fmla="*/ 2147483647 w 288"/>
              <a:gd name="T43" fmla="*/ 2147483647 h 237"/>
              <a:gd name="T44" fmla="*/ 2147483647 w 288"/>
              <a:gd name="T45" fmla="*/ 2147483647 h 237"/>
              <a:gd name="T46" fmla="*/ 2147483647 w 288"/>
              <a:gd name="T47" fmla="*/ 2147483647 h 237"/>
              <a:gd name="T48" fmla="*/ 2147483647 w 288"/>
              <a:gd name="T49" fmla="*/ 2147483647 h 237"/>
              <a:gd name="T50" fmla="*/ 2147483647 w 288"/>
              <a:gd name="T51" fmla="*/ 2147483647 h 237"/>
              <a:gd name="T52" fmla="*/ 2147483647 w 288"/>
              <a:gd name="T53" fmla="*/ 2147483647 h 237"/>
              <a:gd name="T54" fmla="*/ 2147483647 w 288"/>
              <a:gd name="T55" fmla="*/ 2147483647 h 237"/>
              <a:gd name="T56" fmla="*/ 2147483647 w 288"/>
              <a:gd name="T57" fmla="*/ 2147483647 h 237"/>
              <a:gd name="T58" fmla="*/ 2147483647 w 288"/>
              <a:gd name="T59" fmla="*/ 2147483647 h 237"/>
              <a:gd name="T60" fmla="*/ 2147483647 w 288"/>
              <a:gd name="T61" fmla="*/ 2147483647 h 237"/>
              <a:gd name="T62" fmla="*/ 2147483647 w 288"/>
              <a:gd name="T63" fmla="*/ 2147483647 h 237"/>
              <a:gd name="T64" fmla="*/ 2147483647 w 288"/>
              <a:gd name="T65" fmla="*/ 2147483647 h 237"/>
              <a:gd name="T66" fmla="*/ 2147483647 w 288"/>
              <a:gd name="T67" fmla="*/ 2147483647 h 237"/>
              <a:gd name="T68" fmla="*/ 2147483647 w 288"/>
              <a:gd name="T69" fmla="*/ 2147483647 h 237"/>
              <a:gd name="T70" fmla="*/ 2147483647 w 288"/>
              <a:gd name="T71" fmla="*/ 2147483647 h 237"/>
              <a:gd name="T72" fmla="*/ 2147483647 w 288"/>
              <a:gd name="T73" fmla="*/ 2147483647 h 237"/>
              <a:gd name="T74" fmla="*/ 2147483647 w 288"/>
              <a:gd name="T75" fmla="*/ 2147483647 h 237"/>
              <a:gd name="T76" fmla="*/ 2147483647 w 288"/>
              <a:gd name="T77" fmla="*/ 2147483647 h 237"/>
              <a:gd name="T78" fmla="*/ 2147483647 w 288"/>
              <a:gd name="T79" fmla="*/ 2147483647 h 237"/>
              <a:gd name="T80" fmla="*/ 2147483647 w 288"/>
              <a:gd name="T81" fmla="*/ 2147483647 h 237"/>
              <a:gd name="T82" fmla="*/ 2147483647 w 288"/>
              <a:gd name="T83" fmla="*/ 2147483647 h 237"/>
              <a:gd name="T84" fmla="*/ 2147483647 w 288"/>
              <a:gd name="T85" fmla="*/ 2147483647 h 237"/>
              <a:gd name="T86" fmla="*/ 2147483647 w 288"/>
              <a:gd name="T87" fmla="*/ 2147483647 h 237"/>
              <a:gd name="T88" fmla="*/ 2147483647 w 288"/>
              <a:gd name="T89" fmla="*/ 2147483647 h 237"/>
              <a:gd name="T90" fmla="*/ 2147483647 w 288"/>
              <a:gd name="T91" fmla="*/ 2147483647 h 237"/>
              <a:gd name="T92" fmla="*/ 2147483647 w 288"/>
              <a:gd name="T93" fmla="*/ 2147483647 h 237"/>
              <a:gd name="T94" fmla="*/ 2147483647 w 288"/>
              <a:gd name="T95" fmla="*/ 2147483647 h 237"/>
              <a:gd name="T96" fmla="*/ 2147483647 w 288"/>
              <a:gd name="T97" fmla="*/ 2147483647 h 237"/>
              <a:gd name="T98" fmla="*/ 2147483647 w 288"/>
              <a:gd name="T99" fmla="*/ 2147483647 h 237"/>
              <a:gd name="T100" fmla="*/ 2147483647 w 288"/>
              <a:gd name="T101" fmla="*/ 2147483647 h 237"/>
              <a:gd name="T102" fmla="*/ 2147483647 w 288"/>
              <a:gd name="T103" fmla="*/ 2147483647 h 237"/>
              <a:gd name="T104" fmla="*/ 2147483647 w 288"/>
              <a:gd name="T105" fmla="*/ 2147483647 h 237"/>
              <a:gd name="T106" fmla="*/ 2147483647 w 288"/>
              <a:gd name="T107" fmla="*/ 2147483647 h 237"/>
              <a:gd name="T108" fmla="*/ 2147483647 w 288"/>
              <a:gd name="T109" fmla="*/ 2147483647 h 237"/>
              <a:gd name="T110" fmla="*/ 2147483647 w 288"/>
              <a:gd name="T111" fmla="*/ 2147483647 h 237"/>
              <a:gd name="T112" fmla="*/ 2147483647 w 288"/>
              <a:gd name="T113" fmla="*/ 2147483647 h 237"/>
              <a:gd name="T114" fmla="*/ 2147483647 w 288"/>
              <a:gd name="T115" fmla="*/ 2147483647 h 237"/>
              <a:gd name="T116" fmla="*/ 2147483647 w 288"/>
              <a:gd name="T117" fmla="*/ 2147483647 h 237"/>
              <a:gd name="T118" fmla="*/ 2147483647 w 288"/>
              <a:gd name="T119" fmla="*/ 2147483647 h 237"/>
              <a:gd name="T120" fmla="*/ 2147483647 w 288"/>
              <a:gd name="T121" fmla="*/ 2147483647 h 237"/>
              <a:gd name="T122" fmla="*/ 2147483647 w 288"/>
              <a:gd name="T123" fmla="*/ 2147483647 h 237"/>
              <a:gd name="T124" fmla="*/ 2147483647 w 288"/>
              <a:gd name="T125" fmla="*/ 2147483647 h 237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  <a:gd name="T189" fmla="*/ 0 w 288"/>
              <a:gd name="T190" fmla="*/ 0 h 237"/>
              <a:gd name="T191" fmla="*/ 288 w 288"/>
              <a:gd name="T192" fmla="*/ 237 h 237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T189" t="T190" r="T191" b="T192"/>
            <a:pathLst>
              <a:path w="288" h="237">
                <a:moveTo>
                  <a:pt x="170" y="5"/>
                </a:moveTo>
                <a:lnTo>
                  <a:pt x="172" y="5"/>
                </a:lnTo>
                <a:lnTo>
                  <a:pt x="172" y="7"/>
                </a:lnTo>
                <a:lnTo>
                  <a:pt x="172" y="8"/>
                </a:lnTo>
                <a:lnTo>
                  <a:pt x="170" y="7"/>
                </a:lnTo>
                <a:lnTo>
                  <a:pt x="170" y="5"/>
                </a:lnTo>
                <a:lnTo>
                  <a:pt x="169" y="7"/>
                </a:lnTo>
                <a:lnTo>
                  <a:pt x="169" y="8"/>
                </a:lnTo>
                <a:lnTo>
                  <a:pt x="169" y="10"/>
                </a:lnTo>
                <a:lnTo>
                  <a:pt x="169" y="11"/>
                </a:lnTo>
                <a:lnTo>
                  <a:pt x="166" y="13"/>
                </a:lnTo>
                <a:lnTo>
                  <a:pt x="164" y="13"/>
                </a:lnTo>
                <a:lnTo>
                  <a:pt x="164" y="14"/>
                </a:lnTo>
                <a:lnTo>
                  <a:pt x="164" y="16"/>
                </a:lnTo>
                <a:lnTo>
                  <a:pt x="164" y="19"/>
                </a:lnTo>
                <a:lnTo>
                  <a:pt x="164" y="20"/>
                </a:lnTo>
                <a:lnTo>
                  <a:pt x="163" y="22"/>
                </a:lnTo>
                <a:lnTo>
                  <a:pt x="161" y="26"/>
                </a:lnTo>
                <a:lnTo>
                  <a:pt x="163" y="26"/>
                </a:lnTo>
                <a:lnTo>
                  <a:pt x="163" y="27"/>
                </a:lnTo>
                <a:lnTo>
                  <a:pt x="164" y="29"/>
                </a:lnTo>
                <a:lnTo>
                  <a:pt x="164" y="30"/>
                </a:lnTo>
                <a:lnTo>
                  <a:pt x="164" y="32"/>
                </a:lnTo>
                <a:lnTo>
                  <a:pt x="164" y="35"/>
                </a:lnTo>
                <a:lnTo>
                  <a:pt x="163" y="38"/>
                </a:lnTo>
                <a:lnTo>
                  <a:pt x="163" y="39"/>
                </a:lnTo>
                <a:lnTo>
                  <a:pt x="164" y="41"/>
                </a:lnTo>
                <a:lnTo>
                  <a:pt x="164" y="42"/>
                </a:lnTo>
                <a:lnTo>
                  <a:pt x="163" y="42"/>
                </a:lnTo>
                <a:lnTo>
                  <a:pt x="160" y="41"/>
                </a:lnTo>
                <a:lnTo>
                  <a:pt x="159" y="42"/>
                </a:lnTo>
                <a:lnTo>
                  <a:pt x="159" y="44"/>
                </a:lnTo>
                <a:lnTo>
                  <a:pt x="160" y="45"/>
                </a:lnTo>
                <a:lnTo>
                  <a:pt x="161" y="44"/>
                </a:lnTo>
                <a:lnTo>
                  <a:pt x="163" y="44"/>
                </a:lnTo>
                <a:lnTo>
                  <a:pt x="166" y="44"/>
                </a:lnTo>
                <a:lnTo>
                  <a:pt x="167" y="42"/>
                </a:lnTo>
                <a:lnTo>
                  <a:pt x="167" y="44"/>
                </a:lnTo>
                <a:lnTo>
                  <a:pt x="167" y="45"/>
                </a:lnTo>
                <a:lnTo>
                  <a:pt x="167" y="47"/>
                </a:lnTo>
                <a:lnTo>
                  <a:pt x="169" y="48"/>
                </a:lnTo>
                <a:lnTo>
                  <a:pt x="169" y="47"/>
                </a:lnTo>
                <a:lnTo>
                  <a:pt x="170" y="45"/>
                </a:lnTo>
                <a:lnTo>
                  <a:pt x="170" y="47"/>
                </a:lnTo>
                <a:lnTo>
                  <a:pt x="172" y="48"/>
                </a:lnTo>
                <a:lnTo>
                  <a:pt x="173" y="51"/>
                </a:lnTo>
                <a:lnTo>
                  <a:pt x="176" y="54"/>
                </a:lnTo>
                <a:lnTo>
                  <a:pt x="179" y="55"/>
                </a:lnTo>
                <a:lnTo>
                  <a:pt x="181" y="57"/>
                </a:lnTo>
                <a:lnTo>
                  <a:pt x="182" y="60"/>
                </a:lnTo>
                <a:lnTo>
                  <a:pt x="185" y="63"/>
                </a:lnTo>
                <a:lnTo>
                  <a:pt x="186" y="66"/>
                </a:lnTo>
                <a:lnTo>
                  <a:pt x="188" y="68"/>
                </a:lnTo>
                <a:lnTo>
                  <a:pt x="189" y="71"/>
                </a:lnTo>
                <a:lnTo>
                  <a:pt x="195" y="73"/>
                </a:lnTo>
                <a:lnTo>
                  <a:pt x="197" y="76"/>
                </a:lnTo>
                <a:lnTo>
                  <a:pt x="198" y="79"/>
                </a:lnTo>
                <a:lnTo>
                  <a:pt x="204" y="83"/>
                </a:lnTo>
                <a:lnTo>
                  <a:pt x="207" y="86"/>
                </a:lnTo>
                <a:lnTo>
                  <a:pt x="208" y="88"/>
                </a:lnTo>
                <a:lnTo>
                  <a:pt x="210" y="89"/>
                </a:lnTo>
                <a:lnTo>
                  <a:pt x="211" y="89"/>
                </a:lnTo>
                <a:lnTo>
                  <a:pt x="214" y="92"/>
                </a:lnTo>
                <a:lnTo>
                  <a:pt x="219" y="95"/>
                </a:lnTo>
                <a:lnTo>
                  <a:pt x="223" y="95"/>
                </a:lnTo>
                <a:lnTo>
                  <a:pt x="227" y="95"/>
                </a:lnTo>
                <a:lnTo>
                  <a:pt x="230" y="93"/>
                </a:lnTo>
                <a:lnTo>
                  <a:pt x="232" y="93"/>
                </a:lnTo>
                <a:lnTo>
                  <a:pt x="233" y="92"/>
                </a:lnTo>
                <a:lnTo>
                  <a:pt x="235" y="92"/>
                </a:lnTo>
                <a:lnTo>
                  <a:pt x="236" y="92"/>
                </a:lnTo>
                <a:lnTo>
                  <a:pt x="238" y="92"/>
                </a:lnTo>
                <a:lnTo>
                  <a:pt x="239" y="93"/>
                </a:lnTo>
                <a:lnTo>
                  <a:pt x="242" y="93"/>
                </a:lnTo>
                <a:lnTo>
                  <a:pt x="244" y="95"/>
                </a:lnTo>
                <a:lnTo>
                  <a:pt x="246" y="98"/>
                </a:lnTo>
                <a:lnTo>
                  <a:pt x="248" y="98"/>
                </a:lnTo>
                <a:lnTo>
                  <a:pt x="251" y="99"/>
                </a:lnTo>
                <a:lnTo>
                  <a:pt x="252" y="99"/>
                </a:lnTo>
                <a:lnTo>
                  <a:pt x="252" y="101"/>
                </a:lnTo>
                <a:lnTo>
                  <a:pt x="254" y="99"/>
                </a:lnTo>
                <a:lnTo>
                  <a:pt x="255" y="99"/>
                </a:lnTo>
                <a:lnTo>
                  <a:pt x="257" y="98"/>
                </a:lnTo>
                <a:lnTo>
                  <a:pt x="258" y="99"/>
                </a:lnTo>
                <a:lnTo>
                  <a:pt x="258" y="101"/>
                </a:lnTo>
                <a:lnTo>
                  <a:pt x="258" y="102"/>
                </a:lnTo>
                <a:lnTo>
                  <a:pt x="258" y="104"/>
                </a:lnTo>
                <a:lnTo>
                  <a:pt x="260" y="104"/>
                </a:lnTo>
                <a:lnTo>
                  <a:pt x="261" y="104"/>
                </a:lnTo>
                <a:lnTo>
                  <a:pt x="261" y="105"/>
                </a:lnTo>
                <a:lnTo>
                  <a:pt x="263" y="107"/>
                </a:lnTo>
                <a:lnTo>
                  <a:pt x="264" y="108"/>
                </a:lnTo>
                <a:lnTo>
                  <a:pt x="263" y="110"/>
                </a:lnTo>
                <a:lnTo>
                  <a:pt x="266" y="111"/>
                </a:lnTo>
                <a:lnTo>
                  <a:pt x="266" y="112"/>
                </a:lnTo>
                <a:lnTo>
                  <a:pt x="268" y="117"/>
                </a:lnTo>
                <a:lnTo>
                  <a:pt x="268" y="121"/>
                </a:lnTo>
                <a:lnTo>
                  <a:pt x="270" y="124"/>
                </a:lnTo>
                <a:lnTo>
                  <a:pt x="273" y="127"/>
                </a:lnTo>
                <a:lnTo>
                  <a:pt x="276" y="129"/>
                </a:lnTo>
                <a:lnTo>
                  <a:pt x="279" y="129"/>
                </a:lnTo>
                <a:lnTo>
                  <a:pt x="280" y="130"/>
                </a:lnTo>
                <a:lnTo>
                  <a:pt x="282" y="131"/>
                </a:lnTo>
                <a:lnTo>
                  <a:pt x="285" y="139"/>
                </a:lnTo>
                <a:lnTo>
                  <a:pt x="288" y="140"/>
                </a:lnTo>
                <a:lnTo>
                  <a:pt x="288" y="142"/>
                </a:lnTo>
                <a:lnTo>
                  <a:pt x="286" y="146"/>
                </a:lnTo>
                <a:lnTo>
                  <a:pt x="286" y="148"/>
                </a:lnTo>
                <a:lnTo>
                  <a:pt x="288" y="156"/>
                </a:lnTo>
                <a:lnTo>
                  <a:pt x="285" y="158"/>
                </a:lnTo>
                <a:lnTo>
                  <a:pt x="267" y="156"/>
                </a:lnTo>
                <a:lnTo>
                  <a:pt x="264" y="162"/>
                </a:lnTo>
                <a:lnTo>
                  <a:pt x="263" y="161"/>
                </a:lnTo>
                <a:lnTo>
                  <a:pt x="260" y="161"/>
                </a:lnTo>
                <a:lnTo>
                  <a:pt x="260" y="164"/>
                </a:lnTo>
                <a:lnTo>
                  <a:pt x="258" y="164"/>
                </a:lnTo>
                <a:lnTo>
                  <a:pt x="257" y="170"/>
                </a:lnTo>
                <a:lnTo>
                  <a:pt x="255" y="173"/>
                </a:lnTo>
                <a:lnTo>
                  <a:pt x="254" y="174"/>
                </a:lnTo>
                <a:lnTo>
                  <a:pt x="251" y="173"/>
                </a:lnTo>
                <a:lnTo>
                  <a:pt x="246" y="168"/>
                </a:lnTo>
                <a:lnTo>
                  <a:pt x="245" y="168"/>
                </a:lnTo>
                <a:lnTo>
                  <a:pt x="255" y="183"/>
                </a:lnTo>
                <a:lnTo>
                  <a:pt x="252" y="186"/>
                </a:lnTo>
                <a:lnTo>
                  <a:pt x="251" y="222"/>
                </a:lnTo>
                <a:lnTo>
                  <a:pt x="249" y="224"/>
                </a:lnTo>
                <a:lnTo>
                  <a:pt x="249" y="221"/>
                </a:lnTo>
                <a:lnTo>
                  <a:pt x="248" y="219"/>
                </a:lnTo>
                <a:lnTo>
                  <a:pt x="249" y="218"/>
                </a:lnTo>
                <a:lnTo>
                  <a:pt x="248" y="216"/>
                </a:lnTo>
                <a:lnTo>
                  <a:pt x="248" y="218"/>
                </a:lnTo>
                <a:lnTo>
                  <a:pt x="245" y="221"/>
                </a:lnTo>
                <a:lnTo>
                  <a:pt x="242" y="221"/>
                </a:lnTo>
                <a:lnTo>
                  <a:pt x="241" y="218"/>
                </a:lnTo>
                <a:lnTo>
                  <a:pt x="239" y="218"/>
                </a:lnTo>
                <a:lnTo>
                  <a:pt x="238" y="218"/>
                </a:lnTo>
                <a:lnTo>
                  <a:pt x="235" y="222"/>
                </a:lnTo>
                <a:lnTo>
                  <a:pt x="232" y="222"/>
                </a:lnTo>
                <a:lnTo>
                  <a:pt x="229" y="228"/>
                </a:lnTo>
                <a:lnTo>
                  <a:pt x="226" y="228"/>
                </a:lnTo>
                <a:lnTo>
                  <a:pt x="210" y="225"/>
                </a:lnTo>
                <a:lnTo>
                  <a:pt x="201" y="227"/>
                </a:lnTo>
                <a:lnTo>
                  <a:pt x="197" y="230"/>
                </a:lnTo>
                <a:lnTo>
                  <a:pt x="195" y="228"/>
                </a:lnTo>
                <a:lnTo>
                  <a:pt x="194" y="227"/>
                </a:lnTo>
                <a:lnTo>
                  <a:pt x="183" y="227"/>
                </a:lnTo>
                <a:lnTo>
                  <a:pt x="179" y="228"/>
                </a:lnTo>
                <a:lnTo>
                  <a:pt x="154" y="212"/>
                </a:lnTo>
                <a:lnTo>
                  <a:pt x="144" y="224"/>
                </a:lnTo>
                <a:lnTo>
                  <a:pt x="141" y="228"/>
                </a:lnTo>
                <a:lnTo>
                  <a:pt x="140" y="234"/>
                </a:lnTo>
                <a:lnTo>
                  <a:pt x="131" y="228"/>
                </a:lnTo>
                <a:lnTo>
                  <a:pt x="123" y="227"/>
                </a:lnTo>
                <a:lnTo>
                  <a:pt x="119" y="231"/>
                </a:lnTo>
                <a:lnTo>
                  <a:pt x="118" y="227"/>
                </a:lnTo>
                <a:lnTo>
                  <a:pt x="116" y="225"/>
                </a:lnTo>
                <a:lnTo>
                  <a:pt x="116" y="222"/>
                </a:lnTo>
                <a:lnTo>
                  <a:pt x="112" y="218"/>
                </a:lnTo>
                <a:lnTo>
                  <a:pt x="109" y="219"/>
                </a:lnTo>
                <a:lnTo>
                  <a:pt x="109" y="221"/>
                </a:lnTo>
                <a:lnTo>
                  <a:pt x="106" y="222"/>
                </a:lnTo>
                <a:lnTo>
                  <a:pt x="97" y="221"/>
                </a:lnTo>
                <a:lnTo>
                  <a:pt x="97" y="214"/>
                </a:lnTo>
                <a:lnTo>
                  <a:pt x="100" y="209"/>
                </a:lnTo>
                <a:lnTo>
                  <a:pt x="100" y="208"/>
                </a:lnTo>
                <a:lnTo>
                  <a:pt x="100" y="205"/>
                </a:lnTo>
                <a:lnTo>
                  <a:pt x="98" y="205"/>
                </a:lnTo>
                <a:lnTo>
                  <a:pt x="97" y="203"/>
                </a:lnTo>
                <a:lnTo>
                  <a:pt x="94" y="202"/>
                </a:lnTo>
                <a:lnTo>
                  <a:pt x="93" y="202"/>
                </a:lnTo>
                <a:lnTo>
                  <a:pt x="90" y="212"/>
                </a:lnTo>
                <a:lnTo>
                  <a:pt x="87" y="211"/>
                </a:lnTo>
                <a:lnTo>
                  <a:pt x="85" y="209"/>
                </a:lnTo>
                <a:lnTo>
                  <a:pt x="85" y="206"/>
                </a:lnTo>
                <a:lnTo>
                  <a:pt x="85" y="205"/>
                </a:lnTo>
                <a:lnTo>
                  <a:pt x="84" y="205"/>
                </a:lnTo>
                <a:lnTo>
                  <a:pt x="84" y="203"/>
                </a:lnTo>
                <a:lnTo>
                  <a:pt x="81" y="206"/>
                </a:lnTo>
                <a:lnTo>
                  <a:pt x="79" y="205"/>
                </a:lnTo>
                <a:lnTo>
                  <a:pt x="79" y="200"/>
                </a:lnTo>
                <a:lnTo>
                  <a:pt x="78" y="199"/>
                </a:lnTo>
                <a:lnTo>
                  <a:pt x="76" y="193"/>
                </a:lnTo>
                <a:lnTo>
                  <a:pt x="75" y="193"/>
                </a:lnTo>
                <a:lnTo>
                  <a:pt x="72" y="193"/>
                </a:lnTo>
                <a:lnTo>
                  <a:pt x="60" y="224"/>
                </a:lnTo>
                <a:lnTo>
                  <a:pt x="57" y="224"/>
                </a:lnTo>
                <a:lnTo>
                  <a:pt x="47" y="224"/>
                </a:lnTo>
                <a:lnTo>
                  <a:pt x="46" y="230"/>
                </a:lnTo>
                <a:lnTo>
                  <a:pt x="44" y="228"/>
                </a:lnTo>
                <a:lnTo>
                  <a:pt x="41" y="230"/>
                </a:lnTo>
                <a:lnTo>
                  <a:pt x="40" y="230"/>
                </a:lnTo>
                <a:lnTo>
                  <a:pt x="37" y="234"/>
                </a:lnTo>
                <a:lnTo>
                  <a:pt x="35" y="236"/>
                </a:lnTo>
                <a:lnTo>
                  <a:pt x="33" y="236"/>
                </a:lnTo>
                <a:lnTo>
                  <a:pt x="31" y="236"/>
                </a:lnTo>
                <a:lnTo>
                  <a:pt x="30" y="234"/>
                </a:lnTo>
                <a:lnTo>
                  <a:pt x="28" y="234"/>
                </a:lnTo>
                <a:lnTo>
                  <a:pt x="27" y="236"/>
                </a:lnTo>
                <a:lnTo>
                  <a:pt x="24" y="234"/>
                </a:lnTo>
                <a:lnTo>
                  <a:pt x="21" y="237"/>
                </a:lnTo>
                <a:lnTo>
                  <a:pt x="19" y="237"/>
                </a:lnTo>
                <a:lnTo>
                  <a:pt x="16" y="234"/>
                </a:lnTo>
                <a:lnTo>
                  <a:pt x="9" y="234"/>
                </a:lnTo>
                <a:lnTo>
                  <a:pt x="8" y="233"/>
                </a:lnTo>
                <a:lnTo>
                  <a:pt x="8" y="230"/>
                </a:lnTo>
                <a:lnTo>
                  <a:pt x="6" y="225"/>
                </a:lnTo>
                <a:lnTo>
                  <a:pt x="5" y="224"/>
                </a:lnTo>
                <a:lnTo>
                  <a:pt x="6" y="221"/>
                </a:lnTo>
                <a:lnTo>
                  <a:pt x="3" y="218"/>
                </a:lnTo>
                <a:lnTo>
                  <a:pt x="2" y="216"/>
                </a:lnTo>
                <a:lnTo>
                  <a:pt x="0" y="215"/>
                </a:lnTo>
                <a:lnTo>
                  <a:pt x="2" y="214"/>
                </a:lnTo>
                <a:lnTo>
                  <a:pt x="6" y="209"/>
                </a:lnTo>
                <a:lnTo>
                  <a:pt x="5" y="205"/>
                </a:lnTo>
                <a:lnTo>
                  <a:pt x="8" y="202"/>
                </a:lnTo>
                <a:lnTo>
                  <a:pt x="8" y="203"/>
                </a:lnTo>
                <a:lnTo>
                  <a:pt x="12" y="202"/>
                </a:lnTo>
                <a:lnTo>
                  <a:pt x="13" y="202"/>
                </a:lnTo>
                <a:lnTo>
                  <a:pt x="15" y="203"/>
                </a:lnTo>
                <a:lnTo>
                  <a:pt x="16" y="203"/>
                </a:lnTo>
                <a:lnTo>
                  <a:pt x="19" y="202"/>
                </a:lnTo>
                <a:lnTo>
                  <a:pt x="21" y="200"/>
                </a:lnTo>
                <a:lnTo>
                  <a:pt x="24" y="197"/>
                </a:lnTo>
                <a:lnTo>
                  <a:pt x="25" y="194"/>
                </a:lnTo>
                <a:lnTo>
                  <a:pt x="25" y="193"/>
                </a:lnTo>
                <a:lnTo>
                  <a:pt x="28" y="189"/>
                </a:lnTo>
                <a:lnTo>
                  <a:pt x="31" y="181"/>
                </a:lnTo>
                <a:lnTo>
                  <a:pt x="35" y="173"/>
                </a:lnTo>
                <a:lnTo>
                  <a:pt x="35" y="171"/>
                </a:lnTo>
                <a:lnTo>
                  <a:pt x="37" y="168"/>
                </a:lnTo>
                <a:lnTo>
                  <a:pt x="38" y="165"/>
                </a:lnTo>
                <a:lnTo>
                  <a:pt x="38" y="161"/>
                </a:lnTo>
                <a:lnTo>
                  <a:pt x="40" y="159"/>
                </a:lnTo>
                <a:lnTo>
                  <a:pt x="41" y="155"/>
                </a:lnTo>
                <a:lnTo>
                  <a:pt x="43" y="152"/>
                </a:lnTo>
                <a:lnTo>
                  <a:pt x="44" y="148"/>
                </a:lnTo>
                <a:lnTo>
                  <a:pt x="46" y="145"/>
                </a:lnTo>
                <a:lnTo>
                  <a:pt x="47" y="140"/>
                </a:lnTo>
                <a:lnTo>
                  <a:pt x="52" y="124"/>
                </a:lnTo>
                <a:lnTo>
                  <a:pt x="54" y="117"/>
                </a:lnTo>
                <a:lnTo>
                  <a:pt x="57" y="112"/>
                </a:lnTo>
                <a:lnTo>
                  <a:pt x="59" y="107"/>
                </a:lnTo>
                <a:lnTo>
                  <a:pt x="62" y="102"/>
                </a:lnTo>
                <a:lnTo>
                  <a:pt x="66" y="98"/>
                </a:lnTo>
                <a:lnTo>
                  <a:pt x="66" y="96"/>
                </a:lnTo>
                <a:lnTo>
                  <a:pt x="68" y="95"/>
                </a:lnTo>
                <a:lnTo>
                  <a:pt x="68" y="93"/>
                </a:lnTo>
                <a:lnTo>
                  <a:pt x="69" y="92"/>
                </a:lnTo>
                <a:lnTo>
                  <a:pt x="72" y="89"/>
                </a:lnTo>
                <a:lnTo>
                  <a:pt x="74" y="88"/>
                </a:lnTo>
                <a:lnTo>
                  <a:pt x="81" y="83"/>
                </a:lnTo>
                <a:lnTo>
                  <a:pt x="84" y="82"/>
                </a:lnTo>
                <a:lnTo>
                  <a:pt x="91" y="80"/>
                </a:lnTo>
                <a:lnTo>
                  <a:pt x="100" y="80"/>
                </a:lnTo>
                <a:lnTo>
                  <a:pt x="104" y="79"/>
                </a:lnTo>
                <a:lnTo>
                  <a:pt x="107" y="79"/>
                </a:lnTo>
                <a:lnTo>
                  <a:pt x="110" y="77"/>
                </a:lnTo>
                <a:lnTo>
                  <a:pt x="113" y="79"/>
                </a:lnTo>
                <a:lnTo>
                  <a:pt x="115" y="80"/>
                </a:lnTo>
                <a:lnTo>
                  <a:pt x="116" y="82"/>
                </a:lnTo>
                <a:lnTo>
                  <a:pt x="118" y="83"/>
                </a:lnTo>
                <a:lnTo>
                  <a:pt x="118" y="86"/>
                </a:lnTo>
                <a:lnTo>
                  <a:pt x="116" y="89"/>
                </a:lnTo>
                <a:lnTo>
                  <a:pt x="115" y="90"/>
                </a:lnTo>
                <a:lnTo>
                  <a:pt x="112" y="93"/>
                </a:lnTo>
                <a:lnTo>
                  <a:pt x="110" y="93"/>
                </a:lnTo>
                <a:lnTo>
                  <a:pt x="109" y="93"/>
                </a:lnTo>
                <a:lnTo>
                  <a:pt x="110" y="92"/>
                </a:lnTo>
                <a:lnTo>
                  <a:pt x="112" y="90"/>
                </a:lnTo>
                <a:lnTo>
                  <a:pt x="113" y="89"/>
                </a:lnTo>
                <a:lnTo>
                  <a:pt x="115" y="86"/>
                </a:lnTo>
                <a:lnTo>
                  <a:pt x="113" y="86"/>
                </a:lnTo>
                <a:lnTo>
                  <a:pt x="110" y="86"/>
                </a:lnTo>
                <a:lnTo>
                  <a:pt x="106" y="85"/>
                </a:lnTo>
                <a:lnTo>
                  <a:pt x="104" y="86"/>
                </a:lnTo>
                <a:lnTo>
                  <a:pt x="106" y="86"/>
                </a:lnTo>
                <a:lnTo>
                  <a:pt x="107" y="89"/>
                </a:lnTo>
                <a:lnTo>
                  <a:pt x="106" y="90"/>
                </a:lnTo>
                <a:lnTo>
                  <a:pt x="104" y="95"/>
                </a:lnTo>
                <a:lnTo>
                  <a:pt x="104" y="98"/>
                </a:lnTo>
                <a:lnTo>
                  <a:pt x="103" y="101"/>
                </a:lnTo>
                <a:lnTo>
                  <a:pt x="101" y="99"/>
                </a:lnTo>
                <a:lnTo>
                  <a:pt x="98" y="98"/>
                </a:lnTo>
                <a:lnTo>
                  <a:pt x="97" y="99"/>
                </a:lnTo>
                <a:lnTo>
                  <a:pt x="94" y="101"/>
                </a:lnTo>
                <a:lnTo>
                  <a:pt x="96" y="102"/>
                </a:lnTo>
                <a:lnTo>
                  <a:pt x="97" y="104"/>
                </a:lnTo>
                <a:lnTo>
                  <a:pt x="96" y="105"/>
                </a:lnTo>
                <a:lnTo>
                  <a:pt x="97" y="105"/>
                </a:lnTo>
                <a:lnTo>
                  <a:pt x="100" y="105"/>
                </a:lnTo>
                <a:lnTo>
                  <a:pt x="101" y="107"/>
                </a:lnTo>
                <a:lnTo>
                  <a:pt x="104" y="108"/>
                </a:lnTo>
                <a:lnTo>
                  <a:pt x="104" y="110"/>
                </a:lnTo>
                <a:lnTo>
                  <a:pt x="104" y="111"/>
                </a:lnTo>
                <a:lnTo>
                  <a:pt x="103" y="112"/>
                </a:lnTo>
                <a:lnTo>
                  <a:pt x="100" y="114"/>
                </a:lnTo>
                <a:lnTo>
                  <a:pt x="98" y="115"/>
                </a:lnTo>
                <a:lnTo>
                  <a:pt x="97" y="115"/>
                </a:lnTo>
                <a:lnTo>
                  <a:pt x="98" y="117"/>
                </a:lnTo>
                <a:lnTo>
                  <a:pt x="100" y="118"/>
                </a:lnTo>
                <a:lnTo>
                  <a:pt x="101" y="118"/>
                </a:lnTo>
                <a:lnTo>
                  <a:pt x="104" y="118"/>
                </a:lnTo>
                <a:lnTo>
                  <a:pt x="106" y="121"/>
                </a:lnTo>
                <a:lnTo>
                  <a:pt x="107" y="124"/>
                </a:lnTo>
                <a:lnTo>
                  <a:pt x="109" y="124"/>
                </a:lnTo>
                <a:lnTo>
                  <a:pt x="112" y="123"/>
                </a:lnTo>
                <a:lnTo>
                  <a:pt x="113" y="120"/>
                </a:lnTo>
                <a:lnTo>
                  <a:pt x="113" y="115"/>
                </a:lnTo>
                <a:lnTo>
                  <a:pt x="115" y="114"/>
                </a:lnTo>
                <a:lnTo>
                  <a:pt x="116" y="111"/>
                </a:lnTo>
                <a:lnTo>
                  <a:pt x="119" y="108"/>
                </a:lnTo>
                <a:lnTo>
                  <a:pt x="123" y="105"/>
                </a:lnTo>
                <a:lnTo>
                  <a:pt x="126" y="104"/>
                </a:lnTo>
                <a:lnTo>
                  <a:pt x="126" y="101"/>
                </a:lnTo>
                <a:lnTo>
                  <a:pt x="126" y="99"/>
                </a:lnTo>
                <a:lnTo>
                  <a:pt x="126" y="96"/>
                </a:lnTo>
                <a:lnTo>
                  <a:pt x="126" y="92"/>
                </a:lnTo>
                <a:lnTo>
                  <a:pt x="128" y="89"/>
                </a:lnTo>
                <a:lnTo>
                  <a:pt x="128" y="88"/>
                </a:lnTo>
                <a:lnTo>
                  <a:pt x="129" y="86"/>
                </a:lnTo>
                <a:lnTo>
                  <a:pt x="131" y="82"/>
                </a:lnTo>
                <a:lnTo>
                  <a:pt x="134" y="77"/>
                </a:lnTo>
                <a:lnTo>
                  <a:pt x="135" y="76"/>
                </a:lnTo>
                <a:lnTo>
                  <a:pt x="137" y="71"/>
                </a:lnTo>
                <a:lnTo>
                  <a:pt x="138" y="67"/>
                </a:lnTo>
                <a:lnTo>
                  <a:pt x="138" y="64"/>
                </a:lnTo>
                <a:lnTo>
                  <a:pt x="138" y="61"/>
                </a:lnTo>
                <a:lnTo>
                  <a:pt x="141" y="55"/>
                </a:lnTo>
                <a:lnTo>
                  <a:pt x="142" y="52"/>
                </a:lnTo>
                <a:lnTo>
                  <a:pt x="145" y="51"/>
                </a:lnTo>
                <a:lnTo>
                  <a:pt x="148" y="49"/>
                </a:lnTo>
                <a:lnTo>
                  <a:pt x="148" y="48"/>
                </a:lnTo>
                <a:lnTo>
                  <a:pt x="151" y="47"/>
                </a:lnTo>
                <a:lnTo>
                  <a:pt x="157" y="44"/>
                </a:lnTo>
                <a:lnTo>
                  <a:pt x="157" y="42"/>
                </a:lnTo>
                <a:lnTo>
                  <a:pt x="159" y="25"/>
                </a:lnTo>
                <a:lnTo>
                  <a:pt x="160" y="19"/>
                </a:lnTo>
                <a:lnTo>
                  <a:pt x="164" y="8"/>
                </a:lnTo>
                <a:lnTo>
                  <a:pt x="166" y="4"/>
                </a:lnTo>
                <a:lnTo>
                  <a:pt x="166" y="3"/>
                </a:lnTo>
                <a:lnTo>
                  <a:pt x="167" y="3"/>
                </a:lnTo>
                <a:lnTo>
                  <a:pt x="169" y="0"/>
                </a:lnTo>
                <a:lnTo>
                  <a:pt x="170" y="0"/>
                </a:lnTo>
                <a:lnTo>
                  <a:pt x="170" y="1"/>
                </a:lnTo>
                <a:lnTo>
                  <a:pt x="169" y="3"/>
                </a:lnTo>
                <a:lnTo>
                  <a:pt x="167" y="4"/>
                </a:lnTo>
                <a:lnTo>
                  <a:pt x="167" y="5"/>
                </a:lnTo>
                <a:lnTo>
                  <a:pt x="170" y="5"/>
                </a:lnTo>
                <a:close/>
                <a:moveTo>
                  <a:pt x="172" y="16"/>
                </a:moveTo>
                <a:lnTo>
                  <a:pt x="172" y="17"/>
                </a:lnTo>
                <a:lnTo>
                  <a:pt x="170" y="17"/>
                </a:lnTo>
                <a:lnTo>
                  <a:pt x="169" y="16"/>
                </a:lnTo>
                <a:lnTo>
                  <a:pt x="169" y="14"/>
                </a:lnTo>
                <a:lnTo>
                  <a:pt x="170" y="14"/>
                </a:lnTo>
                <a:lnTo>
                  <a:pt x="172" y="14"/>
                </a:lnTo>
                <a:lnTo>
                  <a:pt x="172" y="16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/>
          </a:p>
        </p:txBody>
      </p:sp>
      <p:sp>
        <p:nvSpPr>
          <p:cNvPr id="277" name="Freeform 273"/>
          <p:cNvSpPr>
            <a:spLocks noEditPoints="1"/>
          </p:cNvSpPr>
          <p:nvPr/>
        </p:nvSpPr>
        <p:spPr bwMode="auto">
          <a:xfrm rot="21334256">
            <a:off x="15282133" y="2958206"/>
            <a:ext cx="547454" cy="948492"/>
          </a:xfrm>
          <a:custGeom>
            <a:avLst/>
            <a:gdLst>
              <a:gd name="T0" fmla="*/ 2147483647 w 177"/>
              <a:gd name="T1" fmla="*/ 0 h 261"/>
              <a:gd name="T2" fmla="*/ 2147483647 w 177"/>
              <a:gd name="T3" fmla="*/ 2147483647 h 261"/>
              <a:gd name="T4" fmla="*/ 2147483647 w 177"/>
              <a:gd name="T5" fmla="*/ 2147483647 h 261"/>
              <a:gd name="T6" fmla="*/ 2147483647 w 177"/>
              <a:gd name="T7" fmla="*/ 2147483647 h 261"/>
              <a:gd name="T8" fmla="*/ 2147483647 w 177"/>
              <a:gd name="T9" fmla="*/ 2147483647 h 261"/>
              <a:gd name="T10" fmla="*/ 2147483647 w 177"/>
              <a:gd name="T11" fmla="*/ 2147483647 h 261"/>
              <a:gd name="T12" fmla="*/ 2147483647 w 177"/>
              <a:gd name="T13" fmla="*/ 2147483647 h 261"/>
              <a:gd name="T14" fmla="*/ 2147483647 w 177"/>
              <a:gd name="T15" fmla="*/ 2147483647 h 261"/>
              <a:gd name="T16" fmla="*/ 2147483647 w 177"/>
              <a:gd name="T17" fmla="*/ 2147483647 h 261"/>
              <a:gd name="T18" fmla="*/ 2147483647 w 177"/>
              <a:gd name="T19" fmla="*/ 2147483647 h 261"/>
              <a:gd name="T20" fmla="*/ 2147483647 w 177"/>
              <a:gd name="T21" fmla="*/ 2147483647 h 261"/>
              <a:gd name="T22" fmla="*/ 2147483647 w 177"/>
              <a:gd name="T23" fmla="*/ 2147483647 h 261"/>
              <a:gd name="T24" fmla="*/ 2147483647 w 177"/>
              <a:gd name="T25" fmla="*/ 2147483647 h 261"/>
              <a:gd name="T26" fmla="*/ 2147483647 w 177"/>
              <a:gd name="T27" fmla="*/ 2147483647 h 261"/>
              <a:gd name="T28" fmla="*/ 2147483647 w 177"/>
              <a:gd name="T29" fmla="*/ 2147483647 h 261"/>
              <a:gd name="T30" fmla="*/ 2147483647 w 177"/>
              <a:gd name="T31" fmla="*/ 2147483647 h 261"/>
              <a:gd name="T32" fmla="*/ 2147483647 w 177"/>
              <a:gd name="T33" fmla="*/ 2147483647 h 261"/>
              <a:gd name="T34" fmla="*/ 2147483647 w 177"/>
              <a:gd name="T35" fmla="*/ 2147483647 h 261"/>
              <a:gd name="T36" fmla="*/ 2147483647 w 177"/>
              <a:gd name="T37" fmla="*/ 2147483647 h 261"/>
              <a:gd name="T38" fmla="*/ 2147483647 w 177"/>
              <a:gd name="T39" fmla="*/ 2147483647 h 261"/>
              <a:gd name="T40" fmla="*/ 2147483647 w 177"/>
              <a:gd name="T41" fmla="*/ 2147483647 h 261"/>
              <a:gd name="T42" fmla="*/ 2147483647 w 177"/>
              <a:gd name="T43" fmla="*/ 2147483647 h 261"/>
              <a:gd name="T44" fmla="*/ 2147483647 w 177"/>
              <a:gd name="T45" fmla="*/ 2147483647 h 261"/>
              <a:gd name="T46" fmla="*/ 2147483647 w 177"/>
              <a:gd name="T47" fmla="*/ 2147483647 h 261"/>
              <a:gd name="T48" fmla="*/ 2147483647 w 177"/>
              <a:gd name="T49" fmla="*/ 2147483647 h 261"/>
              <a:gd name="T50" fmla="*/ 2147483647 w 177"/>
              <a:gd name="T51" fmla="*/ 2147483647 h 261"/>
              <a:gd name="T52" fmla="*/ 2147483647 w 177"/>
              <a:gd name="T53" fmla="*/ 2147483647 h 261"/>
              <a:gd name="T54" fmla="*/ 2147483647 w 177"/>
              <a:gd name="T55" fmla="*/ 2147483647 h 261"/>
              <a:gd name="T56" fmla="*/ 2147483647 w 177"/>
              <a:gd name="T57" fmla="*/ 2147483647 h 261"/>
              <a:gd name="T58" fmla="*/ 2147483647 w 177"/>
              <a:gd name="T59" fmla="*/ 2147483647 h 261"/>
              <a:gd name="T60" fmla="*/ 2147483647 w 177"/>
              <a:gd name="T61" fmla="*/ 2147483647 h 261"/>
              <a:gd name="T62" fmla="*/ 2147483647 w 177"/>
              <a:gd name="T63" fmla="*/ 2147483647 h 261"/>
              <a:gd name="T64" fmla="*/ 2147483647 w 177"/>
              <a:gd name="T65" fmla="*/ 2147483647 h 261"/>
              <a:gd name="T66" fmla="*/ 2147483647 w 177"/>
              <a:gd name="T67" fmla="*/ 2147483647 h 261"/>
              <a:gd name="T68" fmla="*/ 2147483647 w 177"/>
              <a:gd name="T69" fmla="*/ 2147483647 h 261"/>
              <a:gd name="T70" fmla="*/ 2147483647 w 177"/>
              <a:gd name="T71" fmla="*/ 2147483647 h 261"/>
              <a:gd name="T72" fmla="*/ 2147483647 w 177"/>
              <a:gd name="T73" fmla="*/ 2147483647 h 261"/>
              <a:gd name="T74" fmla="*/ 2147483647 w 177"/>
              <a:gd name="T75" fmla="*/ 2147483647 h 261"/>
              <a:gd name="T76" fmla="*/ 2147483647 w 177"/>
              <a:gd name="T77" fmla="*/ 2147483647 h 261"/>
              <a:gd name="T78" fmla="*/ 2147483647 w 177"/>
              <a:gd name="T79" fmla="*/ 2147483647 h 261"/>
              <a:gd name="T80" fmla="*/ 2147483647 w 177"/>
              <a:gd name="T81" fmla="*/ 2147483647 h 261"/>
              <a:gd name="T82" fmla="*/ 2147483647 w 177"/>
              <a:gd name="T83" fmla="*/ 2147483647 h 261"/>
              <a:gd name="T84" fmla="*/ 2147483647 w 177"/>
              <a:gd name="T85" fmla="*/ 2147483647 h 261"/>
              <a:gd name="T86" fmla="*/ 2147483647 w 177"/>
              <a:gd name="T87" fmla="*/ 2147483647 h 261"/>
              <a:gd name="T88" fmla="*/ 2147483647 w 177"/>
              <a:gd name="T89" fmla="*/ 2147483647 h 261"/>
              <a:gd name="T90" fmla="*/ 2147483647 w 177"/>
              <a:gd name="T91" fmla="*/ 2147483647 h 261"/>
              <a:gd name="T92" fmla="*/ 2147483647 w 177"/>
              <a:gd name="T93" fmla="*/ 2147483647 h 261"/>
              <a:gd name="T94" fmla="*/ 2147483647 w 177"/>
              <a:gd name="T95" fmla="*/ 2147483647 h 261"/>
              <a:gd name="T96" fmla="*/ 2147483647 w 177"/>
              <a:gd name="T97" fmla="*/ 2147483647 h 261"/>
              <a:gd name="T98" fmla="*/ 2147483647 w 177"/>
              <a:gd name="T99" fmla="*/ 2147483647 h 261"/>
              <a:gd name="T100" fmla="*/ 2147483647 w 177"/>
              <a:gd name="T101" fmla="*/ 2147483647 h 261"/>
              <a:gd name="T102" fmla="*/ 2147483647 w 177"/>
              <a:gd name="T103" fmla="*/ 2147483647 h 261"/>
              <a:gd name="T104" fmla="*/ 2147483647 w 177"/>
              <a:gd name="T105" fmla="*/ 2147483647 h 261"/>
              <a:gd name="T106" fmla="*/ 2147483647 w 177"/>
              <a:gd name="T107" fmla="*/ 2147483647 h 261"/>
              <a:gd name="T108" fmla="*/ 2147483647 w 177"/>
              <a:gd name="T109" fmla="*/ 2147483647 h 261"/>
              <a:gd name="T110" fmla="*/ 2147483647 w 177"/>
              <a:gd name="T111" fmla="*/ 2147483647 h 261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177"/>
              <a:gd name="T169" fmla="*/ 0 h 261"/>
              <a:gd name="T170" fmla="*/ 177 w 177"/>
              <a:gd name="T171" fmla="*/ 261 h 261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177" h="261">
                <a:moveTo>
                  <a:pt x="51" y="13"/>
                </a:moveTo>
                <a:lnTo>
                  <a:pt x="60" y="10"/>
                </a:lnTo>
                <a:lnTo>
                  <a:pt x="64" y="6"/>
                </a:lnTo>
                <a:lnTo>
                  <a:pt x="67" y="1"/>
                </a:lnTo>
                <a:lnTo>
                  <a:pt x="69" y="0"/>
                </a:lnTo>
                <a:lnTo>
                  <a:pt x="70" y="4"/>
                </a:lnTo>
                <a:lnTo>
                  <a:pt x="66" y="9"/>
                </a:lnTo>
                <a:lnTo>
                  <a:pt x="64" y="10"/>
                </a:lnTo>
                <a:lnTo>
                  <a:pt x="66" y="11"/>
                </a:lnTo>
                <a:lnTo>
                  <a:pt x="67" y="13"/>
                </a:lnTo>
                <a:lnTo>
                  <a:pt x="70" y="16"/>
                </a:lnTo>
                <a:lnTo>
                  <a:pt x="69" y="19"/>
                </a:lnTo>
                <a:lnTo>
                  <a:pt x="70" y="20"/>
                </a:lnTo>
                <a:lnTo>
                  <a:pt x="72" y="25"/>
                </a:lnTo>
                <a:lnTo>
                  <a:pt x="72" y="28"/>
                </a:lnTo>
                <a:lnTo>
                  <a:pt x="73" y="29"/>
                </a:lnTo>
                <a:lnTo>
                  <a:pt x="80" y="29"/>
                </a:lnTo>
                <a:lnTo>
                  <a:pt x="83" y="32"/>
                </a:lnTo>
                <a:lnTo>
                  <a:pt x="85" y="32"/>
                </a:lnTo>
                <a:lnTo>
                  <a:pt x="88" y="29"/>
                </a:lnTo>
                <a:lnTo>
                  <a:pt x="91" y="31"/>
                </a:lnTo>
                <a:lnTo>
                  <a:pt x="92" y="29"/>
                </a:lnTo>
                <a:lnTo>
                  <a:pt x="94" y="29"/>
                </a:lnTo>
                <a:lnTo>
                  <a:pt x="95" y="31"/>
                </a:lnTo>
                <a:lnTo>
                  <a:pt x="97" y="31"/>
                </a:lnTo>
                <a:lnTo>
                  <a:pt x="99" y="31"/>
                </a:lnTo>
                <a:lnTo>
                  <a:pt x="101" y="29"/>
                </a:lnTo>
                <a:lnTo>
                  <a:pt x="104" y="25"/>
                </a:lnTo>
                <a:lnTo>
                  <a:pt x="105" y="25"/>
                </a:lnTo>
                <a:lnTo>
                  <a:pt x="108" y="23"/>
                </a:lnTo>
                <a:lnTo>
                  <a:pt x="110" y="25"/>
                </a:lnTo>
                <a:lnTo>
                  <a:pt x="113" y="26"/>
                </a:lnTo>
                <a:lnTo>
                  <a:pt x="116" y="31"/>
                </a:lnTo>
                <a:lnTo>
                  <a:pt x="118" y="32"/>
                </a:lnTo>
                <a:lnTo>
                  <a:pt x="120" y="32"/>
                </a:lnTo>
                <a:lnTo>
                  <a:pt x="123" y="35"/>
                </a:lnTo>
                <a:lnTo>
                  <a:pt x="129" y="35"/>
                </a:lnTo>
                <a:lnTo>
                  <a:pt x="133" y="33"/>
                </a:lnTo>
                <a:lnTo>
                  <a:pt x="136" y="32"/>
                </a:lnTo>
                <a:lnTo>
                  <a:pt x="138" y="31"/>
                </a:lnTo>
                <a:lnTo>
                  <a:pt x="138" y="26"/>
                </a:lnTo>
                <a:lnTo>
                  <a:pt x="139" y="23"/>
                </a:lnTo>
                <a:lnTo>
                  <a:pt x="140" y="22"/>
                </a:lnTo>
                <a:lnTo>
                  <a:pt x="142" y="22"/>
                </a:lnTo>
                <a:lnTo>
                  <a:pt x="145" y="25"/>
                </a:lnTo>
                <a:lnTo>
                  <a:pt x="145" y="29"/>
                </a:lnTo>
                <a:lnTo>
                  <a:pt x="146" y="29"/>
                </a:lnTo>
                <a:lnTo>
                  <a:pt x="148" y="31"/>
                </a:lnTo>
                <a:lnTo>
                  <a:pt x="149" y="29"/>
                </a:lnTo>
                <a:lnTo>
                  <a:pt x="151" y="28"/>
                </a:lnTo>
                <a:lnTo>
                  <a:pt x="154" y="29"/>
                </a:lnTo>
                <a:lnTo>
                  <a:pt x="154" y="32"/>
                </a:lnTo>
                <a:lnTo>
                  <a:pt x="152" y="35"/>
                </a:lnTo>
                <a:lnTo>
                  <a:pt x="155" y="36"/>
                </a:lnTo>
                <a:lnTo>
                  <a:pt x="155" y="38"/>
                </a:lnTo>
                <a:lnTo>
                  <a:pt x="152" y="39"/>
                </a:lnTo>
                <a:lnTo>
                  <a:pt x="152" y="41"/>
                </a:lnTo>
                <a:lnTo>
                  <a:pt x="157" y="42"/>
                </a:lnTo>
                <a:lnTo>
                  <a:pt x="158" y="45"/>
                </a:lnTo>
                <a:lnTo>
                  <a:pt x="162" y="44"/>
                </a:lnTo>
                <a:lnTo>
                  <a:pt x="162" y="47"/>
                </a:lnTo>
                <a:lnTo>
                  <a:pt x="164" y="47"/>
                </a:lnTo>
                <a:lnTo>
                  <a:pt x="167" y="45"/>
                </a:lnTo>
                <a:lnTo>
                  <a:pt x="168" y="45"/>
                </a:lnTo>
                <a:lnTo>
                  <a:pt x="170" y="45"/>
                </a:lnTo>
                <a:lnTo>
                  <a:pt x="170" y="48"/>
                </a:lnTo>
                <a:lnTo>
                  <a:pt x="174" y="48"/>
                </a:lnTo>
                <a:lnTo>
                  <a:pt x="176" y="50"/>
                </a:lnTo>
                <a:lnTo>
                  <a:pt x="177" y="53"/>
                </a:lnTo>
                <a:lnTo>
                  <a:pt x="174" y="55"/>
                </a:lnTo>
                <a:lnTo>
                  <a:pt x="173" y="57"/>
                </a:lnTo>
                <a:lnTo>
                  <a:pt x="173" y="60"/>
                </a:lnTo>
                <a:lnTo>
                  <a:pt x="174" y="63"/>
                </a:lnTo>
                <a:lnTo>
                  <a:pt x="176" y="64"/>
                </a:lnTo>
                <a:lnTo>
                  <a:pt x="176" y="67"/>
                </a:lnTo>
                <a:lnTo>
                  <a:pt x="171" y="67"/>
                </a:lnTo>
                <a:lnTo>
                  <a:pt x="171" y="70"/>
                </a:lnTo>
                <a:lnTo>
                  <a:pt x="170" y="70"/>
                </a:lnTo>
                <a:lnTo>
                  <a:pt x="167" y="72"/>
                </a:lnTo>
                <a:lnTo>
                  <a:pt x="165" y="74"/>
                </a:lnTo>
                <a:lnTo>
                  <a:pt x="161" y="74"/>
                </a:lnTo>
                <a:lnTo>
                  <a:pt x="158" y="79"/>
                </a:lnTo>
                <a:lnTo>
                  <a:pt x="157" y="80"/>
                </a:lnTo>
                <a:lnTo>
                  <a:pt x="149" y="88"/>
                </a:lnTo>
                <a:lnTo>
                  <a:pt x="148" y="94"/>
                </a:lnTo>
                <a:lnTo>
                  <a:pt x="148" y="96"/>
                </a:lnTo>
                <a:lnTo>
                  <a:pt x="148" y="104"/>
                </a:lnTo>
                <a:lnTo>
                  <a:pt x="148" y="107"/>
                </a:lnTo>
                <a:lnTo>
                  <a:pt x="146" y="110"/>
                </a:lnTo>
                <a:lnTo>
                  <a:pt x="146" y="113"/>
                </a:lnTo>
                <a:lnTo>
                  <a:pt x="143" y="114"/>
                </a:lnTo>
                <a:lnTo>
                  <a:pt x="143" y="117"/>
                </a:lnTo>
                <a:lnTo>
                  <a:pt x="140" y="117"/>
                </a:lnTo>
                <a:lnTo>
                  <a:pt x="138" y="118"/>
                </a:lnTo>
                <a:lnTo>
                  <a:pt x="138" y="120"/>
                </a:lnTo>
                <a:lnTo>
                  <a:pt x="140" y="127"/>
                </a:lnTo>
                <a:lnTo>
                  <a:pt x="142" y="130"/>
                </a:lnTo>
                <a:lnTo>
                  <a:pt x="140" y="135"/>
                </a:lnTo>
                <a:lnTo>
                  <a:pt x="140" y="136"/>
                </a:lnTo>
                <a:lnTo>
                  <a:pt x="142" y="136"/>
                </a:lnTo>
                <a:lnTo>
                  <a:pt x="142" y="137"/>
                </a:lnTo>
                <a:lnTo>
                  <a:pt x="142" y="140"/>
                </a:lnTo>
                <a:lnTo>
                  <a:pt x="139" y="143"/>
                </a:lnTo>
                <a:lnTo>
                  <a:pt x="139" y="145"/>
                </a:lnTo>
                <a:lnTo>
                  <a:pt x="139" y="148"/>
                </a:lnTo>
                <a:lnTo>
                  <a:pt x="138" y="152"/>
                </a:lnTo>
                <a:lnTo>
                  <a:pt x="138" y="158"/>
                </a:lnTo>
                <a:lnTo>
                  <a:pt x="138" y="161"/>
                </a:lnTo>
                <a:lnTo>
                  <a:pt x="133" y="162"/>
                </a:lnTo>
                <a:lnTo>
                  <a:pt x="133" y="167"/>
                </a:lnTo>
                <a:lnTo>
                  <a:pt x="130" y="168"/>
                </a:lnTo>
                <a:lnTo>
                  <a:pt x="130" y="170"/>
                </a:lnTo>
                <a:lnTo>
                  <a:pt x="130" y="173"/>
                </a:lnTo>
                <a:lnTo>
                  <a:pt x="129" y="179"/>
                </a:lnTo>
                <a:lnTo>
                  <a:pt x="129" y="180"/>
                </a:lnTo>
                <a:lnTo>
                  <a:pt x="130" y="180"/>
                </a:lnTo>
                <a:lnTo>
                  <a:pt x="132" y="180"/>
                </a:lnTo>
                <a:lnTo>
                  <a:pt x="135" y="181"/>
                </a:lnTo>
                <a:lnTo>
                  <a:pt x="135" y="184"/>
                </a:lnTo>
                <a:lnTo>
                  <a:pt x="136" y="186"/>
                </a:lnTo>
                <a:lnTo>
                  <a:pt x="140" y="187"/>
                </a:lnTo>
                <a:lnTo>
                  <a:pt x="143" y="190"/>
                </a:lnTo>
                <a:lnTo>
                  <a:pt x="145" y="190"/>
                </a:lnTo>
                <a:lnTo>
                  <a:pt x="146" y="190"/>
                </a:lnTo>
                <a:lnTo>
                  <a:pt x="151" y="190"/>
                </a:lnTo>
                <a:lnTo>
                  <a:pt x="154" y="192"/>
                </a:lnTo>
                <a:lnTo>
                  <a:pt x="155" y="195"/>
                </a:lnTo>
                <a:lnTo>
                  <a:pt x="154" y="202"/>
                </a:lnTo>
                <a:lnTo>
                  <a:pt x="154" y="205"/>
                </a:lnTo>
                <a:lnTo>
                  <a:pt x="160" y="212"/>
                </a:lnTo>
                <a:lnTo>
                  <a:pt x="161" y="214"/>
                </a:lnTo>
                <a:lnTo>
                  <a:pt x="164" y="217"/>
                </a:lnTo>
                <a:lnTo>
                  <a:pt x="165" y="222"/>
                </a:lnTo>
                <a:lnTo>
                  <a:pt x="167" y="224"/>
                </a:lnTo>
                <a:lnTo>
                  <a:pt x="170" y="225"/>
                </a:lnTo>
                <a:lnTo>
                  <a:pt x="171" y="227"/>
                </a:lnTo>
                <a:lnTo>
                  <a:pt x="170" y="230"/>
                </a:lnTo>
                <a:lnTo>
                  <a:pt x="171" y="231"/>
                </a:lnTo>
                <a:lnTo>
                  <a:pt x="174" y="231"/>
                </a:lnTo>
                <a:lnTo>
                  <a:pt x="174" y="233"/>
                </a:lnTo>
                <a:lnTo>
                  <a:pt x="174" y="240"/>
                </a:lnTo>
                <a:lnTo>
                  <a:pt x="176" y="242"/>
                </a:lnTo>
                <a:lnTo>
                  <a:pt x="177" y="242"/>
                </a:lnTo>
                <a:lnTo>
                  <a:pt x="174" y="247"/>
                </a:lnTo>
                <a:lnTo>
                  <a:pt x="173" y="252"/>
                </a:lnTo>
                <a:lnTo>
                  <a:pt x="173" y="253"/>
                </a:lnTo>
                <a:lnTo>
                  <a:pt x="171" y="253"/>
                </a:lnTo>
                <a:lnTo>
                  <a:pt x="168" y="253"/>
                </a:lnTo>
                <a:lnTo>
                  <a:pt x="165" y="255"/>
                </a:lnTo>
                <a:lnTo>
                  <a:pt x="162" y="253"/>
                </a:lnTo>
                <a:lnTo>
                  <a:pt x="154" y="261"/>
                </a:lnTo>
                <a:lnTo>
                  <a:pt x="152" y="261"/>
                </a:lnTo>
                <a:lnTo>
                  <a:pt x="151" y="258"/>
                </a:lnTo>
                <a:lnTo>
                  <a:pt x="149" y="255"/>
                </a:lnTo>
                <a:lnTo>
                  <a:pt x="148" y="255"/>
                </a:lnTo>
                <a:lnTo>
                  <a:pt x="146" y="253"/>
                </a:lnTo>
                <a:lnTo>
                  <a:pt x="146" y="252"/>
                </a:lnTo>
                <a:lnTo>
                  <a:pt x="143" y="250"/>
                </a:lnTo>
                <a:lnTo>
                  <a:pt x="140" y="252"/>
                </a:lnTo>
                <a:lnTo>
                  <a:pt x="132" y="252"/>
                </a:lnTo>
                <a:lnTo>
                  <a:pt x="126" y="255"/>
                </a:lnTo>
                <a:lnTo>
                  <a:pt x="123" y="253"/>
                </a:lnTo>
                <a:lnTo>
                  <a:pt x="121" y="255"/>
                </a:lnTo>
                <a:lnTo>
                  <a:pt x="118" y="256"/>
                </a:lnTo>
                <a:lnTo>
                  <a:pt x="116" y="258"/>
                </a:lnTo>
                <a:lnTo>
                  <a:pt x="114" y="259"/>
                </a:lnTo>
                <a:lnTo>
                  <a:pt x="111" y="256"/>
                </a:lnTo>
                <a:lnTo>
                  <a:pt x="110" y="255"/>
                </a:lnTo>
                <a:lnTo>
                  <a:pt x="107" y="255"/>
                </a:lnTo>
                <a:lnTo>
                  <a:pt x="104" y="255"/>
                </a:lnTo>
                <a:lnTo>
                  <a:pt x="101" y="256"/>
                </a:lnTo>
                <a:lnTo>
                  <a:pt x="99" y="256"/>
                </a:lnTo>
                <a:lnTo>
                  <a:pt x="98" y="253"/>
                </a:lnTo>
                <a:lnTo>
                  <a:pt x="95" y="253"/>
                </a:lnTo>
                <a:lnTo>
                  <a:pt x="94" y="253"/>
                </a:lnTo>
                <a:lnTo>
                  <a:pt x="91" y="253"/>
                </a:lnTo>
                <a:lnTo>
                  <a:pt x="86" y="255"/>
                </a:lnTo>
                <a:lnTo>
                  <a:pt x="85" y="255"/>
                </a:lnTo>
                <a:lnTo>
                  <a:pt x="83" y="253"/>
                </a:lnTo>
                <a:lnTo>
                  <a:pt x="82" y="253"/>
                </a:lnTo>
                <a:lnTo>
                  <a:pt x="79" y="253"/>
                </a:lnTo>
                <a:lnTo>
                  <a:pt x="75" y="256"/>
                </a:lnTo>
                <a:lnTo>
                  <a:pt x="73" y="256"/>
                </a:lnTo>
                <a:lnTo>
                  <a:pt x="70" y="255"/>
                </a:lnTo>
                <a:lnTo>
                  <a:pt x="67" y="255"/>
                </a:lnTo>
                <a:lnTo>
                  <a:pt x="66" y="252"/>
                </a:lnTo>
                <a:lnTo>
                  <a:pt x="64" y="252"/>
                </a:lnTo>
                <a:lnTo>
                  <a:pt x="64" y="253"/>
                </a:lnTo>
                <a:lnTo>
                  <a:pt x="58" y="255"/>
                </a:lnTo>
                <a:lnTo>
                  <a:pt x="54" y="259"/>
                </a:lnTo>
                <a:lnTo>
                  <a:pt x="48" y="259"/>
                </a:lnTo>
                <a:lnTo>
                  <a:pt x="45" y="258"/>
                </a:lnTo>
                <a:lnTo>
                  <a:pt x="45" y="256"/>
                </a:lnTo>
                <a:lnTo>
                  <a:pt x="45" y="253"/>
                </a:lnTo>
                <a:lnTo>
                  <a:pt x="47" y="252"/>
                </a:lnTo>
                <a:lnTo>
                  <a:pt x="45" y="249"/>
                </a:lnTo>
                <a:lnTo>
                  <a:pt x="47" y="247"/>
                </a:lnTo>
                <a:lnTo>
                  <a:pt x="48" y="246"/>
                </a:lnTo>
                <a:lnTo>
                  <a:pt x="47" y="244"/>
                </a:lnTo>
                <a:lnTo>
                  <a:pt x="44" y="244"/>
                </a:lnTo>
                <a:lnTo>
                  <a:pt x="42" y="242"/>
                </a:lnTo>
                <a:lnTo>
                  <a:pt x="39" y="243"/>
                </a:lnTo>
                <a:lnTo>
                  <a:pt x="39" y="240"/>
                </a:lnTo>
                <a:lnTo>
                  <a:pt x="38" y="240"/>
                </a:lnTo>
                <a:lnTo>
                  <a:pt x="31" y="239"/>
                </a:lnTo>
                <a:lnTo>
                  <a:pt x="26" y="239"/>
                </a:lnTo>
                <a:lnTo>
                  <a:pt x="23" y="239"/>
                </a:lnTo>
                <a:lnTo>
                  <a:pt x="17" y="239"/>
                </a:lnTo>
                <a:lnTo>
                  <a:pt x="16" y="240"/>
                </a:lnTo>
                <a:lnTo>
                  <a:pt x="13" y="240"/>
                </a:lnTo>
                <a:lnTo>
                  <a:pt x="14" y="233"/>
                </a:lnTo>
                <a:lnTo>
                  <a:pt x="12" y="230"/>
                </a:lnTo>
                <a:lnTo>
                  <a:pt x="13" y="228"/>
                </a:lnTo>
                <a:lnTo>
                  <a:pt x="16" y="228"/>
                </a:lnTo>
                <a:lnTo>
                  <a:pt x="20" y="225"/>
                </a:lnTo>
                <a:lnTo>
                  <a:pt x="20" y="222"/>
                </a:lnTo>
                <a:lnTo>
                  <a:pt x="20" y="218"/>
                </a:lnTo>
                <a:lnTo>
                  <a:pt x="25" y="205"/>
                </a:lnTo>
                <a:lnTo>
                  <a:pt x="25" y="202"/>
                </a:lnTo>
                <a:lnTo>
                  <a:pt x="22" y="193"/>
                </a:lnTo>
                <a:lnTo>
                  <a:pt x="29" y="186"/>
                </a:lnTo>
                <a:lnTo>
                  <a:pt x="29" y="176"/>
                </a:lnTo>
                <a:lnTo>
                  <a:pt x="28" y="168"/>
                </a:lnTo>
                <a:lnTo>
                  <a:pt x="25" y="159"/>
                </a:lnTo>
                <a:lnTo>
                  <a:pt x="20" y="151"/>
                </a:lnTo>
                <a:lnTo>
                  <a:pt x="16" y="151"/>
                </a:lnTo>
                <a:lnTo>
                  <a:pt x="16" y="148"/>
                </a:lnTo>
                <a:lnTo>
                  <a:pt x="10" y="143"/>
                </a:lnTo>
                <a:lnTo>
                  <a:pt x="9" y="140"/>
                </a:lnTo>
                <a:lnTo>
                  <a:pt x="6" y="139"/>
                </a:lnTo>
                <a:lnTo>
                  <a:pt x="6" y="137"/>
                </a:lnTo>
                <a:lnTo>
                  <a:pt x="7" y="135"/>
                </a:lnTo>
                <a:lnTo>
                  <a:pt x="7" y="133"/>
                </a:lnTo>
                <a:lnTo>
                  <a:pt x="0" y="127"/>
                </a:lnTo>
                <a:lnTo>
                  <a:pt x="3" y="121"/>
                </a:lnTo>
                <a:lnTo>
                  <a:pt x="4" y="118"/>
                </a:lnTo>
                <a:lnTo>
                  <a:pt x="6" y="116"/>
                </a:lnTo>
                <a:lnTo>
                  <a:pt x="6" y="114"/>
                </a:lnTo>
                <a:lnTo>
                  <a:pt x="7" y="110"/>
                </a:lnTo>
                <a:lnTo>
                  <a:pt x="9" y="102"/>
                </a:lnTo>
                <a:lnTo>
                  <a:pt x="9" y="99"/>
                </a:lnTo>
                <a:lnTo>
                  <a:pt x="9" y="96"/>
                </a:lnTo>
                <a:lnTo>
                  <a:pt x="9" y="91"/>
                </a:lnTo>
                <a:lnTo>
                  <a:pt x="9" y="85"/>
                </a:lnTo>
                <a:lnTo>
                  <a:pt x="9" y="77"/>
                </a:lnTo>
                <a:lnTo>
                  <a:pt x="12" y="60"/>
                </a:lnTo>
                <a:lnTo>
                  <a:pt x="12" y="55"/>
                </a:lnTo>
                <a:lnTo>
                  <a:pt x="12" y="53"/>
                </a:lnTo>
                <a:lnTo>
                  <a:pt x="12" y="48"/>
                </a:lnTo>
                <a:lnTo>
                  <a:pt x="13" y="47"/>
                </a:lnTo>
                <a:lnTo>
                  <a:pt x="13" y="41"/>
                </a:lnTo>
                <a:lnTo>
                  <a:pt x="13" y="38"/>
                </a:lnTo>
                <a:lnTo>
                  <a:pt x="14" y="36"/>
                </a:lnTo>
                <a:lnTo>
                  <a:pt x="16" y="32"/>
                </a:lnTo>
                <a:lnTo>
                  <a:pt x="17" y="29"/>
                </a:lnTo>
                <a:lnTo>
                  <a:pt x="20" y="25"/>
                </a:lnTo>
                <a:lnTo>
                  <a:pt x="22" y="23"/>
                </a:lnTo>
                <a:lnTo>
                  <a:pt x="23" y="22"/>
                </a:lnTo>
                <a:lnTo>
                  <a:pt x="29" y="19"/>
                </a:lnTo>
                <a:lnTo>
                  <a:pt x="31" y="17"/>
                </a:lnTo>
                <a:lnTo>
                  <a:pt x="33" y="16"/>
                </a:lnTo>
                <a:lnTo>
                  <a:pt x="35" y="16"/>
                </a:lnTo>
                <a:lnTo>
                  <a:pt x="38" y="14"/>
                </a:lnTo>
                <a:lnTo>
                  <a:pt x="42" y="13"/>
                </a:lnTo>
                <a:lnTo>
                  <a:pt x="47" y="13"/>
                </a:lnTo>
                <a:lnTo>
                  <a:pt x="51" y="13"/>
                </a:lnTo>
                <a:close/>
                <a:moveTo>
                  <a:pt x="7" y="102"/>
                </a:moveTo>
                <a:lnTo>
                  <a:pt x="7" y="104"/>
                </a:lnTo>
                <a:lnTo>
                  <a:pt x="6" y="104"/>
                </a:lnTo>
                <a:lnTo>
                  <a:pt x="6" y="102"/>
                </a:lnTo>
                <a:lnTo>
                  <a:pt x="7" y="101"/>
                </a:lnTo>
                <a:lnTo>
                  <a:pt x="7" y="102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278" name="Freeform 274"/>
          <p:cNvSpPr>
            <a:spLocks/>
          </p:cNvSpPr>
          <p:nvPr/>
        </p:nvSpPr>
        <p:spPr bwMode="auto">
          <a:xfrm rot="21334256">
            <a:off x="16332355" y="1548931"/>
            <a:ext cx="528197" cy="548019"/>
          </a:xfrm>
          <a:custGeom>
            <a:avLst/>
            <a:gdLst>
              <a:gd name="T0" fmla="*/ 2147483647 w 171"/>
              <a:gd name="T1" fmla="*/ 2147483647 h 150"/>
              <a:gd name="T2" fmla="*/ 2147483647 w 171"/>
              <a:gd name="T3" fmla="*/ 2147483647 h 150"/>
              <a:gd name="T4" fmla="*/ 2147483647 w 171"/>
              <a:gd name="T5" fmla="*/ 2147483647 h 150"/>
              <a:gd name="T6" fmla="*/ 2147483647 w 171"/>
              <a:gd name="T7" fmla="*/ 2147483647 h 150"/>
              <a:gd name="T8" fmla="*/ 2147483647 w 171"/>
              <a:gd name="T9" fmla="*/ 2147483647 h 150"/>
              <a:gd name="T10" fmla="*/ 2147483647 w 171"/>
              <a:gd name="T11" fmla="*/ 2147483647 h 150"/>
              <a:gd name="T12" fmla="*/ 2147483647 w 171"/>
              <a:gd name="T13" fmla="*/ 2147483647 h 150"/>
              <a:gd name="T14" fmla="*/ 2147483647 w 171"/>
              <a:gd name="T15" fmla="*/ 2147483647 h 150"/>
              <a:gd name="T16" fmla="*/ 2147483647 w 171"/>
              <a:gd name="T17" fmla="*/ 2147483647 h 150"/>
              <a:gd name="T18" fmla="*/ 2147483647 w 171"/>
              <a:gd name="T19" fmla="*/ 2147483647 h 150"/>
              <a:gd name="T20" fmla="*/ 2147483647 w 171"/>
              <a:gd name="T21" fmla="*/ 2147483647 h 150"/>
              <a:gd name="T22" fmla="*/ 2147483647 w 171"/>
              <a:gd name="T23" fmla="*/ 2147483647 h 150"/>
              <a:gd name="T24" fmla="*/ 2147483647 w 171"/>
              <a:gd name="T25" fmla="*/ 2147483647 h 150"/>
              <a:gd name="T26" fmla="*/ 2147483647 w 171"/>
              <a:gd name="T27" fmla="*/ 2147483647 h 150"/>
              <a:gd name="T28" fmla="*/ 2147483647 w 171"/>
              <a:gd name="T29" fmla="*/ 2147483647 h 150"/>
              <a:gd name="T30" fmla="*/ 2147483647 w 171"/>
              <a:gd name="T31" fmla="*/ 2147483647 h 150"/>
              <a:gd name="T32" fmla="*/ 2147483647 w 171"/>
              <a:gd name="T33" fmla="*/ 2147483647 h 150"/>
              <a:gd name="T34" fmla="*/ 2147483647 w 171"/>
              <a:gd name="T35" fmla="*/ 2147483647 h 150"/>
              <a:gd name="T36" fmla="*/ 2147483647 w 171"/>
              <a:gd name="T37" fmla="*/ 2147483647 h 150"/>
              <a:gd name="T38" fmla="*/ 2147483647 w 171"/>
              <a:gd name="T39" fmla="*/ 2147483647 h 150"/>
              <a:gd name="T40" fmla="*/ 2147483647 w 171"/>
              <a:gd name="T41" fmla="*/ 2147483647 h 150"/>
              <a:gd name="T42" fmla="*/ 2147483647 w 171"/>
              <a:gd name="T43" fmla="*/ 2147483647 h 150"/>
              <a:gd name="T44" fmla="*/ 2147483647 w 171"/>
              <a:gd name="T45" fmla="*/ 2147483647 h 150"/>
              <a:gd name="T46" fmla="*/ 2147483647 w 171"/>
              <a:gd name="T47" fmla="*/ 2147483647 h 150"/>
              <a:gd name="T48" fmla="*/ 2147483647 w 171"/>
              <a:gd name="T49" fmla="*/ 2147483647 h 150"/>
              <a:gd name="T50" fmla="*/ 2147483647 w 171"/>
              <a:gd name="T51" fmla="*/ 2147483647 h 150"/>
              <a:gd name="T52" fmla="*/ 2147483647 w 171"/>
              <a:gd name="T53" fmla="*/ 2147483647 h 150"/>
              <a:gd name="T54" fmla="*/ 2147483647 w 171"/>
              <a:gd name="T55" fmla="*/ 2147483647 h 150"/>
              <a:gd name="T56" fmla="*/ 2147483647 w 171"/>
              <a:gd name="T57" fmla="*/ 2147483647 h 150"/>
              <a:gd name="T58" fmla="*/ 2147483647 w 171"/>
              <a:gd name="T59" fmla="*/ 2147483647 h 150"/>
              <a:gd name="T60" fmla="*/ 2147483647 w 171"/>
              <a:gd name="T61" fmla="*/ 2147483647 h 150"/>
              <a:gd name="T62" fmla="*/ 2147483647 w 171"/>
              <a:gd name="T63" fmla="*/ 2147483647 h 150"/>
              <a:gd name="T64" fmla="*/ 2147483647 w 171"/>
              <a:gd name="T65" fmla="*/ 2147483647 h 150"/>
              <a:gd name="T66" fmla="*/ 2147483647 w 171"/>
              <a:gd name="T67" fmla="*/ 2147483647 h 150"/>
              <a:gd name="T68" fmla="*/ 2147483647 w 171"/>
              <a:gd name="T69" fmla="*/ 2147483647 h 150"/>
              <a:gd name="T70" fmla="*/ 2147483647 w 171"/>
              <a:gd name="T71" fmla="*/ 2147483647 h 150"/>
              <a:gd name="T72" fmla="*/ 2147483647 w 171"/>
              <a:gd name="T73" fmla="*/ 2147483647 h 150"/>
              <a:gd name="T74" fmla="*/ 2147483647 w 171"/>
              <a:gd name="T75" fmla="*/ 2147483647 h 150"/>
              <a:gd name="T76" fmla="*/ 2147483647 w 171"/>
              <a:gd name="T77" fmla="*/ 2147483647 h 150"/>
              <a:gd name="T78" fmla="*/ 2147483647 w 171"/>
              <a:gd name="T79" fmla="*/ 2147483647 h 150"/>
              <a:gd name="T80" fmla="*/ 2147483647 w 171"/>
              <a:gd name="T81" fmla="*/ 2147483647 h 150"/>
              <a:gd name="T82" fmla="*/ 2147483647 w 171"/>
              <a:gd name="T83" fmla="*/ 2147483647 h 150"/>
              <a:gd name="T84" fmla="*/ 2147483647 w 171"/>
              <a:gd name="T85" fmla="*/ 2147483647 h 150"/>
              <a:gd name="T86" fmla="*/ 2147483647 w 171"/>
              <a:gd name="T87" fmla="*/ 2147483647 h 150"/>
              <a:gd name="T88" fmla="*/ 2147483647 w 171"/>
              <a:gd name="T89" fmla="*/ 2147483647 h 150"/>
              <a:gd name="T90" fmla="*/ 2147483647 w 171"/>
              <a:gd name="T91" fmla="*/ 2147483647 h 150"/>
              <a:gd name="T92" fmla="*/ 2147483647 w 171"/>
              <a:gd name="T93" fmla="*/ 2147483647 h 150"/>
              <a:gd name="T94" fmla="*/ 2147483647 w 171"/>
              <a:gd name="T95" fmla="*/ 2147483647 h 150"/>
              <a:gd name="T96" fmla="*/ 2147483647 w 171"/>
              <a:gd name="T97" fmla="*/ 2147483647 h 150"/>
              <a:gd name="T98" fmla="*/ 2147483647 w 171"/>
              <a:gd name="T99" fmla="*/ 2147483647 h 150"/>
              <a:gd name="T100" fmla="*/ 2147483647 w 171"/>
              <a:gd name="T101" fmla="*/ 2147483647 h 150"/>
              <a:gd name="T102" fmla="*/ 2147483647 w 171"/>
              <a:gd name="T103" fmla="*/ 2147483647 h 150"/>
              <a:gd name="T104" fmla="*/ 2147483647 w 171"/>
              <a:gd name="T105" fmla="*/ 2147483647 h 150"/>
              <a:gd name="T106" fmla="*/ 2147483647 w 171"/>
              <a:gd name="T107" fmla="*/ 2147483647 h 150"/>
              <a:gd name="T108" fmla="*/ 2147483647 w 171"/>
              <a:gd name="T109" fmla="*/ 2147483647 h 150"/>
              <a:gd name="T110" fmla="*/ 2147483647 w 171"/>
              <a:gd name="T111" fmla="*/ 2147483647 h 150"/>
              <a:gd name="T112" fmla="*/ 2147483647 w 171"/>
              <a:gd name="T113" fmla="*/ 0 h 150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171"/>
              <a:gd name="T172" fmla="*/ 0 h 150"/>
              <a:gd name="T173" fmla="*/ 171 w 171"/>
              <a:gd name="T174" fmla="*/ 150 h 150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171" h="150">
                <a:moveTo>
                  <a:pt x="145" y="0"/>
                </a:moveTo>
                <a:lnTo>
                  <a:pt x="165" y="2"/>
                </a:lnTo>
                <a:lnTo>
                  <a:pt x="164" y="28"/>
                </a:lnTo>
                <a:lnTo>
                  <a:pt x="164" y="34"/>
                </a:lnTo>
                <a:lnTo>
                  <a:pt x="165" y="33"/>
                </a:lnTo>
                <a:lnTo>
                  <a:pt x="167" y="30"/>
                </a:lnTo>
                <a:lnTo>
                  <a:pt x="170" y="30"/>
                </a:lnTo>
                <a:lnTo>
                  <a:pt x="167" y="72"/>
                </a:lnTo>
                <a:lnTo>
                  <a:pt x="171" y="72"/>
                </a:lnTo>
                <a:lnTo>
                  <a:pt x="170" y="109"/>
                </a:lnTo>
                <a:lnTo>
                  <a:pt x="168" y="113"/>
                </a:lnTo>
                <a:lnTo>
                  <a:pt x="161" y="109"/>
                </a:lnTo>
                <a:lnTo>
                  <a:pt x="155" y="110"/>
                </a:lnTo>
                <a:lnTo>
                  <a:pt x="148" y="109"/>
                </a:lnTo>
                <a:lnTo>
                  <a:pt x="149" y="113"/>
                </a:lnTo>
                <a:lnTo>
                  <a:pt x="149" y="118"/>
                </a:lnTo>
                <a:lnTo>
                  <a:pt x="146" y="119"/>
                </a:lnTo>
                <a:lnTo>
                  <a:pt x="140" y="122"/>
                </a:lnTo>
                <a:lnTo>
                  <a:pt x="136" y="123"/>
                </a:lnTo>
                <a:lnTo>
                  <a:pt x="131" y="123"/>
                </a:lnTo>
                <a:lnTo>
                  <a:pt x="121" y="134"/>
                </a:lnTo>
                <a:lnTo>
                  <a:pt x="121" y="150"/>
                </a:lnTo>
                <a:lnTo>
                  <a:pt x="105" y="142"/>
                </a:lnTo>
                <a:lnTo>
                  <a:pt x="82" y="128"/>
                </a:lnTo>
                <a:lnTo>
                  <a:pt x="85" y="123"/>
                </a:lnTo>
                <a:lnTo>
                  <a:pt x="73" y="118"/>
                </a:lnTo>
                <a:lnTo>
                  <a:pt x="11" y="113"/>
                </a:lnTo>
                <a:lnTo>
                  <a:pt x="13" y="106"/>
                </a:lnTo>
                <a:lnTo>
                  <a:pt x="14" y="94"/>
                </a:lnTo>
                <a:lnTo>
                  <a:pt x="19" y="94"/>
                </a:lnTo>
                <a:lnTo>
                  <a:pt x="17" y="93"/>
                </a:lnTo>
                <a:lnTo>
                  <a:pt x="19" y="90"/>
                </a:lnTo>
                <a:lnTo>
                  <a:pt x="19" y="88"/>
                </a:lnTo>
                <a:lnTo>
                  <a:pt x="14" y="87"/>
                </a:lnTo>
                <a:lnTo>
                  <a:pt x="8" y="85"/>
                </a:lnTo>
                <a:lnTo>
                  <a:pt x="5" y="85"/>
                </a:lnTo>
                <a:lnTo>
                  <a:pt x="2" y="82"/>
                </a:lnTo>
                <a:lnTo>
                  <a:pt x="1" y="82"/>
                </a:lnTo>
                <a:lnTo>
                  <a:pt x="0" y="81"/>
                </a:lnTo>
                <a:lnTo>
                  <a:pt x="4" y="81"/>
                </a:lnTo>
                <a:lnTo>
                  <a:pt x="7" y="82"/>
                </a:lnTo>
                <a:lnTo>
                  <a:pt x="8" y="82"/>
                </a:lnTo>
                <a:lnTo>
                  <a:pt x="10" y="53"/>
                </a:lnTo>
                <a:lnTo>
                  <a:pt x="39" y="55"/>
                </a:lnTo>
                <a:lnTo>
                  <a:pt x="41" y="41"/>
                </a:lnTo>
                <a:lnTo>
                  <a:pt x="43" y="37"/>
                </a:lnTo>
                <a:lnTo>
                  <a:pt x="48" y="40"/>
                </a:lnTo>
                <a:lnTo>
                  <a:pt x="52" y="41"/>
                </a:lnTo>
                <a:lnTo>
                  <a:pt x="52" y="40"/>
                </a:lnTo>
                <a:lnTo>
                  <a:pt x="54" y="37"/>
                </a:lnTo>
                <a:lnTo>
                  <a:pt x="54" y="30"/>
                </a:lnTo>
                <a:lnTo>
                  <a:pt x="54" y="24"/>
                </a:lnTo>
                <a:lnTo>
                  <a:pt x="64" y="16"/>
                </a:lnTo>
                <a:lnTo>
                  <a:pt x="65" y="18"/>
                </a:lnTo>
                <a:lnTo>
                  <a:pt x="67" y="16"/>
                </a:lnTo>
                <a:lnTo>
                  <a:pt x="70" y="15"/>
                </a:lnTo>
                <a:lnTo>
                  <a:pt x="71" y="15"/>
                </a:lnTo>
                <a:lnTo>
                  <a:pt x="73" y="16"/>
                </a:lnTo>
                <a:lnTo>
                  <a:pt x="77" y="18"/>
                </a:lnTo>
                <a:lnTo>
                  <a:pt x="80" y="19"/>
                </a:lnTo>
                <a:lnTo>
                  <a:pt x="82" y="18"/>
                </a:lnTo>
                <a:lnTo>
                  <a:pt x="86" y="16"/>
                </a:lnTo>
                <a:lnTo>
                  <a:pt x="85" y="16"/>
                </a:lnTo>
                <a:lnTo>
                  <a:pt x="85" y="15"/>
                </a:lnTo>
                <a:lnTo>
                  <a:pt x="85" y="11"/>
                </a:lnTo>
                <a:lnTo>
                  <a:pt x="86" y="9"/>
                </a:lnTo>
                <a:lnTo>
                  <a:pt x="87" y="8"/>
                </a:lnTo>
                <a:lnTo>
                  <a:pt x="89" y="8"/>
                </a:lnTo>
                <a:lnTo>
                  <a:pt x="89" y="9"/>
                </a:lnTo>
                <a:lnTo>
                  <a:pt x="90" y="11"/>
                </a:lnTo>
                <a:lnTo>
                  <a:pt x="92" y="13"/>
                </a:lnTo>
                <a:lnTo>
                  <a:pt x="92" y="16"/>
                </a:lnTo>
                <a:lnTo>
                  <a:pt x="92" y="18"/>
                </a:lnTo>
                <a:lnTo>
                  <a:pt x="96" y="21"/>
                </a:lnTo>
                <a:lnTo>
                  <a:pt x="96" y="22"/>
                </a:lnTo>
                <a:lnTo>
                  <a:pt x="98" y="27"/>
                </a:lnTo>
                <a:lnTo>
                  <a:pt x="101" y="30"/>
                </a:lnTo>
                <a:lnTo>
                  <a:pt x="102" y="30"/>
                </a:lnTo>
                <a:lnTo>
                  <a:pt x="104" y="31"/>
                </a:lnTo>
                <a:lnTo>
                  <a:pt x="107" y="31"/>
                </a:lnTo>
                <a:lnTo>
                  <a:pt x="108" y="31"/>
                </a:lnTo>
                <a:lnTo>
                  <a:pt x="111" y="31"/>
                </a:lnTo>
                <a:lnTo>
                  <a:pt x="115" y="30"/>
                </a:lnTo>
                <a:lnTo>
                  <a:pt x="117" y="30"/>
                </a:lnTo>
                <a:lnTo>
                  <a:pt x="118" y="28"/>
                </a:lnTo>
                <a:lnTo>
                  <a:pt x="118" y="27"/>
                </a:lnTo>
                <a:lnTo>
                  <a:pt x="118" y="25"/>
                </a:lnTo>
                <a:lnTo>
                  <a:pt x="118" y="24"/>
                </a:lnTo>
                <a:lnTo>
                  <a:pt x="120" y="24"/>
                </a:lnTo>
                <a:lnTo>
                  <a:pt x="121" y="22"/>
                </a:lnTo>
                <a:lnTo>
                  <a:pt x="123" y="24"/>
                </a:lnTo>
                <a:lnTo>
                  <a:pt x="124" y="27"/>
                </a:lnTo>
                <a:lnTo>
                  <a:pt x="126" y="27"/>
                </a:lnTo>
                <a:lnTo>
                  <a:pt x="127" y="25"/>
                </a:lnTo>
                <a:lnTo>
                  <a:pt x="128" y="24"/>
                </a:lnTo>
                <a:lnTo>
                  <a:pt x="130" y="24"/>
                </a:lnTo>
                <a:lnTo>
                  <a:pt x="134" y="27"/>
                </a:lnTo>
                <a:lnTo>
                  <a:pt x="136" y="30"/>
                </a:lnTo>
                <a:lnTo>
                  <a:pt x="136" y="25"/>
                </a:lnTo>
                <a:lnTo>
                  <a:pt x="137" y="24"/>
                </a:lnTo>
                <a:lnTo>
                  <a:pt x="140" y="22"/>
                </a:lnTo>
                <a:lnTo>
                  <a:pt x="142" y="22"/>
                </a:lnTo>
                <a:lnTo>
                  <a:pt x="142" y="18"/>
                </a:lnTo>
                <a:lnTo>
                  <a:pt x="142" y="3"/>
                </a:lnTo>
                <a:lnTo>
                  <a:pt x="143" y="2"/>
                </a:lnTo>
                <a:lnTo>
                  <a:pt x="145" y="0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279" name="Freeform 275"/>
          <p:cNvSpPr>
            <a:spLocks noEditPoints="1"/>
          </p:cNvSpPr>
          <p:nvPr/>
        </p:nvSpPr>
        <p:spPr bwMode="auto">
          <a:xfrm rot="21334256">
            <a:off x="18320319" y="3967854"/>
            <a:ext cx="335625" cy="455601"/>
          </a:xfrm>
          <a:custGeom>
            <a:avLst/>
            <a:gdLst>
              <a:gd name="T0" fmla="*/ 2147483647 w 109"/>
              <a:gd name="T1" fmla="*/ 2147483647 h 125"/>
              <a:gd name="T2" fmla="*/ 2147483647 w 109"/>
              <a:gd name="T3" fmla="*/ 0 h 125"/>
              <a:gd name="T4" fmla="*/ 2147483647 w 109"/>
              <a:gd name="T5" fmla="*/ 2147483647 h 125"/>
              <a:gd name="T6" fmla="*/ 2147483647 w 109"/>
              <a:gd name="T7" fmla="*/ 2147483647 h 125"/>
              <a:gd name="T8" fmla="*/ 2147483647 w 109"/>
              <a:gd name="T9" fmla="*/ 2147483647 h 125"/>
              <a:gd name="T10" fmla="*/ 2147483647 w 109"/>
              <a:gd name="T11" fmla="*/ 2147483647 h 125"/>
              <a:gd name="T12" fmla="*/ 2147483647 w 109"/>
              <a:gd name="T13" fmla="*/ 2147483647 h 125"/>
              <a:gd name="T14" fmla="*/ 2147483647 w 109"/>
              <a:gd name="T15" fmla="*/ 2147483647 h 125"/>
              <a:gd name="T16" fmla="*/ 2147483647 w 109"/>
              <a:gd name="T17" fmla="*/ 2147483647 h 125"/>
              <a:gd name="T18" fmla="*/ 2147483647 w 109"/>
              <a:gd name="T19" fmla="*/ 2147483647 h 125"/>
              <a:gd name="T20" fmla="*/ 2147483647 w 109"/>
              <a:gd name="T21" fmla="*/ 2147483647 h 125"/>
              <a:gd name="T22" fmla="*/ 2147483647 w 109"/>
              <a:gd name="T23" fmla="*/ 2147483647 h 125"/>
              <a:gd name="T24" fmla="*/ 2147483647 w 109"/>
              <a:gd name="T25" fmla="*/ 2147483647 h 125"/>
              <a:gd name="T26" fmla="*/ 2147483647 w 109"/>
              <a:gd name="T27" fmla="*/ 2147483647 h 125"/>
              <a:gd name="T28" fmla="*/ 2147483647 w 109"/>
              <a:gd name="T29" fmla="*/ 2147483647 h 125"/>
              <a:gd name="T30" fmla="*/ 2147483647 w 109"/>
              <a:gd name="T31" fmla="*/ 2147483647 h 125"/>
              <a:gd name="T32" fmla="*/ 2147483647 w 109"/>
              <a:gd name="T33" fmla="*/ 2147483647 h 125"/>
              <a:gd name="T34" fmla="*/ 2147483647 w 109"/>
              <a:gd name="T35" fmla="*/ 2147483647 h 125"/>
              <a:gd name="T36" fmla="*/ 2147483647 w 109"/>
              <a:gd name="T37" fmla="*/ 2147483647 h 125"/>
              <a:gd name="T38" fmla="*/ 2147483647 w 109"/>
              <a:gd name="T39" fmla="*/ 2147483647 h 125"/>
              <a:gd name="T40" fmla="*/ 2147483647 w 109"/>
              <a:gd name="T41" fmla="*/ 2147483647 h 125"/>
              <a:gd name="T42" fmla="*/ 2147483647 w 109"/>
              <a:gd name="T43" fmla="*/ 2147483647 h 125"/>
              <a:gd name="T44" fmla="*/ 2147483647 w 109"/>
              <a:gd name="T45" fmla="*/ 2147483647 h 125"/>
              <a:gd name="T46" fmla="*/ 2147483647 w 109"/>
              <a:gd name="T47" fmla="*/ 2147483647 h 125"/>
              <a:gd name="T48" fmla="*/ 2147483647 w 109"/>
              <a:gd name="T49" fmla="*/ 2147483647 h 125"/>
              <a:gd name="T50" fmla="*/ 2147483647 w 109"/>
              <a:gd name="T51" fmla="*/ 2147483647 h 125"/>
              <a:gd name="T52" fmla="*/ 2147483647 w 109"/>
              <a:gd name="T53" fmla="*/ 2147483647 h 125"/>
              <a:gd name="T54" fmla="*/ 2147483647 w 109"/>
              <a:gd name="T55" fmla="*/ 2147483647 h 125"/>
              <a:gd name="T56" fmla="*/ 2147483647 w 109"/>
              <a:gd name="T57" fmla="*/ 2147483647 h 125"/>
              <a:gd name="T58" fmla="*/ 2147483647 w 109"/>
              <a:gd name="T59" fmla="*/ 2147483647 h 125"/>
              <a:gd name="T60" fmla="*/ 2147483647 w 109"/>
              <a:gd name="T61" fmla="*/ 2147483647 h 125"/>
              <a:gd name="T62" fmla="*/ 2147483647 w 109"/>
              <a:gd name="T63" fmla="*/ 2147483647 h 125"/>
              <a:gd name="T64" fmla="*/ 2147483647 w 109"/>
              <a:gd name="T65" fmla="*/ 2147483647 h 125"/>
              <a:gd name="T66" fmla="*/ 2147483647 w 109"/>
              <a:gd name="T67" fmla="*/ 2147483647 h 125"/>
              <a:gd name="T68" fmla="*/ 2147483647 w 109"/>
              <a:gd name="T69" fmla="*/ 2147483647 h 125"/>
              <a:gd name="T70" fmla="*/ 2147483647 w 109"/>
              <a:gd name="T71" fmla="*/ 2147483647 h 125"/>
              <a:gd name="T72" fmla="*/ 0 w 109"/>
              <a:gd name="T73" fmla="*/ 2147483647 h 125"/>
              <a:gd name="T74" fmla="*/ 2147483647 w 109"/>
              <a:gd name="T75" fmla="*/ 2147483647 h 125"/>
              <a:gd name="T76" fmla="*/ 2147483647 w 109"/>
              <a:gd name="T77" fmla="*/ 2147483647 h 125"/>
              <a:gd name="T78" fmla="*/ 2147483647 w 109"/>
              <a:gd name="T79" fmla="*/ 2147483647 h 125"/>
              <a:gd name="T80" fmla="*/ 2147483647 w 109"/>
              <a:gd name="T81" fmla="*/ 2147483647 h 125"/>
              <a:gd name="T82" fmla="*/ 2147483647 w 109"/>
              <a:gd name="T83" fmla="*/ 2147483647 h 125"/>
              <a:gd name="T84" fmla="*/ 2147483647 w 109"/>
              <a:gd name="T85" fmla="*/ 2147483647 h 125"/>
              <a:gd name="T86" fmla="*/ 2147483647 w 109"/>
              <a:gd name="T87" fmla="*/ 2147483647 h 125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109"/>
              <a:gd name="T133" fmla="*/ 0 h 125"/>
              <a:gd name="T134" fmla="*/ 109 w 109"/>
              <a:gd name="T135" fmla="*/ 125 h 125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109" h="125">
                <a:moveTo>
                  <a:pt x="41" y="17"/>
                </a:moveTo>
                <a:lnTo>
                  <a:pt x="50" y="11"/>
                </a:lnTo>
                <a:lnTo>
                  <a:pt x="49" y="8"/>
                </a:lnTo>
                <a:lnTo>
                  <a:pt x="59" y="0"/>
                </a:lnTo>
                <a:lnTo>
                  <a:pt x="60" y="2"/>
                </a:lnTo>
                <a:lnTo>
                  <a:pt x="63" y="3"/>
                </a:lnTo>
                <a:lnTo>
                  <a:pt x="66" y="3"/>
                </a:lnTo>
                <a:lnTo>
                  <a:pt x="68" y="8"/>
                </a:lnTo>
                <a:lnTo>
                  <a:pt x="68" y="14"/>
                </a:lnTo>
                <a:lnTo>
                  <a:pt x="69" y="15"/>
                </a:lnTo>
                <a:lnTo>
                  <a:pt x="71" y="17"/>
                </a:lnTo>
                <a:lnTo>
                  <a:pt x="72" y="18"/>
                </a:lnTo>
                <a:lnTo>
                  <a:pt x="72" y="20"/>
                </a:lnTo>
                <a:lnTo>
                  <a:pt x="78" y="17"/>
                </a:lnTo>
                <a:lnTo>
                  <a:pt x="82" y="22"/>
                </a:lnTo>
                <a:lnTo>
                  <a:pt x="79" y="24"/>
                </a:lnTo>
                <a:lnTo>
                  <a:pt x="81" y="25"/>
                </a:lnTo>
                <a:lnTo>
                  <a:pt x="76" y="30"/>
                </a:lnTo>
                <a:lnTo>
                  <a:pt x="78" y="33"/>
                </a:lnTo>
                <a:lnTo>
                  <a:pt x="79" y="34"/>
                </a:lnTo>
                <a:lnTo>
                  <a:pt x="82" y="36"/>
                </a:lnTo>
                <a:lnTo>
                  <a:pt x="84" y="39"/>
                </a:lnTo>
                <a:lnTo>
                  <a:pt x="82" y="42"/>
                </a:lnTo>
                <a:lnTo>
                  <a:pt x="84" y="46"/>
                </a:lnTo>
                <a:lnTo>
                  <a:pt x="81" y="47"/>
                </a:lnTo>
                <a:lnTo>
                  <a:pt x="82" y="49"/>
                </a:lnTo>
                <a:lnTo>
                  <a:pt x="81" y="50"/>
                </a:lnTo>
                <a:lnTo>
                  <a:pt x="79" y="52"/>
                </a:lnTo>
                <a:lnTo>
                  <a:pt x="79" y="53"/>
                </a:lnTo>
                <a:lnTo>
                  <a:pt x="79" y="65"/>
                </a:lnTo>
                <a:lnTo>
                  <a:pt x="84" y="65"/>
                </a:lnTo>
                <a:lnTo>
                  <a:pt x="85" y="61"/>
                </a:lnTo>
                <a:lnTo>
                  <a:pt x="87" y="63"/>
                </a:lnTo>
                <a:lnTo>
                  <a:pt x="90" y="62"/>
                </a:lnTo>
                <a:lnTo>
                  <a:pt x="104" y="77"/>
                </a:lnTo>
                <a:lnTo>
                  <a:pt x="98" y="80"/>
                </a:lnTo>
                <a:lnTo>
                  <a:pt x="104" y="84"/>
                </a:lnTo>
                <a:lnTo>
                  <a:pt x="103" y="85"/>
                </a:lnTo>
                <a:lnTo>
                  <a:pt x="107" y="91"/>
                </a:lnTo>
                <a:lnTo>
                  <a:pt x="95" y="102"/>
                </a:lnTo>
                <a:lnTo>
                  <a:pt x="109" y="116"/>
                </a:lnTo>
                <a:lnTo>
                  <a:pt x="103" y="121"/>
                </a:lnTo>
                <a:lnTo>
                  <a:pt x="98" y="115"/>
                </a:lnTo>
                <a:lnTo>
                  <a:pt x="88" y="125"/>
                </a:lnTo>
                <a:lnTo>
                  <a:pt x="85" y="124"/>
                </a:lnTo>
                <a:lnTo>
                  <a:pt x="84" y="124"/>
                </a:lnTo>
                <a:lnTo>
                  <a:pt x="81" y="119"/>
                </a:lnTo>
                <a:lnTo>
                  <a:pt x="79" y="119"/>
                </a:lnTo>
                <a:lnTo>
                  <a:pt x="78" y="116"/>
                </a:lnTo>
                <a:lnTo>
                  <a:pt x="75" y="110"/>
                </a:lnTo>
                <a:lnTo>
                  <a:pt x="75" y="106"/>
                </a:lnTo>
                <a:lnTo>
                  <a:pt x="73" y="105"/>
                </a:lnTo>
                <a:lnTo>
                  <a:pt x="76" y="100"/>
                </a:lnTo>
                <a:lnTo>
                  <a:pt x="73" y="94"/>
                </a:lnTo>
                <a:lnTo>
                  <a:pt x="73" y="91"/>
                </a:lnTo>
                <a:lnTo>
                  <a:pt x="72" y="87"/>
                </a:lnTo>
                <a:lnTo>
                  <a:pt x="73" y="84"/>
                </a:lnTo>
                <a:lnTo>
                  <a:pt x="76" y="81"/>
                </a:lnTo>
                <a:lnTo>
                  <a:pt x="78" y="80"/>
                </a:lnTo>
                <a:lnTo>
                  <a:pt x="78" y="77"/>
                </a:lnTo>
                <a:lnTo>
                  <a:pt x="76" y="77"/>
                </a:lnTo>
                <a:lnTo>
                  <a:pt x="75" y="77"/>
                </a:lnTo>
                <a:lnTo>
                  <a:pt x="73" y="75"/>
                </a:lnTo>
                <a:lnTo>
                  <a:pt x="76" y="65"/>
                </a:lnTo>
                <a:lnTo>
                  <a:pt x="68" y="61"/>
                </a:lnTo>
                <a:lnTo>
                  <a:pt x="56" y="71"/>
                </a:lnTo>
                <a:lnTo>
                  <a:pt x="46" y="59"/>
                </a:lnTo>
                <a:lnTo>
                  <a:pt x="57" y="49"/>
                </a:lnTo>
                <a:lnTo>
                  <a:pt x="50" y="42"/>
                </a:lnTo>
                <a:lnTo>
                  <a:pt x="41" y="46"/>
                </a:lnTo>
                <a:lnTo>
                  <a:pt x="32" y="34"/>
                </a:lnTo>
                <a:lnTo>
                  <a:pt x="22" y="37"/>
                </a:lnTo>
                <a:lnTo>
                  <a:pt x="0" y="11"/>
                </a:lnTo>
                <a:lnTo>
                  <a:pt x="5" y="8"/>
                </a:lnTo>
                <a:lnTo>
                  <a:pt x="10" y="3"/>
                </a:lnTo>
                <a:lnTo>
                  <a:pt x="28" y="24"/>
                </a:lnTo>
                <a:lnTo>
                  <a:pt x="40" y="14"/>
                </a:lnTo>
                <a:lnTo>
                  <a:pt x="41" y="17"/>
                </a:lnTo>
                <a:close/>
                <a:moveTo>
                  <a:pt x="54" y="93"/>
                </a:moveTo>
                <a:lnTo>
                  <a:pt x="43" y="105"/>
                </a:lnTo>
                <a:lnTo>
                  <a:pt x="37" y="99"/>
                </a:lnTo>
                <a:lnTo>
                  <a:pt x="40" y="96"/>
                </a:lnTo>
                <a:lnTo>
                  <a:pt x="38" y="93"/>
                </a:lnTo>
                <a:lnTo>
                  <a:pt x="47" y="87"/>
                </a:lnTo>
                <a:lnTo>
                  <a:pt x="49" y="85"/>
                </a:lnTo>
                <a:lnTo>
                  <a:pt x="53" y="88"/>
                </a:lnTo>
                <a:lnTo>
                  <a:pt x="51" y="90"/>
                </a:lnTo>
                <a:lnTo>
                  <a:pt x="54" y="93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  <a:cs typeface="Arial" pitchFamily="34" charset="0"/>
            </a:endParaRPr>
          </a:p>
        </p:txBody>
      </p:sp>
      <p:sp>
        <p:nvSpPr>
          <p:cNvPr id="280" name="Freeform 276"/>
          <p:cNvSpPr>
            <a:spLocks/>
          </p:cNvSpPr>
          <p:nvPr/>
        </p:nvSpPr>
        <p:spPr bwMode="auto">
          <a:xfrm rot="21334256">
            <a:off x="15531059" y="4376305"/>
            <a:ext cx="748279" cy="765280"/>
          </a:xfrm>
          <a:custGeom>
            <a:avLst/>
            <a:gdLst>
              <a:gd name="T0" fmla="*/ 2147483647 w 243"/>
              <a:gd name="T1" fmla="*/ 2147483647 h 211"/>
              <a:gd name="T2" fmla="*/ 2147483647 w 243"/>
              <a:gd name="T3" fmla="*/ 2147483647 h 211"/>
              <a:gd name="T4" fmla="*/ 2147483647 w 243"/>
              <a:gd name="T5" fmla="*/ 2147483647 h 211"/>
              <a:gd name="T6" fmla="*/ 2147483647 w 243"/>
              <a:gd name="T7" fmla="*/ 2147483647 h 211"/>
              <a:gd name="T8" fmla="*/ 2147483647 w 243"/>
              <a:gd name="T9" fmla="*/ 2147483647 h 211"/>
              <a:gd name="T10" fmla="*/ 2147483647 w 243"/>
              <a:gd name="T11" fmla="*/ 2147483647 h 211"/>
              <a:gd name="T12" fmla="*/ 2147483647 w 243"/>
              <a:gd name="T13" fmla="*/ 2147483647 h 211"/>
              <a:gd name="T14" fmla="*/ 2147483647 w 243"/>
              <a:gd name="T15" fmla="*/ 2147483647 h 211"/>
              <a:gd name="T16" fmla="*/ 2147483647 w 243"/>
              <a:gd name="T17" fmla="*/ 2147483647 h 211"/>
              <a:gd name="T18" fmla="*/ 2147483647 w 243"/>
              <a:gd name="T19" fmla="*/ 2147483647 h 211"/>
              <a:gd name="T20" fmla="*/ 2147483647 w 243"/>
              <a:gd name="T21" fmla="*/ 2147483647 h 211"/>
              <a:gd name="T22" fmla="*/ 2147483647 w 243"/>
              <a:gd name="T23" fmla="*/ 2147483647 h 211"/>
              <a:gd name="T24" fmla="*/ 2147483647 w 243"/>
              <a:gd name="T25" fmla="*/ 2147483647 h 211"/>
              <a:gd name="T26" fmla="*/ 2147483647 w 243"/>
              <a:gd name="T27" fmla="*/ 2147483647 h 211"/>
              <a:gd name="T28" fmla="*/ 2147483647 w 243"/>
              <a:gd name="T29" fmla="*/ 2147483647 h 211"/>
              <a:gd name="T30" fmla="*/ 2147483647 w 243"/>
              <a:gd name="T31" fmla="*/ 2147483647 h 211"/>
              <a:gd name="T32" fmla="*/ 2147483647 w 243"/>
              <a:gd name="T33" fmla="*/ 2147483647 h 211"/>
              <a:gd name="T34" fmla="*/ 2147483647 w 243"/>
              <a:gd name="T35" fmla="*/ 2147483647 h 211"/>
              <a:gd name="T36" fmla="*/ 2147483647 w 243"/>
              <a:gd name="T37" fmla="*/ 2147483647 h 211"/>
              <a:gd name="T38" fmla="*/ 2147483647 w 243"/>
              <a:gd name="T39" fmla="*/ 2147483647 h 211"/>
              <a:gd name="T40" fmla="*/ 2147483647 w 243"/>
              <a:gd name="T41" fmla="*/ 2147483647 h 211"/>
              <a:gd name="T42" fmla="*/ 2147483647 w 243"/>
              <a:gd name="T43" fmla="*/ 2147483647 h 211"/>
              <a:gd name="T44" fmla="*/ 2147483647 w 243"/>
              <a:gd name="T45" fmla="*/ 2147483647 h 211"/>
              <a:gd name="T46" fmla="*/ 2147483647 w 243"/>
              <a:gd name="T47" fmla="*/ 2147483647 h 211"/>
              <a:gd name="T48" fmla="*/ 2147483647 w 243"/>
              <a:gd name="T49" fmla="*/ 2147483647 h 211"/>
              <a:gd name="T50" fmla="*/ 2147483647 w 243"/>
              <a:gd name="T51" fmla="*/ 2147483647 h 211"/>
              <a:gd name="T52" fmla="*/ 2147483647 w 243"/>
              <a:gd name="T53" fmla="*/ 2147483647 h 211"/>
              <a:gd name="T54" fmla="*/ 2147483647 w 243"/>
              <a:gd name="T55" fmla="*/ 2147483647 h 211"/>
              <a:gd name="T56" fmla="*/ 2147483647 w 243"/>
              <a:gd name="T57" fmla="*/ 2147483647 h 211"/>
              <a:gd name="T58" fmla="*/ 2147483647 w 243"/>
              <a:gd name="T59" fmla="*/ 2147483647 h 211"/>
              <a:gd name="T60" fmla="*/ 2147483647 w 243"/>
              <a:gd name="T61" fmla="*/ 2147483647 h 211"/>
              <a:gd name="T62" fmla="*/ 2147483647 w 243"/>
              <a:gd name="T63" fmla="*/ 2147483647 h 211"/>
              <a:gd name="T64" fmla="*/ 2147483647 w 243"/>
              <a:gd name="T65" fmla="*/ 2147483647 h 211"/>
              <a:gd name="T66" fmla="*/ 2147483647 w 243"/>
              <a:gd name="T67" fmla="*/ 2147483647 h 211"/>
              <a:gd name="T68" fmla="*/ 2147483647 w 243"/>
              <a:gd name="T69" fmla="*/ 2147483647 h 211"/>
              <a:gd name="T70" fmla="*/ 2147483647 w 243"/>
              <a:gd name="T71" fmla="*/ 2147483647 h 211"/>
              <a:gd name="T72" fmla="*/ 2147483647 w 243"/>
              <a:gd name="T73" fmla="*/ 2147483647 h 211"/>
              <a:gd name="T74" fmla="*/ 2147483647 w 243"/>
              <a:gd name="T75" fmla="*/ 2147483647 h 211"/>
              <a:gd name="T76" fmla="*/ 2147483647 w 243"/>
              <a:gd name="T77" fmla="*/ 2147483647 h 211"/>
              <a:gd name="T78" fmla="*/ 2147483647 w 243"/>
              <a:gd name="T79" fmla="*/ 2147483647 h 211"/>
              <a:gd name="T80" fmla="*/ 2147483647 w 243"/>
              <a:gd name="T81" fmla="*/ 2147483647 h 211"/>
              <a:gd name="T82" fmla="*/ 2147483647 w 243"/>
              <a:gd name="T83" fmla="*/ 2147483647 h 211"/>
              <a:gd name="T84" fmla="*/ 2147483647 w 243"/>
              <a:gd name="T85" fmla="*/ 2147483647 h 211"/>
              <a:gd name="T86" fmla="*/ 2147483647 w 243"/>
              <a:gd name="T87" fmla="*/ 2147483647 h 211"/>
              <a:gd name="T88" fmla="*/ 2147483647 w 243"/>
              <a:gd name="T89" fmla="*/ 2147483647 h 211"/>
              <a:gd name="T90" fmla="*/ 2147483647 w 243"/>
              <a:gd name="T91" fmla="*/ 2147483647 h 211"/>
              <a:gd name="T92" fmla="*/ 2147483647 w 243"/>
              <a:gd name="T93" fmla="*/ 2147483647 h 211"/>
              <a:gd name="T94" fmla="*/ 2147483647 w 243"/>
              <a:gd name="T95" fmla="*/ 2147483647 h 211"/>
              <a:gd name="T96" fmla="*/ 2147483647 w 243"/>
              <a:gd name="T97" fmla="*/ 2147483647 h 211"/>
              <a:gd name="T98" fmla="*/ 2147483647 w 243"/>
              <a:gd name="T99" fmla="*/ 2147483647 h 211"/>
              <a:gd name="T100" fmla="*/ 2147483647 w 243"/>
              <a:gd name="T101" fmla="*/ 2147483647 h 211"/>
              <a:gd name="T102" fmla="*/ 2147483647 w 243"/>
              <a:gd name="T103" fmla="*/ 2147483647 h 211"/>
              <a:gd name="T104" fmla="*/ 2147483647 w 243"/>
              <a:gd name="T105" fmla="*/ 2147483647 h 211"/>
              <a:gd name="T106" fmla="*/ 2147483647 w 243"/>
              <a:gd name="T107" fmla="*/ 2147483647 h 211"/>
              <a:gd name="T108" fmla="*/ 2147483647 w 243"/>
              <a:gd name="T109" fmla="*/ 2147483647 h 211"/>
              <a:gd name="T110" fmla="*/ 2147483647 w 243"/>
              <a:gd name="T111" fmla="*/ 2147483647 h 211"/>
              <a:gd name="T112" fmla="*/ 2147483647 w 243"/>
              <a:gd name="T113" fmla="*/ 2147483647 h 211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243"/>
              <a:gd name="T172" fmla="*/ 0 h 211"/>
              <a:gd name="T173" fmla="*/ 243 w 243"/>
              <a:gd name="T174" fmla="*/ 211 h 211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243" h="211">
                <a:moveTo>
                  <a:pt x="42" y="25"/>
                </a:moveTo>
                <a:lnTo>
                  <a:pt x="41" y="31"/>
                </a:lnTo>
                <a:lnTo>
                  <a:pt x="51" y="32"/>
                </a:lnTo>
                <a:lnTo>
                  <a:pt x="49" y="38"/>
                </a:lnTo>
                <a:lnTo>
                  <a:pt x="47" y="36"/>
                </a:lnTo>
                <a:lnTo>
                  <a:pt x="45" y="36"/>
                </a:lnTo>
                <a:lnTo>
                  <a:pt x="41" y="35"/>
                </a:lnTo>
                <a:lnTo>
                  <a:pt x="41" y="44"/>
                </a:lnTo>
                <a:lnTo>
                  <a:pt x="44" y="47"/>
                </a:lnTo>
                <a:lnTo>
                  <a:pt x="57" y="51"/>
                </a:lnTo>
                <a:lnTo>
                  <a:pt x="60" y="54"/>
                </a:lnTo>
                <a:lnTo>
                  <a:pt x="61" y="57"/>
                </a:lnTo>
                <a:lnTo>
                  <a:pt x="60" y="61"/>
                </a:lnTo>
                <a:lnTo>
                  <a:pt x="61" y="64"/>
                </a:lnTo>
                <a:lnTo>
                  <a:pt x="66" y="61"/>
                </a:lnTo>
                <a:lnTo>
                  <a:pt x="74" y="56"/>
                </a:lnTo>
                <a:lnTo>
                  <a:pt x="76" y="60"/>
                </a:lnTo>
                <a:lnTo>
                  <a:pt x="79" y="60"/>
                </a:lnTo>
                <a:lnTo>
                  <a:pt x="79" y="58"/>
                </a:lnTo>
                <a:lnTo>
                  <a:pt x="82" y="56"/>
                </a:lnTo>
                <a:lnTo>
                  <a:pt x="83" y="57"/>
                </a:lnTo>
                <a:lnTo>
                  <a:pt x="82" y="64"/>
                </a:lnTo>
                <a:lnTo>
                  <a:pt x="86" y="61"/>
                </a:lnTo>
                <a:lnTo>
                  <a:pt x="86" y="63"/>
                </a:lnTo>
                <a:lnTo>
                  <a:pt x="85" y="67"/>
                </a:lnTo>
                <a:lnTo>
                  <a:pt x="88" y="69"/>
                </a:lnTo>
                <a:lnTo>
                  <a:pt x="90" y="66"/>
                </a:lnTo>
                <a:lnTo>
                  <a:pt x="93" y="66"/>
                </a:lnTo>
                <a:lnTo>
                  <a:pt x="95" y="67"/>
                </a:lnTo>
                <a:lnTo>
                  <a:pt x="95" y="70"/>
                </a:lnTo>
                <a:lnTo>
                  <a:pt x="88" y="72"/>
                </a:lnTo>
                <a:lnTo>
                  <a:pt x="86" y="75"/>
                </a:lnTo>
                <a:lnTo>
                  <a:pt x="86" y="76"/>
                </a:lnTo>
                <a:lnTo>
                  <a:pt x="92" y="76"/>
                </a:lnTo>
                <a:lnTo>
                  <a:pt x="95" y="75"/>
                </a:lnTo>
                <a:lnTo>
                  <a:pt x="96" y="75"/>
                </a:lnTo>
                <a:lnTo>
                  <a:pt x="95" y="77"/>
                </a:lnTo>
                <a:lnTo>
                  <a:pt x="101" y="79"/>
                </a:lnTo>
                <a:lnTo>
                  <a:pt x="105" y="82"/>
                </a:lnTo>
                <a:lnTo>
                  <a:pt x="107" y="80"/>
                </a:lnTo>
                <a:lnTo>
                  <a:pt x="110" y="80"/>
                </a:lnTo>
                <a:lnTo>
                  <a:pt x="112" y="83"/>
                </a:lnTo>
                <a:lnTo>
                  <a:pt x="118" y="86"/>
                </a:lnTo>
                <a:lnTo>
                  <a:pt x="123" y="88"/>
                </a:lnTo>
                <a:lnTo>
                  <a:pt x="127" y="89"/>
                </a:lnTo>
                <a:lnTo>
                  <a:pt x="130" y="94"/>
                </a:lnTo>
                <a:lnTo>
                  <a:pt x="134" y="95"/>
                </a:lnTo>
                <a:lnTo>
                  <a:pt x="139" y="94"/>
                </a:lnTo>
                <a:lnTo>
                  <a:pt x="142" y="91"/>
                </a:lnTo>
                <a:lnTo>
                  <a:pt x="143" y="82"/>
                </a:lnTo>
                <a:lnTo>
                  <a:pt x="145" y="79"/>
                </a:lnTo>
                <a:lnTo>
                  <a:pt x="146" y="83"/>
                </a:lnTo>
                <a:lnTo>
                  <a:pt x="149" y="88"/>
                </a:lnTo>
                <a:lnTo>
                  <a:pt x="154" y="91"/>
                </a:lnTo>
                <a:lnTo>
                  <a:pt x="158" y="92"/>
                </a:lnTo>
                <a:lnTo>
                  <a:pt x="161" y="101"/>
                </a:lnTo>
                <a:lnTo>
                  <a:pt x="168" y="101"/>
                </a:lnTo>
                <a:lnTo>
                  <a:pt x="174" y="98"/>
                </a:lnTo>
                <a:lnTo>
                  <a:pt x="174" y="95"/>
                </a:lnTo>
                <a:lnTo>
                  <a:pt x="170" y="92"/>
                </a:lnTo>
                <a:lnTo>
                  <a:pt x="170" y="91"/>
                </a:lnTo>
                <a:lnTo>
                  <a:pt x="173" y="88"/>
                </a:lnTo>
                <a:lnTo>
                  <a:pt x="173" y="86"/>
                </a:lnTo>
                <a:lnTo>
                  <a:pt x="171" y="83"/>
                </a:lnTo>
                <a:lnTo>
                  <a:pt x="171" y="80"/>
                </a:lnTo>
                <a:lnTo>
                  <a:pt x="174" y="80"/>
                </a:lnTo>
                <a:lnTo>
                  <a:pt x="175" y="83"/>
                </a:lnTo>
                <a:lnTo>
                  <a:pt x="178" y="80"/>
                </a:lnTo>
                <a:lnTo>
                  <a:pt x="181" y="83"/>
                </a:lnTo>
                <a:lnTo>
                  <a:pt x="186" y="85"/>
                </a:lnTo>
                <a:lnTo>
                  <a:pt x="190" y="85"/>
                </a:lnTo>
                <a:lnTo>
                  <a:pt x="193" y="86"/>
                </a:lnTo>
                <a:lnTo>
                  <a:pt x="195" y="91"/>
                </a:lnTo>
                <a:lnTo>
                  <a:pt x="195" y="97"/>
                </a:lnTo>
                <a:lnTo>
                  <a:pt x="196" y="98"/>
                </a:lnTo>
                <a:lnTo>
                  <a:pt x="200" y="99"/>
                </a:lnTo>
                <a:lnTo>
                  <a:pt x="199" y="105"/>
                </a:lnTo>
                <a:lnTo>
                  <a:pt x="195" y="116"/>
                </a:lnTo>
                <a:lnTo>
                  <a:pt x="197" y="117"/>
                </a:lnTo>
                <a:lnTo>
                  <a:pt x="205" y="119"/>
                </a:lnTo>
                <a:lnTo>
                  <a:pt x="209" y="120"/>
                </a:lnTo>
                <a:lnTo>
                  <a:pt x="215" y="124"/>
                </a:lnTo>
                <a:lnTo>
                  <a:pt x="219" y="129"/>
                </a:lnTo>
                <a:lnTo>
                  <a:pt x="224" y="138"/>
                </a:lnTo>
                <a:lnTo>
                  <a:pt x="228" y="141"/>
                </a:lnTo>
                <a:lnTo>
                  <a:pt x="231" y="141"/>
                </a:lnTo>
                <a:lnTo>
                  <a:pt x="233" y="139"/>
                </a:lnTo>
                <a:lnTo>
                  <a:pt x="237" y="143"/>
                </a:lnTo>
                <a:lnTo>
                  <a:pt x="239" y="146"/>
                </a:lnTo>
                <a:lnTo>
                  <a:pt x="239" y="151"/>
                </a:lnTo>
                <a:lnTo>
                  <a:pt x="239" y="154"/>
                </a:lnTo>
                <a:lnTo>
                  <a:pt x="240" y="155"/>
                </a:lnTo>
                <a:lnTo>
                  <a:pt x="243" y="157"/>
                </a:lnTo>
                <a:lnTo>
                  <a:pt x="243" y="158"/>
                </a:lnTo>
                <a:lnTo>
                  <a:pt x="241" y="161"/>
                </a:lnTo>
                <a:lnTo>
                  <a:pt x="236" y="165"/>
                </a:lnTo>
                <a:lnTo>
                  <a:pt x="231" y="170"/>
                </a:lnTo>
                <a:lnTo>
                  <a:pt x="228" y="174"/>
                </a:lnTo>
                <a:lnTo>
                  <a:pt x="224" y="184"/>
                </a:lnTo>
                <a:lnTo>
                  <a:pt x="222" y="186"/>
                </a:lnTo>
                <a:lnTo>
                  <a:pt x="222" y="189"/>
                </a:lnTo>
                <a:lnTo>
                  <a:pt x="222" y="193"/>
                </a:lnTo>
                <a:lnTo>
                  <a:pt x="221" y="198"/>
                </a:lnTo>
                <a:lnTo>
                  <a:pt x="219" y="201"/>
                </a:lnTo>
                <a:lnTo>
                  <a:pt x="217" y="201"/>
                </a:lnTo>
                <a:lnTo>
                  <a:pt x="215" y="202"/>
                </a:lnTo>
                <a:lnTo>
                  <a:pt x="215" y="206"/>
                </a:lnTo>
                <a:lnTo>
                  <a:pt x="217" y="211"/>
                </a:lnTo>
                <a:lnTo>
                  <a:pt x="214" y="209"/>
                </a:lnTo>
                <a:lnTo>
                  <a:pt x="209" y="206"/>
                </a:lnTo>
                <a:lnTo>
                  <a:pt x="203" y="204"/>
                </a:lnTo>
                <a:lnTo>
                  <a:pt x="199" y="202"/>
                </a:lnTo>
                <a:lnTo>
                  <a:pt x="196" y="201"/>
                </a:lnTo>
                <a:lnTo>
                  <a:pt x="193" y="199"/>
                </a:lnTo>
                <a:lnTo>
                  <a:pt x="192" y="199"/>
                </a:lnTo>
                <a:lnTo>
                  <a:pt x="190" y="199"/>
                </a:lnTo>
                <a:lnTo>
                  <a:pt x="187" y="198"/>
                </a:lnTo>
                <a:lnTo>
                  <a:pt x="186" y="198"/>
                </a:lnTo>
                <a:lnTo>
                  <a:pt x="181" y="196"/>
                </a:lnTo>
                <a:lnTo>
                  <a:pt x="174" y="192"/>
                </a:lnTo>
                <a:lnTo>
                  <a:pt x="165" y="192"/>
                </a:lnTo>
                <a:lnTo>
                  <a:pt x="161" y="189"/>
                </a:lnTo>
                <a:lnTo>
                  <a:pt x="158" y="189"/>
                </a:lnTo>
                <a:lnTo>
                  <a:pt x="155" y="189"/>
                </a:lnTo>
                <a:lnTo>
                  <a:pt x="151" y="190"/>
                </a:lnTo>
                <a:lnTo>
                  <a:pt x="146" y="190"/>
                </a:lnTo>
                <a:lnTo>
                  <a:pt x="145" y="189"/>
                </a:lnTo>
                <a:lnTo>
                  <a:pt x="140" y="186"/>
                </a:lnTo>
                <a:lnTo>
                  <a:pt x="136" y="182"/>
                </a:lnTo>
                <a:lnTo>
                  <a:pt x="134" y="180"/>
                </a:lnTo>
                <a:lnTo>
                  <a:pt x="132" y="179"/>
                </a:lnTo>
                <a:lnTo>
                  <a:pt x="129" y="176"/>
                </a:lnTo>
                <a:lnTo>
                  <a:pt x="127" y="173"/>
                </a:lnTo>
                <a:lnTo>
                  <a:pt x="123" y="170"/>
                </a:lnTo>
                <a:lnTo>
                  <a:pt x="118" y="168"/>
                </a:lnTo>
                <a:lnTo>
                  <a:pt x="114" y="167"/>
                </a:lnTo>
                <a:lnTo>
                  <a:pt x="111" y="168"/>
                </a:lnTo>
                <a:lnTo>
                  <a:pt x="107" y="168"/>
                </a:lnTo>
                <a:lnTo>
                  <a:pt x="105" y="168"/>
                </a:lnTo>
                <a:lnTo>
                  <a:pt x="104" y="168"/>
                </a:lnTo>
                <a:lnTo>
                  <a:pt x="99" y="167"/>
                </a:lnTo>
                <a:lnTo>
                  <a:pt x="98" y="165"/>
                </a:lnTo>
                <a:lnTo>
                  <a:pt x="96" y="164"/>
                </a:lnTo>
                <a:lnTo>
                  <a:pt x="95" y="161"/>
                </a:lnTo>
                <a:lnTo>
                  <a:pt x="93" y="158"/>
                </a:lnTo>
                <a:lnTo>
                  <a:pt x="92" y="157"/>
                </a:lnTo>
                <a:lnTo>
                  <a:pt x="90" y="152"/>
                </a:lnTo>
                <a:lnTo>
                  <a:pt x="88" y="149"/>
                </a:lnTo>
                <a:lnTo>
                  <a:pt x="86" y="148"/>
                </a:lnTo>
                <a:lnTo>
                  <a:pt x="82" y="146"/>
                </a:lnTo>
                <a:lnTo>
                  <a:pt x="82" y="143"/>
                </a:lnTo>
                <a:lnTo>
                  <a:pt x="82" y="141"/>
                </a:lnTo>
                <a:lnTo>
                  <a:pt x="80" y="138"/>
                </a:lnTo>
                <a:lnTo>
                  <a:pt x="79" y="136"/>
                </a:lnTo>
                <a:lnTo>
                  <a:pt x="79" y="135"/>
                </a:lnTo>
                <a:lnTo>
                  <a:pt x="79" y="133"/>
                </a:lnTo>
                <a:lnTo>
                  <a:pt x="79" y="130"/>
                </a:lnTo>
                <a:lnTo>
                  <a:pt x="79" y="129"/>
                </a:lnTo>
                <a:lnTo>
                  <a:pt x="77" y="127"/>
                </a:lnTo>
                <a:lnTo>
                  <a:pt x="74" y="126"/>
                </a:lnTo>
                <a:lnTo>
                  <a:pt x="73" y="123"/>
                </a:lnTo>
                <a:lnTo>
                  <a:pt x="71" y="120"/>
                </a:lnTo>
                <a:lnTo>
                  <a:pt x="70" y="119"/>
                </a:lnTo>
                <a:lnTo>
                  <a:pt x="66" y="114"/>
                </a:lnTo>
                <a:lnTo>
                  <a:pt x="60" y="108"/>
                </a:lnTo>
                <a:lnTo>
                  <a:pt x="58" y="107"/>
                </a:lnTo>
                <a:lnTo>
                  <a:pt x="55" y="105"/>
                </a:lnTo>
                <a:lnTo>
                  <a:pt x="55" y="104"/>
                </a:lnTo>
                <a:lnTo>
                  <a:pt x="57" y="104"/>
                </a:lnTo>
                <a:lnTo>
                  <a:pt x="58" y="102"/>
                </a:lnTo>
                <a:lnTo>
                  <a:pt x="61" y="104"/>
                </a:lnTo>
                <a:lnTo>
                  <a:pt x="64" y="102"/>
                </a:lnTo>
                <a:lnTo>
                  <a:pt x="64" y="101"/>
                </a:lnTo>
                <a:lnTo>
                  <a:pt x="63" y="98"/>
                </a:lnTo>
                <a:lnTo>
                  <a:pt x="61" y="95"/>
                </a:lnTo>
                <a:lnTo>
                  <a:pt x="58" y="92"/>
                </a:lnTo>
                <a:lnTo>
                  <a:pt x="54" y="91"/>
                </a:lnTo>
                <a:lnTo>
                  <a:pt x="52" y="91"/>
                </a:lnTo>
                <a:lnTo>
                  <a:pt x="49" y="92"/>
                </a:lnTo>
                <a:lnTo>
                  <a:pt x="49" y="95"/>
                </a:lnTo>
                <a:lnTo>
                  <a:pt x="51" y="97"/>
                </a:lnTo>
                <a:lnTo>
                  <a:pt x="51" y="99"/>
                </a:lnTo>
                <a:lnTo>
                  <a:pt x="51" y="101"/>
                </a:lnTo>
                <a:lnTo>
                  <a:pt x="49" y="101"/>
                </a:lnTo>
                <a:lnTo>
                  <a:pt x="48" y="99"/>
                </a:lnTo>
                <a:lnTo>
                  <a:pt x="47" y="99"/>
                </a:lnTo>
                <a:lnTo>
                  <a:pt x="45" y="99"/>
                </a:lnTo>
                <a:lnTo>
                  <a:pt x="44" y="98"/>
                </a:lnTo>
                <a:lnTo>
                  <a:pt x="42" y="98"/>
                </a:lnTo>
                <a:lnTo>
                  <a:pt x="41" y="98"/>
                </a:lnTo>
                <a:lnTo>
                  <a:pt x="38" y="97"/>
                </a:lnTo>
                <a:lnTo>
                  <a:pt x="38" y="95"/>
                </a:lnTo>
                <a:lnTo>
                  <a:pt x="36" y="94"/>
                </a:lnTo>
                <a:lnTo>
                  <a:pt x="35" y="94"/>
                </a:lnTo>
                <a:lnTo>
                  <a:pt x="32" y="92"/>
                </a:lnTo>
                <a:lnTo>
                  <a:pt x="30" y="88"/>
                </a:lnTo>
                <a:lnTo>
                  <a:pt x="25" y="83"/>
                </a:lnTo>
                <a:lnTo>
                  <a:pt x="20" y="79"/>
                </a:lnTo>
                <a:lnTo>
                  <a:pt x="19" y="75"/>
                </a:lnTo>
                <a:lnTo>
                  <a:pt x="17" y="73"/>
                </a:lnTo>
                <a:lnTo>
                  <a:pt x="16" y="72"/>
                </a:lnTo>
                <a:lnTo>
                  <a:pt x="16" y="70"/>
                </a:lnTo>
                <a:lnTo>
                  <a:pt x="16" y="66"/>
                </a:lnTo>
                <a:lnTo>
                  <a:pt x="17" y="66"/>
                </a:lnTo>
                <a:lnTo>
                  <a:pt x="19" y="64"/>
                </a:lnTo>
                <a:lnTo>
                  <a:pt x="20" y="63"/>
                </a:lnTo>
                <a:lnTo>
                  <a:pt x="23" y="63"/>
                </a:lnTo>
                <a:lnTo>
                  <a:pt x="23" y="61"/>
                </a:lnTo>
                <a:lnTo>
                  <a:pt x="22" y="58"/>
                </a:lnTo>
                <a:lnTo>
                  <a:pt x="19" y="56"/>
                </a:lnTo>
                <a:lnTo>
                  <a:pt x="10" y="48"/>
                </a:lnTo>
                <a:lnTo>
                  <a:pt x="1" y="39"/>
                </a:lnTo>
                <a:lnTo>
                  <a:pt x="0" y="36"/>
                </a:lnTo>
                <a:lnTo>
                  <a:pt x="7" y="28"/>
                </a:lnTo>
                <a:lnTo>
                  <a:pt x="3" y="20"/>
                </a:lnTo>
                <a:lnTo>
                  <a:pt x="5" y="16"/>
                </a:lnTo>
                <a:lnTo>
                  <a:pt x="8" y="6"/>
                </a:lnTo>
                <a:lnTo>
                  <a:pt x="11" y="0"/>
                </a:lnTo>
                <a:lnTo>
                  <a:pt x="23" y="12"/>
                </a:lnTo>
                <a:lnTo>
                  <a:pt x="23" y="17"/>
                </a:lnTo>
                <a:lnTo>
                  <a:pt x="26" y="20"/>
                </a:lnTo>
                <a:lnTo>
                  <a:pt x="29" y="19"/>
                </a:lnTo>
                <a:lnTo>
                  <a:pt x="35" y="22"/>
                </a:lnTo>
                <a:lnTo>
                  <a:pt x="42" y="25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  <a:cs typeface="Arial" pitchFamily="34" charset="0"/>
            </a:endParaRPr>
          </a:p>
        </p:txBody>
      </p:sp>
      <p:sp>
        <p:nvSpPr>
          <p:cNvPr id="281" name="Freeform 277"/>
          <p:cNvSpPr>
            <a:spLocks/>
          </p:cNvSpPr>
          <p:nvPr/>
        </p:nvSpPr>
        <p:spPr bwMode="auto">
          <a:xfrm rot="21334256">
            <a:off x="16457891" y="4294077"/>
            <a:ext cx="694634" cy="721505"/>
          </a:xfrm>
          <a:custGeom>
            <a:avLst/>
            <a:gdLst>
              <a:gd name="T0" fmla="*/ 2147483647 w 225"/>
              <a:gd name="T1" fmla="*/ 2147483647 h 198"/>
              <a:gd name="T2" fmla="*/ 2147483647 w 225"/>
              <a:gd name="T3" fmla="*/ 2147483647 h 198"/>
              <a:gd name="T4" fmla="*/ 2147483647 w 225"/>
              <a:gd name="T5" fmla="*/ 2147483647 h 198"/>
              <a:gd name="T6" fmla="*/ 2147483647 w 225"/>
              <a:gd name="T7" fmla="*/ 2147483647 h 198"/>
              <a:gd name="T8" fmla="*/ 2147483647 w 225"/>
              <a:gd name="T9" fmla="*/ 2147483647 h 198"/>
              <a:gd name="T10" fmla="*/ 2147483647 w 225"/>
              <a:gd name="T11" fmla="*/ 2147483647 h 198"/>
              <a:gd name="T12" fmla="*/ 2147483647 w 225"/>
              <a:gd name="T13" fmla="*/ 2147483647 h 198"/>
              <a:gd name="T14" fmla="*/ 2147483647 w 225"/>
              <a:gd name="T15" fmla="*/ 2147483647 h 198"/>
              <a:gd name="T16" fmla="*/ 2147483647 w 225"/>
              <a:gd name="T17" fmla="*/ 2147483647 h 198"/>
              <a:gd name="T18" fmla="*/ 2147483647 w 225"/>
              <a:gd name="T19" fmla="*/ 2147483647 h 198"/>
              <a:gd name="T20" fmla="*/ 2147483647 w 225"/>
              <a:gd name="T21" fmla="*/ 2147483647 h 198"/>
              <a:gd name="T22" fmla="*/ 2147483647 w 225"/>
              <a:gd name="T23" fmla="*/ 2147483647 h 198"/>
              <a:gd name="T24" fmla="*/ 2147483647 w 225"/>
              <a:gd name="T25" fmla="*/ 2147483647 h 198"/>
              <a:gd name="T26" fmla="*/ 2147483647 w 225"/>
              <a:gd name="T27" fmla="*/ 2147483647 h 198"/>
              <a:gd name="T28" fmla="*/ 2147483647 w 225"/>
              <a:gd name="T29" fmla="*/ 2147483647 h 198"/>
              <a:gd name="T30" fmla="*/ 2147483647 w 225"/>
              <a:gd name="T31" fmla="*/ 2147483647 h 198"/>
              <a:gd name="T32" fmla="*/ 2147483647 w 225"/>
              <a:gd name="T33" fmla="*/ 2147483647 h 198"/>
              <a:gd name="T34" fmla="*/ 2147483647 w 225"/>
              <a:gd name="T35" fmla="*/ 2147483647 h 198"/>
              <a:gd name="T36" fmla="*/ 2147483647 w 225"/>
              <a:gd name="T37" fmla="*/ 2147483647 h 198"/>
              <a:gd name="T38" fmla="*/ 2147483647 w 225"/>
              <a:gd name="T39" fmla="*/ 2147483647 h 198"/>
              <a:gd name="T40" fmla="*/ 2147483647 w 225"/>
              <a:gd name="T41" fmla="*/ 2147483647 h 198"/>
              <a:gd name="T42" fmla="*/ 2147483647 w 225"/>
              <a:gd name="T43" fmla="*/ 2147483647 h 198"/>
              <a:gd name="T44" fmla="*/ 2147483647 w 225"/>
              <a:gd name="T45" fmla="*/ 2147483647 h 198"/>
              <a:gd name="T46" fmla="*/ 2147483647 w 225"/>
              <a:gd name="T47" fmla="*/ 2147483647 h 198"/>
              <a:gd name="T48" fmla="*/ 2147483647 w 225"/>
              <a:gd name="T49" fmla="*/ 2147483647 h 198"/>
              <a:gd name="T50" fmla="*/ 2147483647 w 225"/>
              <a:gd name="T51" fmla="*/ 2147483647 h 198"/>
              <a:gd name="T52" fmla="*/ 2147483647 w 225"/>
              <a:gd name="T53" fmla="*/ 2147483647 h 198"/>
              <a:gd name="T54" fmla="*/ 2147483647 w 225"/>
              <a:gd name="T55" fmla="*/ 2147483647 h 198"/>
              <a:gd name="T56" fmla="*/ 2147483647 w 225"/>
              <a:gd name="T57" fmla="*/ 2147483647 h 198"/>
              <a:gd name="T58" fmla="*/ 2147483647 w 225"/>
              <a:gd name="T59" fmla="*/ 2147483647 h 198"/>
              <a:gd name="T60" fmla="*/ 2147483647 w 225"/>
              <a:gd name="T61" fmla="*/ 2147483647 h 198"/>
              <a:gd name="T62" fmla="*/ 2147483647 w 225"/>
              <a:gd name="T63" fmla="*/ 2147483647 h 198"/>
              <a:gd name="T64" fmla="*/ 2147483647 w 225"/>
              <a:gd name="T65" fmla="*/ 2147483647 h 198"/>
              <a:gd name="T66" fmla="*/ 2147483647 w 225"/>
              <a:gd name="T67" fmla="*/ 2147483647 h 198"/>
              <a:gd name="T68" fmla="*/ 2147483647 w 225"/>
              <a:gd name="T69" fmla="*/ 2147483647 h 198"/>
              <a:gd name="T70" fmla="*/ 2147483647 w 225"/>
              <a:gd name="T71" fmla="*/ 2147483647 h 198"/>
              <a:gd name="T72" fmla="*/ 2147483647 w 225"/>
              <a:gd name="T73" fmla="*/ 2147483647 h 198"/>
              <a:gd name="T74" fmla="*/ 2147483647 w 225"/>
              <a:gd name="T75" fmla="*/ 2147483647 h 198"/>
              <a:gd name="T76" fmla="*/ 2147483647 w 225"/>
              <a:gd name="T77" fmla="*/ 2147483647 h 198"/>
              <a:gd name="T78" fmla="*/ 2147483647 w 225"/>
              <a:gd name="T79" fmla="*/ 2147483647 h 198"/>
              <a:gd name="T80" fmla="*/ 2147483647 w 225"/>
              <a:gd name="T81" fmla="*/ 2147483647 h 198"/>
              <a:gd name="T82" fmla="*/ 2147483647 w 225"/>
              <a:gd name="T83" fmla="*/ 2147483647 h 198"/>
              <a:gd name="T84" fmla="*/ 2147483647 w 225"/>
              <a:gd name="T85" fmla="*/ 2147483647 h 198"/>
              <a:gd name="T86" fmla="*/ 2147483647 w 225"/>
              <a:gd name="T87" fmla="*/ 2147483647 h 198"/>
              <a:gd name="T88" fmla="*/ 2147483647 w 225"/>
              <a:gd name="T89" fmla="*/ 2147483647 h 198"/>
              <a:gd name="T90" fmla="*/ 2147483647 w 225"/>
              <a:gd name="T91" fmla="*/ 2147483647 h 198"/>
              <a:gd name="T92" fmla="*/ 2147483647 w 225"/>
              <a:gd name="T93" fmla="*/ 2147483647 h 198"/>
              <a:gd name="T94" fmla="*/ 2147483647 w 225"/>
              <a:gd name="T95" fmla="*/ 2147483647 h 198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w 225"/>
              <a:gd name="T145" fmla="*/ 0 h 198"/>
              <a:gd name="T146" fmla="*/ 225 w 225"/>
              <a:gd name="T147" fmla="*/ 198 h 198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T144" t="T145" r="T146" b="T147"/>
            <a:pathLst>
              <a:path w="225" h="198">
                <a:moveTo>
                  <a:pt x="82" y="13"/>
                </a:moveTo>
                <a:lnTo>
                  <a:pt x="83" y="11"/>
                </a:lnTo>
                <a:lnTo>
                  <a:pt x="85" y="9"/>
                </a:lnTo>
                <a:lnTo>
                  <a:pt x="87" y="9"/>
                </a:lnTo>
                <a:lnTo>
                  <a:pt x="93" y="10"/>
                </a:lnTo>
                <a:lnTo>
                  <a:pt x="95" y="10"/>
                </a:lnTo>
                <a:lnTo>
                  <a:pt x="98" y="10"/>
                </a:lnTo>
                <a:lnTo>
                  <a:pt x="101" y="9"/>
                </a:lnTo>
                <a:lnTo>
                  <a:pt x="117" y="17"/>
                </a:lnTo>
                <a:lnTo>
                  <a:pt x="121" y="17"/>
                </a:lnTo>
                <a:lnTo>
                  <a:pt x="126" y="17"/>
                </a:lnTo>
                <a:lnTo>
                  <a:pt x="131" y="17"/>
                </a:lnTo>
                <a:lnTo>
                  <a:pt x="139" y="17"/>
                </a:lnTo>
                <a:lnTo>
                  <a:pt x="143" y="19"/>
                </a:lnTo>
                <a:lnTo>
                  <a:pt x="149" y="20"/>
                </a:lnTo>
                <a:lnTo>
                  <a:pt x="153" y="23"/>
                </a:lnTo>
                <a:lnTo>
                  <a:pt x="156" y="25"/>
                </a:lnTo>
                <a:lnTo>
                  <a:pt x="159" y="25"/>
                </a:lnTo>
                <a:lnTo>
                  <a:pt x="165" y="23"/>
                </a:lnTo>
                <a:lnTo>
                  <a:pt x="171" y="23"/>
                </a:lnTo>
                <a:lnTo>
                  <a:pt x="175" y="23"/>
                </a:lnTo>
                <a:lnTo>
                  <a:pt x="178" y="23"/>
                </a:lnTo>
                <a:lnTo>
                  <a:pt x="180" y="23"/>
                </a:lnTo>
                <a:lnTo>
                  <a:pt x="183" y="28"/>
                </a:lnTo>
                <a:lnTo>
                  <a:pt x="187" y="28"/>
                </a:lnTo>
                <a:lnTo>
                  <a:pt x="190" y="29"/>
                </a:lnTo>
                <a:lnTo>
                  <a:pt x="193" y="26"/>
                </a:lnTo>
                <a:lnTo>
                  <a:pt x="194" y="25"/>
                </a:lnTo>
                <a:lnTo>
                  <a:pt x="200" y="26"/>
                </a:lnTo>
                <a:lnTo>
                  <a:pt x="203" y="28"/>
                </a:lnTo>
                <a:lnTo>
                  <a:pt x="202" y="39"/>
                </a:lnTo>
                <a:lnTo>
                  <a:pt x="206" y="42"/>
                </a:lnTo>
                <a:lnTo>
                  <a:pt x="209" y="42"/>
                </a:lnTo>
                <a:lnTo>
                  <a:pt x="219" y="50"/>
                </a:lnTo>
                <a:lnTo>
                  <a:pt x="225" y="42"/>
                </a:lnTo>
                <a:lnTo>
                  <a:pt x="225" y="45"/>
                </a:lnTo>
                <a:lnTo>
                  <a:pt x="225" y="48"/>
                </a:lnTo>
                <a:lnTo>
                  <a:pt x="224" y="53"/>
                </a:lnTo>
                <a:lnTo>
                  <a:pt x="222" y="58"/>
                </a:lnTo>
                <a:lnTo>
                  <a:pt x="203" y="77"/>
                </a:lnTo>
                <a:lnTo>
                  <a:pt x="206" y="79"/>
                </a:lnTo>
                <a:lnTo>
                  <a:pt x="193" y="92"/>
                </a:lnTo>
                <a:lnTo>
                  <a:pt x="194" y="94"/>
                </a:lnTo>
                <a:lnTo>
                  <a:pt x="193" y="95"/>
                </a:lnTo>
                <a:lnTo>
                  <a:pt x="187" y="95"/>
                </a:lnTo>
                <a:lnTo>
                  <a:pt x="175" y="116"/>
                </a:lnTo>
                <a:lnTo>
                  <a:pt x="171" y="120"/>
                </a:lnTo>
                <a:lnTo>
                  <a:pt x="162" y="123"/>
                </a:lnTo>
                <a:lnTo>
                  <a:pt x="146" y="133"/>
                </a:lnTo>
                <a:lnTo>
                  <a:pt x="145" y="136"/>
                </a:lnTo>
                <a:lnTo>
                  <a:pt x="136" y="139"/>
                </a:lnTo>
                <a:lnTo>
                  <a:pt x="136" y="142"/>
                </a:lnTo>
                <a:lnTo>
                  <a:pt x="145" y="145"/>
                </a:lnTo>
                <a:lnTo>
                  <a:pt x="150" y="148"/>
                </a:lnTo>
                <a:lnTo>
                  <a:pt x="155" y="151"/>
                </a:lnTo>
                <a:lnTo>
                  <a:pt x="164" y="159"/>
                </a:lnTo>
                <a:lnTo>
                  <a:pt x="164" y="162"/>
                </a:lnTo>
                <a:lnTo>
                  <a:pt x="161" y="164"/>
                </a:lnTo>
                <a:lnTo>
                  <a:pt x="156" y="164"/>
                </a:lnTo>
                <a:lnTo>
                  <a:pt x="155" y="173"/>
                </a:lnTo>
                <a:lnTo>
                  <a:pt x="148" y="173"/>
                </a:lnTo>
                <a:lnTo>
                  <a:pt x="142" y="174"/>
                </a:lnTo>
                <a:lnTo>
                  <a:pt x="136" y="180"/>
                </a:lnTo>
                <a:lnTo>
                  <a:pt x="109" y="177"/>
                </a:lnTo>
                <a:lnTo>
                  <a:pt x="108" y="181"/>
                </a:lnTo>
                <a:lnTo>
                  <a:pt x="92" y="176"/>
                </a:lnTo>
                <a:lnTo>
                  <a:pt x="85" y="174"/>
                </a:lnTo>
                <a:lnTo>
                  <a:pt x="76" y="168"/>
                </a:lnTo>
                <a:lnTo>
                  <a:pt x="68" y="171"/>
                </a:lnTo>
                <a:lnTo>
                  <a:pt x="65" y="170"/>
                </a:lnTo>
                <a:lnTo>
                  <a:pt x="63" y="170"/>
                </a:lnTo>
                <a:lnTo>
                  <a:pt x="58" y="171"/>
                </a:lnTo>
                <a:lnTo>
                  <a:pt x="55" y="177"/>
                </a:lnTo>
                <a:lnTo>
                  <a:pt x="51" y="180"/>
                </a:lnTo>
                <a:lnTo>
                  <a:pt x="52" y="186"/>
                </a:lnTo>
                <a:lnTo>
                  <a:pt x="48" y="192"/>
                </a:lnTo>
                <a:lnTo>
                  <a:pt x="39" y="198"/>
                </a:lnTo>
                <a:lnTo>
                  <a:pt x="38" y="196"/>
                </a:lnTo>
                <a:lnTo>
                  <a:pt x="41" y="192"/>
                </a:lnTo>
                <a:lnTo>
                  <a:pt x="41" y="189"/>
                </a:lnTo>
                <a:lnTo>
                  <a:pt x="39" y="186"/>
                </a:lnTo>
                <a:lnTo>
                  <a:pt x="35" y="184"/>
                </a:lnTo>
                <a:lnTo>
                  <a:pt x="32" y="186"/>
                </a:lnTo>
                <a:lnTo>
                  <a:pt x="30" y="186"/>
                </a:lnTo>
                <a:lnTo>
                  <a:pt x="30" y="189"/>
                </a:lnTo>
                <a:lnTo>
                  <a:pt x="26" y="190"/>
                </a:lnTo>
                <a:lnTo>
                  <a:pt x="8" y="180"/>
                </a:lnTo>
                <a:lnTo>
                  <a:pt x="7" y="179"/>
                </a:lnTo>
                <a:lnTo>
                  <a:pt x="7" y="177"/>
                </a:lnTo>
                <a:lnTo>
                  <a:pt x="10" y="177"/>
                </a:lnTo>
                <a:lnTo>
                  <a:pt x="20" y="177"/>
                </a:lnTo>
                <a:lnTo>
                  <a:pt x="22" y="176"/>
                </a:lnTo>
                <a:lnTo>
                  <a:pt x="22" y="173"/>
                </a:lnTo>
                <a:lnTo>
                  <a:pt x="22" y="171"/>
                </a:lnTo>
                <a:lnTo>
                  <a:pt x="26" y="174"/>
                </a:lnTo>
                <a:lnTo>
                  <a:pt x="27" y="170"/>
                </a:lnTo>
                <a:lnTo>
                  <a:pt x="17" y="152"/>
                </a:lnTo>
                <a:lnTo>
                  <a:pt x="14" y="148"/>
                </a:lnTo>
                <a:lnTo>
                  <a:pt x="11" y="146"/>
                </a:lnTo>
                <a:lnTo>
                  <a:pt x="8" y="145"/>
                </a:lnTo>
                <a:lnTo>
                  <a:pt x="2" y="146"/>
                </a:lnTo>
                <a:lnTo>
                  <a:pt x="1" y="145"/>
                </a:lnTo>
                <a:lnTo>
                  <a:pt x="0" y="142"/>
                </a:lnTo>
                <a:lnTo>
                  <a:pt x="2" y="138"/>
                </a:lnTo>
                <a:lnTo>
                  <a:pt x="2" y="132"/>
                </a:lnTo>
                <a:lnTo>
                  <a:pt x="7" y="133"/>
                </a:lnTo>
                <a:lnTo>
                  <a:pt x="11" y="127"/>
                </a:lnTo>
                <a:lnTo>
                  <a:pt x="16" y="127"/>
                </a:lnTo>
                <a:lnTo>
                  <a:pt x="17" y="126"/>
                </a:lnTo>
                <a:lnTo>
                  <a:pt x="19" y="120"/>
                </a:lnTo>
                <a:lnTo>
                  <a:pt x="17" y="116"/>
                </a:lnTo>
                <a:lnTo>
                  <a:pt x="16" y="111"/>
                </a:lnTo>
                <a:lnTo>
                  <a:pt x="16" y="110"/>
                </a:lnTo>
                <a:lnTo>
                  <a:pt x="19" y="108"/>
                </a:lnTo>
                <a:lnTo>
                  <a:pt x="22" y="110"/>
                </a:lnTo>
                <a:lnTo>
                  <a:pt x="22" y="108"/>
                </a:lnTo>
                <a:lnTo>
                  <a:pt x="26" y="101"/>
                </a:lnTo>
                <a:lnTo>
                  <a:pt x="27" y="96"/>
                </a:lnTo>
                <a:lnTo>
                  <a:pt x="30" y="94"/>
                </a:lnTo>
                <a:lnTo>
                  <a:pt x="36" y="86"/>
                </a:lnTo>
                <a:lnTo>
                  <a:pt x="36" y="83"/>
                </a:lnTo>
                <a:lnTo>
                  <a:pt x="38" y="82"/>
                </a:lnTo>
                <a:lnTo>
                  <a:pt x="41" y="82"/>
                </a:lnTo>
                <a:lnTo>
                  <a:pt x="49" y="91"/>
                </a:lnTo>
                <a:lnTo>
                  <a:pt x="51" y="86"/>
                </a:lnTo>
                <a:lnTo>
                  <a:pt x="60" y="83"/>
                </a:lnTo>
                <a:lnTo>
                  <a:pt x="49" y="77"/>
                </a:lnTo>
                <a:lnTo>
                  <a:pt x="49" y="74"/>
                </a:lnTo>
                <a:lnTo>
                  <a:pt x="43" y="72"/>
                </a:lnTo>
                <a:lnTo>
                  <a:pt x="46" y="69"/>
                </a:lnTo>
                <a:lnTo>
                  <a:pt x="51" y="60"/>
                </a:lnTo>
                <a:lnTo>
                  <a:pt x="42" y="45"/>
                </a:lnTo>
                <a:lnTo>
                  <a:pt x="43" y="38"/>
                </a:lnTo>
                <a:lnTo>
                  <a:pt x="41" y="33"/>
                </a:lnTo>
                <a:lnTo>
                  <a:pt x="45" y="0"/>
                </a:lnTo>
                <a:lnTo>
                  <a:pt x="49" y="1"/>
                </a:lnTo>
                <a:lnTo>
                  <a:pt x="52" y="3"/>
                </a:lnTo>
                <a:lnTo>
                  <a:pt x="58" y="7"/>
                </a:lnTo>
                <a:lnTo>
                  <a:pt x="63" y="10"/>
                </a:lnTo>
                <a:lnTo>
                  <a:pt x="67" y="11"/>
                </a:lnTo>
                <a:lnTo>
                  <a:pt x="73" y="13"/>
                </a:lnTo>
                <a:lnTo>
                  <a:pt x="76" y="14"/>
                </a:lnTo>
                <a:lnTo>
                  <a:pt x="80" y="14"/>
                </a:lnTo>
                <a:lnTo>
                  <a:pt x="82" y="13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/>
          </a:p>
        </p:txBody>
      </p:sp>
      <p:sp>
        <p:nvSpPr>
          <p:cNvPr id="282" name="Freeform 278"/>
          <p:cNvSpPr>
            <a:spLocks/>
          </p:cNvSpPr>
          <p:nvPr/>
        </p:nvSpPr>
        <p:spPr bwMode="auto">
          <a:xfrm rot="21334256">
            <a:off x="15120594" y="4068829"/>
            <a:ext cx="420907" cy="562611"/>
          </a:xfrm>
          <a:custGeom>
            <a:avLst/>
            <a:gdLst>
              <a:gd name="T0" fmla="*/ 2147483647 w 136"/>
              <a:gd name="T1" fmla="*/ 2147483647 h 155"/>
              <a:gd name="T2" fmla="*/ 2147483647 w 136"/>
              <a:gd name="T3" fmla="*/ 2147483647 h 155"/>
              <a:gd name="T4" fmla="*/ 2147483647 w 136"/>
              <a:gd name="T5" fmla="*/ 2147483647 h 155"/>
              <a:gd name="T6" fmla="*/ 2147483647 w 136"/>
              <a:gd name="T7" fmla="*/ 2147483647 h 155"/>
              <a:gd name="T8" fmla="*/ 2147483647 w 136"/>
              <a:gd name="T9" fmla="*/ 2147483647 h 155"/>
              <a:gd name="T10" fmla="*/ 2147483647 w 136"/>
              <a:gd name="T11" fmla="*/ 2147483647 h 155"/>
              <a:gd name="T12" fmla="*/ 2147483647 w 136"/>
              <a:gd name="T13" fmla="*/ 2147483647 h 155"/>
              <a:gd name="T14" fmla="*/ 2147483647 w 136"/>
              <a:gd name="T15" fmla="*/ 2147483647 h 155"/>
              <a:gd name="T16" fmla="*/ 2147483647 w 136"/>
              <a:gd name="T17" fmla="*/ 2147483647 h 155"/>
              <a:gd name="T18" fmla="*/ 2147483647 w 136"/>
              <a:gd name="T19" fmla="*/ 2147483647 h 155"/>
              <a:gd name="T20" fmla="*/ 2147483647 w 136"/>
              <a:gd name="T21" fmla="*/ 2147483647 h 155"/>
              <a:gd name="T22" fmla="*/ 2147483647 w 136"/>
              <a:gd name="T23" fmla="*/ 2147483647 h 155"/>
              <a:gd name="T24" fmla="*/ 2147483647 w 136"/>
              <a:gd name="T25" fmla="*/ 2147483647 h 155"/>
              <a:gd name="T26" fmla="*/ 2147483647 w 136"/>
              <a:gd name="T27" fmla="*/ 2147483647 h 155"/>
              <a:gd name="T28" fmla="*/ 2147483647 w 136"/>
              <a:gd name="T29" fmla="*/ 2147483647 h 155"/>
              <a:gd name="T30" fmla="*/ 2147483647 w 136"/>
              <a:gd name="T31" fmla="*/ 2147483647 h 155"/>
              <a:gd name="T32" fmla="*/ 2147483647 w 136"/>
              <a:gd name="T33" fmla="*/ 2147483647 h 155"/>
              <a:gd name="T34" fmla="*/ 2147483647 w 136"/>
              <a:gd name="T35" fmla="*/ 2147483647 h 155"/>
              <a:gd name="T36" fmla="*/ 2147483647 w 136"/>
              <a:gd name="T37" fmla="*/ 2147483647 h 155"/>
              <a:gd name="T38" fmla="*/ 2147483647 w 136"/>
              <a:gd name="T39" fmla="*/ 2147483647 h 155"/>
              <a:gd name="T40" fmla="*/ 2147483647 w 136"/>
              <a:gd name="T41" fmla="*/ 2147483647 h 155"/>
              <a:gd name="T42" fmla="*/ 0 w 136"/>
              <a:gd name="T43" fmla="*/ 2147483647 h 155"/>
              <a:gd name="T44" fmla="*/ 2147483647 w 136"/>
              <a:gd name="T45" fmla="*/ 2147483647 h 155"/>
              <a:gd name="T46" fmla="*/ 2147483647 w 136"/>
              <a:gd name="T47" fmla="*/ 2147483647 h 155"/>
              <a:gd name="T48" fmla="*/ 2147483647 w 136"/>
              <a:gd name="T49" fmla="*/ 2147483647 h 155"/>
              <a:gd name="T50" fmla="*/ 2147483647 w 136"/>
              <a:gd name="T51" fmla="*/ 2147483647 h 155"/>
              <a:gd name="T52" fmla="*/ 2147483647 w 136"/>
              <a:gd name="T53" fmla="*/ 2147483647 h 155"/>
              <a:gd name="T54" fmla="*/ 2147483647 w 136"/>
              <a:gd name="T55" fmla="*/ 2147483647 h 155"/>
              <a:gd name="T56" fmla="*/ 2147483647 w 136"/>
              <a:gd name="T57" fmla="*/ 2147483647 h 155"/>
              <a:gd name="T58" fmla="*/ 2147483647 w 136"/>
              <a:gd name="T59" fmla="*/ 2147483647 h 155"/>
              <a:gd name="T60" fmla="*/ 2147483647 w 136"/>
              <a:gd name="T61" fmla="*/ 2147483647 h 155"/>
              <a:gd name="T62" fmla="*/ 2147483647 w 136"/>
              <a:gd name="T63" fmla="*/ 2147483647 h 155"/>
              <a:gd name="T64" fmla="*/ 2147483647 w 136"/>
              <a:gd name="T65" fmla="*/ 2147483647 h 155"/>
              <a:gd name="T66" fmla="*/ 2147483647 w 136"/>
              <a:gd name="T67" fmla="*/ 0 h 155"/>
              <a:gd name="T68" fmla="*/ 2147483647 w 136"/>
              <a:gd name="T69" fmla="*/ 2147483647 h 155"/>
              <a:gd name="T70" fmla="*/ 2147483647 w 136"/>
              <a:gd name="T71" fmla="*/ 2147483647 h 155"/>
              <a:gd name="T72" fmla="*/ 2147483647 w 136"/>
              <a:gd name="T73" fmla="*/ 2147483647 h 155"/>
              <a:gd name="T74" fmla="*/ 2147483647 w 136"/>
              <a:gd name="T75" fmla="*/ 2147483647 h 155"/>
              <a:gd name="T76" fmla="*/ 2147483647 w 136"/>
              <a:gd name="T77" fmla="*/ 2147483647 h 155"/>
              <a:gd name="T78" fmla="*/ 2147483647 w 136"/>
              <a:gd name="T79" fmla="*/ 2147483647 h 155"/>
              <a:gd name="T80" fmla="*/ 2147483647 w 136"/>
              <a:gd name="T81" fmla="*/ 2147483647 h 155"/>
              <a:gd name="T82" fmla="*/ 2147483647 w 136"/>
              <a:gd name="T83" fmla="*/ 2147483647 h 155"/>
              <a:gd name="T84" fmla="*/ 2147483647 w 136"/>
              <a:gd name="T85" fmla="*/ 2147483647 h 155"/>
              <a:gd name="T86" fmla="*/ 2147483647 w 136"/>
              <a:gd name="T87" fmla="*/ 2147483647 h 155"/>
              <a:gd name="T88" fmla="*/ 2147483647 w 136"/>
              <a:gd name="T89" fmla="*/ 2147483647 h 155"/>
              <a:gd name="T90" fmla="*/ 2147483647 w 136"/>
              <a:gd name="T91" fmla="*/ 2147483647 h 155"/>
              <a:gd name="T92" fmla="*/ 2147483647 w 136"/>
              <a:gd name="T93" fmla="*/ 2147483647 h 155"/>
              <a:gd name="T94" fmla="*/ 2147483647 w 136"/>
              <a:gd name="T95" fmla="*/ 2147483647 h 155"/>
              <a:gd name="T96" fmla="*/ 2147483647 w 136"/>
              <a:gd name="T97" fmla="*/ 2147483647 h 155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136"/>
              <a:gd name="T148" fmla="*/ 0 h 155"/>
              <a:gd name="T149" fmla="*/ 136 w 136"/>
              <a:gd name="T150" fmla="*/ 155 h 155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136" h="155">
                <a:moveTo>
                  <a:pt x="131" y="104"/>
                </a:moveTo>
                <a:lnTo>
                  <a:pt x="128" y="114"/>
                </a:lnTo>
                <a:lnTo>
                  <a:pt x="126" y="118"/>
                </a:lnTo>
                <a:lnTo>
                  <a:pt x="130" y="126"/>
                </a:lnTo>
                <a:lnTo>
                  <a:pt x="123" y="134"/>
                </a:lnTo>
                <a:lnTo>
                  <a:pt x="121" y="130"/>
                </a:lnTo>
                <a:lnTo>
                  <a:pt x="117" y="126"/>
                </a:lnTo>
                <a:lnTo>
                  <a:pt x="114" y="124"/>
                </a:lnTo>
                <a:lnTo>
                  <a:pt x="111" y="123"/>
                </a:lnTo>
                <a:lnTo>
                  <a:pt x="108" y="123"/>
                </a:lnTo>
                <a:lnTo>
                  <a:pt x="106" y="123"/>
                </a:lnTo>
                <a:lnTo>
                  <a:pt x="105" y="123"/>
                </a:lnTo>
                <a:lnTo>
                  <a:pt x="104" y="124"/>
                </a:lnTo>
                <a:lnTo>
                  <a:pt x="104" y="126"/>
                </a:lnTo>
                <a:lnTo>
                  <a:pt x="105" y="130"/>
                </a:lnTo>
                <a:lnTo>
                  <a:pt x="106" y="133"/>
                </a:lnTo>
                <a:lnTo>
                  <a:pt x="106" y="136"/>
                </a:lnTo>
                <a:lnTo>
                  <a:pt x="106" y="139"/>
                </a:lnTo>
                <a:lnTo>
                  <a:pt x="109" y="142"/>
                </a:lnTo>
                <a:lnTo>
                  <a:pt x="112" y="143"/>
                </a:lnTo>
                <a:lnTo>
                  <a:pt x="111" y="145"/>
                </a:lnTo>
                <a:lnTo>
                  <a:pt x="109" y="146"/>
                </a:lnTo>
                <a:lnTo>
                  <a:pt x="111" y="143"/>
                </a:lnTo>
                <a:lnTo>
                  <a:pt x="109" y="143"/>
                </a:lnTo>
                <a:lnTo>
                  <a:pt x="108" y="143"/>
                </a:lnTo>
                <a:lnTo>
                  <a:pt x="108" y="146"/>
                </a:lnTo>
                <a:lnTo>
                  <a:pt x="108" y="148"/>
                </a:lnTo>
                <a:lnTo>
                  <a:pt x="106" y="151"/>
                </a:lnTo>
                <a:lnTo>
                  <a:pt x="102" y="152"/>
                </a:lnTo>
                <a:lnTo>
                  <a:pt x="99" y="154"/>
                </a:lnTo>
                <a:lnTo>
                  <a:pt x="98" y="154"/>
                </a:lnTo>
                <a:lnTo>
                  <a:pt x="92" y="154"/>
                </a:lnTo>
                <a:lnTo>
                  <a:pt x="89" y="155"/>
                </a:lnTo>
                <a:lnTo>
                  <a:pt x="82" y="154"/>
                </a:lnTo>
                <a:lnTo>
                  <a:pt x="74" y="151"/>
                </a:lnTo>
                <a:lnTo>
                  <a:pt x="68" y="148"/>
                </a:lnTo>
                <a:lnTo>
                  <a:pt x="61" y="145"/>
                </a:lnTo>
                <a:lnTo>
                  <a:pt x="57" y="145"/>
                </a:lnTo>
                <a:lnTo>
                  <a:pt x="55" y="145"/>
                </a:lnTo>
                <a:lnTo>
                  <a:pt x="52" y="145"/>
                </a:lnTo>
                <a:lnTo>
                  <a:pt x="51" y="145"/>
                </a:lnTo>
                <a:lnTo>
                  <a:pt x="49" y="143"/>
                </a:lnTo>
                <a:lnTo>
                  <a:pt x="43" y="142"/>
                </a:lnTo>
                <a:lnTo>
                  <a:pt x="42" y="142"/>
                </a:lnTo>
                <a:lnTo>
                  <a:pt x="41" y="140"/>
                </a:lnTo>
                <a:lnTo>
                  <a:pt x="39" y="140"/>
                </a:lnTo>
                <a:lnTo>
                  <a:pt x="38" y="139"/>
                </a:lnTo>
                <a:lnTo>
                  <a:pt x="36" y="139"/>
                </a:lnTo>
                <a:lnTo>
                  <a:pt x="33" y="137"/>
                </a:lnTo>
                <a:lnTo>
                  <a:pt x="30" y="136"/>
                </a:lnTo>
                <a:lnTo>
                  <a:pt x="27" y="134"/>
                </a:lnTo>
                <a:lnTo>
                  <a:pt x="24" y="132"/>
                </a:lnTo>
                <a:lnTo>
                  <a:pt x="19" y="130"/>
                </a:lnTo>
                <a:lnTo>
                  <a:pt x="16" y="129"/>
                </a:lnTo>
                <a:lnTo>
                  <a:pt x="14" y="127"/>
                </a:lnTo>
                <a:lnTo>
                  <a:pt x="13" y="126"/>
                </a:lnTo>
                <a:lnTo>
                  <a:pt x="11" y="124"/>
                </a:lnTo>
                <a:lnTo>
                  <a:pt x="10" y="124"/>
                </a:lnTo>
                <a:lnTo>
                  <a:pt x="8" y="123"/>
                </a:lnTo>
                <a:lnTo>
                  <a:pt x="5" y="121"/>
                </a:lnTo>
                <a:lnTo>
                  <a:pt x="4" y="120"/>
                </a:lnTo>
                <a:lnTo>
                  <a:pt x="2" y="118"/>
                </a:lnTo>
                <a:lnTo>
                  <a:pt x="1" y="115"/>
                </a:lnTo>
                <a:lnTo>
                  <a:pt x="0" y="114"/>
                </a:lnTo>
                <a:lnTo>
                  <a:pt x="8" y="104"/>
                </a:lnTo>
                <a:lnTo>
                  <a:pt x="11" y="104"/>
                </a:lnTo>
                <a:lnTo>
                  <a:pt x="11" y="107"/>
                </a:lnTo>
                <a:lnTo>
                  <a:pt x="11" y="111"/>
                </a:lnTo>
                <a:lnTo>
                  <a:pt x="14" y="111"/>
                </a:lnTo>
                <a:lnTo>
                  <a:pt x="16" y="107"/>
                </a:lnTo>
                <a:lnTo>
                  <a:pt x="20" y="102"/>
                </a:lnTo>
                <a:lnTo>
                  <a:pt x="21" y="95"/>
                </a:lnTo>
                <a:lnTo>
                  <a:pt x="23" y="96"/>
                </a:lnTo>
                <a:lnTo>
                  <a:pt x="24" y="93"/>
                </a:lnTo>
                <a:lnTo>
                  <a:pt x="11" y="85"/>
                </a:lnTo>
                <a:lnTo>
                  <a:pt x="7" y="83"/>
                </a:lnTo>
                <a:lnTo>
                  <a:pt x="7" y="80"/>
                </a:lnTo>
                <a:lnTo>
                  <a:pt x="1" y="77"/>
                </a:lnTo>
                <a:lnTo>
                  <a:pt x="1" y="76"/>
                </a:lnTo>
                <a:lnTo>
                  <a:pt x="8" y="77"/>
                </a:lnTo>
                <a:lnTo>
                  <a:pt x="10" y="71"/>
                </a:lnTo>
                <a:lnTo>
                  <a:pt x="14" y="73"/>
                </a:lnTo>
                <a:lnTo>
                  <a:pt x="17" y="48"/>
                </a:lnTo>
                <a:lnTo>
                  <a:pt x="30" y="51"/>
                </a:lnTo>
                <a:lnTo>
                  <a:pt x="32" y="48"/>
                </a:lnTo>
                <a:lnTo>
                  <a:pt x="30" y="45"/>
                </a:lnTo>
                <a:lnTo>
                  <a:pt x="32" y="41"/>
                </a:lnTo>
                <a:lnTo>
                  <a:pt x="26" y="36"/>
                </a:lnTo>
                <a:lnTo>
                  <a:pt x="33" y="14"/>
                </a:lnTo>
                <a:lnTo>
                  <a:pt x="39" y="16"/>
                </a:lnTo>
                <a:lnTo>
                  <a:pt x="43" y="11"/>
                </a:lnTo>
                <a:lnTo>
                  <a:pt x="48" y="16"/>
                </a:lnTo>
                <a:lnTo>
                  <a:pt x="51" y="19"/>
                </a:lnTo>
                <a:lnTo>
                  <a:pt x="61" y="19"/>
                </a:lnTo>
                <a:lnTo>
                  <a:pt x="63" y="17"/>
                </a:lnTo>
                <a:lnTo>
                  <a:pt x="55" y="14"/>
                </a:lnTo>
                <a:lnTo>
                  <a:pt x="57" y="11"/>
                </a:lnTo>
                <a:lnTo>
                  <a:pt x="51" y="4"/>
                </a:lnTo>
                <a:lnTo>
                  <a:pt x="49" y="1"/>
                </a:lnTo>
                <a:lnTo>
                  <a:pt x="49" y="0"/>
                </a:lnTo>
                <a:lnTo>
                  <a:pt x="54" y="0"/>
                </a:lnTo>
                <a:lnTo>
                  <a:pt x="61" y="8"/>
                </a:lnTo>
                <a:lnTo>
                  <a:pt x="64" y="8"/>
                </a:lnTo>
                <a:lnTo>
                  <a:pt x="61" y="3"/>
                </a:lnTo>
                <a:lnTo>
                  <a:pt x="65" y="1"/>
                </a:lnTo>
                <a:lnTo>
                  <a:pt x="77" y="4"/>
                </a:lnTo>
                <a:lnTo>
                  <a:pt x="67" y="16"/>
                </a:lnTo>
                <a:lnTo>
                  <a:pt x="68" y="20"/>
                </a:lnTo>
                <a:lnTo>
                  <a:pt x="68" y="23"/>
                </a:lnTo>
                <a:lnTo>
                  <a:pt x="71" y="25"/>
                </a:lnTo>
                <a:lnTo>
                  <a:pt x="74" y="29"/>
                </a:lnTo>
                <a:lnTo>
                  <a:pt x="76" y="36"/>
                </a:lnTo>
                <a:lnTo>
                  <a:pt x="80" y="36"/>
                </a:lnTo>
                <a:lnTo>
                  <a:pt x="82" y="38"/>
                </a:lnTo>
                <a:lnTo>
                  <a:pt x="85" y="36"/>
                </a:lnTo>
                <a:lnTo>
                  <a:pt x="86" y="36"/>
                </a:lnTo>
                <a:lnTo>
                  <a:pt x="89" y="42"/>
                </a:lnTo>
                <a:lnTo>
                  <a:pt x="90" y="45"/>
                </a:lnTo>
                <a:lnTo>
                  <a:pt x="99" y="47"/>
                </a:lnTo>
                <a:lnTo>
                  <a:pt x="99" y="48"/>
                </a:lnTo>
                <a:lnTo>
                  <a:pt x="90" y="49"/>
                </a:lnTo>
                <a:lnTo>
                  <a:pt x="87" y="51"/>
                </a:lnTo>
                <a:lnTo>
                  <a:pt x="86" y="52"/>
                </a:lnTo>
                <a:lnTo>
                  <a:pt x="90" y="57"/>
                </a:lnTo>
                <a:lnTo>
                  <a:pt x="96" y="57"/>
                </a:lnTo>
                <a:lnTo>
                  <a:pt x="104" y="54"/>
                </a:lnTo>
                <a:lnTo>
                  <a:pt x="108" y="54"/>
                </a:lnTo>
                <a:lnTo>
                  <a:pt x="109" y="57"/>
                </a:lnTo>
                <a:lnTo>
                  <a:pt x="111" y="58"/>
                </a:lnTo>
                <a:lnTo>
                  <a:pt x="111" y="61"/>
                </a:lnTo>
                <a:lnTo>
                  <a:pt x="115" y="64"/>
                </a:lnTo>
                <a:lnTo>
                  <a:pt x="112" y="70"/>
                </a:lnTo>
                <a:lnTo>
                  <a:pt x="109" y="69"/>
                </a:lnTo>
                <a:lnTo>
                  <a:pt x="106" y="74"/>
                </a:lnTo>
                <a:lnTo>
                  <a:pt x="114" y="74"/>
                </a:lnTo>
                <a:lnTo>
                  <a:pt x="114" y="76"/>
                </a:lnTo>
                <a:lnTo>
                  <a:pt x="124" y="77"/>
                </a:lnTo>
                <a:lnTo>
                  <a:pt x="124" y="82"/>
                </a:lnTo>
                <a:lnTo>
                  <a:pt x="128" y="83"/>
                </a:lnTo>
                <a:lnTo>
                  <a:pt x="131" y="80"/>
                </a:lnTo>
                <a:lnTo>
                  <a:pt x="136" y="82"/>
                </a:lnTo>
                <a:lnTo>
                  <a:pt x="128" y="88"/>
                </a:lnTo>
                <a:lnTo>
                  <a:pt x="131" y="92"/>
                </a:lnTo>
                <a:lnTo>
                  <a:pt x="128" y="104"/>
                </a:lnTo>
                <a:lnTo>
                  <a:pt x="131" y="104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  <a:cs typeface="Arial" pitchFamily="34" charset="0"/>
            </a:endParaRPr>
          </a:p>
        </p:txBody>
      </p:sp>
      <p:sp>
        <p:nvSpPr>
          <p:cNvPr id="283" name="Freeform 280"/>
          <p:cNvSpPr>
            <a:spLocks/>
          </p:cNvSpPr>
          <p:nvPr/>
        </p:nvSpPr>
        <p:spPr bwMode="auto">
          <a:xfrm rot="21334256">
            <a:off x="17415228" y="3186201"/>
            <a:ext cx="440165" cy="635572"/>
          </a:xfrm>
          <a:custGeom>
            <a:avLst/>
            <a:gdLst>
              <a:gd name="T0" fmla="*/ 2147483647 w 142"/>
              <a:gd name="T1" fmla="*/ 2147483647 h 175"/>
              <a:gd name="T2" fmla="*/ 2147483647 w 142"/>
              <a:gd name="T3" fmla="*/ 2147483647 h 175"/>
              <a:gd name="T4" fmla="*/ 2147483647 w 142"/>
              <a:gd name="T5" fmla="*/ 2147483647 h 175"/>
              <a:gd name="T6" fmla="*/ 2147483647 w 142"/>
              <a:gd name="T7" fmla="*/ 2147483647 h 175"/>
              <a:gd name="T8" fmla="*/ 2147483647 w 142"/>
              <a:gd name="T9" fmla="*/ 2147483647 h 175"/>
              <a:gd name="T10" fmla="*/ 2147483647 w 142"/>
              <a:gd name="T11" fmla="*/ 2147483647 h 175"/>
              <a:gd name="T12" fmla="*/ 2147483647 w 142"/>
              <a:gd name="T13" fmla="*/ 2147483647 h 175"/>
              <a:gd name="T14" fmla="*/ 2147483647 w 142"/>
              <a:gd name="T15" fmla="*/ 2147483647 h 175"/>
              <a:gd name="T16" fmla="*/ 2147483647 w 142"/>
              <a:gd name="T17" fmla="*/ 2147483647 h 175"/>
              <a:gd name="T18" fmla="*/ 2147483647 w 142"/>
              <a:gd name="T19" fmla="*/ 2147483647 h 175"/>
              <a:gd name="T20" fmla="*/ 2147483647 w 142"/>
              <a:gd name="T21" fmla="*/ 2147483647 h 175"/>
              <a:gd name="T22" fmla="*/ 2147483647 w 142"/>
              <a:gd name="T23" fmla="*/ 2147483647 h 175"/>
              <a:gd name="T24" fmla="*/ 2147483647 w 142"/>
              <a:gd name="T25" fmla="*/ 2147483647 h 175"/>
              <a:gd name="T26" fmla="*/ 2147483647 w 142"/>
              <a:gd name="T27" fmla="*/ 2147483647 h 175"/>
              <a:gd name="T28" fmla="*/ 2147483647 w 142"/>
              <a:gd name="T29" fmla="*/ 2147483647 h 175"/>
              <a:gd name="T30" fmla="*/ 2147483647 w 142"/>
              <a:gd name="T31" fmla="*/ 2147483647 h 175"/>
              <a:gd name="T32" fmla="*/ 2147483647 w 142"/>
              <a:gd name="T33" fmla="*/ 2147483647 h 175"/>
              <a:gd name="T34" fmla="*/ 2147483647 w 142"/>
              <a:gd name="T35" fmla="*/ 2147483647 h 175"/>
              <a:gd name="T36" fmla="*/ 2147483647 w 142"/>
              <a:gd name="T37" fmla="*/ 2147483647 h 175"/>
              <a:gd name="T38" fmla="*/ 2147483647 w 142"/>
              <a:gd name="T39" fmla="*/ 2147483647 h 175"/>
              <a:gd name="T40" fmla="*/ 2147483647 w 142"/>
              <a:gd name="T41" fmla="*/ 2147483647 h 175"/>
              <a:gd name="T42" fmla="*/ 2147483647 w 142"/>
              <a:gd name="T43" fmla="*/ 2147483647 h 175"/>
              <a:gd name="T44" fmla="*/ 2147483647 w 142"/>
              <a:gd name="T45" fmla="*/ 2147483647 h 175"/>
              <a:gd name="T46" fmla="*/ 2147483647 w 142"/>
              <a:gd name="T47" fmla="*/ 2147483647 h 175"/>
              <a:gd name="T48" fmla="*/ 2147483647 w 142"/>
              <a:gd name="T49" fmla="*/ 2147483647 h 175"/>
              <a:gd name="T50" fmla="*/ 2147483647 w 142"/>
              <a:gd name="T51" fmla="*/ 2147483647 h 175"/>
              <a:gd name="T52" fmla="*/ 2147483647 w 142"/>
              <a:gd name="T53" fmla="*/ 2147483647 h 175"/>
              <a:gd name="T54" fmla="*/ 2147483647 w 142"/>
              <a:gd name="T55" fmla="*/ 2147483647 h 175"/>
              <a:gd name="T56" fmla="*/ 2147483647 w 142"/>
              <a:gd name="T57" fmla="*/ 2147483647 h 175"/>
              <a:gd name="T58" fmla="*/ 2147483647 w 142"/>
              <a:gd name="T59" fmla="*/ 2147483647 h 175"/>
              <a:gd name="T60" fmla="*/ 2147483647 w 142"/>
              <a:gd name="T61" fmla="*/ 2147483647 h 175"/>
              <a:gd name="T62" fmla="*/ 2147483647 w 142"/>
              <a:gd name="T63" fmla="*/ 2147483647 h 175"/>
              <a:gd name="T64" fmla="*/ 2147483647 w 142"/>
              <a:gd name="T65" fmla="*/ 2147483647 h 175"/>
              <a:gd name="T66" fmla="*/ 2147483647 w 142"/>
              <a:gd name="T67" fmla="*/ 2147483647 h 175"/>
              <a:gd name="T68" fmla="*/ 2147483647 w 142"/>
              <a:gd name="T69" fmla="*/ 2147483647 h 175"/>
              <a:gd name="T70" fmla="*/ 2147483647 w 142"/>
              <a:gd name="T71" fmla="*/ 2147483647 h 175"/>
              <a:gd name="T72" fmla="*/ 2147483647 w 142"/>
              <a:gd name="T73" fmla="*/ 2147483647 h 175"/>
              <a:gd name="T74" fmla="*/ 2147483647 w 142"/>
              <a:gd name="T75" fmla="*/ 2147483647 h 175"/>
              <a:gd name="T76" fmla="*/ 2147483647 w 142"/>
              <a:gd name="T77" fmla="*/ 2147483647 h 175"/>
              <a:gd name="T78" fmla="*/ 2147483647 w 142"/>
              <a:gd name="T79" fmla="*/ 2147483647 h 175"/>
              <a:gd name="T80" fmla="*/ 2147483647 w 142"/>
              <a:gd name="T81" fmla="*/ 2147483647 h 175"/>
              <a:gd name="T82" fmla="*/ 2147483647 w 142"/>
              <a:gd name="T83" fmla="*/ 2147483647 h 175"/>
              <a:gd name="T84" fmla="*/ 2147483647 w 142"/>
              <a:gd name="T85" fmla="*/ 2147483647 h 175"/>
              <a:gd name="T86" fmla="*/ 2147483647 w 142"/>
              <a:gd name="T87" fmla="*/ 2147483647 h 175"/>
              <a:gd name="T88" fmla="*/ 2147483647 w 142"/>
              <a:gd name="T89" fmla="*/ 2147483647 h 175"/>
              <a:gd name="T90" fmla="*/ 2147483647 w 142"/>
              <a:gd name="T91" fmla="*/ 2147483647 h 175"/>
              <a:gd name="T92" fmla="*/ 2147483647 w 142"/>
              <a:gd name="T93" fmla="*/ 2147483647 h 175"/>
              <a:gd name="T94" fmla="*/ 2147483647 w 142"/>
              <a:gd name="T95" fmla="*/ 2147483647 h 175"/>
              <a:gd name="T96" fmla="*/ 2147483647 w 142"/>
              <a:gd name="T97" fmla="*/ 2147483647 h 175"/>
              <a:gd name="T98" fmla="*/ 2147483647 w 142"/>
              <a:gd name="T99" fmla="*/ 2147483647 h 175"/>
              <a:gd name="T100" fmla="*/ 2147483647 w 142"/>
              <a:gd name="T101" fmla="*/ 2147483647 h 175"/>
              <a:gd name="T102" fmla="*/ 0 w 142"/>
              <a:gd name="T103" fmla="*/ 2147483647 h 175"/>
              <a:gd name="T104" fmla="*/ 2147483647 w 142"/>
              <a:gd name="T105" fmla="*/ 2147483647 h 175"/>
              <a:gd name="T106" fmla="*/ 2147483647 w 142"/>
              <a:gd name="T107" fmla="*/ 2147483647 h 175"/>
              <a:gd name="T108" fmla="*/ 2147483647 w 142"/>
              <a:gd name="T109" fmla="*/ 2147483647 h 175"/>
              <a:gd name="T110" fmla="*/ 2147483647 w 142"/>
              <a:gd name="T111" fmla="*/ 2147483647 h 175"/>
              <a:gd name="T112" fmla="*/ 2147483647 w 142"/>
              <a:gd name="T113" fmla="*/ 2147483647 h 175"/>
              <a:gd name="T114" fmla="*/ 2147483647 w 142"/>
              <a:gd name="T115" fmla="*/ 2147483647 h 175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142"/>
              <a:gd name="T175" fmla="*/ 0 h 175"/>
              <a:gd name="T176" fmla="*/ 142 w 142"/>
              <a:gd name="T177" fmla="*/ 175 h 175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142" h="175">
                <a:moveTo>
                  <a:pt x="92" y="1"/>
                </a:moveTo>
                <a:lnTo>
                  <a:pt x="91" y="29"/>
                </a:lnTo>
                <a:lnTo>
                  <a:pt x="100" y="30"/>
                </a:lnTo>
                <a:lnTo>
                  <a:pt x="100" y="27"/>
                </a:lnTo>
                <a:lnTo>
                  <a:pt x="107" y="27"/>
                </a:lnTo>
                <a:lnTo>
                  <a:pt x="134" y="29"/>
                </a:lnTo>
                <a:lnTo>
                  <a:pt x="134" y="36"/>
                </a:lnTo>
                <a:lnTo>
                  <a:pt x="128" y="36"/>
                </a:lnTo>
                <a:lnTo>
                  <a:pt x="126" y="44"/>
                </a:lnTo>
                <a:lnTo>
                  <a:pt x="126" y="46"/>
                </a:lnTo>
                <a:lnTo>
                  <a:pt x="122" y="46"/>
                </a:lnTo>
                <a:lnTo>
                  <a:pt x="117" y="45"/>
                </a:lnTo>
                <a:lnTo>
                  <a:pt x="117" y="54"/>
                </a:lnTo>
                <a:lnTo>
                  <a:pt x="112" y="51"/>
                </a:lnTo>
                <a:lnTo>
                  <a:pt x="112" y="58"/>
                </a:lnTo>
                <a:lnTo>
                  <a:pt x="113" y="58"/>
                </a:lnTo>
                <a:lnTo>
                  <a:pt x="110" y="85"/>
                </a:lnTo>
                <a:lnTo>
                  <a:pt x="114" y="85"/>
                </a:lnTo>
                <a:lnTo>
                  <a:pt x="114" y="95"/>
                </a:lnTo>
                <a:lnTo>
                  <a:pt x="114" y="99"/>
                </a:lnTo>
                <a:lnTo>
                  <a:pt x="110" y="99"/>
                </a:lnTo>
                <a:lnTo>
                  <a:pt x="109" y="99"/>
                </a:lnTo>
                <a:lnTo>
                  <a:pt x="107" y="101"/>
                </a:lnTo>
                <a:lnTo>
                  <a:pt x="104" y="105"/>
                </a:lnTo>
                <a:lnTo>
                  <a:pt x="106" y="107"/>
                </a:lnTo>
                <a:lnTo>
                  <a:pt x="107" y="105"/>
                </a:lnTo>
                <a:lnTo>
                  <a:pt x="109" y="107"/>
                </a:lnTo>
                <a:lnTo>
                  <a:pt x="107" y="107"/>
                </a:lnTo>
                <a:lnTo>
                  <a:pt x="104" y="107"/>
                </a:lnTo>
                <a:lnTo>
                  <a:pt x="103" y="107"/>
                </a:lnTo>
                <a:lnTo>
                  <a:pt x="101" y="107"/>
                </a:lnTo>
                <a:lnTo>
                  <a:pt x="98" y="108"/>
                </a:lnTo>
                <a:lnTo>
                  <a:pt x="97" y="107"/>
                </a:lnTo>
                <a:lnTo>
                  <a:pt x="95" y="105"/>
                </a:lnTo>
                <a:lnTo>
                  <a:pt x="94" y="107"/>
                </a:lnTo>
                <a:lnTo>
                  <a:pt x="92" y="107"/>
                </a:lnTo>
                <a:lnTo>
                  <a:pt x="91" y="107"/>
                </a:lnTo>
                <a:lnTo>
                  <a:pt x="92" y="104"/>
                </a:lnTo>
                <a:lnTo>
                  <a:pt x="91" y="102"/>
                </a:lnTo>
                <a:lnTo>
                  <a:pt x="87" y="102"/>
                </a:lnTo>
                <a:lnTo>
                  <a:pt x="84" y="102"/>
                </a:lnTo>
                <a:lnTo>
                  <a:pt x="90" y="112"/>
                </a:lnTo>
                <a:lnTo>
                  <a:pt x="101" y="114"/>
                </a:lnTo>
                <a:lnTo>
                  <a:pt x="113" y="114"/>
                </a:lnTo>
                <a:lnTo>
                  <a:pt x="123" y="109"/>
                </a:lnTo>
                <a:lnTo>
                  <a:pt x="122" y="117"/>
                </a:lnTo>
                <a:lnTo>
                  <a:pt x="120" y="117"/>
                </a:lnTo>
                <a:lnTo>
                  <a:pt x="120" y="124"/>
                </a:lnTo>
                <a:lnTo>
                  <a:pt x="138" y="126"/>
                </a:lnTo>
                <a:lnTo>
                  <a:pt x="138" y="139"/>
                </a:lnTo>
                <a:lnTo>
                  <a:pt x="142" y="139"/>
                </a:lnTo>
                <a:lnTo>
                  <a:pt x="142" y="146"/>
                </a:lnTo>
                <a:lnTo>
                  <a:pt x="139" y="148"/>
                </a:lnTo>
                <a:lnTo>
                  <a:pt x="136" y="152"/>
                </a:lnTo>
                <a:lnTo>
                  <a:pt x="136" y="170"/>
                </a:lnTo>
                <a:lnTo>
                  <a:pt x="135" y="170"/>
                </a:lnTo>
                <a:lnTo>
                  <a:pt x="132" y="168"/>
                </a:lnTo>
                <a:lnTo>
                  <a:pt x="132" y="170"/>
                </a:lnTo>
                <a:lnTo>
                  <a:pt x="131" y="170"/>
                </a:lnTo>
                <a:lnTo>
                  <a:pt x="129" y="167"/>
                </a:lnTo>
                <a:lnTo>
                  <a:pt x="128" y="167"/>
                </a:lnTo>
                <a:lnTo>
                  <a:pt x="125" y="168"/>
                </a:lnTo>
                <a:lnTo>
                  <a:pt x="123" y="167"/>
                </a:lnTo>
                <a:lnTo>
                  <a:pt x="125" y="171"/>
                </a:lnTo>
                <a:lnTo>
                  <a:pt x="123" y="174"/>
                </a:lnTo>
                <a:lnTo>
                  <a:pt x="104" y="164"/>
                </a:lnTo>
                <a:lnTo>
                  <a:pt x="104" y="161"/>
                </a:lnTo>
                <a:lnTo>
                  <a:pt x="100" y="158"/>
                </a:lnTo>
                <a:lnTo>
                  <a:pt x="94" y="165"/>
                </a:lnTo>
                <a:lnTo>
                  <a:pt x="91" y="164"/>
                </a:lnTo>
                <a:lnTo>
                  <a:pt x="90" y="167"/>
                </a:lnTo>
                <a:lnTo>
                  <a:pt x="92" y="170"/>
                </a:lnTo>
                <a:lnTo>
                  <a:pt x="88" y="175"/>
                </a:lnTo>
                <a:lnTo>
                  <a:pt x="73" y="168"/>
                </a:lnTo>
                <a:lnTo>
                  <a:pt x="72" y="171"/>
                </a:lnTo>
                <a:lnTo>
                  <a:pt x="62" y="167"/>
                </a:lnTo>
                <a:lnTo>
                  <a:pt x="60" y="170"/>
                </a:lnTo>
                <a:lnTo>
                  <a:pt x="57" y="168"/>
                </a:lnTo>
                <a:lnTo>
                  <a:pt x="56" y="171"/>
                </a:lnTo>
                <a:lnTo>
                  <a:pt x="46" y="165"/>
                </a:lnTo>
                <a:lnTo>
                  <a:pt x="56" y="143"/>
                </a:lnTo>
                <a:lnTo>
                  <a:pt x="54" y="142"/>
                </a:lnTo>
                <a:lnTo>
                  <a:pt x="56" y="131"/>
                </a:lnTo>
                <a:lnTo>
                  <a:pt x="54" y="133"/>
                </a:lnTo>
                <a:lnTo>
                  <a:pt x="53" y="136"/>
                </a:lnTo>
                <a:lnTo>
                  <a:pt x="51" y="134"/>
                </a:lnTo>
                <a:lnTo>
                  <a:pt x="50" y="136"/>
                </a:lnTo>
                <a:lnTo>
                  <a:pt x="49" y="137"/>
                </a:lnTo>
                <a:lnTo>
                  <a:pt x="41" y="140"/>
                </a:lnTo>
                <a:lnTo>
                  <a:pt x="40" y="139"/>
                </a:lnTo>
                <a:lnTo>
                  <a:pt x="40" y="117"/>
                </a:lnTo>
                <a:lnTo>
                  <a:pt x="41" y="117"/>
                </a:lnTo>
                <a:lnTo>
                  <a:pt x="43" y="96"/>
                </a:lnTo>
                <a:lnTo>
                  <a:pt x="40" y="93"/>
                </a:lnTo>
                <a:lnTo>
                  <a:pt x="40" y="71"/>
                </a:lnTo>
                <a:lnTo>
                  <a:pt x="37" y="71"/>
                </a:lnTo>
                <a:lnTo>
                  <a:pt x="38" y="58"/>
                </a:lnTo>
                <a:lnTo>
                  <a:pt x="35" y="54"/>
                </a:lnTo>
                <a:lnTo>
                  <a:pt x="28" y="55"/>
                </a:lnTo>
                <a:lnTo>
                  <a:pt x="27" y="52"/>
                </a:lnTo>
                <a:lnTo>
                  <a:pt x="18" y="52"/>
                </a:lnTo>
                <a:lnTo>
                  <a:pt x="18" y="41"/>
                </a:lnTo>
                <a:lnTo>
                  <a:pt x="0" y="39"/>
                </a:lnTo>
                <a:lnTo>
                  <a:pt x="0" y="23"/>
                </a:lnTo>
                <a:lnTo>
                  <a:pt x="28" y="24"/>
                </a:lnTo>
                <a:lnTo>
                  <a:pt x="28" y="16"/>
                </a:lnTo>
                <a:lnTo>
                  <a:pt x="32" y="11"/>
                </a:lnTo>
                <a:lnTo>
                  <a:pt x="29" y="8"/>
                </a:lnTo>
                <a:lnTo>
                  <a:pt x="29" y="4"/>
                </a:lnTo>
                <a:lnTo>
                  <a:pt x="31" y="3"/>
                </a:lnTo>
                <a:lnTo>
                  <a:pt x="40" y="7"/>
                </a:lnTo>
                <a:lnTo>
                  <a:pt x="60" y="8"/>
                </a:lnTo>
                <a:lnTo>
                  <a:pt x="60" y="5"/>
                </a:lnTo>
                <a:lnTo>
                  <a:pt x="60" y="0"/>
                </a:lnTo>
                <a:lnTo>
                  <a:pt x="92" y="1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  <a:cs typeface="Arial" pitchFamily="34" charset="0"/>
            </a:endParaRPr>
          </a:p>
        </p:txBody>
      </p:sp>
      <p:sp>
        <p:nvSpPr>
          <p:cNvPr id="284" name="Freeform 281"/>
          <p:cNvSpPr>
            <a:spLocks noEditPoints="1"/>
          </p:cNvSpPr>
          <p:nvPr/>
        </p:nvSpPr>
        <p:spPr bwMode="auto">
          <a:xfrm rot="21334256">
            <a:off x="14326860" y="3360859"/>
            <a:ext cx="1061896" cy="601524"/>
          </a:xfrm>
          <a:custGeom>
            <a:avLst/>
            <a:gdLst>
              <a:gd name="T0" fmla="*/ 2147483647 w 344"/>
              <a:gd name="T1" fmla="*/ 2147483647 h 165"/>
              <a:gd name="T2" fmla="*/ 2147483647 w 344"/>
              <a:gd name="T3" fmla="*/ 2147483647 h 165"/>
              <a:gd name="T4" fmla="*/ 2147483647 w 344"/>
              <a:gd name="T5" fmla="*/ 2147483647 h 165"/>
              <a:gd name="T6" fmla="*/ 2147483647 w 344"/>
              <a:gd name="T7" fmla="*/ 2147483647 h 165"/>
              <a:gd name="T8" fmla="*/ 2147483647 w 344"/>
              <a:gd name="T9" fmla="*/ 2147483647 h 165"/>
              <a:gd name="T10" fmla="*/ 2147483647 w 344"/>
              <a:gd name="T11" fmla="*/ 2147483647 h 165"/>
              <a:gd name="T12" fmla="*/ 2147483647 w 344"/>
              <a:gd name="T13" fmla="*/ 2147483647 h 165"/>
              <a:gd name="T14" fmla="*/ 2147483647 w 344"/>
              <a:gd name="T15" fmla="*/ 2147483647 h 165"/>
              <a:gd name="T16" fmla="*/ 2147483647 w 344"/>
              <a:gd name="T17" fmla="*/ 2147483647 h 165"/>
              <a:gd name="T18" fmla="*/ 2147483647 w 344"/>
              <a:gd name="T19" fmla="*/ 2147483647 h 165"/>
              <a:gd name="T20" fmla="*/ 2147483647 w 344"/>
              <a:gd name="T21" fmla="*/ 2147483647 h 165"/>
              <a:gd name="T22" fmla="*/ 2147483647 w 344"/>
              <a:gd name="T23" fmla="*/ 2147483647 h 165"/>
              <a:gd name="T24" fmla="*/ 2147483647 w 344"/>
              <a:gd name="T25" fmla="*/ 2147483647 h 165"/>
              <a:gd name="T26" fmla="*/ 2147483647 w 344"/>
              <a:gd name="T27" fmla="*/ 2147483647 h 165"/>
              <a:gd name="T28" fmla="*/ 2147483647 w 344"/>
              <a:gd name="T29" fmla="*/ 2147483647 h 165"/>
              <a:gd name="T30" fmla="*/ 2147483647 w 344"/>
              <a:gd name="T31" fmla="*/ 2147483647 h 165"/>
              <a:gd name="T32" fmla="*/ 2147483647 w 344"/>
              <a:gd name="T33" fmla="*/ 2147483647 h 165"/>
              <a:gd name="T34" fmla="*/ 2147483647 w 344"/>
              <a:gd name="T35" fmla="*/ 2147483647 h 165"/>
              <a:gd name="T36" fmla="*/ 2147483647 w 344"/>
              <a:gd name="T37" fmla="*/ 2147483647 h 165"/>
              <a:gd name="T38" fmla="*/ 2147483647 w 344"/>
              <a:gd name="T39" fmla="*/ 2147483647 h 165"/>
              <a:gd name="T40" fmla="*/ 2147483647 w 344"/>
              <a:gd name="T41" fmla="*/ 2147483647 h 165"/>
              <a:gd name="T42" fmla="*/ 2147483647 w 344"/>
              <a:gd name="T43" fmla="*/ 2147483647 h 165"/>
              <a:gd name="T44" fmla="*/ 2147483647 w 344"/>
              <a:gd name="T45" fmla="*/ 2147483647 h 165"/>
              <a:gd name="T46" fmla="*/ 2147483647 w 344"/>
              <a:gd name="T47" fmla="*/ 2147483647 h 165"/>
              <a:gd name="T48" fmla="*/ 2147483647 w 344"/>
              <a:gd name="T49" fmla="*/ 2147483647 h 165"/>
              <a:gd name="T50" fmla="*/ 2147483647 w 344"/>
              <a:gd name="T51" fmla="*/ 2147483647 h 165"/>
              <a:gd name="T52" fmla="*/ 2147483647 w 344"/>
              <a:gd name="T53" fmla="*/ 2147483647 h 165"/>
              <a:gd name="T54" fmla="*/ 2147483647 w 344"/>
              <a:gd name="T55" fmla="*/ 2147483647 h 165"/>
              <a:gd name="T56" fmla="*/ 2147483647 w 344"/>
              <a:gd name="T57" fmla="*/ 2147483647 h 165"/>
              <a:gd name="T58" fmla="*/ 2147483647 w 344"/>
              <a:gd name="T59" fmla="*/ 2147483647 h 165"/>
              <a:gd name="T60" fmla="*/ 2147483647 w 344"/>
              <a:gd name="T61" fmla="*/ 2147483647 h 165"/>
              <a:gd name="T62" fmla="*/ 2147483647 w 344"/>
              <a:gd name="T63" fmla="*/ 2147483647 h 165"/>
              <a:gd name="T64" fmla="*/ 2147483647 w 344"/>
              <a:gd name="T65" fmla="*/ 2147483647 h 165"/>
              <a:gd name="T66" fmla="*/ 2147483647 w 344"/>
              <a:gd name="T67" fmla="*/ 2147483647 h 165"/>
              <a:gd name="T68" fmla="*/ 2147483647 w 344"/>
              <a:gd name="T69" fmla="*/ 2147483647 h 165"/>
              <a:gd name="T70" fmla="*/ 2147483647 w 344"/>
              <a:gd name="T71" fmla="*/ 2147483647 h 165"/>
              <a:gd name="T72" fmla="*/ 2147483647 w 344"/>
              <a:gd name="T73" fmla="*/ 2147483647 h 165"/>
              <a:gd name="T74" fmla="*/ 2147483647 w 344"/>
              <a:gd name="T75" fmla="*/ 2147483647 h 165"/>
              <a:gd name="T76" fmla="*/ 2147483647 w 344"/>
              <a:gd name="T77" fmla="*/ 2147483647 h 165"/>
              <a:gd name="T78" fmla="*/ 2147483647 w 344"/>
              <a:gd name="T79" fmla="*/ 2147483647 h 165"/>
              <a:gd name="T80" fmla="*/ 2147483647 w 344"/>
              <a:gd name="T81" fmla="*/ 2147483647 h 165"/>
              <a:gd name="T82" fmla="*/ 2147483647 w 344"/>
              <a:gd name="T83" fmla="*/ 2147483647 h 165"/>
              <a:gd name="T84" fmla="*/ 2147483647 w 344"/>
              <a:gd name="T85" fmla="*/ 2147483647 h 165"/>
              <a:gd name="T86" fmla="*/ 2147483647 w 344"/>
              <a:gd name="T87" fmla="*/ 2147483647 h 165"/>
              <a:gd name="T88" fmla="*/ 2147483647 w 344"/>
              <a:gd name="T89" fmla="*/ 2147483647 h 165"/>
              <a:gd name="T90" fmla="*/ 2147483647 w 344"/>
              <a:gd name="T91" fmla="*/ 2147483647 h 165"/>
              <a:gd name="T92" fmla="*/ 2147483647 w 344"/>
              <a:gd name="T93" fmla="*/ 2147483647 h 165"/>
              <a:gd name="T94" fmla="*/ 2147483647 w 344"/>
              <a:gd name="T95" fmla="*/ 2147483647 h 165"/>
              <a:gd name="T96" fmla="*/ 2147483647 w 344"/>
              <a:gd name="T97" fmla="*/ 2147483647 h 165"/>
              <a:gd name="T98" fmla="*/ 2147483647 w 344"/>
              <a:gd name="T99" fmla="*/ 2147483647 h 165"/>
              <a:gd name="T100" fmla="*/ 2147483647 w 344"/>
              <a:gd name="T101" fmla="*/ 2147483647 h 165"/>
              <a:gd name="T102" fmla="*/ 2147483647 w 344"/>
              <a:gd name="T103" fmla="*/ 2147483647 h 165"/>
              <a:gd name="T104" fmla="*/ 2147483647 w 344"/>
              <a:gd name="T105" fmla="*/ 2147483647 h 165"/>
              <a:gd name="T106" fmla="*/ 2147483647 w 344"/>
              <a:gd name="T107" fmla="*/ 2147483647 h 165"/>
              <a:gd name="T108" fmla="*/ 2147483647 w 344"/>
              <a:gd name="T109" fmla="*/ 2147483647 h 165"/>
              <a:gd name="T110" fmla="*/ 2147483647 w 344"/>
              <a:gd name="T111" fmla="*/ 2147483647 h 165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344"/>
              <a:gd name="T169" fmla="*/ 0 h 165"/>
              <a:gd name="T170" fmla="*/ 344 w 344"/>
              <a:gd name="T171" fmla="*/ 165 h 165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344" h="165">
                <a:moveTo>
                  <a:pt x="88" y="2"/>
                </a:moveTo>
                <a:lnTo>
                  <a:pt x="91" y="2"/>
                </a:lnTo>
                <a:lnTo>
                  <a:pt x="95" y="0"/>
                </a:lnTo>
                <a:lnTo>
                  <a:pt x="99" y="0"/>
                </a:lnTo>
                <a:lnTo>
                  <a:pt x="101" y="0"/>
                </a:lnTo>
                <a:lnTo>
                  <a:pt x="104" y="1"/>
                </a:lnTo>
                <a:lnTo>
                  <a:pt x="110" y="4"/>
                </a:lnTo>
                <a:lnTo>
                  <a:pt x="115" y="7"/>
                </a:lnTo>
                <a:lnTo>
                  <a:pt x="118" y="8"/>
                </a:lnTo>
                <a:lnTo>
                  <a:pt x="121" y="10"/>
                </a:lnTo>
                <a:lnTo>
                  <a:pt x="123" y="11"/>
                </a:lnTo>
                <a:lnTo>
                  <a:pt x="127" y="16"/>
                </a:lnTo>
                <a:lnTo>
                  <a:pt x="129" y="19"/>
                </a:lnTo>
                <a:lnTo>
                  <a:pt x="135" y="23"/>
                </a:lnTo>
                <a:lnTo>
                  <a:pt x="137" y="26"/>
                </a:lnTo>
                <a:lnTo>
                  <a:pt x="146" y="32"/>
                </a:lnTo>
                <a:lnTo>
                  <a:pt x="152" y="36"/>
                </a:lnTo>
                <a:lnTo>
                  <a:pt x="156" y="39"/>
                </a:lnTo>
                <a:lnTo>
                  <a:pt x="164" y="42"/>
                </a:lnTo>
                <a:lnTo>
                  <a:pt x="165" y="43"/>
                </a:lnTo>
                <a:lnTo>
                  <a:pt x="184" y="51"/>
                </a:lnTo>
                <a:lnTo>
                  <a:pt x="187" y="54"/>
                </a:lnTo>
                <a:lnTo>
                  <a:pt x="195" y="57"/>
                </a:lnTo>
                <a:lnTo>
                  <a:pt x="198" y="58"/>
                </a:lnTo>
                <a:lnTo>
                  <a:pt x="202" y="60"/>
                </a:lnTo>
                <a:lnTo>
                  <a:pt x="206" y="61"/>
                </a:lnTo>
                <a:lnTo>
                  <a:pt x="209" y="61"/>
                </a:lnTo>
                <a:lnTo>
                  <a:pt x="214" y="61"/>
                </a:lnTo>
                <a:lnTo>
                  <a:pt x="217" y="61"/>
                </a:lnTo>
                <a:lnTo>
                  <a:pt x="218" y="61"/>
                </a:lnTo>
                <a:lnTo>
                  <a:pt x="222" y="63"/>
                </a:lnTo>
                <a:lnTo>
                  <a:pt x="227" y="63"/>
                </a:lnTo>
                <a:lnTo>
                  <a:pt x="231" y="63"/>
                </a:lnTo>
                <a:lnTo>
                  <a:pt x="234" y="63"/>
                </a:lnTo>
                <a:lnTo>
                  <a:pt x="247" y="64"/>
                </a:lnTo>
                <a:lnTo>
                  <a:pt x="249" y="64"/>
                </a:lnTo>
                <a:lnTo>
                  <a:pt x="250" y="64"/>
                </a:lnTo>
                <a:lnTo>
                  <a:pt x="252" y="64"/>
                </a:lnTo>
                <a:lnTo>
                  <a:pt x="253" y="63"/>
                </a:lnTo>
                <a:lnTo>
                  <a:pt x="255" y="63"/>
                </a:lnTo>
                <a:lnTo>
                  <a:pt x="256" y="64"/>
                </a:lnTo>
                <a:lnTo>
                  <a:pt x="258" y="63"/>
                </a:lnTo>
                <a:lnTo>
                  <a:pt x="256" y="61"/>
                </a:lnTo>
                <a:lnTo>
                  <a:pt x="255" y="60"/>
                </a:lnTo>
                <a:lnTo>
                  <a:pt x="256" y="58"/>
                </a:lnTo>
                <a:lnTo>
                  <a:pt x="258" y="57"/>
                </a:lnTo>
                <a:lnTo>
                  <a:pt x="262" y="58"/>
                </a:lnTo>
                <a:lnTo>
                  <a:pt x="265" y="60"/>
                </a:lnTo>
                <a:lnTo>
                  <a:pt x="265" y="61"/>
                </a:lnTo>
                <a:lnTo>
                  <a:pt x="263" y="63"/>
                </a:lnTo>
                <a:lnTo>
                  <a:pt x="266" y="63"/>
                </a:lnTo>
                <a:lnTo>
                  <a:pt x="268" y="63"/>
                </a:lnTo>
                <a:lnTo>
                  <a:pt x="272" y="61"/>
                </a:lnTo>
                <a:lnTo>
                  <a:pt x="284" y="55"/>
                </a:lnTo>
                <a:lnTo>
                  <a:pt x="287" y="54"/>
                </a:lnTo>
                <a:lnTo>
                  <a:pt x="293" y="52"/>
                </a:lnTo>
                <a:lnTo>
                  <a:pt x="297" y="49"/>
                </a:lnTo>
                <a:lnTo>
                  <a:pt x="303" y="45"/>
                </a:lnTo>
                <a:lnTo>
                  <a:pt x="305" y="43"/>
                </a:lnTo>
                <a:lnTo>
                  <a:pt x="307" y="41"/>
                </a:lnTo>
                <a:lnTo>
                  <a:pt x="313" y="33"/>
                </a:lnTo>
                <a:lnTo>
                  <a:pt x="315" y="33"/>
                </a:lnTo>
                <a:lnTo>
                  <a:pt x="322" y="39"/>
                </a:lnTo>
                <a:lnTo>
                  <a:pt x="322" y="41"/>
                </a:lnTo>
                <a:lnTo>
                  <a:pt x="321" y="43"/>
                </a:lnTo>
                <a:lnTo>
                  <a:pt x="321" y="45"/>
                </a:lnTo>
                <a:lnTo>
                  <a:pt x="324" y="46"/>
                </a:lnTo>
                <a:lnTo>
                  <a:pt x="325" y="49"/>
                </a:lnTo>
                <a:lnTo>
                  <a:pt x="331" y="54"/>
                </a:lnTo>
                <a:lnTo>
                  <a:pt x="331" y="57"/>
                </a:lnTo>
                <a:lnTo>
                  <a:pt x="335" y="57"/>
                </a:lnTo>
                <a:lnTo>
                  <a:pt x="340" y="65"/>
                </a:lnTo>
                <a:lnTo>
                  <a:pt x="343" y="74"/>
                </a:lnTo>
                <a:lnTo>
                  <a:pt x="344" y="82"/>
                </a:lnTo>
                <a:lnTo>
                  <a:pt x="344" y="92"/>
                </a:lnTo>
                <a:lnTo>
                  <a:pt x="337" y="99"/>
                </a:lnTo>
                <a:lnTo>
                  <a:pt x="340" y="108"/>
                </a:lnTo>
                <a:lnTo>
                  <a:pt x="340" y="111"/>
                </a:lnTo>
                <a:lnTo>
                  <a:pt x="335" y="124"/>
                </a:lnTo>
                <a:lnTo>
                  <a:pt x="335" y="128"/>
                </a:lnTo>
                <a:lnTo>
                  <a:pt x="335" y="131"/>
                </a:lnTo>
                <a:lnTo>
                  <a:pt x="331" y="134"/>
                </a:lnTo>
                <a:lnTo>
                  <a:pt x="328" y="134"/>
                </a:lnTo>
                <a:lnTo>
                  <a:pt x="327" y="136"/>
                </a:lnTo>
                <a:lnTo>
                  <a:pt x="329" y="139"/>
                </a:lnTo>
                <a:lnTo>
                  <a:pt x="328" y="146"/>
                </a:lnTo>
                <a:lnTo>
                  <a:pt x="325" y="149"/>
                </a:lnTo>
                <a:lnTo>
                  <a:pt x="322" y="152"/>
                </a:lnTo>
                <a:lnTo>
                  <a:pt x="321" y="153"/>
                </a:lnTo>
                <a:lnTo>
                  <a:pt x="318" y="153"/>
                </a:lnTo>
                <a:lnTo>
                  <a:pt x="315" y="150"/>
                </a:lnTo>
                <a:lnTo>
                  <a:pt x="312" y="149"/>
                </a:lnTo>
                <a:lnTo>
                  <a:pt x="306" y="149"/>
                </a:lnTo>
                <a:lnTo>
                  <a:pt x="306" y="148"/>
                </a:lnTo>
                <a:lnTo>
                  <a:pt x="300" y="148"/>
                </a:lnTo>
                <a:lnTo>
                  <a:pt x="300" y="146"/>
                </a:lnTo>
                <a:lnTo>
                  <a:pt x="299" y="145"/>
                </a:lnTo>
                <a:lnTo>
                  <a:pt x="297" y="146"/>
                </a:lnTo>
                <a:lnTo>
                  <a:pt x="296" y="145"/>
                </a:lnTo>
                <a:lnTo>
                  <a:pt x="288" y="145"/>
                </a:lnTo>
                <a:lnTo>
                  <a:pt x="287" y="145"/>
                </a:lnTo>
                <a:lnTo>
                  <a:pt x="285" y="143"/>
                </a:lnTo>
                <a:lnTo>
                  <a:pt x="287" y="140"/>
                </a:lnTo>
                <a:lnTo>
                  <a:pt x="287" y="139"/>
                </a:lnTo>
                <a:lnTo>
                  <a:pt x="285" y="137"/>
                </a:lnTo>
                <a:lnTo>
                  <a:pt x="284" y="137"/>
                </a:lnTo>
                <a:lnTo>
                  <a:pt x="283" y="134"/>
                </a:lnTo>
                <a:lnTo>
                  <a:pt x="280" y="134"/>
                </a:lnTo>
                <a:lnTo>
                  <a:pt x="278" y="133"/>
                </a:lnTo>
                <a:lnTo>
                  <a:pt x="277" y="133"/>
                </a:lnTo>
                <a:lnTo>
                  <a:pt x="275" y="133"/>
                </a:lnTo>
                <a:lnTo>
                  <a:pt x="274" y="128"/>
                </a:lnTo>
                <a:lnTo>
                  <a:pt x="271" y="128"/>
                </a:lnTo>
                <a:lnTo>
                  <a:pt x="268" y="124"/>
                </a:lnTo>
                <a:lnTo>
                  <a:pt x="265" y="124"/>
                </a:lnTo>
                <a:lnTo>
                  <a:pt x="258" y="126"/>
                </a:lnTo>
                <a:lnTo>
                  <a:pt x="256" y="128"/>
                </a:lnTo>
                <a:lnTo>
                  <a:pt x="252" y="134"/>
                </a:lnTo>
                <a:lnTo>
                  <a:pt x="250" y="134"/>
                </a:lnTo>
                <a:lnTo>
                  <a:pt x="237" y="133"/>
                </a:lnTo>
                <a:lnTo>
                  <a:pt x="236" y="133"/>
                </a:lnTo>
                <a:lnTo>
                  <a:pt x="234" y="136"/>
                </a:lnTo>
                <a:lnTo>
                  <a:pt x="228" y="140"/>
                </a:lnTo>
                <a:lnTo>
                  <a:pt x="221" y="143"/>
                </a:lnTo>
                <a:lnTo>
                  <a:pt x="215" y="143"/>
                </a:lnTo>
                <a:lnTo>
                  <a:pt x="208" y="149"/>
                </a:lnTo>
                <a:lnTo>
                  <a:pt x="203" y="152"/>
                </a:lnTo>
                <a:lnTo>
                  <a:pt x="202" y="150"/>
                </a:lnTo>
                <a:lnTo>
                  <a:pt x="200" y="152"/>
                </a:lnTo>
                <a:lnTo>
                  <a:pt x="199" y="155"/>
                </a:lnTo>
                <a:lnTo>
                  <a:pt x="198" y="161"/>
                </a:lnTo>
                <a:lnTo>
                  <a:pt x="195" y="162"/>
                </a:lnTo>
                <a:lnTo>
                  <a:pt x="190" y="164"/>
                </a:lnTo>
                <a:lnTo>
                  <a:pt x="187" y="165"/>
                </a:lnTo>
                <a:lnTo>
                  <a:pt x="183" y="164"/>
                </a:lnTo>
                <a:lnTo>
                  <a:pt x="178" y="161"/>
                </a:lnTo>
                <a:lnTo>
                  <a:pt x="146" y="149"/>
                </a:lnTo>
                <a:lnTo>
                  <a:pt x="126" y="140"/>
                </a:lnTo>
                <a:lnTo>
                  <a:pt x="98" y="146"/>
                </a:lnTo>
                <a:lnTo>
                  <a:pt x="95" y="145"/>
                </a:lnTo>
                <a:lnTo>
                  <a:pt x="88" y="143"/>
                </a:lnTo>
                <a:lnTo>
                  <a:pt x="79" y="140"/>
                </a:lnTo>
                <a:lnTo>
                  <a:pt x="73" y="139"/>
                </a:lnTo>
                <a:lnTo>
                  <a:pt x="58" y="139"/>
                </a:lnTo>
                <a:lnTo>
                  <a:pt x="54" y="140"/>
                </a:lnTo>
                <a:lnTo>
                  <a:pt x="51" y="139"/>
                </a:lnTo>
                <a:lnTo>
                  <a:pt x="50" y="137"/>
                </a:lnTo>
                <a:lnTo>
                  <a:pt x="48" y="136"/>
                </a:lnTo>
                <a:lnTo>
                  <a:pt x="32" y="128"/>
                </a:lnTo>
                <a:lnTo>
                  <a:pt x="26" y="127"/>
                </a:lnTo>
                <a:lnTo>
                  <a:pt x="25" y="126"/>
                </a:lnTo>
                <a:lnTo>
                  <a:pt x="23" y="123"/>
                </a:lnTo>
                <a:lnTo>
                  <a:pt x="23" y="121"/>
                </a:lnTo>
                <a:lnTo>
                  <a:pt x="22" y="120"/>
                </a:lnTo>
                <a:lnTo>
                  <a:pt x="20" y="114"/>
                </a:lnTo>
                <a:lnTo>
                  <a:pt x="19" y="111"/>
                </a:lnTo>
                <a:lnTo>
                  <a:pt x="20" y="106"/>
                </a:lnTo>
                <a:lnTo>
                  <a:pt x="19" y="105"/>
                </a:lnTo>
                <a:lnTo>
                  <a:pt x="17" y="102"/>
                </a:lnTo>
                <a:lnTo>
                  <a:pt x="16" y="102"/>
                </a:lnTo>
                <a:lnTo>
                  <a:pt x="16" y="101"/>
                </a:lnTo>
                <a:lnTo>
                  <a:pt x="16" y="98"/>
                </a:lnTo>
                <a:lnTo>
                  <a:pt x="16" y="96"/>
                </a:lnTo>
                <a:lnTo>
                  <a:pt x="17" y="93"/>
                </a:lnTo>
                <a:lnTo>
                  <a:pt x="19" y="92"/>
                </a:lnTo>
                <a:lnTo>
                  <a:pt x="20" y="92"/>
                </a:lnTo>
                <a:lnTo>
                  <a:pt x="22" y="93"/>
                </a:lnTo>
                <a:lnTo>
                  <a:pt x="23" y="93"/>
                </a:lnTo>
                <a:lnTo>
                  <a:pt x="28" y="92"/>
                </a:lnTo>
                <a:lnTo>
                  <a:pt x="30" y="92"/>
                </a:lnTo>
                <a:lnTo>
                  <a:pt x="32" y="92"/>
                </a:lnTo>
                <a:lnTo>
                  <a:pt x="35" y="92"/>
                </a:lnTo>
                <a:lnTo>
                  <a:pt x="38" y="90"/>
                </a:lnTo>
                <a:lnTo>
                  <a:pt x="44" y="89"/>
                </a:lnTo>
                <a:lnTo>
                  <a:pt x="45" y="89"/>
                </a:lnTo>
                <a:lnTo>
                  <a:pt x="48" y="92"/>
                </a:lnTo>
                <a:lnTo>
                  <a:pt x="54" y="93"/>
                </a:lnTo>
                <a:lnTo>
                  <a:pt x="60" y="92"/>
                </a:lnTo>
                <a:lnTo>
                  <a:pt x="61" y="92"/>
                </a:lnTo>
                <a:lnTo>
                  <a:pt x="64" y="89"/>
                </a:lnTo>
                <a:lnTo>
                  <a:pt x="66" y="89"/>
                </a:lnTo>
                <a:lnTo>
                  <a:pt x="66" y="86"/>
                </a:lnTo>
                <a:lnTo>
                  <a:pt x="67" y="85"/>
                </a:lnTo>
                <a:lnTo>
                  <a:pt x="69" y="86"/>
                </a:lnTo>
                <a:lnTo>
                  <a:pt x="70" y="86"/>
                </a:lnTo>
                <a:lnTo>
                  <a:pt x="69" y="86"/>
                </a:lnTo>
                <a:lnTo>
                  <a:pt x="67" y="87"/>
                </a:lnTo>
                <a:lnTo>
                  <a:pt x="69" y="87"/>
                </a:lnTo>
                <a:lnTo>
                  <a:pt x="70" y="87"/>
                </a:lnTo>
                <a:lnTo>
                  <a:pt x="73" y="86"/>
                </a:lnTo>
                <a:lnTo>
                  <a:pt x="77" y="86"/>
                </a:lnTo>
                <a:lnTo>
                  <a:pt x="82" y="85"/>
                </a:lnTo>
                <a:lnTo>
                  <a:pt x="88" y="85"/>
                </a:lnTo>
                <a:lnTo>
                  <a:pt x="91" y="85"/>
                </a:lnTo>
                <a:lnTo>
                  <a:pt x="92" y="85"/>
                </a:lnTo>
                <a:lnTo>
                  <a:pt x="96" y="85"/>
                </a:lnTo>
                <a:lnTo>
                  <a:pt x="101" y="85"/>
                </a:lnTo>
                <a:lnTo>
                  <a:pt x="104" y="83"/>
                </a:lnTo>
                <a:lnTo>
                  <a:pt x="105" y="82"/>
                </a:lnTo>
                <a:lnTo>
                  <a:pt x="105" y="83"/>
                </a:lnTo>
                <a:lnTo>
                  <a:pt x="107" y="83"/>
                </a:lnTo>
                <a:lnTo>
                  <a:pt x="108" y="83"/>
                </a:lnTo>
                <a:lnTo>
                  <a:pt x="108" y="82"/>
                </a:lnTo>
                <a:lnTo>
                  <a:pt x="107" y="82"/>
                </a:lnTo>
                <a:lnTo>
                  <a:pt x="108" y="80"/>
                </a:lnTo>
                <a:lnTo>
                  <a:pt x="117" y="76"/>
                </a:lnTo>
                <a:lnTo>
                  <a:pt x="121" y="76"/>
                </a:lnTo>
                <a:lnTo>
                  <a:pt x="124" y="76"/>
                </a:lnTo>
                <a:lnTo>
                  <a:pt x="132" y="74"/>
                </a:lnTo>
                <a:lnTo>
                  <a:pt x="136" y="73"/>
                </a:lnTo>
                <a:lnTo>
                  <a:pt x="136" y="71"/>
                </a:lnTo>
                <a:lnTo>
                  <a:pt x="136" y="70"/>
                </a:lnTo>
                <a:lnTo>
                  <a:pt x="135" y="65"/>
                </a:lnTo>
                <a:lnTo>
                  <a:pt x="136" y="63"/>
                </a:lnTo>
                <a:lnTo>
                  <a:pt x="139" y="60"/>
                </a:lnTo>
                <a:lnTo>
                  <a:pt x="139" y="57"/>
                </a:lnTo>
                <a:lnTo>
                  <a:pt x="137" y="57"/>
                </a:lnTo>
                <a:lnTo>
                  <a:pt x="133" y="57"/>
                </a:lnTo>
                <a:lnTo>
                  <a:pt x="127" y="55"/>
                </a:lnTo>
                <a:lnTo>
                  <a:pt x="123" y="54"/>
                </a:lnTo>
                <a:lnTo>
                  <a:pt x="115" y="54"/>
                </a:lnTo>
                <a:lnTo>
                  <a:pt x="110" y="55"/>
                </a:lnTo>
                <a:lnTo>
                  <a:pt x="101" y="55"/>
                </a:lnTo>
                <a:lnTo>
                  <a:pt x="93" y="57"/>
                </a:lnTo>
                <a:lnTo>
                  <a:pt x="88" y="58"/>
                </a:lnTo>
                <a:lnTo>
                  <a:pt x="85" y="60"/>
                </a:lnTo>
                <a:lnTo>
                  <a:pt x="82" y="61"/>
                </a:lnTo>
                <a:lnTo>
                  <a:pt x="80" y="61"/>
                </a:lnTo>
                <a:lnTo>
                  <a:pt x="79" y="61"/>
                </a:lnTo>
                <a:lnTo>
                  <a:pt x="77" y="57"/>
                </a:lnTo>
                <a:lnTo>
                  <a:pt x="76" y="49"/>
                </a:lnTo>
                <a:lnTo>
                  <a:pt x="74" y="45"/>
                </a:lnTo>
                <a:lnTo>
                  <a:pt x="74" y="42"/>
                </a:lnTo>
                <a:lnTo>
                  <a:pt x="74" y="38"/>
                </a:lnTo>
                <a:lnTo>
                  <a:pt x="73" y="33"/>
                </a:lnTo>
                <a:lnTo>
                  <a:pt x="73" y="30"/>
                </a:lnTo>
                <a:lnTo>
                  <a:pt x="73" y="29"/>
                </a:lnTo>
                <a:lnTo>
                  <a:pt x="74" y="30"/>
                </a:lnTo>
                <a:lnTo>
                  <a:pt x="76" y="30"/>
                </a:lnTo>
                <a:lnTo>
                  <a:pt x="77" y="29"/>
                </a:lnTo>
                <a:lnTo>
                  <a:pt x="79" y="29"/>
                </a:lnTo>
                <a:lnTo>
                  <a:pt x="79" y="32"/>
                </a:lnTo>
                <a:lnTo>
                  <a:pt x="79" y="33"/>
                </a:lnTo>
                <a:lnTo>
                  <a:pt x="80" y="35"/>
                </a:lnTo>
                <a:lnTo>
                  <a:pt x="82" y="36"/>
                </a:lnTo>
                <a:lnTo>
                  <a:pt x="83" y="38"/>
                </a:lnTo>
                <a:lnTo>
                  <a:pt x="85" y="38"/>
                </a:lnTo>
                <a:lnTo>
                  <a:pt x="89" y="36"/>
                </a:lnTo>
                <a:lnTo>
                  <a:pt x="91" y="36"/>
                </a:lnTo>
                <a:lnTo>
                  <a:pt x="93" y="35"/>
                </a:lnTo>
                <a:lnTo>
                  <a:pt x="95" y="33"/>
                </a:lnTo>
                <a:lnTo>
                  <a:pt x="96" y="32"/>
                </a:lnTo>
                <a:lnTo>
                  <a:pt x="96" y="30"/>
                </a:lnTo>
                <a:lnTo>
                  <a:pt x="98" y="32"/>
                </a:lnTo>
                <a:lnTo>
                  <a:pt x="96" y="35"/>
                </a:lnTo>
                <a:lnTo>
                  <a:pt x="98" y="35"/>
                </a:lnTo>
                <a:lnTo>
                  <a:pt x="99" y="32"/>
                </a:lnTo>
                <a:lnTo>
                  <a:pt x="99" y="30"/>
                </a:lnTo>
                <a:lnTo>
                  <a:pt x="98" y="29"/>
                </a:lnTo>
                <a:lnTo>
                  <a:pt x="89" y="27"/>
                </a:lnTo>
                <a:lnTo>
                  <a:pt x="88" y="27"/>
                </a:lnTo>
                <a:lnTo>
                  <a:pt x="88" y="26"/>
                </a:lnTo>
                <a:lnTo>
                  <a:pt x="88" y="24"/>
                </a:lnTo>
                <a:lnTo>
                  <a:pt x="86" y="24"/>
                </a:lnTo>
                <a:lnTo>
                  <a:pt x="85" y="23"/>
                </a:lnTo>
                <a:lnTo>
                  <a:pt x="82" y="24"/>
                </a:lnTo>
                <a:lnTo>
                  <a:pt x="80" y="23"/>
                </a:lnTo>
                <a:lnTo>
                  <a:pt x="79" y="17"/>
                </a:lnTo>
                <a:lnTo>
                  <a:pt x="77" y="16"/>
                </a:lnTo>
                <a:lnTo>
                  <a:pt x="76" y="16"/>
                </a:lnTo>
                <a:lnTo>
                  <a:pt x="73" y="17"/>
                </a:lnTo>
                <a:lnTo>
                  <a:pt x="71" y="19"/>
                </a:lnTo>
                <a:lnTo>
                  <a:pt x="70" y="20"/>
                </a:lnTo>
                <a:lnTo>
                  <a:pt x="70" y="22"/>
                </a:lnTo>
                <a:lnTo>
                  <a:pt x="66" y="27"/>
                </a:lnTo>
                <a:lnTo>
                  <a:pt x="64" y="29"/>
                </a:lnTo>
                <a:lnTo>
                  <a:pt x="60" y="33"/>
                </a:lnTo>
                <a:lnTo>
                  <a:pt x="58" y="38"/>
                </a:lnTo>
                <a:lnTo>
                  <a:pt x="58" y="36"/>
                </a:lnTo>
                <a:lnTo>
                  <a:pt x="58" y="35"/>
                </a:lnTo>
                <a:lnTo>
                  <a:pt x="54" y="38"/>
                </a:lnTo>
                <a:lnTo>
                  <a:pt x="54" y="39"/>
                </a:lnTo>
                <a:lnTo>
                  <a:pt x="52" y="41"/>
                </a:lnTo>
                <a:lnTo>
                  <a:pt x="51" y="42"/>
                </a:lnTo>
                <a:lnTo>
                  <a:pt x="51" y="41"/>
                </a:lnTo>
                <a:lnTo>
                  <a:pt x="51" y="39"/>
                </a:lnTo>
                <a:lnTo>
                  <a:pt x="50" y="41"/>
                </a:lnTo>
                <a:lnTo>
                  <a:pt x="50" y="42"/>
                </a:lnTo>
                <a:lnTo>
                  <a:pt x="50" y="43"/>
                </a:lnTo>
                <a:lnTo>
                  <a:pt x="48" y="45"/>
                </a:lnTo>
                <a:lnTo>
                  <a:pt x="47" y="43"/>
                </a:lnTo>
                <a:lnTo>
                  <a:pt x="45" y="46"/>
                </a:lnTo>
                <a:lnTo>
                  <a:pt x="44" y="48"/>
                </a:lnTo>
                <a:lnTo>
                  <a:pt x="44" y="45"/>
                </a:lnTo>
                <a:lnTo>
                  <a:pt x="42" y="45"/>
                </a:lnTo>
                <a:lnTo>
                  <a:pt x="41" y="49"/>
                </a:lnTo>
                <a:lnTo>
                  <a:pt x="39" y="51"/>
                </a:lnTo>
                <a:lnTo>
                  <a:pt x="39" y="52"/>
                </a:lnTo>
                <a:lnTo>
                  <a:pt x="38" y="51"/>
                </a:lnTo>
                <a:lnTo>
                  <a:pt x="39" y="48"/>
                </a:lnTo>
                <a:lnTo>
                  <a:pt x="35" y="51"/>
                </a:lnTo>
                <a:lnTo>
                  <a:pt x="35" y="52"/>
                </a:lnTo>
                <a:lnTo>
                  <a:pt x="33" y="54"/>
                </a:lnTo>
                <a:lnTo>
                  <a:pt x="33" y="51"/>
                </a:lnTo>
                <a:lnTo>
                  <a:pt x="29" y="54"/>
                </a:lnTo>
                <a:lnTo>
                  <a:pt x="28" y="55"/>
                </a:lnTo>
                <a:lnTo>
                  <a:pt x="28" y="54"/>
                </a:lnTo>
                <a:lnTo>
                  <a:pt x="30" y="51"/>
                </a:lnTo>
                <a:lnTo>
                  <a:pt x="35" y="48"/>
                </a:lnTo>
                <a:lnTo>
                  <a:pt x="38" y="46"/>
                </a:lnTo>
                <a:lnTo>
                  <a:pt x="41" y="43"/>
                </a:lnTo>
                <a:lnTo>
                  <a:pt x="41" y="42"/>
                </a:lnTo>
                <a:lnTo>
                  <a:pt x="42" y="41"/>
                </a:lnTo>
                <a:lnTo>
                  <a:pt x="42" y="39"/>
                </a:lnTo>
                <a:lnTo>
                  <a:pt x="44" y="39"/>
                </a:lnTo>
                <a:lnTo>
                  <a:pt x="48" y="38"/>
                </a:lnTo>
                <a:lnTo>
                  <a:pt x="57" y="30"/>
                </a:lnTo>
                <a:lnTo>
                  <a:pt x="66" y="22"/>
                </a:lnTo>
                <a:lnTo>
                  <a:pt x="74" y="10"/>
                </a:lnTo>
                <a:lnTo>
                  <a:pt x="79" y="5"/>
                </a:lnTo>
                <a:lnTo>
                  <a:pt x="80" y="4"/>
                </a:lnTo>
                <a:lnTo>
                  <a:pt x="83" y="2"/>
                </a:lnTo>
                <a:lnTo>
                  <a:pt x="85" y="2"/>
                </a:lnTo>
                <a:lnTo>
                  <a:pt x="88" y="2"/>
                </a:lnTo>
                <a:close/>
                <a:moveTo>
                  <a:pt x="8" y="74"/>
                </a:moveTo>
                <a:lnTo>
                  <a:pt x="11" y="76"/>
                </a:lnTo>
                <a:lnTo>
                  <a:pt x="11" y="73"/>
                </a:lnTo>
                <a:lnTo>
                  <a:pt x="13" y="76"/>
                </a:lnTo>
                <a:lnTo>
                  <a:pt x="13" y="77"/>
                </a:lnTo>
                <a:lnTo>
                  <a:pt x="13" y="79"/>
                </a:lnTo>
                <a:lnTo>
                  <a:pt x="11" y="79"/>
                </a:lnTo>
                <a:lnTo>
                  <a:pt x="10" y="77"/>
                </a:lnTo>
                <a:lnTo>
                  <a:pt x="7" y="74"/>
                </a:lnTo>
                <a:lnTo>
                  <a:pt x="4" y="68"/>
                </a:lnTo>
                <a:lnTo>
                  <a:pt x="4" y="67"/>
                </a:lnTo>
                <a:lnTo>
                  <a:pt x="3" y="65"/>
                </a:lnTo>
                <a:lnTo>
                  <a:pt x="1" y="63"/>
                </a:lnTo>
                <a:lnTo>
                  <a:pt x="1" y="61"/>
                </a:lnTo>
                <a:lnTo>
                  <a:pt x="0" y="60"/>
                </a:lnTo>
                <a:lnTo>
                  <a:pt x="0" y="58"/>
                </a:lnTo>
                <a:lnTo>
                  <a:pt x="3" y="60"/>
                </a:lnTo>
                <a:lnTo>
                  <a:pt x="4" y="63"/>
                </a:lnTo>
                <a:lnTo>
                  <a:pt x="4" y="65"/>
                </a:lnTo>
                <a:lnTo>
                  <a:pt x="6" y="68"/>
                </a:lnTo>
                <a:lnTo>
                  <a:pt x="8" y="74"/>
                </a:lnTo>
                <a:close/>
                <a:moveTo>
                  <a:pt x="42" y="51"/>
                </a:moveTo>
                <a:lnTo>
                  <a:pt x="42" y="51"/>
                </a:lnTo>
                <a:lnTo>
                  <a:pt x="42" y="49"/>
                </a:lnTo>
                <a:lnTo>
                  <a:pt x="44" y="49"/>
                </a:lnTo>
                <a:lnTo>
                  <a:pt x="45" y="51"/>
                </a:lnTo>
                <a:lnTo>
                  <a:pt x="45" y="52"/>
                </a:lnTo>
                <a:lnTo>
                  <a:pt x="44" y="52"/>
                </a:lnTo>
                <a:lnTo>
                  <a:pt x="42" y="52"/>
                </a:lnTo>
                <a:lnTo>
                  <a:pt x="41" y="52"/>
                </a:lnTo>
                <a:lnTo>
                  <a:pt x="41" y="51"/>
                </a:lnTo>
                <a:lnTo>
                  <a:pt x="42" y="51"/>
                </a:lnTo>
                <a:close/>
                <a:moveTo>
                  <a:pt x="55" y="46"/>
                </a:moveTo>
                <a:lnTo>
                  <a:pt x="55" y="48"/>
                </a:lnTo>
                <a:lnTo>
                  <a:pt x="54" y="48"/>
                </a:lnTo>
                <a:lnTo>
                  <a:pt x="52" y="48"/>
                </a:lnTo>
                <a:lnTo>
                  <a:pt x="51" y="48"/>
                </a:lnTo>
                <a:lnTo>
                  <a:pt x="51" y="46"/>
                </a:lnTo>
                <a:lnTo>
                  <a:pt x="52" y="46"/>
                </a:lnTo>
                <a:lnTo>
                  <a:pt x="54" y="46"/>
                </a:lnTo>
                <a:lnTo>
                  <a:pt x="55" y="46"/>
                </a:lnTo>
                <a:close/>
                <a:moveTo>
                  <a:pt x="268" y="60"/>
                </a:moveTo>
                <a:lnTo>
                  <a:pt x="268" y="61"/>
                </a:lnTo>
                <a:lnTo>
                  <a:pt x="266" y="61"/>
                </a:lnTo>
                <a:lnTo>
                  <a:pt x="266" y="60"/>
                </a:lnTo>
                <a:lnTo>
                  <a:pt x="266" y="58"/>
                </a:lnTo>
                <a:lnTo>
                  <a:pt x="268" y="60"/>
                </a:lnTo>
                <a:close/>
                <a:moveTo>
                  <a:pt x="16" y="85"/>
                </a:moveTo>
                <a:lnTo>
                  <a:pt x="16" y="86"/>
                </a:lnTo>
                <a:lnTo>
                  <a:pt x="14" y="85"/>
                </a:lnTo>
                <a:lnTo>
                  <a:pt x="14" y="83"/>
                </a:lnTo>
                <a:lnTo>
                  <a:pt x="16" y="83"/>
                </a:lnTo>
                <a:lnTo>
                  <a:pt x="16" y="85"/>
                </a:lnTo>
                <a:close/>
                <a:moveTo>
                  <a:pt x="58" y="42"/>
                </a:moveTo>
                <a:lnTo>
                  <a:pt x="58" y="43"/>
                </a:lnTo>
                <a:lnTo>
                  <a:pt x="57" y="43"/>
                </a:lnTo>
                <a:lnTo>
                  <a:pt x="57" y="45"/>
                </a:lnTo>
                <a:lnTo>
                  <a:pt x="57" y="43"/>
                </a:lnTo>
                <a:lnTo>
                  <a:pt x="57" y="42"/>
                </a:lnTo>
                <a:lnTo>
                  <a:pt x="58" y="42"/>
                </a:lnTo>
                <a:close/>
                <a:moveTo>
                  <a:pt x="47" y="46"/>
                </a:moveTo>
                <a:lnTo>
                  <a:pt x="47" y="48"/>
                </a:lnTo>
                <a:lnTo>
                  <a:pt x="45" y="48"/>
                </a:lnTo>
                <a:lnTo>
                  <a:pt x="45" y="46"/>
                </a:lnTo>
                <a:lnTo>
                  <a:pt x="47" y="46"/>
                </a:lnTo>
                <a:close/>
                <a:moveTo>
                  <a:pt x="55" y="39"/>
                </a:moveTo>
                <a:lnTo>
                  <a:pt x="55" y="39"/>
                </a:lnTo>
                <a:lnTo>
                  <a:pt x="55" y="38"/>
                </a:lnTo>
                <a:lnTo>
                  <a:pt x="55" y="39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  <a:cs typeface="Arial" pitchFamily="34" charset="0"/>
            </a:endParaRPr>
          </a:p>
        </p:txBody>
      </p:sp>
      <p:sp>
        <p:nvSpPr>
          <p:cNvPr id="285" name="Freeform 282"/>
          <p:cNvSpPr>
            <a:spLocks/>
          </p:cNvSpPr>
          <p:nvPr/>
        </p:nvSpPr>
        <p:spPr bwMode="auto">
          <a:xfrm rot="21334256">
            <a:off x="16196231" y="2905837"/>
            <a:ext cx="751030" cy="632331"/>
          </a:xfrm>
          <a:custGeom>
            <a:avLst/>
            <a:gdLst>
              <a:gd name="T0" fmla="*/ 2147483647 w 243"/>
              <a:gd name="T1" fmla="*/ 2147483647 h 174"/>
              <a:gd name="T2" fmla="*/ 2147483647 w 243"/>
              <a:gd name="T3" fmla="*/ 2147483647 h 174"/>
              <a:gd name="T4" fmla="*/ 2147483647 w 243"/>
              <a:gd name="T5" fmla="*/ 2147483647 h 174"/>
              <a:gd name="T6" fmla="*/ 2147483647 w 243"/>
              <a:gd name="T7" fmla="*/ 2147483647 h 174"/>
              <a:gd name="T8" fmla="*/ 2147483647 w 243"/>
              <a:gd name="T9" fmla="*/ 2147483647 h 174"/>
              <a:gd name="T10" fmla="*/ 2147483647 w 243"/>
              <a:gd name="T11" fmla="*/ 2147483647 h 174"/>
              <a:gd name="T12" fmla="*/ 2147483647 w 243"/>
              <a:gd name="T13" fmla="*/ 2147483647 h 174"/>
              <a:gd name="T14" fmla="*/ 2147483647 w 243"/>
              <a:gd name="T15" fmla="*/ 2147483647 h 174"/>
              <a:gd name="T16" fmla="*/ 2147483647 w 243"/>
              <a:gd name="T17" fmla="*/ 2147483647 h 174"/>
              <a:gd name="T18" fmla="*/ 2147483647 w 243"/>
              <a:gd name="T19" fmla="*/ 2147483647 h 174"/>
              <a:gd name="T20" fmla="*/ 2147483647 w 243"/>
              <a:gd name="T21" fmla="*/ 2147483647 h 174"/>
              <a:gd name="T22" fmla="*/ 2147483647 w 243"/>
              <a:gd name="T23" fmla="*/ 2147483647 h 174"/>
              <a:gd name="T24" fmla="*/ 2147483647 w 243"/>
              <a:gd name="T25" fmla="*/ 0 h 174"/>
              <a:gd name="T26" fmla="*/ 2147483647 w 243"/>
              <a:gd name="T27" fmla="*/ 2147483647 h 174"/>
              <a:gd name="T28" fmla="*/ 2147483647 w 243"/>
              <a:gd name="T29" fmla="*/ 2147483647 h 174"/>
              <a:gd name="T30" fmla="*/ 2147483647 w 243"/>
              <a:gd name="T31" fmla="*/ 2147483647 h 174"/>
              <a:gd name="T32" fmla="*/ 2147483647 w 243"/>
              <a:gd name="T33" fmla="*/ 2147483647 h 174"/>
              <a:gd name="T34" fmla="*/ 2147483647 w 243"/>
              <a:gd name="T35" fmla="*/ 2147483647 h 174"/>
              <a:gd name="T36" fmla="*/ 2147483647 w 243"/>
              <a:gd name="T37" fmla="*/ 2147483647 h 174"/>
              <a:gd name="T38" fmla="*/ 2147483647 w 243"/>
              <a:gd name="T39" fmla="*/ 2147483647 h 174"/>
              <a:gd name="T40" fmla="*/ 2147483647 w 243"/>
              <a:gd name="T41" fmla="*/ 2147483647 h 174"/>
              <a:gd name="T42" fmla="*/ 2147483647 w 243"/>
              <a:gd name="T43" fmla="*/ 2147483647 h 174"/>
              <a:gd name="T44" fmla="*/ 2147483647 w 243"/>
              <a:gd name="T45" fmla="*/ 2147483647 h 174"/>
              <a:gd name="T46" fmla="*/ 2147483647 w 243"/>
              <a:gd name="T47" fmla="*/ 2147483647 h 174"/>
              <a:gd name="T48" fmla="*/ 2147483647 w 243"/>
              <a:gd name="T49" fmla="*/ 2147483647 h 174"/>
              <a:gd name="T50" fmla="*/ 2147483647 w 243"/>
              <a:gd name="T51" fmla="*/ 2147483647 h 174"/>
              <a:gd name="T52" fmla="*/ 2147483647 w 243"/>
              <a:gd name="T53" fmla="*/ 2147483647 h 174"/>
              <a:gd name="T54" fmla="*/ 2147483647 w 243"/>
              <a:gd name="T55" fmla="*/ 2147483647 h 174"/>
              <a:gd name="T56" fmla="*/ 2147483647 w 243"/>
              <a:gd name="T57" fmla="*/ 2147483647 h 174"/>
              <a:gd name="T58" fmla="*/ 2147483647 w 243"/>
              <a:gd name="T59" fmla="*/ 2147483647 h 174"/>
              <a:gd name="T60" fmla="*/ 2147483647 w 243"/>
              <a:gd name="T61" fmla="*/ 2147483647 h 174"/>
              <a:gd name="T62" fmla="*/ 2147483647 w 243"/>
              <a:gd name="T63" fmla="*/ 2147483647 h 174"/>
              <a:gd name="T64" fmla="*/ 2147483647 w 243"/>
              <a:gd name="T65" fmla="*/ 2147483647 h 174"/>
              <a:gd name="T66" fmla="*/ 2147483647 w 243"/>
              <a:gd name="T67" fmla="*/ 2147483647 h 174"/>
              <a:gd name="T68" fmla="*/ 2147483647 w 243"/>
              <a:gd name="T69" fmla="*/ 2147483647 h 174"/>
              <a:gd name="T70" fmla="*/ 2147483647 w 243"/>
              <a:gd name="T71" fmla="*/ 2147483647 h 174"/>
              <a:gd name="T72" fmla="*/ 2147483647 w 243"/>
              <a:gd name="T73" fmla="*/ 2147483647 h 174"/>
              <a:gd name="T74" fmla="*/ 2147483647 w 243"/>
              <a:gd name="T75" fmla="*/ 2147483647 h 174"/>
              <a:gd name="T76" fmla="*/ 2147483647 w 243"/>
              <a:gd name="T77" fmla="*/ 2147483647 h 174"/>
              <a:gd name="T78" fmla="*/ 2147483647 w 243"/>
              <a:gd name="T79" fmla="*/ 2147483647 h 174"/>
              <a:gd name="T80" fmla="*/ 2147483647 w 243"/>
              <a:gd name="T81" fmla="*/ 2147483647 h 174"/>
              <a:gd name="T82" fmla="*/ 2147483647 w 243"/>
              <a:gd name="T83" fmla="*/ 2147483647 h 174"/>
              <a:gd name="T84" fmla="*/ 2147483647 w 243"/>
              <a:gd name="T85" fmla="*/ 2147483647 h 174"/>
              <a:gd name="T86" fmla="*/ 2147483647 w 243"/>
              <a:gd name="T87" fmla="*/ 2147483647 h 174"/>
              <a:gd name="T88" fmla="*/ 2147483647 w 243"/>
              <a:gd name="T89" fmla="*/ 2147483647 h 174"/>
              <a:gd name="T90" fmla="*/ 2147483647 w 243"/>
              <a:gd name="T91" fmla="*/ 2147483647 h 174"/>
              <a:gd name="T92" fmla="*/ 2147483647 w 243"/>
              <a:gd name="T93" fmla="*/ 2147483647 h 174"/>
              <a:gd name="T94" fmla="*/ 2147483647 w 243"/>
              <a:gd name="T95" fmla="*/ 2147483647 h 174"/>
              <a:gd name="T96" fmla="*/ 2147483647 w 243"/>
              <a:gd name="T97" fmla="*/ 2147483647 h 174"/>
              <a:gd name="T98" fmla="*/ 2147483647 w 243"/>
              <a:gd name="T99" fmla="*/ 2147483647 h 174"/>
              <a:gd name="T100" fmla="*/ 2147483647 w 243"/>
              <a:gd name="T101" fmla="*/ 2147483647 h 174"/>
              <a:gd name="T102" fmla="*/ 2147483647 w 243"/>
              <a:gd name="T103" fmla="*/ 2147483647 h 174"/>
              <a:gd name="T104" fmla="*/ 2147483647 w 243"/>
              <a:gd name="T105" fmla="*/ 2147483647 h 174"/>
              <a:gd name="T106" fmla="*/ 2147483647 w 243"/>
              <a:gd name="T107" fmla="*/ 2147483647 h 174"/>
              <a:gd name="T108" fmla="*/ 2147483647 w 243"/>
              <a:gd name="T109" fmla="*/ 2147483647 h 174"/>
              <a:gd name="T110" fmla="*/ 2147483647 w 243"/>
              <a:gd name="T111" fmla="*/ 2147483647 h 174"/>
              <a:gd name="T112" fmla="*/ 0 w 243"/>
              <a:gd name="T113" fmla="*/ 2147483647 h 174"/>
              <a:gd name="T114" fmla="*/ 2147483647 w 243"/>
              <a:gd name="T115" fmla="*/ 2147483647 h 174"/>
              <a:gd name="T116" fmla="*/ 2147483647 w 243"/>
              <a:gd name="T117" fmla="*/ 2147483647 h 174"/>
              <a:gd name="T118" fmla="*/ 2147483647 w 243"/>
              <a:gd name="T119" fmla="*/ 2147483647 h 174"/>
              <a:gd name="T120" fmla="*/ 2147483647 w 243"/>
              <a:gd name="T121" fmla="*/ 2147483647 h 174"/>
              <a:gd name="T122" fmla="*/ 2147483647 w 243"/>
              <a:gd name="T123" fmla="*/ 2147483647 h 174"/>
              <a:gd name="T124" fmla="*/ 2147483647 w 243"/>
              <a:gd name="T125" fmla="*/ 2147483647 h 174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  <a:gd name="T189" fmla="*/ 0 w 243"/>
              <a:gd name="T190" fmla="*/ 0 h 174"/>
              <a:gd name="T191" fmla="*/ 243 w 243"/>
              <a:gd name="T192" fmla="*/ 174 h 174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T189" t="T190" r="T191" b="T192"/>
            <a:pathLst>
              <a:path w="243" h="174">
                <a:moveTo>
                  <a:pt x="16" y="7"/>
                </a:moveTo>
                <a:lnTo>
                  <a:pt x="17" y="10"/>
                </a:lnTo>
                <a:lnTo>
                  <a:pt x="19" y="10"/>
                </a:lnTo>
                <a:lnTo>
                  <a:pt x="20" y="9"/>
                </a:lnTo>
                <a:lnTo>
                  <a:pt x="23" y="6"/>
                </a:lnTo>
                <a:lnTo>
                  <a:pt x="25" y="6"/>
                </a:lnTo>
                <a:lnTo>
                  <a:pt x="26" y="4"/>
                </a:lnTo>
                <a:lnTo>
                  <a:pt x="28" y="6"/>
                </a:lnTo>
                <a:lnTo>
                  <a:pt x="28" y="10"/>
                </a:lnTo>
                <a:lnTo>
                  <a:pt x="29" y="12"/>
                </a:lnTo>
                <a:lnTo>
                  <a:pt x="36" y="12"/>
                </a:lnTo>
                <a:lnTo>
                  <a:pt x="36" y="10"/>
                </a:lnTo>
                <a:lnTo>
                  <a:pt x="36" y="9"/>
                </a:lnTo>
                <a:lnTo>
                  <a:pt x="38" y="12"/>
                </a:lnTo>
                <a:lnTo>
                  <a:pt x="39" y="13"/>
                </a:lnTo>
                <a:lnTo>
                  <a:pt x="41" y="12"/>
                </a:lnTo>
                <a:lnTo>
                  <a:pt x="41" y="7"/>
                </a:lnTo>
                <a:lnTo>
                  <a:pt x="42" y="4"/>
                </a:lnTo>
                <a:lnTo>
                  <a:pt x="48" y="6"/>
                </a:lnTo>
                <a:lnTo>
                  <a:pt x="50" y="6"/>
                </a:lnTo>
                <a:lnTo>
                  <a:pt x="50" y="7"/>
                </a:lnTo>
                <a:lnTo>
                  <a:pt x="50" y="9"/>
                </a:lnTo>
                <a:lnTo>
                  <a:pt x="50" y="12"/>
                </a:lnTo>
                <a:lnTo>
                  <a:pt x="51" y="13"/>
                </a:lnTo>
                <a:lnTo>
                  <a:pt x="53" y="12"/>
                </a:lnTo>
                <a:lnTo>
                  <a:pt x="55" y="0"/>
                </a:lnTo>
                <a:lnTo>
                  <a:pt x="104" y="3"/>
                </a:lnTo>
                <a:lnTo>
                  <a:pt x="102" y="25"/>
                </a:lnTo>
                <a:lnTo>
                  <a:pt x="136" y="28"/>
                </a:lnTo>
                <a:lnTo>
                  <a:pt x="143" y="26"/>
                </a:lnTo>
                <a:lnTo>
                  <a:pt x="146" y="34"/>
                </a:lnTo>
                <a:lnTo>
                  <a:pt x="149" y="32"/>
                </a:lnTo>
                <a:lnTo>
                  <a:pt x="152" y="35"/>
                </a:lnTo>
                <a:lnTo>
                  <a:pt x="168" y="28"/>
                </a:lnTo>
                <a:lnTo>
                  <a:pt x="164" y="16"/>
                </a:lnTo>
                <a:lnTo>
                  <a:pt x="165" y="15"/>
                </a:lnTo>
                <a:lnTo>
                  <a:pt x="173" y="15"/>
                </a:lnTo>
                <a:lnTo>
                  <a:pt x="174" y="21"/>
                </a:lnTo>
                <a:lnTo>
                  <a:pt x="201" y="22"/>
                </a:lnTo>
                <a:lnTo>
                  <a:pt x="201" y="26"/>
                </a:lnTo>
                <a:lnTo>
                  <a:pt x="221" y="26"/>
                </a:lnTo>
                <a:lnTo>
                  <a:pt x="230" y="28"/>
                </a:lnTo>
                <a:lnTo>
                  <a:pt x="230" y="34"/>
                </a:lnTo>
                <a:lnTo>
                  <a:pt x="242" y="34"/>
                </a:lnTo>
                <a:lnTo>
                  <a:pt x="243" y="48"/>
                </a:lnTo>
                <a:lnTo>
                  <a:pt x="239" y="48"/>
                </a:lnTo>
                <a:lnTo>
                  <a:pt x="239" y="56"/>
                </a:lnTo>
                <a:lnTo>
                  <a:pt x="242" y="56"/>
                </a:lnTo>
                <a:lnTo>
                  <a:pt x="242" y="63"/>
                </a:lnTo>
                <a:lnTo>
                  <a:pt x="231" y="63"/>
                </a:lnTo>
                <a:lnTo>
                  <a:pt x="231" y="62"/>
                </a:lnTo>
                <a:lnTo>
                  <a:pt x="220" y="60"/>
                </a:lnTo>
                <a:lnTo>
                  <a:pt x="220" y="59"/>
                </a:lnTo>
                <a:lnTo>
                  <a:pt x="198" y="57"/>
                </a:lnTo>
                <a:lnTo>
                  <a:pt x="198" y="63"/>
                </a:lnTo>
                <a:lnTo>
                  <a:pt x="196" y="63"/>
                </a:lnTo>
                <a:lnTo>
                  <a:pt x="193" y="67"/>
                </a:lnTo>
                <a:lnTo>
                  <a:pt x="192" y="67"/>
                </a:lnTo>
                <a:lnTo>
                  <a:pt x="190" y="69"/>
                </a:lnTo>
                <a:lnTo>
                  <a:pt x="187" y="69"/>
                </a:lnTo>
                <a:lnTo>
                  <a:pt x="187" y="70"/>
                </a:lnTo>
                <a:lnTo>
                  <a:pt x="186" y="70"/>
                </a:lnTo>
                <a:lnTo>
                  <a:pt x="183" y="73"/>
                </a:lnTo>
                <a:lnTo>
                  <a:pt x="182" y="73"/>
                </a:lnTo>
                <a:lnTo>
                  <a:pt x="180" y="76"/>
                </a:lnTo>
                <a:lnTo>
                  <a:pt x="177" y="76"/>
                </a:lnTo>
                <a:lnTo>
                  <a:pt x="177" y="73"/>
                </a:lnTo>
                <a:lnTo>
                  <a:pt x="176" y="73"/>
                </a:lnTo>
                <a:lnTo>
                  <a:pt x="173" y="73"/>
                </a:lnTo>
                <a:lnTo>
                  <a:pt x="171" y="78"/>
                </a:lnTo>
                <a:lnTo>
                  <a:pt x="170" y="79"/>
                </a:lnTo>
                <a:lnTo>
                  <a:pt x="171" y="82"/>
                </a:lnTo>
                <a:lnTo>
                  <a:pt x="171" y="86"/>
                </a:lnTo>
                <a:lnTo>
                  <a:pt x="170" y="88"/>
                </a:lnTo>
                <a:lnTo>
                  <a:pt x="167" y="86"/>
                </a:lnTo>
                <a:lnTo>
                  <a:pt x="165" y="86"/>
                </a:lnTo>
                <a:lnTo>
                  <a:pt x="164" y="86"/>
                </a:lnTo>
                <a:lnTo>
                  <a:pt x="158" y="85"/>
                </a:lnTo>
                <a:lnTo>
                  <a:pt x="155" y="123"/>
                </a:lnTo>
                <a:lnTo>
                  <a:pt x="161" y="125"/>
                </a:lnTo>
                <a:lnTo>
                  <a:pt x="158" y="169"/>
                </a:lnTo>
                <a:lnTo>
                  <a:pt x="151" y="166"/>
                </a:lnTo>
                <a:lnTo>
                  <a:pt x="145" y="169"/>
                </a:lnTo>
                <a:lnTo>
                  <a:pt x="142" y="170"/>
                </a:lnTo>
                <a:lnTo>
                  <a:pt x="139" y="171"/>
                </a:lnTo>
                <a:lnTo>
                  <a:pt x="136" y="174"/>
                </a:lnTo>
                <a:lnTo>
                  <a:pt x="104" y="170"/>
                </a:lnTo>
                <a:lnTo>
                  <a:pt x="99" y="174"/>
                </a:lnTo>
                <a:lnTo>
                  <a:pt x="80" y="157"/>
                </a:lnTo>
                <a:lnTo>
                  <a:pt x="85" y="151"/>
                </a:lnTo>
                <a:lnTo>
                  <a:pt x="80" y="147"/>
                </a:lnTo>
                <a:lnTo>
                  <a:pt x="75" y="152"/>
                </a:lnTo>
                <a:lnTo>
                  <a:pt x="66" y="144"/>
                </a:lnTo>
                <a:lnTo>
                  <a:pt x="79" y="129"/>
                </a:lnTo>
                <a:lnTo>
                  <a:pt x="55" y="107"/>
                </a:lnTo>
                <a:lnTo>
                  <a:pt x="47" y="114"/>
                </a:lnTo>
                <a:lnTo>
                  <a:pt x="6" y="75"/>
                </a:lnTo>
                <a:lnTo>
                  <a:pt x="23" y="54"/>
                </a:lnTo>
                <a:lnTo>
                  <a:pt x="22" y="53"/>
                </a:lnTo>
                <a:lnTo>
                  <a:pt x="31" y="44"/>
                </a:lnTo>
                <a:lnTo>
                  <a:pt x="25" y="40"/>
                </a:lnTo>
                <a:lnTo>
                  <a:pt x="25" y="38"/>
                </a:lnTo>
                <a:lnTo>
                  <a:pt x="23" y="35"/>
                </a:lnTo>
                <a:lnTo>
                  <a:pt x="22" y="32"/>
                </a:lnTo>
                <a:lnTo>
                  <a:pt x="14" y="28"/>
                </a:lnTo>
                <a:lnTo>
                  <a:pt x="14" y="26"/>
                </a:lnTo>
                <a:lnTo>
                  <a:pt x="13" y="26"/>
                </a:lnTo>
                <a:lnTo>
                  <a:pt x="7" y="23"/>
                </a:lnTo>
                <a:lnTo>
                  <a:pt x="7" y="22"/>
                </a:lnTo>
                <a:lnTo>
                  <a:pt x="9" y="21"/>
                </a:lnTo>
                <a:lnTo>
                  <a:pt x="4" y="13"/>
                </a:lnTo>
                <a:lnTo>
                  <a:pt x="4" y="10"/>
                </a:lnTo>
                <a:lnTo>
                  <a:pt x="0" y="7"/>
                </a:lnTo>
                <a:lnTo>
                  <a:pt x="3" y="3"/>
                </a:lnTo>
                <a:lnTo>
                  <a:pt x="4" y="3"/>
                </a:lnTo>
                <a:lnTo>
                  <a:pt x="6" y="3"/>
                </a:lnTo>
                <a:lnTo>
                  <a:pt x="7" y="6"/>
                </a:lnTo>
                <a:lnTo>
                  <a:pt x="10" y="6"/>
                </a:lnTo>
                <a:lnTo>
                  <a:pt x="13" y="3"/>
                </a:lnTo>
                <a:lnTo>
                  <a:pt x="13" y="1"/>
                </a:lnTo>
                <a:lnTo>
                  <a:pt x="14" y="3"/>
                </a:lnTo>
                <a:lnTo>
                  <a:pt x="13" y="4"/>
                </a:lnTo>
                <a:lnTo>
                  <a:pt x="14" y="6"/>
                </a:lnTo>
                <a:lnTo>
                  <a:pt x="14" y="9"/>
                </a:lnTo>
                <a:lnTo>
                  <a:pt x="16" y="7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286" name="Freeform 283"/>
          <p:cNvSpPr>
            <a:spLocks/>
          </p:cNvSpPr>
          <p:nvPr/>
        </p:nvSpPr>
        <p:spPr bwMode="auto">
          <a:xfrm rot="21334256">
            <a:off x="17319076" y="2430924"/>
            <a:ext cx="654744" cy="812301"/>
          </a:xfrm>
          <a:custGeom>
            <a:avLst/>
            <a:gdLst>
              <a:gd name="T0" fmla="*/ 2147483647 w 212"/>
              <a:gd name="T1" fmla="*/ 2147483647 h 223"/>
              <a:gd name="T2" fmla="*/ 2147483647 w 212"/>
              <a:gd name="T3" fmla="*/ 2147483647 h 223"/>
              <a:gd name="T4" fmla="*/ 2147483647 w 212"/>
              <a:gd name="T5" fmla="*/ 2147483647 h 223"/>
              <a:gd name="T6" fmla="*/ 2147483647 w 212"/>
              <a:gd name="T7" fmla="*/ 2147483647 h 223"/>
              <a:gd name="T8" fmla="*/ 2147483647 w 212"/>
              <a:gd name="T9" fmla="*/ 2147483647 h 223"/>
              <a:gd name="T10" fmla="*/ 2147483647 w 212"/>
              <a:gd name="T11" fmla="*/ 2147483647 h 223"/>
              <a:gd name="T12" fmla="*/ 2147483647 w 212"/>
              <a:gd name="T13" fmla="*/ 2147483647 h 223"/>
              <a:gd name="T14" fmla="*/ 2147483647 w 212"/>
              <a:gd name="T15" fmla="*/ 2147483647 h 223"/>
              <a:gd name="T16" fmla="*/ 2147483647 w 212"/>
              <a:gd name="T17" fmla="*/ 2147483647 h 223"/>
              <a:gd name="T18" fmla="*/ 2147483647 w 212"/>
              <a:gd name="T19" fmla="*/ 2147483647 h 223"/>
              <a:gd name="T20" fmla="*/ 2147483647 w 212"/>
              <a:gd name="T21" fmla="*/ 2147483647 h 223"/>
              <a:gd name="T22" fmla="*/ 2147483647 w 212"/>
              <a:gd name="T23" fmla="*/ 2147483647 h 223"/>
              <a:gd name="T24" fmla="*/ 2147483647 w 212"/>
              <a:gd name="T25" fmla="*/ 2147483647 h 223"/>
              <a:gd name="T26" fmla="*/ 2147483647 w 212"/>
              <a:gd name="T27" fmla="*/ 2147483647 h 223"/>
              <a:gd name="T28" fmla="*/ 2147483647 w 212"/>
              <a:gd name="T29" fmla="*/ 2147483647 h 223"/>
              <a:gd name="T30" fmla="*/ 2147483647 w 212"/>
              <a:gd name="T31" fmla="*/ 2147483647 h 223"/>
              <a:gd name="T32" fmla="*/ 2147483647 w 212"/>
              <a:gd name="T33" fmla="*/ 2147483647 h 223"/>
              <a:gd name="T34" fmla="*/ 2147483647 w 212"/>
              <a:gd name="T35" fmla="*/ 2147483647 h 223"/>
              <a:gd name="T36" fmla="*/ 2147483647 w 212"/>
              <a:gd name="T37" fmla="*/ 2147483647 h 223"/>
              <a:gd name="T38" fmla="*/ 2147483647 w 212"/>
              <a:gd name="T39" fmla="*/ 2147483647 h 223"/>
              <a:gd name="T40" fmla="*/ 2147483647 w 212"/>
              <a:gd name="T41" fmla="*/ 2147483647 h 223"/>
              <a:gd name="T42" fmla="*/ 2147483647 w 212"/>
              <a:gd name="T43" fmla="*/ 2147483647 h 223"/>
              <a:gd name="T44" fmla="*/ 2147483647 w 212"/>
              <a:gd name="T45" fmla="*/ 2147483647 h 223"/>
              <a:gd name="T46" fmla="*/ 2147483647 w 212"/>
              <a:gd name="T47" fmla="*/ 2147483647 h 223"/>
              <a:gd name="T48" fmla="*/ 2147483647 w 212"/>
              <a:gd name="T49" fmla="*/ 2147483647 h 223"/>
              <a:gd name="T50" fmla="*/ 2147483647 w 212"/>
              <a:gd name="T51" fmla="*/ 2147483647 h 223"/>
              <a:gd name="T52" fmla="*/ 2147483647 w 212"/>
              <a:gd name="T53" fmla="*/ 2147483647 h 223"/>
              <a:gd name="T54" fmla="*/ 2147483647 w 212"/>
              <a:gd name="T55" fmla="*/ 2147483647 h 223"/>
              <a:gd name="T56" fmla="*/ 2147483647 w 212"/>
              <a:gd name="T57" fmla="*/ 2147483647 h 223"/>
              <a:gd name="T58" fmla="*/ 2147483647 w 212"/>
              <a:gd name="T59" fmla="*/ 2147483647 h 223"/>
              <a:gd name="T60" fmla="*/ 2147483647 w 212"/>
              <a:gd name="T61" fmla="*/ 2147483647 h 223"/>
              <a:gd name="T62" fmla="*/ 2147483647 w 212"/>
              <a:gd name="T63" fmla="*/ 2147483647 h 223"/>
              <a:gd name="T64" fmla="*/ 2147483647 w 212"/>
              <a:gd name="T65" fmla="*/ 2147483647 h 223"/>
              <a:gd name="T66" fmla="*/ 2147483647 w 212"/>
              <a:gd name="T67" fmla="*/ 2147483647 h 223"/>
              <a:gd name="T68" fmla="*/ 2147483647 w 212"/>
              <a:gd name="T69" fmla="*/ 2147483647 h 223"/>
              <a:gd name="T70" fmla="*/ 2147483647 w 212"/>
              <a:gd name="T71" fmla="*/ 2147483647 h 223"/>
              <a:gd name="T72" fmla="*/ 2147483647 w 212"/>
              <a:gd name="T73" fmla="*/ 2147483647 h 223"/>
              <a:gd name="T74" fmla="*/ 2147483647 w 212"/>
              <a:gd name="T75" fmla="*/ 2147483647 h 223"/>
              <a:gd name="T76" fmla="*/ 2147483647 w 212"/>
              <a:gd name="T77" fmla="*/ 2147483647 h 223"/>
              <a:gd name="T78" fmla="*/ 2147483647 w 212"/>
              <a:gd name="T79" fmla="*/ 2147483647 h 223"/>
              <a:gd name="T80" fmla="*/ 2147483647 w 212"/>
              <a:gd name="T81" fmla="*/ 0 h 223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212"/>
              <a:gd name="T124" fmla="*/ 0 h 223"/>
              <a:gd name="T125" fmla="*/ 212 w 212"/>
              <a:gd name="T126" fmla="*/ 223 h 223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212" h="223">
                <a:moveTo>
                  <a:pt x="126" y="0"/>
                </a:moveTo>
                <a:lnTo>
                  <a:pt x="124" y="48"/>
                </a:lnTo>
                <a:lnTo>
                  <a:pt x="153" y="50"/>
                </a:lnTo>
                <a:lnTo>
                  <a:pt x="159" y="56"/>
                </a:lnTo>
                <a:lnTo>
                  <a:pt x="164" y="56"/>
                </a:lnTo>
                <a:lnTo>
                  <a:pt x="167" y="59"/>
                </a:lnTo>
                <a:lnTo>
                  <a:pt x="173" y="59"/>
                </a:lnTo>
                <a:lnTo>
                  <a:pt x="177" y="59"/>
                </a:lnTo>
                <a:lnTo>
                  <a:pt x="183" y="56"/>
                </a:lnTo>
                <a:lnTo>
                  <a:pt x="184" y="57"/>
                </a:lnTo>
                <a:lnTo>
                  <a:pt x="184" y="59"/>
                </a:lnTo>
                <a:lnTo>
                  <a:pt x="189" y="59"/>
                </a:lnTo>
                <a:lnTo>
                  <a:pt x="189" y="56"/>
                </a:lnTo>
                <a:lnTo>
                  <a:pt x="190" y="56"/>
                </a:lnTo>
                <a:lnTo>
                  <a:pt x="197" y="60"/>
                </a:lnTo>
                <a:lnTo>
                  <a:pt x="199" y="60"/>
                </a:lnTo>
                <a:lnTo>
                  <a:pt x="193" y="151"/>
                </a:lnTo>
                <a:lnTo>
                  <a:pt x="206" y="154"/>
                </a:lnTo>
                <a:lnTo>
                  <a:pt x="206" y="164"/>
                </a:lnTo>
                <a:lnTo>
                  <a:pt x="212" y="163"/>
                </a:lnTo>
                <a:lnTo>
                  <a:pt x="212" y="190"/>
                </a:lnTo>
                <a:lnTo>
                  <a:pt x="211" y="202"/>
                </a:lnTo>
                <a:lnTo>
                  <a:pt x="187" y="201"/>
                </a:lnTo>
                <a:lnTo>
                  <a:pt x="186" y="214"/>
                </a:lnTo>
                <a:lnTo>
                  <a:pt x="177" y="214"/>
                </a:lnTo>
                <a:lnTo>
                  <a:pt x="174" y="215"/>
                </a:lnTo>
                <a:lnTo>
                  <a:pt x="167" y="215"/>
                </a:lnTo>
                <a:lnTo>
                  <a:pt x="156" y="223"/>
                </a:lnTo>
                <a:lnTo>
                  <a:pt x="145" y="208"/>
                </a:lnTo>
                <a:lnTo>
                  <a:pt x="143" y="204"/>
                </a:lnTo>
                <a:lnTo>
                  <a:pt x="143" y="202"/>
                </a:lnTo>
                <a:lnTo>
                  <a:pt x="109" y="201"/>
                </a:lnTo>
                <a:lnTo>
                  <a:pt x="109" y="208"/>
                </a:lnTo>
                <a:lnTo>
                  <a:pt x="77" y="207"/>
                </a:lnTo>
                <a:lnTo>
                  <a:pt x="77" y="212"/>
                </a:lnTo>
                <a:lnTo>
                  <a:pt x="70" y="212"/>
                </a:lnTo>
                <a:lnTo>
                  <a:pt x="70" y="210"/>
                </a:lnTo>
                <a:lnTo>
                  <a:pt x="66" y="210"/>
                </a:lnTo>
                <a:lnTo>
                  <a:pt x="66" y="205"/>
                </a:lnTo>
                <a:lnTo>
                  <a:pt x="61" y="207"/>
                </a:lnTo>
                <a:lnTo>
                  <a:pt x="60" y="207"/>
                </a:lnTo>
                <a:lnTo>
                  <a:pt x="57" y="207"/>
                </a:lnTo>
                <a:lnTo>
                  <a:pt x="58" y="193"/>
                </a:lnTo>
                <a:lnTo>
                  <a:pt x="61" y="193"/>
                </a:lnTo>
                <a:lnTo>
                  <a:pt x="63" y="179"/>
                </a:lnTo>
                <a:lnTo>
                  <a:pt x="95" y="180"/>
                </a:lnTo>
                <a:lnTo>
                  <a:pt x="96" y="148"/>
                </a:lnTo>
                <a:lnTo>
                  <a:pt x="64" y="145"/>
                </a:lnTo>
                <a:lnTo>
                  <a:pt x="66" y="122"/>
                </a:lnTo>
                <a:lnTo>
                  <a:pt x="54" y="120"/>
                </a:lnTo>
                <a:lnTo>
                  <a:pt x="54" y="108"/>
                </a:lnTo>
                <a:lnTo>
                  <a:pt x="51" y="110"/>
                </a:lnTo>
                <a:lnTo>
                  <a:pt x="41" y="126"/>
                </a:lnTo>
                <a:lnTo>
                  <a:pt x="7" y="105"/>
                </a:lnTo>
                <a:lnTo>
                  <a:pt x="16" y="89"/>
                </a:lnTo>
                <a:lnTo>
                  <a:pt x="0" y="81"/>
                </a:lnTo>
                <a:lnTo>
                  <a:pt x="13" y="59"/>
                </a:lnTo>
                <a:lnTo>
                  <a:pt x="14" y="59"/>
                </a:lnTo>
                <a:lnTo>
                  <a:pt x="17" y="59"/>
                </a:lnTo>
                <a:lnTo>
                  <a:pt x="26" y="50"/>
                </a:lnTo>
                <a:lnTo>
                  <a:pt x="42" y="63"/>
                </a:lnTo>
                <a:lnTo>
                  <a:pt x="49" y="56"/>
                </a:lnTo>
                <a:lnTo>
                  <a:pt x="51" y="59"/>
                </a:lnTo>
                <a:lnTo>
                  <a:pt x="54" y="62"/>
                </a:lnTo>
                <a:lnTo>
                  <a:pt x="61" y="53"/>
                </a:lnTo>
                <a:lnTo>
                  <a:pt x="66" y="54"/>
                </a:lnTo>
                <a:lnTo>
                  <a:pt x="70" y="57"/>
                </a:lnTo>
                <a:lnTo>
                  <a:pt x="73" y="42"/>
                </a:lnTo>
                <a:lnTo>
                  <a:pt x="68" y="42"/>
                </a:lnTo>
                <a:lnTo>
                  <a:pt x="66" y="38"/>
                </a:lnTo>
                <a:lnTo>
                  <a:pt x="68" y="15"/>
                </a:lnTo>
                <a:lnTo>
                  <a:pt x="71" y="15"/>
                </a:lnTo>
                <a:lnTo>
                  <a:pt x="76" y="16"/>
                </a:lnTo>
                <a:lnTo>
                  <a:pt x="79" y="18"/>
                </a:lnTo>
                <a:lnTo>
                  <a:pt x="79" y="10"/>
                </a:lnTo>
                <a:lnTo>
                  <a:pt x="88" y="12"/>
                </a:lnTo>
                <a:lnTo>
                  <a:pt x="93" y="13"/>
                </a:lnTo>
                <a:lnTo>
                  <a:pt x="95" y="9"/>
                </a:lnTo>
                <a:lnTo>
                  <a:pt x="95" y="6"/>
                </a:lnTo>
                <a:lnTo>
                  <a:pt x="114" y="7"/>
                </a:lnTo>
                <a:lnTo>
                  <a:pt x="115" y="0"/>
                </a:lnTo>
                <a:lnTo>
                  <a:pt x="126" y="0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287" name="Freeform 284"/>
          <p:cNvSpPr>
            <a:spLocks/>
          </p:cNvSpPr>
          <p:nvPr/>
        </p:nvSpPr>
        <p:spPr bwMode="auto">
          <a:xfrm rot="21334256">
            <a:off x="16226440" y="4816201"/>
            <a:ext cx="889957" cy="771767"/>
          </a:xfrm>
          <a:custGeom>
            <a:avLst/>
            <a:gdLst>
              <a:gd name="T0" fmla="*/ 2147483647 w 289"/>
              <a:gd name="T1" fmla="*/ 2147483647 h 213"/>
              <a:gd name="T2" fmla="*/ 2147483647 w 289"/>
              <a:gd name="T3" fmla="*/ 2147483647 h 213"/>
              <a:gd name="T4" fmla="*/ 2147483647 w 289"/>
              <a:gd name="T5" fmla="*/ 2147483647 h 213"/>
              <a:gd name="T6" fmla="*/ 2147483647 w 289"/>
              <a:gd name="T7" fmla="*/ 2147483647 h 213"/>
              <a:gd name="T8" fmla="*/ 2147483647 w 289"/>
              <a:gd name="T9" fmla="*/ 2147483647 h 213"/>
              <a:gd name="T10" fmla="*/ 2147483647 w 289"/>
              <a:gd name="T11" fmla="*/ 2147483647 h 213"/>
              <a:gd name="T12" fmla="*/ 2147483647 w 289"/>
              <a:gd name="T13" fmla="*/ 2147483647 h 213"/>
              <a:gd name="T14" fmla="*/ 2147483647 w 289"/>
              <a:gd name="T15" fmla="*/ 2147483647 h 213"/>
              <a:gd name="T16" fmla="*/ 2147483647 w 289"/>
              <a:gd name="T17" fmla="*/ 2147483647 h 213"/>
              <a:gd name="T18" fmla="*/ 2147483647 w 289"/>
              <a:gd name="T19" fmla="*/ 2147483647 h 213"/>
              <a:gd name="T20" fmla="*/ 2147483647 w 289"/>
              <a:gd name="T21" fmla="*/ 2147483647 h 213"/>
              <a:gd name="T22" fmla="*/ 2147483647 w 289"/>
              <a:gd name="T23" fmla="*/ 2147483647 h 213"/>
              <a:gd name="T24" fmla="*/ 2147483647 w 289"/>
              <a:gd name="T25" fmla="*/ 2147483647 h 213"/>
              <a:gd name="T26" fmla="*/ 2147483647 w 289"/>
              <a:gd name="T27" fmla="*/ 2147483647 h 213"/>
              <a:gd name="T28" fmla="*/ 2147483647 w 289"/>
              <a:gd name="T29" fmla="*/ 2147483647 h 213"/>
              <a:gd name="T30" fmla="*/ 2147483647 w 289"/>
              <a:gd name="T31" fmla="*/ 2147483647 h 213"/>
              <a:gd name="T32" fmla="*/ 2147483647 w 289"/>
              <a:gd name="T33" fmla="*/ 2147483647 h 213"/>
              <a:gd name="T34" fmla="*/ 2147483647 w 289"/>
              <a:gd name="T35" fmla="*/ 2147483647 h 213"/>
              <a:gd name="T36" fmla="*/ 2147483647 w 289"/>
              <a:gd name="T37" fmla="*/ 2147483647 h 213"/>
              <a:gd name="T38" fmla="*/ 2147483647 w 289"/>
              <a:gd name="T39" fmla="*/ 2147483647 h 213"/>
              <a:gd name="T40" fmla="*/ 2147483647 w 289"/>
              <a:gd name="T41" fmla="*/ 2147483647 h 213"/>
              <a:gd name="T42" fmla="*/ 2147483647 w 289"/>
              <a:gd name="T43" fmla="*/ 2147483647 h 213"/>
              <a:gd name="T44" fmla="*/ 2147483647 w 289"/>
              <a:gd name="T45" fmla="*/ 2147483647 h 213"/>
              <a:gd name="T46" fmla="*/ 2147483647 w 289"/>
              <a:gd name="T47" fmla="*/ 2147483647 h 213"/>
              <a:gd name="T48" fmla="*/ 2147483647 w 289"/>
              <a:gd name="T49" fmla="*/ 2147483647 h 213"/>
              <a:gd name="T50" fmla="*/ 2147483647 w 289"/>
              <a:gd name="T51" fmla="*/ 2147483647 h 213"/>
              <a:gd name="T52" fmla="*/ 2147483647 w 289"/>
              <a:gd name="T53" fmla="*/ 2147483647 h 213"/>
              <a:gd name="T54" fmla="*/ 2147483647 w 289"/>
              <a:gd name="T55" fmla="*/ 2147483647 h 213"/>
              <a:gd name="T56" fmla="*/ 2147483647 w 289"/>
              <a:gd name="T57" fmla="*/ 2147483647 h 213"/>
              <a:gd name="T58" fmla="*/ 2147483647 w 289"/>
              <a:gd name="T59" fmla="*/ 2147483647 h 213"/>
              <a:gd name="T60" fmla="*/ 2147483647 w 289"/>
              <a:gd name="T61" fmla="*/ 2147483647 h 213"/>
              <a:gd name="T62" fmla="*/ 2147483647 w 289"/>
              <a:gd name="T63" fmla="*/ 2147483647 h 213"/>
              <a:gd name="T64" fmla="*/ 2147483647 w 289"/>
              <a:gd name="T65" fmla="*/ 2147483647 h 213"/>
              <a:gd name="T66" fmla="*/ 2147483647 w 289"/>
              <a:gd name="T67" fmla="*/ 2147483647 h 213"/>
              <a:gd name="T68" fmla="*/ 2147483647 w 289"/>
              <a:gd name="T69" fmla="*/ 2147483647 h 213"/>
              <a:gd name="T70" fmla="*/ 2147483647 w 289"/>
              <a:gd name="T71" fmla="*/ 2147483647 h 213"/>
              <a:gd name="T72" fmla="*/ 2147483647 w 289"/>
              <a:gd name="T73" fmla="*/ 2147483647 h 213"/>
              <a:gd name="T74" fmla="*/ 2147483647 w 289"/>
              <a:gd name="T75" fmla="*/ 2147483647 h 213"/>
              <a:gd name="T76" fmla="*/ 2147483647 w 289"/>
              <a:gd name="T77" fmla="*/ 2147483647 h 213"/>
              <a:gd name="T78" fmla="*/ 2147483647 w 289"/>
              <a:gd name="T79" fmla="*/ 2147483647 h 213"/>
              <a:gd name="T80" fmla="*/ 2147483647 w 289"/>
              <a:gd name="T81" fmla="*/ 2147483647 h 213"/>
              <a:gd name="T82" fmla="*/ 2147483647 w 289"/>
              <a:gd name="T83" fmla="*/ 2147483647 h 213"/>
              <a:gd name="T84" fmla="*/ 2147483647 w 289"/>
              <a:gd name="T85" fmla="*/ 2147483647 h 213"/>
              <a:gd name="T86" fmla="*/ 2147483647 w 289"/>
              <a:gd name="T87" fmla="*/ 2147483647 h 213"/>
              <a:gd name="T88" fmla="*/ 2147483647 w 289"/>
              <a:gd name="T89" fmla="*/ 2147483647 h 213"/>
              <a:gd name="T90" fmla="*/ 2147483647 w 289"/>
              <a:gd name="T91" fmla="*/ 2147483647 h 213"/>
              <a:gd name="T92" fmla="*/ 2147483647 w 289"/>
              <a:gd name="T93" fmla="*/ 2147483647 h 213"/>
              <a:gd name="T94" fmla="*/ 2147483647 w 289"/>
              <a:gd name="T95" fmla="*/ 2147483647 h 213"/>
              <a:gd name="T96" fmla="*/ 2147483647 w 289"/>
              <a:gd name="T97" fmla="*/ 2147483647 h 213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289"/>
              <a:gd name="T148" fmla="*/ 0 h 213"/>
              <a:gd name="T149" fmla="*/ 289 w 289"/>
              <a:gd name="T150" fmla="*/ 213 h 213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289" h="213">
                <a:moveTo>
                  <a:pt x="87" y="6"/>
                </a:moveTo>
                <a:lnTo>
                  <a:pt x="88" y="9"/>
                </a:lnTo>
                <a:lnTo>
                  <a:pt x="89" y="10"/>
                </a:lnTo>
                <a:lnTo>
                  <a:pt x="95" y="9"/>
                </a:lnTo>
                <a:lnTo>
                  <a:pt x="98" y="10"/>
                </a:lnTo>
                <a:lnTo>
                  <a:pt x="101" y="12"/>
                </a:lnTo>
                <a:lnTo>
                  <a:pt x="104" y="16"/>
                </a:lnTo>
                <a:lnTo>
                  <a:pt x="114" y="34"/>
                </a:lnTo>
                <a:lnTo>
                  <a:pt x="113" y="38"/>
                </a:lnTo>
                <a:lnTo>
                  <a:pt x="109" y="35"/>
                </a:lnTo>
                <a:lnTo>
                  <a:pt x="109" y="37"/>
                </a:lnTo>
                <a:lnTo>
                  <a:pt x="109" y="40"/>
                </a:lnTo>
                <a:lnTo>
                  <a:pt x="107" y="41"/>
                </a:lnTo>
                <a:lnTo>
                  <a:pt x="97" y="41"/>
                </a:lnTo>
                <a:lnTo>
                  <a:pt x="94" y="41"/>
                </a:lnTo>
                <a:lnTo>
                  <a:pt x="94" y="43"/>
                </a:lnTo>
                <a:lnTo>
                  <a:pt x="95" y="44"/>
                </a:lnTo>
                <a:lnTo>
                  <a:pt x="113" y="54"/>
                </a:lnTo>
                <a:lnTo>
                  <a:pt x="117" y="53"/>
                </a:lnTo>
                <a:lnTo>
                  <a:pt x="117" y="50"/>
                </a:lnTo>
                <a:lnTo>
                  <a:pt x="119" y="50"/>
                </a:lnTo>
                <a:lnTo>
                  <a:pt x="122" y="48"/>
                </a:lnTo>
                <a:lnTo>
                  <a:pt x="126" y="50"/>
                </a:lnTo>
                <a:lnTo>
                  <a:pt x="128" y="53"/>
                </a:lnTo>
                <a:lnTo>
                  <a:pt x="128" y="56"/>
                </a:lnTo>
                <a:lnTo>
                  <a:pt x="125" y="60"/>
                </a:lnTo>
                <a:lnTo>
                  <a:pt x="126" y="62"/>
                </a:lnTo>
                <a:lnTo>
                  <a:pt x="135" y="56"/>
                </a:lnTo>
                <a:lnTo>
                  <a:pt x="139" y="50"/>
                </a:lnTo>
                <a:lnTo>
                  <a:pt x="138" y="44"/>
                </a:lnTo>
                <a:lnTo>
                  <a:pt x="142" y="41"/>
                </a:lnTo>
                <a:lnTo>
                  <a:pt x="145" y="35"/>
                </a:lnTo>
                <a:lnTo>
                  <a:pt x="150" y="34"/>
                </a:lnTo>
                <a:lnTo>
                  <a:pt x="152" y="34"/>
                </a:lnTo>
                <a:lnTo>
                  <a:pt x="155" y="35"/>
                </a:lnTo>
                <a:lnTo>
                  <a:pt x="163" y="32"/>
                </a:lnTo>
                <a:lnTo>
                  <a:pt x="172" y="38"/>
                </a:lnTo>
                <a:lnTo>
                  <a:pt x="179" y="40"/>
                </a:lnTo>
                <a:lnTo>
                  <a:pt x="195" y="45"/>
                </a:lnTo>
                <a:lnTo>
                  <a:pt x="202" y="47"/>
                </a:lnTo>
                <a:lnTo>
                  <a:pt x="208" y="51"/>
                </a:lnTo>
                <a:lnTo>
                  <a:pt x="214" y="54"/>
                </a:lnTo>
                <a:lnTo>
                  <a:pt x="220" y="57"/>
                </a:lnTo>
                <a:lnTo>
                  <a:pt x="224" y="62"/>
                </a:lnTo>
                <a:lnTo>
                  <a:pt x="235" y="60"/>
                </a:lnTo>
                <a:lnTo>
                  <a:pt x="237" y="62"/>
                </a:lnTo>
                <a:lnTo>
                  <a:pt x="240" y="66"/>
                </a:lnTo>
                <a:lnTo>
                  <a:pt x="242" y="70"/>
                </a:lnTo>
                <a:lnTo>
                  <a:pt x="246" y="73"/>
                </a:lnTo>
                <a:lnTo>
                  <a:pt x="254" y="76"/>
                </a:lnTo>
                <a:lnTo>
                  <a:pt x="257" y="78"/>
                </a:lnTo>
                <a:lnTo>
                  <a:pt x="265" y="85"/>
                </a:lnTo>
                <a:lnTo>
                  <a:pt x="265" y="88"/>
                </a:lnTo>
                <a:lnTo>
                  <a:pt x="262" y="91"/>
                </a:lnTo>
                <a:lnTo>
                  <a:pt x="262" y="94"/>
                </a:lnTo>
                <a:lnTo>
                  <a:pt x="265" y="97"/>
                </a:lnTo>
                <a:lnTo>
                  <a:pt x="268" y="100"/>
                </a:lnTo>
                <a:lnTo>
                  <a:pt x="270" y="106"/>
                </a:lnTo>
                <a:lnTo>
                  <a:pt x="277" y="108"/>
                </a:lnTo>
                <a:lnTo>
                  <a:pt x="289" y="110"/>
                </a:lnTo>
                <a:lnTo>
                  <a:pt x="289" y="114"/>
                </a:lnTo>
                <a:lnTo>
                  <a:pt x="289" y="120"/>
                </a:lnTo>
                <a:lnTo>
                  <a:pt x="287" y="123"/>
                </a:lnTo>
                <a:lnTo>
                  <a:pt x="284" y="135"/>
                </a:lnTo>
                <a:lnTo>
                  <a:pt x="276" y="145"/>
                </a:lnTo>
                <a:lnTo>
                  <a:pt x="284" y="158"/>
                </a:lnTo>
                <a:lnTo>
                  <a:pt x="284" y="166"/>
                </a:lnTo>
                <a:lnTo>
                  <a:pt x="286" y="171"/>
                </a:lnTo>
                <a:lnTo>
                  <a:pt x="287" y="177"/>
                </a:lnTo>
                <a:lnTo>
                  <a:pt x="287" y="183"/>
                </a:lnTo>
                <a:lnTo>
                  <a:pt x="286" y="186"/>
                </a:lnTo>
                <a:lnTo>
                  <a:pt x="261" y="196"/>
                </a:lnTo>
                <a:lnTo>
                  <a:pt x="254" y="188"/>
                </a:lnTo>
                <a:lnTo>
                  <a:pt x="242" y="176"/>
                </a:lnTo>
                <a:lnTo>
                  <a:pt x="240" y="179"/>
                </a:lnTo>
                <a:lnTo>
                  <a:pt x="239" y="180"/>
                </a:lnTo>
                <a:lnTo>
                  <a:pt x="237" y="185"/>
                </a:lnTo>
                <a:lnTo>
                  <a:pt x="229" y="186"/>
                </a:lnTo>
                <a:lnTo>
                  <a:pt x="226" y="189"/>
                </a:lnTo>
                <a:lnTo>
                  <a:pt x="226" y="201"/>
                </a:lnTo>
                <a:lnTo>
                  <a:pt x="221" y="205"/>
                </a:lnTo>
                <a:lnTo>
                  <a:pt x="202" y="205"/>
                </a:lnTo>
                <a:lnTo>
                  <a:pt x="198" y="204"/>
                </a:lnTo>
                <a:lnTo>
                  <a:pt x="194" y="198"/>
                </a:lnTo>
                <a:lnTo>
                  <a:pt x="191" y="195"/>
                </a:lnTo>
                <a:lnTo>
                  <a:pt x="188" y="195"/>
                </a:lnTo>
                <a:lnTo>
                  <a:pt x="182" y="195"/>
                </a:lnTo>
                <a:lnTo>
                  <a:pt x="180" y="201"/>
                </a:lnTo>
                <a:lnTo>
                  <a:pt x="177" y="199"/>
                </a:lnTo>
                <a:lnTo>
                  <a:pt x="166" y="207"/>
                </a:lnTo>
                <a:lnTo>
                  <a:pt x="161" y="205"/>
                </a:lnTo>
                <a:lnTo>
                  <a:pt x="155" y="213"/>
                </a:lnTo>
                <a:lnTo>
                  <a:pt x="154" y="211"/>
                </a:lnTo>
                <a:lnTo>
                  <a:pt x="152" y="210"/>
                </a:lnTo>
                <a:lnTo>
                  <a:pt x="151" y="204"/>
                </a:lnTo>
                <a:lnTo>
                  <a:pt x="148" y="201"/>
                </a:lnTo>
                <a:lnTo>
                  <a:pt x="144" y="196"/>
                </a:lnTo>
                <a:lnTo>
                  <a:pt x="141" y="191"/>
                </a:lnTo>
                <a:lnTo>
                  <a:pt x="139" y="189"/>
                </a:lnTo>
                <a:lnTo>
                  <a:pt x="139" y="188"/>
                </a:lnTo>
                <a:lnTo>
                  <a:pt x="138" y="186"/>
                </a:lnTo>
                <a:lnTo>
                  <a:pt x="135" y="183"/>
                </a:lnTo>
                <a:lnTo>
                  <a:pt x="135" y="182"/>
                </a:lnTo>
                <a:lnTo>
                  <a:pt x="132" y="182"/>
                </a:lnTo>
                <a:lnTo>
                  <a:pt x="129" y="180"/>
                </a:lnTo>
                <a:lnTo>
                  <a:pt x="128" y="180"/>
                </a:lnTo>
                <a:lnTo>
                  <a:pt x="126" y="182"/>
                </a:lnTo>
                <a:lnTo>
                  <a:pt x="125" y="182"/>
                </a:lnTo>
                <a:lnTo>
                  <a:pt x="122" y="179"/>
                </a:lnTo>
                <a:lnTo>
                  <a:pt x="122" y="177"/>
                </a:lnTo>
                <a:lnTo>
                  <a:pt x="122" y="173"/>
                </a:lnTo>
                <a:lnTo>
                  <a:pt x="122" y="169"/>
                </a:lnTo>
                <a:lnTo>
                  <a:pt x="120" y="166"/>
                </a:lnTo>
                <a:lnTo>
                  <a:pt x="120" y="163"/>
                </a:lnTo>
                <a:lnTo>
                  <a:pt x="117" y="160"/>
                </a:lnTo>
                <a:lnTo>
                  <a:pt x="116" y="157"/>
                </a:lnTo>
                <a:lnTo>
                  <a:pt x="113" y="155"/>
                </a:lnTo>
                <a:lnTo>
                  <a:pt x="110" y="151"/>
                </a:lnTo>
                <a:lnTo>
                  <a:pt x="107" y="149"/>
                </a:lnTo>
                <a:lnTo>
                  <a:pt x="104" y="148"/>
                </a:lnTo>
                <a:lnTo>
                  <a:pt x="101" y="149"/>
                </a:lnTo>
                <a:lnTo>
                  <a:pt x="100" y="148"/>
                </a:lnTo>
                <a:lnTo>
                  <a:pt x="97" y="147"/>
                </a:lnTo>
                <a:lnTo>
                  <a:pt x="94" y="145"/>
                </a:lnTo>
                <a:lnTo>
                  <a:pt x="89" y="141"/>
                </a:lnTo>
                <a:lnTo>
                  <a:pt x="84" y="141"/>
                </a:lnTo>
                <a:lnTo>
                  <a:pt x="81" y="139"/>
                </a:lnTo>
                <a:lnTo>
                  <a:pt x="78" y="136"/>
                </a:lnTo>
                <a:lnTo>
                  <a:pt x="76" y="136"/>
                </a:lnTo>
                <a:lnTo>
                  <a:pt x="75" y="136"/>
                </a:lnTo>
                <a:lnTo>
                  <a:pt x="75" y="135"/>
                </a:lnTo>
                <a:lnTo>
                  <a:pt x="73" y="135"/>
                </a:lnTo>
                <a:lnTo>
                  <a:pt x="72" y="133"/>
                </a:lnTo>
                <a:lnTo>
                  <a:pt x="72" y="132"/>
                </a:lnTo>
                <a:lnTo>
                  <a:pt x="70" y="128"/>
                </a:lnTo>
                <a:lnTo>
                  <a:pt x="69" y="126"/>
                </a:lnTo>
                <a:lnTo>
                  <a:pt x="67" y="122"/>
                </a:lnTo>
                <a:lnTo>
                  <a:pt x="67" y="119"/>
                </a:lnTo>
                <a:lnTo>
                  <a:pt x="66" y="116"/>
                </a:lnTo>
                <a:lnTo>
                  <a:pt x="65" y="116"/>
                </a:lnTo>
                <a:lnTo>
                  <a:pt x="62" y="114"/>
                </a:lnTo>
                <a:lnTo>
                  <a:pt x="62" y="111"/>
                </a:lnTo>
                <a:lnTo>
                  <a:pt x="60" y="108"/>
                </a:lnTo>
                <a:lnTo>
                  <a:pt x="59" y="104"/>
                </a:lnTo>
                <a:lnTo>
                  <a:pt x="57" y="101"/>
                </a:lnTo>
                <a:lnTo>
                  <a:pt x="51" y="95"/>
                </a:lnTo>
                <a:lnTo>
                  <a:pt x="44" y="89"/>
                </a:lnTo>
                <a:lnTo>
                  <a:pt x="41" y="88"/>
                </a:lnTo>
                <a:lnTo>
                  <a:pt x="40" y="86"/>
                </a:lnTo>
                <a:lnTo>
                  <a:pt x="37" y="86"/>
                </a:lnTo>
                <a:lnTo>
                  <a:pt x="32" y="86"/>
                </a:lnTo>
                <a:lnTo>
                  <a:pt x="28" y="85"/>
                </a:lnTo>
                <a:lnTo>
                  <a:pt x="26" y="84"/>
                </a:lnTo>
                <a:lnTo>
                  <a:pt x="25" y="84"/>
                </a:lnTo>
                <a:lnTo>
                  <a:pt x="21" y="82"/>
                </a:lnTo>
                <a:lnTo>
                  <a:pt x="18" y="81"/>
                </a:lnTo>
                <a:lnTo>
                  <a:pt x="12" y="78"/>
                </a:lnTo>
                <a:lnTo>
                  <a:pt x="7" y="76"/>
                </a:lnTo>
                <a:lnTo>
                  <a:pt x="3" y="72"/>
                </a:lnTo>
                <a:lnTo>
                  <a:pt x="2" y="72"/>
                </a:lnTo>
                <a:lnTo>
                  <a:pt x="0" y="67"/>
                </a:lnTo>
                <a:lnTo>
                  <a:pt x="0" y="63"/>
                </a:lnTo>
                <a:lnTo>
                  <a:pt x="2" y="62"/>
                </a:lnTo>
                <a:lnTo>
                  <a:pt x="4" y="62"/>
                </a:lnTo>
                <a:lnTo>
                  <a:pt x="6" y="59"/>
                </a:lnTo>
                <a:lnTo>
                  <a:pt x="7" y="54"/>
                </a:lnTo>
                <a:lnTo>
                  <a:pt x="7" y="50"/>
                </a:lnTo>
                <a:lnTo>
                  <a:pt x="7" y="47"/>
                </a:lnTo>
                <a:lnTo>
                  <a:pt x="9" y="45"/>
                </a:lnTo>
                <a:lnTo>
                  <a:pt x="13" y="35"/>
                </a:lnTo>
                <a:lnTo>
                  <a:pt x="16" y="31"/>
                </a:lnTo>
                <a:lnTo>
                  <a:pt x="21" y="26"/>
                </a:lnTo>
                <a:lnTo>
                  <a:pt x="26" y="22"/>
                </a:lnTo>
                <a:lnTo>
                  <a:pt x="28" y="19"/>
                </a:lnTo>
                <a:lnTo>
                  <a:pt x="28" y="18"/>
                </a:lnTo>
                <a:lnTo>
                  <a:pt x="25" y="16"/>
                </a:lnTo>
                <a:lnTo>
                  <a:pt x="24" y="15"/>
                </a:lnTo>
                <a:lnTo>
                  <a:pt x="24" y="12"/>
                </a:lnTo>
                <a:lnTo>
                  <a:pt x="24" y="7"/>
                </a:lnTo>
                <a:lnTo>
                  <a:pt x="28" y="7"/>
                </a:lnTo>
                <a:lnTo>
                  <a:pt x="31" y="6"/>
                </a:lnTo>
                <a:lnTo>
                  <a:pt x="34" y="6"/>
                </a:lnTo>
                <a:lnTo>
                  <a:pt x="38" y="6"/>
                </a:lnTo>
                <a:lnTo>
                  <a:pt x="41" y="3"/>
                </a:lnTo>
                <a:lnTo>
                  <a:pt x="45" y="3"/>
                </a:lnTo>
                <a:lnTo>
                  <a:pt x="50" y="4"/>
                </a:lnTo>
                <a:lnTo>
                  <a:pt x="54" y="3"/>
                </a:lnTo>
                <a:lnTo>
                  <a:pt x="59" y="4"/>
                </a:lnTo>
                <a:lnTo>
                  <a:pt x="65" y="0"/>
                </a:lnTo>
                <a:lnTo>
                  <a:pt x="67" y="4"/>
                </a:lnTo>
                <a:lnTo>
                  <a:pt x="70" y="7"/>
                </a:lnTo>
                <a:lnTo>
                  <a:pt x="78" y="3"/>
                </a:lnTo>
                <a:lnTo>
                  <a:pt x="79" y="6"/>
                </a:lnTo>
                <a:lnTo>
                  <a:pt x="84" y="7"/>
                </a:lnTo>
                <a:lnTo>
                  <a:pt x="85" y="6"/>
                </a:lnTo>
                <a:lnTo>
                  <a:pt x="87" y="6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/>
          </a:p>
        </p:txBody>
      </p:sp>
      <p:sp>
        <p:nvSpPr>
          <p:cNvPr id="288" name="Freeform 285"/>
          <p:cNvSpPr>
            <a:spLocks/>
          </p:cNvSpPr>
          <p:nvPr/>
        </p:nvSpPr>
        <p:spPr bwMode="auto">
          <a:xfrm rot="21334256">
            <a:off x="18572429" y="3981623"/>
            <a:ext cx="448418" cy="655029"/>
          </a:xfrm>
          <a:custGeom>
            <a:avLst/>
            <a:gdLst>
              <a:gd name="T0" fmla="*/ 2147483647 w 145"/>
              <a:gd name="T1" fmla="*/ 2147483647 h 180"/>
              <a:gd name="T2" fmla="*/ 2147483647 w 145"/>
              <a:gd name="T3" fmla="*/ 2147483647 h 180"/>
              <a:gd name="T4" fmla="*/ 2147483647 w 145"/>
              <a:gd name="T5" fmla="*/ 2147483647 h 180"/>
              <a:gd name="T6" fmla="*/ 2147483647 w 145"/>
              <a:gd name="T7" fmla="*/ 2147483647 h 180"/>
              <a:gd name="T8" fmla="*/ 2147483647 w 145"/>
              <a:gd name="T9" fmla="*/ 2147483647 h 180"/>
              <a:gd name="T10" fmla="*/ 2147483647 w 145"/>
              <a:gd name="T11" fmla="*/ 2147483647 h 180"/>
              <a:gd name="T12" fmla="*/ 2147483647 w 145"/>
              <a:gd name="T13" fmla="*/ 2147483647 h 180"/>
              <a:gd name="T14" fmla="*/ 2147483647 w 145"/>
              <a:gd name="T15" fmla="*/ 2147483647 h 180"/>
              <a:gd name="T16" fmla="*/ 2147483647 w 145"/>
              <a:gd name="T17" fmla="*/ 2147483647 h 180"/>
              <a:gd name="T18" fmla="*/ 2147483647 w 145"/>
              <a:gd name="T19" fmla="*/ 2147483647 h 180"/>
              <a:gd name="T20" fmla="*/ 2147483647 w 145"/>
              <a:gd name="T21" fmla="*/ 2147483647 h 180"/>
              <a:gd name="T22" fmla="*/ 2147483647 w 145"/>
              <a:gd name="T23" fmla="*/ 2147483647 h 180"/>
              <a:gd name="T24" fmla="*/ 2147483647 w 145"/>
              <a:gd name="T25" fmla="*/ 2147483647 h 180"/>
              <a:gd name="T26" fmla="*/ 2147483647 w 145"/>
              <a:gd name="T27" fmla="*/ 2147483647 h 180"/>
              <a:gd name="T28" fmla="*/ 2147483647 w 145"/>
              <a:gd name="T29" fmla="*/ 2147483647 h 180"/>
              <a:gd name="T30" fmla="*/ 2147483647 w 145"/>
              <a:gd name="T31" fmla="*/ 2147483647 h 180"/>
              <a:gd name="T32" fmla="*/ 2147483647 w 145"/>
              <a:gd name="T33" fmla="*/ 2147483647 h 180"/>
              <a:gd name="T34" fmla="*/ 2147483647 w 145"/>
              <a:gd name="T35" fmla="*/ 2147483647 h 180"/>
              <a:gd name="T36" fmla="*/ 2147483647 w 145"/>
              <a:gd name="T37" fmla="*/ 2147483647 h 180"/>
              <a:gd name="T38" fmla="*/ 2147483647 w 145"/>
              <a:gd name="T39" fmla="*/ 2147483647 h 180"/>
              <a:gd name="T40" fmla="*/ 2147483647 w 145"/>
              <a:gd name="T41" fmla="*/ 2147483647 h 180"/>
              <a:gd name="T42" fmla="*/ 2147483647 w 145"/>
              <a:gd name="T43" fmla="*/ 2147483647 h 180"/>
              <a:gd name="T44" fmla="*/ 2147483647 w 145"/>
              <a:gd name="T45" fmla="*/ 2147483647 h 180"/>
              <a:gd name="T46" fmla="*/ 2147483647 w 145"/>
              <a:gd name="T47" fmla="*/ 2147483647 h 180"/>
              <a:gd name="T48" fmla="*/ 2147483647 w 145"/>
              <a:gd name="T49" fmla="*/ 2147483647 h 180"/>
              <a:gd name="T50" fmla="*/ 2147483647 w 145"/>
              <a:gd name="T51" fmla="*/ 2147483647 h 180"/>
              <a:gd name="T52" fmla="*/ 2147483647 w 145"/>
              <a:gd name="T53" fmla="*/ 2147483647 h 180"/>
              <a:gd name="T54" fmla="*/ 2147483647 w 145"/>
              <a:gd name="T55" fmla="*/ 2147483647 h 180"/>
              <a:gd name="T56" fmla="*/ 2147483647 w 145"/>
              <a:gd name="T57" fmla="*/ 2147483647 h 180"/>
              <a:gd name="T58" fmla="*/ 2147483647 w 145"/>
              <a:gd name="T59" fmla="*/ 2147483647 h 180"/>
              <a:gd name="T60" fmla="*/ 2147483647 w 145"/>
              <a:gd name="T61" fmla="*/ 2147483647 h 180"/>
              <a:gd name="T62" fmla="*/ 2147483647 w 145"/>
              <a:gd name="T63" fmla="*/ 2147483647 h 180"/>
              <a:gd name="T64" fmla="*/ 2147483647 w 145"/>
              <a:gd name="T65" fmla="*/ 2147483647 h 180"/>
              <a:gd name="T66" fmla="*/ 2147483647 w 145"/>
              <a:gd name="T67" fmla="*/ 2147483647 h 180"/>
              <a:gd name="T68" fmla="*/ 2147483647 w 145"/>
              <a:gd name="T69" fmla="*/ 2147483647 h 180"/>
              <a:gd name="T70" fmla="*/ 2147483647 w 145"/>
              <a:gd name="T71" fmla="*/ 2147483647 h 180"/>
              <a:gd name="T72" fmla="*/ 2147483647 w 145"/>
              <a:gd name="T73" fmla="*/ 2147483647 h 180"/>
              <a:gd name="T74" fmla="*/ 2147483647 w 145"/>
              <a:gd name="T75" fmla="*/ 2147483647 h 180"/>
              <a:gd name="T76" fmla="*/ 2147483647 w 145"/>
              <a:gd name="T77" fmla="*/ 2147483647 h 180"/>
              <a:gd name="T78" fmla="*/ 2147483647 w 145"/>
              <a:gd name="T79" fmla="*/ 2147483647 h 180"/>
              <a:gd name="T80" fmla="*/ 0 w 145"/>
              <a:gd name="T81" fmla="*/ 2147483647 h 180"/>
              <a:gd name="T82" fmla="*/ 2147483647 w 145"/>
              <a:gd name="T83" fmla="*/ 2147483647 h 180"/>
              <a:gd name="T84" fmla="*/ 2147483647 w 145"/>
              <a:gd name="T85" fmla="*/ 2147483647 h 180"/>
              <a:gd name="T86" fmla="*/ 2147483647 w 145"/>
              <a:gd name="T87" fmla="*/ 2147483647 h 180"/>
              <a:gd name="T88" fmla="*/ 2147483647 w 145"/>
              <a:gd name="T89" fmla="*/ 2147483647 h 180"/>
              <a:gd name="T90" fmla="*/ 2147483647 w 145"/>
              <a:gd name="T91" fmla="*/ 2147483647 h 180"/>
              <a:gd name="T92" fmla="*/ 2147483647 w 145"/>
              <a:gd name="T93" fmla="*/ 2147483647 h 180"/>
              <a:gd name="T94" fmla="*/ 2147483647 w 145"/>
              <a:gd name="T95" fmla="*/ 2147483647 h 180"/>
              <a:gd name="T96" fmla="*/ 2147483647 w 145"/>
              <a:gd name="T97" fmla="*/ 2147483647 h 180"/>
              <a:gd name="T98" fmla="*/ 2147483647 w 145"/>
              <a:gd name="T99" fmla="*/ 2147483647 h 180"/>
              <a:gd name="T100" fmla="*/ 2147483647 w 145"/>
              <a:gd name="T101" fmla="*/ 2147483647 h 180"/>
              <a:gd name="T102" fmla="*/ 2147483647 w 145"/>
              <a:gd name="T103" fmla="*/ 2147483647 h 180"/>
              <a:gd name="T104" fmla="*/ 2147483647 w 145"/>
              <a:gd name="T105" fmla="*/ 2147483647 h 180"/>
              <a:gd name="T106" fmla="*/ 2147483647 w 145"/>
              <a:gd name="T107" fmla="*/ 2147483647 h 180"/>
              <a:gd name="T108" fmla="*/ 2147483647 w 145"/>
              <a:gd name="T109" fmla="*/ 2147483647 h 180"/>
              <a:gd name="T110" fmla="*/ 2147483647 w 145"/>
              <a:gd name="T111" fmla="*/ 2147483647 h 180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145"/>
              <a:gd name="T169" fmla="*/ 0 h 180"/>
              <a:gd name="T170" fmla="*/ 145 w 145"/>
              <a:gd name="T171" fmla="*/ 180 h 180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145" h="180">
                <a:moveTo>
                  <a:pt x="145" y="31"/>
                </a:moveTo>
                <a:lnTo>
                  <a:pt x="145" y="39"/>
                </a:lnTo>
                <a:lnTo>
                  <a:pt x="145" y="45"/>
                </a:lnTo>
                <a:lnTo>
                  <a:pt x="145" y="55"/>
                </a:lnTo>
                <a:lnTo>
                  <a:pt x="145" y="61"/>
                </a:lnTo>
                <a:lnTo>
                  <a:pt x="145" y="64"/>
                </a:lnTo>
                <a:lnTo>
                  <a:pt x="142" y="64"/>
                </a:lnTo>
                <a:lnTo>
                  <a:pt x="142" y="69"/>
                </a:lnTo>
                <a:lnTo>
                  <a:pt x="141" y="73"/>
                </a:lnTo>
                <a:lnTo>
                  <a:pt x="141" y="80"/>
                </a:lnTo>
                <a:lnTo>
                  <a:pt x="140" y="85"/>
                </a:lnTo>
                <a:lnTo>
                  <a:pt x="138" y="88"/>
                </a:lnTo>
                <a:lnTo>
                  <a:pt x="137" y="91"/>
                </a:lnTo>
                <a:lnTo>
                  <a:pt x="132" y="95"/>
                </a:lnTo>
                <a:lnTo>
                  <a:pt x="132" y="96"/>
                </a:lnTo>
                <a:lnTo>
                  <a:pt x="132" y="99"/>
                </a:lnTo>
                <a:lnTo>
                  <a:pt x="132" y="101"/>
                </a:lnTo>
                <a:lnTo>
                  <a:pt x="132" y="104"/>
                </a:lnTo>
                <a:lnTo>
                  <a:pt x="128" y="108"/>
                </a:lnTo>
                <a:lnTo>
                  <a:pt x="125" y="110"/>
                </a:lnTo>
                <a:lnTo>
                  <a:pt x="125" y="111"/>
                </a:lnTo>
                <a:lnTo>
                  <a:pt x="126" y="115"/>
                </a:lnTo>
                <a:lnTo>
                  <a:pt x="126" y="121"/>
                </a:lnTo>
                <a:lnTo>
                  <a:pt x="125" y="123"/>
                </a:lnTo>
                <a:lnTo>
                  <a:pt x="123" y="123"/>
                </a:lnTo>
                <a:lnTo>
                  <a:pt x="118" y="126"/>
                </a:lnTo>
                <a:lnTo>
                  <a:pt x="119" y="127"/>
                </a:lnTo>
                <a:lnTo>
                  <a:pt x="119" y="132"/>
                </a:lnTo>
                <a:lnTo>
                  <a:pt x="115" y="133"/>
                </a:lnTo>
                <a:lnTo>
                  <a:pt x="112" y="135"/>
                </a:lnTo>
                <a:lnTo>
                  <a:pt x="104" y="136"/>
                </a:lnTo>
                <a:lnTo>
                  <a:pt x="88" y="140"/>
                </a:lnTo>
                <a:lnTo>
                  <a:pt x="77" y="145"/>
                </a:lnTo>
                <a:lnTo>
                  <a:pt x="77" y="146"/>
                </a:lnTo>
                <a:lnTo>
                  <a:pt x="78" y="152"/>
                </a:lnTo>
                <a:lnTo>
                  <a:pt x="79" y="157"/>
                </a:lnTo>
                <a:lnTo>
                  <a:pt x="81" y="162"/>
                </a:lnTo>
                <a:lnTo>
                  <a:pt x="90" y="170"/>
                </a:lnTo>
                <a:lnTo>
                  <a:pt x="90" y="174"/>
                </a:lnTo>
                <a:lnTo>
                  <a:pt x="57" y="180"/>
                </a:lnTo>
                <a:lnTo>
                  <a:pt x="55" y="179"/>
                </a:lnTo>
                <a:lnTo>
                  <a:pt x="50" y="179"/>
                </a:lnTo>
                <a:lnTo>
                  <a:pt x="41" y="171"/>
                </a:lnTo>
                <a:lnTo>
                  <a:pt x="41" y="168"/>
                </a:lnTo>
                <a:lnTo>
                  <a:pt x="38" y="161"/>
                </a:lnTo>
                <a:lnTo>
                  <a:pt x="34" y="157"/>
                </a:lnTo>
                <a:lnTo>
                  <a:pt x="35" y="151"/>
                </a:lnTo>
                <a:lnTo>
                  <a:pt x="33" y="151"/>
                </a:lnTo>
                <a:lnTo>
                  <a:pt x="33" y="148"/>
                </a:lnTo>
                <a:lnTo>
                  <a:pt x="30" y="146"/>
                </a:lnTo>
                <a:lnTo>
                  <a:pt x="28" y="145"/>
                </a:lnTo>
                <a:lnTo>
                  <a:pt x="27" y="143"/>
                </a:lnTo>
                <a:lnTo>
                  <a:pt x="28" y="142"/>
                </a:lnTo>
                <a:lnTo>
                  <a:pt x="27" y="142"/>
                </a:lnTo>
                <a:lnTo>
                  <a:pt x="27" y="137"/>
                </a:lnTo>
                <a:lnTo>
                  <a:pt x="22" y="135"/>
                </a:lnTo>
                <a:lnTo>
                  <a:pt x="19" y="127"/>
                </a:lnTo>
                <a:lnTo>
                  <a:pt x="16" y="124"/>
                </a:lnTo>
                <a:lnTo>
                  <a:pt x="15" y="123"/>
                </a:lnTo>
                <a:lnTo>
                  <a:pt x="12" y="123"/>
                </a:lnTo>
                <a:lnTo>
                  <a:pt x="11" y="121"/>
                </a:lnTo>
                <a:lnTo>
                  <a:pt x="11" y="120"/>
                </a:lnTo>
                <a:lnTo>
                  <a:pt x="12" y="118"/>
                </a:lnTo>
                <a:lnTo>
                  <a:pt x="11" y="115"/>
                </a:lnTo>
                <a:lnTo>
                  <a:pt x="9" y="114"/>
                </a:lnTo>
                <a:lnTo>
                  <a:pt x="19" y="104"/>
                </a:lnTo>
                <a:lnTo>
                  <a:pt x="24" y="110"/>
                </a:lnTo>
                <a:lnTo>
                  <a:pt x="30" y="105"/>
                </a:lnTo>
                <a:lnTo>
                  <a:pt x="16" y="91"/>
                </a:lnTo>
                <a:lnTo>
                  <a:pt x="28" y="80"/>
                </a:lnTo>
                <a:lnTo>
                  <a:pt x="24" y="74"/>
                </a:lnTo>
                <a:lnTo>
                  <a:pt x="25" y="73"/>
                </a:lnTo>
                <a:lnTo>
                  <a:pt x="19" y="69"/>
                </a:lnTo>
                <a:lnTo>
                  <a:pt x="25" y="66"/>
                </a:lnTo>
                <a:lnTo>
                  <a:pt x="11" y="51"/>
                </a:lnTo>
                <a:lnTo>
                  <a:pt x="8" y="52"/>
                </a:lnTo>
                <a:lnTo>
                  <a:pt x="6" y="50"/>
                </a:lnTo>
                <a:lnTo>
                  <a:pt x="5" y="54"/>
                </a:lnTo>
                <a:lnTo>
                  <a:pt x="0" y="54"/>
                </a:lnTo>
                <a:lnTo>
                  <a:pt x="0" y="42"/>
                </a:lnTo>
                <a:lnTo>
                  <a:pt x="0" y="41"/>
                </a:lnTo>
                <a:lnTo>
                  <a:pt x="2" y="39"/>
                </a:lnTo>
                <a:lnTo>
                  <a:pt x="3" y="38"/>
                </a:lnTo>
                <a:lnTo>
                  <a:pt x="2" y="36"/>
                </a:lnTo>
                <a:lnTo>
                  <a:pt x="5" y="35"/>
                </a:lnTo>
                <a:lnTo>
                  <a:pt x="3" y="31"/>
                </a:lnTo>
                <a:lnTo>
                  <a:pt x="5" y="28"/>
                </a:lnTo>
                <a:lnTo>
                  <a:pt x="3" y="25"/>
                </a:lnTo>
                <a:lnTo>
                  <a:pt x="8" y="23"/>
                </a:lnTo>
                <a:lnTo>
                  <a:pt x="9" y="25"/>
                </a:lnTo>
                <a:lnTo>
                  <a:pt x="16" y="19"/>
                </a:lnTo>
                <a:lnTo>
                  <a:pt x="30" y="7"/>
                </a:lnTo>
                <a:lnTo>
                  <a:pt x="37" y="0"/>
                </a:lnTo>
                <a:lnTo>
                  <a:pt x="50" y="13"/>
                </a:lnTo>
                <a:lnTo>
                  <a:pt x="57" y="6"/>
                </a:lnTo>
                <a:lnTo>
                  <a:pt x="74" y="22"/>
                </a:lnTo>
                <a:lnTo>
                  <a:pt x="81" y="16"/>
                </a:lnTo>
                <a:lnTo>
                  <a:pt x="84" y="20"/>
                </a:lnTo>
                <a:lnTo>
                  <a:pt x="84" y="23"/>
                </a:lnTo>
                <a:lnTo>
                  <a:pt x="87" y="25"/>
                </a:lnTo>
                <a:lnTo>
                  <a:pt x="88" y="26"/>
                </a:lnTo>
                <a:lnTo>
                  <a:pt x="91" y="28"/>
                </a:lnTo>
                <a:lnTo>
                  <a:pt x="96" y="26"/>
                </a:lnTo>
                <a:lnTo>
                  <a:pt x="106" y="28"/>
                </a:lnTo>
                <a:lnTo>
                  <a:pt x="109" y="28"/>
                </a:lnTo>
                <a:lnTo>
                  <a:pt x="120" y="28"/>
                </a:lnTo>
                <a:lnTo>
                  <a:pt x="132" y="28"/>
                </a:lnTo>
                <a:lnTo>
                  <a:pt x="140" y="29"/>
                </a:lnTo>
                <a:lnTo>
                  <a:pt x="145" y="29"/>
                </a:lnTo>
                <a:lnTo>
                  <a:pt x="145" y="31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  <a:cs typeface="Arial" pitchFamily="34" charset="0"/>
            </a:endParaRPr>
          </a:p>
        </p:txBody>
      </p:sp>
      <p:sp>
        <p:nvSpPr>
          <p:cNvPr id="289" name="Freeform 286"/>
          <p:cNvSpPr>
            <a:spLocks/>
          </p:cNvSpPr>
          <p:nvPr/>
        </p:nvSpPr>
        <p:spPr bwMode="auto">
          <a:xfrm rot="21334256">
            <a:off x="16911792" y="3416200"/>
            <a:ext cx="690508" cy="572339"/>
          </a:xfrm>
          <a:custGeom>
            <a:avLst/>
            <a:gdLst>
              <a:gd name="T0" fmla="*/ 2147483647 w 223"/>
              <a:gd name="T1" fmla="*/ 2147483647 h 157"/>
              <a:gd name="T2" fmla="*/ 2147483647 w 223"/>
              <a:gd name="T3" fmla="*/ 2147483647 h 157"/>
              <a:gd name="T4" fmla="*/ 2147483647 w 223"/>
              <a:gd name="T5" fmla="*/ 2147483647 h 157"/>
              <a:gd name="T6" fmla="*/ 2147483647 w 223"/>
              <a:gd name="T7" fmla="*/ 2147483647 h 157"/>
              <a:gd name="T8" fmla="*/ 2147483647 w 223"/>
              <a:gd name="T9" fmla="*/ 2147483647 h 157"/>
              <a:gd name="T10" fmla="*/ 2147483647 w 223"/>
              <a:gd name="T11" fmla="*/ 2147483647 h 157"/>
              <a:gd name="T12" fmla="*/ 2147483647 w 223"/>
              <a:gd name="T13" fmla="*/ 2147483647 h 157"/>
              <a:gd name="T14" fmla="*/ 2147483647 w 223"/>
              <a:gd name="T15" fmla="*/ 2147483647 h 157"/>
              <a:gd name="T16" fmla="*/ 2147483647 w 223"/>
              <a:gd name="T17" fmla="*/ 2147483647 h 157"/>
              <a:gd name="T18" fmla="*/ 2147483647 w 223"/>
              <a:gd name="T19" fmla="*/ 2147483647 h 157"/>
              <a:gd name="T20" fmla="*/ 2147483647 w 223"/>
              <a:gd name="T21" fmla="*/ 2147483647 h 157"/>
              <a:gd name="T22" fmla="*/ 2147483647 w 223"/>
              <a:gd name="T23" fmla="*/ 2147483647 h 157"/>
              <a:gd name="T24" fmla="*/ 2147483647 w 223"/>
              <a:gd name="T25" fmla="*/ 2147483647 h 157"/>
              <a:gd name="T26" fmla="*/ 2147483647 w 223"/>
              <a:gd name="T27" fmla="*/ 2147483647 h 157"/>
              <a:gd name="T28" fmla="*/ 2147483647 w 223"/>
              <a:gd name="T29" fmla="*/ 2147483647 h 157"/>
              <a:gd name="T30" fmla="*/ 2147483647 w 223"/>
              <a:gd name="T31" fmla="*/ 2147483647 h 157"/>
              <a:gd name="T32" fmla="*/ 2147483647 w 223"/>
              <a:gd name="T33" fmla="*/ 2147483647 h 157"/>
              <a:gd name="T34" fmla="*/ 2147483647 w 223"/>
              <a:gd name="T35" fmla="*/ 2147483647 h 157"/>
              <a:gd name="T36" fmla="*/ 2147483647 w 223"/>
              <a:gd name="T37" fmla="*/ 2147483647 h 157"/>
              <a:gd name="T38" fmla="*/ 2147483647 w 223"/>
              <a:gd name="T39" fmla="*/ 2147483647 h 157"/>
              <a:gd name="T40" fmla="*/ 2147483647 w 223"/>
              <a:gd name="T41" fmla="*/ 2147483647 h 157"/>
              <a:gd name="T42" fmla="*/ 2147483647 w 223"/>
              <a:gd name="T43" fmla="*/ 2147483647 h 157"/>
              <a:gd name="T44" fmla="*/ 2147483647 w 223"/>
              <a:gd name="T45" fmla="*/ 2147483647 h 157"/>
              <a:gd name="T46" fmla="*/ 2147483647 w 223"/>
              <a:gd name="T47" fmla="*/ 2147483647 h 157"/>
              <a:gd name="T48" fmla="*/ 2147483647 w 223"/>
              <a:gd name="T49" fmla="*/ 2147483647 h 157"/>
              <a:gd name="T50" fmla="*/ 2147483647 w 223"/>
              <a:gd name="T51" fmla="*/ 2147483647 h 157"/>
              <a:gd name="T52" fmla="*/ 2147483647 w 223"/>
              <a:gd name="T53" fmla="*/ 2147483647 h 157"/>
              <a:gd name="T54" fmla="*/ 2147483647 w 223"/>
              <a:gd name="T55" fmla="*/ 2147483647 h 157"/>
              <a:gd name="T56" fmla="*/ 2147483647 w 223"/>
              <a:gd name="T57" fmla="*/ 2147483647 h 157"/>
              <a:gd name="T58" fmla="*/ 2147483647 w 223"/>
              <a:gd name="T59" fmla="*/ 2147483647 h 157"/>
              <a:gd name="T60" fmla="*/ 2147483647 w 223"/>
              <a:gd name="T61" fmla="*/ 2147483647 h 157"/>
              <a:gd name="T62" fmla="*/ 2147483647 w 223"/>
              <a:gd name="T63" fmla="*/ 2147483647 h 157"/>
              <a:gd name="T64" fmla="*/ 2147483647 w 223"/>
              <a:gd name="T65" fmla="*/ 2147483647 h 157"/>
              <a:gd name="T66" fmla="*/ 2147483647 w 223"/>
              <a:gd name="T67" fmla="*/ 2147483647 h 157"/>
              <a:gd name="T68" fmla="*/ 2147483647 w 223"/>
              <a:gd name="T69" fmla="*/ 2147483647 h 157"/>
              <a:gd name="T70" fmla="*/ 2147483647 w 223"/>
              <a:gd name="T71" fmla="*/ 2147483647 h 157"/>
              <a:gd name="T72" fmla="*/ 2147483647 w 223"/>
              <a:gd name="T73" fmla="*/ 2147483647 h 157"/>
              <a:gd name="T74" fmla="*/ 2147483647 w 223"/>
              <a:gd name="T75" fmla="*/ 2147483647 h 157"/>
              <a:gd name="T76" fmla="*/ 2147483647 w 223"/>
              <a:gd name="T77" fmla="*/ 2147483647 h 157"/>
              <a:gd name="T78" fmla="*/ 2147483647 w 223"/>
              <a:gd name="T79" fmla="*/ 2147483647 h 157"/>
              <a:gd name="T80" fmla="*/ 2147483647 w 223"/>
              <a:gd name="T81" fmla="*/ 2147483647 h 157"/>
              <a:gd name="T82" fmla="*/ 2147483647 w 223"/>
              <a:gd name="T83" fmla="*/ 2147483647 h 157"/>
              <a:gd name="T84" fmla="*/ 2147483647 w 223"/>
              <a:gd name="T85" fmla="*/ 2147483647 h 157"/>
              <a:gd name="T86" fmla="*/ 2147483647 w 223"/>
              <a:gd name="T87" fmla="*/ 2147483647 h 157"/>
              <a:gd name="T88" fmla="*/ 2147483647 w 223"/>
              <a:gd name="T89" fmla="*/ 2147483647 h 157"/>
              <a:gd name="T90" fmla="*/ 2147483647 w 223"/>
              <a:gd name="T91" fmla="*/ 2147483647 h 157"/>
              <a:gd name="T92" fmla="*/ 2147483647 w 223"/>
              <a:gd name="T93" fmla="*/ 0 h 157"/>
              <a:gd name="T94" fmla="*/ 2147483647 w 223"/>
              <a:gd name="T95" fmla="*/ 2147483647 h 157"/>
              <a:gd name="T96" fmla="*/ 2147483647 w 223"/>
              <a:gd name="T97" fmla="*/ 2147483647 h 157"/>
              <a:gd name="T98" fmla="*/ 2147483647 w 223"/>
              <a:gd name="T99" fmla="*/ 2147483647 h 157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223"/>
              <a:gd name="T151" fmla="*/ 0 h 157"/>
              <a:gd name="T152" fmla="*/ 223 w 223"/>
              <a:gd name="T153" fmla="*/ 157 h 157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223" h="157">
                <a:moveTo>
                  <a:pt x="195" y="1"/>
                </a:moveTo>
                <a:lnTo>
                  <a:pt x="202" y="0"/>
                </a:lnTo>
                <a:lnTo>
                  <a:pt x="205" y="4"/>
                </a:lnTo>
                <a:lnTo>
                  <a:pt x="204" y="17"/>
                </a:lnTo>
                <a:lnTo>
                  <a:pt x="207" y="17"/>
                </a:lnTo>
                <a:lnTo>
                  <a:pt x="207" y="39"/>
                </a:lnTo>
                <a:lnTo>
                  <a:pt x="210" y="42"/>
                </a:lnTo>
                <a:lnTo>
                  <a:pt x="208" y="63"/>
                </a:lnTo>
                <a:lnTo>
                  <a:pt x="207" y="63"/>
                </a:lnTo>
                <a:lnTo>
                  <a:pt x="207" y="85"/>
                </a:lnTo>
                <a:lnTo>
                  <a:pt x="208" y="86"/>
                </a:lnTo>
                <a:lnTo>
                  <a:pt x="216" y="83"/>
                </a:lnTo>
                <a:lnTo>
                  <a:pt x="217" y="82"/>
                </a:lnTo>
                <a:lnTo>
                  <a:pt x="218" y="80"/>
                </a:lnTo>
                <a:lnTo>
                  <a:pt x="220" y="82"/>
                </a:lnTo>
                <a:lnTo>
                  <a:pt x="221" y="79"/>
                </a:lnTo>
                <a:lnTo>
                  <a:pt x="223" y="77"/>
                </a:lnTo>
                <a:lnTo>
                  <a:pt x="221" y="88"/>
                </a:lnTo>
                <a:lnTo>
                  <a:pt x="223" y="89"/>
                </a:lnTo>
                <a:lnTo>
                  <a:pt x="213" y="111"/>
                </a:lnTo>
                <a:lnTo>
                  <a:pt x="223" y="117"/>
                </a:lnTo>
                <a:lnTo>
                  <a:pt x="211" y="136"/>
                </a:lnTo>
                <a:lnTo>
                  <a:pt x="214" y="138"/>
                </a:lnTo>
                <a:lnTo>
                  <a:pt x="208" y="149"/>
                </a:lnTo>
                <a:lnTo>
                  <a:pt x="207" y="148"/>
                </a:lnTo>
                <a:lnTo>
                  <a:pt x="207" y="146"/>
                </a:lnTo>
                <a:lnTo>
                  <a:pt x="207" y="148"/>
                </a:lnTo>
                <a:lnTo>
                  <a:pt x="205" y="148"/>
                </a:lnTo>
                <a:lnTo>
                  <a:pt x="205" y="149"/>
                </a:lnTo>
                <a:lnTo>
                  <a:pt x="204" y="151"/>
                </a:lnTo>
                <a:lnTo>
                  <a:pt x="202" y="149"/>
                </a:lnTo>
                <a:lnTo>
                  <a:pt x="199" y="149"/>
                </a:lnTo>
                <a:lnTo>
                  <a:pt x="198" y="151"/>
                </a:lnTo>
                <a:lnTo>
                  <a:pt x="196" y="149"/>
                </a:lnTo>
                <a:lnTo>
                  <a:pt x="194" y="151"/>
                </a:lnTo>
                <a:lnTo>
                  <a:pt x="192" y="152"/>
                </a:lnTo>
                <a:lnTo>
                  <a:pt x="191" y="152"/>
                </a:lnTo>
                <a:lnTo>
                  <a:pt x="189" y="151"/>
                </a:lnTo>
                <a:lnTo>
                  <a:pt x="188" y="151"/>
                </a:lnTo>
                <a:lnTo>
                  <a:pt x="186" y="154"/>
                </a:lnTo>
                <a:lnTo>
                  <a:pt x="183" y="152"/>
                </a:lnTo>
                <a:lnTo>
                  <a:pt x="182" y="152"/>
                </a:lnTo>
                <a:lnTo>
                  <a:pt x="180" y="152"/>
                </a:lnTo>
                <a:lnTo>
                  <a:pt x="179" y="152"/>
                </a:lnTo>
                <a:lnTo>
                  <a:pt x="177" y="152"/>
                </a:lnTo>
                <a:lnTo>
                  <a:pt x="176" y="154"/>
                </a:lnTo>
                <a:lnTo>
                  <a:pt x="174" y="155"/>
                </a:lnTo>
                <a:lnTo>
                  <a:pt x="173" y="155"/>
                </a:lnTo>
                <a:lnTo>
                  <a:pt x="170" y="157"/>
                </a:lnTo>
                <a:lnTo>
                  <a:pt x="169" y="155"/>
                </a:lnTo>
                <a:lnTo>
                  <a:pt x="169" y="152"/>
                </a:lnTo>
                <a:lnTo>
                  <a:pt x="169" y="151"/>
                </a:lnTo>
                <a:lnTo>
                  <a:pt x="167" y="151"/>
                </a:lnTo>
                <a:lnTo>
                  <a:pt x="166" y="151"/>
                </a:lnTo>
                <a:lnTo>
                  <a:pt x="163" y="151"/>
                </a:lnTo>
                <a:lnTo>
                  <a:pt x="158" y="151"/>
                </a:lnTo>
                <a:lnTo>
                  <a:pt x="157" y="151"/>
                </a:lnTo>
                <a:lnTo>
                  <a:pt x="154" y="152"/>
                </a:lnTo>
                <a:lnTo>
                  <a:pt x="152" y="154"/>
                </a:lnTo>
                <a:lnTo>
                  <a:pt x="152" y="151"/>
                </a:lnTo>
                <a:lnTo>
                  <a:pt x="151" y="146"/>
                </a:lnTo>
                <a:lnTo>
                  <a:pt x="150" y="145"/>
                </a:lnTo>
                <a:lnTo>
                  <a:pt x="148" y="145"/>
                </a:lnTo>
                <a:lnTo>
                  <a:pt x="147" y="145"/>
                </a:lnTo>
                <a:lnTo>
                  <a:pt x="144" y="146"/>
                </a:lnTo>
                <a:lnTo>
                  <a:pt x="141" y="146"/>
                </a:lnTo>
                <a:lnTo>
                  <a:pt x="141" y="145"/>
                </a:lnTo>
                <a:lnTo>
                  <a:pt x="142" y="143"/>
                </a:lnTo>
                <a:lnTo>
                  <a:pt x="144" y="143"/>
                </a:lnTo>
                <a:lnTo>
                  <a:pt x="145" y="143"/>
                </a:lnTo>
                <a:lnTo>
                  <a:pt x="145" y="142"/>
                </a:lnTo>
                <a:lnTo>
                  <a:pt x="142" y="140"/>
                </a:lnTo>
                <a:lnTo>
                  <a:pt x="141" y="140"/>
                </a:lnTo>
                <a:lnTo>
                  <a:pt x="139" y="140"/>
                </a:lnTo>
                <a:lnTo>
                  <a:pt x="139" y="142"/>
                </a:lnTo>
                <a:lnTo>
                  <a:pt x="138" y="142"/>
                </a:lnTo>
                <a:lnTo>
                  <a:pt x="138" y="139"/>
                </a:lnTo>
                <a:lnTo>
                  <a:pt x="136" y="139"/>
                </a:lnTo>
                <a:lnTo>
                  <a:pt x="135" y="140"/>
                </a:lnTo>
                <a:lnTo>
                  <a:pt x="135" y="139"/>
                </a:lnTo>
                <a:lnTo>
                  <a:pt x="133" y="139"/>
                </a:lnTo>
                <a:lnTo>
                  <a:pt x="132" y="138"/>
                </a:lnTo>
                <a:lnTo>
                  <a:pt x="131" y="139"/>
                </a:lnTo>
                <a:lnTo>
                  <a:pt x="129" y="139"/>
                </a:lnTo>
                <a:lnTo>
                  <a:pt x="129" y="138"/>
                </a:lnTo>
                <a:lnTo>
                  <a:pt x="128" y="136"/>
                </a:lnTo>
                <a:lnTo>
                  <a:pt x="126" y="135"/>
                </a:lnTo>
                <a:lnTo>
                  <a:pt x="123" y="133"/>
                </a:lnTo>
                <a:lnTo>
                  <a:pt x="122" y="133"/>
                </a:lnTo>
                <a:lnTo>
                  <a:pt x="120" y="133"/>
                </a:lnTo>
                <a:lnTo>
                  <a:pt x="117" y="130"/>
                </a:lnTo>
                <a:lnTo>
                  <a:pt x="116" y="129"/>
                </a:lnTo>
                <a:lnTo>
                  <a:pt x="114" y="129"/>
                </a:lnTo>
                <a:lnTo>
                  <a:pt x="113" y="129"/>
                </a:lnTo>
                <a:lnTo>
                  <a:pt x="111" y="130"/>
                </a:lnTo>
                <a:lnTo>
                  <a:pt x="109" y="129"/>
                </a:lnTo>
                <a:lnTo>
                  <a:pt x="107" y="127"/>
                </a:lnTo>
                <a:lnTo>
                  <a:pt x="106" y="124"/>
                </a:lnTo>
                <a:lnTo>
                  <a:pt x="104" y="123"/>
                </a:lnTo>
                <a:lnTo>
                  <a:pt x="103" y="123"/>
                </a:lnTo>
                <a:lnTo>
                  <a:pt x="101" y="124"/>
                </a:lnTo>
                <a:lnTo>
                  <a:pt x="100" y="124"/>
                </a:lnTo>
                <a:lnTo>
                  <a:pt x="100" y="121"/>
                </a:lnTo>
                <a:lnTo>
                  <a:pt x="98" y="121"/>
                </a:lnTo>
                <a:lnTo>
                  <a:pt x="94" y="120"/>
                </a:lnTo>
                <a:lnTo>
                  <a:pt x="94" y="118"/>
                </a:lnTo>
                <a:lnTo>
                  <a:pt x="92" y="117"/>
                </a:lnTo>
                <a:lnTo>
                  <a:pt x="91" y="117"/>
                </a:lnTo>
                <a:lnTo>
                  <a:pt x="89" y="117"/>
                </a:lnTo>
                <a:lnTo>
                  <a:pt x="89" y="116"/>
                </a:lnTo>
                <a:lnTo>
                  <a:pt x="92" y="113"/>
                </a:lnTo>
                <a:lnTo>
                  <a:pt x="92" y="111"/>
                </a:lnTo>
                <a:lnTo>
                  <a:pt x="94" y="111"/>
                </a:lnTo>
                <a:lnTo>
                  <a:pt x="92" y="110"/>
                </a:lnTo>
                <a:lnTo>
                  <a:pt x="91" y="107"/>
                </a:lnTo>
                <a:lnTo>
                  <a:pt x="88" y="104"/>
                </a:lnTo>
                <a:lnTo>
                  <a:pt x="87" y="101"/>
                </a:lnTo>
                <a:lnTo>
                  <a:pt x="87" y="99"/>
                </a:lnTo>
                <a:lnTo>
                  <a:pt x="85" y="99"/>
                </a:lnTo>
                <a:lnTo>
                  <a:pt x="82" y="98"/>
                </a:lnTo>
                <a:lnTo>
                  <a:pt x="81" y="97"/>
                </a:lnTo>
                <a:lnTo>
                  <a:pt x="78" y="95"/>
                </a:lnTo>
                <a:lnTo>
                  <a:pt x="78" y="94"/>
                </a:lnTo>
                <a:lnTo>
                  <a:pt x="75" y="94"/>
                </a:lnTo>
                <a:lnTo>
                  <a:pt x="73" y="94"/>
                </a:lnTo>
                <a:lnTo>
                  <a:pt x="70" y="95"/>
                </a:lnTo>
                <a:lnTo>
                  <a:pt x="66" y="98"/>
                </a:lnTo>
                <a:lnTo>
                  <a:pt x="63" y="99"/>
                </a:lnTo>
                <a:lnTo>
                  <a:pt x="62" y="99"/>
                </a:lnTo>
                <a:lnTo>
                  <a:pt x="57" y="99"/>
                </a:lnTo>
                <a:lnTo>
                  <a:pt x="56" y="101"/>
                </a:lnTo>
                <a:lnTo>
                  <a:pt x="53" y="101"/>
                </a:lnTo>
                <a:lnTo>
                  <a:pt x="53" y="102"/>
                </a:lnTo>
                <a:lnTo>
                  <a:pt x="51" y="102"/>
                </a:lnTo>
                <a:lnTo>
                  <a:pt x="50" y="105"/>
                </a:lnTo>
                <a:lnTo>
                  <a:pt x="50" y="107"/>
                </a:lnTo>
                <a:lnTo>
                  <a:pt x="50" y="110"/>
                </a:lnTo>
                <a:lnTo>
                  <a:pt x="50" y="111"/>
                </a:lnTo>
                <a:lnTo>
                  <a:pt x="50" y="113"/>
                </a:lnTo>
                <a:lnTo>
                  <a:pt x="48" y="113"/>
                </a:lnTo>
                <a:lnTo>
                  <a:pt x="46" y="113"/>
                </a:lnTo>
                <a:lnTo>
                  <a:pt x="44" y="113"/>
                </a:lnTo>
                <a:lnTo>
                  <a:pt x="43" y="114"/>
                </a:lnTo>
                <a:lnTo>
                  <a:pt x="41" y="114"/>
                </a:lnTo>
                <a:lnTo>
                  <a:pt x="40" y="116"/>
                </a:lnTo>
                <a:lnTo>
                  <a:pt x="34" y="108"/>
                </a:lnTo>
                <a:lnTo>
                  <a:pt x="38" y="105"/>
                </a:lnTo>
                <a:lnTo>
                  <a:pt x="40" y="79"/>
                </a:lnTo>
                <a:lnTo>
                  <a:pt x="4" y="77"/>
                </a:lnTo>
                <a:lnTo>
                  <a:pt x="6" y="75"/>
                </a:lnTo>
                <a:lnTo>
                  <a:pt x="3" y="75"/>
                </a:lnTo>
                <a:lnTo>
                  <a:pt x="4" y="64"/>
                </a:lnTo>
                <a:lnTo>
                  <a:pt x="0" y="63"/>
                </a:lnTo>
                <a:lnTo>
                  <a:pt x="0" y="60"/>
                </a:lnTo>
                <a:lnTo>
                  <a:pt x="2" y="58"/>
                </a:lnTo>
                <a:lnTo>
                  <a:pt x="4" y="60"/>
                </a:lnTo>
                <a:lnTo>
                  <a:pt x="6" y="53"/>
                </a:lnTo>
                <a:lnTo>
                  <a:pt x="18" y="53"/>
                </a:lnTo>
                <a:lnTo>
                  <a:pt x="32" y="54"/>
                </a:lnTo>
                <a:lnTo>
                  <a:pt x="34" y="50"/>
                </a:lnTo>
                <a:lnTo>
                  <a:pt x="46" y="50"/>
                </a:lnTo>
                <a:lnTo>
                  <a:pt x="47" y="31"/>
                </a:lnTo>
                <a:lnTo>
                  <a:pt x="66" y="32"/>
                </a:lnTo>
                <a:lnTo>
                  <a:pt x="66" y="31"/>
                </a:lnTo>
                <a:lnTo>
                  <a:pt x="66" y="28"/>
                </a:lnTo>
                <a:lnTo>
                  <a:pt x="69" y="28"/>
                </a:lnTo>
                <a:lnTo>
                  <a:pt x="70" y="26"/>
                </a:lnTo>
                <a:lnTo>
                  <a:pt x="72" y="25"/>
                </a:lnTo>
                <a:lnTo>
                  <a:pt x="76" y="29"/>
                </a:lnTo>
                <a:lnTo>
                  <a:pt x="78" y="29"/>
                </a:lnTo>
                <a:lnTo>
                  <a:pt x="79" y="0"/>
                </a:lnTo>
                <a:lnTo>
                  <a:pt x="94" y="0"/>
                </a:lnTo>
                <a:lnTo>
                  <a:pt x="125" y="3"/>
                </a:lnTo>
                <a:lnTo>
                  <a:pt x="125" y="6"/>
                </a:lnTo>
                <a:lnTo>
                  <a:pt x="151" y="9"/>
                </a:lnTo>
                <a:lnTo>
                  <a:pt x="151" y="13"/>
                </a:lnTo>
                <a:lnTo>
                  <a:pt x="158" y="13"/>
                </a:lnTo>
                <a:lnTo>
                  <a:pt x="160" y="9"/>
                </a:lnTo>
                <a:lnTo>
                  <a:pt x="183" y="10"/>
                </a:lnTo>
                <a:lnTo>
                  <a:pt x="185" y="6"/>
                </a:lnTo>
                <a:lnTo>
                  <a:pt x="186" y="1"/>
                </a:lnTo>
                <a:lnTo>
                  <a:pt x="191" y="3"/>
                </a:lnTo>
                <a:lnTo>
                  <a:pt x="195" y="1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  <a:cs typeface="Arial" pitchFamily="34" charset="0"/>
            </a:endParaRPr>
          </a:p>
        </p:txBody>
      </p:sp>
      <p:sp>
        <p:nvSpPr>
          <p:cNvPr id="290" name="Freeform 287"/>
          <p:cNvSpPr>
            <a:spLocks noEditPoints="1"/>
          </p:cNvSpPr>
          <p:nvPr/>
        </p:nvSpPr>
        <p:spPr bwMode="auto">
          <a:xfrm rot="21334256">
            <a:off x="16040592" y="1228433"/>
            <a:ext cx="493810" cy="765280"/>
          </a:xfrm>
          <a:custGeom>
            <a:avLst/>
            <a:gdLst>
              <a:gd name="T0" fmla="*/ 2147483647 w 160"/>
              <a:gd name="T1" fmla="*/ 2147483647 h 211"/>
              <a:gd name="T2" fmla="*/ 2147483647 w 160"/>
              <a:gd name="T3" fmla="*/ 2147483647 h 211"/>
              <a:gd name="T4" fmla="*/ 2147483647 w 160"/>
              <a:gd name="T5" fmla="*/ 2147483647 h 211"/>
              <a:gd name="T6" fmla="*/ 2147483647 w 160"/>
              <a:gd name="T7" fmla="*/ 2147483647 h 211"/>
              <a:gd name="T8" fmla="*/ 2147483647 w 160"/>
              <a:gd name="T9" fmla="*/ 2147483647 h 211"/>
              <a:gd name="T10" fmla="*/ 2147483647 w 160"/>
              <a:gd name="T11" fmla="*/ 2147483647 h 211"/>
              <a:gd name="T12" fmla="*/ 2147483647 w 160"/>
              <a:gd name="T13" fmla="*/ 2147483647 h 211"/>
              <a:gd name="T14" fmla="*/ 2147483647 w 160"/>
              <a:gd name="T15" fmla="*/ 2147483647 h 211"/>
              <a:gd name="T16" fmla="*/ 2147483647 w 160"/>
              <a:gd name="T17" fmla="*/ 2147483647 h 211"/>
              <a:gd name="T18" fmla="*/ 2147483647 w 160"/>
              <a:gd name="T19" fmla="*/ 2147483647 h 211"/>
              <a:gd name="T20" fmla="*/ 2147483647 w 160"/>
              <a:gd name="T21" fmla="*/ 2147483647 h 211"/>
              <a:gd name="T22" fmla="*/ 2147483647 w 160"/>
              <a:gd name="T23" fmla="*/ 2147483647 h 211"/>
              <a:gd name="T24" fmla="*/ 2147483647 w 160"/>
              <a:gd name="T25" fmla="*/ 2147483647 h 211"/>
              <a:gd name="T26" fmla="*/ 2147483647 w 160"/>
              <a:gd name="T27" fmla="*/ 2147483647 h 211"/>
              <a:gd name="T28" fmla="*/ 2147483647 w 160"/>
              <a:gd name="T29" fmla="*/ 2147483647 h 211"/>
              <a:gd name="T30" fmla="*/ 2147483647 w 160"/>
              <a:gd name="T31" fmla="*/ 2147483647 h 211"/>
              <a:gd name="T32" fmla="*/ 2147483647 w 160"/>
              <a:gd name="T33" fmla="*/ 2147483647 h 211"/>
              <a:gd name="T34" fmla="*/ 2147483647 w 160"/>
              <a:gd name="T35" fmla="*/ 2147483647 h 211"/>
              <a:gd name="T36" fmla="*/ 2147483647 w 160"/>
              <a:gd name="T37" fmla="*/ 2147483647 h 211"/>
              <a:gd name="T38" fmla="*/ 2147483647 w 160"/>
              <a:gd name="T39" fmla="*/ 2147483647 h 211"/>
              <a:gd name="T40" fmla="*/ 2147483647 w 160"/>
              <a:gd name="T41" fmla="*/ 2147483647 h 211"/>
              <a:gd name="T42" fmla="*/ 2147483647 w 160"/>
              <a:gd name="T43" fmla="*/ 2147483647 h 211"/>
              <a:gd name="T44" fmla="*/ 2147483647 w 160"/>
              <a:gd name="T45" fmla="*/ 2147483647 h 211"/>
              <a:gd name="T46" fmla="*/ 2147483647 w 160"/>
              <a:gd name="T47" fmla="*/ 2147483647 h 211"/>
              <a:gd name="T48" fmla="*/ 2147483647 w 160"/>
              <a:gd name="T49" fmla="*/ 2147483647 h 211"/>
              <a:gd name="T50" fmla="*/ 2147483647 w 160"/>
              <a:gd name="T51" fmla="*/ 2147483647 h 211"/>
              <a:gd name="T52" fmla="*/ 2147483647 w 160"/>
              <a:gd name="T53" fmla="*/ 2147483647 h 211"/>
              <a:gd name="T54" fmla="*/ 2147483647 w 160"/>
              <a:gd name="T55" fmla="*/ 2147483647 h 211"/>
              <a:gd name="T56" fmla="*/ 2147483647 w 160"/>
              <a:gd name="T57" fmla="*/ 2147483647 h 211"/>
              <a:gd name="T58" fmla="*/ 2147483647 w 160"/>
              <a:gd name="T59" fmla="*/ 2147483647 h 211"/>
              <a:gd name="T60" fmla="*/ 2147483647 w 160"/>
              <a:gd name="T61" fmla="*/ 2147483647 h 211"/>
              <a:gd name="T62" fmla="*/ 2147483647 w 160"/>
              <a:gd name="T63" fmla="*/ 2147483647 h 211"/>
              <a:gd name="T64" fmla="*/ 2147483647 w 160"/>
              <a:gd name="T65" fmla="*/ 2147483647 h 211"/>
              <a:gd name="T66" fmla="*/ 2147483647 w 160"/>
              <a:gd name="T67" fmla="*/ 2147483647 h 211"/>
              <a:gd name="T68" fmla="*/ 2147483647 w 160"/>
              <a:gd name="T69" fmla="*/ 2147483647 h 211"/>
              <a:gd name="T70" fmla="*/ 2147483647 w 160"/>
              <a:gd name="T71" fmla="*/ 2147483647 h 211"/>
              <a:gd name="T72" fmla="*/ 2147483647 w 160"/>
              <a:gd name="T73" fmla="*/ 2147483647 h 211"/>
              <a:gd name="T74" fmla="*/ 2147483647 w 160"/>
              <a:gd name="T75" fmla="*/ 2147483647 h 211"/>
              <a:gd name="T76" fmla="*/ 2147483647 w 160"/>
              <a:gd name="T77" fmla="*/ 2147483647 h 211"/>
              <a:gd name="T78" fmla="*/ 0 w 160"/>
              <a:gd name="T79" fmla="*/ 2147483647 h 211"/>
              <a:gd name="T80" fmla="*/ 2147483647 w 160"/>
              <a:gd name="T81" fmla="*/ 2147483647 h 211"/>
              <a:gd name="T82" fmla="*/ 2147483647 w 160"/>
              <a:gd name="T83" fmla="*/ 2147483647 h 211"/>
              <a:gd name="T84" fmla="*/ 2147483647 w 160"/>
              <a:gd name="T85" fmla="*/ 2147483647 h 211"/>
              <a:gd name="T86" fmla="*/ 2147483647 w 160"/>
              <a:gd name="T87" fmla="*/ 0 h 211"/>
              <a:gd name="T88" fmla="*/ 2147483647 w 160"/>
              <a:gd name="T89" fmla="*/ 2147483647 h 211"/>
              <a:gd name="T90" fmla="*/ 2147483647 w 160"/>
              <a:gd name="T91" fmla="*/ 2147483647 h 211"/>
              <a:gd name="T92" fmla="*/ 2147483647 w 160"/>
              <a:gd name="T93" fmla="*/ 2147483647 h 211"/>
              <a:gd name="T94" fmla="*/ 2147483647 w 160"/>
              <a:gd name="T95" fmla="*/ 2147483647 h 211"/>
              <a:gd name="T96" fmla="*/ 2147483647 w 160"/>
              <a:gd name="T97" fmla="*/ 2147483647 h 211"/>
              <a:gd name="T98" fmla="*/ 2147483647 w 160"/>
              <a:gd name="T99" fmla="*/ 2147483647 h 211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160"/>
              <a:gd name="T151" fmla="*/ 0 h 211"/>
              <a:gd name="T152" fmla="*/ 160 w 160"/>
              <a:gd name="T153" fmla="*/ 211 h 211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160" h="211">
                <a:moveTo>
                  <a:pt x="48" y="8"/>
                </a:moveTo>
                <a:lnTo>
                  <a:pt x="53" y="10"/>
                </a:lnTo>
                <a:lnTo>
                  <a:pt x="57" y="8"/>
                </a:lnTo>
                <a:lnTo>
                  <a:pt x="70" y="5"/>
                </a:lnTo>
                <a:lnTo>
                  <a:pt x="73" y="4"/>
                </a:lnTo>
                <a:lnTo>
                  <a:pt x="79" y="4"/>
                </a:lnTo>
                <a:lnTo>
                  <a:pt x="82" y="4"/>
                </a:lnTo>
                <a:lnTo>
                  <a:pt x="87" y="5"/>
                </a:lnTo>
                <a:lnTo>
                  <a:pt x="90" y="5"/>
                </a:lnTo>
                <a:lnTo>
                  <a:pt x="88" y="7"/>
                </a:lnTo>
                <a:lnTo>
                  <a:pt x="88" y="10"/>
                </a:lnTo>
                <a:lnTo>
                  <a:pt x="88" y="16"/>
                </a:lnTo>
                <a:lnTo>
                  <a:pt x="88" y="23"/>
                </a:lnTo>
                <a:lnTo>
                  <a:pt x="88" y="26"/>
                </a:lnTo>
                <a:lnTo>
                  <a:pt x="94" y="26"/>
                </a:lnTo>
                <a:lnTo>
                  <a:pt x="100" y="26"/>
                </a:lnTo>
                <a:lnTo>
                  <a:pt x="103" y="27"/>
                </a:lnTo>
                <a:lnTo>
                  <a:pt x="109" y="27"/>
                </a:lnTo>
                <a:lnTo>
                  <a:pt x="114" y="29"/>
                </a:lnTo>
                <a:lnTo>
                  <a:pt x="119" y="29"/>
                </a:lnTo>
                <a:lnTo>
                  <a:pt x="125" y="30"/>
                </a:lnTo>
                <a:lnTo>
                  <a:pt x="132" y="30"/>
                </a:lnTo>
                <a:lnTo>
                  <a:pt x="136" y="30"/>
                </a:lnTo>
                <a:lnTo>
                  <a:pt x="141" y="30"/>
                </a:lnTo>
                <a:lnTo>
                  <a:pt x="139" y="26"/>
                </a:lnTo>
                <a:lnTo>
                  <a:pt x="141" y="25"/>
                </a:lnTo>
                <a:lnTo>
                  <a:pt x="144" y="25"/>
                </a:lnTo>
                <a:lnTo>
                  <a:pt x="150" y="25"/>
                </a:lnTo>
                <a:lnTo>
                  <a:pt x="154" y="26"/>
                </a:lnTo>
                <a:lnTo>
                  <a:pt x="158" y="25"/>
                </a:lnTo>
                <a:lnTo>
                  <a:pt x="160" y="25"/>
                </a:lnTo>
                <a:lnTo>
                  <a:pt x="160" y="29"/>
                </a:lnTo>
                <a:lnTo>
                  <a:pt x="158" y="32"/>
                </a:lnTo>
                <a:lnTo>
                  <a:pt x="154" y="32"/>
                </a:lnTo>
                <a:lnTo>
                  <a:pt x="150" y="30"/>
                </a:lnTo>
                <a:lnTo>
                  <a:pt x="148" y="32"/>
                </a:lnTo>
                <a:lnTo>
                  <a:pt x="148" y="38"/>
                </a:lnTo>
                <a:lnTo>
                  <a:pt x="148" y="42"/>
                </a:lnTo>
                <a:lnTo>
                  <a:pt x="147" y="48"/>
                </a:lnTo>
                <a:lnTo>
                  <a:pt x="147" y="54"/>
                </a:lnTo>
                <a:lnTo>
                  <a:pt x="147" y="60"/>
                </a:lnTo>
                <a:lnTo>
                  <a:pt x="145" y="68"/>
                </a:lnTo>
                <a:lnTo>
                  <a:pt x="144" y="68"/>
                </a:lnTo>
                <a:lnTo>
                  <a:pt x="136" y="74"/>
                </a:lnTo>
                <a:lnTo>
                  <a:pt x="136" y="77"/>
                </a:lnTo>
                <a:lnTo>
                  <a:pt x="136" y="82"/>
                </a:lnTo>
                <a:lnTo>
                  <a:pt x="136" y="83"/>
                </a:lnTo>
                <a:lnTo>
                  <a:pt x="136" y="85"/>
                </a:lnTo>
                <a:lnTo>
                  <a:pt x="136" y="86"/>
                </a:lnTo>
                <a:lnTo>
                  <a:pt x="136" y="88"/>
                </a:lnTo>
                <a:lnTo>
                  <a:pt x="136" y="89"/>
                </a:lnTo>
                <a:lnTo>
                  <a:pt x="136" y="90"/>
                </a:lnTo>
                <a:lnTo>
                  <a:pt x="136" y="92"/>
                </a:lnTo>
                <a:lnTo>
                  <a:pt x="136" y="95"/>
                </a:lnTo>
                <a:lnTo>
                  <a:pt x="135" y="98"/>
                </a:lnTo>
                <a:lnTo>
                  <a:pt x="136" y="99"/>
                </a:lnTo>
                <a:lnTo>
                  <a:pt x="133" y="101"/>
                </a:lnTo>
                <a:lnTo>
                  <a:pt x="133" y="102"/>
                </a:lnTo>
                <a:lnTo>
                  <a:pt x="133" y="104"/>
                </a:lnTo>
                <a:lnTo>
                  <a:pt x="133" y="107"/>
                </a:lnTo>
                <a:lnTo>
                  <a:pt x="133" y="111"/>
                </a:lnTo>
                <a:lnTo>
                  <a:pt x="133" y="118"/>
                </a:lnTo>
                <a:lnTo>
                  <a:pt x="133" y="124"/>
                </a:lnTo>
                <a:lnTo>
                  <a:pt x="132" y="131"/>
                </a:lnTo>
                <a:lnTo>
                  <a:pt x="133" y="133"/>
                </a:lnTo>
                <a:lnTo>
                  <a:pt x="131" y="137"/>
                </a:lnTo>
                <a:lnTo>
                  <a:pt x="129" y="151"/>
                </a:lnTo>
                <a:lnTo>
                  <a:pt x="100" y="149"/>
                </a:lnTo>
                <a:lnTo>
                  <a:pt x="98" y="178"/>
                </a:lnTo>
                <a:lnTo>
                  <a:pt x="97" y="178"/>
                </a:lnTo>
                <a:lnTo>
                  <a:pt x="94" y="177"/>
                </a:lnTo>
                <a:lnTo>
                  <a:pt x="90" y="177"/>
                </a:lnTo>
                <a:lnTo>
                  <a:pt x="91" y="178"/>
                </a:lnTo>
                <a:lnTo>
                  <a:pt x="92" y="178"/>
                </a:lnTo>
                <a:lnTo>
                  <a:pt x="95" y="181"/>
                </a:lnTo>
                <a:lnTo>
                  <a:pt x="98" y="181"/>
                </a:lnTo>
                <a:lnTo>
                  <a:pt x="104" y="183"/>
                </a:lnTo>
                <a:lnTo>
                  <a:pt x="109" y="184"/>
                </a:lnTo>
                <a:lnTo>
                  <a:pt x="109" y="186"/>
                </a:lnTo>
                <a:lnTo>
                  <a:pt x="107" y="189"/>
                </a:lnTo>
                <a:lnTo>
                  <a:pt x="109" y="190"/>
                </a:lnTo>
                <a:lnTo>
                  <a:pt x="104" y="190"/>
                </a:lnTo>
                <a:lnTo>
                  <a:pt x="103" y="202"/>
                </a:lnTo>
                <a:lnTo>
                  <a:pt x="101" y="209"/>
                </a:lnTo>
                <a:lnTo>
                  <a:pt x="43" y="205"/>
                </a:lnTo>
                <a:lnTo>
                  <a:pt x="43" y="211"/>
                </a:lnTo>
                <a:lnTo>
                  <a:pt x="38" y="209"/>
                </a:lnTo>
                <a:lnTo>
                  <a:pt x="34" y="209"/>
                </a:lnTo>
                <a:lnTo>
                  <a:pt x="32" y="206"/>
                </a:lnTo>
                <a:lnTo>
                  <a:pt x="29" y="206"/>
                </a:lnTo>
                <a:lnTo>
                  <a:pt x="28" y="206"/>
                </a:lnTo>
                <a:lnTo>
                  <a:pt x="26" y="203"/>
                </a:lnTo>
                <a:lnTo>
                  <a:pt x="24" y="202"/>
                </a:lnTo>
                <a:lnTo>
                  <a:pt x="19" y="202"/>
                </a:lnTo>
                <a:lnTo>
                  <a:pt x="18" y="196"/>
                </a:lnTo>
                <a:lnTo>
                  <a:pt x="16" y="196"/>
                </a:lnTo>
                <a:lnTo>
                  <a:pt x="15" y="197"/>
                </a:lnTo>
                <a:lnTo>
                  <a:pt x="13" y="199"/>
                </a:lnTo>
                <a:lnTo>
                  <a:pt x="12" y="199"/>
                </a:lnTo>
                <a:lnTo>
                  <a:pt x="16" y="155"/>
                </a:lnTo>
                <a:lnTo>
                  <a:pt x="29" y="156"/>
                </a:lnTo>
                <a:lnTo>
                  <a:pt x="31" y="149"/>
                </a:lnTo>
                <a:lnTo>
                  <a:pt x="21" y="148"/>
                </a:lnTo>
                <a:lnTo>
                  <a:pt x="24" y="126"/>
                </a:lnTo>
                <a:lnTo>
                  <a:pt x="25" y="112"/>
                </a:lnTo>
                <a:lnTo>
                  <a:pt x="21" y="111"/>
                </a:lnTo>
                <a:lnTo>
                  <a:pt x="21" y="104"/>
                </a:lnTo>
                <a:lnTo>
                  <a:pt x="16" y="102"/>
                </a:lnTo>
                <a:lnTo>
                  <a:pt x="18" y="95"/>
                </a:lnTo>
                <a:lnTo>
                  <a:pt x="21" y="96"/>
                </a:lnTo>
                <a:lnTo>
                  <a:pt x="25" y="96"/>
                </a:lnTo>
                <a:lnTo>
                  <a:pt x="28" y="98"/>
                </a:lnTo>
                <a:lnTo>
                  <a:pt x="31" y="96"/>
                </a:lnTo>
                <a:lnTo>
                  <a:pt x="34" y="96"/>
                </a:lnTo>
                <a:lnTo>
                  <a:pt x="38" y="93"/>
                </a:lnTo>
                <a:lnTo>
                  <a:pt x="43" y="92"/>
                </a:lnTo>
                <a:lnTo>
                  <a:pt x="47" y="90"/>
                </a:lnTo>
                <a:lnTo>
                  <a:pt x="48" y="92"/>
                </a:lnTo>
                <a:lnTo>
                  <a:pt x="50" y="92"/>
                </a:lnTo>
                <a:lnTo>
                  <a:pt x="53" y="90"/>
                </a:lnTo>
                <a:lnTo>
                  <a:pt x="54" y="90"/>
                </a:lnTo>
                <a:lnTo>
                  <a:pt x="56" y="90"/>
                </a:lnTo>
                <a:lnTo>
                  <a:pt x="57" y="90"/>
                </a:lnTo>
                <a:lnTo>
                  <a:pt x="57" y="86"/>
                </a:lnTo>
                <a:lnTo>
                  <a:pt x="59" y="85"/>
                </a:lnTo>
                <a:lnTo>
                  <a:pt x="59" y="80"/>
                </a:lnTo>
                <a:lnTo>
                  <a:pt x="57" y="74"/>
                </a:lnTo>
                <a:lnTo>
                  <a:pt x="54" y="68"/>
                </a:lnTo>
                <a:lnTo>
                  <a:pt x="53" y="66"/>
                </a:lnTo>
                <a:lnTo>
                  <a:pt x="46" y="61"/>
                </a:lnTo>
                <a:lnTo>
                  <a:pt x="43" y="60"/>
                </a:lnTo>
                <a:lnTo>
                  <a:pt x="34" y="52"/>
                </a:lnTo>
                <a:lnTo>
                  <a:pt x="29" y="52"/>
                </a:lnTo>
                <a:lnTo>
                  <a:pt x="26" y="52"/>
                </a:lnTo>
                <a:lnTo>
                  <a:pt x="21" y="51"/>
                </a:lnTo>
                <a:lnTo>
                  <a:pt x="18" y="49"/>
                </a:lnTo>
                <a:lnTo>
                  <a:pt x="16" y="49"/>
                </a:lnTo>
                <a:lnTo>
                  <a:pt x="13" y="49"/>
                </a:lnTo>
                <a:lnTo>
                  <a:pt x="9" y="49"/>
                </a:lnTo>
                <a:lnTo>
                  <a:pt x="6" y="49"/>
                </a:lnTo>
                <a:lnTo>
                  <a:pt x="6" y="51"/>
                </a:lnTo>
                <a:lnTo>
                  <a:pt x="5" y="52"/>
                </a:lnTo>
                <a:lnTo>
                  <a:pt x="3" y="55"/>
                </a:lnTo>
                <a:lnTo>
                  <a:pt x="3" y="57"/>
                </a:lnTo>
                <a:lnTo>
                  <a:pt x="3" y="60"/>
                </a:lnTo>
                <a:lnTo>
                  <a:pt x="3" y="63"/>
                </a:lnTo>
                <a:lnTo>
                  <a:pt x="3" y="64"/>
                </a:lnTo>
                <a:lnTo>
                  <a:pt x="2" y="63"/>
                </a:lnTo>
                <a:lnTo>
                  <a:pt x="2" y="61"/>
                </a:lnTo>
                <a:lnTo>
                  <a:pt x="0" y="57"/>
                </a:lnTo>
                <a:lnTo>
                  <a:pt x="0" y="54"/>
                </a:lnTo>
                <a:lnTo>
                  <a:pt x="2" y="48"/>
                </a:lnTo>
                <a:lnTo>
                  <a:pt x="3" y="45"/>
                </a:lnTo>
                <a:lnTo>
                  <a:pt x="5" y="41"/>
                </a:lnTo>
                <a:lnTo>
                  <a:pt x="5" y="38"/>
                </a:lnTo>
                <a:lnTo>
                  <a:pt x="7" y="30"/>
                </a:lnTo>
                <a:lnTo>
                  <a:pt x="10" y="20"/>
                </a:lnTo>
                <a:lnTo>
                  <a:pt x="15" y="14"/>
                </a:lnTo>
                <a:lnTo>
                  <a:pt x="18" y="10"/>
                </a:lnTo>
                <a:lnTo>
                  <a:pt x="19" y="8"/>
                </a:lnTo>
                <a:lnTo>
                  <a:pt x="24" y="7"/>
                </a:lnTo>
                <a:lnTo>
                  <a:pt x="26" y="5"/>
                </a:lnTo>
                <a:lnTo>
                  <a:pt x="28" y="4"/>
                </a:lnTo>
                <a:lnTo>
                  <a:pt x="31" y="1"/>
                </a:lnTo>
                <a:lnTo>
                  <a:pt x="34" y="0"/>
                </a:lnTo>
                <a:lnTo>
                  <a:pt x="37" y="0"/>
                </a:lnTo>
                <a:lnTo>
                  <a:pt x="40" y="1"/>
                </a:lnTo>
                <a:lnTo>
                  <a:pt x="43" y="4"/>
                </a:lnTo>
                <a:lnTo>
                  <a:pt x="47" y="8"/>
                </a:lnTo>
                <a:lnTo>
                  <a:pt x="48" y="8"/>
                </a:lnTo>
                <a:close/>
                <a:moveTo>
                  <a:pt x="7" y="66"/>
                </a:moveTo>
                <a:lnTo>
                  <a:pt x="7" y="67"/>
                </a:lnTo>
                <a:lnTo>
                  <a:pt x="6" y="67"/>
                </a:lnTo>
                <a:lnTo>
                  <a:pt x="6" y="66"/>
                </a:lnTo>
                <a:lnTo>
                  <a:pt x="5" y="66"/>
                </a:lnTo>
                <a:lnTo>
                  <a:pt x="6" y="64"/>
                </a:lnTo>
                <a:lnTo>
                  <a:pt x="7" y="66"/>
                </a:lnTo>
                <a:close/>
                <a:moveTo>
                  <a:pt x="10" y="68"/>
                </a:moveTo>
                <a:lnTo>
                  <a:pt x="10" y="68"/>
                </a:lnTo>
                <a:lnTo>
                  <a:pt x="9" y="68"/>
                </a:lnTo>
                <a:lnTo>
                  <a:pt x="9" y="67"/>
                </a:lnTo>
                <a:lnTo>
                  <a:pt x="10" y="67"/>
                </a:lnTo>
                <a:lnTo>
                  <a:pt x="10" y="68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291" name="Rectangle 637"/>
          <p:cNvSpPr>
            <a:spLocks noChangeArrowheads="1"/>
          </p:cNvSpPr>
          <p:nvPr/>
        </p:nvSpPr>
        <p:spPr bwMode="auto">
          <a:xfrm rot="21334256">
            <a:off x="17158826" y="5936946"/>
            <a:ext cx="373500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>
                <a:latin typeface="Times New Roman" pitchFamily="18" charset="0"/>
                <a:cs typeface="Times New Roman" pitchFamily="18" charset="0"/>
              </a:rPr>
              <a:t>МО г. Сочи</a:t>
            </a:r>
            <a:endParaRPr lang="ru-RU" altLang="ru-RU" sz="240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92" name="Rectangle 647"/>
          <p:cNvSpPr>
            <a:spLocks noChangeArrowheads="1"/>
          </p:cNvSpPr>
          <p:nvPr/>
        </p:nvSpPr>
        <p:spPr bwMode="auto">
          <a:xfrm rot="21334256">
            <a:off x="15823665" y="1756244"/>
            <a:ext cx="230832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Ейский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93" name="Rectangle 656"/>
          <p:cNvSpPr>
            <a:spLocks noChangeArrowheads="1"/>
          </p:cNvSpPr>
          <p:nvPr/>
        </p:nvSpPr>
        <p:spPr bwMode="auto">
          <a:xfrm rot="21334256">
            <a:off x="16246855" y="4473995"/>
            <a:ext cx="336631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Северский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94" name="Rectangle 670"/>
          <p:cNvSpPr>
            <a:spLocks noChangeArrowheads="1"/>
          </p:cNvSpPr>
          <p:nvPr/>
        </p:nvSpPr>
        <p:spPr bwMode="auto">
          <a:xfrm rot="21334256">
            <a:off x="16358808" y="2323823"/>
            <a:ext cx="341440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Каневский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95" name="Rectangle 683"/>
          <p:cNvSpPr>
            <a:spLocks noChangeArrowheads="1"/>
          </p:cNvSpPr>
          <p:nvPr/>
        </p:nvSpPr>
        <p:spPr bwMode="auto">
          <a:xfrm rot="21334256">
            <a:off x="17046386" y="1595878"/>
            <a:ext cx="355867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Кущевский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96" name="Rectangle 696"/>
          <p:cNvSpPr>
            <a:spLocks noChangeArrowheads="1"/>
          </p:cNvSpPr>
          <p:nvPr/>
        </p:nvSpPr>
        <p:spPr bwMode="auto">
          <a:xfrm rot="21334256">
            <a:off x="16572963" y="5146882"/>
            <a:ext cx="410369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Туапсинский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97" name="Rectangle 703"/>
          <p:cNvSpPr>
            <a:spLocks noChangeArrowheads="1"/>
          </p:cNvSpPr>
          <p:nvPr/>
        </p:nvSpPr>
        <p:spPr bwMode="auto">
          <a:xfrm rot="21334256">
            <a:off x="14788283" y="3698719"/>
            <a:ext cx="400751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Темрюкский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98" name="Rectangle 704"/>
          <p:cNvSpPr>
            <a:spLocks noChangeArrowheads="1"/>
          </p:cNvSpPr>
          <p:nvPr/>
        </p:nvSpPr>
        <p:spPr bwMode="auto">
          <a:xfrm rot="21334256">
            <a:off x="16613425" y="3657440"/>
            <a:ext cx="272510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Динской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99" name="Rectangle 707"/>
          <p:cNvSpPr>
            <a:spLocks noChangeArrowheads="1"/>
          </p:cNvSpPr>
          <p:nvPr/>
        </p:nvSpPr>
        <p:spPr bwMode="auto">
          <a:xfrm rot="21334256">
            <a:off x="17617380" y="2796856"/>
            <a:ext cx="376706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Тихорецкий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00" name="Rectangle 708"/>
          <p:cNvSpPr>
            <a:spLocks noChangeArrowheads="1"/>
          </p:cNvSpPr>
          <p:nvPr/>
        </p:nvSpPr>
        <p:spPr bwMode="auto">
          <a:xfrm rot="21334256">
            <a:off x="15468980" y="3952122"/>
            <a:ext cx="338234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Крымский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01" name="Rectangle 712"/>
          <p:cNvSpPr>
            <a:spLocks noChangeArrowheads="1"/>
          </p:cNvSpPr>
          <p:nvPr/>
        </p:nvSpPr>
        <p:spPr bwMode="auto">
          <a:xfrm rot="21334256">
            <a:off x="17227679" y="2385452"/>
            <a:ext cx="379912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Павловский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02" name="Rectangle 718"/>
          <p:cNvSpPr>
            <a:spLocks noChangeArrowheads="1"/>
          </p:cNvSpPr>
          <p:nvPr/>
        </p:nvSpPr>
        <p:spPr bwMode="auto">
          <a:xfrm rot="21334256">
            <a:off x="18018039" y="5308358"/>
            <a:ext cx="410369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Мостовский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03" name="Rectangle 743"/>
          <p:cNvSpPr>
            <a:spLocks noChangeArrowheads="1"/>
          </p:cNvSpPr>
          <p:nvPr/>
        </p:nvSpPr>
        <p:spPr bwMode="auto">
          <a:xfrm rot="21334256">
            <a:off x="15396260" y="3273827"/>
            <a:ext cx="376706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Славянский</a:t>
            </a:r>
            <a:endParaRPr lang="ru-RU" altLang="ru-RU" sz="240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04" name="Rectangle 750"/>
          <p:cNvSpPr>
            <a:spLocks noChangeArrowheads="1"/>
          </p:cNvSpPr>
          <p:nvPr/>
        </p:nvSpPr>
        <p:spPr bwMode="auto">
          <a:xfrm rot="21334256">
            <a:off x="17100213" y="4892006"/>
            <a:ext cx="437620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Апшеронский</a:t>
            </a:r>
          </a:p>
        </p:txBody>
      </p:sp>
      <p:sp>
        <p:nvSpPr>
          <p:cNvPr id="305" name="Rectangle 760"/>
          <p:cNvSpPr>
            <a:spLocks noChangeArrowheads="1"/>
          </p:cNvSpPr>
          <p:nvPr/>
        </p:nvSpPr>
        <p:spPr bwMode="auto">
          <a:xfrm rot="21334256">
            <a:off x="15879462" y="4206775"/>
            <a:ext cx="307777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Абинский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06" name="Rectangle 793"/>
          <p:cNvSpPr>
            <a:spLocks noChangeArrowheads="1"/>
          </p:cNvSpPr>
          <p:nvPr/>
        </p:nvSpPr>
        <p:spPr bwMode="auto">
          <a:xfrm rot="21334256">
            <a:off x="17809545" y="2465587"/>
            <a:ext cx="535403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Новопокровский</a:t>
            </a:r>
          </a:p>
        </p:txBody>
      </p:sp>
      <p:sp>
        <p:nvSpPr>
          <p:cNvPr id="307" name="Rectangle 806"/>
          <p:cNvSpPr>
            <a:spLocks noChangeArrowheads="1"/>
          </p:cNvSpPr>
          <p:nvPr/>
        </p:nvSpPr>
        <p:spPr bwMode="auto">
          <a:xfrm rot="21334256">
            <a:off x="17214544" y="3011082"/>
            <a:ext cx="453650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Выселковский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08" name="Rectangle 808"/>
          <p:cNvSpPr>
            <a:spLocks noChangeArrowheads="1"/>
          </p:cNvSpPr>
          <p:nvPr/>
        </p:nvSpPr>
        <p:spPr bwMode="auto">
          <a:xfrm rot="21334256">
            <a:off x="18368213" y="3795478"/>
            <a:ext cx="496931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Новокубанский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09" name="Rectangle 821"/>
          <p:cNvSpPr>
            <a:spLocks noChangeArrowheads="1"/>
          </p:cNvSpPr>
          <p:nvPr/>
        </p:nvSpPr>
        <p:spPr bwMode="auto">
          <a:xfrm rot="21334256">
            <a:off x="16417274" y="3122530"/>
            <a:ext cx="440826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Тимашевский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10" name="Rectangle 823"/>
          <p:cNvSpPr>
            <a:spLocks noChangeArrowheads="1"/>
          </p:cNvSpPr>
          <p:nvPr/>
        </p:nvSpPr>
        <p:spPr bwMode="auto">
          <a:xfrm rot="21334256">
            <a:off x="16871879" y="3244470"/>
            <a:ext cx="418384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Кореновский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11" name="Rectangle 826"/>
          <p:cNvSpPr>
            <a:spLocks noChangeArrowheads="1"/>
          </p:cNvSpPr>
          <p:nvPr/>
        </p:nvSpPr>
        <p:spPr bwMode="auto">
          <a:xfrm rot="21334256">
            <a:off x="15926943" y="3036396"/>
            <a:ext cx="423193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Калининский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12" name="Rectangle 827"/>
          <p:cNvSpPr>
            <a:spLocks noChangeArrowheads="1"/>
          </p:cNvSpPr>
          <p:nvPr/>
        </p:nvSpPr>
        <p:spPr bwMode="auto">
          <a:xfrm rot="21334256">
            <a:off x="17483353" y="1929726"/>
            <a:ext cx="394339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Крыловский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13" name="Rectangle 833"/>
          <p:cNvSpPr>
            <a:spLocks noChangeArrowheads="1"/>
          </p:cNvSpPr>
          <p:nvPr/>
        </p:nvSpPr>
        <p:spPr bwMode="auto">
          <a:xfrm rot="21334256">
            <a:off x="17968230" y="3226314"/>
            <a:ext cx="373500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Кавказский</a:t>
            </a:r>
          </a:p>
        </p:txBody>
      </p:sp>
      <p:sp>
        <p:nvSpPr>
          <p:cNvPr id="314" name="Rectangle 834"/>
          <p:cNvSpPr>
            <a:spLocks noChangeArrowheads="1"/>
          </p:cNvSpPr>
          <p:nvPr/>
        </p:nvSpPr>
        <p:spPr bwMode="auto">
          <a:xfrm rot="21334256">
            <a:off x="18740423" y="4231674"/>
            <a:ext cx="346249" cy="103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Успенски</a:t>
            </a:r>
            <a:r>
              <a:rPr lang="ru-RU" altLang="ru-RU" sz="675" i="1" dirty="0">
                <a:latin typeface="Times New Roman" pitchFamily="18" charset="0"/>
                <a:cs typeface="Times New Roman" pitchFamily="18" charset="0"/>
              </a:rPr>
              <a:t>й</a:t>
            </a:r>
            <a:endParaRPr lang="ru-RU" altLang="ru-RU" sz="2700" i="1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15" name="Rectangle 836"/>
          <p:cNvSpPr>
            <a:spLocks noChangeArrowheads="1"/>
          </p:cNvSpPr>
          <p:nvPr/>
        </p:nvSpPr>
        <p:spPr bwMode="auto">
          <a:xfrm rot="21334256">
            <a:off x="15799211" y="3551218"/>
            <a:ext cx="583493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Красноармейский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16" name="Rectangle 843"/>
          <p:cNvSpPr>
            <a:spLocks noChangeArrowheads="1"/>
          </p:cNvSpPr>
          <p:nvPr/>
        </p:nvSpPr>
        <p:spPr bwMode="auto">
          <a:xfrm rot="21334256">
            <a:off x="18450899" y="2795562"/>
            <a:ext cx="437620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 err="1">
                <a:latin typeface="Times New Roman" pitchFamily="18" charset="0"/>
                <a:cs typeface="Times New Roman" pitchFamily="18" charset="0"/>
              </a:rPr>
              <a:t>Белоглинский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17" name="Rectangle 845"/>
          <p:cNvSpPr>
            <a:spLocks noChangeArrowheads="1"/>
          </p:cNvSpPr>
          <p:nvPr/>
        </p:nvSpPr>
        <p:spPr bwMode="auto">
          <a:xfrm rot="21334256">
            <a:off x="14894876" y="4025606"/>
            <a:ext cx="408766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МО г. Анапа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20" name="Rectangle 847"/>
          <p:cNvSpPr>
            <a:spLocks noChangeArrowheads="1"/>
          </p:cNvSpPr>
          <p:nvPr/>
        </p:nvSpPr>
        <p:spPr bwMode="auto">
          <a:xfrm rot="21334256">
            <a:off x="16451773" y="2786676"/>
            <a:ext cx="428002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Брюховецкий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31" name="Rectangle 852"/>
          <p:cNvSpPr>
            <a:spLocks noChangeArrowheads="1"/>
          </p:cNvSpPr>
          <p:nvPr/>
        </p:nvSpPr>
        <p:spPr bwMode="auto">
          <a:xfrm rot="21334256">
            <a:off x="15707816" y="2670444"/>
            <a:ext cx="751809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Приморско-Ахтарский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32" name="Rectangle 860"/>
          <p:cNvSpPr>
            <a:spLocks noChangeArrowheads="1"/>
          </p:cNvSpPr>
          <p:nvPr/>
        </p:nvSpPr>
        <p:spPr bwMode="auto">
          <a:xfrm rot="21334256">
            <a:off x="16162377" y="1589966"/>
            <a:ext cx="485710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Щербиновский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33" name="Rectangle 862"/>
          <p:cNvSpPr>
            <a:spLocks noChangeArrowheads="1"/>
          </p:cNvSpPr>
          <p:nvPr/>
        </p:nvSpPr>
        <p:spPr bwMode="auto">
          <a:xfrm rot="21334256">
            <a:off x="18049444" y="3585697"/>
            <a:ext cx="469680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Гулькевичский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34" name="Rectangle 865"/>
          <p:cNvSpPr>
            <a:spLocks noChangeArrowheads="1"/>
          </p:cNvSpPr>
          <p:nvPr/>
        </p:nvSpPr>
        <p:spPr bwMode="auto">
          <a:xfrm rot="21334256">
            <a:off x="16814433" y="2137134"/>
            <a:ext cx="493725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Ленинградский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35" name="Rectangle 870"/>
          <p:cNvSpPr>
            <a:spLocks noChangeArrowheads="1"/>
          </p:cNvSpPr>
          <p:nvPr/>
        </p:nvSpPr>
        <p:spPr bwMode="auto">
          <a:xfrm rot="21334256">
            <a:off x="17202606" y="3609386"/>
            <a:ext cx="554639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Усть-Лабинский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36" name="Rectangle 879"/>
          <p:cNvSpPr>
            <a:spLocks noChangeArrowheads="1"/>
          </p:cNvSpPr>
          <p:nvPr/>
        </p:nvSpPr>
        <p:spPr bwMode="auto">
          <a:xfrm rot="21334256">
            <a:off x="16654962" y="4582590"/>
            <a:ext cx="673261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МО г. Горячий Ключ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37" name="Rectangle 895"/>
          <p:cNvSpPr>
            <a:spLocks noChangeArrowheads="1"/>
          </p:cNvSpPr>
          <p:nvPr/>
        </p:nvSpPr>
        <p:spPr bwMode="auto">
          <a:xfrm rot="21334256">
            <a:off x="17601688" y="3432671"/>
            <a:ext cx="371897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Тбилисский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38" name="Rectangle 904"/>
          <p:cNvSpPr>
            <a:spLocks noChangeArrowheads="1"/>
          </p:cNvSpPr>
          <p:nvPr/>
        </p:nvSpPr>
        <p:spPr bwMode="auto">
          <a:xfrm rot="21334256">
            <a:off x="15839156" y="4798610"/>
            <a:ext cx="575479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МО г. Геленджик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39" name="Rectangle 915"/>
          <p:cNvSpPr>
            <a:spLocks noChangeArrowheads="1"/>
          </p:cNvSpPr>
          <p:nvPr/>
        </p:nvSpPr>
        <p:spPr bwMode="auto">
          <a:xfrm rot="21334256">
            <a:off x="16545165" y="1770487"/>
            <a:ext cx="495328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Староминский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40" name="Rectangle 953"/>
          <p:cNvSpPr>
            <a:spLocks noChangeArrowheads="1"/>
          </p:cNvSpPr>
          <p:nvPr/>
        </p:nvSpPr>
        <p:spPr bwMode="auto">
          <a:xfrm>
            <a:off x="14875862" y="4295669"/>
            <a:ext cx="665247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МО г. Новороссийск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41" name="Rectangle 960"/>
          <p:cNvSpPr>
            <a:spLocks noChangeArrowheads="1"/>
          </p:cNvSpPr>
          <p:nvPr/>
        </p:nvSpPr>
        <p:spPr bwMode="auto">
          <a:xfrm rot="21334256">
            <a:off x="16401408" y="3988581"/>
            <a:ext cx="562655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МО г. Краснодар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42" name="Rectangle 976"/>
          <p:cNvSpPr>
            <a:spLocks noChangeArrowheads="1"/>
          </p:cNvSpPr>
          <p:nvPr/>
        </p:nvSpPr>
        <p:spPr bwMode="auto">
          <a:xfrm rot="21334256">
            <a:off x="18390450" y="4047418"/>
            <a:ext cx="492122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МО г. Армавир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56" name="Rectangle 766"/>
          <p:cNvSpPr>
            <a:spLocks noChangeArrowheads="1"/>
          </p:cNvSpPr>
          <p:nvPr/>
        </p:nvSpPr>
        <p:spPr bwMode="auto">
          <a:xfrm rot="21334256">
            <a:off x="18270804" y="4792642"/>
            <a:ext cx="352661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Лабинский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431" name="Rectangle 766"/>
          <p:cNvSpPr>
            <a:spLocks noChangeArrowheads="1"/>
          </p:cNvSpPr>
          <p:nvPr/>
        </p:nvSpPr>
        <p:spPr bwMode="auto">
          <a:xfrm rot="21334256">
            <a:off x="17931207" y="4013130"/>
            <a:ext cx="453650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Курганинский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432" name="Rectangle 766"/>
          <p:cNvSpPr>
            <a:spLocks noChangeArrowheads="1"/>
          </p:cNvSpPr>
          <p:nvPr/>
        </p:nvSpPr>
        <p:spPr bwMode="auto">
          <a:xfrm rot="21334256">
            <a:off x="17169313" y="4394663"/>
            <a:ext cx="477695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Белореченский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433" name="Rectangle 718"/>
          <p:cNvSpPr>
            <a:spLocks noChangeArrowheads="1"/>
          </p:cNvSpPr>
          <p:nvPr/>
        </p:nvSpPr>
        <p:spPr bwMode="auto">
          <a:xfrm rot="21334256">
            <a:off x="18679953" y="5068915"/>
            <a:ext cx="484107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Отрадненский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434" name="Freeform 279"/>
          <p:cNvSpPr>
            <a:spLocks/>
          </p:cNvSpPr>
          <p:nvPr/>
        </p:nvSpPr>
        <p:spPr bwMode="auto">
          <a:xfrm rot="21381802">
            <a:off x="16741889" y="5389795"/>
            <a:ext cx="1371387" cy="1167379"/>
          </a:xfrm>
          <a:custGeom>
            <a:avLst/>
            <a:gdLst>
              <a:gd name="T0" fmla="*/ 2147483647 w 444"/>
              <a:gd name="T1" fmla="*/ 2147483647 h 321"/>
              <a:gd name="T2" fmla="*/ 2147483647 w 444"/>
              <a:gd name="T3" fmla="*/ 2147483647 h 321"/>
              <a:gd name="T4" fmla="*/ 2147483647 w 444"/>
              <a:gd name="T5" fmla="*/ 2147483647 h 321"/>
              <a:gd name="T6" fmla="*/ 2147483647 w 444"/>
              <a:gd name="T7" fmla="*/ 2147483647 h 321"/>
              <a:gd name="T8" fmla="*/ 2147483647 w 444"/>
              <a:gd name="T9" fmla="*/ 2147483647 h 321"/>
              <a:gd name="T10" fmla="*/ 2147483647 w 444"/>
              <a:gd name="T11" fmla="*/ 2147483647 h 321"/>
              <a:gd name="T12" fmla="*/ 2147483647 w 444"/>
              <a:gd name="T13" fmla="*/ 2147483647 h 321"/>
              <a:gd name="T14" fmla="*/ 2147483647 w 444"/>
              <a:gd name="T15" fmla="*/ 2147483647 h 321"/>
              <a:gd name="T16" fmla="*/ 2147483647 w 444"/>
              <a:gd name="T17" fmla="*/ 2147483647 h 321"/>
              <a:gd name="T18" fmla="*/ 2147483647 w 444"/>
              <a:gd name="T19" fmla="*/ 2147483647 h 321"/>
              <a:gd name="T20" fmla="*/ 2147483647 w 444"/>
              <a:gd name="T21" fmla="*/ 2147483647 h 321"/>
              <a:gd name="T22" fmla="*/ 2147483647 w 444"/>
              <a:gd name="T23" fmla="*/ 2147483647 h 321"/>
              <a:gd name="T24" fmla="*/ 2147483647 w 444"/>
              <a:gd name="T25" fmla="*/ 2147483647 h 321"/>
              <a:gd name="T26" fmla="*/ 2147483647 w 444"/>
              <a:gd name="T27" fmla="*/ 2147483647 h 321"/>
              <a:gd name="T28" fmla="*/ 2147483647 w 444"/>
              <a:gd name="T29" fmla="*/ 2147483647 h 321"/>
              <a:gd name="T30" fmla="*/ 2147483647 w 444"/>
              <a:gd name="T31" fmla="*/ 2147483647 h 321"/>
              <a:gd name="T32" fmla="*/ 2147483647 w 444"/>
              <a:gd name="T33" fmla="*/ 2147483647 h 321"/>
              <a:gd name="T34" fmla="*/ 2147483647 w 444"/>
              <a:gd name="T35" fmla="*/ 2147483647 h 321"/>
              <a:gd name="T36" fmla="*/ 2147483647 w 444"/>
              <a:gd name="T37" fmla="*/ 2147483647 h 321"/>
              <a:gd name="T38" fmla="*/ 2147483647 w 444"/>
              <a:gd name="T39" fmla="*/ 2147483647 h 321"/>
              <a:gd name="T40" fmla="*/ 2147483647 w 444"/>
              <a:gd name="T41" fmla="*/ 2147483647 h 321"/>
              <a:gd name="T42" fmla="*/ 2147483647 w 444"/>
              <a:gd name="T43" fmla="*/ 2147483647 h 321"/>
              <a:gd name="T44" fmla="*/ 2147483647 w 444"/>
              <a:gd name="T45" fmla="*/ 2147483647 h 321"/>
              <a:gd name="T46" fmla="*/ 2147483647 w 444"/>
              <a:gd name="T47" fmla="*/ 2147483647 h 321"/>
              <a:gd name="T48" fmla="*/ 2147483647 w 444"/>
              <a:gd name="T49" fmla="*/ 2147483647 h 321"/>
              <a:gd name="T50" fmla="*/ 2147483647 w 444"/>
              <a:gd name="T51" fmla="*/ 2147483647 h 321"/>
              <a:gd name="T52" fmla="*/ 2147483647 w 444"/>
              <a:gd name="T53" fmla="*/ 2147483647 h 321"/>
              <a:gd name="T54" fmla="*/ 2147483647 w 444"/>
              <a:gd name="T55" fmla="*/ 2147483647 h 321"/>
              <a:gd name="T56" fmla="*/ 2147483647 w 444"/>
              <a:gd name="T57" fmla="*/ 2147483647 h 321"/>
              <a:gd name="T58" fmla="*/ 2147483647 w 444"/>
              <a:gd name="T59" fmla="*/ 2147483647 h 321"/>
              <a:gd name="T60" fmla="*/ 2147483647 w 444"/>
              <a:gd name="T61" fmla="*/ 2147483647 h 321"/>
              <a:gd name="T62" fmla="*/ 2147483647 w 444"/>
              <a:gd name="T63" fmla="*/ 2147483647 h 321"/>
              <a:gd name="T64" fmla="*/ 2147483647 w 444"/>
              <a:gd name="T65" fmla="*/ 2147483647 h 321"/>
              <a:gd name="T66" fmla="*/ 2147483647 w 444"/>
              <a:gd name="T67" fmla="*/ 2147483647 h 321"/>
              <a:gd name="T68" fmla="*/ 2147483647 w 444"/>
              <a:gd name="T69" fmla="*/ 2147483647 h 321"/>
              <a:gd name="T70" fmla="*/ 2147483647 w 444"/>
              <a:gd name="T71" fmla="*/ 2147483647 h 321"/>
              <a:gd name="T72" fmla="*/ 2147483647 w 444"/>
              <a:gd name="T73" fmla="*/ 2147483647 h 321"/>
              <a:gd name="T74" fmla="*/ 2147483647 w 444"/>
              <a:gd name="T75" fmla="*/ 2147483647 h 321"/>
              <a:gd name="T76" fmla="*/ 2147483647 w 444"/>
              <a:gd name="T77" fmla="*/ 2147483647 h 321"/>
              <a:gd name="T78" fmla="*/ 2147483647 w 444"/>
              <a:gd name="T79" fmla="*/ 2147483647 h 321"/>
              <a:gd name="T80" fmla="*/ 2147483647 w 444"/>
              <a:gd name="T81" fmla="*/ 2147483647 h 321"/>
              <a:gd name="T82" fmla="*/ 2147483647 w 444"/>
              <a:gd name="T83" fmla="*/ 2147483647 h 321"/>
              <a:gd name="T84" fmla="*/ 2147483647 w 444"/>
              <a:gd name="T85" fmla="*/ 2147483647 h 321"/>
              <a:gd name="T86" fmla="*/ 2147483647 w 444"/>
              <a:gd name="T87" fmla="*/ 2147483647 h 321"/>
              <a:gd name="T88" fmla="*/ 2147483647 w 444"/>
              <a:gd name="T89" fmla="*/ 2147483647 h 321"/>
              <a:gd name="T90" fmla="*/ 2147483647 w 444"/>
              <a:gd name="T91" fmla="*/ 2147483647 h 321"/>
              <a:gd name="T92" fmla="*/ 2147483647 w 444"/>
              <a:gd name="T93" fmla="*/ 2147483647 h 321"/>
              <a:gd name="T94" fmla="*/ 2147483647 w 444"/>
              <a:gd name="T95" fmla="*/ 2147483647 h 321"/>
              <a:gd name="T96" fmla="*/ 2147483647 w 444"/>
              <a:gd name="T97" fmla="*/ 2147483647 h 321"/>
              <a:gd name="T98" fmla="*/ 2147483647 w 444"/>
              <a:gd name="T99" fmla="*/ 2147483647 h 321"/>
              <a:gd name="T100" fmla="*/ 2147483647 w 444"/>
              <a:gd name="T101" fmla="*/ 2147483647 h 321"/>
              <a:gd name="T102" fmla="*/ 2147483647 w 444"/>
              <a:gd name="T103" fmla="*/ 2147483647 h 321"/>
              <a:gd name="T104" fmla="*/ 2147483647 w 444"/>
              <a:gd name="T105" fmla="*/ 2147483647 h 321"/>
              <a:gd name="T106" fmla="*/ 2147483647 w 444"/>
              <a:gd name="T107" fmla="*/ 2147483647 h 321"/>
              <a:gd name="T108" fmla="*/ 2147483647 w 444"/>
              <a:gd name="T109" fmla="*/ 2147483647 h 321"/>
              <a:gd name="T110" fmla="*/ 2147483647 w 444"/>
              <a:gd name="T111" fmla="*/ 2147483647 h 321"/>
              <a:gd name="T112" fmla="*/ 2147483647 w 444"/>
              <a:gd name="T113" fmla="*/ 2147483647 h 321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444"/>
              <a:gd name="T172" fmla="*/ 0 h 321"/>
              <a:gd name="T173" fmla="*/ 444 w 444"/>
              <a:gd name="T174" fmla="*/ 321 h 321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444" h="321">
                <a:moveTo>
                  <a:pt x="106" y="20"/>
                </a:moveTo>
                <a:lnTo>
                  <a:pt x="115" y="26"/>
                </a:lnTo>
                <a:lnTo>
                  <a:pt x="121" y="28"/>
                </a:lnTo>
                <a:lnTo>
                  <a:pt x="124" y="32"/>
                </a:lnTo>
                <a:lnTo>
                  <a:pt x="124" y="38"/>
                </a:lnTo>
                <a:lnTo>
                  <a:pt x="125" y="41"/>
                </a:lnTo>
                <a:lnTo>
                  <a:pt x="132" y="45"/>
                </a:lnTo>
                <a:lnTo>
                  <a:pt x="144" y="53"/>
                </a:lnTo>
                <a:lnTo>
                  <a:pt x="147" y="53"/>
                </a:lnTo>
                <a:lnTo>
                  <a:pt x="150" y="54"/>
                </a:lnTo>
                <a:lnTo>
                  <a:pt x="159" y="61"/>
                </a:lnTo>
                <a:lnTo>
                  <a:pt x="154" y="70"/>
                </a:lnTo>
                <a:lnTo>
                  <a:pt x="156" y="73"/>
                </a:lnTo>
                <a:lnTo>
                  <a:pt x="154" y="76"/>
                </a:lnTo>
                <a:lnTo>
                  <a:pt x="157" y="80"/>
                </a:lnTo>
                <a:lnTo>
                  <a:pt x="160" y="80"/>
                </a:lnTo>
                <a:lnTo>
                  <a:pt x="162" y="79"/>
                </a:lnTo>
                <a:lnTo>
                  <a:pt x="165" y="79"/>
                </a:lnTo>
                <a:lnTo>
                  <a:pt x="167" y="80"/>
                </a:lnTo>
                <a:lnTo>
                  <a:pt x="173" y="85"/>
                </a:lnTo>
                <a:lnTo>
                  <a:pt x="178" y="88"/>
                </a:lnTo>
                <a:lnTo>
                  <a:pt x="182" y="88"/>
                </a:lnTo>
                <a:lnTo>
                  <a:pt x="194" y="85"/>
                </a:lnTo>
                <a:lnTo>
                  <a:pt x="198" y="88"/>
                </a:lnTo>
                <a:lnTo>
                  <a:pt x="204" y="91"/>
                </a:lnTo>
                <a:lnTo>
                  <a:pt x="211" y="94"/>
                </a:lnTo>
                <a:lnTo>
                  <a:pt x="216" y="92"/>
                </a:lnTo>
                <a:lnTo>
                  <a:pt x="219" y="91"/>
                </a:lnTo>
                <a:lnTo>
                  <a:pt x="220" y="88"/>
                </a:lnTo>
                <a:lnTo>
                  <a:pt x="222" y="85"/>
                </a:lnTo>
                <a:lnTo>
                  <a:pt x="225" y="82"/>
                </a:lnTo>
                <a:lnTo>
                  <a:pt x="228" y="79"/>
                </a:lnTo>
                <a:lnTo>
                  <a:pt x="229" y="79"/>
                </a:lnTo>
                <a:lnTo>
                  <a:pt x="233" y="79"/>
                </a:lnTo>
                <a:lnTo>
                  <a:pt x="235" y="82"/>
                </a:lnTo>
                <a:lnTo>
                  <a:pt x="236" y="85"/>
                </a:lnTo>
                <a:lnTo>
                  <a:pt x="238" y="85"/>
                </a:lnTo>
                <a:lnTo>
                  <a:pt x="238" y="86"/>
                </a:lnTo>
                <a:lnTo>
                  <a:pt x="241" y="91"/>
                </a:lnTo>
                <a:lnTo>
                  <a:pt x="241" y="92"/>
                </a:lnTo>
                <a:lnTo>
                  <a:pt x="241" y="94"/>
                </a:lnTo>
                <a:lnTo>
                  <a:pt x="242" y="94"/>
                </a:lnTo>
                <a:lnTo>
                  <a:pt x="244" y="95"/>
                </a:lnTo>
                <a:lnTo>
                  <a:pt x="245" y="97"/>
                </a:lnTo>
                <a:lnTo>
                  <a:pt x="245" y="98"/>
                </a:lnTo>
                <a:lnTo>
                  <a:pt x="247" y="101"/>
                </a:lnTo>
                <a:lnTo>
                  <a:pt x="248" y="102"/>
                </a:lnTo>
                <a:lnTo>
                  <a:pt x="250" y="104"/>
                </a:lnTo>
                <a:lnTo>
                  <a:pt x="252" y="105"/>
                </a:lnTo>
                <a:lnTo>
                  <a:pt x="254" y="107"/>
                </a:lnTo>
                <a:lnTo>
                  <a:pt x="255" y="111"/>
                </a:lnTo>
                <a:lnTo>
                  <a:pt x="257" y="113"/>
                </a:lnTo>
                <a:lnTo>
                  <a:pt x="260" y="114"/>
                </a:lnTo>
                <a:lnTo>
                  <a:pt x="264" y="116"/>
                </a:lnTo>
                <a:lnTo>
                  <a:pt x="266" y="116"/>
                </a:lnTo>
                <a:lnTo>
                  <a:pt x="267" y="117"/>
                </a:lnTo>
                <a:lnTo>
                  <a:pt x="269" y="117"/>
                </a:lnTo>
                <a:lnTo>
                  <a:pt x="270" y="119"/>
                </a:lnTo>
                <a:lnTo>
                  <a:pt x="272" y="120"/>
                </a:lnTo>
                <a:lnTo>
                  <a:pt x="273" y="121"/>
                </a:lnTo>
                <a:lnTo>
                  <a:pt x="276" y="126"/>
                </a:lnTo>
                <a:lnTo>
                  <a:pt x="277" y="127"/>
                </a:lnTo>
                <a:lnTo>
                  <a:pt x="279" y="129"/>
                </a:lnTo>
                <a:lnTo>
                  <a:pt x="280" y="130"/>
                </a:lnTo>
                <a:lnTo>
                  <a:pt x="280" y="129"/>
                </a:lnTo>
                <a:lnTo>
                  <a:pt x="282" y="127"/>
                </a:lnTo>
                <a:lnTo>
                  <a:pt x="285" y="123"/>
                </a:lnTo>
                <a:lnTo>
                  <a:pt x="285" y="121"/>
                </a:lnTo>
                <a:lnTo>
                  <a:pt x="288" y="121"/>
                </a:lnTo>
                <a:lnTo>
                  <a:pt x="289" y="123"/>
                </a:lnTo>
                <a:lnTo>
                  <a:pt x="292" y="123"/>
                </a:lnTo>
                <a:lnTo>
                  <a:pt x="292" y="124"/>
                </a:lnTo>
                <a:lnTo>
                  <a:pt x="294" y="124"/>
                </a:lnTo>
                <a:lnTo>
                  <a:pt x="296" y="126"/>
                </a:lnTo>
                <a:lnTo>
                  <a:pt x="299" y="126"/>
                </a:lnTo>
                <a:lnTo>
                  <a:pt x="302" y="124"/>
                </a:lnTo>
                <a:lnTo>
                  <a:pt x="304" y="121"/>
                </a:lnTo>
                <a:lnTo>
                  <a:pt x="305" y="120"/>
                </a:lnTo>
                <a:lnTo>
                  <a:pt x="307" y="120"/>
                </a:lnTo>
                <a:lnTo>
                  <a:pt x="310" y="121"/>
                </a:lnTo>
                <a:lnTo>
                  <a:pt x="311" y="123"/>
                </a:lnTo>
                <a:lnTo>
                  <a:pt x="311" y="124"/>
                </a:lnTo>
                <a:lnTo>
                  <a:pt x="311" y="129"/>
                </a:lnTo>
                <a:lnTo>
                  <a:pt x="311" y="132"/>
                </a:lnTo>
                <a:lnTo>
                  <a:pt x="311" y="133"/>
                </a:lnTo>
                <a:lnTo>
                  <a:pt x="313" y="136"/>
                </a:lnTo>
                <a:lnTo>
                  <a:pt x="314" y="142"/>
                </a:lnTo>
                <a:lnTo>
                  <a:pt x="314" y="163"/>
                </a:lnTo>
                <a:lnTo>
                  <a:pt x="317" y="164"/>
                </a:lnTo>
                <a:lnTo>
                  <a:pt x="324" y="168"/>
                </a:lnTo>
                <a:lnTo>
                  <a:pt x="330" y="170"/>
                </a:lnTo>
                <a:lnTo>
                  <a:pt x="335" y="171"/>
                </a:lnTo>
                <a:lnTo>
                  <a:pt x="342" y="164"/>
                </a:lnTo>
                <a:lnTo>
                  <a:pt x="345" y="163"/>
                </a:lnTo>
                <a:lnTo>
                  <a:pt x="349" y="164"/>
                </a:lnTo>
                <a:lnTo>
                  <a:pt x="351" y="164"/>
                </a:lnTo>
                <a:lnTo>
                  <a:pt x="357" y="168"/>
                </a:lnTo>
                <a:lnTo>
                  <a:pt x="358" y="165"/>
                </a:lnTo>
                <a:lnTo>
                  <a:pt x="361" y="165"/>
                </a:lnTo>
                <a:lnTo>
                  <a:pt x="364" y="167"/>
                </a:lnTo>
                <a:lnTo>
                  <a:pt x="367" y="168"/>
                </a:lnTo>
                <a:lnTo>
                  <a:pt x="365" y="173"/>
                </a:lnTo>
                <a:lnTo>
                  <a:pt x="367" y="176"/>
                </a:lnTo>
                <a:lnTo>
                  <a:pt x="364" y="177"/>
                </a:lnTo>
                <a:lnTo>
                  <a:pt x="358" y="179"/>
                </a:lnTo>
                <a:lnTo>
                  <a:pt x="354" y="183"/>
                </a:lnTo>
                <a:lnTo>
                  <a:pt x="355" y="186"/>
                </a:lnTo>
                <a:lnTo>
                  <a:pt x="359" y="184"/>
                </a:lnTo>
                <a:lnTo>
                  <a:pt x="381" y="186"/>
                </a:lnTo>
                <a:lnTo>
                  <a:pt x="387" y="195"/>
                </a:lnTo>
                <a:lnTo>
                  <a:pt x="383" y="198"/>
                </a:lnTo>
                <a:lnTo>
                  <a:pt x="384" y="199"/>
                </a:lnTo>
                <a:lnTo>
                  <a:pt x="383" y="202"/>
                </a:lnTo>
                <a:lnTo>
                  <a:pt x="381" y="208"/>
                </a:lnTo>
                <a:lnTo>
                  <a:pt x="384" y="211"/>
                </a:lnTo>
                <a:lnTo>
                  <a:pt x="384" y="215"/>
                </a:lnTo>
                <a:lnTo>
                  <a:pt x="387" y="218"/>
                </a:lnTo>
                <a:lnTo>
                  <a:pt x="392" y="220"/>
                </a:lnTo>
                <a:lnTo>
                  <a:pt x="395" y="220"/>
                </a:lnTo>
                <a:lnTo>
                  <a:pt x="399" y="224"/>
                </a:lnTo>
                <a:lnTo>
                  <a:pt x="403" y="226"/>
                </a:lnTo>
                <a:lnTo>
                  <a:pt x="408" y="230"/>
                </a:lnTo>
                <a:lnTo>
                  <a:pt x="412" y="231"/>
                </a:lnTo>
                <a:lnTo>
                  <a:pt x="427" y="242"/>
                </a:lnTo>
                <a:lnTo>
                  <a:pt x="427" y="246"/>
                </a:lnTo>
                <a:lnTo>
                  <a:pt x="430" y="248"/>
                </a:lnTo>
                <a:lnTo>
                  <a:pt x="434" y="246"/>
                </a:lnTo>
                <a:lnTo>
                  <a:pt x="443" y="250"/>
                </a:lnTo>
                <a:lnTo>
                  <a:pt x="443" y="253"/>
                </a:lnTo>
                <a:lnTo>
                  <a:pt x="444" y="259"/>
                </a:lnTo>
                <a:lnTo>
                  <a:pt x="443" y="259"/>
                </a:lnTo>
                <a:lnTo>
                  <a:pt x="442" y="259"/>
                </a:lnTo>
                <a:lnTo>
                  <a:pt x="440" y="261"/>
                </a:lnTo>
                <a:lnTo>
                  <a:pt x="430" y="267"/>
                </a:lnTo>
                <a:lnTo>
                  <a:pt x="428" y="268"/>
                </a:lnTo>
                <a:lnTo>
                  <a:pt x="425" y="269"/>
                </a:lnTo>
                <a:lnTo>
                  <a:pt x="423" y="271"/>
                </a:lnTo>
                <a:lnTo>
                  <a:pt x="421" y="274"/>
                </a:lnTo>
                <a:lnTo>
                  <a:pt x="420" y="274"/>
                </a:lnTo>
                <a:lnTo>
                  <a:pt x="415" y="274"/>
                </a:lnTo>
                <a:lnTo>
                  <a:pt x="409" y="275"/>
                </a:lnTo>
                <a:lnTo>
                  <a:pt x="406" y="274"/>
                </a:lnTo>
                <a:lnTo>
                  <a:pt x="405" y="274"/>
                </a:lnTo>
                <a:lnTo>
                  <a:pt x="399" y="272"/>
                </a:lnTo>
                <a:lnTo>
                  <a:pt x="393" y="269"/>
                </a:lnTo>
                <a:lnTo>
                  <a:pt x="384" y="262"/>
                </a:lnTo>
                <a:lnTo>
                  <a:pt x="379" y="258"/>
                </a:lnTo>
                <a:lnTo>
                  <a:pt x="371" y="258"/>
                </a:lnTo>
                <a:lnTo>
                  <a:pt x="368" y="256"/>
                </a:lnTo>
                <a:lnTo>
                  <a:pt x="361" y="256"/>
                </a:lnTo>
                <a:lnTo>
                  <a:pt x="359" y="255"/>
                </a:lnTo>
                <a:lnTo>
                  <a:pt x="358" y="255"/>
                </a:lnTo>
                <a:lnTo>
                  <a:pt x="354" y="253"/>
                </a:lnTo>
                <a:lnTo>
                  <a:pt x="352" y="253"/>
                </a:lnTo>
                <a:lnTo>
                  <a:pt x="349" y="250"/>
                </a:lnTo>
                <a:lnTo>
                  <a:pt x="346" y="250"/>
                </a:lnTo>
                <a:lnTo>
                  <a:pt x="345" y="248"/>
                </a:lnTo>
                <a:lnTo>
                  <a:pt x="342" y="246"/>
                </a:lnTo>
                <a:lnTo>
                  <a:pt x="340" y="246"/>
                </a:lnTo>
                <a:lnTo>
                  <a:pt x="335" y="248"/>
                </a:lnTo>
                <a:lnTo>
                  <a:pt x="332" y="246"/>
                </a:lnTo>
                <a:lnTo>
                  <a:pt x="329" y="245"/>
                </a:lnTo>
                <a:lnTo>
                  <a:pt x="327" y="243"/>
                </a:lnTo>
                <a:lnTo>
                  <a:pt x="326" y="242"/>
                </a:lnTo>
                <a:lnTo>
                  <a:pt x="324" y="242"/>
                </a:lnTo>
                <a:lnTo>
                  <a:pt x="323" y="240"/>
                </a:lnTo>
                <a:lnTo>
                  <a:pt x="317" y="240"/>
                </a:lnTo>
                <a:lnTo>
                  <a:pt x="313" y="243"/>
                </a:lnTo>
                <a:lnTo>
                  <a:pt x="311" y="243"/>
                </a:lnTo>
                <a:lnTo>
                  <a:pt x="308" y="243"/>
                </a:lnTo>
                <a:lnTo>
                  <a:pt x="301" y="245"/>
                </a:lnTo>
                <a:lnTo>
                  <a:pt x="298" y="243"/>
                </a:lnTo>
                <a:lnTo>
                  <a:pt x="296" y="243"/>
                </a:lnTo>
                <a:lnTo>
                  <a:pt x="295" y="243"/>
                </a:lnTo>
                <a:lnTo>
                  <a:pt x="294" y="243"/>
                </a:lnTo>
                <a:lnTo>
                  <a:pt x="292" y="245"/>
                </a:lnTo>
                <a:lnTo>
                  <a:pt x="288" y="246"/>
                </a:lnTo>
                <a:lnTo>
                  <a:pt x="285" y="246"/>
                </a:lnTo>
                <a:lnTo>
                  <a:pt x="282" y="246"/>
                </a:lnTo>
                <a:lnTo>
                  <a:pt x="279" y="246"/>
                </a:lnTo>
                <a:lnTo>
                  <a:pt x="277" y="248"/>
                </a:lnTo>
                <a:lnTo>
                  <a:pt x="276" y="249"/>
                </a:lnTo>
                <a:lnTo>
                  <a:pt x="273" y="256"/>
                </a:lnTo>
                <a:lnTo>
                  <a:pt x="272" y="259"/>
                </a:lnTo>
                <a:lnTo>
                  <a:pt x="267" y="264"/>
                </a:lnTo>
                <a:lnTo>
                  <a:pt x="264" y="269"/>
                </a:lnTo>
                <a:lnTo>
                  <a:pt x="263" y="274"/>
                </a:lnTo>
                <a:lnTo>
                  <a:pt x="261" y="275"/>
                </a:lnTo>
                <a:lnTo>
                  <a:pt x="258" y="281"/>
                </a:lnTo>
                <a:lnTo>
                  <a:pt x="257" y="283"/>
                </a:lnTo>
                <a:lnTo>
                  <a:pt x="257" y="284"/>
                </a:lnTo>
                <a:lnTo>
                  <a:pt x="257" y="286"/>
                </a:lnTo>
                <a:lnTo>
                  <a:pt x="257" y="287"/>
                </a:lnTo>
                <a:lnTo>
                  <a:pt x="255" y="289"/>
                </a:lnTo>
                <a:lnTo>
                  <a:pt x="255" y="291"/>
                </a:lnTo>
                <a:lnTo>
                  <a:pt x="252" y="293"/>
                </a:lnTo>
                <a:lnTo>
                  <a:pt x="252" y="294"/>
                </a:lnTo>
                <a:lnTo>
                  <a:pt x="251" y="296"/>
                </a:lnTo>
                <a:lnTo>
                  <a:pt x="250" y="299"/>
                </a:lnTo>
                <a:lnTo>
                  <a:pt x="248" y="300"/>
                </a:lnTo>
                <a:lnTo>
                  <a:pt x="247" y="303"/>
                </a:lnTo>
                <a:lnTo>
                  <a:pt x="245" y="306"/>
                </a:lnTo>
                <a:lnTo>
                  <a:pt x="247" y="309"/>
                </a:lnTo>
                <a:lnTo>
                  <a:pt x="245" y="313"/>
                </a:lnTo>
                <a:lnTo>
                  <a:pt x="242" y="316"/>
                </a:lnTo>
                <a:lnTo>
                  <a:pt x="242" y="318"/>
                </a:lnTo>
                <a:lnTo>
                  <a:pt x="242" y="321"/>
                </a:lnTo>
                <a:lnTo>
                  <a:pt x="241" y="319"/>
                </a:lnTo>
                <a:lnTo>
                  <a:pt x="238" y="319"/>
                </a:lnTo>
                <a:lnTo>
                  <a:pt x="235" y="316"/>
                </a:lnTo>
                <a:lnTo>
                  <a:pt x="233" y="316"/>
                </a:lnTo>
                <a:lnTo>
                  <a:pt x="232" y="315"/>
                </a:lnTo>
                <a:lnTo>
                  <a:pt x="231" y="315"/>
                </a:lnTo>
                <a:lnTo>
                  <a:pt x="228" y="313"/>
                </a:lnTo>
                <a:lnTo>
                  <a:pt x="226" y="313"/>
                </a:lnTo>
                <a:lnTo>
                  <a:pt x="225" y="312"/>
                </a:lnTo>
                <a:lnTo>
                  <a:pt x="223" y="312"/>
                </a:lnTo>
                <a:lnTo>
                  <a:pt x="222" y="311"/>
                </a:lnTo>
                <a:lnTo>
                  <a:pt x="220" y="309"/>
                </a:lnTo>
                <a:lnTo>
                  <a:pt x="219" y="309"/>
                </a:lnTo>
                <a:lnTo>
                  <a:pt x="217" y="306"/>
                </a:lnTo>
                <a:lnTo>
                  <a:pt x="216" y="305"/>
                </a:lnTo>
                <a:lnTo>
                  <a:pt x="214" y="302"/>
                </a:lnTo>
                <a:lnTo>
                  <a:pt x="214" y="300"/>
                </a:lnTo>
                <a:lnTo>
                  <a:pt x="210" y="291"/>
                </a:lnTo>
                <a:lnTo>
                  <a:pt x="209" y="281"/>
                </a:lnTo>
                <a:lnTo>
                  <a:pt x="207" y="275"/>
                </a:lnTo>
                <a:lnTo>
                  <a:pt x="206" y="274"/>
                </a:lnTo>
                <a:lnTo>
                  <a:pt x="204" y="269"/>
                </a:lnTo>
                <a:lnTo>
                  <a:pt x="203" y="268"/>
                </a:lnTo>
                <a:lnTo>
                  <a:pt x="201" y="268"/>
                </a:lnTo>
                <a:lnTo>
                  <a:pt x="198" y="265"/>
                </a:lnTo>
                <a:lnTo>
                  <a:pt x="195" y="264"/>
                </a:lnTo>
                <a:lnTo>
                  <a:pt x="194" y="262"/>
                </a:lnTo>
                <a:lnTo>
                  <a:pt x="192" y="261"/>
                </a:lnTo>
                <a:lnTo>
                  <a:pt x="187" y="255"/>
                </a:lnTo>
                <a:lnTo>
                  <a:pt x="182" y="252"/>
                </a:lnTo>
                <a:lnTo>
                  <a:pt x="178" y="250"/>
                </a:lnTo>
                <a:lnTo>
                  <a:pt x="176" y="250"/>
                </a:lnTo>
                <a:lnTo>
                  <a:pt x="170" y="245"/>
                </a:lnTo>
                <a:lnTo>
                  <a:pt x="167" y="243"/>
                </a:lnTo>
                <a:lnTo>
                  <a:pt x="165" y="240"/>
                </a:lnTo>
                <a:lnTo>
                  <a:pt x="163" y="240"/>
                </a:lnTo>
                <a:lnTo>
                  <a:pt x="163" y="239"/>
                </a:lnTo>
                <a:lnTo>
                  <a:pt x="162" y="237"/>
                </a:lnTo>
                <a:lnTo>
                  <a:pt x="160" y="236"/>
                </a:lnTo>
                <a:lnTo>
                  <a:pt x="157" y="231"/>
                </a:lnTo>
                <a:lnTo>
                  <a:pt x="156" y="231"/>
                </a:lnTo>
                <a:lnTo>
                  <a:pt x="156" y="230"/>
                </a:lnTo>
                <a:lnTo>
                  <a:pt x="156" y="227"/>
                </a:lnTo>
                <a:lnTo>
                  <a:pt x="154" y="224"/>
                </a:lnTo>
                <a:lnTo>
                  <a:pt x="154" y="221"/>
                </a:lnTo>
                <a:lnTo>
                  <a:pt x="153" y="218"/>
                </a:lnTo>
                <a:lnTo>
                  <a:pt x="151" y="217"/>
                </a:lnTo>
                <a:lnTo>
                  <a:pt x="151" y="215"/>
                </a:lnTo>
                <a:lnTo>
                  <a:pt x="150" y="212"/>
                </a:lnTo>
                <a:lnTo>
                  <a:pt x="147" y="209"/>
                </a:lnTo>
                <a:lnTo>
                  <a:pt x="144" y="208"/>
                </a:lnTo>
                <a:lnTo>
                  <a:pt x="143" y="206"/>
                </a:lnTo>
                <a:lnTo>
                  <a:pt x="141" y="205"/>
                </a:lnTo>
                <a:lnTo>
                  <a:pt x="138" y="204"/>
                </a:lnTo>
                <a:lnTo>
                  <a:pt x="134" y="201"/>
                </a:lnTo>
                <a:lnTo>
                  <a:pt x="132" y="199"/>
                </a:lnTo>
                <a:lnTo>
                  <a:pt x="131" y="199"/>
                </a:lnTo>
                <a:lnTo>
                  <a:pt x="128" y="196"/>
                </a:lnTo>
                <a:lnTo>
                  <a:pt x="125" y="192"/>
                </a:lnTo>
                <a:lnTo>
                  <a:pt x="119" y="182"/>
                </a:lnTo>
                <a:lnTo>
                  <a:pt x="118" y="179"/>
                </a:lnTo>
                <a:lnTo>
                  <a:pt x="115" y="176"/>
                </a:lnTo>
                <a:lnTo>
                  <a:pt x="113" y="174"/>
                </a:lnTo>
                <a:lnTo>
                  <a:pt x="109" y="167"/>
                </a:lnTo>
                <a:lnTo>
                  <a:pt x="107" y="164"/>
                </a:lnTo>
                <a:lnTo>
                  <a:pt x="103" y="160"/>
                </a:lnTo>
                <a:lnTo>
                  <a:pt x="100" y="157"/>
                </a:lnTo>
                <a:lnTo>
                  <a:pt x="99" y="155"/>
                </a:lnTo>
                <a:lnTo>
                  <a:pt x="97" y="154"/>
                </a:lnTo>
                <a:lnTo>
                  <a:pt x="94" y="151"/>
                </a:lnTo>
                <a:lnTo>
                  <a:pt x="94" y="149"/>
                </a:lnTo>
                <a:lnTo>
                  <a:pt x="93" y="148"/>
                </a:lnTo>
                <a:lnTo>
                  <a:pt x="88" y="143"/>
                </a:lnTo>
                <a:lnTo>
                  <a:pt x="87" y="142"/>
                </a:lnTo>
                <a:lnTo>
                  <a:pt x="85" y="139"/>
                </a:lnTo>
                <a:lnTo>
                  <a:pt x="84" y="139"/>
                </a:lnTo>
                <a:lnTo>
                  <a:pt x="84" y="138"/>
                </a:lnTo>
                <a:lnTo>
                  <a:pt x="80" y="130"/>
                </a:lnTo>
                <a:lnTo>
                  <a:pt x="78" y="127"/>
                </a:lnTo>
                <a:lnTo>
                  <a:pt x="77" y="124"/>
                </a:lnTo>
                <a:lnTo>
                  <a:pt x="71" y="116"/>
                </a:lnTo>
                <a:lnTo>
                  <a:pt x="68" y="113"/>
                </a:lnTo>
                <a:lnTo>
                  <a:pt x="61" y="102"/>
                </a:lnTo>
                <a:lnTo>
                  <a:pt x="58" y="100"/>
                </a:lnTo>
                <a:lnTo>
                  <a:pt x="50" y="94"/>
                </a:lnTo>
                <a:lnTo>
                  <a:pt x="49" y="91"/>
                </a:lnTo>
                <a:lnTo>
                  <a:pt x="43" y="80"/>
                </a:lnTo>
                <a:lnTo>
                  <a:pt x="41" y="79"/>
                </a:lnTo>
                <a:lnTo>
                  <a:pt x="40" y="76"/>
                </a:lnTo>
                <a:lnTo>
                  <a:pt x="39" y="75"/>
                </a:lnTo>
                <a:lnTo>
                  <a:pt x="37" y="73"/>
                </a:lnTo>
                <a:lnTo>
                  <a:pt x="34" y="70"/>
                </a:lnTo>
                <a:lnTo>
                  <a:pt x="33" y="69"/>
                </a:lnTo>
                <a:lnTo>
                  <a:pt x="28" y="64"/>
                </a:lnTo>
                <a:lnTo>
                  <a:pt x="22" y="60"/>
                </a:lnTo>
                <a:lnTo>
                  <a:pt x="21" y="58"/>
                </a:lnTo>
                <a:lnTo>
                  <a:pt x="17" y="53"/>
                </a:lnTo>
                <a:lnTo>
                  <a:pt x="14" y="50"/>
                </a:lnTo>
                <a:lnTo>
                  <a:pt x="12" y="48"/>
                </a:lnTo>
                <a:lnTo>
                  <a:pt x="9" y="47"/>
                </a:lnTo>
                <a:lnTo>
                  <a:pt x="0" y="38"/>
                </a:lnTo>
                <a:lnTo>
                  <a:pt x="0" y="37"/>
                </a:lnTo>
                <a:lnTo>
                  <a:pt x="6" y="29"/>
                </a:lnTo>
                <a:lnTo>
                  <a:pt x="11" y="31"/>
                </a:lnTo>
                <a:lnTo>
                  <a:pt x="22" y="23"/>
                </a:lnTo>
                <a:lnTo>
                  <a:pt x="25" y="25"/>
                </a:lnTo>
                <a:lnTo>
                  <a:pt x="27" y="19"/>
                </a:lnTo>
                <a:lnTo>
                  <a:pt x="33" y="19"/>
                </a:lnTo>
                <a:lnTo>
                  <a:pt x="36" y="19"/>
                </a:lnTo>
                <a:lnTo>
                  <a:pt x="39" y="22"/>
                </a:lnTo>
                <a:lnTo>
                  <a:pt x="43" y="28"/>
                </a:lnTo>
                <a:lnTo>
                  <a:pt x="47" y="29"/>
                </a:lnTo>
                <a:lnTo>
                  <a:pt x="66" y="29"/>
                </a:lnTo>
                <a:lnTo>
                  <a:pt x="71" y="25"/>
                </a:lnTo>
                <a:lnTo>
                  <a:pt x="71" y="13"/>
                </a:lnTo>
                <a:lnTo>
                  <a:pt x="74" y="10"/>
                </a:lnTo>
                <a:lnTo>
                  <a:pt x="82" y="9"/>
                </a:lnTo>
                <a:lnTo>
                  <a:pt x="84" y="4"/>
                </a:lnTo>
                <a:lnTo>
                  <a:pt x="85" y="3"/>
                </a:lnTo>
                <a:lnTo>
                  <a:pt x="87" y="0"/>
                </a:lnTo>
                <a:lnTo>
                  <a:pt x="99" y="12"/>
                </a:lnTo>
                <a:lnTo>
                  <a:pt x="106" y="20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/>
          <a:p>
            <a:endParaRPr lang="ru-RU" sz="1500" dirty="0">
              <a:solidFill>
                <a:srgbClr val="000000"/>
              </a:solidFill>
              <a:latin typeface="Arial" charset="0"/>
            </a:endParaRPr>
          </a:p>
        </p:txBody>
      </p:sp>
      <p:pic>
        <p:nvPicPr>
          <p:cNvPr id="230" name="Рисунок 229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69500" y="8946"/>
            <a:ext cx="560027" cy="679199"/>
          </a:xfrm>
          <a:prstGeom prst="rect">
            <a:avLst/>
          </a:prstGeom>
        </p:spPr>
      </p:pic>
      <p:pic>
        <p:nvPicPr>
          <p:cNvPr id="231" name="Рисунок 230"/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218931" y="3"/>
            <a:ext cx="732698" cy="747277"/>
          </a:xfrm>
          <a:prstGeom prst="rect">
            <a:avLst/>
          </a:prstGeom>
        </p:spPr>
      </p:pic>
      <p:grpSp>
        <p:nvGrpSpPr>
          <p:cNvPr id="233" name="Группа 2"/>
          <p:cNvGrpSpPr>
            <a:grpSpLocks/>
          </p:cNvGrpSpPr>
          <p:nvPr/>
        </p:nvGrpSpPr>
        <p:grpSpPr bwMode="auto">
          <a:xfrm>
            <a:off x="7159572" y="5094737"/>
            <a:ext cx="1995378" cy="1768684"/>
            <a:chOff x="3881366" y="6078911"/>
            <a:chExt cx="1921164" cy="739142"/>
          </a:xfrm>
          <a:solidFill>
            <a:schemeClr val="bg1"/>
          </a:solidFill>
        </p:grpSpPr>
        <p:sp>
          <p:nvSpPr>
            <p:cNvPr id="236" name="Прямоугольник 235"/>
            <p:cNvSpPr/>
            <p:nvPr/>
          </p:nvSpPr>
          <p:spPr bwMode="auto">
            <a:xfrm>
              <a:off x="3881366" y="6078911"/>
              <a:ext cx="1921164" cy="739142"/>
            </a:xfrm>
            <a:prstGeom prst="rect">
              <a:avLst/>
            </a:prstGeom>
            <a:grpFill/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57264" tIns="28633" rIns="57264" bIns="28633" anchor="ctr"/>
            <a:lstStyle>
              <a:defPPr>
                <a:defRPr lang="ru-RU"/>
              </a:defPPr>
              <a:lvl1pPr algn="l" defTabSz="1038225" rtl="0" fontAlgn="base">
                <a:spcBef>
                  <a:spcPct val="0"/>
                </a:spcBef>
                <a:spcAft>
                  <a:spcPct val="0"/>
                </a:spcAft>
                <a:defRPr sz="21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508000" indent="-50800" algn="l" defTabSz="1038225" rtl="0" fontAlgn="base">
                <a:spcBef>
                  <a:spcPct val="0"/>
                </a:spcBef>
                <a:spcAft>
                  <a:spcPct val="0"/>
                </a:spcAft>
                <a:defRPr sz="21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038225" indent="-123825" algn="l" defTabSz="1038225" rtl="0" fontAlgn="base">
                <a:spcBef>
                  <a:spcPct val="0"/>
                </a:spcBef>
                <a:spcAft>
                  <a:spcPct val="0"/>
                </a:spcAft>
                <a:defRPr sz="21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566863" indent="-195263" algn="l" defTabSz="1038225" rtl="0" fontAlgn="base">
                <a:spcBef>
                  <a:spcPct val="0"/>
                </a:spcBef>
                <a:spcAft>
                  <a:spcPct val="0"/>
                </a:spcAft>
                <a:defRPr sz="21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097088" indent="-268288" algn="l" defTabSz="1038225" rtl="0" fontAlgn="base">
                <a:spcBef>
                  <a:spcPct val="0"/>
                </a:spcBef>
                <a:spcAft>
                  <a:spcPct val="0"/>
                </a:spcAft>
                <a:defRPr sz="21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21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21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21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21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675" dirty="0">
                <a:solidFill>
                  <a:schemeClr val="tx1"/>
                </a:solidFill>
              </a:endParaRPr>
            </a:p>
          </p:txBody>
        </p:sp>
        <p:sp>
          <p:nvSpPr>
            <p:cNvPr id="237" name="TextBox 5"/>
            <p:cNvSpPr txBox="1">
              <a:spLocks noChangeArrowheads="1"/>
            </p:cNvSpPr>
            <p:nvPr/>
          </p:nvSpPr>
          <p:spPr bwMode="auto">
            <a:xfrm>
              <a:off x="4220613" y="6132994"/>
              <a:ext cx="1290132" cy="66507"/>
            </a:xfrm>
            <a:prstGeom prst="rect">
              <a:avLst/>
            </a:prstGeom>
            <a:grpFill/>
            <a:ln>
              <a:noFill/>
            </a:ln>
          </p:spPr>
          <p:txBody>
            <a:bodyPr wrap="square" lIns="65054" tIns="32528" rIns="65054" bIns="32528">
              <a:spAutoFit/>
            </a:bodyPr>
            <a:lstStyle>
              <a:lvl1pPr defTabSz="1147763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1pPr>
              <a:lvl2pPr marL="742950" indent="-285750" defTabSz="1147763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2pPr>
              <a:lvl3pPr marL="1143000" indent="-228600" defTabSz="1147763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3pPr>
              <a:lvl4pPr marL="1600200" indent="-228600" defTabSz="1147763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4pPr>
              <a:lvl5pPr marL="2057400" indent="-228600" defTabSz="1147763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5pPr>
              <a:lvl6pPr marL="2514600" indent="-228600" defTabSz="1147763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6pPr>
              <a:lvl7pPr marL="2971800" indent="-228600" defTabSz="1147763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7pPr>
              <a:lvl8pPr marL="3429000" indent="-228600" defTabSz="1147763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8pPr>
              <a:lvl9pPr marL="3886200" indent="-228600" defTabSz="1147763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9pPr>
            </a:lstStyle>
            <a:p>
              <a:pPr algn="ctr" eaLnBrk="1" hangingPunct="1">
                <a:defRPr/>
              </a:pPr>
              <a:r>
                <a:rPr lang="ru-RU" sz="600" b="1" dirty="0">
                  <a:latin typeface="Times New Roman" pitchFamily="18" charset="0"/>
                  <a:cs typeface="Times New Roman" pitchFamily="18" charset="0"/>
                </a:rPr>
                <a:t>Условные обозначения</a:t>
              </a:r>
            </a:p>
          </p:txBody>
        </p:sp>
      </p:grpSp>
      <p:sp>
        <p:nvSpPr>
          <p:cNvPr id="436" name="Прямоугольник 435"/>
          <p:cNvSpPr/>
          <p:nvPr/>
        </p:nvSpPr>
        <p:spPr>
          <a:xfrm>
            <a:off x="3385787" y="628542"/>
            <a:ext cx="5771038" cy="1631216"/>
          </a:xfrm>
          <a:prstGeom prst="rect">
            <a:avLst/>
          </a:prstGeom>
          <a:solidFill>
            <a:srgbClr val="FFFF00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indent="450215" algn="just">
              <a:spcAft>
                <a:spcPts val="0"/>
              </a:spcAft>
            </a:pPr>
            <a:r>
              <a:rPr lang="ru-RU" sz="1000" b="1" dirty="0" smtClean="0">
                <a:latin typeface="Times New Roman"/>
                <a:ea typeface="MS Mincho"/>
              </a:rPr>
              <a:t>По Краснодарскому краю: </a:t>
            </a:r>
            <a:r>
              <a:rPr lang="ru-RU" sz="1000" dirty="0" smtClean="0">
                <a:latin typeface="Times New Roman"/>
                <a:ea typeface="MS Mincho"/>
              </a:rPr>
              <a:t>переменная </a:t>
            </a:r>
            <a:r>
              <a:rPr lang="ru-RU" sz="1000" dirty="0">
                <a:latin typeface="Times New Roman"/>
                <a:ea typeface="MS Mincho"/>
              </a:rPr>
              <a:t>облачность. Преимущественно без осадков. Ночью и утром местами туман, гололедно-изморозевые явления. Ветер западной четверти с переходом днем 22.03 на восточный 4-9 м/с. Температура воздуха ночью -4…+1°; днем 10…15°, на Азовском побережье 7…12°.</a:t>
            </a:r>
            <a:r>
              <a:rPr lang="ru-RU" sz="1000" dirty="0">
                <a:solidFill>
                  <a:srgbClr val="FF0000"/>
                </a:solidFill>
                <a:latin typeface="Times New Roman"/>
                <a:ea typeface="MS Mincho"/>
              </a:rPr>
              <a:t>	</a:t>
            </a:r>
            <a:endParaRPr lang="ru-RU" sz="1000" dirty="0" smtClean="0">
              <a:solidFill>
                <a:srgbClr val="FF0000"/>
              </a:solidFill>
              <a:latin typeface="Times New Roman"/>
              <a:ea typeface="MS Mincho"/>
            </a:endParaRPr>
          </a:p>
          <a:p>
            <a:pPr indent="450215" algn="just">
              <a:spcAft>
                <a:spcPts val="0"/>
              </a:spcAft>
            </a:pPr>
            <a:r>
              <a:rPr lang="ru-RU" sz="1000" b="1" dirty="0" smtClean="0">
                <a:latin typeface="Times New Roman"/>
                <a:ea typeface="MS Mincho"/>
              </a:rPr>
              <a:t>На Черноморском </a:t>
            </a:r>
            <a:r>
              <a:rPr lang="ru-RU" sz="1000" dirty="0">
                <a:latin typeface="Times New Roman"/>
                <a:ea typeface="MS Mincho"/>
              </a:rPr>
              <a:t>переменная облачность. Во второй половине дня 22.03 местами дождь. Ветер восточной четверти 6-11 м/с, местами порывы 12-14 м/с, днем на участке Анапа-</a:t>
            </a:r>
            <a:r>
              <a:rPr lang="ru-RU" sz="1000" dirty="0" err="1">
                <a:latin typeface="Times New Roman"/>
                <a:ea typeface="MS Mincho"/>
              </a:rPr>
              <a:t>Геленждик</a:t>
            </a:r>
            <a:r>
              <a:rPr lang="ru-RU" sz="1000" dirty="0">
                <a:latin typeface="Times New Roman"/>
                <a:ea typeface="MS Mincho"/>
              </a:rPr>
              <a:t> порывы до 17 м/с. Температура воздуха ночью -1…+4°, днем 9…14°.</a:t>
            </a:r>
          </a:p>
          <a:p>
            <a:pPr indent="450215" algn="just">
              <a:spcAft>
                <a:spcPts val="0"/>
              </a:spcAft>
            </a:pPr>
            <a:r>
              <a:rPr lang="ru-RU" sz="1000" b="1" dirty="0" smtClean="0">
                <a:latin typeface="Times New Roman"/>
                <a:ea typeface="MS Mincho"/>
              </a:rPr>
              <a:t>По </a:t>
            </a:r>
            <a:r>
              <a:rPr lang="ru-RU" sz="1000" b="1" dirty="0">
                <a:latin typeface="Times New Roman"/>
                <a:ea typeface="MS Mincho"/>
              </a:rPr>
              <a:t>г</a:t>
            </a:r>
            <a:r>
              <a:rPr lang="ru-RU" sz="1000" b="1" dirty="0" smtClean="0">
                <a:latin typeface="Times New Roman"/>
                <a:ea typeface="MS Mincho"/>
              </a:rPr>
              <a:t>. Краснодару</a:t>
            </a:r>
            <a:r>
              <a:rPr lang="ru-RU" sz="1000" b="1" dirty="0">
                <a:latin typeface="Times New Roman"/>
                <a:ea typeface="MS Mincho"/>
              </a:rPr>
              <a:t>: </a:t>
            </a:r>
            <a:r>
              <a:rPr lang="ru-RU" sz="1000" dirty="0">
                <a:latin typeface="Times New Roman"/>
                <a:ea typeface="MS Mincho"/>
              </a:rPr>
              <a:t>переменная облачность. Преимущественно без осадков. Ночью и утром туман. Ветер западной четверти с переходом на восточный 4-9 м/с. Температура воздуха ночью </a:t>
            </a:r>
            <a:r>
              <a:rPr lang="ru-RU" sz="1000" dirty="0" smtClean="0">
                <a:latin typeface="Times New Roman"/>
                <a:ea typeface="MS Mincho"/>
              </a:rPr>
              <a:t/>
            </a:r>
            <a:br>
              <a:rPr lang="ru-RU" sz="1000" dirty="0" smtClean="0">
                <a:latin typeface="Times New Roman"/>
                <a:ea typeface="MS Mincho"/>
              </a:rPr>
            </a:br>
            <a:r>
              <a:rPr lang="ru-RU" sz="1000" dirty="0" smtClean="0">
                <a:latin typeface="Times New Roman"/>
                <a:ea typeface="MS Mincho"/>
              </a:rPr>
              <a:t>-</a:t>
            </a:r>
            <a:r>
              <a:rPr lang="ru-RU" sz="1000" dirty="0">
                <a:latin typeface="Times New Roman"/>
                <a:ea typeface="MS Mincho"/>
              </a:rPr>
              <a:t>1…-3°, днем 11…13°.</a:t>
            </a:r>
            <a:endParaRPr lang="ru-RU" sz="1000" dirty="0">
              <a:latin typeface="Times New Roman"/>
              <a:ea typeface="MS Mincho"/>
            </a:endParaRPr>
          </a:p>
        </p:txBody>
      </p:sp>
      <p:sp>
        <p:nvSpPr>
          <p:cNvPr id="204" name="Прямоугольник 203"/>
          <p:cNvSpPr/>
          <p:nvPr/>
        </p:nvSpPr>
        <p:spPr>
          <a:xfrm>
            <a:off x="-9557" y="-2"/>
            <a:ext cx="9168644" cy="628963"/>
          </a:xfrm>
          <a:prstGeom prst="rect">
            <a:avLst/>
          </a:prstGeom>
          <a:solidFill>
            <a:schemeClr val="accent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38" tIns="45719" rIns="91438" bIns="45719" rtlCol="0" anchor="ctr"/>
          <a:lstStyle/>
          <a:p>
            <a:pPr algn="ctr"/>
            <a:r>
              <a:rPr lang="ru-RU" sz="900" b="1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           МЕТЕОРОЛОГИЧЕСКАЯ ОБСТАНОВКА НА ТЕРРИТОРИИ КРАСНОДАРСКОГО КРАЯ НА ПРЕДСТОЯЩИЙ ПЕРИОД</a:t>
            </a:r>
          </a:p>
          <a:p>
            <a:pPr algn="ctr"/>
            <a:r>
              <a:rPr lang="ru-RU" sz="9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(с использованием АИУС РСЧС,</a:t>
            </a:r>
            <a:r>
              <a:rPr lang="en-US" sz="9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sz="900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Гисметео</a:t>
            </a:r>
            <a:r>
              <a:rPr lang="ru-RU" sz="9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9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Windy</a:t>
            </a:r>
            <a:r>
              <a:rPr lang="ru-RU" sz="9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900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Ventusky</a:t>
            </a:r>
            <a:r>
              <a:rPr lang="ru-RU" sz="9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 САЦ Минэнерго)</a:t>
            </a:r>
          </a:p>
        </p:txBody>
      </p:sp>
      <p:sp>
        <p:nvSpPr>
          <p:cNvPr id="217" name="Полилиния 4"/>
          <p:cNvSpPr>
            <a:spLocks/>
          </p:cNvSpPr>
          <p:nvPr/>
        </p:nvSpPr>
        <p:spPr bwMode="auto">
          <a:xfrm>
            <a:off x="7227297" y="5439093"/>
            <a:ext cx="374636" cy="429740"/>
          </a:xfrm>
          <a:custGeom>
            <a:avLst/>
            <a:gdLst>
              <a:gd name="T0" fmla="*/ 377645 w 720031"/>
              <a:gd name="T1" fmla="*/ 238270 h 912280"/>
              <a:gd name="T2" fmla="*/ 393476 w 720031"/>
              <a:gd name="T3" fmla="*/ 106466 h 912280"/>
              <a:gd name="T4" fmla="*/ 438352 w 720031"/>
              <a:gd name="T5" fmla="*/ 63371 h 912280"/>
              <a:gd name="T6" fmla="*/ 382917 w 720031"/>
              <a:gd name="T7" fmla="*/ 50689 h 912280"/>
              <a:gd name="T8" fmla="*/ 316924 w 720031"/>
              <a:gd name="T9" fmla="*/ 15218 h 912280"/>
              <a:gd name="T10" fmla="*/ 293166 w 720031"/>
              <a:gd name="T11" fmla="*/ 55762 h 912280"/>
              <a:gd name="T12" fmla="*/ 235089 w 720031"/>
              <a:gd name="T13" fmla="*/ 93788 h 912280"/>
              <a:gd name="T14" fmla="*/ 195490 w 720031"/>
              <a:gd name="T15" fmla="*/ 70971 h 912280"/>
              <a:gd name="T16" fmla="*/ 132136 w 720031"/>
              <a:gd name="T17" fmla="*/ 98855 h 912280"/>
              <a:gd name="T18" fmla="*/ 87259 w 720031"/>
              <a:gd name="T19" fmla="*/ 172365 h 912280"/>
              <a:gd name="T20" fmla="*/ 145335 w 720031"/>
              <a:gd name="T21" fmla="*/ 207851 h 912280"/>
              <a:gd name="T22" fmla="*/ 174373 w 720031"/>
              <a:gd name="T23" fmla="*/ 230664 h 912280"/>
              <a:gd name="T24" fmla="*/ 147976 w 720031"/>
              <a:gd name="T25" fmla="*/ 276294 h 912280"/>
              <a:gd name="T26" fmla="*/ 100460 w 720031"/>
              <a:gd name="T27" fmla="*/ 357404 h 912280"/>
              <a:gd name="T28" fmla="*/ 87259 w 720031"/>
              <a:gd name="T29" fmla="*/ 400494 h 912280"/>
              <a:gd name="T30" fmla="*/ 118939 w 720031"/>
              <a:gd name="T31" fmla="*/ 441051 h 912280"/>
              <a:gd name="T32" fmla="*/ 55581 w 720031"/>
              <a:gd name="T33" fmla="*/ 463863 h 912280"/>
              <a:gd name="T34" fmla="*/ 42382 w 720031"/>
              <a:gd name="T35" fmla="*/ 527233 h 912280"/>
              <a:gd name="T36" fmla="*/ 23905 w 720031"/>
              <a:gd name="T37" fmla="*/ 608344 h 912280"/>
              <a:gd name="T38" fmla="*/ 15979 w 720031"/>
              <a:gd name="T39" fmla="*/ 648903 h 912280"/>
              <a:gd name="T40" fmla="*/ 50301 w 720031"/>
              <a:gd name="T41" fmla="*/ 656507 h 912280"/>
              <a:gd name="T42" fmla="*/ 15979 w 720031"/>
              <a:gd name="T43" fmla="*/ 691992 h 912280"/>
              <a:gd name="T44" fmla="*/ 68780 w 720031"/>
              <a:gd name="T45" fmla="*/ 722412 h 912280"/>
              <a:gd name="T46" fmla="*/ 134778 w 720031"/>
              <a:gd name="T47" fmla="*/ 768044 h 912280"/>
              <a:gd name="T48" fmla="*/ 132136 w 720031"/>
              <a:gd name="T49" fmla="*/ 765504 h 912280"/>
              <a:gd name="T50" fmla="*/ 161173 w 720031"/>
              <a:gd name="T51" fmla="*/ 811128 h 912280"/>
              <a:gd name="T52" fmla="*/ 184937 w 720031"/>
              <a:gd name="T53" fmla="*/ 864357 h 912280"/>
              <a:gd name="T54" fmla="*/ 237729 w 720031"/>
              <a:gd name="T55" fmla="*/ 922657 h 912280"/>
              <a:gd name="T56" fmla="*/ 311644 w 720031"/>
              <a:gd name="T57" fmla="*/ 965749 h 912280"/>
              <a:gd name="T58" fmla="*/ 372358 w 720031"/>
              <a:gd name="T59" fmla="*/ 953074 h 912280"/>
              <a:gd name="T60" fmla="*/ 454193 w 720031"/>
              <a:gd name="T61" fmla="*/ 950539 h 912280"/>
              <a:gd name="T62" fmla="*/ 501711 w 720031"/>
              <a:gd name="T63" fmla="*/ 965749 h 912280"/>
              <a:gd name="T64" fmla="*/ 543946 w 720031"/>
              <a:gd name="T65" fmla="*/ 970818 h 912280"/>
              <a:gd name="T66" fmla="*/ 599384 w 720031"/>
              <a:gd name="T67" fmla="*/ 909983 h 912280"/>
              <a:gd name="T68" fmla="*/ 633702 w 720031"/>
              <a:gd name="T69" fmla="*/ 844080 h 912280"/>
              <a:gd name="T70" fmla="*/ 654821 w 720031"/>
              <a:gd name="T71" fmla="*/ 803523 h 912280"/>
              <a:gd name="T72" fmla="*/ 694417 w 720031"/>
              <a:gd name="T73" fmla="*/ 760434 h 912280"/>
              <a:gd name="T74" fmla="*/ 728733 w 720031"/>
              <a:gd name="T75" fmla="*/ 732550 h 912280"/>
              <a:gd name="T76" fmla="*/ 773609 w 720031"/>
              <a:gd name="T77" fmla="*/ 747763 h 912280"/>
              <a:gd name="T78" fmla="*/ 770972 w 720031"/>
              <a:gd name="T79" fmla="*/ 719876 h 912280"/>
              <a:gd name="T80" fmla="*/ 726093 w 720031"/>
              <a:gd name="T81" fmla="*/ 697063 h 912280"/>
              <a:gd name="T82" fmla="*/ 739294 w 720031"/>
              <a:gd name="T83" fmla="*/ 626089 h 912280"/>
              <a:gd name="T84" fmla="*/ 715537 w 720031"/>
              <a:gd name="T85" fmla="*/ 557649 h 912280"/>
              <a:gd name="T86" fmla="*/ 728733 w 720031"/>
              <a:gd name="T87" fmla="*/ 466399 h 912280"/>
              <a:gd name="T88" fmla="*/ 686499 w 720031"/>
              <a:gd name="T89" fmla="*/ 392891 h 912280"/>
              <a:gd name="T90" fmla="*/ 594110 w 720031"/>
              <a:gd name="T91" fmla="*/ 344729 h 912280"/>
              <a:gd name="T92" fmla="*/ 572984 w 720031"/>
              <a:gd name="T93" fmla="*/ 296568 h 912280"/>
              <a:gd name="T94" fmla="*/ 514910 w 720031"/>
              <a:gd name="T95" fmla="*/ 256014 h 912280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720031" h="912280">
                <a:moveTo>
                  <a:pt x="438282" y="219075"/>
                </a:moveTo>
                <a:cubicBezTo>
                  <a:pt x="431138" y="219472"/>
                  <a:pt x="415962" y="219803"/>
                  <a:pt x="404944" y="221456"/>
                </a:cubicBezTo>
                <a:cubicBezTo>
                  <a:pt x="399980" y="222201"/>
                  <a:pt x="390657" y="226219"/>
                  <a:pt x="390657" y="226219"/>
                </a:cubicBezTo>
                <a:cubicBezTo>
                  <a:pt x="373988" y="225425"/>
                  <a:pt x="354960" y="232424"/>
                  <a:pt x="340651" y="223838"/>
                </a:cubicBezTo>
                <a:cubicBezTo>
                  <a:pt x="334351" y="220058"/>
                  <a:pt x="345491" y="190264"/>
                  <a:pt x="347794" y="183356"/>
                </a:cubicBezTo>
                <a:lnTo>
                  <a:pt x="350176" y="176213"/>
                </a:lnTo>
                <a:cubicBezTo>
                  <a:pt x="350970" y="155575"/>
                  <a:pt x="351269" y="134913"/>
                  <a:pt x="352557" y="114300"/>
                </a:cubicBezTo>
                <a:cubicBezTo>
                  <a:pt x="352858" y="109481"/>
                  <a:pt x="353767" y="104697"/>
                  <a:pt x="354938" y="100013"/>
                </a:cubicBezTo>
                <a:cubicBezTo>
                  <a:pt x="356156" y="95143"/>
                  <a:pt x="359701" y="85725"/>
                  <a:pt x="359701" y="85725"/>
                </a:cubicBezTo>
                <a:cubicBezTo>
                  <a:pt x="360495" y="80963"/>
                  <a:pt x="359923" y="75756"/>
                  <a:pt x="362082" y="71438"/>
                </a:cubicBezTo>
                <a:cubicBezTo>
                  <a:pt x="365684" y="64233"/>
                  <a:pt x="386210" y="64552"/>
                  <a:pt x="388276" y="64294"/>
                </a:cubicBezTo>
                <a:cubicBezTo>
                  <a:pt x="390657" y="62706"/>
                  <a:pt x="394858" y="62337"/>
                  <a:pt x="395419" y="59531"/>
                </a:cubicBezTo>
                <a:cubicBezTo>
                  <a:pt x="395980" y="56725"/>
                  <a:pt x="393084" y="53905"/>
                  <a:pt x="390657" y="52388"/>
                </a:cubicBezTo>
                <a:cubicBezTo>
                  <a:pt x="386790" y="49971"/>
                  <a:pt x="372422" y="46638"/>
                  <a:pt x="366844" y="45244"/>
                </a:cubicBezTo>
                <a:cubicBezTo>
                  <a:pt x="364463" y="42863"/>
                  <a:pt x="362939" y="39025"/>
                  <a:pt x="359701" y="38100"/>
                </a:cubicBezTo>
                <a:cubicBezTo>
                  <a:pt x="350317" y="35418"/>
                  <a:pt x="349440" y="42792"/>
                  <a:pt x="345413" y="47625"/>
                </a:cubicBezTo>
                <a:cubicBezTo>
                  <a:pt x="339683" y="54501"/>
                  <a:pt x="338150" y="54848"/>
                  <a:pt x="331126" y="59531"/>
                </a:cubicBezTo>
                <a:cubicBezTo>
                  <a:pt x="322659" y="58322"/>
                  <a:pt x="313501" y="59459"/>
                  <a:pt x="307313" y="52388"/>
                </a:cubicBezTo>
                <a:cubicBezTo>
                  <a:pt x="303544" y="48080"/>
                  <a:pt x="297788" y="38100"/>
                  <a:pt x="297788" y="38100"/>
                </a:cubicBezTo>
                <a:cubicBezTo>
                  <a:pt x="290992" y="17711"/>
                  <a:pt x="296654" y="29676"/>
                  <a:pt x="285882" y="14288"/>
                </a:cubicBezTo>
                <a:cubicBezTo>
                  <a:pt x="282600" y="9599"/>
                  <a:pt x="276357" y="0"/>
                  <a:pt x="276357" y="0"/>
                </a:cubicBezTo>
                <a:cubicBezTo>
                  <a:pt x="273976" y="794"/>
                  <a:pt x="269662" y="-89"/>
                  <a:pt x="269213" y="2381"/>
                </a:cubicBezTo>
                <a:cubicBezTo>
                  <a:pt x="267046" y="14301"/>
                  <a:pt x="270581" y="23155"/>
                  <a:pt x="273976" y="33338"/>
                </a:cubicBezTo>
                <a:cubicBezTo>
                  <a:pt x="257836" y="38717"/>
                  <a:pt x="275396" y="30498"/>
                  <a:pt x="264451" y="52388"/>
                </a:cubicBezTo>
                <a:cubicBezTo>
                  <a:pt x="263328" y="54633"/>
                  <a:pt x="259798" y="54458"/>
                  <a:pt x="257307" y="54769"/>
                </a:cubicBezTo>
                <a:cubicBezTo>
                  <a:pt x="247038" y="56053"/>
                  <a:pt x="236670" y="56356"/>
                  <a:pt x="226351" y="57150"/>
                </a:cubicBezTo>
                <a:cubicBezTo>
                  <a:pt x="223970" y="66675"/>
                  <a:pt x="223322" y="76811"/>
                  <a:pt x="219207" y="85725"/>
                </a:cubicBezTo>
                <a:cubicBezTo>
                  <a:pt x="218155" y="88004"/>
                  <a:pt x="214257" y="89325"/>
                  <a:pt x="212063" y="88106"/>
                </a:cubicBezTo>
                <a:cubicBezTo>
                  <a:pt x="206176" y="84835"/>
                  <a:pt x="202538" y="78581"/>
                  <a:pt x="197776" y="73819"/>
                </a:cubicBezTo>
                <a:cubicBezTo>
                  <a:pt x="195395" y="71438"/>
                  <a:pt x="193827" y="67740"/>
                  <a:pt x="190632" y="66675"/>
                </a:cubicBezTo>
                <a:lnTo>
                  <a:pt x="183488" y="64294"/>
                </a:lnTo>
                <a:cubicBezTo>
                  <a:pt x="181107" y="65088"/>
                  <a:pt x="178854" y="66675"/>
                  <a:pt x="176344" y="66675"/>
                </a:cubicBezTo>
                <a:cubicBezTo>
                  <a:pt x="169085" y="66675"/>
                  <a:pt x="163869" y="63792"/>
                  <a:pt x="157294" y="61913"/>
                </a:cubicBezTo>
                <a:cubicBezTo>
                  <a:pt x="154147" y="61014"/>
                  <a:pt x="150944" y="60325"/>
                  <a:pt x="147769" y="59531"/>
                </a:cubicBezTo>
                <a:cubicBezTo>
                  <a:pt x="139038" y="60325"/>
                  <a:pt x="130148" y="60076"/>
                  <a:pt x="121576" y="61913"/>
                </a:cubicBezTo>
                <a:cubicBezTo>
                  <a:pt x="106051" y="65240"/>
                  <a:pt x="116759" y="83129"/>
                  <a:pt x="119194" y="92869"/>
                </a:cubicBezTo>
                <a:cubicBezTo>
                  <a:pt x="120176" y="96795"/>
                  <a:pt x="120782" y="100806"/>
                  <a:pt x="121576" y="104775"/>
                </a:cubicBezTo>
                <a:cubicBezTo>
                  <a:pt x="120782" y="111125"/>
                  <a:pt x="123446" y="119042"/>
                  <a:pt x="119194" y="123825"/>
                </a:cubicBezTo>
                <a:cubicBezTo>
                  <a:pt x="115465" y="128020"/>
                  <a:pt x="105167" y="121254"/>
                  <a:pt x="102526" y="126206"/>
                </a:cubicBezTo>
                <a:cubicBezTo>
                  <a:pt x="79744" y="168923"/>
                  <a:pt x="124048" y="156888"/>
                  <a:pt x="78713" y="161925"/>
                </a:cubicBezTo>
                <a:cubicBezTo>
                  <a:pt x="79507" y="164306"/>
                  <a:pt x="79875" y="166875"/>
                  <a:pt x="81094" y="169069"/>
                </a:cubicBezTo>
                <a:cubicBezTo>
                  <a:pt x="86696" y="179152"/>
                  <a:pt x="94223" y="189921"/>
                  <a:pt x="104907" y="195263"/>
                </a:cubicBezTo>
                <a:cubicBezTo>
                  <a:pt x="107152" y="196386"/>
                  <a:pt x="109670" y="196850"/>
                  <a:pt x="112051" y="197644"/>
                </a:cubicBezTo>
                <a:cubicBezTo>
                  <a:pt x="118401" y="196850"/>
                  <a:pt x="124805" y="196408"/>
                  <a:pt x="131101" y="195263"/>
                </a:cubicBezTo>
                <a:cubicBezTo>
                  <a:pt x="133570" y="194814"/>
                  <a:pt x="135734" y="192881"/>
                  <a:pt x="138244" y="192881"/>
                </a:cubicBezTo>
                <a:cubicBezTo>
                  <a:pt x="141517" y="192881"/>
                  <a:pt x="144594" y="194469"/>
                  <a:pt x="147769" y="195263"/>
                </a:cubicBezTo>
                <a:cubicBezTo>
                  <a:pt x="153759" y="213227"/>
                  <a:pt x="145677" y="191075"/>
                  <a:pt x="154913" y="209550"/>
                </a:cubicBezTo>
                <a:cubicBezTo>
                  <a:pt x="156035" y="211795"/>
                  <a:pt x="156500" y="214313"/>
                  <a:pt x="157294" y="216694"/>
                </a:cubicBezTo>
                <a:cubicBezTo>
                  <a:pt x="156500" y="220663"/>
                  <a:pt x="155978" y="224695"/>
                  <a:pt x="154913" y="228600"/>
                </a:cubicBezTo>
                <a:cubicBezTo>
                  <a:pt x="153592" y="233443"/>
                  <a:pt x="151369" y="238018"/>
                  <a:pt x="150151" y="242888"/>
                </a:cubicBezTo>
                <a:cubicBezTo>
                  <a:pt x="149357" y="246063"/>
                  <a:pt x="149584" y="249690"/>
                  <a:pt x="147769" y="252413"/>
                </a:cubicBezTo>
                <a:cubicBezTo>
                  <a:pt x="145131" y="256370"/>
                  <a:pt x="137557" y="258198"/>
                  <a:pt x="133482" y="259556"/>
                </a:cubicBezTo>
                <a:cubicBezTo>
                  <a:pt x="138051" y="286977"/>
                  <a:pt x="138562" y="283901"/>
                  <a:pt x="133482" y="326231"/>
                </a:cubicBezTo>
                <a:cubicBezTo>
                  <a:pt x="133141" y="329073"/>
                  <a:pt x="130954" y="331587"/>
                  <a:pt x="128719" y="333375"/>
                </a:cubicBezTo>
                <a:cubicBezTo>
                  <a:pt x="126759" y="334943"/>
                  <a:pt x="123957" y="334962"/>
                  <a:pt x="121576" y="335756"/>
                </a:cubicBezTo>
                <a:cubicBezTo>
                  <a:pt x="115456" y="334991"/>
                  <a:pt x="98083" y="330780"/>
                  <a:pt x="90619" y="335756"/>
                </a:cubicBezTo>
                <a:cubicBezTo>
                  <a:pt x="88530" y="337148"/>
                  <a:pt x="88847" y="340465"/>
                  <a:pt x="88238" y="342900"/>
                </a:cubicBezTo>
                <a:cubicBezTo>
                  <a:pt x="87256" y="346826"/>
                  <a:pt x="86922" y="350901"/>
                  <a:pt x="85857" y="354806"/>
                </a:cubicBezTo>
                <a:cubicBezTo>
                  <a:pt x="84536" y="359649"/>
                  <a:pt x="82682" y="364331"/>
                  <a:pt x="81094" y="369094"/>
                </a:cubicBezTo>
                <a:cubicBezTo>
                  <a:pt x="80300" y="371475"/>
                  <a:pt x="80488" y="374463"/>
                  <a:pt x="78713" y="376238"/>
                </a:cubicBezTo>
                <a:lnTo>
                  <a:pt x="69188" y="385763"/>
                </a:lnTo>
                <a:cubicBezTo>
                  <a:pt x="89991" y="422167"/>
                  <a:pt x="62454" y="385554"/>
                  <a:pt x="116813" y="400050"/>
                </a:cubicBezTo>
                <a:cubicBezTo>
                  <a:pt x="120724" y="401093"/>
                  <a:pt x="116677" y="408588"/>
                  <a:pt x="114432" y="411956"/>
                </a:cubicBezTo>
                <a:cubicBezTo>
                  <a:pt x="113040" y="414045"/>
                  <a:pt x="109723" y="413729"/>
                  <a:pt x="107288" y="414338"/>
                </a:cubicBezTo>
                <a:cubicBezTo>
                  <a:pt x="93233" y="417852"/>
                  <a:pt x="85445" y="417622"/>
                  <a:pt x="69188" y="419100"/>
                </a:cubicBezTo>
                <a:cubicBezTo>
                  <a:pt x="66807" y="420688"/>
                  <a:pt x="64529" y="422443"/>
                  <a:pt x="62044" y="423863"/>
                </a:cubicBezTo>
                <a:cubicBezTo>
                  <a:pt x="58962" y="425624"/>
                  <a:pt x="55029" y="426115"/>
                  <a:pt x="52519" y="428625"/>
                </a:cubicBezTo>
                <a:cubicBezTo>
                  <a:pt x="50744" y="430400"/>
                  <a:pt x="50932" y="433388"/>
                  <a:pt x="50138" y="435769"/>
                </a:cubicBezTo>
                <a:cubicBezTo>
                  <a:pt x="49344" y="442913"/>
                  <a:pt x="48850" y="450096"/>
                  <a:pt x="47757" y="457200"/>
                </a:cubicBezTo>
                <a:cubicBezTo>
                  <a:pt x="46902" y="462758"/>
                  <a:pt x="44774" y="468531"/>
                  <a:pt x="42994" y="473869"/>
                </a:cubicBezTo>
                <a:cubicBezTo>
                  <a:pt x="42200" y="478631"/>
                  <a:pt x="41660" y="483443"/>
                  <a:pt x="40613" y="488156"/>
                </a:cubicBezTo>
                <a:cubicBezTo>
                  <a:pt x="40069" y="490606"/>
                  <a:pt x="38470" y="492801"/>
                  <a:pt x="38232" y="495300"/>
                </a:cubicBezTo>
                <a:cubicBezTo>
                  <a:pt x="36875" y="509545"/>
                  <a:pt x="38411" y="524084"/>
                  <a:pt x="35851" y="538163"/>
                </a:cubicBezTo>
                <a:cubicBezTo>
                  <a:pt x="35141" y="542068"/>
                  <a:pt x="31014" y="544459"/>
                  <a:pt x="28707" y="547688"/>
                </a:cubicBezTo>
                <a:cubicBezTo>
                  <a:pt x="27043" y="550017"/>
                  <a:pt x="25532" y="552450"/>
                  <a:pt x="23944" y="554831"/>
                </a:cubicBezTo>
                <a:cubicBezTo>
                  <a:pt x="23150" y="560387"/>
                  <a:pt x="26130" y="568237"/>
                  <a:pt x="21563" y="571500"/>
                </a:cubicBezTo>
                <a:cubicBezTo>
                  <a:pt x="17478" y="574418"/>
                  <a:pt x="7276" y="566738"/>
                  <a:pt x="7276" y="566738"/>
                </a:cubicBezTo>
                <a:cubicBezTo>
                  <a:pt x="4895" y="567532"/>
                  <a:pt x="359" y="566619"/>
                  <a:pt x="132" y="569119"/>
                </a:cubicBezTo>
                <a:cubicBezTo>
                  <a:pt x="-885" y="580305"/>
                  <a:pt x="4114" y="592755"/>
                  <a:pt x="9657" y="602456"/>
                </a:cubicBezTo>
                <a:cubicBezTo>
                  <a:pt x="11077" y="604941"/>
                  <a:pt x="12832" y="607219"/>
                  <a:pt x="14419" y="609600"/>
                </a:cubicBezTo>
                <a:cubicBezTo>
                  <a:pt x="19182" y="608806"/>
                  <a:pt x="24126" y="608746"/>
                  <a:pt x="28707" y="607219"/>
                </a:cubicBezTo>
                <a:cubicBezTo>
                  <a:pt x="31422" y="606314"/>
                  <a:pt x="32989" y="602456"/>
                  <a:pt x="35851" y="602456"/>
                </a:cubicBezTo>
                <a:cubicBezTo>
                  <a:pt x="38713" y="602456"/>
                  <a:pt x="40613" y="605631"/>
                  <a:pt x="42994" y="607219"/>
                </a:cubicBezTo>
                <a:cubicBezTo>
                  <a:pt x="43788" y="610394"/>
                  <a:pt x="46316" y="613609"/>
                  <a:pt x="45376" y="616744"/>
                </a:cubicBezTo>
                <a:cubicBezTo>
                  <a:pt x="41726" y="628911"/>
                  <a:pt x="38094" y="631066"/>
                  <a:pt x="28707" y="633413"/>
                </a:cubicBezTo>
                <a:cubicBezTo>
                  <a:pt x="24781" y="634395"/>
                  <a:pt x="20770" y="635000"/>
                  <a:pt x="16801" y="635794"/>
                </a:cubicBezTo>
                <a:cubicBezTo>
                  <a:pt x="15213" y="638175"/>
                  <a:pt x="12509" y="640115"/>
                  <a:pt x="12038" y="642938"/>
                </a:cubicBezTo>
                <a:cubicBezTo>
                  <a:pt x="11625" y="645414"/>
                  <a:pt x="13729" y="647668"/>
                  <a:pt x="14419" y="650081"/>
                </a:cubicBezTo>
                <a:cubicBezTo>
                  <a:pt x="17100" y="659463"/>
                  <a:pt x="15020" y="660800"/>
                  <a:pt x="23944" y="666750"/>
                </a:cubicBezTo>
                <a:cubicBezTo>
                  <a:pt x="28476" y="669772"/>
                  <a:pt x="46350" y="671312"/>
                  <a:pt x="47757" y="671513"/>
                </a:cubicBezTo>
                <a:cubicBezTo>
                  <a:pt x="50138" y="672307"/>
                  <a:pt x="52656" y="672772"/>
                  <a:pt x="54901" y="673894"/>
                </a:cubicBezTo>
                <a:cubicBezTo>
                  <a:pt x="57461" y="675174"/>
                  <a:pt x="59283" y="677903"/>
                  <a:pt x="62044" y="678656"/>
                </a:cubicBezTo>
                <a:cubicBezTo>
                  <a:pt x="68218" y="680340"/>
                  <a:pt x="74744" y="680244"/>
                  <a:pt x="81094" y="681038"/>
                </a:cubicBezTo>
                <a:cubicBezTo>
                  <a:pt x="83117" y="683061"/>
                  <a:pt x="95850" y="697660"/>
                  <a:pt x="102526" y="700088"/>
                </a:cubicBezTo>
                <a:cubicBezTo>
                  <a:pt x="108677" y="702325"/>
                  <a:pt x="121576" y="704850"/>
                  <a:pt x="121576" y="704850"/>
                </a:cubicBezTo>
                <a:cubicBezTo>
                  <a:pt x="127285" y="721979"/>
                  <a:pt x="121576" y="700588"/>
                  <a:pt x="121576" y="721519"/>
                </a:cubicBezTo>
                <a:cubicBezTo>
                  <a:pt x="121576" y="727918"/>
                  <a:pt x="123163" y="734219"/>
                  <a:pt x="123957" y="740569"/>
                </a:cubicBezTo>
                <a:cubicBezTo>
                  <a:pt x="127926" y="739775"/>
                  <a:pt x="133001" y="741050"/>
                  <a:pt x="135863" y="738188"/>
                </a:cubicBezTo>
                <a:cubicBezTo>
                  <a:pt x="137638" y="736413"/>
                  <a:pt x="134874" y="733133"/>
                  <a:pt x="133482" y="731044"/>
                </a:cubicBezTo>
                <a:cubicBezTo>
                  <a:pt x="129815" y="725543"/>
                  <a:pt x="124466" y="722652"/>
                  <a:pt x="119194" y="719138"/>
                </a:cubicBezTo>
                <a:cubicBezTo>
                  <a:pt x="119988" y="723900"/>
                  <a:pt x="120529" y="728712"/>
                  <a:pt x="121576" y="733425"/>
                </a:cubicBezTo>
                <a:cubicBezTo>
                  <a:pt x="122121" y="735875"/>
                  <a:pt x="122350" y="738641"/>
                  <a:pt x="123957" y="740569"/>
                </a:cubicBezTo>
                <a:cubicBezTo>
                  <a:pt x="126498" y="743618"/>
                  <a:pt x="130469" y="745130"/>
                  <a:pt x="133482" y="747713"/>
                </a:cubicBezTo>
                <a:cubicBezTo>
                  <a:pt x="140615" y="753826"/>
                  <a:pt x="140488" y="754649"/>
                  <a:pt x="145388" y="762000"/>
                </a:cubicBezTo>
                <a:cubicBezTo>
                  <a:pt x="144594" y="764381"/>
                  <a:pt x="144130" y="766899"/>
                  <a:pt x="143007" y="769144"/>
                </a:cubicBezTo>
                <a:cubicBezTo>
                  <a:pt x="133773" y="787611"/>
                  <a:pt x="141848" y="765475"/>
                  <a:pt x="135863" y="783431"/>
                </a:cubicBezTo>
                <a:cubicBezTo>
                  <a:pt x="136657" y="792162"/>
                  <a:pt x="131802" y="803678"/>
                  <a:pt x="138244" y="809625"/>
                </a:cubicBezTo>
                <a:cubicBezTo>
                  <a:pt x="145267" y="816108"/>
                  <a:pt x="157447" y="810131"/>
                  <a:pt x="166819" y="812006"/>
                </a:cubicBezTo>
                <a:cubicBezTo>
                  <a:pt x="169625" y="812567"/>
                  <a:pt x="171764" y="814937"/>
                  <a:pt x="173963" y="816769"/>
                </a:cubicBezTo>
                <a:cubicBezTo>
                  <a:pt x="183756" y="824930"/>
                  <a:pt x="190840" y="837321"/>
                  <a:pt x="197776" y="847725"/>
                </a:cubicBezTo>
                <a:lnTo>
                  <a:pt x="207301" y="862013"/>
                </a:lnTo>
                <a:cubicBezTo>
                  <a:pt x="209682" y="863600"/>
                  <a:pt x="211829" y="865613"/>
                  <a:pt x="214444" y="866775"/>
                </a:cubicBezTo>
                <a:cubicBezTo>
                  <a:pt x="231960" y="874560"/>
                  <a:pt x="224340" y="867950"/>
                  <a:pt x="238257" y="876300"/>
                </a:cubicBezTo>
                <a:cubicBezTo>
                  <a:pt x="247107" y="881610"/>
                  <a:pt x="253344" y="885357"/>
                  <a:pt x="259688" y="892969"/>
                </a:cubicBezTo>
                <a:cubicBezTo>
                  <a:pt x="261520" y="895168"/>
                  <a:pt x="262427" y="898089"/>
                  <a:pt x="264451" y="900113"/>
                </a:cubicBezTo>
                <a:cubicBezTo>
                  <a:pt x="270251" y="905913"/>
                  <a:pt x="273468" y="905070"/>
                  <a:pt x="281119" y="907256"/>
                </a:cubicBezTo>
                <a:cubicBezTo>
                  <a:pt x="283533" y="907946"/>
                  <a:pt x="285882" y="908844"/>
                  <a:pt x="288263" y="909638"/>
                </a:cubicBezTo>
                <a:cubicBezTo>
                  <a:pt x="300169" y="908844"/>
                  <a:pt x="312366" y="909989"/>
                  <a:pt x="323982" y="907256"/>
                </a:cubicBezTo>
                <a:cubicBezTo>
                  <a:pt x="326768" y="906601"/>
                  <a:pt x="326721" y="902136"/>
                  <a:pt x="328744" y="900113"/>
                </a:cubicBezTo>
                <a:cubicBezTo>
                  <a:pt x="330768" y="898089"/>
                  <a:pt x="333507" y="896938"/>
                  <a:pt x="335888" y="895350"/>
                </a:cubicBezTo>
                <a:cubicBezTo>
                  <a:pt x="349382" y="896144"/>
                  <a:pt x="362919" y="896386"/>
                  <a:pt x="376369" y="897731"/>
                </a:cubicBezTo>
                <a:cubicBezTo>
                  <a:pt x="378867" y="897981"/>
                  <a:pt x="381003" y="900113"/>
                  <a:pt x="383513" y="900113"/>
                </a:cubicBezTo>
                <a:cubicBezTo>
                  <a:pt x="389912" y="900113"/>
                  <a:pt x="396213" y="898525"/>
                  <a:pt x="402563" y="897731"/>
                </a:cubicBezTo>
                <a:cubicBezTo>
                  <a:pt x="404944" y="896144"/>
                  <a:pt x="406855" y="893207"/>
                  <a:pt x="409707" y="892969"/>
                </a:cubicBezTo>
                <a:cubicBezTo>
                  <a:pt x="416870" y="892372"/>
                  <a:pt x="424464" y="892681"/>
                  <a:pt x="431138" y="895350"/>
                </a:cubicBezTo>
                <a:cubicBezTo>
                  <a:pt x="433469" y="896282"/>
                  <a:pt x="432396" y="900249"/>
                  <a:pt x="433519" y="902494"/>
                </a:cubicBezTo>
                <a:cubicBezTo>
                  <a:pt x="437827" y="911111"/>
                  <a:pt x="437187" y="909273"/>
                  <a:pt x="445426" y="912019"/>
                </a:cubicBezTo>
                <a:cubicBezTo>
                  <a:pt x="447807" y="910431"/>
                  <a:pt x="450545" y="909280"/>
                  <a:pt x="452569" y="907256"/>
                </a:cubicBezTo>
                <a:cubicBezTo>
                  <a:pt x="454593" y="905232"/>
                  <a:pt x="454526" y="900674"/>
                  <a:pt x="457332" y="900113"/>
                </a:cubicBezTo>
                <a:cubicBezTo>
                  <a:pt x="463607" y="898858"/>
                  <a:pt x="470032" y="901700"/>
                  <a:pt x="476382" y="902494"/>
                </a:cubicBezTo>
                <a:cubicBezTo>
                  <a:pt x="478763" y="903288"/>
                  <a:pt x="481437" y="903483"/>
                  <a:pt x="483526" y="904875"/>
                </a:cubicBezTo>
                <a:cubicBezTo>
                  <a:pt x="486328" y="906743"/>
                  <a:pt x="487367" y="911359"/>
                  <a:pt x="490669" y="912019"/>
                </a:cubicBezTo>
                <a:cubicBezTo>
                  <a:pt x="496173" y="913120"/>
                  <a:pt x="501782" y="910432"/>
                  <a:pt x="507338" y="909638"/>
                </a:cubicBezTo>
                <a:cubicBezTo>
                  <a:pt x="508132" y="895350"/>
                  <a:pt x="502549" y="879159"/>
                  <a:pt x="509719" y="866775"/>
                </a:cubicBezTo>
                <a:cubicBezTo>
                  <a:pt x="513716" y="859871"/>
                  <a:pt x="526086" y="867258"/>
                  <a:pt x="533532" y="864394"/>
                </a:cubicBezTo>
                <a:cubicBezTo>
                  <a:pt x="537236" y="862969"/>
                  <a:pt x="537870" y="857675"/>
                  <a:pt x="540676" y="854869"/>
                </a:cubicBezTo>
                <a:cubicBezTo>
                  <a:pt x="548880" y="846665"/>
                  <a:pt x="557332" y="849049"/>
                  <a:pt x="569251" y="847725"/>
                </a:cubicBezTo>
                <a:cubicBezTo>
                  <a:pt x="567663" y="841375"/>
                  <a:pt x="565772" y="835093"/>
                  <a:pt x="564488" y="828675"/>
                </a:cubicBezTo>
                <a:cubicBezTo>
                  <a:pt x="561615" y="814308"/>
                  <a:pt x="563387" y="820609"/>
                  <a:pt x="559726" y="809625"/>
                </a:cubicBezTo>
                <a:cubicBezTo>
                  <a:pt x="562380" y="788390"/>
                  <a:pt x="555967" y="788480"/>
                  <a:pt x="571632" y="792956"/>
                </a:cubicBezTo>
                <a:cubicBezTo>
                  <a:pt x="574046" y="793646"/>
                  <a:pt x="576395" y="794544"/>
                  <a:pt x="578776" y="795338"/>
                </a:cubicBezTo>
                <a:cubicBezTo>
                  <a:pt x="581157" y="793750"/>
                  <a:pt x="584131" y="792810"/>
                  <a:pt x="585919" y="790575"/>
                </a:cubicBezTo>
                <a:cubicBezTo>
                  <a:pt x="587487" y="788615"/>
                  <a:pt x="587969" y="785919"/>
                  <a:pt x="588301" y="783431"/>
                </a:cubicBezTo>
                <a:cubicBezTo>
                  <a:pt x="589564" y="773957"/>
                  <a:pt x="589419" y="764330"/>
                  <a:pt x="590682" y="754856"/>
                </a:cubicBezTo>
                <a:cubicBezTo>
                  <a:pt x="591742" y="746904"/>
                  <a:pt x="594490" y="746286"/>
                  <a:pt x="600207" y="740569"/>
                </a:cubicBezTo>
                <a:cubicBezTo>
                  <a:pt x="603931" y="733120"/>
                  <a:pt x="604872" y="728727"/>
                  <a:pt x="612113" y="723900"/>
                </a:cubicBezTo>
                <a:cubicBezTo>
                  <a:pt x="614202" y="722508"/>
                  <a:pt x="616876" y="722313"/>
                  <a:pt x="619257" y="721519"/>
                </a:cubicBezTo>
                <a:cubicBezTo>
                  <a:pt x="621638" y="719138"/>
                  <a:pt x="623844" y="716567"/>
                  <a:pt x="626401" y="714375"/>
                </a:cubicBezTo>
                <a:cubicBezTo>
                  <a:pt x="629414" y="711792"/>
                  <a:pt x="633385" y="710280"/>
                  <a:pt x="635926" y="707231"/>
                </a:cubicBezTo>
                <a:cubicBezTo>
                  <a:pt x="637533" y="705303"/>
                  <a:pt x="637088" y="702282"/>
                  <a:pt x="638307" y="700088"/>
                </a:cubicBezTo>
                <a:cubicBezTo>
                  <a:pt x="641087" y="695084"/>
                  <a:pt x="647832" y="685800"/>
                  <a:pt x="647832" y="685800"/>
                </a:cubicBezTo>
                <a:cubicBezTo>
                  <a:pt x="651007" y="686594"/>
                  <a:pt x="655227" y="685696"/>
                  <a:pt x="657357" y="688181"/>
                </a:cubicBezTo>
                <a:cubicBezTo>
                  <a:pt x="660624" y="691993"/>
                  <a:pt x="659334" y="698292"/>
                  <a:pt x="662119" y="702469"/>
                </a:cubicBezTo>
                <a:lnTo>
                  <a:pt x="666882" y="709613"/>
                </a:lnTo>
                <a:cubicBezTo>
                  <a:pt x="678105" y="707742"/>
                  <a:pt x="680750" y="707691"/>
                  <a:pt x="690694" y="704850"/>
                </a:cubicBezTo>
                <a:cubicBezTo>
                  <a:pt x="693108" y="704160"/>
                  <a:pt x="695388" y="703013"/>
                  <a:pt x="697838" y="702469"/>
                </a:cubicBezTo>
                <a:cubicBezTo>
                  <a:pt x="702551" y="701422"/>
                  <a:pt x="707363" y="700882"/>
                  <a:pt x="712126" y="700088"/>
                </a:cubicBezTo>
                <a:cubicBezTo>
                  <a:pt x="714507" y="698500"/>
                  <a:pt x="718364" y="698040"/>
                  <a:pt x="719269" y="695325"/>
                </a:cubicBezTo>
                <a:cubicBezTo>
                  <a:pt x="723569" y="682425"/>
                  <a:pt x="708533" y="684408"/>
                  <a:pt x="702601" y="683419"/>
                </a:cubicBezTo>
                <a:cubicBezTo>
                  <a:pt x="700220" y="681038"/>
                  <a:pt x="697613" y="678862"/>
                  <a:pt x="695457" y="676275"/>
                </a:cubicBezTo>
                <a:cubicBezTo>
                  <a:pt x="693625" y="674076"/>
                  <a:pt x="692718" y="671155"/>
                  <a:pt x="690694" y="669131"/>
                </a:cubicBezTo>
                <a:cubicBezTo>
                  <a:pt x="688671" y="667108"/>
                  <a:pt x="686036" y="665789"/>
                  <a:pt x="683551" y="664369"/>
                </a:cubicBezTo>
                <a:cubicBezTo>
                  <a:pt x="678248" y="661338"/>
                  <a:pt x="672821" y="658710"/>
                  <a:pt x="666882" y="657225"/>
                </a:cubicBezTo>
                <a:cubicBezTo>
                  <a:pt x="662956" y="656243"/>
                  <a:pt x="658945" y="655638"/>
                  <a:pt x="654976" y="654844"/>
                </a:cubicBezTo>
                <a:cubicBezTo>
                  <a:pt x="655770" y="650875"/>
                  <a:pt x="655349" y="646452"/>
                  <a:pt x="657357" y="642938"/>
                </a:cubicBezTo>
                <a:cubicBezTo>
                  <a:pt x="658777" y="640453"/>
                  <a:pt x="662477" y="640199"/>
                  <a:pt x="664501" y="638175"/>
                </a:cubicBezTo>
                <a:cubicBezTo>
                  <a:pt x="669116" y="633560"/>
                  <a:pt x="669708" y="629697"/>
                  <a:pt x="671644" y="623888"/>
                </a:cubicBezTo>
                <a:cubicBezTo>
                  <a:pt x="671475" y="621865"/>
                  <a:pt x="671649" y="596751"/>
                  <a:pt x="666882" y="588169"/>
                </a:cubicBezTo>
                <a:cubicBezTo>
                  <a:pt x="658819" y="573656"/>
                  <a:pt x="657915" y="578494"/>
                  <a:pt x="654976" y="566738"/>
                </a:cubicBezTo>
                <a:cubicBezTo>
                  <a:pt x="653994" y="562811"/>
                  <a:pt x="653166" y="558838"/>
                  <a:pt x="652594" y="554831"/>
                </a:cubicBezTo>
                <a:cubicBezTo>
                  <a:pt x="651577" y="547716"/>
                  <a:pt x="651829" y="540404"/>
                  <a:pt x="650213" y="533400"/>
                </a:cubicBezTo>
                <a:cubicBezTo>
                  <a:pt x="649415" y="529941"/>
                  <a:pt x="647038" y="527050"/>
                  <a:pt x="645451" y="523875"/>
                </a:cubicBezTo>
                <a:cubicBezTo>
                  <a:pt x="646245" y="503238"/>
                  <a:pt x="646411" y="482567"/>
                  <a:pt x="647832" y="461963"/>
                </a:cubicBezTo>
                <a:cubicBezTo>
                  <a:pt x="648005" y="459459"/>
                  <a:pt x="649090" y="457064"/>
                  <a:pt x="650213" y="454819"/>
                </a:cubicBezTo>
                <a:cubicBezTo>
                  <a:pt x="651493" y="452259"/>
                  <a:pt x="653388" y="450056"/>
                  <a:pt x="654976" y="447675"/>
                </a:cubicBezTo>
                <a:cubicBezTo>
                  <a:pt x="655770" y="444500"/>
                  <a:pt x="656894" y="441390"/>
                  <a:pt x="657357" y="438150"/>
                </a:cubicBezTo>
                <a:cubicBezTo>
                  <a:pt x="661961" y="405920"/>
                  <a:pt x="656595" y="423769"/>
                  <a:pt x="662119" y="407194"/>
                </a:cubicBezTo>
                <a:cubicBezTo>
                  <a:pt x="660667" y="397030"/>
                  <a:pt x="660589" y="384233"/>
                  <a:pt x="652594" y="376238"/>
                </a:cubicBezTo>
                <a:cubicBezTo>
                  <a:pt x="650570" y="374214"/>
                  <a:pt x="648249" y="372075"/>
                  <a:pt x="645451" y="371475"/>
                </a:cubicBezTo>
                <a:cubicBezTo>
                  <a:pt x="636878" y="369638"/>
                  <a:pt x="627988" y="369888"/>
                  <a:pt x="619257" y="369094"/>
                </a:cubicBezTo>
                <a:cubicBezTo>
                  <a:pt x="599362" y="355831"/>
                  <a:pt x="609020" y="363619"/>
                  <a:pt x="590682" y="345281"/>
                </a:cubicBezTo>
                <a:cubicBezTo>
                  <a:pt x="588301" y="342900"/>
                  <a:pt x="586733" y="339203"/>
                  <a:pt x="583538" y="338138"/>
                </a:cubicBezTo>
                <a:cubicBezTo>
                  <a:pt x="570323" y="333732"/>
                  <a:pt x="578885" y="336067"/>
                  <a:pt x="557344" y="333375"/>
                </a:cubicBezTo>
                <a:cubicBezTo>
                  <a:pt x="546959" y="329914"/>
                  <a:pt x="543461" y="330140"/>
                  <a:pt x="535913" y="323850"/>
                </a:cubicBezTo>
                <a:cubicBezTo>
                  <a:pt x="533326" y="321694"/>
                  <a:pt x="531150" y="319087"/>
                  <a:pt x="528769" y="316706"/>
                </a:cubicBezTo>
                <a:cubicBezTo>
                  <a:pt x="527975" y="314325"/>
                  <a:pt x="526880" y="312024"/>
                  <a:pt x="526388" y="309563"/>
                </a:cubicBezTo>
                <a:cubicBezTo>
                  <a:pt x="524926" y="302254"/>
                  <a:pt x="525212" y="292922"/>
                  <a:pt x="521626" y="285750"/>
                </a:cubicBezTo>
                <a:cubicBezTo>
                  <a:pt x="520346" y="283190"/>
                  <a:pt x="518451" y="280987"/>
                  <a:pt x="516863" y="278606"/>
                </a:cubicBezTo>
                <a:cubicBezTo>
                  <a:pt x="513869" y="269623"/>
                  <a:pt x="513145" y="265363"/>
                  <a:pt x="504957" y="257175"/>
                </a:cubicBezTo>
                <a:cubicBezTo>
                  <a:pt x="502576" y="254794"/>
                  <a:pt x="501051" y="250956"/>
                  <a:pt x="497813" y="250031"/>
                </a:cubicBezTo>
                <a:cubicBezTo>
                  <a:pt x="489383" y="247622"/>
                  <a:pt x="480350" y="248444"/>
                  <a:pt x="471619" y="247650"/>
                </a:cubicBezTo>
                <a:cubicBezTo>
                  <a:pt x="469238" y="245269"/>
                  <a:pt x="466147" y="243430"/>
                  <a:pt x="464476" y="240506"/>
                </a:cubicBezTo>
                <a:cubicBezTo>
                  <a:pt x="462852" y="237664"/>
                  <a:pt x="463718" y="233823"/>
                  <a:pt x="462094" y="230981"/>
                </a:cubicBezTo>
                <a:cubicBezTo>
                  <a:pt x="461040" y="229137"/>
                  <a:pt x="450857" y="219482"/>
                  <a:pt x="447807" y="219075"/>
                </a:cubicBezTo>
                <a:cubicBezTo>
                  <a:pt x="438366" y="217816"/>
                  <a:pt x="445426" y="218678"/>
                  <a:pt x="438282" y="219075"/>
                </a:cubicBez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/>
          <a:p>
            <a:endParaRPr lang="ru-RU" sz="1500" dirty="0">
              <a:latin typeface="Arial" charset="0"/>
              <a:cs typeface="Arial" pitchFamily="34" charset="0"/>
            </a:endParaRPr>
          </a:p>
        </p:txBody>
      </p:sp>
      <p:sp>
        <p:nvSpPr>
          <p:cNvPr id="218" name="Rectangle 656"/>
          <p:cNvSpPr>
            <a:spLocks noChangeArrowheads="1"/>
          </p:cNvSpPr>
          <p:nvPr/>
        </p:nvSpPr>
        <p:spPr bwMode="auto">
          <a:xfrm>
            <a:off x="7282876" y="5624791"/>
            <a:ext cx="322463" cy="750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0" tIns="0" rIns="0" bIns="0">
            <a:spAutoFit/>
          </a:bodyPr>
          <a:lstStyle/>
          <a:p>
            <a:r>
              <a:rPr lang="ru-RU" altLang="ru-RU" sz="488" i="1" dirty="0">
                <a:latin typeface="Times New Roman" pitchFamily="18" charset="0"/>
                <a:cs typeface="Times New Roman" pitchFamily="18" charset="0"/>
              </a:rPr>
              <a:t>Северский</a:t>
            </a:r>
            <a:endParaRPr lang="ru-RU" altLang="ru-RU" sz="488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20" name="TextBox 5"/>
          <p:cNvSpPr txBox="1">
            <a:spLocks noChangeArrowheads="1"/>
          </p:cNvSpPr>
          <p:nvPr/>
        </p:nvSpPr>
        <p:spPr bwMode="auto">
          <a:xfrm>
            <a:off x="7642000" y="5479527"/>
            <a:ext cx="1424303" cy="36459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43375" rIns="0" bIns="43375">
            <a:spAutoFit/>
          </a:bodyPr>
          <a:lstStyle>
            <a:lvl1pPr defTabSz="1147763" eaLnBrk="0" hangingPunct="0"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defTabSz="1147763" eaLnBrk="0" hangingPunct="0"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defTabSz="1147763" eaLnBrk="0" hangingPunct="0"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defTabSz="1147763" eaLnBrk="0" hangingPunct="0"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defTabSz="1147763" eaLnBrk="0" hangingPunct="0"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defTabSz="11477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defTabSz="11477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defTabSz="11477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defTabSz="11477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eaLnBrk="1" hangingPunct="1"/>
            <a:r>
              <a:rPr lang="ru-RU" sz="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Муниципальные образования, в которых прогнозируется усиление ветра </a:t>
            </a:r>
            <a:br>
              <a:rPr lang="ru-RU" sz="600" dirty="0">
                <a:latin typeface="Times New Roman" panose="02020603050405020304" pitchFamily="18" charset="0"/>
                <a:cs typeface="Times New Roman" panose="02020603050405020304" pitchFamily="18" charset="0"/>
              </a:rPr>
            </a:br>
            <a:r>
              <a:rPr lang="ru-RU" sz="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до </a:t>
            </a:r>
            <a:r>
              <a:rPr lang="ru-RU" sz="6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2-7 </a:t>
            </a:r>
            <a:r>
              <a:rPr lang="ru-RU" sz="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м/с</a:t>
            </a:r>
          </a:p>
        </p:txBody>
      </p:sp>
      <p:sp>
        <p:nvSpPr>
          <p:cNvPr id="221" name="Полилиния 4"/>
          <p:cNvSpPr>
            <a:spLocks/>
          </p:cNvSpPr>
          <p:nvPr/>
        </p:nvSpPr>
        <p:spPr bwMode="auto">
          <a:xfrm>
            <a:off x="7235305" y="5879551"/>
            <a:ext cx="374636" cy="429740"/>
          </a:xfrm>
          <a:custGeom>
            <a:avLst/>
            <a:gdLst>
              <a:gd name="T0" fmla="*/ 377645 w 720031"/>
              <a:gd name="T1" fmla="*/ 238270 h 912280"/>
              <a:gd name="T2" fmla="*/ 393476 w 720031"/>
              <a:gd name="T3" fmla="*/ 106466 h 912280"/>
              <a:gd name="T4" fmla="*/ 438352 w 720031"/>
              <a:gd name="T5" fmla="*/ 63371 h 912280"/>
              <a:gd name="T6" fmla="*/ 382917 w 720031"/>
              <a:gd name="T7" fmla="*/ 50689 h 912280"/>
              <a:gd name="T8" fmla="*/ 316924 w 720031"/>
              <a:gd name="T9" fmla="*/ 15218 h 912280"/>
              <a:gd name="T10" fmla="*/ 293166 w 720031"/>
              <a:gd name="T11" fmla="*/ 55762 h 912280"/>
              <a:gd name="T12" fmla="*/ 235089 w 720031"/>
              <a:gd name="T13" fmla="*/ 93788 h 912280"/>
              <a:gd name="T14" fmla="*/ 195490 w 720031"/>
              <a:gd name="T15" fmla="*/ 70971 h 912280"/>
              <a:gd name="T16" fmla="*/ 132136 w 720031"/>
              <a:gd name="T17" fmla="*/ 98855 h 912280"/>
              <a:gd name="T18" fmla="*/ 87259 w 720031"/>
              <a:gd name="T19" fmla="*/ 172365 h 912280"/>
              <a:gd name="T20" fmla="*/ 145335 w 720031"/>
              <a:gd name="T21" fmla="*/ 207851 h 912280"/>
              <a:gd name="T22" fmla="*/ 174373 w 720031"/>
              <a:gd name="T23" fmla="*/ 230664 h 912280"/>
              <a:gd name="T24" fmla="*/ 147976 w 720031"/>
              <a:gd name="T25" fmla="*/ 276294 h 912280"/>
              <a:gd name="T26" fmla="*/ 100460 w 720031"/>
              <a:gd name="T27" fmla="*/ 357404 h 912280"/>
              <a:gd name="T28" fmla="*/ 87259 w 720031"/>
              <a:gd name="T29" fmla="*/ 400494 h 912280"/>
              <a:gd name="T30" fmla="*/ 118939 w 720031"/>
              <a:gd name="T31" fmla="*/ 441051 h 912280"/>
              <a:gd name="T32" fmla="*/ 55581 w 720031"/>
              <a:gd name="T33" fmla="*/ 463863 h 912280"/>
              <a:gd name="T34" fmla="*/ 42382 w 720031"/>
              <a:gd name="T35" fmla="*/ 527233 h 912280"/>
              <a:gd name="T36" fmla="*/ 23905 w 720031"/>
              <a:gd name="T37" fmla="*/ 608344 h 912280"/>
              <a:gd name="T38" fmla="*/ 15979 w 720031"/>
              <a:gd name="T39" fmla="*/ 648903 h 912280"/>
              <a:gd name="T40" fmla="*/ 50301 w 720031"/>
              <a:gd name="T41" fmla="*/ 656507 h 912280"/>
              <a:gd name="T42" fmla="*/ 15979 w 720031"/>
              <a:gd name="T43" fmla="*/ 691992 h 912280"/>
              <a:gd name="T44" fmla="*/ 68780 w 720031"/>
              <a:gd name="T45" fmla="*/ 722412 h 912280"/>
              <a:gd name="T46" fmla="*/ 134778 w 720031"/>
              <a:gd name="T47" fmla="*/ 768044 h 912280"/>
              <a:gd name="T48" fmla="*/ 132136 w 720031"/>
              <a:gd name="T49" fmla="*/ 765504 h 912280"/>
              <a:gd name="T50" fmla="*/ 161173 w 720031"/>
              <a:gd name="T51" fmla="*/ 811128 h 912280"/>
              <a:gd name="T52" fmla="*/ 184937 w 720031"/>
              <a:gd name="T53" fmla="*/ 864357 h 912280"/>
              <a:gd name="T54" fmla="*/ 237729 w 720031"/>
              <a:gd name="T55" fmla="*/ 922657 h 912280"/>
              <a:gd name="T56" fmla="*/ 311644 w 720031"/>
              <a:gd name="T57" fmla="*/ 965749 h 912280"/>
              <a:gd name="T58" fmla="*/ 372358 w 720031"/>
              <a:gd name="T59" fmla="*/ 953074 h 912280"/>
              <a:gd name="T60" fmla="*/ 454193 w 720031"/>
              <a:gd name="T61" fmla="*/ 950539 h 912280"/>
              <a:gd name="T62" fmla="*/ 501711 w 720031"/>
              <a:gd name="T63" fmla="*/ 965749 h 912280"/>
              <a:gd name="T64" fmla="*/ 543946 w 720031"/>
              <a:gd name="T65" fmla="*/ 970818 h 912280"/>
              <a:gd name="T66" fmla="*/ 599384 w 720031"/>
              <a:gd name="T67" fmla="*/ 909983 h 912280"/>
              <a:gd name="T68" fmla="*/ 633702 w 720031"/>
              <a:gd name="T69" fmla="*/ 844080 h 912280"/>
              <a:gd name="T70" fmla="*/ 654821 w 720031"/>
              <a:gd name="T71" fmla="*/ 803523 h 912280"/>
              <a:gd name="T72" fmla="*/ 694417 w 720031"/>
              <a:gd name="T73" fmla="*/ 760434 h 912280"/>
              <a:gd name="T74" fmla="*/ 728733 w 720031"/>
              <a:gd name="T75" fmla="*/ 732550 h 912280"/>
              <a:gd name="T76" fmla="*/ 773609 w 720031"/>
              <a:gd name="T77" fmla="*/ 747763 h 912280"/>
              <a:gd name="T78" fmla="*/ 770972 w 720031"/>
              <a:gd name="T79" fmla="*/ 719876 h 912280"/>
              <a:gd name="T80" fmla="*/ 726093 w 720031"/>
              <a:gd name="T81" fmla="*/ 697063 h 912280"/>
              <a:gd name="T82" fmla="*/ 739294 w 720031"/>
              <a:gd name="T83" fmla="*/ 626089 h 912280"/>
              <a:gd name="T84" fmla="*/ 715537 w 720031"/>
              <a:gd name="T85" fmla="*/ 557649 h 912280"/>
              <a:gd name="T86" fmla="*/ 728733 w 720031"/>
              <a:gd name="T87" fmla="*/ 466399 h 912280"/>
              <a:gd name="T88" fmla="*/ 686499 w 720031"/>
              <a:gd name="T89" fmla="*/ 392891 h 912280"/>
              <a:gd name="T90" fmla="*/ 594110 w 720031"/>
              <a:gd name="T91" fmla="*/ 344729 h 912280"/>
              <a:gd name="T92" fmla="*/ 572984 w 720031"/>
              <a:gd name="T93" fmla="*/ 296568 h 912280"/>
              <a:gd name="T94" fmla="*/ 514910 w 720031"/>
              <a:gd name="T95" fmla="*/ 256014 h 912280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720031" h="912280">
                <a:moveTo>
                  <a:pt x="438282" y="219075"/>
                </a:moveTo>
                <a:cubicBezTo>
                  <a:pt x="431138" y="219472"/>
                  <a:pt x="415962" y="219803"/>
                  <a:pt x="404944" y="221456"/>
                </a:cubicBezTo>
                <a:cubicBezTo>
                  <a:pt x="399980" y="222201"/>
                  <a:pt x="390657" y="226219"/>
                  <a:pt x="390657" y="226219"/>
                </a:cubicBezTo>
                <a:cubicBezTo>
                  <a:pt x="373988" y="225425"/>
                  <a:pt x="354960" y="232424"/>
                  <a:pt x="340651" y="223838"/>
                </a:cubicBezTo>
                <a:cubicBezTo>
                  <a:pt x="334351" y="220058"/>
                  <a:pt x="345491" y="190264"/>
                  <a:pt x="347794" y="183356"/>
                </a:cubicBezTo>
                <a:lnTo>
                  <a:pt x="350176" y="176213"/>
                </a:lnTo>
                <a:cubicBezTo>
                  <a:pt x="350970" y="155575"/>
                  <a:pt x="351269" y="134913"/>
                  <a:pt x="352557" y="114300"/>
                </a:cubicBezTo>
                <a:cubicBezTo>
                  <a:pt x="352858" y="109481"/>
                  <a:pt x="353767" y="104697"/>
                  <a:pt x="354938" y="100013"/>
                </a:cubicBezTo>
                <a:cubicBezTo>
                  <a:pt x="356156" y="95143"/>
                  <a:pt x="359701" y="85725"/>
                  <a:pt x="359701" y="85725"/>
                </a:cubicBezTo>
                <a:cubicBezTo>
                  <a:pt x="360495" y="80963"/>
                  <a:pt x="359923" y="75756"/>
                  <a:pt x="362082" y="71438"/>
                </a:cubicBezTo>
                <a:cubicBezTo>
                  <a:pt x="365684" y="64233"/>
                  <a:pt x="386210" y="64552"/>
                  <a:pt x="388276" y="64294"/>
                </a:cubicBezTo>
                <a:cubicBezTo>
                  <a:pt x="390657" y="62706"/>
                  <a:pt x="394858" y="62337"/>
                  <a:pt x="395419" y="59531"/>
                </a:cubicBezTo>
                <a:cubicBezTo>
                  <a:pt x="395980" y="56725"/>
                  <a:pt x="393084" y="53905"/>
                  <a:pt x="390657" y="52388"/>
                </a:cubicBezTo>
                <a:cubicBezTo>
                  <a:pt x="386790" y="49971"/>
                  <a:pt x="372422" y="46638"/>
                  <a:pt x="366844" y="45244"/>
                </a:cubicBezTo>
                <a:cubicBezTo>
                  <a:pt x="364463" y="42863"/>
                  <a:pt x="362939" y="39025"/>
                  <a:pt x="359701" y="38100"/>
                </a:cubicBezTo>
                <a:cubicBezTo>
                  <a:pt x="350317" y="35418"/>
                  <a:pt x="349440" y="42792"/>
                  <a:pt x="345413" y="47625"/>
                </a:cubicBezTo>
                <a:cubicBezTo>
                  <a:pt x="339683" y="54501"/>
                  <a:pt x="338150" y="54848"/>
                  <a:pt x="331126" y="59531"/>
                </a:cubicBezTo>
                <a:cubicBezTo>
                  <a:pt x="322659" y="58322"/>
                  <a:pt x="313501" y="59459"/>
                  <a:pt x="307313" y="52388"/>
                </a:cubicBezTo>
                <a:cubicBezTo>
                  <a:pt x="303544" y="48080"/>
                  <a:pt x="297788" y="38100"/>
                  <a:pt x="297788" y="38100"/>
                </a:cubicBezTo>
                <a:cubicBezTo>
                  <a:pt x="290992" y="17711"/>
                  <a:pt x="296654" y="29676"/>
                  <a:pt x="285882" y="14288"/>
                </a:cubicBezTo>
                <a:cubicBezTo>
                  <a:pt x="282600" y="9599"/>
                  <a:pt x="276357" y="0"/>
                  <a:pt x="276357" y="0"/>
                </a:cubicBezTo>
                <a:cubicBezTo>
                  <a:pt x="273976" y="794"/>
                  <a:pt x="269662" y="-89"/>
                  <a:pt x="269213" y="2381"/>
                </a:cubicBezTo>
                <a:cubicBezTo>
                  <a:pt x="267046" y="14301"/>
                  <a:pt x="270581" y="23155"/>
                  <a:pt x="273976" y="33338"/>
                </a:cubicBezTo>
                <a:cubicBezTo>
                  <a:pt x="257836" y="38717"/>
                  <a:pt x="275396" y="30498"/>
                  <a:pt x="264451" y="52388"/>
                </a:cubicBezTo>
                <a:cubicBezTo>
                  <a:pt x="263328" y="54633"/>
                  <a:pt x="259798" y="54458"/>
                  <a:pt x="257307" y="54769"/>
                </a:cubicBezTo>
                <a:cubicBezTo>
                  <a:pt x="247038" y="56053"/>
                  <a:pt x="236670" y="56356"/>
                  <a:pt x="226351" y="57150"/>
                </a:cubicBezTo>
                <a:cubicBezTo>
                  <a:pt x="223970" y="66675"/>
                  <a:pt x="223322" y="76811"/>
                  <a:pt x="219207" y="85725"/>
                </a:cubicBezTo>
                <a:cubicBezTo>
                  <a:pt x="218155" y="88004"/>
                  <a:pt x="214257" y="89325"/>
                  <a:pt x="212063" y="88106"/>
                </a:cubicBezTo>
                <a:cubicBezTo>
                  <a:pt x="206176" y="84835"/>
                  <a:pt x="202538" y="78581"/>
                  <a:pt x="197776" y="73819"/>
                </a:cubicBezTo>
                <a:cubicBezTo>
                  <a:pt x="195395" y="71438"/>
                  <a:pt x="193827" y="67740"/>
                  <a:pt x="190632" y="66675"/>
                </a:cubicBezTo>
                <a:lnTo>
                  <a:pt x="183488" y="64294"/>
                </a:lnTo>
                <a:cubicBezTo>
                  <a:pt x="181107" y="65088"/>
                  <a:pt x="178854" y="66675"/>
                  <a:pt x="176344" y="66675"/>
                </a:cubicBezTo>
                <a:cubicBezTo>
                  <a:pt x="169085" y="66675"/>
                  <a:pt x="163869" y="63792"/>
                  <a:pt x="157294" y="61913"/>
                </a:cubicBezTo>
                <a:cubicBezTo>
                  <a:pt x="154147" y="61014"/>
                  <a:pt x="150944" y="60325"/>
                  <a:pt x="147769" y="59531"/>
                </a:cubicBezTo>
                <a:cubicBezTo>
                  <a:pt x="139038" y="60325"/>
                  <a:pt x="130148" y="60076"/>
                  <a:pt x="121576" y="61913"/>
                </a:cubicBezTo>
                <a:cubicBezTo>
                  <a:pt x="106051" y="65240"/>
                  <a:pt x="116759" y="83129"/>
                  <a:pt x="119194" y="92869"/>
                </a:cubicBezTo>
                <a:cubicBezTo>
                  <a:pt x="120176" y="96795"/>
                  <a:pt x="120782" y="100806"/>
                  <a:pt x="121576" y="104775"/>
                </a:cubicBezTo>
                <a:cubicBezTo>
                  <a:pt x="120782" y="111125"/>
                  <a:pt x="123446" y="119042"/>
                  <a:pt x="119194" y="123825"/>
                </a:cubicBezTo>
                <a:cubicBezTo>
                  <a:pt x="115465" y="128020"/>
                  <a:pt x="105167" y="121254"/>
                  <a:pt x="102526" y="126206"/>
                </a:cubicBezTo>
                <a:cubicBezTo>
                  <a:pt x="79744" y="168923"/>
                  <a:pt x="124048" y="156888"/>
                  <a:pt x="78713" y="161925"/>
                </a:cubicBezTo>
                <a:cubicBezTo>
                  <a:pt x="79507" y="164306"/>
                  <a:pt x="79875" y="166875"/>
                  <a:pt x="81094" y="169069"/>
                </a:cubicBezTo>
                <a:cubicBezTo>
                  <a:pt x="86696" y="179152"/>
                  <a:pt x="94223" y="189921"/>
                  <a:pt x="104907" y="195263"/>
                </a:cubicBezTo>
                <a:cubicBezTo>
                  <a:pt x="107152" y="196386"/>
                  <a:pt x="109670" y="196850"/>
                  <a:pt x="112051" y="197644"/>
                </a:cubicBezTo>
                <a:cubicBezTo>
                  <a:pt x="118401" y="196850"/>
                  <a:pt x="124805" y="196408"/>
                  <a:pt x="131101" y="195263"/>
                </a:cubicBezTo>
                <a:cubicBezTo>
                  <a:pt x="133570" y="194814"/>
                  <a:pt x="135734" y="192881"/>
                  <a:pt x="138244" y="192881"/>
                </a:cubicBezTo>
                <a:cubicBezTo>
                  <a:pt x="141517" y="192881"/>
                  <a:pt x="144594" y="194469"/>
                  <a:pt x="147769" y="195263"/>
                </a:cubicBezTo>
                <a:cubicBezTo>
                  <a:pt x="153759" y="213227"/>
                  <a:pt x="145677" y="191075"/>
                  <a:pt x="154913" y="209550"/>
                </a:cubicBezTo>
                <a:cubicBezTo>
                  <a:pt x="156035" y="211795"/>
                  <a:pt x="156500" y="214313"/>
                  <a:pt x="157294" y="216694"/>
                </a:cubicBezTo>
                <a:cubicBezTo>
                  <a:pt x="156500" y="220663"/>
                  <a:pt x="155978" y="224695"/>
                  <a:pt x="154913" y="228600"/>
                </a:cubicBezTo>
                <a:cubicBezTo>
                  <a:pt x="153592" y="233443"/>
                  <a:pt x="151369" y="238018"/>
                  <a:pt x="150151" y="242888"/>
                </a:cubicBezTo>
                <a:cubicBezTo>
                  <a:pt x="149357" y="246063"/>
                  <a:pt x="149584" y="249690"/>
                  <a:pt x="147769" y="252413"/>
                </a:cubicBezTo>
                <a:cubicBezTo>
                  <a:pt x="145131" y="256370"/>
                  <a:pt x="137557" y="258198"/>
                  <a:pt x="133482" y="259556"/>
                </a:cubicBezTo>
                <a:cubicBezTo>
                  <a:pt x="138051" y="286977"/>
                  <a:pt x="138562" y="283901"/>
                  <a:pt x="133482" y="326231"/>
                </a:cubicBezTo>
                <a:cubicBezTo>
                  <a:pt x="133141" y="329073"/>
                  <a:pt x="130954" y="331587"/>
                  <a:pt x="128719" y="333375"/>
                </a:cubicBezTo>
                <a:cubicBezTo>
                  <a:pt x="126759" y="334943"/>
                  <a:pt x="123957" y="334962"/>
                  <a:pt x="121576" y="335756"/>
                </a:cubicBezTo>
                <a:cubicBezTo>
                  <a:pt x="115456" y="334991"/>
                  <a:pt x="98083" y="330780"/>
                  <a:pt x="90619" y="335756"/>
                </a:cubicBezTo>
                <a:cubicBezTo>
                  <a:pt x="88530" y="337148"/>
                  <a:pt x="88847" y="340465"/>
                  <a:pt x="88238" y="342900"/>
                </a:cubicBezTo>
                <a:cubicBezTo>
                  <a:pt x="87256" y="346826"/>
                  <a:pt x="86922" y="350901"/>
                  <a:pt x="85857" y="354806"/>
                </a:cubicBezTo>
                <a:cubicBezTo>
                  <a:pt x="84536" y="359649"/>
                  <a:pt x="82682" y="364331"/>
                  <a:pt x="81094" y="369094"/>
                </a:cubicBezTo>
                <a:cubicBezTo>
                  <a:pt x="80300" y="371475"/>
                  <a:pt x="80488" y="374463"/>
                  <a:pt x="78713" y="376238"/>
                </a:cubicBezTo>
                <a:lnTo>
                  <a:pt x="69188" y="385763"/>
                </a:lnTo>
                <a:cubicBezTo>
                  <a:pt x="89991" y="422167"/>
                  <a:pt x="62454" y="385554"/>
                  <a:pt x="116813" y="400050"/>
                </a:cubicBezTo>
                <a:cubicBezTo>
                  <a:pt x="120724" y="401093"/>
                  <a:pt x="116677" y="408588"/>
                  <a:pt x="114432" y="411956"/>
                </a:cubicBezTo>
                <a:cubicBezTo>
                  <a:pt x="113040" y="414045"/>
                  <a:pt x="109723" y="413729"/>
                  <a:pt x="107288" y="414338"/>
                </a:cubicBezTo>
                <a:cubicBezTo>
                  <a:pt x="93233" y="417852"/>
                  <a:pt x="85445" y="417622"/>
                  <a:pt x="69188" y="419100"/>
                </a:cubicBezTo>
                <a:cubicBezTo>
                  <a:pt x="66807" y="420688"/>
                  <a:pt x="64529" y="422443"/>
                  <a:pt x="62044" y="423863"/>
                </a:cubicBezTo>
                <a:cubicBezTo>
                  <a:pt x="58962" y="425624"/>
                  <a:pt x="55029" y="426115"/>
                  <a:pt x="52519" y="428625"/>
                </a:cubicBezTo>
                <a:cubicBezTo>
                  <a:pt x="50744" y="430400"/>
                  <a:pt x="50932" y="433388"/>
                  <a:pt x="50138" y="435769"/>
                </a:cubicBezTo>
                <a:cubicBezTo>
                  <a:pt x="49344" y="442913"/>
                  <a:pt x="48850" y="450096"/>
                  <a:pt x="47757" y="457200"/>
                </a:cubicBezTo>
                <a:cubicBezTo>
                  <a:pt x="46902" y="462758"/>
                  <a:pt x="44774" y="468531"/>
                  <a:pt x="42994" y="473869"/>
                </a:cubicBezTo>
                <a:cubicBezTo>
                  <a:pt x="42200" y="478631"/>
                  <a:pt x="41660" y="483443"/>
                  <a:pt x="40613" y="488156"/>
                </a:cubicBezTo>
                <a:cubicBezTo>
                  <a:pt x="40069" y="490606"/>
                  <a:pt x="38470" y="492801"/>
                  <a:pt x="38232" y="495300"/>
                </a:cubicBezTo>
                <a:cubicBezTo>
                  <a:pt x="36875" y="509545"/>
                  <a:pt x="38411" y="524084"/>
                  <a:pt x="35851" y="538163"/>
                </a:cubicBezTo>
                <a:cubicBezTo>
                  <a:pt x="35141" y="542068"/>
                  <a:pt x="31014" y="544459"/>
                  <a:pt x="28707" y="547688"/>
                </a:cubicBezTo>
                <a:cubicBezTo>
                  <a:pt x="27043" y="550017"/>
                  <a:pt x="25532" y="552450"/>
                  <a:pt x="23944" y="554831"/>
                </a:cubicBezTo>
                <a:cubicBezTo>
                  <a:pt x="23150" y="560387"/>
                  <a:pt x="26130" y="568237"/>
                  <a:pt x="21563" y="571500"/>
                </a:cubicBezTo>
                <a:cubicBezTo>
                  <a:pt x="17478" y="574418"/>
                  <a:pt x="7276" y="566738"/>
                  <a:pt x="7276" y="566738"/>
                </a:cubicBezTo>
                <a:cubicBezTo>
                  <a:pt x="4895" y="567532"/>
                  <a:pt x="359" y="566619"/>
                  <a:pt x="132" y="569119"/>
                </a:cubicBezTo>
                <a:cubicBezTo>
                  <a:pt x="-885" y="580305"/>
                  <a:pt x="4114" y="592755"/>
                  <a:pt x="9657" y="602456"/>
                </a:cubicBezTo>
                <a:cubicBezTo>
                  <a:pt x="11077" y="604941"/>
                  <a:pt x="12832" y="607219"/>
                  <a:pt x="14419" y="609600"/>
                </a:cubicBezTo>
                <a:cubicBezTo>
                  <a:pt x="19182" y="608806"/>
                  <a:pt x="24126" y="608746"/>
                  <a:pt x="28707" y="607219"/>
                </a:cubicBezTo>
                <a:cubicBezTo>
                  <a:pt x="31422" y="606314"/>
                  <a:pt x="32989" y="602456"/>
                  <a:pt x="35851" y="602456"/>
                </a:cubicBezTo>
                <a:cubicBezTo>
                  <a:pt x="38713" y="602456"/>
                  <a:pt x="40613" y="605631"/>
                  <a:pt x="42994" y="607219"/>
                </a:cubicBezTo>
                <a:cubicBezTo>
                  <a:pt x="43788" y="610394"/>
                  <a:pt x="46316" y="613609"/>
                  <a:pt x="45376" y="616744"/>
                </a:cubicBezTo>
                <a:cubicBezTo>
                  <a:pt x="41726" y="628911"/>
                  <a:pt x="38094" y="631066"/>
                  <a:pt x="28707" y="633413"/>
                </a:cubicBezTo>
                <a:cubicBezTo>
                  <a:pt x="24781" y="634395"/>
                  <a:pt x="20770" y="635000"/>
                  <a:pt x="16801" y="635794"/>
                </a:cubicBezTo>
                <a:cubicBezTo>
                  <a:pt x="15213" y="638175"/>
                  <a:pt x="12509" y="640115"/>
                  <a:pt x="12038" y="642938"/>
                </a:cubicBezTo>
                <a:cubicBezTo>
                  <a:pt x="11625" y="645414"/>
                  <a:pt x="13729" y="647668"/>
                  <a:pt x="14419" y="650081"/>
                </a:cubicBezTo>
                <a:cubicBezTo>
                  <a:pt x="17100" y="659463"/>
                  <a:pt x="15020" y="660800"/>
                  <a:pt x="23944" y="666750"/>
                </a:cubicBezTo>
                <a:cubicBezTo>
                  <a:pt x="28476" y="669772"/>
                  <a:pt x="46350" y="671312"/>
                  <a:pt x="47757" y="671513"/>
                </a:cubicBezTo>
                <a:cubicBezTo>
                  <a:pt x="50138" y="672307"/>
                  <a:pt x="52656" y="672772"/>
                  <a:pt x="54901" y="673894"/>
                </a:cubicBezTo>
                <a:cubicBezTo>
                  <a:pt x="57461" y="675174"/>
                  <a:pt x="59283" y="677903"/>
                  <a:pt x="62044" y="678656"/>
                </a:cubicBezTo>
                <a:cubicBezTo>
                  <a:pt x="68218" y="680340"/>
                  <a:pt x="74744" y="680244"/>
                  <a:pt x="81094" y="681038"/>
                </a:cubicBezTo>
                <a:cubicBezTo>
                  <a:pt x="83117" y="683061"/>
                  <a:pt x="95850" y="697660"/>
                  <a:pt x="102526" y="700088"/>
                </a:cubicBezTo>
                <a:cubicBezTo>
                  <a:pt x="108677" y="702325"/>
                  <a:pt x="121576" y="704850"/>
                  <a:pt x="121576" y="704850"/>
                </a:cubicBezTo>
                <a:cubicBezTo>
                  <a:pt x="127285" y="721979"/>
                  <a:pt x="121576" y="700588"/>
                  <a:pt x="121576" y="721519"/>
                </a:cubicBezTo>
                <a:cubicBezTo>
                  <a:pt x="121576" y="727918"/>
                  <a:pt x="123163" y="734219"/>
                  <a:pt x="123957" y="740569"/>
                </a:cubicBezTo>
                <a:cubicBezTo>
                  <a:pt x="127926" y="739775"/>
                  <a:pt x="133001" y="741050"/>
                  <a:pt x="135863" y="738188"/>
                </a:cubicBezTo>
                <a:cubicBezTo>
                  <a:pt x="137638" y="736413"/>
                  <a:pt x="134874" y="733133"/>
                  <a:pt x="133482" y="731044"/>
                </a:cubicBezTo>
                <a:cubicBezTo>
                  <a:pt x="129815" y="725543"/>
                  <a:pt x="124466" y="722652"/>
                  <a:pt x="119194" y="719138"/>
                </a:cubicBezTo>
                <a:cubicBezTo>
                  <a:pt x="119988" y="723900"/>
                  <a:pt x="120529" y="728712"/>
                  <a:pt x="121576" y="733425"/>
                </a:cubicBezTo>
                <a:cubicBezTo>
                  <a:pt x="122121" y="735875"/>
                  <a:pt x="122350" y="738641"/>
                  <a:pt x="123957" y="740569"/>
                </a:cubicBezTo>
                <a:cubicBezTo>
                  <a:pt x="126498" y="743618"/>
                  <a:pt x="130469" y="745130"/>
                  <a:pt x="133482" y="747713"/>
                </a:cubicBezTo>
                <a:cubicBezTo>
                  <a:pt x="140615" y="753826"/>
                  <a:pt x="140488" y="754649"/>
                  <a:pt x="145388" y="762000"/>
                </a:cubicBezTo>
                <a:cubicBezTo>
                  <a:pt x="144594" y="764381"/>
                  <a:pt x="144130" y="766899"/>
                  <a:pt x="143007" y="769144"/>
                </a:cubicBezTo>
                <a:cubicBezTo>
                  <a:pt x="133773" y="787611"/>
                  <a:pt x="141848" y="765475"/>
                  <a:pt x="135863" y="783431"/>
                </a:cubicBezTo>
                <a:cubicBezTo>
                  <a:pt x="136657" y="792162"/>
                  <a:pt x="131802" y="803678"/>
                  <a:pt x="138244" y="809625"/>
                </a:cubicBezTo>
                <a:cubicBezTo>
                  <a:pt x="145267" y="816108"/>
                  <a:pt x="157447" y="810131"/>
                  <a:pt x="166819" y="812006"/>
                </a:cubicBezTo>
                <a:cubicBezTo>
                  <a:pt x="169625" y="812567"/>
                  <a:pt x="171764" y="814937"/>
                  <a:pt x="173963" y="816769"/>
                </a:cubicBezTo>
                <a:cubicBezTo>
                  <a:pt x="183756" y="824930"/>
                  <a:pt x="190840" y="837321"/>
                  <a:pt x="197776" y="847725"/>
                </a:cubicBezTo>
                <a:lnTo>
                  <a:pt x="207301" y="862013"/>
                </a:lnTo>
                <a:cubicBezTo>
                  <a:pt x="209682" y="863600"/>
                  <a:pt x="211829" y="865613"/>
                  <a:pt x="214444" y="866775"/>
                </a:cubicBezTo>
                <a:cubicBezTo>
                  <a:pt x="231960" y="874560"/>
                  <a:pt x="224340" y="867950"/>
                  <a:pt x="238257" y="876300"/>
                </a:cubicBezTo>
                <a:cubicBezTo>
                  <a:pt x="247107" y="881610"/>
                  <a:pt x="253344" y="885357"/>
                  <a:pt x="259688" y="892969"/>
                </a:cubicBezTo>
                <a:cubicBezTo>
                  <a:pt x="261520" y="895168"/>
                  <a:pt x="262427" y="898089"/>
                  <a:pt x="264451" y="900113"/>
                </a:cubicBezTo>
                <a:cubicBezTo>
                  <a:pt x="270251" y="905913"/>
                  <a:pt x="273468" y="905070"/>
                  <a:pt x="281119" y="907256"/>
                </a:cubicBezTo>
                <a:cubicBezTo>
                  <a:pt x="283533" y="907946"/>
                  <a:pt x="285882" y="908844"/>
                  <a:pt x="288263" y="909638"/>
                </a:cubicBezTo>
                <a:cubicBezTo>
                  <a:pt x="300169" y="908844"/>
                  <a:pt x="312366" y="909989"/>
                  <a:pt x="323982" y="907256"/>
                </a:cubicBezTo>
                <a:cubicBezTo>
                  <a:pt x="326768" y="906601"/>
                  <a:pt x="326721" y="902136"/>
                  <a:pt x="328744" y="900113"/>
                </a:cubicBezTo>
                <a:cubicBezTo>
                  <a:pt x="330768" y="898089"/>
                  <a:pt x="333507" y="896938"/>
                  <a:pt x="335888" y="895350"/>
                </a:cubicBezTo>
                <a:cubicBezTo>
                  <a:pt x="349382" y="896144"/>
                  <a:pt x="362919" y="896386"/>
                  <a:pt x="376369" y="897731"/>
                </a:cubicBezTo>
                <a:cubicBezTo>
                  <a:pt x="378867" y="897981"/>
                  <a:pt x="381003" y="900113"/>
                  <a:pt x="383513" y="900113"/>
                </a:cubicBezTo>
                <a:cubicBezTo>
                  <a:pt x="389912" y="900113"/>
                  <a:pt x="396213" y="898525"/>
                  <a:pt x="402563" y="897731"/>
                </a:cubicBezTo>
                <a:cubicBezTo>
                  <a:pt x="404944" y="896144"/>
                  <a:pt x="406855" y="893207"/>
                  <a:pt x="409707" y="892969"/>
                </a:cubicBezTo>
                <a:cubicBezTo>
                  <a:pt x="416870" y="892372"/>
                  <a:pt x="424464" y="892681"/>
                  <a:pt x="431138" y="895350"/>
                </a:cubicBezTo>
                <a:cubicBezTo>
                  <a:pt x="433469" y="896282"/>
                  <a:pt x="432396" y="900249"/>
                  <a:pt x="433519" y="902494"/>
                </a:cubicBezTo>
                <a:cubicBezTo>
                  <a:pt x="437827" y="911111"/>
                  <a:pt x="437187" y="909273"/>
                  <a:pt x="445426" y="912019"/>
                </a:cubicBezTo>
                <a:cubicBezTo>
                  <a:pt x="447807" y="910431"/>
                  <a:pt x="450545" y="909280"/>
                  <a:pt x="452569" y="907256"/>
                </a:cubicBezTo>
                <a:cubicBezTo>
                  <a:pt x="454593" y="905232"/>
                  <a:pt x="454526" y="900674"/>
                  <a:pt x="457332" y="900113"/>
                </a:cubicBezTo>
                <a:cubicBezTo>
                  <a:pt x="463607" y="898858"/>
                  <a:pt x="470032" y="901700"/>
                  <a:pt x="476382" y="902494"/>
                </a:cubicBezTo>
                <a:cubicBezTo>
                  <a:pt x="478763" y="903288"/>
                  <a:pt x="481437" y="903483"/>
                  <a:pt x="483526" y="904875"/>
                </a:cubicBezTo>
                <a:cubicBezTo>
                  <a:pt x="486328" y="906743"/>
                  <a:pt x="487367" y="911359"/>
                  <a:pt x="490669" y="912019"/>
                </a:cubicBezTo>
                <a:cubicBezTo>
                  <a:pt x="496173" y="913120"/>
                  <a:pt x="501782" y="910432"/>
                  <a:pt x="507338" y="909638"/>
                </a:cubicBezTo>
                <a:cubicBezTo>
                  <a:pt x="508132" y="895350"/>
                  <a:pt x="502549" y="879159"/>
                  <a:pt x="509719" y="866775"/>
                </a:cubicBezTo>
                <a:cubicBezTo>
                  <a:pt x="513716" y="859871"/>
                  <a:pt x="526086" y="867258"/>
                  <a:pt x="533532" y="864394"/>
                </a:cubicBezTo>
                <a:cubicBezTo>
                  <a:pt x="537236" y="862969"/>
                  <a:pt x="537870" y="857675"/>
                  <a:pt x="540676" y="854869"/>
                </a:cubicBezTo>
                <a:cubicBezTo>
                  <a:pt x="548880" y="846665"/>
                  <a:pt x="557332" y="849049"/>
                  <a:pt x="569251" y="847725"/>
                </a:cubicBezTo>
                <a:cubicBezTo>
                  <a:pt x="567663" y="841375"/>
                  <a:pt x="565772" y="835093"/>
                  <a:pt x="564488" y="828675"/>
                </a:cubicBezTo>
                <a:cubicBezTo>
                  <a:pt x="561615" y="814308"/>
                  <a:pt x="563387" y="820609"/>
                  <a:pt x="559726" y="809625"/>
                </a:cubicBezTo>
                <a:cubicBezTo>
                  <a:pt x="562380" y="788390"/>
                  <a:pt x="555967" y="788480"/>
                  <a:pt x="571632" y="792956"/>
                </a:cubicBezTo>
                <a:cubicBezTo>
                  <a:pt x="574046" y="793646"/>
                  <a:pt x="576395" y="794544"/>
                  <a:pt x="578776" y="795338"/>
                </a:cubicBezTo>
                <a:cubicBezTo>
                  <a:pt x="581157" y="793750"/>
                  <a:pt x="584131" y="792810"/>
                  <a:pt x="585919" y="790575"/>
                </a:cubicBezTo>
                <a:cubicBezTo>
                  <a:pt x="587487" y="788615"/>
                  <a:pt x="587969" y="785919"/>
                  <a:pt x="588301" y="783431"/>
                </a:cubicBezTo>
                <a:cubicBezTo>
                  <a:pt x="589564" y="773957"/>
                  <a:pt x="589419" y="764330"/>
                  <a:pt x="590682" y="754856"/>
                </a:cubicBezTo>
                <a:cubicBezTo>
                  <a:pt x="591742" y="746904"/>
                  <a:pt x="594490" y="746286"/>
                  <a:pt x="600207" y="740569"/>
                </a:cubicBezTo>
                <a:cubicBezTo>
                  <a:pt x="603931" y="733120"/>
                  <a:pt x="604872" y="728727"/>
                  <a:pt x="612113" y="723900"/>
                </a:cubicBezTo>
                <a:cubicBezTo>
                  <a:pt x="614202" y="722508"/>
                  <a:pt x="616876" y="722313"/>
                  <a:pt x="619257" y="721519"/>
                </a:cubicBezTo>
                <a:cubicBezTo>
                  <a:pt x="621638" y="719138"/>
                  <a:pt x="623844" y="716567"/>
                  <a:pt x="626401" y="714375"/>
                </a:cubicBezTo>
                <a:cubicBezTo>
                  <a:pt x="629414" y="711792"/>
                  <a:pt x="633385" y="710280"/>
                  <a:pt x="635926" y="707231"/>
                </a:cubicBezTo>
                <a:cubicBezTo>
                  <a:pt x="637533" y="705303"/>
                  <a:pt x="637088" y="702282"/>
                  <a:pt x="638307" y="700088"/>
                </a:cubicBezTo>
                <a:cubicBezTo>
                  <a:pt x="641087" y="695084"/>
                  <a:pt x="647832" y="685800"/>
                  <a:pt x="647832" y="685800"/>
                </a:cubicBezTo>
                <a:cubicBezTo>
                  <a:pt x="651007" y="686594"/>
                  <a:pt x="655227" y="685696"/>
                  <a:pt x="657357" y="688181"/>
                </a:cubicBezTo>
                <a:cubicBezTo>
                  <a:pt x="660624" y="691993"/>
                  <a:pt x="659334" y="698292"/>
                  <a:pt x="662119" y="702469"/>
                </a:cubicBezTo>
                <a:lnTo>
                  <a:pt x="666882" y="709613"/>
                </a:lnTo>
                <a:cubicBezTo>
                  <a:pt x="678105" y="707742"/>
                  <a:pt x="680750" y="707691"/>
                  <a:pt x="690694" y="704850"/>
                </a:cubicBezTo>
                <a:cubicBezTo>
                  <a:pt x="693108" y="704160"/>
                  <a:pt x="695388" y="703013"/>
                  <a:pt x="697838" y="702469"/>
                </a:cubicBezTo>
                <a:cubicBezTo>
                  <a:pt x="702551" y="701422"/>
                  <a:pt x="707363" y="700882"/>
                  <a:pt x="712126" y="700088"/>
                </a:cubicBezTo>
                <a:cubicBezTo>
                  <a:pt x="714507" y="698500"/>
                  <a:pt x="718364" y="698040"/>
                  <a:pt x="719269" y="695325"/>
                </a:cubicBezTo>
                <a:cubicBezTo>
                  <a:pt x="723569" y="682425"/>
                  <a:pt x="708533" y="684408"/>
                  <a:pt x="702601" y="683419"/>
                </a:cubicBezTo>
                <a:cubicBezTo>
                  <a:pt x="700220" y="681038"/>
                  <a:pt x="697613" y="678862"/>
                  <a:pt x="695457" y="676275"/>
                </a:cubicBezTo>
                <a:cubicBezTo>
                  <a:pt x="693625" y="674076"/>
                  <a:pt x="692718" y="671155"/>
                  <a:pt x="690694" y="669131"/>
                </a:cubicBezTo>
                <a:cubicBezTo>
                  <a:pt x="688671" y="667108"/>
                  <a:pt x="686036" y="665789"/>
                  <a:pt x="683551" y="664369"/>
                </a:cubicBezTo>
                <a:cubicBezTo>
                  <a:pt x="678248" y="661338"/>
                  <a:pt x="672821" y="658710"/>
                  <a:pt x="666882" y="657225"/>
                </a:cubicBezTo>
                <a:cubicBezTo>
                  <a:pt x="662956" y="656243"/>
                  <a:pt x="658945" y="655638"/>
                  <a:pt x="654976" y="654844"/>
                </a:cubicBezTo>
                <a:cubicBezTo>
                  <a:pt x="655770" y="650875"/>
                  <a:pt x="655349" y="646452"/>
                  <a:pt x="657357" y="642938"/>
                </a:cubicBezTo>
                <a:cubicBezTo>
                  <a:pt x="658777" y="640453"/>
                  <a:pt x="662477" y="640199"/>
                  <a:pt x="664501" y="638175"/>
                </a:cubicBezTo>
                <a:cubicBezTo>
                  <a:pt x="669116" y="633560"/>
                  <a:pt x="669708" y="629697"/>
                  <a:pt x="671644" y="623888"/>
                </a:cubicBezTo>
                <a:cubicBezTo>
                  <a:pt x="671475" y="621865"/>
                  <a:pt x="671649" y="596751"/>
                  <a:pt x="666882" y="588169"/>
                </a:cubicBezTo>
                <a:cubicBezTo>
                  <a:pt x="658819" y="573656"/>
                  <a:pt x="657915" y="578494"/>
                  <a:pt x="654976" y="566738"/>
                </a:cubicBezTo>
                <a:cubicBezTo>
                  <a:pt x="653994" y="562811"/>
                  <a:pt x="653166" y="558838"/>
                  <a:pt x="652594" y="554831"/>
                </a:cubicBezTo>
                <a:cubicBezTo>
                  <a:pt x="651577" y="547716"/>
                  <a:pt x="651829" y="540404"/>
                  <a:pt x="650213" y="533400"/>
                </a:cubicBezTo>
                <a:cubicBezTo>
                  <a:pt x="649415" y="529941"/>
                  <a:pt x="647038" y="527050"/>
                  <a:pt x="645451" y="523875"/>
                </a:cubicBezTo>
                <a:cubicBezTo>
                  <a:pt x="646245" y="503238"/>
                  <a:pt x="646411" y="482567"/>
                  <a:pt x="647832" y="461963"/>
                </a:cubicBezTo>
                <a:cubicBezTo>
                  <a:pt x="648005" y="459459"/>
                  <a:pt x="649090" y="457064"/>
                  <a:pt x="650213" y="454819"/>
                </a:cubicBezTo>
                <a:cubicBezTo>
                  <a:pt x="651493" y="452259"/>
                  <a:pt x="653388" y="450056"/>
                  <a:pt x="654976" y="447675"/>
                </a:cubicBezTo>
                <a:cubicBezTo>
                  <a:pt x="655770" y="444500"/>
                  <a:pt x="656894" y="441390"/>
                  <a:pt x="657357" y="438150"/>
                </a:cubicBezTo>
                <a:cubicBezTo>
                  <a:pt x="661961" y="405920"/>
                  <a:pt x="656595" y="423769"/>
                  <a:pt x="662119" y="407194"/>
                </a:cubicBezTo>
                <a:cubicBezTo>
                  <a:pt x="660667" y="397030"/>
                  <a:pt x="660589" y="384233"/>
                  <a:pt x="652594" y="376238"/>
                </a:cubicBezTo>
                <a:cubicBezTo>
                  <a:pt x="650570" y="374214"/>
                  <a:pt x="648249" y="372075"/>
                  <a:pt x="645451" y="371475"/>
                </a:cubicBezTo>
                <a:cubicBezTo>
                  <a:pt x="636878" y="369638"/>
                  <a:pt x="627988" y="369888"/>
                  <a:pt x="619257" y="369094"/>
                </a:cubicBezTo>
                <a:cubicBezTo>
                  <a:pt x="599362" y="355831"/>
                  <a:pt x="609020" y="363619"/>
                  <a:pt x="590682" y="345281"/>
                </a:cubicBezTo>
                <a:cubicBezTo>
                  <a:pt x="588301" y="342900"/>
                  <a:pt x="586733" y="339203"/>
                  <a:pt x="583538" y="338138"/>
                </a:cubicBezTo>
                <a:cubicBezTo>
                  <a:pt x="570323" y="333732"/>
                  <a:pt x="578885" y="336067"/>
                  <a:pt x="557344" y="333375"/>
                </a:cubicBezTo>
                <a:cubicBezTo>
                  <a:pt x="546959" y="329914"/>
                  <a:pt x="543461" y="330140"/>
                  <a:pt x="535913" y="323850"/>
                </a:cubicBezTo>
                <a:cubicBezTo>
                  <a:pt x="533326" y="321694"/>
                  <a:pt x="531150" y="319087"/>
                  <a:pt x="528769" y="316706"/>
                </a:cubicBezTo>
                <a:cubicBezTo>
                  <a:pt x="527975" y="314325"/>
                  <a:pt x="526880" y="312024"/>
                  <a:pt x="526388" y="309563"/>
                </a:cubicBezTo>
                <a:cubicBezTo>
                  <a:pt x="524926" y="302254"/>
                  <a:pt x="525212" y="292922"/>
                  <a:pt x="521626" y="285750"/>
                </a:cubicBezTo>
                <a:cubicBezTo>
                  <a:pt x="520346" y="283190"/>
                  <a:pt x="518451" y="280987"/>
                  <a:pt x="516863" y="278606"/>
                </a:cubicBezTo>
                <a:cubicBezTo>
                  <a:pt x="513869" y="269623"/>
                  <a:pt x="513145" y="265363"/>
                  <a:pt x="504957" y="257175"/>
                </a:cubicBezTo>
                <a:cubicBezTo>
                  <a:pt x="502576" y="254794"/>
                  <a:pt x="501051" y="250956"/>
                  <a:pt x="497813" y="250031"/>
                </a:cubicBezTo>
                <a:cubicBezTo>
                  <a:pt x="489383" y="247622"/>
                  <a:pt x="480350" y="248444"/>
                  <a:pt x="471619" y="247650"/>
                </a:cubicBezTo>
                <a:cubicBezTo>
                  <a:pt x="469238" y="245269"/>
                  <a:pt x="466147" y="243430"/>
                  <a:pt x="464476" y="240506"/>
                </a:cubicBezTo>
                <a:cubicBezTo>
                  <a:pt x="462852" y="237664"/>
                  <a:pt x="463718" y="233823"/>
                  <a:pt x="462094" y="230981"/>
                </a:cubicBezTo>
                <a:cubicBezTo>
                  <a:pt x="461040" y="229137"/>
                  <a:pt x="450857" y="219482"/>
                  <a:pt x="447807" y="219075"/>
                </a:cubicBezTo>
                <a:cubicBezTo>
                  <a:pt x="438366" y="217816"/>
                  <a:pt x="445426" y="218678"/>
                  <a:pt x="438282" y="219075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/>
          <a:p>
            <a:endParaRPr lang="ru-RU" sz="1500" dirty="0">
              <a:latin typeface="Arial" charset="0"/>
              <a:cs typeface="Arial" pitchFamily="34" charset="0"/>
            </a:endParaRPr>
          </a:p>
        </p:txBody>
      </p:sp>
      <p:sp>
        <p:nvSpPr>
          <p:cNvPr id="222" name="Rectangle 656"/>
          <p:cNvSpPr>
            <a:spLocks noChangeArrowheads="1"/>
          </p:cNvSpPr>
          <p:nvPr/>
        </p:nvSpPr>
        <p:spPr bwMode="auto">
          <a:xfrm>
            <a:off x="7290884" y="6065249"/>
            <a:ext cx="322463" cy="750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0" tIns="0" rIns="0" bIns="0">
            <a:spAutoFit/>
          </a:bodyPr>
          <a:lstStyle/>
          <a:p>
            <a:r>
              <a:rPr lang="ru-RU" altLang="ru-RU" sz="488" i="1" dirty="0">
                <a:latin typeface="Times New Roman" pitchFamily="18" charset="0"/>
                <a:cs typeface="Times New Roman" pitchFamily="18" charset="0"/>
              </a:rPr>
              <a:t>Северский</a:t>
            </a:r>
            <a:endParaRPr lang="ru-RU" altLang="ru-RU" sz="488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23" name="TextBox 5"/>
          <p:cNvSpPr txBox="1">
            <a:spLocks noChangeArrowheads="1"/>
          </p:cNvSpPr>
          <p:nvPr/>
        </p:nvSpPr>
        <p:spPr bwMode="auto">
          <a:xfrm>
            <a:off x="7666447" y="5920861"/>
            <a:ext cx="1424303" cy="36459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43375" rIns="0" bIns="43375">
            <a:spAutoFit/>
          </a:bodyPr>
          <a:lstStyle>
            <a:lvl1pPr defTabSz="1147763" eaLnBrk="0" hangingPunct="0"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defTabSz="1147763" eaLnBrk="0" hangingPunct="0"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defTabSz="1147763" eaLnBrk="0" hangingPunct="0"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defTabSz="1147763" eaLnBrk="0" hangingPunct="0"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defTabSz="1147763" eaLnBrk="0" hangingPunct="0"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defTabSz="11477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defTabSz="11477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defTabSz="11477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defTabSz="11477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eaLnBrk="1" hangingPunct="1"/>
            <a:r>
              <a:rPr lang="ru-RU" sz="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Муниципальные образования, в которых прогнозируется усиление ветра </a:t>
            </a:r>
            <a:br>
              <a:rPr lang="ru-RU" sz="600" dirty="0">
                <a:latin typeface="Times New Roman" panose="02020603050405020304" pitchFamily="18" charset="0"/>
                <a:cs typeface="Times New Roman" panose="02020603050405020304" pitchFamily="18" charset="0"/>
              </a:rPr>
            </a:br>
            <a:r>
              <a:rPr lang="ru-RU" sz="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до </a:t>
            </a:r>
            <a:r>
              <a:rPr lang="ru-RU" sz="6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8</a:t>
            </a:r>
            <a:r>
              <a:rPr lang="en-US" sz="6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-</a:t>
            </a:r>
            <a:r>
              <a:rPr lang="ru-RU" sz="6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14 м/с</a:t>
            </a:r>
            <a:endParaRPr lang="ru-RU" sz="6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24" name="Полилиния 4"/>
          <p:cNvSpPr>
            <a:spLocks/>
          </p:cNvSpPr>
          <p:nvPr/>
        </p:nvSpPr>
        <p:spPr bwMode="auto">
          <a:xfrm>
            <a:off x="7249692" y="6308835"/>
            <a:ext cx="374636" cy="429740"/>
          </a:xfrm>
          <a:custGeom>
            <a:avLst/>
            <a:gdLst>
              <a:gd name="T0" fmla="*/ 377645 w 720031"/>
              <a:gd name="T1" fmla="*/ 238270 h 912280"/>
              <a:gd name="T2" fmla="*/ 393476 w 720031"/>
              <a:gd name="T3" fmla="*/ 106466 h 912280"/>
              <a:gd name="T4" fmla="*/ 438352 w 720031"/>
              <a:gd name="T5" fmla="*/ 63371 h 912280"/>
              <a:gd name="T6" fmla="*/ 382917 w 720031"/>
              <a:gd name="T7" fmla="*/ 50689 h 912280"/>
              <a:gd name="T8" fmla="*/ 316924 w 720031"/>
              <a:gd name="T9" fmla="*/ 15218 h 912280"/>
              <a:gd name="T10" fmla="*/ 293166 w 720031"/>
              <a:gd name="T11" fmla="*/ 55762 h 912280"/>
              <a:gd name="T12" fmla="*/ 235089 w 720031"/>
              <a:gd name="T13" fmla="*/ 93788 h 912280"/>
              <a:gd name="T14" fmla="*/ 195490 w 720031"/>
              <a:gd name="T15" fmla="*/ 70971 h 912280"/>
              <a:gd name="T16" fmla="*/ 132136 w 720031"/>
              <a:gd name="T17" fmla="*/ 98855 h 912280"/>
              <a:gd name="T18" fmla="*/ 87259 w 720031"/>
              <a:gd name="T19" fmla="*/ 172365 h 912280"/>
              <a:gd name="T20" fmla="*/ 145335 w 720031"/>
              <a:gd name="T21" fmla="*/ 207851 h 912280"/>
              <a:gd name="T22" fmla="*/ 174373 w 720031"/>
              <a:gd name="T23" fmla="*/ 230664 h 912280"/>
              <a:gd name="T24" fmla="*/ 147976 w 720031"/>
              <a:gd name="T25" fmla="*/ 276294 h 912280"/>
              <a:gd name="T26" fmla="*/ 100460 w 720031"/>
              <a:gd name="T27" fmla="*/ 357404 h 912280"/>
              <a:gd name="T28" fmla="*/ 87259 w 720031"/>
              <a:gd name="T29" fmla="*/ 400494 h 912280"/>
              <a:gd name="T30" fmla="*/ 118939 w 720031"/>
              <a:gd name="T31" fmla="*/ 441051 h 912280"/>
              <a:gd name="T32" fmla="*/ 55581 w 720031"/>
              <a:gd name="T33" fmla="*/ 463863 h 912280"/>
              <a:gd name="T34" fmla="*/ 42382 w 720031"/>
              <a:gd name="T35" fmla="*/ 527233 h 912280"/>
              <a:gd name="T36" fmla="*/ 23905 w 720031"/>
              <a:gd name="T37" fmla="*/ 608344 h 912280"/>
              <a:gd name="T38" fmla="*/ 15979 w 720031"/>
              <a:gd name="T39" fmla="*/ 648903 h 912280"/>
              <a:gd name="T40" fmla="*/ 50301 w 720031"/>
              <a:gd name="T41" fmla="*/ 656507 h 912280"/>
              <a:gd name="T42" fmla="*/ 15979 w 720031"/>
              <a:gd name="T43" fmla="*/ 691992 h 912280"/>
              <a:gd name="T44" fmla="*/ 68780 w 720031"/>
              <a:gd name="T45" fmla="*/ 722412 h 912280"/>
              <a:gd name="T46" fmla="*/ 134778 w 720031"/>
              <a:gd name="T47" fmla="*/ 768044 h 912280"/>
              <a:gd name="T48" fmla="*/ 132136 w 720031"/>
              <a:gd name="T49" fmla="*/ 765504 h 912280"/>
              <a:gd name="T50" fmla="*/ 161173 w 720031"/>
              <a:gd name="T51" fmla="*/ 811128 h 912280"/>
              <a:gd name="T52" fmla="*/ 184937 w 720031"/>
              <a:gd name="T53" fmla="*/ 864357 h 912280"/>
              <a:gd name="T54" fmla="*/ 237729 w 720031"/>
              <a:gd name="T55" fmla="*/ 922657 h 912280"/>
              <a:gd name="T56" fmla="*/ 311644 w 720031"/>
              <a:gd name="T57" fmla="*/ 965749 h 912280"/>
              <a:gd name="T58" fmla="*/ 372358 w 720031"/>
              <a:gd name="T59" fmla="*/ 953074 h 912280"/>
              <a:gd name="T60" fmla="*/ 454193 w 720031"/>
              <a:gd name="T61" fmla="*/ 950539 h 912280"/>
              <a:gd name="T62" fmla="*/ 501711 w 720031"/>
              <a:gd name="T63" fmla="*/ 965749 h 912280"/>
              <a:gd name="T64" fmla="*/ 543946 w 720031"/>
              <a:gd name="T65" fmla="*/ 970818 h 912280"/>
              <a:gd name="T66" fmla="*/ 599384 w 720031"/>
              <a:gd name="T67" fmla="*/ 909983 h 912280"/>
              <a:gd name="T68" fmla="*/ 633702 w 720031"/>
              <a:gd name="T69" fmla="*/ 844080 h 912280"/>
              <a:gd name="T70" fmla="*/ 654821 w 720031"/>
              <a:gd name="T71" fmla="*/ 803523 h 912280"/>
              <a:gd name="T72" fmla="*/ 694417 w 720031"/>
              <a:gd name="T73" fmla="*/ 760434 h 912280"/>
              <a:gd name="T74" fmla="*/ 728733 w 720031"/>
              <a:gd name="T75" fmla="*/ 732550 h 912280"/>
              <a:gd name="T76" fmla="*/ 773609 w 720031"/>
              <a:gd name="T77" fmla="*/ 747763 h 912280"/>
              <a:gd name="T78" fmla="*/ 770972 w 720031"/>
              <a:gd name="T79" fmla="*/ 719876 h 912280"/>
              <a:gd name="T80" fmla="*/ 726093 w 720031"/>
              <a:gd name="T81" fmla="*/ 697063 h 912280"/>
              <a:gd name="T82" fmla="*/ 739294 w 720031"/>
              <a:gd name="T83" fmla="*/ 626089 h 912280"/>
              <a:gd name="T84" fmla="*/ 715537 w 720031"/>
              <a:gd name="T85" fmla="*/ 557649 h 912280"/>
              <a:gd name="T86" fmla="*/ 728733 w 720031"/>
              <a:gd name="T87" fmla="*/ 466399 h 912280"/>
              <a:gd name="T88" fmla="*/ 686499 w 720031"/>
              <a:gd name="T89" fmla="*/ 392891 h 912280"/>
              <a:gd name="T90" fmla="*/ 594110 w 720031"/>
              <a:gd name="T91" fmla="*/ 344729 h 912280"/>
              <a:gd name="T92" fmla="*/ 572984 w 720031"/>
              <a:gd name="T93" fmla="*/ 296568 h 912280"/>
              <a:gd name="T94" fmla="*/ 514910 w 720031"/>
              <a:gd name="T95" fmla="*/ 256014 h 912280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720031" h="912280">
                <a:moveTo>
                  <a:pt x="438282" y="219075"/>
                </a:moveTo>
                <a:cubicBezTo>
                  <a:pt x="431138" y="219472"/>
                  <a:pt x="415962" y="219803"/>
                  <a:pt x="404944" y="221456"/>
                </a:cubicBezTo>
                <a:cubicBezTo>
                  <a:pt x="399980" y="222201"/>
                  <a:pt x="390657" y="226219"/>
                  <a:pt x="390657" y="226219"/>
                </a:cubicBezTo>
                <a:cubicBezTo>
                  <a:pt x="373988" y="225425"/>
                  <a:pt x="354960" y="232424"/>
                  <a:pt x="340651" y="223838"/>
                </a:cubicBezTo>
                <a:cubicBezTo>
                  <a:pt x="334351" y="220058"/>
                  <a:pt x="345491" y="190264"/>
                  <a:pt x="347794" y="183356"/>
                </a:cubicBezTo>
                <a:lnTo>
                  <a:pt x="350176" y="176213"/>
                </a:lnTo>
                <a:cubicBezTo>
                  <a:pt x="350970" y="155575"/>
                  <a:pt x="351269" y="134913"/>
                  <a:pt x="352557" y="114300"/>
                </a:cubicBezTo>
                <a:cubicBezTo>
                  <a:pt x="352858" y="109481"/>
                  <a:pt x="353767" y="104697"/>
                  <a:pt x="354938" y="100013"/>
                </a:cubicBezTo>
                <a:cubicBezTo>
                  <a:pt x="356156" y="95143"/>
                  <a:pt x="359701" y="85725"/>
                  <a:pt x="359701" y="85725"/>
                </a:cubicBezTo>
                <a:cubicBezTo>
                  <a:pt x="360495" y="80963"/>
                  <a:pt x="359923" y="75756"/>
                  <a:pt x="362082" y="71438"/>
                </a:cubicBezTo>
                <a:cubicBezTo>
                  <a:pt x="365684" y="64233"/>
                  <a:pt x="386210" y="64552"/>
                  <a:pt x="388276" y="64294"/>
                </a:cubicBezTo>
                <a:cubicBezTo>
                  <a:pt x="390657" y="62706"/>
                  <a:pt x="394858" y="62337"/>
                  <a:pt x="395419" y="59531"/>
                </a:cubicBezTo>
                <a:cubicBezTo>
                  <a:pt x="395980" y="56725"/>
                  <a:pt x="393084" y="53905"/>
                  <a:pt x="390657" y="52388"/>
                </a:cubicBezTo>
                <a:cubicBezTo>
                  <a:pt x="386790" y="49971"/>
                  <a:pt x="372422" y="46638"/>
                  <a:pt x="366844" y="45244"/>
                </a:cubicBezTo>
                <a:cubicBezTo>
                  <a:pt x="364463" y="42863"/>
                  <a:pt x="362939" y="39025"/>
                  <a:pt x="359701" y="38100"/>
                </a:cubicBezTo>
                <a:cubicBezTo>
                  <a:pt x="350317" y="35418"/>
                  <a:pt x="349440" y="42792"/>
                  <a:pt x="345413" y="47625"/>
                </a:cubicBezTo>
                <a:cubicBezTo>
                  <a:pt x="339683" y="54501"/>
                  <a:pt x="338150" y="54848"/>
                  <a:pt x="331126" y="59531"/>
                </a:cubicBezTo>
                <a:cubicBezTo>
                  <a:pt x="322659" y="58322"/>
                  <a:pt x="313501" y="59459"/>
                  <a:pt x="307313" y="52388"/>
                </a:cubicBezTo>
                <a:cubicBezTo>
                  <a:pt x="303544" y="48080"/>
                  <a:pt x="297788" y="38100"/>
                  <a:pt x="297788" y="38100"/>
                </a:cubicBezTo>
                <a:cubicBezTo>
                  <a:pt x="290992" y="17711"/>
                  <a:pt x="296654" y="29676"/>
                  <a:pt x="285882" y="14288"/>
                </a:cubicBezTo>
                <a:cubicBezTo>
                  <a:pt x="282600" y="9599"/>
                  <a:pt x="276357" y="0"/>
                  <a:pt x="276357" y="0"/>
                </a:cubicBezTo>
                <a:cubicBezTo>
                  <a:pt x="273976" y="794"/>
                  <a:pt x="269662" y="-89"/>
                  <a:pt x="269213" y="2381"/>
                </a:cubicBezTo>
                <a:cubicBezTo>
                  <a:pt x="267046" y="14301"/>
                  <a:pt x="270581" y="23155"/>
                  <a:pt x="273976" y="33338"/>
                </a:cubicBezTo>
                <a:cubicBezTo>
                  <a:pt x="257836" y="38717"/>
                  <a:pt x="275396" y="30498"/>
                  <a:pt x="264451" y="52388"/>
                </a:cubicBezTo>
                <a:cubicBezTo>
                  <a:pt x="263328" y="54633"/>
                  <a:pt x="259798" y="54458"/>
                  <a:pt x="257307" y="54769"/>
                </a:cubicBezTo>
                <a:cubicBezTo>
                  <a:pt x="247038" y="56053"/>
                  <a:pt x="236670" y="56356"/>
                  <a:pt x="226351" y="57150"/>
                </a:cubicBezTo>
                <a:cubicBezTo>
                  <a:pt x="223970" y="66675"/>
                  <a:pt x="223322" y="76811"/>
                  <a:pt x="219207" y="85725"/>
                </a:cubicBezTo>
                <a:cubicBezTo>
                  <a:pt x="218155" y="88004"/>
                  <a:pt x="214257" y="89325"/>
                  <a:pt x="212063" y="88106"/>
                </a:cubicBezTo>
                <a:cubicBezTo>
                  <a:pt x="206176" y="84835"/>
                  <a:pt x="202538" y="78581"/>
                  <a:pt x="197776" y="73819"/>
                </a:cubicBezTo>
                <a:cubicBezTo>
                  <a:pt x="195395" y="71438"/>
                  <a:pt x="193827" y="67740"/>
                  <a:pt x="190632" y="66675"/>
                </a:cubicBezTo>
                <a:lnTo>
                  <a:pt x="183488" y="64294"/>
                </a:lnTo>
                <a:cubicBezTo>
                  <a:pt x="181107" y="65088"/>
                  <a:pt x="178854" y="66675"/>
                  <a:pt x="176344" y="66675"/>
                </a:cubicBezTo>
                <a:cubicBezTo>
                  <a:pt x="169085" y="66675"/>
                  <a:pt x="163869" y="63792"/>
                  <a:pt x="157294" y="61913"/>
                </a:cubicBezTo>
                <a:cubicBezTo>
                  <a:pt x="154147" y="61014"/>
                  <a:pt x="150944" y="60325"/>
                  <a:pt x="147769" y="59531"/>
                </a:cubicBezTo>
                <a:cubicBezTo>
                  <a:pt x="139038" y="60325"/>
                  <a:pt x="130148" y="60076"/>
                  <a:pt x="121576" y="61913"/>
                </a:cubicBezTo>
                <a:cubicBezTo>
                  <a:pt x="106051" y="65240"/>
                  <a:pt x="116759" y="83129"/>
                  <a:pt x="119194" y="92869"/>
                </a:cubicBezTo>
                <a:cubicBezTo>
                  <a:pt x="120176" y="96795"/>
                  <a:pt x="120782" y="100806"/>
                  <a:pt x="121576" y="104775"/>
                </a:cubicBezTo>
                <a:cubicBezTo>
                  <a:pt x="120782" y="111125"/>
                  <a:pt x="123446" y="119042"/>
                  <a:pt x="119194" y="123825"/>
                </a:cubicBezTo>
                <a:cubicBezTo>
                  <a:pt x="115465" y="128020"/>
                  <a:pt x="105167" y="121254"/>
                  <a:pt x="102526" y="126206"/>
                </a:cubicBezTo>
                <a:cubicBezTo>
                  <a:pt x="79744" y="168923"/>
                  <a:pt x="124048" y="156888"/>
                  <a:pt x="78713" y="161925"/>
                </a:cubicBezTo>
                <a:cubicBezTo>
                  <a:pt x="79507" y="164306"/>
                  <a:pt x="79875" y="166875"/>
                  <a:pt x="81094" y="169069"/>
                </a:cubicBezTo>
                <a:cubicBezTo>
                  <a:pt x="86696" y="179152"/>
                  <a:pt x="94223" y="189921"/>
                  <a:pt x="104907" y="195263"/>
                </a:cubicBezTo>
                <a:cubicBezTo>
                  <a:pt x="107152" y="196386"/>
                  <a:pt x="109670" y="196850"/>
                  <a:pt x="112051" y="197644"/>
                </a:cubicBezTo>
                <a:cubicBezTo>
                  <a:pt x="118401" y="196850"/>
                  <a:pt x="124805" y="196408"/>
                  <a:pt x="131101" y="195263"/>
                </a:cubicBezTo>
                <a:cubicBezTo>
                  <a:pt x="133570" y="194814"/>
                  <a:pt x="135734" y="192881"/>
                  <a:pt x="138244" y="192881"/>
                </a:cubicBezTo>
                <a:cubicBezTo>
                  <a:pt x="141517" y="192881"/>
                  <a:pt x="144594" y="194469"/>
                  <a:pt x="147769" y="195263"/>
                </a:cubicBezTo>
                <a:cubicBezTo>
                  <a:pt x="153759" y="213227"/>
                  <a:pt x="145677" y="191075"/>
                  <a:pt x="154913" y="209550"/>
                </a:cubicBezTo>
                <a:cubicBezTo>
                  <a:pt x="156035" y="211795"/>
                  <a:pt x="156500" y="214313"/>
                  <a:pt x="157294" y="216694"/>
                </a:cubicBezTo>
                <a:cubicBezTo>
                  <a:pt x="156500" y="220663"/>
                  <a:pt x="155978" y="224695"/>
                  <a:pt x="154913" y="228600"/>
                </a:cubicBezTo>
                <a:cubicBezTo>
                  <a:pt x="153592" y="233443"/>
                  <a:pt x="151369" y="238018"/>
                  <a:pt x="150151" y="242888"/>
                </a:cubicBezTo>
                <a:cubicBezTo>
                  <a:pt x="149357" y="246063"/>
                  <a:pt x="149584" y="249690"/>
                  <a:pt x="147769" y="252413"/>
                </a:cubicBezTo>
                <a:cubicBezTo>
                  <a:pt x="145131" y="256370"/>
                  <a:pt x="137557" y="258198"/>
                  <a:pt x="133482" y="259556"/>
                </a:cubicBezTo>
                <a:cubicBezTo>
                  <a:pt x="138051" y="286977"/>
                  <a:pt x="138562" y="283901"/>
                  <a:pt x="133482" y="326231"/>
                </a:cubicBezTo>
                <a:cubicBezTo>
                  <a:pt x="133141" y="329073"/>
                  <a:pt x="130954" y="331587"/>
                  <a:pt x="128719" y="333375"/>
                </a:cubicBezTo>
                <a:cubicBezTo>
                  <a:pt x="126759" y="334943"/>
                  <a:pt x="123957" y="334962"/>
                  <a:pt x="121576" y="335756"/>
                </a:cubicBezTo>
                <a:cubicBezTo>
                  <a:pt x="115456" y="334991"/>
                  <a:pt x="98083" y="330780"/>
                  <a:pt x="90619" y="335756"/>
                </a:cubicBezTo>
                <a:cubicBezTo>
                  <a:pt x="88530" y="337148"/>
                  <a:pt x="88847" y="340465"/>
                  <a:pt x="88238" y="342900"/>
                </a:cubicBezTo>
                <a:cubicBezTo>
                  <a:pt x="87256" y="346826"/>
                  <a:pt x="86922" y="350901"/>
                  <a:pt x="85857" y="354806"/>
                </a:cubicBezTo>
                <a:cubicBezTo>
                  <a:pt x="84536" y="359649"/>
                  <a:pt x="82682" y="364331"/>
                  <a:pt x="81094" y="369094"/>
                </a:cubicBezTo>
                <a:cubicBezTo>
                  <a:pt x="80300" y="371475"/>
                  <a:pt x="80488" y="374463"/>
                  <a:pt x="78713" y="376238"/>
                </a:cubicBezTo>
                <a:lnTo>
                  <a:pt x="69188" y="385763"/>
                </a:lnTo>
                <a:cubicBezTo>
                  <a:pt x="89991" y="422167"/>
                  <a:pt x="62454" y="385554"/>
                  <a:pt x="116813" y="400050"/>
                </a:cubicBezTo>
                <a:cubicBezTo>
                  <a:pt x="120724" y="401093"/>
                  <a:pt x="116677" y="408588"/>
                  <a:pt x="114432" y="411956"/>
                </a:cubicBezTo>
                <a:cubicBezTo>
                  <a:pt x="113040" y="414045"/>
                  <a:pt x="109723" y="413729"/>
                  <a:pt x="107288" y="414338"/>
                </a:cubicBezTo>
                <a:cubicBezTo>
                  <a:pt x="93233" y="417852"/>
                  <a:pt x="85445" y="417622"/>
                  <a:pt x="69188" y="419100"/>
                </a:cubicBezTo>
                <a:cubicBezTo>
                  <a:pt x="66807" y="420688"/>
                  <a:pt x="64529" y="422443"/>
                  <a:pt x="62044" y="423863"/>
                </a:cubicBezTo>
                <a:cubicBezTo>
                  <a:pt x="58962" y="425624"/>
                  <a:pt x="55029" y="426115"/>
                  <a:pt x="52519" y="428625"/>
                </a:cubicBezTo>
                <a:cubicBezTo>
                  <a:pt x="50744" y="430400"/>
                  <a:pt x="50932" y="433388"/>
                  <a:pt x="50138" y="435769"/>
                </a:cubicBezTo>
                <a:cubicBezTo>
                  <a:pt x="49344" y="442913"/>
                  <a:pt x="48850" y="450096"/>
                  <a:pt x="47757" y="457200"/>
                </a:cubicBezTo>
                <a:cubicBezTo>
                  <a:pt x="46902" y="462758"/>
                  <a:pt x="44774" y="468531"/>
                  <a:pt x="42994" y="473869"/>
                </a:cubicBezTo>
                <a:cubicBezTo>
                  <a:pt x="42200" y="478631"/>
                  <a:pt x="41660" y="483443"/>
                  <a:pt x="40613" y="488156"/>
                </a:cubicBezTo>
                <a:cubicBezTo>
                  <a:pt x="40069" y="490606"/>
                  <a:pt x="38470" y="492801"/>
                  <a:pt x="38232" y="495300"/>
                </a:cubicBezTo>
                <a:cubicBezTo>
                  <a:pt x="36875" y="509545"/>
                  <a:pt x="38411" y="524084"/>
                  <a:pt x="35851" y="538163"/>
                </a:cubicBezTo>
                <a:cubicBezTo>
                  <a:pt x="35141" y="542068"/>
                  <a:pt x="31014" y="544459"/>
                  <a:pt x="28707" y="547688"/>
                </a:cubicBezTo>
                <a:cubicBezTo>
                  <a:pt x="27043" y="550017"/>
                  <a:pt x="25532" y="552450"/>
                  <a:pt x="23944" y="554831"/>
                </a:cubicBezTo>
                <a:cubicBezTo>
                  <a:pt x="23150" y="560387"/>
                  <a:pt x="26130" y="568237"/>
                  <a:pt x="21563" y="571500"/>
                </a:cubicBezTo>
                <a:cubicBezTo>
                  <a:pt x="17478" y="574418"/>
                  <a:pt x="7276" y="566738"/>
                  <a:pt x="7276" y="566738"/>
                </a:cubicBezTo>
                <a:cubicBezTo>
                  <a:pt x="4895" y="567532"/>
                  <a:pt x="359" y="566619"/>
                  <a:pt x="132" y="569119"/>
                </a:cubicBezTo>
                <a:cubicBezTo>
                  <a:pt x="-885" y="580305"/>
                  <a:pt x="4114" y="592755"/>
                  <a:pt x="9657" y="602456"/>
                </a:cubicBezTo>
                <a:cubicBezTo>
                  <a:pt x="11077" y="604941"/>
                  <a:pt x="12832" y="607219"/>
                  <a:pt x="14419" y="609600"/>
                </a:cubicBezTo>
                <a:cubicBezTo>
                  <a:pt x="19182" y="608806"/>
                  <a:pt x="24126" y="608746"/>
                  <a:pt x="28707" y="607219"/>
                </a:cubicBezTo>
                <a:cubicBezTo>
                  <a:pt x="31422" y="606314"/>
                  <a:pt x="32989" y="602456"/>
                  <a:pt x="35851" y="602456"/>
                </a:cubicBezTo>
                <a:cubicBezTo>
                  <a:pt x="38713" y="602456"/>
                  <a:pt x="40613" y="605631"/>
                  <a:pt x="42994" y="607219"/>
                </a:cubicBezTo>
                <a:cubicBezTo>
                  <a:pt x="43788" y="610394"/>
                  <a:pt x="46316" y="613609"/>
                  <a:pt x="45376" y="616744"/>
                </a:cubicBezTo>
                <a:cubicBezTo>
                  <a:pt x="41726" y="628911"/>
                  <a:pt x="38094" y="631066"/>
                  <a:pt x="28707" y="633413"/>
                </a:cubicBezTo>
                <a:cubicBezTo>
                  <a:pt x="24781" y="634395"/>
                  <a:pt x="20770" y="635000"/>
                  <a:pt x="16801" y="635794"/>
                </a:cubicBezTo>
                <a:cubicBezTo>
                  <a:pt x="15213" y="638175"/>
                  <a:pt x="12509" y="640115"/>
                  <a:pt x="12038" y="642938"/>
                </a:cubicBezTo>
                <a:cubicBezTo>
                  <a:pt x="11625" y="645414"/>
                  <a:pt x="13729" y="647668"/>
                  <a:pt x="14419" y="650081"/>
                </a:cubicBezTo>
                <a:cubicBezTo>
                  <a:pt x="17100" y="659463"/>
                  <a:pt x="15020" y="660800"/>
                  <a:pt x="23944" y="666750"/>
                </a:cubicBezTo>
                <a:cubicBezTo>
                  <a:pt x="28476" y="669772"/>
                  <a:pt x="46350" y="671312"/>
                  <a:pt x="47757" y="671513"/>
                </a:cubicBezTo>
                <a:cubicBezTo>
                  <a:pt x="50138" y="672307"/>
                  <a:pt x="52656" y="672772"/>
                  <a:pt x="54901" y="673894"/>
                </a:cubicBezTo>
                <a:cubicBezTo>
                  <a:pt x="57461" y="675174"/>
                  <a:pt x="59283" y="677903"/>
                  <a:pt x="62044" y="678656"/>
                </a:cubicBezTo>
                <a:cubicBezTo>
                  <a:pt x="68218" y="680340"/>
                  <a:pt x="74744" y="680244"/>
                  <a:pt x="81094" y="681038"/>
                </a:cubicBezTo>
                <a:cubicBezTo>
                  <a:pt x="83117" y="683061"/>
                  <a:pt x="95850" y="697660"/>
                  <a:pt x="102526" y="700088"/>
                </a:cubicBezTo>
                <a:cubicBezTo>
                  <a:pt x="108677" y="702325"/>
                  <a:pt x="121576" y="704850"/>
                  <a:pt x="121576" y="704850"/>
                </a:cubicBezTo>
                <a:cubicBezTo>
                  <a:pt x="127285" y="721979"/>
                  <a:pt x="121576" y="700588"/>
                  <a:pt x="121576" y="721519"/>
                </a:cubicBezTo>
                <a:cubicBezTo>
                  <a:pt x="121576" y="727918"/>
                  <a:pt x="123163" y="734219"/>
                  <a:pt x="123957" y="740569"/>
                </a:cubicBezTo>
                <a:cubicBezTo>
                  <a:pt x="127926" y="739775"/>
                  <a:pt x="133001" y="741050"/>
                  <a:pt x="135863" y="738188"/>
                </a:cubicBezTo>
                <a:cubicBezTo>
                  <a:pt x="137638" y="736413"/>
                  <a:pt x="134874" y="733133"/>
                  <a:pt x="133482" y="731044"/>
                </a:cubicBezTo>
                <a:cubicBezTo>
                  <a:pt x="129815" y="725543"/>
                  <a:pt x="124466" y="722652"/>
                  <a:pt x="119194" y="719138"/>
                </a:cubicBezTo>
                <a:cubicBezTo>
                  <a:pt x="119988" y="723900"/>
                  <a:pt x="120529" y="728712"/>
                  <a:pt x="121576" y="733425"/>
                </a:cubicBezTo>
                <a:cubicBezTo>
                  <a:pt x="122121" y="735875"/>
                  <a:pt x="122350" y="738641"/>
                  <a:pt x="123957" y="740569"/>
                </a:cubicBezTo>
                <a:cubicBezTo>
                  <a:pt x="126498" y="743618"/>
                  <a:pt x="130469" y="745130"/>
                  <a:pt x="133482" y="747713"/>
                </a:cubicBezTo>
                <a:cubicBezTo>
                  <a:pt x="140615" y="753826"/>
                  <a:pt x="140488" y="754649"/>
                  <a:pt x="145388" y="762000"/>
                </a:cubicBezTo>
                <a:cubicBezTo>
                  <a:pt x="144594" y="764381"/>
                  <a:pt x="144130" y="766899"/>
                  <a:pt x="143007" y="769144"/>
                </a:cubicBezTo>
                <a:cubicBezTo>
                  <a:pt x="133773" y="787611"/>
                  <a:pt x="141848" y="765475"/>
                  <a:pt x="135863" y="783431"/>
                </a:cubicBezTo>
                <a:cubicBezTo>
                  <a:pt x="136657" y="792162"/>
                  <a:pt x="131802" y="803678"/>
                  <a:pt x="138244" y="809625"/>
                </a:cubicBezTo>
                <a:cubicBezTo>
                  <a:pt x="145267" y="816108"/>
                  <a:pt x="157447" y="810131"/>
                  <a:pt x="166819" y="812006"/>
                </a:cubicBezTo>
                <a:cubicBezTo>
                  <a:pt x="169625" y="812567"/>
                  <a:pt x="171764" y="814937"/>
                  <a:pt x="173963" y="816769"/>
                </a:cubicBezTo>
                <a:cubicBezTo>
                  <a:pt x="183756" y="824930"/>
                  <a:pt x="190840" y="837321"/>
                  <a:pt x="197776" y="847725"/>
                </a:cubicBezTo>
                <a:lnTo>
                  <a:pt x="207301" y="862013"/>
                </a:lnTo>
                <a:cubicBezTo>
                  <a:pt x="209682" y="863600"/>
                  <a:pt x="211829" y="865613"/>
                  <a:pt x="214444" y="866775"/>
                </a:cubicBezTo>
                <a:cubicBezTo>
                  <a:pt x="231960" y="874560"/>
                  <a:pt x="224340" y="867950"/>
                  <a:pt x="238257" y="876300"/>
                </a:cubicBezTo>
                <a:cubicBezTo>
                  <a:pt x="247107" y="881610"/>
                  <a:pt x="253344" y="885357"/>
                  <a:pt x="259688" y="892969"/>
                </a:cubicBezTo>
                <a:cubicBezTo>
                  <a:pt x="261520" y="895168"/>
                  <a:pt x="262427" y="898089"/>
                  <a:pt x="264451" y="900113"/>
                </a:cubicBezTo>
                <a:cubicBezTo>
                  <a:pt x="270251" y="905913"/>
                  <a:pt x="273468" y="905070"/>
                  <a:pt x="281119" y="907256"/>
                </a:cubicBezTo>
                <a:cubicBezTo>
                  <a:pt x="283533" y="907946"/>
                  <a:pt x="285882" y="908844"/>
                  <a:pt x="288263" y="909638"/>
                </a:cubicBezTo>
                <a:cubicBezTo>
                  <a:pt x="300169" y="908844"/>
                  <a:pt x="312366" y="909989"/>
                  <a:pt x="323982" y="907256"/>
                </a:cubicBezTo>
                <a:cubicBezTo>
                  <a:pt x="326768" y="906601"/>
                  <a:pt x="326721" y="902136"/>
                  <a:pt x="328744" y="900113"/>
                </a:cubicBezTo>
                <a:cubicBezTo>
                  <a:pt x="330768" y="898089"/>
                  <a:pt x="333507" y="896938"/>
                  <a:pt x="335888" y="895350"/>
                </a:cubicBezTo>
                <a:cubicBezTo>
                  <a:pt x="349382" y="896144"/>
                  <a:pt x="362919" y="896386"/>
                  <a:pt x="376369" y="897731"/>
                </a:cubicBezTo>
                <a:cubicBezTo>
                  <a:pt x="378867" y="897981"/>
                  <a:pt x="381003" y="900113"/>
                  <a:pt x="383513" y="900113"/>
                </a:cubicBezTo>
                <a:cubicBezTo>
                  <a:pt x="389912" y="900113"/>
                  <a:pt x="396213" y="898525"/>
                  <a:pt x="402563" y="897731"/>
                </a:cubicBezTo>
                <a:cubicBezTo>
                  <a:pt x="404944" y="896144"/>
                  <a:pt x="406855" y="893207"/>
                  <a:pt x="409707" y="892969"/>
                </a:cubicBezTo>
                <a:cubicBezTo>
                  <a:pt x="416870" y="892372"/>
                  <a:pt x="424464" y="892681"/>
                  <a:pt x="431138" y="895350"/>
                </a:cubicBezTo>
                <a:cubicBezTo>
                  <a:pt x="433469" y="896282"/>
                  <a:pt x="432396" y="900249"/>
                  <a:pt x="433519" y="902494"/>
                </a:cubicBezTo>
                <a:cubicBezTo>
                  <a:pt x="437827" y="911111"/>
                  <a:pt x="437187" y="909273"/>
                  <a:pt x="445426" y="912019"/>
                </a:cubicBezTo>
                <a:cubicBezTo>
                  <a:pt x="447807" y="910431"/>
                  <a:pt x="450545" y="909280"/>
                  <a:pt x="452569" y="907256"/>
                </a:cubicBezTo>
                <a:cubicBezTo>
                  <a:pt x="454593" y="905232"/>
                  <a:pt x="454526" y="900674"/>
                  <a:pt x="457332" y="900113"/>
                </a:cubicBezTo>
                <a:cubicBezTo>
                  <a:pt x="463607" y="898858"/>
                  <a:pt x="470032" y="901700"/>
                  <a:pt x="476382" y="902494"/>
                </a:cubicBezTo>
                <a:cubicBezTo>
                  <a:pt x="478763" y="903288"/>
                  <a:pt x="481437" y="903483"/>
                  <a:pt x="483526" y="904875"/>
                </a:cubicBezTo>
                <a:cubicBezTo>
                  <a:pt x="486328" y="906743"/>
                  <a:pt x="487367" y="911359"/>
                  <a:pt x="490669" y="912019"/>
                </a:cubicBezTo>
                <a:cubicBezTo>
                  <a:pt x="496173" y="913120"/>
                  <a:pt x="501782" y="910432"/>
                  <a:pt x="507338" y="909638"/>
                </a:cubicBezTo>
                <a:cubicBezTo>
                  <a:pt x="508132" y="895350"/>
                  <a:pt x="502549" y="879159"/>
                  <a:pt x="509719" y="866775"/>
                </a:cubicBezTo>
                <a:cubicBezTo>
                  <a:pt x="513716" y="859871"/>
                  <a:pt x="526086" y="867258"/>
                  <a:pt x="533532" y="864394"/>
                </a:cubicBezTo>
                <a:cubicBezTo>
                  <a:pt x="537236" y="862969"/>
                  <a:pt x="537870" y="857675"/>
                  <a:pt x="540676" y="854869"/>
                </a:cubicBezTo>
                <a:cubicBezTo>
                  <a:pt x="548880" y="846665"/>
                  <a:pt x="557332" y="849049"/>
                  <a:pt x="569251" y="847725"/>
                </a:cubicBezTo>
                <a:cubicBezTo>
                  <a:pt x="567663" y="841375"/>
                  <a:pt x="565772" y="835093"/>
                  <a:pt x="564488" y="828675"/>
                </a:cubicBezTo>
                <a:cubicBezTo>
                  <a:pt x="561615" y="814308"/>
                  <a:pt x="563387" y="820609"/>
                  <a:pt x="559726" y="809625"/>
                </a:cubicBezTo>
                <a:cubicBezTo>
                  <a:pt x="562380" y="788390"/>
                  <a:pt x="555967" y="788480"/>
                  <a:pt x="571632" y="792956"/>
                </a:cubicBezTo>
                <a:cubicBezTo>
                  <a:pt x="574046" y="793646"/>
                  <a:pt x="576395" y="794544"/>
                  <a:pt x="578776" y="795338"/>
                </a:cubicBezTo>
                <a:cubicBezTo>
                  <a:pt x="581157" y="793750"/>
                  <a:pt x="584131" y="792810"/>
                  <a:pt x="585919" y="790575"/>
                </a:cubicBezTo>
                <a:cubicBezTo>
                  <a:pt x="587487" y="788615"/>
                  <a:pt x="587969" y="785919"/>
                  <a:pt x="588301" y="783431"/>
                </a:cubicBezTo>
                <a:cubicBezTo>
                  <a:pt x="589564" y="773957"/>
                  <a:pt x="589419" y="764330"/>
                  <a:pt x="590682" y="754856"/>
                </a:cubicBezTo>
                <a:cubicBezTo>
                  <a:pt x="591742" y="746904"/>
                  <a:pt x="594490" y="746286"/>
                  <a:pt x="600207" y="740569"/>
                </a:cubicBezTo>
                <a:cubicBezTo>
                  <a:pt x="603931" y="733120"/>
                  <a:pt x="604872" y="728727"/>
                  <a:pt x="612113" y="723900"/>
                </a:cubicBezTo>
                <a:cubicBezTo>
                  <a:pt x="614202" y="722508"/>
                  <a:pt x="616876" y="722313"/>
                  <a:pt x="619257" y="721519"/>
                </a:cubicBezTo>
                <a:cubicBezTo>
                  <a:pt x="621638" y="719138"/>
                  <a:pt x="623844" y="716567"/>
                  <a:pt x="626401" y="714375"/>
                </a:cubicBezTo>
                <a:cubicBezTo>
                  <a:pt x="629414" y="711792"/>
                  <a:pt x="633385" y="710280"/>
                  <a:pt x="635926" y="707231"/>
                </a:cubicBezTo>
                <a:cubicBezTo>
                  <a:pt x="637533" y="705303"/>
                  <a:pt x="637088" y="702282"/>
                  <a:pt x="638307" y="700088"/>
                </a:cubicBezTo>
                <a:cubicBezTo>
                  <a:pt x="641087" y="695084"/>
                  <a:pt x="647832" y="685800"/>
                  <a:pt x="647832" y="685800"/>
                </a:cubicBezTo>
                <a:cubicBezTo>
                  <a:pt x="651007" y="686594"/>
                  <a:pt x="655227" y="685696"/>
                  <a:pt x="657357" y="688181"/>
                </a:cubicBezTo>
                <a:cubicBezTo>
                  <a:pt x="660624" y="691993"/>
                  <a:pt x="659334" y="698292"/>
                  <a:pt x="662119" y="702469"/>
                </a:cubicBezTo>
                <a:lnTo>
                  <a:pt x="666882" y="709613"/>
                </a:lnTo>
                <a:cubicBezTo>
                  <a:pt x="678105" y="707742"/>
                  <a:pt x="680750" y="707691"/>
                  <a:pt x="690694" y="704850"/>
                </a:cubicBezTo>
                <a:cubicBezTo>
                  <a:pt x="693108" y="704160"/>
                  <a:pt x="695388" y="703013"/>
                  <a:pt x="697838" y="702469"/>
                </a:cubicBezTo>
                <a:cubicBezTo>
                  <a:pt x="702551" y="701422"/>
                  <a:pt x="707363" y="700882"/>
                  <a:pt x="712126" y="700088"/>
                </a:cubicBezTo>
                <a:cubicBezTo>
                  <a:pt x="714507" y="698500"/>
                  <a:pt x="718364" y="698040"/>
                  <a:pt x="719269" y="695325"/>
                </a:cubicBezTo>
                <a:cubicBezTo>
                  <a:pt x="723569" y="682425"/>
                  <a:pt x="708533" y="684408"/>
                  <a:pt x="702601" y="683419"/>
                </a:cubicBezTo>
                <a:cubicBezTo>
                  <a:pt x="700220" y="681038"/>
                  <a:pt x="697613" y="678862"/>
                  <a:pt x="695457" y="676275"/>
                </a:cubicBezTo>
                <a:cubicBezTo>
                  <a:pt x="693625" y="674076"/>
                  <a:pt x="692718" y="671155"/>
                  <a:pt x="690694" y="669131"/>
                </a:cubicBezTo>
                <a:cubicBezTo>
                  <a:pt x="688671" y="667108"/>
                  <a:pt x="686036" y="665789"/>
                  <a:pt x="683551" y="664369"/>
                </a:cubicBezTo>
                <a:cubicBezTo>
                  <a:pt x="678248" y="661338"/>
                  <a:pt x="672821" y="658710"/>
                  <a:pt x="666882" y="657225"/>
                </a:cubicBezTo>
                <a:cubicBezTo>
                  <a:pt x="662956" y="656243"/>
                  <a:pt x="658945" y="655638"/>
                  <a:pt x="654976" y="654844"/>
                </a:cubicBezTo>
                <a:cubicBezTo>
                  <a:pt x="655770" y="650875"/>
                  <a:pt x="655349" y="646452"/>
                  <a:pt x="657357" y="642938"/>
                </a:cubicBezTo>
                <a:cubicBezTo>
                  <a:pt x="658777" y="640453"/>
                  <a:pt x="662477" y="640199"/>
                  <a:pt x="664501" y="638175"/>
                </a:cubicBezTo>
                <a:cubicBezTo>
                  <a:pt x="669116" y="633560"/>
                  <a:pt x="669708" y="629697"/>
                  <a:pt x="671644" y="623888"/>
                </a:cubicBezTo>
                <a:cubicBezTo>
                  <a:pt x="671475" y="621865"/>
                  <a:pt x="671649" y="596751"/>
                  <a:pt x="666882" y="588169"/>
                </a:cubicBezTo>
                <a:cubicBezTo>
                  <a:pt x="658819" y="573656"/>
                  <a:pt x="657915" y="578494"/>
                  <a:pt x="654976" y="566738"/>
                </a:cubicBezTo>
                <a:cubicBezTo>
                  <a:pt x="653994" y="562811"/>
                  <a:pt x="653166" y="558838"/>
                  <a:pt x="652594" y="554831"/>
                </a:cubicBezTo>
                <a:cubicBezTo>
                  <a:pt x="651577" y="547716"/>
                  <a:pt x="651829" y="540404"/>
                  <a:pt x="650213" y="533400"/>
                </a:cubicBezTo>
                <a:cubicBezTo>
                  <a:pt x="649415" y="529941"/>
                  <a:pt x="647038" y="527050"/>
                  <a:pt x="645451" y="523875"/>
                </a:cubicBezTo>
                <a:cubicBezTo>
                  <a:pt x="646245" y="503238"/>
                  <a:pt x="646411" y="482567"/>
                  <a:pt x="647832" y="461963"/>
                </a:cubicBezTo>
                <a:cubicBezTo>
                  <a:pt x="648005" y="459459"/>
                  <a:pt x="649090" y="457064"/>
                  <a:pt x="650213" y="454819"/>
                </a:cubicBezTo>
                <a:cubicBezTo>
                  <a:pt x="651493" y="452259"/>
                  <a:pt x="653388" y="450056"/>
                  <a:pt x="654976" y="447675"/>
                </a:cubicBezTo>
                <a:cubicBezTo>
                  <a:pt x="655770" y="444500"/>
                  <a:pt x="656894" y="441390"/>
                  <a:pt x="657357" y="438150"/>
                </a:cubicBezTo>
                <a:cubicBezTo>
                  <a:pt x="661961" y="405920"/>
                  <a:pt x="656595" y="423769"/>
                  <a:pt x="662119" y="407194"/>
                </a:cubicBezTo>
                <a:cubicBezTo>
                  <a:pt x="660667" y="397030"/>
                  <a:pt x="660589" y="384233"/>
                  <a:pt x="652594" y="376238"/>
                </a:cubicBezTo>
                <a:cubicBezTo>
                  <a:pt x="650570" y="374214"/>
                  <a:pt x="648249" y="372075"/>
                  <a:pt x="645451" y="371475"/>
                </a:cubicBezTo>
                <a:cubicBezTo>
                  <a:pt x="636878" y="369638"/>
                  <a:pt x="627988" y="369888"/>
                  <a:pt x="619257" y="369094"/>
                </a:cubicBezTo>
                <a:cubicBezTo>
                  <a:pt x="599362" y="355831"/>
                  <a:pt x="609020" y="363619"/>
                  <a:pt x="590682" y="345281"/>
                </a:cubicBezTo>
                <a:cubicBezTo>
                  <a:pt x="588301" y="342900"/>
                  <a:pt x="586733" y="339203"/>
                  <a:pt x="583538" y="338138"/>
                </a:cubicBezTo>
                <a:cubicBezTo>
                  <a:pt x="570323" y="333732"/>
                  <a:pt x="578885" y="336067"/>
                  <a:pt x="557344" y="333375"/>
                </a:cubicBezTo>
                <a:cubicBezTo>
                  <a:pt x="546959" y="329914"/>
                  <a:pt x="543461" y="330140"/>
                  <a:pt x="535913" y="323850"/>
                </a:cubicBezTo>
                <a:cubicBezTo>
                  <a:pt x="533326" y="321694"/>
                  <a:pt x="531150" y="319087"/>
                  <a:pt x="528769" y="316706"/>
                </a:cubicBezTo>
                <a:cubicBezTo>
                  <a:pt x="527975" y="314325"/>
                  <a:pt x="526880" y="312024"/>
                  <a:pt x="526388" y="309563"/>
                </a:cubicBezTo>
                <a:cubicBezTo>
                  <a:pt x="524926" y="302254"/>
                  <a:pt x="525212" y="292922"/>
                  <a:pt x="521626" y="285750"/>
                </a:cubicBezTo>
                <a:cubicBezTo>
                  <a:pt x="520346" y="283190"/>
                  <a:pt x="518451" y="280987"/>
                  <a:pt x="516863" y="278606"/>
                </a:cubicBezTo>
                <a:cubicBezTo>
                  <a:pt x="513869" y="269623"/>
                  <a:pt x="513145" y="265363"/>
                  <a:pt x="504957" y="257175"/>
                </a:cubicBezTo>
                <a:cubicBezTo>
                  <a:pt x="502576" y="254794"/>
                  <a:pt x="501051" y="250956"/>
                  <a:pt x="497813" y="250031"/>
                </a:cubicBezTo>
                <a:cubicBezTo>
                  <a:pt x="489383" y="247622"/>
                  <a:pt x="480350" y="248444"/>
                  <a:pt x="471619" y="247650"/>
                </a:cubicBezTo>
                <a:cubicBezTo>
                  <a:pt x="469238" y="245269"/>
                  <a:pt x="466147" y="243430"/>
                  <a:pt x="464476" y="240506"/>
                </a:cubicBezTo>
                <a:cubicBezTo>
                  <a:pt x="462852" y="237664"/>
                  <a:pt x="463718" y="233823"/>
                  <a:pt x="462094" y="230981"/>
                </a:cubicBezTo>
                <a:cubicBezTo>
                  <a:pt x="461040" y="229137"/>
                  <a:pt x="450857" y="219482"/>
                  <a:pt x="447807" y="219075"/>
                </a:cubicBezTo>
                <a:cubicBezTo>
                  <a:pt x="438366" y="217816"/>
                  <a:pt x="445426" y="218678"/>
                  <a:pt x="438282" y="219075"/>
                </a:cubicBezTo>
                <a:close/>
              </a:path>
            </a:pathLst>
          </a:custGeom>
          <a:solidFill>
            <a:schemeClr val="accent4">
              <a:lumMod val="40000"/>
              <a:lumOff val="6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/>
          <a:p>
            <a:endParaRPr lang="ru-RU" sz="1500" dirty="0">
              <a:latin typeface="Arial" charset="0"/>
              <a:cs typeface="Arial" pitchFamily="34" charset="0"/>
            </a:endParaRPr>
          </a:p>
        </p:txBody>
      </p:sp>
      <p:sp>
        <p:nvSpPr>
          <p:cNvPr id="225" name="TextBox 5"/>
          <p:cNvSpPr txBox="1">
            <a:spLocks noChangeArrowheads="1"/>
          </p:cNvSpPr>
          <p:nvPr/>
        </p:nvSpPr>
        <p:spPr bwMode="auto">
          <a:xfrm>
            <a:off x="7684150" y="6397736"/>
            <a:ext cx="1424303" cy="36459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43375" rIns="0" bIns="43375">
            <a:spAutoFit/>
          </a:bodyPr>
          <a:lstStyle>
            <a:lvl1pPr defTabSz="1147763" eaLnBrk="0" hangingPunct="0"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defTabSz="1147763" eaLnBrk="0" hangingPunct="0"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defTabSz="1147763" eaLnBrk="0" hangingPunct="0"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defTabSz="1147763" eaLnBrk="0" hangingPunct="0"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defTabSz="1147763" eaLnBrk="0" hangingPunct="0"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defTabSz="11477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defTabSz="11477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defTabSz="11477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defTabSz="11477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eaLnBrk="1" hangingPunct="1"/>
            <a:r>
              <a:rPr lang="ru-RU" sz="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Муниципальные образования, в которых прогнозируется усиление ветра </a:t>
            </a:r>
            <a:br>
              <a:rPr lang="ru-RU" sz="600" dirty="0">
                <a:latin typeface="Times New Roman" panose="02020603050405020304" pitchFamily="18" charset="0"/>
                <a:cs typeface="Times New Roman" panose="02020603050405020304" pitchFamily="18" charset="0"/>
              </a:rPr>
            </a:br>
            <a:r>
              <a:rPr lang="ru-RU" sz="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до </a:t>
            </a:r>
            <a:r>
              <a:rPr lang="ru-RU" sz="6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15-20 </a:t>
            </a:r>
            <a:r>
              <a:rPr lang="ru-RU" sz="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м/с</a:t>
            </a:r>
          </a:p>
        </p:txBody>
      </p:sp>
      <p:sp>
        <p:nvSpPr>
          <p:cNvPr id="229" name="Rectangle 656"/>
          <p:cNvSpPr>
            <a:spLocks noChangeArrowheads="1"/>
          </p:cNvSpPr>
          <p:nvPr/>
        </p:nvSpPr>
        <p:spPr bwMode="auto">
          <a:xfrm>
            <a:off x="7275778" y="6539751"/>
            <a:ext cx="322463" cy="750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0" tIns="0" rIns="0" bIns="0">
            <a:spAutoFit/>
          </a:bodyPr>
          <a:lstStyle/>
          <a:p>
            <a:r>
              <a:rPr lang="ru-RU" altLang="ru-RU" sz="488" i="1" dirty="0">
                <a:latin typeface="Times New Roman" pitchFamily="18" charset="0"/>
                <a:cs typeface="Times New Roman" pitchFamily="18" charset="0"/>
              </a:rPr>
              <a:t>Северский</a:t>
            </a:r>
            <a:endParaRPr lang="ru-RU" altLang="ru-RU" sz="488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26" name="TextBox 225"/>
          <p:cNvSpPr txBox="1"/>
          <p:nvPr/>
        </p:nvSpPr>
        <p:spPr>
          <a:xfrm>
            <a:off x="28965" y="622678"/>
            <a:ext cx="1997489" cy="246219"/>
          </a:xfrm>
          <a:prstGeom prst="rect">
            <a:avLst/>
          </a:prstGeom>
          <a:solidFill>
            <a:schemeClr val="accent2"/>
          </a:solidFill>
          <a:effectLst>
            <a:softEdge rad="63500"/>
          </a:effectLst>
        </p:spPr>
        <p:txBody>
          <a:bodyPr wrap="square" lIns="91438" tIns="45719" rIns="91438" bIns="45719" rtlCol="0">
            <a:spAutoFit/>
          </a:bodyPr>
          <a:lstStyle>
            <a:defPPr>
              <a:defRPr lang="ru-RU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ru-RU" sz="10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Прогноз </a:t>
            </a:r>
            <a:r>
              <a:rPr lang="ru-RU" sz="10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температуры</a:t>
            </a:r>
            <a:endParaRPr lang="ru-RU" sz="10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243" name="Picture 6"/>
          <p:cNvPicPr>
            <a:picLocks noChangeAspect="1" noChangeArrowheads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014131" y="5771548"/>
            <a:ext cx="85686" cy="1070586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</p:pic>
      <p:sp>
        <p:nvSpPr>
          <p:cNvPr id="216" name="TextBox 215"/>
          <p:cNvSpPr txBox="1"/>
          <p:nvPr/>
        </p:nvSpPr>
        <p:spPr>
          <a:xfrm>
            <a:off x="7090498" y="2670396"/>
            <a:ext cx="2028536" cy="190499"/>
          </a:xfrm>
          <a:prstGeom prst="rect">
            <a:avLst/>
          </a:prstGeom>
          <a:solidFill>
            <a:schemeClr val="accent2"/>
          </a:solidFill>
          <a:effectLst>
            <a:softEdge rad="63500"/>
          </a:effectLst>
        </p:spPr>
        <p:txBody>
          <a:bodyPr wrap="square" lIns="68579" tIns="34289" rIns="68579" bIns="34289" rtlCol="0">
            <a:spAutoFit/>
          </a:bodyPr>
          <a:lstStyle>
            <a:defPPr>
              <a:defRPr lang="ru-RU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ru-RU" sz="788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Прогнозируемая </a:t>
            </a:r>
            <a:r>
              <a:rPr lang="ru-RU" sz="788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метеообстановка</a:t>
            </a:r>
            <a:endParaRPr lang="ru-RU" sz="788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8" name="Рисунок 7"/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2016642" y="1011189"/>
            <a:ext cx="113801" cy="967305"/>
          </a:xfrm>
          <a:prstGeom prst="rect">
            <a:avLst/>
          </a:prstGeom>
          <a:ln>
            <a:solidFill>
              <a:schemeClr val="tx1"/>
            </a:solidFill>
          </a:ln>
        </p:spPr>
      </p:pic>
      <p:sp>
        <p:nvSpPr>
          <p:cNvPr id="318" name="TextBox 317"/>
          <p:cNvSpPr txBox="1"/>
          <p:nvPr/>
        </p:nvSpPr>
        <p:spPr>
          <a:xfrm>
            <a:off x="38682" y="2014783"/>
            <a:ext cx="1997489" cy="203487"/>
          </a:xfrm>
          <a:prstGeom prst="rect">
            <a:avLst/>
          </a:prstGeom>
          <a:solidFill>
            <a:schemeClr val="accent2"/>
          </a:solidFill>
          <a:effectLst>
            <a:softEdge rad="63500"/>
          </a:effectLst>
        </p:spPr>
        <p:txBody>
          <a:bodyPr wrap="square" lIns="91438" tIns="45719" rIns="91438" bIns="45719" rtlCol="0">
            <a:spAutoFit/>
          </a:bodyPr>
          <a:lstStyle>
            <a:defPPr>
              <a:defRPr lang="ru-RU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ru-RU" sz="10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Прогноз </a:t>
            </a:r>
            <a:r>
              <a:rPr lang="ru-RU" sz="10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снежного покрова</a:t>
            </a:r>
            <a:endParaRPr lang="ru-RU" sz="10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321" name="Picture 5"/>
          <p:cNvPicPr>
            <a:picLocks noChangeAspect="1" noChangeArrowheads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043230" y="2607652"/>
            <a:ext cx="91811" cy="106456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</p:pic>
      <p:sp>
        <p:nvSpPr>
          <p:cNvPr id="244" name="TextBox 243"/>
          <p:cNvSpPr txBox="1"/>
          <p:nvPr/>
        </p:nvSpPr>
        <p:spPr>
          <a:xfrm>
            <a:off x="79062" y="3693624"/>
            <a:ext cx="1956865" cy="203487"/>
          </a:xfrm>
          <a:prstGeom prst="rect">
            <a:avLst/>
          </a:prstGeom>
          <a:solidFill>
            <a:schemeClr val="accent2"/>
          </a:solidFill>
          <a:ln>
            <a:solidFill>
              <a:schemeClr val="tx1"/>
            </a:solidFill>
          </a:ln>
          <a:effectLst>
            <a:softEdge rad="63500"/>
          </a:effectLst>
        </p:spPr>
        <p:txBody>
          <a:bodyPr wrap="square" lIns="91438" tIns="45719" rIns="91438" bIns="45719" rtlCol="0">
            <a:spAutoFit/>
          </a:bodyPr>
          <a:lstStyle>
            <a:defPPr>
              <a:defRPr lang="ru-RU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ru-RU" sz="10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Прогноз </a:t>
            </a:r>
            <a:r>
              <a:rPr lang="ru-RU" sz="10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выпадения осадков</a:t>
            </a:r>
            <a:endParaRPr lang="ru-RU" sz="10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251" name="Picture 7"/>
          <p:cNvPicPr>
            <a:picLocks noChangeAspect="1" noChangeArrowheads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041176" y="4185013"/>
            <a:ext cx="80318" cy="106685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</p:pic>
      <p:sp>
        <p:nvSpPr>
          <p:cNvPr id="241" name="TextBox 240"/>
          <p:cNvSpPr txBox="1"/>
          <p:nvPr/>
        </p:nvSpPr>
        <p:spPr>
          <a:xfrm>
            <a:off x="102013" y="5288153"/>
            <a:ext cx="1977309" cy="203487"/>
          </a:xfrm>
          <a:prstGeom prst="rect">
            <a:avLst/>
          </a:prstGeom>
          <a:solidFill>
            <a:schemeClr val="accent2"/>
          </a:solidFill>
          <a:effectLst>
            <a:softEdge rad="63500"/>
          </a:effectLst>
        </p:spPr>
        <p:txBody>
          <a:bodyPr wrap="square" lIns="91438" tIns="45719" rIns="91438" bIns="45719" rtlCol="0">
            <a:spAutoFit/>
          </a:bodyPr>
          <a:lstStyle>
            <a:defPPr>
              <a:defRPr lang="ru-RU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ru-RU" sz="10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Прогноз </a:t>
            </a:r>
            <a:r>
              <a:rPr lang="ru-RU" sz="10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порывов ветра</a:t>
            </a:r>
            <a:endParaRPr lang="ru-RU" sz="10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05826264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340" name="Picture 4" descr="E:\!!!!!!!ОММиОППМ\фото\ветер 18.00.JP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8574" y="674252"/>
            <a:ext cx="9195254" cy="622519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4339" name="Picture 3" descr="E:\!!!!!!!ОММиОППМ\фото\ветер 06.JPG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96608" y="706900"/>
            <a:ext cx="2958878" cy="2015116"/>
          </a:xfrm>
          <a:prstGeom prst="rect">
            <a:avLst/>
          </a:prstGeom>
          <a:noFill/>
          <a:ln>
            <a:solidFill>
              <a:schemeClr val="tx1"/>
            </a:solidFill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20" name="Text Box 2"/>
          <p:cNvSpPr txBox="1">
            <a:spLocks noChangeArrowheads="1"/>
          </p:cNvSpPr>
          <p:nvPr/>
        </p:nvSpPr>
        <p:spPr bwMode="auto">
          <a:xfrm>
            <a:off x="0" y="-10137"/>
            <a:ext cx="9144000" cy="676200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noFill/>
            <a:miter lim="800000"/>
            <a:headEnd/>
            <a:tailEnd/>
          </a:ln>
        </p:spPr>
        <p:txBody>
          <a:bodyPr lIns="62137" tIns="31071" rIns="62137" bIns="31071" anchor="ctr"/>
          <a:lstStyle>
            <a:defPPr>
              <a:defRPr lang="ru-RU"/>
            </a:defPPr>
            <a:lvl1pPr algn="ctr">
              <a:defRPr sz="140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sz="1200" dirty="0"/>
              <a:t>ИНФОРМАЦИОННЫЕ МАТЕРИАЛЫ ПО ПОРЫВАМ ВЕТРА </a:t>
            </a:r>
          </a:p>
          <a:p>
            <a:r>
              <a:rPr lang="ru-RU" sz="1200" dirty="0"/>
              <a:t>НА ТЕРРИТОРИИ КРАСНОДАРСКОГО </a:t>
            </a:r>
            <a:r>
              <a:rPr lang="ru-RU" sz="1200" dirty="0" smtClean="0"/>
              <a:t>КРАЯ</a:t>
            </a:r>
          </a:p>
          <a:p>
            <a:r>
              <a:rPr lang="ru-RU" sz="1200" dirty="0" smtClean="0"/>
              <a:t>(с использованием информационных ресурсов </a:t>
            </a:r>
            <a:r>
              <a:rPr lang="en-US" sz="1200" dirty="0" err="1" smtClean="0"/>
              <a:t>Ventusky</a:t>
            </a:r>
            <a:r>
              <a:rPr lang="ru-RU" sz="1200" dirty="0" smtClean="0"/>
              <a:t>, </a:t>
            </a:r>
            <a:r>
              <a:rPr lang="en-US" sz="1200" dirty="0" smtClean="0"/>
              <a:t>Windy)</a:t>
            </a:r>
            <a:endParaRPr lang="ru-RU" sz="1200" dirty="0"/>
          </a:p>
        </p:txBody>
      </p:sp>
      <p:sp>
        <p:nvSpPr>
          <p:cNvPr id="264" name="TextBox 263"/>
          <p:cNvSpPr txBox="1"/>
          <p:nvPr/>
        </p:nvSpPr>
        <p:spPr>
          <a:xfrm>
            <a:off x="0" y="663001"/>
            <a:ext cx="2318085" cy="461663"/>
          </a:xfrm>
          <a:prstGeom prst="rect">
            <a:avLst/>
          </a:prstGeom>
          <a:solidFill>
            <a:srgbClr val="FFFF00">
              <a:alpha val="80000"/>
            </a:srgbClr>
          </a:solidFill>
          <a:ln w="15875">
            <a:solidFill>
              <a:schemeClr val="tx1"/>
            </a:solidFill>
          </a:ln>
          <a:effectLst/>
        </p:spPr>
        <p:txBody>
          <a:bodyPr wrap="square" lIns="91438" tIns="45719" rIns="91438" bIns="45719" rtlCol="0">
            <a:spAutoFit/>
          </a:bodyPr>
          <a:lstStyle>
            <a:defPPr>
              <a:defRPr lang="ru-RU"/>
            </a:defPPr>
            <a:lvl1pPr algn="ctr">
              <a:defRPr sz="1200" b="1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dirty="0"/>
              <a:t>Порывы ветра, м/с</a:t>
            </a:r>
          </a:p>
          <a:p>
            <a:r>
              <a:rPr lang="ru-RU" dirty="0" smtClean="0"/>
              <a:t>06.00 </a:t>
            </a:r>
            <a:r>
              <a:rPr lang="ru-RU" dirty="0" smtClean="0"/>
              <a:t>22.03.2021</a:t>
            </a:r>
            <a:endParaRPr lang="ru-RU" dirty="0"/>
          </a:p>
        </p:txBody>
      </p:sp>
      <p:grpSp>
        <p:nvGrpSpPr>
          <p:cNvPr id="67" name="Группа 66"/>
          <p:cNvGrpSpPr/>
          <p:nvPr/>
        </p:nvGrpSpPr>
        <p:grpSpPr>
          <a:xfrm>
            <a:off x="6874410" y="2777660"/>
            <a:ext cx="2263863" cy="1250662"/>
            <a:chOff x="6479404" y="4986230"/>
            <a:chExt cx="2557092" cy="1244431"/>
          </a:xfrm>
        </p:grpSpPr>
        <p:sp>
          <p:nvSpPr>
            <p:cNvPr id="68" name="Text Box 830"/>
            <p:cNvSpPr txBox="1">
              <a:spLocks noChangeArrowheads="1"/>
            </p:cNvSpPr>
            <p:nvPr/>
          </p:nvSpPr>
          <p:spPr bwMode="auto">
            <a:xfrm>
              <a:off x="6479405" y="5257757"/>
              <a:ext cx="2557090" cy="972904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61541" tIns="30770" rIns="61541" bIns="30770">
              <a:spAutoFit/>
            </a:bodyPr>
            <a:lstStyle>
              <a:lvl1pPr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>
                <a:lnSpc>
                  <a:spcPct val="85000"/>
                </a:lnSpc>
              </a:pPr>
              <a:endParaRPr lang="ru-RU" sz="400" dirty="0" smtClean="0">
                <a:latin typeface="Times New Roman" pitchFamily="18" charset="0"/>
                <a:cs typeface="Times New Roman" pitchFamily="18" charset="0"/>
              </a:endParaRPr>
            </a:p>
            <a:p>
              <a:pPr>
                <a:lnSpc>
                  <a:spcPct val="85000"/>
                </a:lnSpc>
              </a:pPr>
              <a:r>
                <a:rPr lang="ru-RU" sz="1100" b="1" dirty="0" smtClean="0">
                  <a:latin typeface="Times New Roman" pitchFamily="18" charset="0"/>
                  <a:cs typeface="Times New Roman" pitchFamily="18" charset="0"/>
                </a:rPr>
                <a:t>44 </a:t>
              </a:r>
              <a:r>
                <a:rPr lang="ru-RU" sz="1100" dirty="0" smtClean="0">
                  <a:latin typeface="Times New Roman" pitchFamily="18" charset="0"/>
                  <a:cs typeface="Times New Roman" pitchFamily="18" charset="0"/>
                </a:rPr>
                <a:t>муниципальных образований</a:t>
              </a:r>
            </a:p>
            <a:p>
              <a:pPr>
                <a:lnSpc>
                  <a:spcPct val="85000"/>
                </a:lnSpc>
              </a:pPr>
              <a:r>
                <a:rPr lang="ru-RU" sz="1100" b="1" dirty="0" smtClean="0">
                  <a:latin typeface="Times New Roman" pitchFamily="18" charset="0"/>
                  <a:cs typeface="Times New Roman" pitchFamily="18" charset="0"/>
                </a:rPr>
                <a:t>1740 </a:t>
              </a:r>
              <a:r>
                <a:rPr lang="ru-RU" sz="1100" dirty="0" smtClean="0">
                  <a:latin typeface="Times New Roman" pitchFamily="18" charset="0"/>
                  <a:cs typeface="Times New Roman" pitchFamily="18" charset="0"/>
                </a:rPr>
                <a:t>населенных пунктов</a:t>
              </a:r>
            </a:p>
            <a:p>
              <a:pPr>
                <a:lnSpc>
                  <a:spcPct val="85000"/>
                </a:lnSpc>
              </a:pPr>
              <a:r>
                <a:rPr lang="ru-RU" sz="1100" b="1" dirty="0" smtClean="0">
                  <a:latin typeface="Times New Roman" pitchFamily="18" charset="0"/>
                  <a:cs typeface="Times New Roman" pitchFamily="18" charset="0"/>
                </a:rPr>
                <a:t>1 215 462</a:t>
              </a:r>
              <a:r>
                <a:rPr lang="ru-RU" sz="1100" dirty="0" smtClean="0">
                  <a:latin typeface="Times New Roman" pitchFamily="18" charset="0"/>
                  <a:cs typeface="Times New Roman" pitchFamily="18" charset="0"/>
                </a:rPr>
                <a:t> дома, </a:t>
              </a:r>
            </a:p>
            <a:p>
              <a:pPr>
                <a:lnSpc>
                  <a:spcPct val="85000"/>
                </a:lnSpc>
              </a:pPr>
              <a:r>
                <a:rPr lang="ru-RU" sz="1100" b="1" dirty="0">
                  <a:latin typeface="Times New Roman" pitchFamily="18" charset="0"/>
                  <a:cs typeface="Times New Roman" pitchFamily="18" charset="0"/>
                </a:rPr>
                <a:t>5</a:t>
              </a:r>
              <a:r>
                <a:rPr lang="ru-RU" sz="1100" b="1" dirty="0" smtClean="0">
                  <a:latin typeface="Times New Roman" pitchFamily="18" charset="0"/>
                  <a:cs typeface="Times New Roman" pitchFamily="18" charset="0"/>
                </a:rPr>
                <a:t> 620 688</a:t>
              </a:r>
              <a:r>
                <a:rPr lang="ru-RU" sz="1100" dirty="0" smtClean="0">
                  <a:latin typeface="Times New Roman" pitchFamily="18" charset="0"/>
                  <a:cs typeface="Times New Roman" pitchFamily="18" charset="0"/>
                </a:rPr>
                <a:t> </a:t>
              </a:r>
              <a:r>
                <a:rPr lang="ru-RU" sz="1100" dirty="0">
                  <a:latin typeface="Times New Roman" pitchFamily="18" charset="0"/>
                  <a:cs typeface="Times New Roman" pitchFamily="18" charset="0"/>
                </a:rPr>
                <a:t>чел.;</a:t>
              </a:r>
            </a:p>
            <a:p>
              <a:pPr>
                <a:lnSpc>
                  <a:spcPct val="85000"/>
                </a:lnSpc>
              </a:pPr>
              <a:r>
                <a:rPr lang="ru-RU" sz="1100" b="1" dirty="0" smtClean="0">
                  <a:latin typeface="Times New Roman" pitchFamily="18" charset="0"/>
                  <a:cs typeface="Times New Roman" pitchFamily="18" charset="0"/>
                </a:rPr>
                <a:t>6 153</a:t>
              </a:r>
              <a:r>
                <a:rPr lang="ru-RU" sz="1100" dirty="0" smtClean="0">
                  <a:latin typeface="Times New Roman" pitchFamily="18" charset="0"/>
                  <a:cs typeface="Times New Roman" pitchFamily="18" charset="0"/>
                </a:rPr>
                <a:t> СЗО;</a:t>
              </a:r>
            </a:p>
            <a:p>
              <a:pPr>
                <a:lnSpc>
                  <a:spcPct val="85000"/>
                </a:lnSpc>
              </a:pPr>
              <a:r>
                <a:rPr lang="ru-RU" sz="1100" b="1" dirty="0" smtClean="0">
                  <a:latin typeface="Times New Roman" pitchFamily="18" charset="0"/>
                  <a:cs typeface="Times New Roman" pitchFamily="18" charset="0"/>
                </a:rPr>
                <a:t>1 165</a:t>
              </a:r>
              <a:r>
                <a:rPr lang="ru-RU" sz="1100" dirty="0" smtClean="0">
                  <a:latin typeface="Times New Roman" pitchFamily="18" charset="0"/>
                  <a:cs typeface="Times New Roman" pitchFamily="18" charset="0"/>
                </a:rPr>
                <a:t> автомобильных мостов.</a:t>
              </a:r>
            </a:p>
          </p:txBody>
        </p:sp>
        <p:sp>
          <p:nvSpPr>
            <p:cNvPr id="69" name="Rectangle 84"/>
            <p:cNvSpPr>
              <a:spLocks noChangeArrowheads="1"/>
            </p:cNvSpPr>
            <p:nvPr/>
          </p:nvSpPr>
          <p:spPr bwMode="auto">
            <a:xfrm>
              <a:off x="6479404" y="4986230"/>
              <a:ext cx="2557092" cy="338071"/>
            </a:xfrm>
            <a:prstGeom prst="rect">
              <a:avLst/>
            </a:prstGeom>
            <a:solidFill>
              <a:srgbClr val="FF0000"/>
            </a:solidFill>
            <a:ln w="3175">
              <a:solidFill>
                <a:schemeClr val="tx1"/>
              </a:solidFill>
            </a:ln>
            <a:effectLst/>
            <a:extLst/>
          </p:spPr>
          <p:txBody>
            <a:bodyPr wrap="square" lIns="62160" tIns="31079" rIns="62160" bIns="31079">
              <a:spAutoFit/>
            </a:bodyPr>
            <a:lstStyle/>
            <a:p>
              <a:pPr algn="ctr" defTabSz="622300" eaLnBrk="0" hangingPunct="0"/>
              <a:r>
                <a:rPr lang="ru-RU" sz="900" b="1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При наихудшем сценарии в зону отключения попадают:</a:t>
              </a:r>
              <a:endParaRPr lang="ru-RU" sz="900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16" name="Группа 15"/>
          <p:cNvGrpSpPr/>
          <p:nvPr/>
        </p:nvGrpSpPr>
        <p:grpSpPr>
          <a:xfrm>
            <a:off x="4136562" y="3224356"/>
            <a:ext cx="1185312" cy="668769"/>
            <a:chOff x="3757264" y="3100730"/>
            <a:chExt cx="1185312" cy="668769"/>
          </a:xfrm>
        </p:grpSpPr>
        <p:sp>
          <p:nvSpPr>
            <p:cNvPr id="197" name="Прямоугольник 196"/>
            <p:cNvSpPr/>
            <p:nvPr/>
          </p:nvSpPr>
          <p:spPr bwMode="auto">
            <a:xfrm>
              <a:off x="4134015" y="3428216"/>
              <a:ext cx="747769" cy="172619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6357/19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98" name="Прямоугольник 197"/>
            <p:cNvSpPr/>
            <p:nvPr/>
          </p:nvSpPr>
          <p:spPr>
            <a:xfrm>
              <a:off x="4134015" y="3600835"/>
              <a:ext cx="747770" cy="168664"/>
            </a:xfrm>
            <a:prstGeom prst="rect">
              <a:avLst/>
            </a:prstGeom>
            <a:solidFill>
              <a:srgbClr val="92D050"/>
            </a:solidFill>
            <a:ln w="9525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lIns="91434" tIns="45717" rIns="91434" bIns="45717" anchor="ctr"/>
            <a:lstStyle/>
            <a:p>
              <a:pPr algn="ctr"/>
              <a:r>
                <a:rPr lang="ru-RU" sz="650" kern="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50 362/497 806</a:t>
              </a:r>
              <a:endParaRPr lang="ru-RU" sz="650" kern="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99" name="Прямоугольник 198"/>
            <p:cNvSpPr/>
            <p:nvPr/>
          </p:nvSpPr>
          <p:spPr bwMode="auto">
            <a:xfrm>
              <a:off x="4134016" y="3252553"/>
              <a:ext cx="220710" cy="172619"/>
            </a:xfrm>
            <a:prstGeom prst="rect">
              <a:avLst/>
            </a:prstGeom>
            <a:solidFill>
              <a:schemeClr val="accent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b="1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0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00" name="Прямоугольник 199"/>
            <p:cNvSpPr/>
            <p:nvPr/>
          </p:nvSpPr>
          <p:spPr bwMode="auto">
            <a:xfrm>
              <a:off x="4362346" y="3256365"/>
              <a:ext cx="220710" cy="172619"/>
            </a:xfrm>
            <a:prstGeom prst="rect">
              <a:avLst/>
            </a:prstGeom>
            <a:solidFill>
              <a:schemeClr val="accent2">
                <a:lumMod val="60000"/>
                <a:lumOff val="4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b="1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10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01" name="Прямоугольник 200"/>
            <p:cNvSpPr/>
            <p:nvPr/>
          </p:nvSpPr>
          <p:spPr bwMode="auto">
            <a:xfrm>
              <a:off x="4583056" y="3256498"/>
              <a:ext cx="298729" cy="172619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50%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96" name="Text Box 182"/>
            <p:cNvSpPr txBox="1">
              <a:spLocks noChangeArrowheads="1"/>
            </p:cNvSpPr>
            <p:nvPr/>
          </p:nvSpPr>
          <p:spPr bwMode="auto">
            <a:xfrm>
              <a:off x="3757264" y="3100730"/>
              <a:ext cx="1185312" cy="165053"/>
            </a:xfrm>
            <a:prstGeom prst="rect">
              <a:avLst/>
            </a:prstGeom>
            <a:solidFill>
              <a:srgbClr val="FFC000">
                <a:alpha val="75000"/>
              </a:srgbClr>
            </a:solidFill>
            <a:ln>
              <a:solidFill>
                <a:schemeClr val="tx1"/>
              </a:solidFill>
            </a:ln>
            <a:effectLst>
              <a:softEdge rad="12700"/>
            </a:effectLst>
            <a:ex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ru-RU"/>
              </a:defPPr>
              <a:lvl1pPr algn="ctr">
                <a:defRPr sz="8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altLang="ru-RU" dirty="0" err="1" smtClean="0"/>
                <a:t>Выселковский</a:t>
              </a:r>
              <a:r>
                <a:rPr lang="ru-RU" altLang="ru-RU" dirty="0" smtClean="0"/>
                <a:t> район</a:t>
              </a:r>
              <a:endParaRPr lang="ru-RU" altLang="ru-RU" dirty="0"/>
            </a:p>
          </p:txBody>
        </p:sp>
        <p:sp>
          <p:nvSpPr>
            <p:cNvPr id="140" name="Прямоугольник 139"/>
            <p:cNvSpPr/>
            <p:nvPr/>
          </p:nvSpPr>
          <p:spPr bwMode="auto">
            <a:xfrm>
              <a:off x="3785506" y="3265782"/>
              <a:ext cx="336655" cy="160911"/>
            </a:xfrm>
            <a:prstGeom prst="rect">
              <a:avLst/>
            </a:prstGeom>
            <a:solidFill>
              <a:srgbClr val="4ADFE6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7</a:t>
              </a: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℃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10" name="Группа 9"/>
          <p:cNvGrpSpPr/>
          <p:nvPr/>
        </p:nvGrpSpPr>
        <p:grpSpPr>
          <a:xfrm>
            <a:off x="1427883" y="4319113"/>
            <a:ext cx="1079537" cy="648314"/>
            <a:chOff x="2002643" y="4240920"/>
            <a:chExt cx="1079537" cy="648314"/>
          </a:xfrm>
        </p:grpSpPr>
        <p:sp>
          <p:nvSpPr>
            <p:cNvPr id="116" name="Прямоугольник 115"/>
            <p:cNvSpPr/>
            <p:nvPr/>
          </p:nvSpPr>
          <p:spPr bwMode="auto">
            <a:xfrm>
              <a:off x="2329675" y="4554724"/>
              <a:ext cx="747769" cy="172619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6357/19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17" name="Прямоугольник 116"/>
            <p:cNvSpPr/>
            <p:nvPr/>
          </p:nvSpPr>
          <p:spPr>
            <a:xfrm>
              <a:off x="2329675" y="4727343"/>
              <a:ext cx="747770" cy="161891"/>
            </a:xfrm>
            <a:prstGeom prst="rect">
              <a:avLst/>
            </a:prstGeom>
            <a:solidFill>
              <a:srgbClr val="92D050"/>
            </a:solidFill>
            <a:ln w="9525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lIns="91434" tIns="45717" rIns="91434" bIns="45717" anchor="ctr"/>
            <a:lstStyle/>
            <a:p>
              <a:pPr algn="ctr"/>
              <a:r>
                <a:rPr lang="ru-RU" sz="650" kern="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50 362/497 806</a:t>
              </a:r>
              <a:endParaRPr lang="ru-RU" sz="650" kern="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18" name="Прямоугольник 117"/>
            <p:cNvSpPr/>
            <p:nvPr/>
          </p:nvSpPr>
          <p:spPr bwMode="auto">
            <a:xfrm>
              <a:off x="2329676" y="4379061"/>
              <a:ext cx="220710" cy="172619"/>
            </a:xfrm>
            <a:prstGeom prst="rect">
              <a:avLst/>
            </a:prstGeom>
            <a:solidFill>
              <a:schemeClr val="accent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b="1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0</a:t>
              </a:r>
            </a:p>
          </p:txBody>
        </p:sp>
        <p:sp>
          <p:nvSpPr>
            <p:cNvPr id="119" name="Прямоугольник 118"/>
            <p:cNvSpPr/>
            <p:nvPr/>
          </p:nvSpPr>
          <p:spPr bwMode="auto">
            <a:xfrm>
              <a:off x="2558006" y="4382873"/>
              <a:ext cx="220710" cy="172619"/>
            </a:xfrm>
            <a:prstGeom prst="rect">
              <a:avLst/>
            </a:prstGeom>
            <a:solidFill>
              <a:schemeClr val="accent2">
                <a:lumMod val="60000"/>
                <a:lumOff val="4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b="1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9</a:t>
              </a:r>
            </a:p>
          </p:txBody>
        </p:sp>
        <p:sp>
          <p:nvSpPr>
            <p:cNvPr id="121" name="Прямоугольник 120"/>
            <p:cNvSpPr/>
            <p:nvPr/>
          </p:nvSpPr>
          <p:spPr bwMode="auto">
            <a:xfrm>
              <a:off x="2778716" y="4392504"/>
              <a:ext cx="298729" cy="163122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50%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22" name="Text Box 182"/>
            <p:cNvSpPr txBox="1">
              <a:spLocks noChangeArrowheads="1"/>
            </p:cNvSpPr>
            <p:nvPr/>
          </p:nvSpPr>
          <p:spPr bwMode="auto">
            <a:xfrm>
              <a:off x="2002643" y="4240920"/>
              <a:ext cx="1079537" cy="151584"/>
            </a:xfrm>
            <a:prstGeom prst="rect">
              <a:avLst/>
            </a:prstGeom>
            <a:solidFill>
              <a:srgbClr val="FFC000">
                <a:alpha val="75000"/>
              </a:srgbClr>
            </a:solidFill>
            <a:ln>
              <a:solidFill>
                <a:schemeClr val="tx1"/>
              </a:solidFill>
            </a:ln>
            <a:effectLst>
              <a:softEdge rad="12700"/>
            </a:effectLst>
            <a:ex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ru-RU"/>
              </a:defPPr>
              <a:lvl1pPr algn="ctr">
                <a:defRPr sz="8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altLang="ru-RU" dirty="0"/>
                <a:t>ГО Новороссийск</a:t>
              </a:r>
            </a:p>
          </p:txBody>
        </p:sp>
        <p:sp>
          <p:nvSpPr>
            <p:cNvPr id="141" name="Прямоугольник 140"/>
            <p:cNvSpPr/>
            <p:nvPr/>
          </p:nvSpPr>
          <p:spPr bwMode="auto">
            <a:xfrm>
              <a:off x="2002643" y="4388712"/>
              <a:ext cx="336655" cy="154847"/>
            </a:xfrm>
            <a:prstGeom prst="rect">
              <a:avLst/>
            </a:prstGeom>
            <a:solidFill>
              <a:srgbClr val="4ADFE6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7℃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9" name="Группа 8"/>
          <p:cNvGrpSpPr/>
          <p:nvPr/>
        </p:nvGrpSpPr>
        <p:grpSpPr>
          <a:xfrm>
            <a:off x="3285044" y="4884305"/>
            <a:ext cx="1408394" cy="671460"/>
            <a:chOff x="3017004" y="5181947"/>
            <a:chExt cx="1408394" cy="671460"/>
          </a:xfrm>
        </p:grpSpPr>
        <p:sp>
          <p:nvSpPr>
            <p:cNvPr id="83" name="Text Box 182"/>
            <p:cNvSpPr txBox="1">
              <a:spLocks noChangeArrowheads="1"/>
            </p:cNvSpPr>
            <p:nvPr/>
          </p:nvSpPr>
          <p:spPr bwMode="auto">
            <a:xfrm>
              <a:off x="3017004" y="5181947"/>
              <a:ext cx="1408394" cy="165232"/>
            </a:xfrm>
            <a:prstGeom prst="rect">
              <a:avLst/>
            </a:prstGeom>
            <a:solidFill>
              <a:srgbClr val="FFC000">
                <a:alpha val="75000"/>
              </a:srgbClr>
            </a:solidFill>
            <a:ln>
              <a:solidFill>
                <a:schemeClr val="tx1"/>
              </a:solidFill>
            </a:ln>
            <a:effectLst>
              <a:softEdge rad="12700"/>
            </a:effectLst>
            <a:ex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ru-RU"/>
              </a:defPPr>
              <a:lvl1pPr algn="ctr">
                <a:defRPr sz="105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  <a:lvl2pPr>
                <a:defRPr>
                  <a:solidFill>
                    <a:schemeClr val="lt1"/>
                  </a:solidFill>
                </a:defRPr>
              </a:lvl2pPr>
              <a:lvl3pPr>
                <a:defRPr>
                  <a:solidFill>
                    <a:schemeClr val="lt1"/>
                  </a:solidFill>
                </a:defRPr>
              </a:lvl3pPr>
              <a:lvl4pPr>
                <a:defRPr>
                  <a:solidFill>
                    <a:schemeClr val="lt1"/>
                  </a:solidFill>
                </a:defRPr>
              </a:lvl4pPr>
              <a:lvl5pPr>
                <a:defRPr>
                  <a:solidFill>
                    <a:schemeClr val="lt1"/>
                  </a:solidFill>
                </a:defRPr>
              </a:lvl5pPr>
              <a:lvl6pPr>
                <a:defRPr>
                  <a:solidFill>
                    <a:schemeClr val="lt1"/>
                  </a:solidFill>
                </a:defRPr>
              </a:lvl6pPr>
              <a:lvl7pPr>
                <a:defRPr>
                  <a:solidFill>
                    <a:schemeClr val="lt1"/>
                  </a:solidFill>
                </a:defRPr>
              </a:lvl7pPr>
              <a:lvl8pPr>
                <a:defRPr>
                  <a:solidFill>
                    <a:schemeClr val="lt1"/>
                  </a:solidFill>
                </a:defRPr>
              </a:lvl8pPr>
              <a:lvl9pPr>
                <a:defRPr>
                  <a:solidFill>
                    <a:schemeClr val="lt1"/>
                  </a:solidFill>
                </a:defRPr>
              </a:lvl9pPr>
            </a:lstStyle>
            <a:p>
              <a:r>
                <a:rPr lang="ru-RU" altLang="ru-RU" sz="800" dirty="0" smtClean="0">
                  <a:solidFill>
                    <a:schemeClr val="tx1"/>
                  </a:solidFill>
                </a:rPr>
                <a:t>Туапсинский район</a:t>
              </a:r>
              <a:endParaRPr lang="ru-RU" altLang="ru-RU" sz="800" dirty="0">
                <a:solidFill>
                  <a:schemeClr val="tx1"/>
                </a:solidFill>
              </a:endParaRPr>
            </a:p>
          </p:txBody>
        </p:sp>
        <p:sp>
          <p:nvSpPr>
            <p:cNvPr id="86" name="Прямоугольник 85"/>
            <p:cNvSpPr/>
            <p:nvPr/>
          </p:nvSpPr>
          <p:spPr bwMode="auto">
            <a:xfrm>
              <a:off x="3345324" y="5518897"/>
              <a:ext cx="747769" cy="172619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6357/19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7" name="Прямоугольник 86"/>
            <p:cNvSpPr/>
            <p:nvPr/>
          </p:nvSpPr>
          <p:spPr>
            <a:xfrm>
              <a:off x="3349308" y="5691516"/>
              <a:ext cx="743786" cy="161891"/>
            </a:xfrm>
            <a:prstGeom prst="rect">
              <a:avLst/>
            </a:prstGeom>
            <a:solidFill>
              <a:srgbClr val="92D050"/>
            </a:solidFill>
            <a:ln w="9525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lIns="91434" tIns="45717" rIns="91434" bIns="45717" anchor="ctr"/>
            <a:lstStyle/>
            <a:p>
              <a:pPr algn="ctr"/>
              <a:r>
                <a:rPr lang="ru-RU" sz="650" kern="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50 362/497 806</a:t>
              </a:r>
              <a:endParaRPr lang="ru-RU" sz="650" kern="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8" name="Прямоугольник 87"/>
            <p:cNvSpPr/>
            <p:nvPr/>
          </p:nvSpPr>
          <p:spPr bwMode="auto">
            <a:xfrm>
              <a:off x="3345325" y="5343234"/>
              <a:ext cx="220710" cy="172619"/>
            </a:xfrm>
            <a:prstGeom prst="rect">
              <a:avLst/>
            </a:prstGeom>
            <a:solidFill>
              <a:schemeClr val="accent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b="1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2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9" name="Прямоугольник 88"/>
            <p:cNvSpPr/>
            <p:nvPr/>
          </p:nvSpPr>
          <p:spPr bwMode="auto">
            <a:xfrm>
              <a:off x="3573655" y="5347046"/>
              <a:ext cx="220710" cy="172619"/>
            </a:xfrm>
            <a:prstGeom prst="rect">
              <a:avLst/>
            </a:prstGeom>
            <a:solidFill>
              <a:schemeClr val="accent2">
                <a:lumMod val="60000"/>
                <a:lumOff val="4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b="1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7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0" name="Прямоугольник 89"/>
            <p:cNvSpPr/>
            <p:nvPr/>
          </p:nvSpPr>
          <p:spPr bwMode="auto">
            <a:xfrm>
              <a:off x="3794365" y="5347179"/>
              <a:ext cx="298729" cy="172619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50%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42" name="Прямоугольник 141"/>
            <p:cNvSpPr/>
            <p:nvPr/>
          </p:nvSpPr>
          <p:spPr bwMode="auto">
            <a:xfrm>
              <a:off x="3025242" y="5344877"/>
              <a:ext cx="306526" cy="174886"/>
            </a:xfrm>
            <a:prstGeom prst="rect">
              <a:avLst/>
            </a:prstGeom>
            <a:solidFill>
              <a:srgbClr val="4ADFE6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7℃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8" name="Группа 7"/>
          <p:cNvGrpSpPr/>
          <p:nvPr/>
        </p:nvGrpSpPr>
        <p:grpSpPr>
          <a:xfrm>
            <a:off x="4055985" y="6133840"/>
            <a:ext cx="1100118" cy="638039"/>
            <a:chOff x="4168110" y="5987935"/>
            <a:chExt cx="1100118" cy="638039"/>
          </a:xfrm>
        </p:grpSpPr>
        <p:sp>
          <p:nvSpPr>
            <p:cNvPr id="84" name="Text Box 182"/>
            <p:cNvSpPr txBox="1">
              <a:spLocks noChangeArrowheads="1"/>
            </p:cNvSpPr>
            <p:nvPr/>
          </p:nvSpPr>
          <p:spPr bwMode="auto">
            <a:xfrm>
              <a:off x="4234035" y="5987935"/>
              <a:ext cx="1034193" cy="143689"/>
            </a:xfrm>
            <a:prstGeom prst="rect">
              <a:avLst/>
            </a:prstGeom>
            <a:solidFill>
              <a:srgbClr val="FFC000">
                <a:alpha val="75000"/>
              </a:srgbClr>
            </a:solidFill>
            <a:ln>
              <a:solidFill>
                <a:schemeClr val="tx1"/>
              </a:solidFill>
            </a:ln>
            <a:effectLst>
              <a:softEdge rad="12700"/>
            </a:effectLst>
            <a:ex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ru-RU"/>
              </a:defPPr>
              <a:lvl1pPr algn="ctr">
                <a:defRPr sz="8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altLang="ru-RU" dirty="0"/>
                <a:t>ГО Сочи</a:t>
              </a:r>
            </a:p>
          </p:txBody>
        </p:sp>
        <p:sp>
          <p:nvSpPr>
            <p:cNvPr id="111" name="Прямоугольник 110"/>
            <p:cNvSpPr/>
            <p:nvPr/>
          </p:nvSpPr>
          <p:spPr bwMode="auto">
            <a:xfrm>
              <a:off x="4502657" y="6309052"/>
              <a:ext cx="747769" cy="172619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6357/19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12" name="Прямоугольник 111"/>
            <p:cNvSpPr/>
            <p:nvPr/>
          </p:nvSpPr>
          <p:spPr>
            <a:xfrm>
              <a:off x="4502657" y="6481672"/>
              <a:ext cx="747770" cy="144302"/>
            </a:xfrm>
            <a:prstGeom prst="rect">
              <a:avLst/>
            </a:prstGeom>
            <a:solidFill>
              <a:srgbClr val="92D050"/>
            </a:solidFill>
            <a:ln w="9525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lIns="91434" tIns="45717" rIns="91434" bIns="45717" anchor="ctr"/>
            <a:lstStyle/>
            <a:p>
              <a:pPr algn="ctr"/>
              <a:r>
                <a:rPr lang="ru-RU" sz="650" kern="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50 362/497 806</a:t>
              </a:r>
              <a:endParaRPr lang="ru-RU" sz="650" kern="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13" name="Прямоугольник 112"/>
            <p:cNvSpPr/>
            <p:nvPr/>
          </p:nvSpPr>
          <p:spPr bwMode="auto">
            <a:xfrm>
              <a:off x="4502658" y="6133389"/>
              <a:ext cx="220710" cy="172619"/>
            </a:xfrm>
            <a:prstGeom prst="rect">
              <a:avLst/>
            </a:prstGeom>
            <a:solidFill>
              <a:schemeClr val="accent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b="1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3</a:t>
              </a:r>
            </a:p>
          </p:txBody>
        </p:sp>
        <p:sp>
          <p:nvSpPr>
            <p:cNvPr id="114" name="Прямоугольник 113"/>
            <p:cNvSpPr/>
            <p:nvPr/>
          </p:nvSpPr>
          <p:spPr bwMode="auto">
            <a:xfrm>
              <a:off x="4730988" y="6129257"/>
              <a:ext cx="220710" cy="172619"/>
            </a:xfrm>
            <a:prstGeom prst="rect">
              <a:avLst/>
            </a:prstGeom>
            <a:solidFill>
              <a:schemeClr val="accent2">
                <a:lumMod val="60000"/>
                <a:lumOff val="4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b="1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7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15" name="Прямоугольник 114"/>
            <p:cNvSpPr/>
            <p:nvPr/>
          </p:nvSpPr>
          <p:spPr bwMode="auto">
            <a:xfrm>
              <a:off x="4951698" y="6137334"/>
              <a:ext cx="298729" cy="172619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50%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44" name="Прямоугольник 143"/>
            <p:cNvSpPr/>
            <p:nvPr/>
          </p:nvSpPr>
          <p:spPr bwMode="auto">
            <a:xfrm>
              <a:off x="4168110" y="6129257"/>
              <a:ext cx="332076" cy="196780"/>
            </a:xfrm>
            <a:prstGeom prst="rect">
              <a:avLst/>
            </a:prstGeom>
            <a:solidFill>
              <a:srgbClr val="4ADFE6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8℃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12" name="Группа 11"/>
          <p:cNvGrpSpPr/>
          <p:nvPr/>
        </p:nvGrpSpPr>
        <p:grpSpPr>
          <a:xfrm>
            <a:off x="2093601" y="2788713"/>
            <a:ext cx="1623725" cy="676336"/>
            <a:chOff x="1552994" y="2477330"/>
            <a:chExt cx="1486227" cy="676336"/>
          </a:xfrm>
        </p:grpSpPr>
        <p:sp>
          <p:nvSpPr>
            <p:cNvPr id="81" name="Text Box 182"/>
            <p:cNvSpPr txBox="1">
              <a:spLocks noChangeArrowheads="1"/>
            </p:cNvSpPr>
            <p:nvPr/>
          </p:nvSpPr>
          <p:spPr bwMode="auto">
            <a:xfrm>
              <a:off x="1552994" y="2477330"/>
              <a:ext cx="1486227" cy="168334"/>
            </a:xfrm>
            <a:prstGeom prst="rect">
              <a:avLst/>
            </a:prstGeom>
            <a:solidFill>
              <a:srgbClr val="FFC000">
                <a:alpha val="75000"/>
              </a:srgbClr>
            </a:solidFill>
            <a:ln>
              <a:solidFill>
                <a:schemeClr val="tx1"/>
              </a:solidFill>
            </a:ln>
            <a:effectLst>
              <a:softEdge rad="12700"/>
            </a:effectLst>
            <a:ex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ru-RU"/>
              </a:defPPr>
              <a:lvl1pPr algn="ctr">
                <a:defRPr sz="8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altLang="ru-RU" dirty="0" err="1"/>
                <a:t>Приморско-Ахтарский</a:t>
              </a:r>
              <a:r>
                <a:rPr lang="ru-RU" altLang="ru-RU" dirty="0"/>
                <a:t> район</a:t>
              </a:r>
            </a:p>
          </p:txBody>
        </p:sp>
        <p:sp>
          <p:nvSpPr>
            <p:cNvPr id="101" name="Прямоугольник 100"/>
            <p:cNvSpPr/>
            <p:nvPr/>
          </p:nvSpPr>
          <p:spPr bwMode="auto">
            <a:xfrm>
              <a:off x="2054312" y="2819156"/>
              <a:ext cx="747769" cy="172619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6357/19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2" name="Прямоугольник 101"/>
            <p:cNvSpPr/>
            <p:nvPr/>
          </p:nvSpPr>
          <p:spPr>
            <a:xfrm>
              <a:off x="2054312" y="2991775"/>
              <a:ext cx="747770" cy="161891"/>
            </a:xfrm>
            <a:prstGeom prst="rect">
              <a:avLst/>
            </a:prstGeom>
            <a:solidFill>
              <a:srgbClr val="92D050"/>
            </a:solidFill>
            <a:ln w="9525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lIns="91434" tIns="45717" rIns="91434" bIns="45717" anchor="ctr"/>
            <a:lstStyle/>
            <a:p>
              <a:pPr algn="ctr"/>
              <a:r>
                <a:rPr lang="ru-RU" sz="650" kern="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50 362/497 806</a:t>
              </a:r>
              <a:endParaRPr lang="ru-RU" sz="650" kern="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3" name="Прямоугольник 102"/>
            <p:cNvSpPr/>
            <p:nvPr/>
          </p:nvSpPr>
          <p:spPr bwMode="auto">
            <a:xfrm>
              <a:off x="2054313" y="2643493"/>
              <a:ext cx="220710" cy="172619"/>
            </a:xfrm>
            <a:prstGeom prst="rect">
              <a:avLst/>
            </a:prstGeom>
            <a:solidFill>
              <a:schemeClr val="accent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b="1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0</a:t>
              </a:r>
            </a:p>
          </p:txBody>
        </p:sp>
        <p:sp>
          <p:nvSpPr>
            <p:cNvPr id="104" name="Прямоугольник 103"/>
            <p:cNvSpPr/>
            <p:nvPr/>
          </p:nvSpPr>
          <p:spPr bwMode="auto">
            <a:xfrm>
              <a:off x="2282643" y="2647305"/>
              <a:ext cx="220710" cy="172619"/>
            </a:xfrm>
            <a:prstGeom prst="rect">
              <a:avLst/>
            </a:prstGeom>
            <a:solidFill>
              <a:schemeClr val="accent2">
                <a:lumMod val="60000"/>
                <a:lumOff val="4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b="1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9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5" name="Прямоугольник 104"/>
            <p:cNvSpPr/>
            <p:nvPr/>
          </p:nvSpPr>
          <p:spPr bwMode="auto">
            <a:xfrm>
              <a:off x="2503353" y="2647438"/>
              <a:ext cx="298729" cy="172619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50%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45" name="Прямоугольник 144"/>
            <p:cNvSpPr/>
            <p:nvPr/>
          </p:nvSpPr>
          <p:spPr bwMode="auto">
            <a:xfrm>
              <a:off x="1736928" y="2640449"/>
              <a:ext cx="313575" cy="153812"/>
            </a:xfrm>
            <a:prstGeom prst="rect">
              <a:avLst/>
            </a:prstGeom>
            <a:solidFill>
              <a:srgbClr val="4ADFE6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4℃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14" name="Группа 13"/>
          <p:cNvGrpSpPr/>
          <p:nvPr/>
        </p:nvGrpSpPr>
        <p:grpSpPr>
          <a:xfrm>
            <a:off x="3915998" y="1940819"/>
            <a:ext cx="1240105" cy="678122"/>
            <a:chOff x="4019142" y="1867819"/>
            <a:chExt cx="1240105" cy="678122"/>
          </a:xfrm>
        </p:grpSpPr>
        <p:sp>
          <p:nvSpPr>
            <p:cNvPr id="134" name="Прямоугольник 133"/>
            <p:cNvSpPr/>
            <p:nvPr/>
          </p:nvSpPr>
          <p:spPr bwMode="auto">
            <a:xfrm>
              <a:off x="4434012" y="2204658"/>
              <a:ext cx="747769" cy="172619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6357/19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35" name="Прямоугольник 134"/>
            <p:cNvSpPr/>
            <p:nvPr/>
          </p:nvSpPr>
          <p:spPr>
            <a:xfrm>
              <a:off x="4434012" y="2377277"/>
              <a:ext cx="747770" cy="168664"/>
            </a:xfrm>
            <a:prstGeom prst="rect">
              <a:avLst/>
            </a:prstGeom>
            <a:solidFill>
              <a:srgbClr val="92D050"/>
            </a:solidFill>
            <a:ln w="9525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lIns="91434" tIns="45717" rIns="91434" bIns="45717" anchor="ctr"/>
            <a:lstStyle/>
            <a:p>
              <a:pPr algn="ctr"/>
              <a:r>
                <a:rPr lang="ru-RU" sz="650" kern="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50 362/497 806</a:t>
              </a:r>
              <a:endParaRPr lang="ru-RU" sz="650" kern="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36" name="Прямоугольник 135"/>
            <p:cNvSpPr/>
            <p:nvPr/>
          </p:nvSpPr>
          <p:spPr bwMode="auto">
            <a:xfrm>
              <a:off x="4434013" y="2028995"/>
              <a:ext cx="220710" cy="172619"/>
            </a:xfrm>
            <a:prstGeom prst="rect">
              <a:avLst/>
            </a:prstGeom>
            <a:solidFill>
              <a:schemeClr val="accent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b="1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0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37" name="Прямоугольник 136"/>
            <p:cNvSpPr/>
            <p:nvPr/>
          </p:nvSpPr>
          <p:spPr bwMode="auto">
            <a:xfrm>
              <a:off x="4662343" y="2032807"/>
              <a:ext cx="220710" cy="172619"/>
            </a:xfrm>
            <a:prstGeom prst="rect">
              <a:avLst/>
            </a:prstGeom>
            <a:solidFill>
              <a:schemeClr val="accent2">
                <a:lumMod val="60000"/>
                <a:lumOff val="4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b="1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11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38" name="Прямоугольник 137"/>
            <p:cNvSpPr/>
            <p:nvPr/>
          </p:nvSpPr>
          <p:spPr bwMode="auto">
            <a:xfrm>
              <a:off x="4883053" y="2032940"/>
              <a:ext cx="298729" cy="172619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50%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39" name="Text Box 182"/>
            <p:cNvSpPr txBox="1">
              <a:spLocks noChangeArrowheads="1"/>
            </p:cNvSpPr>
            <p:nvPr/>
          </p:nvSpPr>
          <p:spPr bwMode="auto">
            <a:xfrm>
              <a:off x="4019142" y="1867819"/>
              <a:ext cx="1240105" cy="161109"/>
            </a:xfrm>
            <a:prstGeom prst="rect">
              <a:avLst/>
            </a:prstGeom>
            <a:solidFill>
              <a:srgbClr val="FFC000">
                <a:alpha val="75000"/>
              </a:srgbClr>
            </a:solidFill>
            <a:ln>
              <a:solidFill>
                <a:schemeClr val="tx1"/>
              </a:solidFill>
            </a:ln>
            <a:effectLst>
              <a:softEdge rad="12700"/>
            </a:effectLst>
            <a:ex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ru-RU"/>
              </a:defPPr>
              <a:lvl1pPr algn="ctr">
                <a:defRPr sz="8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altLang="ru-RU" dirty="0" smtClean="0"/>
                <a:t>Ленинградский район</a:t>
              </a:r>
              <a:endParaRPr lang="ru-RU" altLang="ru-RU" dirty="0"/>
            </a:p>
          </p:txBody>
        </p:sp>
        <p:sp>
          <p:nvSpPr>
            <p:cNvPr id="146" name="Прямоугольник 145"/>
            <p:cNvSpPr/>
            <p:nvPr/>
          </p:nvSpPr>
          <p:spPr bwMode="auto">
            <a:xfrm>
              <a:off x="4085567" y="2037248"/>
              <a:ext cx="339832" cy="132693"/>
            </a:xfrm>
            <a:prstGeom prst="rect">
              <a:avLst/>
            </a:prstGeom>
            <a:solidFill>
              <a:srgbClr val="4ADFE6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7</a:t>
              </a: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℃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11" name="Группа 10"/>
          <p:cNvGrpSpPr/>
          <p:nvPr/>
        </p:nvGrpSpPr>
        <p:grpSpPr>
          <a:xfrm>
            <a:off x="960374" y="3508704"/>
            <a:ext cx="1134458" cy="673114"/>
            <a:chOff x="1030210" y="3471688"/>
            <a:chExt cx="1134458" cy="673114"/>
          </a:xfrm>
        </p:grpSpPr>
        <p:sp>
          <p:nvSpPr>
            <p:cNvPr id="82" name="Text Box 182"/>
            <p:cNvSpPr txBox="1">
              <a:spLocks noChangeArrowheads="1"/>
            </p:cNvSpPr>
            <p:nvPr/>
          </p:nvSpPr>
          <p:spPr bwMode="auto">
            <a:xfrm>
              <a:off x="1030210" y="3471688"/>
              <a:ext cx="1134457" cy="173598"/>
            </a:xfrm>
            <a:prstGeom prst="rect">
              <a:avLst/>
            </a:prstGeom>
            <a:solidFill>
              <a:srgbClr val="FFC000">
                <a:alpha val="75000"/>
              </a:srgbClr>
            </a:solidFill>
            <a:ln>
              <a:solidFill>
                <a:schemeClr val="tx1"/>
              </a:solidFill>
            </a:ln>
            <a:effectLst>
              <a:softEdge rad="12700"/>
            </a:effectLst>
            <a:ex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ru-RU"/>
              </a:defPPr>
              <a:lvl1pPr algn="ctr">
                <a:defRPr sz="8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altLang="ru-RU" dirty="0"/>
                <a:t>Темрюкский район</a:t>
              </a:r>
            </a:p>
          </p:txBody>
        </p:sp>
        <p:sp>
          <p:nvSpPr>
            <p:cNvPr id="96" name="Прямоугольник 95"/>
            <p:cNvSpPr/>
            <p:nvPr/>
          </p:nvSpPr>
          <p:spPr bwMode="auto">
            <a:xfrm>
              <a:off x="1416898" y="3803519"/>
              <a:ext cx="747769" cy="172619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6357/19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7" name="Прямоугольник 96"/>
            <p:cNvSpPr/>
            <p:nvPr/>
          </p:nvSpPr>
          <p:spPr>
            <a:xfrm>
              <a:off x="1416898" y="3976138"/>
              <a:ext cx="747770" cy="168664"/>
            </a:xfrm>
            <a:prstGeom prst="rect">
              <a:avLst/>
            </a:prstGeom>
            <a:solidFill>
              <a:srgbClr val="92D050"/>
            </a:solidFill>
            <a:ln w="9525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lIns="91434" tIns="45717" rIns="91434" bIns="45717" anchor="ctr"/>
            <a:lstStyle/>
            <a:p>
              <a:pPr algn="ctr"/>
              <a:r>
                <a:rPr lang="ru-RU" sz="650" kern="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50 362/497 806</a:t>
              </a:r>
              <a:endParaRPr lang="ru-RU" sz="650" kern="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8" name="Прямоугольник 97"/>
            <p:cNvSpPr/>
            <p:nvPr/>
          </p:nvSpPr>
          <p:spPr bwMode="auto">
            <a:xfrm>
              <a:off x="1416899" y="3627856"/>
              <a:ext cx="220710" cy="172619"/>
            </a:xfrm>
            <a:prstGeom prst="rect">
              <a:avLst/>
            </a:prstGeom>
            <a:solidFill>
              <a:schemeClr val="accent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b="1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0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9" name="Прямоугольник 98"/>
            <p:cNvSpPr/>
            <p:nvPr/>
          </p:nvSpPr>
          <p:spPr bwMode="auto">
            <a:xfrm>
              <a:off x="1645229" y="3631668"/>
              <a:ext cx="220710" cy="172619"/>
            </a:xfrm>
            <a:prstGeom prst="rect">
              <a:avLst/>
            </a:prstGeom>
            <a:solidFill>
              <a:schemeClr val="accent2">
                <a:lumMod val="60000"/>
                <a:lumOff val="4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b="1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8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0" name="Прямоугольник 99"/>
            <p:cNvSpPr/>
            <p:nvPr/>
          </p:nvSpPr>
          <p:spPr bwMode="auto">
            <a:xfrm>
              <a:off x="1865939" y="3631801"/>
              <a:ext cx="298729" cy="172619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50%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52" name="Прямоугольник 151"/>
            <p:cNvSpPr/>
            <p:nvPr/>
          </p:nvSpPr>
          <p:spPr bwMode="auto">
            <a:xfrm>
              <a:off x="1030212" y="3622743"/>
              <a:ext cx="377927" cy="179891"/>
            </a:xfrm>
            <a:prstGeom prst="rect">
              <a:avLst/>
            </a:prstGeom>
            <a:solidFill>
              <a:srgbClr val="4ADFE6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5</a:t>
              </a: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℃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13" name="Группа 12"/>
          <p:cNvGrpSpPr/>
          <p:nvPr/>
        </p:nvGrpSpPr>
        <p:grpSpPr>
          <a:xfrm>
            <a:off x="2255884" y="1486326"/>
            <a:ext cx="1073658" cy="678325"/>
            <a:chOff x="2471157" y="1318339"/>
            <a:chExt cx="1073658" cy="678325"/>
          </a:xfrm>
        </p:grpSpPr>
        <p:sp>
          <p:nvSpPr>
            <p:cNvPr id="80" name="Text Box 182"/>
            <p:cNvSpPr txBox="1">
              <a:spLocks noChangeArrowheads="1"/>
            </p:cNvSpPr>
            <p:nvPr/>
          </p:nvSpPr>
          <p:spPr bwMode="auto">
            <a:xfrm>
              <a:off x="2611181" y="1318339"/>
              <a:ext cx="933634" cy="165232"/>
            </a:xfrm>
            <a:prstGeom prst="rect">
              <a:avLst/>
            </a:prstGeom>
            <a:solidFill>
              <a:srgbClr val="FFC000">
                <a:alpha val="75000"/>
              </a:srgbClr>
            </a:solidFill>
            <a:ln>
              <a:solidFill>
                <a:schemeClr val="tx1"/>
              </a:solidFill>
            </a:ln>
            <a:effectLst>
              <a:softEdge rad="12700"/>
            </a:effectLst>
            <a:ex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ru-RU"/>
              </a:defPPr>
              <a:lvl1pPr algn="ctr">
                <a:defRPr sz="8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altLang="ru-RU" dirty="0"/>
                <a:t>Ейский район</a:t>
              </a:r>
            </a:p>
          </p:txBody>
        </p:sp>
        <p:sp>
          <p:nvSpPr>
            <p:cNvPr id="91" name="Прямоугольник 90"/>
            <p:cNvSpPr/>
            <p:nvPr/>
          </p:nvSpPr>
          <p:spPr bwMode="auto">
            <a:xfrm>
              <a:off x="2796879" y="1662154"/>
              <a:ext cx="747769" cy="172619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6357/19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2" name="Прямоугольник 91"/>
            <p:cNvSpPr/>
            <p:nvPr/>
          </p:nvSpPr>
          <p:spPr>
            <a:xfrm>
              <a:off x="2800863" y="1834773"/>
              <a:ext cx="743786" cy="161891"/>
            </a:xfrm>
            <a:prstGeom prst="rect">
              <a:avLst/>
            </a:prstGeom>
            <a:solidFill>
              <a:srgbClr val="92D050"/>
            </a:solidFill>
            <a:ln w="9525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lIns="91434" tIns="45717" rIns="91434" bIns="45717" anchor="ctr"/>
            <a:lstStyle/>
            <a:p>
              <a:pPr algn="ctr"/>
              <a:r>
                <a:rPr lang="ru-RU" sz="650" kern="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50 362/497 806</a:t>
              </a:r>
              <a:endParaRPr lang="ru-RU" sz="650" kern="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3" name="Прямоугольник 92"/>
            <p:cNvSpPr/>
            <p:nvPr/>
          </p:nvSpPr>
          <p:spPr bwMode="auto">
            <a:xfrm>
              <a:off x="2796880" y="1486491"/>
              <a:ext cx="220710" cy="172619"/>
            </a:xfrm>
            <a:prstGeom prst="rect">
              <a:avLst/>
            </a:prstGeom>
            <a:solidFill>
              <a:schemeClr val="accent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b="1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0</a:t>
              </a:r>
            </a:p>
          </p:txBody>
        </p:sp>
        <p:sp>
          <p:nvSpPr>
            <p:cNvPr id="94" name="Прямоугольник 93"/>
            <p:cNvSpPr/>
            <p:nvPr/>
          </p:nvSpPr>
          <p:spPr bwMode="auto">
            <a:xfrm>
              <a:off x="3025210" y="1482065"/>
              <a:ext cx="220710" cy="172619"/>
            </a:xfrm>
            <a:prstGeom prst="rect">
              <a:avLst/>
            </a:prstGeom>
            <a:solidFill>
              <a:schemeClr val="accent2">
                <a:lumMod val="60000"/>
                <a:lumOff val="4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b="1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11</a:t>
              </a:r>
            </a:p>
          </p:txBody>
        </p:sp>
        <p:sp>
          <p:nvSpPr>
            <p:cNvPr id="95" name="Прямоугольник 94"/>
            <p:cNvSpPr/>
            <p:nvPr/>
          </p:nvSpPr>
          <p:spPr bwMode="auto">
            <a:xfrm>
              <a:off x="3245920" y="1482198"/>
              <a:ext cx="298729" cy="172619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50%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54" name="Прямоугольник 153"/>
            <p:cNvSpPr/>
            <p:nvPr/>
          </p:nvSpPr>
          <p:spPr bwMode="auto">
            <a:xfrm>
              <a:off x="2471157" y="1489174"/>
              <a:ext cx="325721" cy="165505"/>
            </a:xfrm>
            <a:prstGeom prst="rect">
              <a:avLst/>
            </a:prstGeom>
            <a:solidFill>
              <a:srgbClr val="4ADFE6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5</a:t>
              </a: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℃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15" name="Группа 14"/>
          <p:cNvGrpSpPr/>
          <p:nvPr/>
        </p:nvGrpSpPr>
        <p:grpSpPr>
          <a:xfrm>
            <a:off x="2817014" y="4056394"/>
            <a:ext cx="1233749" cy="655642"/>
            <a:chOff x="3380457" y="3918575"/>
            <a:chExt cx="1233749" cy="655642"/>
          </a:xfrm>
        </p:grpSpPr>
        <p:sp>
          <p:nvSpPr>
            <p:cNvPr id="85" name="Text Box 182"/>
            <p:cNvSpPr txBox="1">
              <a:spLocks noChangeArrowheads="1"/>
            </p:cNvSpPr>
            <p:nvPr/>
          </p:nvSpPr>
          <p:spPr bwMode="auto">
            <a:xfrm>
              <a:off x="3576160" y="3918575"/>
              <a:ext cx="1034193" cy="159011"/>
            </a:xfrm>
            <a:prstGeom prst="rect">
              <a:avLst/>
            </a:prstGeom>
            <a:solidFill>
              <a:srgbClr val="FFC000">
                <a:alpha val="75000"/>
              </a:srgbClr>
            </a:solidFill>
            <a:ln>
              <a:solidFill>
                <a:schemeClr val="tx1"/>
              </a:solidFill>
            </a:ln>
            <a:effectLst>
              <a:softEdge rad="12700"/>
            </a:effectLst>
            <a:ex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ru-RU"/>
              </a:defPPr>
              <a:lvl1pPr algn="ctr">
                <a:defRPr sz="8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altLang="ru-RU" dirty="0"/>
                <a:t>ГО Краснодар</a:t>
              </a:r>
            </a:p>
          </p:txBody>
        </p:sp>
        <p:sp>
          <p:nvSpPr>
            <p:cNvPr id="106" name="Прямоугольник 105"/>
            <p:cNvSpPr/>
            <p:nvPr/>
          </p:nvSpPr>
          <p:spPr bwMode="auto">
            <a:xfrm>
              <a:off x="3866436" y="4239707"/>
              <a:ext cx="747769" cy="172619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6357/19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7" name="Прямоугольник 106"/>
            <p:cNvSpPr/>
            <p:nvPr/>
          </p:nvSpPr>
          <p:spPr>
            <a:xfrm>
              <a:off x="3866436" y="4412326"/>
              <a:ext cx="747770" cy="161891"/>
            </a:xfrm>
            <a:prstGeom prst="rect">
              <a:avLst/>
            </a:prstGeom>
            <a:solidFill>
              <a:srgbClr val="92D050"/>
            </a:solidFill>
            <a:ln w="9525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lIns="91434" tIns="45717" rIns="91434" bIns="45717" anchor="ctr"/>
            <a:lstStyle/>
            <a:p>
              <a:pPr algn="ctr"/>
              <a:r>
                <a:rPr lang="ru-RU" sz="650" kern="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50 362/497 806</a:t>
              </a:r>
              <a:endParaRPr lang="ru-RU" sz="650" kern="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8" name="Прямоугольник 107"/>
            <p:cNvSpPr/>
            <p:nvPr/>
          </p:nvSpPr>
          <p:spPr bwMode="auto">
            <a:xfrm>
              <a:off x="3866437" y="4064044"/>
              <a:ext cx="220710" cy="172619"/>
            </a:xfrm>
            <a:prstGeom prst="rect">
              <a:avLst/>
            </a:prstGeom>
            <a:solidFill>
              <a:schemeClr val="accent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b="1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0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9" name="Прямоугольник 108"/>
            <p:cNvSpPr/>
            <p:nvPr/>
          </p:nvSpPr>
          <p:spPr bwMode="auto">
            <a:xfrm>
              <a:off x="4094767" y="4067856"/>
              <a:ext cx="220710" cy="172619"/>
            </a:xfrm>
            <a:prstGeom prst="rect">
              <a:avLst/>
            </a:prstGeom>
            <a:solidFill>
              <a:schemeClr val="accent2">
                <a:lumMod val="60000"/>
                <a:lumOff val="4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b="1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9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10" name="Прямоугольник 109"/>
            <p:cNvSpPr/>
            <p:nvPr/>
          </p:nvSpPr>
          <p:spPr bwMode="auto">
            <a:xfrm>
              <a:off x="4315477" y="4060471"/>
              <a:ext cx="298729" cy="180138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50%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07" name="Прямоугольник 206"/>
            <p:cNvSpPr/>
            <p:nvPr/>
          </p:nvSpPr>
          <p:spPr bwMode="auto">
            <a:xfrm>
              <a:off x="3380457" y="4060470"/>
              <a:ext cx="472096" cy="187454"/>
            </a:xfrm>
            <a:prstGeom prst="rect">
              <a:avLst/>
            </a:prstGeom>
            <a:solidFill>
              <a:srgbClr val="4ADFE6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7℃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211" name="Группа 210"/>
          <p:cNvGrpSpPr/>
          <p:nvPr/>
        </p:nvGrpSpPr>
        <p:grpSpPr>
          <a:xfrm>
            <a:off x="6897577" y="4113555"/>
            <a:ext cx="2605321" cy="2732512"/>
            <a:chOff x="6897577" y="4113555"/>
            <a:chExt cx="2605321" cy="2732512"/>
          </a:xfrm>
        </p:grpSpPr>
        <p:grpSp>
          <p:nvGrpSpPr>
            <p:cNvPr id="214" name="Группа 1145"/>
            <p:cNvGrpSpPr/>
            <p:nvPr/>
          </p:nvGrpSpPr>
          <p:grpSpPr>
            <a:xfrm>
              <a:off x="6897577" y="4113555"/>
              <a:ext cx="2249979" cy="2732512"/>
              <a:chOff x="6759625" y="4893992"/>
              <a:chExt cx="2096871" cy="1946188"/>
            </a:xfrm>
          </p:grpSpPr>
          <p:sp>
            <p:nvSpPr>
              <p:cNvPr id="243" name="Rectangle 93"/>
              <p:cNvSpPr>
                <a:spLocks noChangeArrowheads="1"/>
              </p:cNvSpPr>
              <p:nvPr/>
            </p:nvSpPr>
            <p:spPr bwMode="auto">
              <a:xfrm>
                <a:off x="6759625" y="4918615"/>
                <a:ext cx="2096871" cy="1921565"/>
              </a:xfrm>
              <a:prstGeom prst="rect">
                <a:avLst/>
              </a:prstGeom>
              <a:solidFill>
                <a:schemeClr val="bg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endParaRPr lang="ru-RU" altLang="ru-RU" sz="675" dirty="0">
                  <a:latin typeface="Calibri" panose="020F050202020403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4" name="Text Box 97"/>
              <p:cNvSpPr txBox="1">
                <a:spLocks noChangeArrowheads="1"/>
              </p:cNvSpPr>
              <p:nvPr/>
            </p:nvSpPr>
            <p:spPr bwMode="auto">
              <a:xfrm>
                <a:off x="7197788" y="4893992"/>
                <a:ext cx="1606383" cy="1797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127985" tIns="63994" rIns="127985" bIns="63994">
                <a:spAutoFit/>
              </a:bodyPr>
              <a:lstStyle>
                <a:lvl1pPr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r>
                  <a:rPr lang="ru-RU" altLang="ru-RU" sz="800" i="1" dirty="0">
                    <a:cs typeface="Arial" panose="020B0604020202020204" pitchFamily="34" charset="0"/>
                  </a:rPr>
                  <a:t>Условные обозначения</a:t>
                </a:r>
              </a:p>
            </p:txBody>
          </p:sp>
          <p:sp>
            <p:nvSpPr>
              <p:cNvPr id="245" name="Text Box 97"/>
              <p:cNvSpPr txBox="1">
                <a:spLocks noChangeArrowheads="1"/>
              </p:cNvSpPr>
              <p:nvPr/>
            </p:nvSpPr>
            <p:spPr bwMode="auto">
              <a:xfrm>
                <a:off x="7187581" y="6232909"/>
                <a:ext cx="1609849" cy="16603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127985" tIns="63994" rIns="127985" bIns="63994">
                <a:spAutoFit/>
              </a:bodyPr>
              <a:lstStyle>
                <a:lvl1pPr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endParaRPr lang="ru-RU" altLang="ru-RU" sz="675" b="0" dirty="0">
                  <a:cs typeface="Arial" panose="020B0604020202020204" pitchFamily="34" charset="0"/>
                </a:endParaRPr>
              </a:p>
            </p:txBody>
          </p:sp>
        </p:grpSp>
        <p:sp>
          <p:nvSpPr>
            <p:cNvPr id="215" name="Полилиния 214"/>
            <p:cNvSpPr/>
            <p:nvPr/>
          </p:nvSpPr>
          <p:spPr>
            <a:xfrm>
              <a:off x="7094516" y="5367316"/>
              <a:ext cx="170970" cy="163882"/>
            </a:xfrm>
            <a:custGeom>
              <a:avLst/>
              <a:gdLst>
                <a:gd name="connsiteX0" fmla="*/ 304029 w 3865376"/>
                <a:gd name="connsiteY0" fmla="*/ 1245 h 2751529"/>
                <a:gd name="connsiteX1" fmla="*/ 167671 w 3865376"/>
                <a:gd name="connsiteY1" fmla="*/ 129582 h 2751529"/>
                <a:gd name="connsiteX2" fmla="*/ 7250 w 3865376"/>
                <a:gd name="connsiteY2" fmla="*/ 378234 h 2751529"/>
                <a:gd name="connsiteX3" fmla="*/ 63397 w 3865376"/>
                <a:gd name="connsiteY3" fmla="*/ 530634 h 2751529"/>
                <a:gd name="connsiteX4" fmla="*/ 376219 w 3865376"/>
                <a:gd name="connsiteY4" fmla="*/ 634908 h 2751529"/>
                <a:gd name="connsiteX5" fmla="*/ 560703 w 3865376"/>
                <a:gd name="connsiteY5" fmla="*/ 771266 h 2751529"/>
                <a:gd name="connsiteX6" fmla="*/ 761229 w 3865376"/>
                <a:gd name="connsiteY6" fmla="*/ 907624 h 2751529"/>
                <a:gd name="connsiteX7" fmla="*/ 945713 w 3865376"/>
                <a:gd name="connsiteY7" fmla="*/ 1108150 h 2751529"/>
                <a:gd name="connsiteX8" fmla="*/ 1009882 w 3865376"/>
                <a:gd name="connsiteY8" fmla="*/ 1340761 h 2751529"/>
                <a:gd name="connsiteX9" fmla="*/ 921650 w 3865376"/>
                <a:gd name="connsiteY9" fmla="*/ 1581392 h 2751529"/>
                <a:gd name="connsiteX10" fmla="*/ 769250 w 3865376"/>
                <a:gd name="connsiteY10" fmla="*/ 1653582 h 2751529"/>
                <a:gd name="connsiteX11" fmla="*/ 239861 w 3865376"/>
                <a:gd name="connsiteY11" fmla="*/ 1637540 h 2751529"/>
                <a:gd name="connsiteX12" fmla="*/ 432366 w 3865376"/>
                <a:gd name="connsiteY12" fmla="*/ 1749834 h 2751529"/>
                <a:gd name="connsiteX13" fmla="*/ 672997 w 3865376"/>
                <a:gd name="connsiteY13" fmla="*/ 2022550 h 2751529"/>
                <a:gd name="connsiteX14" fmla="*/ 921650 w 3865376"/>
                <a:gd name="connsiteY14" fmla="*/ 2215056 h 2751529"/>
                <a:gd name="connsiteX15" fmla="*/ 1162282 w 3865376"/>
                <a:gd name="connsiteY15" fmla="*/ 2455687 h 2751529"/>
                <a:gd name="connsiteX16" fmla="*/ 1370829 w 3865376"/>
                <a:gd name="connsiteY16" fmla="*/ 2632150 h 2751529"/>
                <a:gd name="connsiteX17" fmla="*/ 1434997 w 3865376"/>
                <a:gd name="connsiteY17" fmla="*/ 2736424 h 2751529"/>
                <a:gd name="connsiteX18" fmla="*/ 1683650 w 3865376"/>
                <a:gd name="connsiteY18" fmla="*/ 2736424 h 2751529"/>
                <a:gd name="connsiteX19" fmla="*/ 1747819 w 3865376"/>
                <a:gd name="connsiteY19" fmla="*/ 2600066 h 2751529"/>
                <a:gd name="connsiteX20" fmla="*/ 1820008 w 3865376"/>
                <a:gd name="connsiteY20" fmla="*/ 2383498 h 2751529"/>
                <a:gd name="connsiteX21" fmla="*/ 1980429 w 3865376"/>
                <a:gd name="connsiteY21" fmla="*/ 2287245 h 2751529"/>
                <a:gd name="connsiteX22" fmla="*/ 2261166 w 3865376"/>
                <a:gd name="connsiteY22" fmla="*/ 2303287 h 2751529"/>
                <a:gd name="connsiteX23" fmla="*/ 2501797 w 3865376"/>
                <a:gd name="connsiteY23" fmla="*/ 2359434 h 2751529"/>
                <a:gd name="connsiteX24" fmla="*/ 2646176 w 3865376"/>
                <a:gd name="connsiteY24" fmla="*/ 2343392 h 2751529"/>
                <a:gd name="connsiteX25" fmla="*/ 2678261 w 3865376"/>
                <a:gd name="connsiteY25" fmla="*/ 2190992 h 2751529"/>
                <a:gd name="connsiteX26" fmla="*/ 2646176 w 3865376"/>
                <a:gd name="connsiteY26" fmla="*/ 1998487 h 2751529"/>
                <a:gd name="connsiteX27" fmla="*/ 2774513 w 3865376"/>
                <a:gd name="connsiteY27" fmla="*/ 1822024 h 2751529"/>
                <a:gd name="connsiteX28" fmla="*/ 2926913 w 3865376"/>
                <a:gd name="connsiteY28" fmla="*/ 1653582 h 2751529"/>
                <a:gd name="connsiteX29" fmla="*/ 2894829 w 3865376"/>
                <a:gd name="connsiteY29" fmla="*/ 1412950 h 2751529"/>
                <a:gd name="connsiteX30" fmla="*/ 3063271 w 3865376"/>
                <a:gd name="connsiteY30" fmla="*/ 1477119 h 2751529"/>
                <a:gd name="connsiteX31" fmla="*/ 3255776 w 3865376"/>
                <a:gd name="connsiteY31" fmla="*/ 1525245 h 2751529"/>
                <a:gd name="connsiteX32" fmla="*/ 3384113 w 3865376"/>
                <a:gd name="connsiteY32" fmla="*/ 1637540 h 2751529"/>
                <a:gd name="connsiteX33" fmla="*/ 3600682 w 3865376"/>
                <a:gd name="connsiteY33" fmla="*/ 1645561 h 2751529"/>
                <a:gd name="connsiteX34" fmla="*/ 3769124 w 3865376"/>
                <a:gd name="connsiteY34" fmla="*/ 1509203 h 2751529"/>
                <a:gd name="connsiteX35" fmla="*/ 3865376 w 3865376"/>
                <a:gd name="connsiteY35" fmla="*/ 1260550 h 2751529"/>
                <a:gd name="connsiteX36" fmla="*/ 3769124 w 3865376"/>
                <a:gd name="connsiteY36" fmla="*/ 1388887 h 2751529"/>
                <a:gd name="connsiteX37" fmla="*/ 3456303 w 3865376"/>
                <a:gd name="connsiteY37" fmla="*/ 1260550 h 2751529"/>
                <a:gd name="connsiteX38" fmla="*/ 3071292 w 3865376"/>
                <a:gd name="connsiteY38" fmla="*/ 875540 h 2751529"/>
                <a:gd name="connsiteX39" fmla="*/ 2814619 w 3865376"/>
                <a:gd name="connsiteY39" fmla="*/ 859498 h 2751529"/>
                <a:gd name="connsiteX40" fmla="*/ 2453671 w 3865376"/>
                <a:gd name="connsiteY40" fmla="*/ 867519 h 2751529"/>
                <a:gd name="connsiteX41" fmla="*/ 2092724 w 3865376"/>
                <a:gd name="connsiteY41" fmla="*/ 626887 h 2751529"/>
                <a:gd name="connsiteX42" fmla="*/ 1795945 w 3865376"/>
                <a:gd name="connsiteY42" fmla="*/ 354171 h 2751529"/>
                <a:gd name="connsiteX43" fmla="*/ 1330724 w 3865376"/>
                <a:gd name="connsiteY43" fmla="*/ 257919 h 2751529"/>
                <a:gd name="connsiteX44" fmla="*/ 1009882 w 3865376"/>
                <a:gd name="connsiteY44" fmla="*/ 257919 h 2751529"/>
                <a:gd name="connsiteX45" fmla="*/ 640913 w 3865376"/>
                <a:gd name="connsiteY45" fmla="*/ 201771 h 2751529"/>
                <a:gd name="connsiteX46" fmla="*/ 304029 w 3865376"/>
                <a:gd name="connsiteY46" fmla="*/ 1245 h 2751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3865376" h="2751529">
                  <a:moveTo>
                    <a:pt x="304029" y="1245"/>
                  </a:moveTo>
                  <a:cubicBezTo>
                    <a:pt x="225155" y="-10786"/>
                    <a:pt x="217134" y="66751"/>
                    <a:pt x="167671" y="129582"/>
                  </a:cubicBezTo>
                  <a:cubicBezTo>
                    <a:pt x="118208" y="192413"/>
                    <a:pt x="24629" y="311392"/>
                    <a:pt x="7250" y="378234"/>
                  </a:cubicBezTo>
                  <a:cubicBezTo>
                    <a:pt x="-10129" y="445076"/>
                    <a:pt x="1902" y="487855"/>
                    <a:pt x="63397" y="530634"/>
                  </a:cubicBezTo>
                  <a:cubicBezTo>
                    <a:pt x="124892" y="573413"/>
                    <a:pt x="293335" y="594803"/>
                    <a:pt x="376219" y="634908"/>
                  </a:cubicBezTo>
                  <a:cubicBezTo>
                    <a:pt x="459103" y="675013"/>
                    <a:pt x="496535" y="725813"/>
                    <a:pt x="560703" y="771266"/>
                  </a:cubicBezTo>
                  <a:cubicBezTo>
                    <a:pt x="624871" y="816719"/>
                    <a:pt x="697061" y="851477"/>
                    <a:pt x="761229" y="907624"/>
                  </a:cubicBezTo>
                  <a:cubicBezTo>
                    <a:pt x="825397" y="963771"/>
                    <a:pt x="904271" y="1035960"/>
                    <a:pt x="945713" y="1108150"/>
                  </a:cubicBezTo>
                  <a:cubicBezTo>
                    <a:pt x="987155" y="1180340"/>
                    <a:pt x="1013893" y="1261887"/>
                    <a:pt x="1009882" y="1340761"/>
                  </a:cubicBezTo>
                  <a:cubicBezTo>
                    <a:pt x="1005872" y="1419635"/>
                    <a:pt x="961755" y="1529255"/>
                    <a:pt x="921650" y="1581392"/>
                  </a:cubicBezTo>
                  <a:cubicBezTo>
                    <a:pt x="881545" y="1633529"/>
                    <a:pt x="882882" y="1644224"/>
                    <a:pt x="769250" y="1653582"/>
                  </a:cubicBezTo>
                  <a:cubicBezTo>
                    <a:pt x="655619" y="1662940"/>
                    <a:pt x="296008" y="1621498"/>
                    <a:pt x="239861" y="1637540"/>
                  </a:cubicBezTo>
                  <a:cubicBezTo>
                    <a:pt x="183714" y="1653582"/>
                    <a:pt x="360177" y="1685666"/>
                    <a:pt x="432366" y="1749834"/>
                  </a:cubicBezTo>
                  <a:cubicBezTo>
                    <a:pt x="504555" y="1814002"/>
                    <a:pt x="591450" y="1945013"/>
                    <a:pt x="672997" y="2022550"/>
                  </a:cubicBezTo>
                  <a:cubicBezTo>
                    <a:pt x="754544" y="2100087"/>
                    <a:pt x="840103" y="2142867"/>
                    <a:pt x="921650" y="2215056"/>
                  </a:cubicBezTo>
                  <a:cubicBezTo>
                    <a:pt x="1003198" y="2287246"/>
                    <a:pt x="1087419" y="2386171"/>
                    <a:pt x="1162282" y="2455687"/>
                  </a:cubicBezTo>
                  <a:cubicBezTo>
                    <a:pt x="1237145" y="2525203"/>
                    <a:pt x="1325377" y="2585361"/>
                    <a:pt x="1370829" y="2632150"/>
                  </a:cubicBezTo>
                  <a:cubicBezTo>
                    <a:pt x="1416281" y="2678939"/>
                    <a:pt x="1382860" y="2719045"/>
                    <a:pt x="1434997" y="2736424"/>
                  </a:cubicBezTo>
                  <a:cubicBezTo>
                    <a:pt x="1487134" y="2753803"/>
                    <a:pt x="1631513" y="2759150"/>
                    <a:pt x="1683650" y="2736424"/>
                  </a:cubicBezTo>
                  <a:cubicBezTo>
                    <a:pt x="1735787" y="2713698"/>
                    <a:pt x="1725093" y="2658887"/>
                    <a:pt x="1747819" y="2600066"/>
                  </a:cubicBezTo>
                  <a:cubicBezTo>
                    <a:pt x="1770545" y="2541245"/>
                    <a:pt x="1781240" y="2435635"/>
                    <a:pt x="1820008" y="2383498"/>
                  </a:cubicBezTo>
                  <a:cubicBezTo>
                    <a:pt x="1858776" y="2331361"/>
                    <a:pt x="1906903" y="2300613"/>
                    <a:pt x="1980429" y="2287245"/>
                  </a:cubicBezTo>
                  <a:cubicBezTo>
                    <a:pt x="2053955" y="2273877"/>
                    <a:pt x="2174271" y="2291256"/>
                    <a:pt x="2261166" y="2303287"/>
                  </a:cubicBezTo>
                  <a:cubicBezTo>
                    <a:pt x="2348061" y="2315318"/>
                    <a:pt x="2437629" y="2352750"/>
                    <a:pt x="2501797" y="2359434"/>
                  </a:cubicBezTo>
                  <a:lnTo>
                    <a:pt x="2646176" y="2343392"/>
                  </a:lnTo>
                  <a:cubicBezTo>
                    <a:pt x="2675587" y="2315318"/>
                    <a:pt x="2678261" y="2248476"/>
                    <a:pt x="2678261" y="2190992"/>
                  </a:cubicBezTo>
                  <a:cubicBezTo>
                    <a:pt x="2678261" y="2133508"/>
                    <a:pt x="2630134" y="2059982"/>
                    <a:pt x="2646176" y="1998487"/>
                  </a:cubicBezTo>
                  <a:cubicBezTo>
                    <a:pt x="2662218" y="1936992"/>
                    <a:pt x="2727724" y="1879508"/>
                    <a:pt x="2774513" y="1822024"/>
                  </a:cubicBezTo>
                  <a:cubicBezTo>
                    <a:pt x="2821303" y="1764540"/>
                    <a:pt x="2906860" y="1721761"/>
                    <a:pt x="2926913" y="1653582"/>
                  </a:cubicBezTo>
                  <a:cubicBezTo>
                    <a:pt x="2946966" y="1585403"/>
                    <a:pt x="2872103" y="1442361"/>
                    <a:pt x="2894829" y="1412950"/>
                  </a:cubicBezTo>
                  <a:cubicBezTo>
                    <a:pt x="2917555" y="1383540"/>
                    <a:pt x="3003113" y="1458403"/>
                    <a:pt x="3063271" y="1477119"/>
                  </a:cubicBezTo>
                  <a:cubicBezTo>
                    <a:pt x="3123429" y="1495835"/>
                    <a:pt x="3202302" y="1498508"/>
                    <a:pt x="3255776" y="1525245"/>
                  </a:cubicBezTo>
                  <a:cubicBezTo>
                    <a:pt x="3309250" y="1551982"/>
                    <a:pt x="3326629" y="1617487"/>
                    <a:pt x="3384113" y="1637540"/>
                  </a:cubicBezTo>
                  <a:cubicBezTo>
                    <a:pt x="3441597" y="1657593"/>
                    <a:pt x="3536514" y="1666951"/>
                    <a:pt x="3600682" y="1645561"/>
                  </a:cubicBezTo>
                  <a:cubicBezTo>
                    <a:pt x="3664851" y="1624172"/>
                    <a:pt x="3725008" y="1573372"/>
                    <a:pt x="3769124" y="1509203"/>
                  </a:cubicBezTo>
                  <a:cubicBezTo>
                    <a:pt x="3813240" y="1445034"/>
                    <a:pt x="3865376" y="1280603"/>
                    <a:pt x="3865376" y="1260550"/>
                  </a:cubicBezTo>
                  <a:cubicBezTo>
                    <a:pt x="3865376" y="1240497"/>
                    <a:pt x="3837303" y="1388887"/>
                    <a:pt x="3769124" y="1388887"/>
                  </a:cubicBezTo>
                  <a:cubicBezTo>
                    <a:pt x="3700945" y="1388887"/>
                    <a:pt x="3572608" y="1346108"/>
                    <a:pt x="3456303" y="1260550"/>
                  </a:cubicBezTo>
                  <a:cubicBezTo>
                    <a:pt x="3339998" y="1174992"/>
                    <a:pt x="3178239" y="942382"/>
                    <a:pt x="3071292" y="875540"/>
                  </a:cubicBezTo>
                  <a:cubicBezTo>
                    <a:pt x="2964345" y="808698"/>
                    <a:pt x="2814619" y="859498"/>
                    <a:pt x="2814619" y="859498"/>
                  </a:cubicBezTo>
                  <a:cubicBezTo>
                    <a:pt x="2711682" y="858161"/>
                    <a:pt x="2573987" y="906288"/>
                    <a:pt x="2453671" y="867519"/>
                  </a:cubicBezTo>
                  <a:cubicBezTo>
                    <a:pt x="2333355" y="828751"/>
                    <a:pt x="2202345" y="712445"/>
                    <a:pt x="2092724" y="626887"/>
                  </a:cubicBezTo>
                  <a:cubicBezTo>
                    <a:pt x="1983103" y="541329"/>
                    <a:pt x="1922945" y="415666"/>
                    <a:pt x="1795945" y="354171"/>
                  </a:cubicBezTo>
                  <a:cubicBezTo>
                    <a:pt x="1668945" y="292676"/>
                    <a:pt x="1461734" y="273961"/>
                    <a:pt x="1330724" y="257919"/>
                  </a:cubicBezTo>
                  <a:cubicBezTo>
                    <a:pt x="1199714" y="241877"/>
                    <a:pt x="1124850" y="267277"/>
                    <a:pt x="1009882" y="257919"/>
                  </a:cubicBezTo>
                  <a:cubicBezTo>
                    <a:pt x="894914" y="248561"/>
                    <a:pt x="757218" y="244550"/>
                    <a:pt x="640913" y="201771"/>
                  </a:cubicBezTo>
                  <a:cubicBezTo>
                    <a:pt x="524608" y="158992"/>
                    <a:pt x="382903" y="13276"/>
                    <a:pt x="304029" y="1245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  <a:alpha val="73000"/>
              </a:schemeClr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schemeClr val="tx1"/>
                </a:solidFill>
              </a:endParaRPr>
            </a:p>
          </p:txBody>
        </p:sp>
        <p:sp>
          <p:nvSpPr>
            <p:cNvPr id="216" name="Text Box 97"/>
            <p:cNvSpPr txBox="1">
              <a:spLocks noChangeArrowheads="1"/>
            </p:cNvSpPr>
            <p:nvPr/>
          </p:nvSpPr>
          <p:spPr bwMode="auto">
            <a:xfrm>
              <a:off x="7506917" y="5373677"/>
              <a:ext cx="1642489" cy="20080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95989" tIns="47996" rIns="95989" bIns="47996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ru-RU" altLang="ru-RU" sz="675" b="0" kern="0" dirty="0">
                  <a:cs typeface="Arial" panose="020B0604020202020204" pitchFamily="34" charset="0"/>
                </a:rPr>
                <a:t>- </a:t>
              </a:r>
              <a:r>
                <a:rPr lang="ru-RU" altLang="ru-RU" sz="675" b="0" kern="0" dirty="0" smtClean="0">
                  <a:cs typeface="Arial" panose="020B0604020202020204" pitchFamily="34" charset="0"/>
                </a:rPr>
                <a:t>скорость ветра в диапазоне 0–7 м/с</a:t>
              </a:r>
              <a:endParaRPr lang="ru-RU" altLang="ru-RU" sz="675" b="0" kern="0" dirty="0">
                <a:cs typeface="Arial" panose="020B0604020202020204" pitchFamily="34" charset="0"/>
              </a:endParaRPr>
            </a:p>
          </p:txBody>
        </p:sp>
        <p:sp>
          <p:nvSpPr>
            <p:cNvPr id="217" name="Полилиния 216"/>
            <p:cNvSpPr/>
            <p:nvPr/>
          </p:nvSpPr>
          <p:spPr>
            <a:xfrm>
              <a:off x="7067820" y="5582022"/>
              <a:ext cx="224362" cy="143923"/>
            </a:xfrm>
            <a:custGeom>
              <a:avLst/>
              <a:gdLst>
                <a:gd name="connsiteX0" fmla="*/ 2825357 w 6236546"/>
                <a:gd name="connsiteY0" fmla="*/ 265020 h 4304169"/>
                <a:gd name="connsiteX1" fmla="*/ 2560662 w 6236546"/>
                <a:gd name="connsiteY1" fmla="*/ 265020 h 4304169"/>
                <a:gd name="connsiteX2" fmla="*/ 2392220 w 6236546"/>
                <a:gd name="connsiteY2" fmla="*/ 16367 h 4304169"/>
                <a:gd name="connsiteX3" fmla="*/ 1846789 w 6236546"/>
                <a:gd name="connsiteY3" fmla="*/ 48451 h 4304169"/>
                <a:gd name="connsiteX4" fmla="*/ 1525947 w 6236546"/>
                <a:gd name="connsiteY4" fmla="*/ 248977 h 4304169"/>
                <a:gd name="connsiteX5" fmla="*/ 892283 w 6236546"/>
                <a:gd name="connsiteY5" fmla="*/ 369293 h 4304169"/>
                <a:gd name="connsiteX6" fmla="*/ 1189062 w 6236546"/>
                <a:gd name="connsiteY6" fmla="*/ 898683 h 4304169"/>
                <a:gd name="connsiteX7" fmla="*/ 1469799 w 6236546"/>
                <a:gd name="connsiteY7" fmla="*/ 1283693 h 4304169"/>
                <a:gd name="connsiteX8" fmla="*/ 1148957 w 6236546"/>
                <a:gd name="connsiteY8" fmla="*/ 1716830 h 4304169"/>
                <a:gd name="connsiteX9" fmla="*/ 884262 w 6236546"/>
                <a:gd name="connsiteY9" fmla="*/ 2198093 h 4304169"/>
                <a:gd name="connsiteX10" fmla="*/ 595504 w 6236546"/>
                <a:gd name="connsiteY10" fmla="*/ 2198093 h 4304169"/>
                <a:gd name="connsiteX11" fmla="*/ 162368 w 6236546"/>
                <a:gd name="connsiteY11" fmla="*/ 2101841 h 4304169"/>
                <a:gd name="connsiteX12" fmla="*/ 1947 w 6236546"/>
                <a:gd name="connsiteY12" fmla="*/ 2302367 h 4304169"/>
                <a:gd name="connsiteX13" fmla="*/ 90178 w 6236546"/>
                <a:gd name="connsiteY13" fmla="*/ 2631230 h 4304169"/>
                <a:gd name="connsiteX14" fmla="*/ 330810 w 6236546"/>
                <a:gd name="connsiteY14" fmla="*/ 2783630 h 4304169"/>
                <a:gd name="connsiteX15" fmla="*/ 892283 w 6236546"/>
                <a:gd name="connsiteY15" fmla="*/ 2719462 h 4304169"/>
                <a:gd name="connsiteX16" fmla="*/ 1445736 w 6236546"/>
                <a:gd name="connsiteY16" fmla="*/ 2551020 h 4304169"/>
                <a:gd name="connsiteX17" fmla="*/ 1878873 w 6236546"/>
                <a:gd name="connsiteY17" fmla="*/ 2422683 h 4304169"/>
                <a:gd name="connsiteX18" fmla="*/ 2223778 w 6236546"/>
                <a:gd name="connsiteY18" fmla="*/ 2430704 h 4304169"/>
                <a:gd name="connsiteX19" fmla="*/ 2424304 w 6236546"/>
                <a:gd name="connsiteY19" fmla="*/ 2647272 h 4304169"/>
                <a:gd name="connsiteX20" fmla="*/ 2648894 w 6236546"/>
                <a:gd name="connsiteY20" fmla="*/ 2895925 h 4304169"/>
                <a:gd name="connsiteX21" fmla="*/ 3122136 w 6236546"/>
                <a:gd name="connsiteY21" fmla="*/ 3144577 h 4304169"/>
                <a:gd name="connsiteX22" fmla="*/ 3523189 w 6236546"/>
                <a:gd name="connsiteY22" fmla="*/ 3168641 h 4304169"/>
                <a:gd name="connsiteX23" fmla="*/ 4012473 w 6236546"/>
                <a:gd name="connsiteY23" fmla="*/ 3224788 h 4304169"/>
                <a:gd name="connsiteX24" fmla="*/ 4285189 w 6236546"/>
                <a:gd name="connsiteY24" fmla="*/ 3369167 h 4304169"/>
                <a:gd name="connsiteX25" fmla="*/ 4573947 w 6236546"/>
                <a:gd name="connsiteY25" fmla="*/ 3617820 h 4304169"/>
                <a:gd name="connsiteX26" fmla="*/ 4942915 w 6236546"/>
                <a:gd name="connsiteY26" fmla="*/ 3802304 h 4304169"/>
                <a:gd name="connsiteX27" fmla="*/ 5432199 w 6236546"/>
                <a:gd name="connsiteY27" fmla="*/ 3794283 h 4304169"/>
                <a:gd name="connsiteX28" fmla="*/ 5632725 w 6236546"/>
                <a:gd name="connsiteY28" fmla="*/ 4034914 h 4304169"/>
                <a:gd name="connsiteX29" fmla="*/ 5961589 w 6236546"/>
                <a:gd name="connsiteY29" fmla="*/ 4275546 h 4304169"/>
                <a:gd name="connsiteX30" fmla="*/ 6210241 w 6236546"/>
                <a:gd name="connsiteY30" fmla="*/ 4267525 h 4304169"/>
                <a:gd name="connsiteX31" fmla="*/ 6210241 w 6236546"/>
                <a:gd name="connsiteY31" fmla="*/ 3986788 h 4304169"/>
                <a:gd name="connsiteX32" fmla="*/ 6041799 w 6236546"/>
                <a:gd name="connsiteY32" fmla="*/ 3641883 h 4304169"/>
                <a:gd name="connsiteX33" fmla="*/ 6025757 w 6236546"/>
                <a:gd name="connsiteY33" fmla="*/ 3457398 h 4304169"/>
                <a:gd name="connsiteX34" fmla="*/ 6194199 w 6236546"/>
                <a:gd name="connsiteY34" fmla="*/ 3216767 h 4304169"/>
                <a:gd name="connsiteX35" fmla="*/ 5985652 w 6236546"/>
                <a:gd name="connsiteY35" fmla="*/ 3024262 h 4304169"/>
                <a:gd name="connsiteX36" fmla="*/ 5761062 w 6236546"/>
                <a:gd name="connsiteY36" fmla="*/ 2807693 h 4304169"/>
                <a:gd name="connsiteX37" fmla="*/ 5648768 w 6236546"/>
                <a:gd name="connsiteY37" fmla="*/ 2687377 h 4304169"/>
                <a:gd name="connsiteX38" fmla="*/ 5319904 w 6236546"/>
                <a:gd name="connsiteY38" fmla="*/ 2727483 h 4304169"/>
                <a:gd name="connsiteX39" fmla="*/ 5287820 w 6236546"/>
                <a:gd name="connsiteY39" fmla="*/ 2414662 h 4304169"/>
                <a:gd name="connsiteX40" fmla="*/ 5191568 w 6236546"/>
                <a:gd name="connsiteY40" fmla="*/ 2069756 h 4304169"/>
                <a:gd name="connsiteX41" fmla="*/ 5664810 w 6236546"/>
                <a:gd name="connsiteY41" fmla="*/ 1965483 h 4304169"/>
                <a:gd name="connsiteX42" fmla="*/ 5680852 w 6236546"/>
                <a:gd name="connsiteY42" fmla="*/ 1740893 h 4304169"/>
                <a:gd name="connsiteX43" fmla="*/ 5384073 w 6236546"/>
                <a:gd name="connsiteY43" fmla="*/ 1436093 h 4304169"/>
                <a:gd name="connsiteX44" fmla="*/ 5327925 w 6236546"/>
                <a:gd name="connsiteY44" fmla="*/ 1107230 h 4304169"/>
                <a:gd name="connsiteX45" fmla="*/ 5079273 w 6236546"/>
                <a:gd name="connsiteY45" fmla="*/ 1163377 h 4304169"/>
                <a:gd name="connsiteX46" fmla="*/ 4710304 w 6236546"/>
                <a:gd name="connsiteY46" fmla="*/ 1147335 h 4304169"/>
                <a:gd name="connsiteX47" fmla="*/ 4437589 w 6236546"/>
                <a:gd name="connsiteY47" fmla="*/ 962851 h 4304169"/>
                <a:gd name="connsiteX48" fmla="*/ 4349357 w 6236546"/>
                <a:gd name="connsiteY48" fmla="*/ 698156 h 4304169"/>
                <a:gd name="connsiteX49" fmla="*/ 4317273 w 6236546"/>
                <a:gd name="connsiteY49" fmla="*/ 441483 h 4304169"/>
                <a:gd name="connsiteX50" fmla="*/ 4188936 w 6236546"/>
                <a:gd name="connsiteY50" fmla="*/ 321167 h 4304169"/>
                <a:gd name="connsiteX51" fmla="*/ 3908199 w 6236546"/>
                <a:gd name="connsiteY51" fmla="*/ 321167 h 4304169"/>
                <a:gd name="connsiteX52" fmla="*/ 3651525 w 6236546"/>
                <a:gd name="connsiteY52" fmla="*/ 321167 h 4304169"/>
                <a:gd name="connsiteX53" fmla="*/ 3330683 w 6236546"/>
                <a:gd name="connsiteY53" fmla="*/ 321167 h 4304169"/>
                <a:gd name="connsiteX54" fmla="*/ 3186304 w 6236546"/>
                <a:gd name="connsiteY54" fmla="*/ 481588 h 4304169"/>
                <a:gd name="connsiteX55" fmla="*/ 3009841 w 6236546"/>
                <a:gd name="connsiteY55" fmla="*/ 601904 h 4304169"/>
                <a:gd name="connsiteX56" fmla="*/ 2825357 w 6236546"/>
                <a:gd name="connsiteY56" fmla="*/ 585862 h 4304169"/>
                <a:gd name="connsiteX57" fmla="*/ 2825357 w 6236546"/>
                <a:gd name="connsiteY57" fmla="*/ 265020 h 4304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6236546" h="4304169">
                  <a:moveTo>
                    <a:pt x="2825357" y="265020"/>
                  </a:moveTo>
                  <a:cubicBezTo>
                    <a:pt x="2781241" y="211546"/>
                    <a:pt x="2632852" y="306462"/>
                    <a:pt x="2560662" y="265020"/>
                  </a:cubicBezTo>
                  <a:cubicBezTo>
                    <a:pt x="2488472" y="223578"/>
                    <a:pt x="2511199" y="52462"/>
                    <a:pt x="2392220" y="16367"/>
                  </a:cubicBezTo>
                  <a:cubicBezTo>
                    <a:pt x="2273241" y="-19728"/>
                    <a:pt x="1991168" y="9683"/>
                    <a:pt x="1846789" y="48451"/>
                  </a:cubicBezTo>
                  <a:cubicBezTo>
                    <a:pt x="1702410" y="87219"/>
                    <a:pt x="1685031" y="195503"/>
                    <a:pt x="1525947" y="248977"/>
                  </a:cubicBezTo>
                  <a:cubicBezTo>
                    <a:pt x="1366863" y="302451"/>
                    <a:pt x="948431" y="261009"/>
                    <a:pt x="892283" y="369293"/>
                  </a:cubicBezTo>
                  <a:cubicBezTo>
                    <a:pt x="836135" y="477577"/>
                    <a:pt x="1092809" y="746283"/>
                    <a:pt x="1189062" y="898683"/>
                  </a:cubicBezTo>
                  <a:cubicBezTo>
                    <a:pt x="1285315" y="1051083"/>
                    <a:pt x="1476483" y="1147335"/>
                    <a:pt x="1469799" y="1283693"/>
                  </a:cubicBezTo>
                  <a:cubicBezTo>
                    <a:pt x="1463115" y="1420051"/>
                    <a:pt x="1246546" y="1564430"/>
                    <a:pt x="1148957" y="1716830"/>
                  </a:cubicBezTo>
                  <a:cubicBezTo>
                    <a:pt x="1051368" y="1869230"/>
                    <a:pt x="976504" y="2117883"/>
                    <a:pt x="884262" y="2198093"/>
                  </a:cubicBezTo>
                  <a:cubicBezTo>
                    <a:pt x="792020" y="2278304"/>
                    <a:pt x="715820" y="2214135"/>
                    <a:pt x="595504" y="2198093"/>
                  </a:cubicBezTo>
                  <a:cubicBezTo>
                    <a:pt x="475188" y="2182051"/>
                    <a:pt x="261294" y="2084462"/>
                    <a:pt x="162368" y="2101841"/>
                  </a:cubicBezTo>
                  <a:cubicBezTo>
                    <a:pt x="63442" y="2119220"/>
                    <a:pt x="13979" y="2214136"/>
                    <a:pt x="1947" y="2302367"/>
                  </a:cubicBezTo>
                  <a:cubicBezTo>
                    <a:pt x="-10085" y="2390599"/>
                    <a:pt x="35367" y="2551020"/>
                    <a:pt x="90178" y="2631230"/>
                  </a:cubicBezTo>
                  <a:cubicBezTo>
                    <a:pt x="144988" y="2711441"/>
                    <a:pt x="197126" y="2768925"/>
                    <a:pt x="330810" y="2783630"/>
                  </a:cubicBezTo>
                  <a:cubicBezTo>
                    <a:pt x="464494" y="2798335"/>
                    <a:pt x="706462" y="2758230"/>
                    <a:pt x="892283" y="2719462"/>
                  </a:cubicBezTo>
                  <a:cubicBezTo>
                    <a:pt x="1078104" y="2680694"/>
                    <a:pt x="1445736" y="2551020"/>
                    <a:pt x="1445736" y="2551020"/>
                  </a:cubicBezTo>
                  <a:cubicBezTo>
                    <a:pt x="1610168" y="2501557"/>
                    <a:pt x="1749199" y="2442736"/>
                    <a:pt x="1878873" y="2422683"/>
                  </a:cubicBezTo>
                  <a:cubicBezTo>
                    <a:pt x="2008547" y="2402630"/>
                    <a:pt x="2132873" y="2393273"/>
                    <a:pt x="2223778" y="2430704"/>
                  </a:cubicBezTo>
                  <a:cubicBezTo>
                    <a:pt x="2314683" y="2468135"/>
                    <a:pt x="2353451" y="2569735"/>
                    <a:pt x="2424304" y="2647272"/>
                  </a:cubicBezTo>
                  <a:cubicBezTo>
                    <a:pt x="2495157" y="2724809"/>
                    <a:pt x="2532589" y="2813041"/>
                    <a:pt x="2648894" y="2895925"/>
                  </a:cubicBezTo>
                  <a:cubicBezTo>
                    <a:pt x="2765199" y="2978809"/>
                    <a:pt x="2976420" y="3099124"/>
                    <a:pt x="3122136" y="3144577"/>
                  </a:cubicBezTo>
                  <a:cubicBezTo>
                    <a:pt x="3267852" y="3190030"/>
                    <a:pt x="3374800" y="3155273"/>
                    <a:pt x="3523189" y="3168641"/>
                  </a:cubicBezTo>
                  <a:cubicBezTo>
                    <a:pt x="3671578" y="3182009"/>
                    <a:pt x="3885473" y="3191367"/>
                    <a:pt x="4012473" y="3224788"/>
                  </a:cubicBezTo>
                  <a:cubicBezTo>
                    <a:pt x="4139473" y="3258209"/>
                    <a:pt x="4191610" y="3303662"/>
                    <a:pt x="4285189" y="3369167"/>
                  </a:cubicBezTo>
                  <a:cubicBezTo>
                    <a:pt x="4378768" y="3434672"/>
                    <a:pt x="4464326" y="3545630"/>
                    <a:pt x="4573947" y="3617820"/>
                  </a:cubicBezTo>
                  <a:cubicBezTo>
                    <a:pt x="4683568" y="3690010"/>
                    <a:pt x="4799873" y="3772894"/>
                    <a:pt x="4942915" y="3802304"/>
                  </a:cubicBezTo>
                  <a:cubicBezTo>
                    <a:pt x="5085957" y="3831714"/>
                    <a:pt x="5317231" y="3755515"/>
                    <a:pt x="5432199" y="3794283"/>
                  </a:cubicBezTo>
                  <a:cubicBezTo>
                    <a:pt x="5547167" y="3833051"/>
                    <a:pt x="5544493" y="3954704"/>
                    <a:pt x="5632725" y="4034914"/>
                  </a:cubicBezTo>
                  <a:cubicBezTo>
                    <a:pt x="5720957" y="4115124"/>
                    <a:pt x="5865336" y="4236778"/>
                    <a:pt x="5961589" y="4275546"/>
                  </a:cubicBezTo>
                  <a:cubicBezTo>
                    <a:pt x="6057842" y="4314314"/>
                    <a:pt x="6168799" y="4315651"/>
                    <a:pt x="6210241" y="4267525"/>
                  </a:cubicBezTo>
                  <a:cubicBezTo>
                    <a:pt x="6251683" y="4219399"/>
                    <a:pt x="6238315" y="4091062"/>
                    <a:pt x="6210241" y="3986788"/>
                  </a:cubicBezTo>
                  <a:cubicBezTo>
                    <a:pt x="6182167" y="3882514"/>
                    <a:pt x="6072546" y="3730115"/>
                    <a:pt x="6041799" y="3641883"/>
                  </a:cubicBezTo>
                  <a:cubicBezTo>
                    <a:pt x="6011052" y="3553651"/>
                    <a:pt x="6000357" y="3528251"/>
                    <a:pt x="6025757" y="3457398"/>
                  </a:cubicBezTo>
                  <a:cubicBezTo>
                    <a:pt x="6051157" y="3386545"/>
                    <a:pt x="6200883" y="3288956"/>
                    <a:pt x="6194199" y="3216767"/>
                  </a:cubicBezTo>
                  <a:cubicBezTo>
                    <a:pt x="6187515" y="3144578"/>
                    <a:pt x="6057841" y="3092441"/>
                    <a:pt x="5985652" y="3024262"/>
                  </a:cubicBezTo>
                  <a:cubicBezTo>
                    <a:pt x="5913463" y="2956083"/>
                    <a:pt x="5817209" y="2863840"/>
                    <a:pt x="5761062" y="2807693"/>
                  </a:cubicBezTo>
                  <a:cubicBezTo>
                    <a:pt x="5704915" y="2751546"/>
                    <a:pt x="5722294" y="2700745"/>
                    <a:pt x="5648768" y="2687377"/>
                  </a:cubicBezTo>
                  <a:cubicBezTo>
                    <a:pt x="5575242" y="2674009"/>
                    <a:pt x="5380062" y="2772935"/>
                    <a:pt x="5319904" y="2727483"/>
                  </a:cubicBezTo>
                  <a:cubicBezTo>
                    <a:pt x="5259746" y="2682031"/>
                    <a:pt x="5309209" y="2524283"/>
                    <a:pt x="5287820" y="2414662"/>
                  </a:cubicBezTo>
                  <a:cubicBezTo>
                    <a:pt x="5266431" y="2305041"/>
                    <a:pt x="5128736" y="2144619"/>
                    <a:pt x="5191568" y="2069756"/>
                  </a:cubicBezTo>
                  <a:cubicBezTo>
                    <a:pt x="5254400" y="1994893"/>
                    <a:pt x="5583263" y="2020293"/>
                    <a:pt x="5664810" y="1965483"/>
                  </a:cubicBezTo>
                  <a:cubicBezTo>
                    <a:pt x="5746357" y="1910673"/>
                    <a:pt x="5727641" y="1829125"/>
                    <a:pt x="5680852" y="1740893"/>
                  </a:cubicBezTo>
                  <a:cubicBezTo>
                    <a:pt x="5634063" y="1652661"/>
                    <a:pt x="5442894" y="1541703"/>
                    <a:pt x="5384073" y="1436093"/>
                  </a:cubicBezTo>
                  <a:cubicBezTo>
                    <a:pt x="5325252" y="1330483"/>
                    <a:pt x="5378725" y="1152683"/>
                    <a:pt x="5327925" y="1107230"/>
                  </a:cubicBezTo>
                  <a:cubicBezTo>
                    <a:pt x="5277125" y="1061777"/>
                    <a:pt x="5182210" y="1156693"/>
                    <a:pt x="5079273" y="1163377"/>
                  </a:cubicBezTo>
                  <a:cubicBezTo>
                    <a:pt x="4976336" y="1170061"/>
                    <a:pt x="4817251" y="1180756"/>
                    <a:pt x="4710304" y="1147335"/>
                  </a:cubicBezTo>
                  <a:cubicBezTo>
                    <a:pt x="4603357" y="1113914"/>
                    <a:pt x="4497747" y="1037714"/>
                    <a:pt x="4437589" y="962851"/>
                  </a:cubicBezTo>
                  <a:cubicBezTo>
                    <a:pt x="4377431" y="887988"/>
                    <a:pt x="4369410" y="785051"/>
                    <a:pt x="4349357" y="698156"/>
                  </a:cubicBezTo>
                  <a:cubicBezTo>
                    <a:pt x="4329304" y="611261"/>
                    <a:pt x="4344010" y="504315"/>
                    <a:pt x="4317273" y="441483"/>
                  </a:cubicBezTo>
                  <a:cubicBezTo>
                    <a:pt x="4290536" y="378652"/>
                    <a:pt x="4257115" y="341220"/>
                    <a:pt x="4188936" y="321167"/>
                  </a:cubicBezTo>
                  <a:cubicBezTo>
                    <a:pt x="4120757" y="301114"/>
                    <a:pt x="3908199" y="321167"/>
                    <a:pt x="3908199" y="321167"/>
                  </a:cubicBezTo>
                  <a:lnTo>
                    <a:pt x="3651525" y="321167"/>
                  </a:lnTo>
                  <a:cubicBezTo>
                    <a:pt x="3555272" y="321167"/>
                    <a:pt x="3408220" y="294430"/>
                    <a:pt x="3330683" y="321167"/>
                  </a:cubicBezTo>
                  <a:cubicBezTo>
                    <a:pt x="3253146" y="347904"/>
                    <a:pt x="3239778" y="434798"/>
                    <a:pt x="3186304" y="481588"/>
                  </a:cubicBezTo>
                  <a:cubicBezTo>
                    <a:pt x="3132830" y="528378"/>
                    <a:pt x="3069999" y="584525"/>
                    <a:pt x="3009841" y="601904"/>
                  </a:cubicBezTo>
                  <a:cubicBezTo>
                    <a:pt x="2949683" y="619283"/>
                    <a:pt x="2860115" y="642009"/>
                    <a:pt x="2825357" y="585862"/>
                  </a:cubicBezTo>
                  <a:cubicBezTo>
                    <a:pt x="2790599" y="529715"/>
                    <a:pt x="2869473" y="318494"/>
                    <a:pt x="2825357" y="265020"/>
                  </a:cubicBezTo>
                  <a:close/>
                </a:path>
              </a:pathLst>
            </a:custGeom>
            <a:solidFill>
              <a:srgbClr val="92D050">
                <a:alpha val="43000"/>
              </a:srgbClr>
            </a:solidFill>
            <a:ln>
              <a:solidFill>
                <a:srgbClr val="92D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schemeClr val="tx1"/>
                </a:solidFill>
              </a:endParaRPr>
            </a:p>
          </p:txBody>
        </p:sp>
        <p:sp>
          <p:nvSpPr>
            <p:cNvPr id="218" name="Text Box 97"/>
            <p:cNvSpPr txBox="1">
              <a:spLocks noChangeArrowheads="1"/>
            </p:cNvSpPr>
            <p:nvPr/>
          </p:nvSpPr>
          <p:spPr bwMode="auto">
            <a:xfrm>
              <a:off x="7514537" y="5585954"/>
              <a:ext cx="1642489" cy="20080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95989" tIns="47996" rIns="95989" bIns="47996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ru-RU" altLang="ru-RU" sz="675" b="0" kern="0" dirty="0">
                  <a:cs typeface="Arial" panose="020B0604020202020204" pitchFamily="34" charset="0"/>
                </a:rPr>
                <a:t>- </a:t>
              </a:r>
              <a:r>
                <a:rPr lang="ru-RU" altLang="ru-RU" sz="675" b="0" kern="0" dirty="0" smtClean="0">
                  <a:cs typeface="Arial" panose="020B0604020202020204" pitchFamily="34" charset="0"/>
                </a:rPr>
                <a:t>скорость ветра в диапазоне 8–12 м/с</a:t>
              </a:r>
              <a:endParaRPr lang="ru-RU" altLang="ru-RU" sz="675" b="0" kern="0" dirty="0">
                <a:cs typeface="Arial" panose="020B0604020202020204" pitchFamily="34" charset="0"/>
              </a:endParaRPr>
            </a:p>
          </p:txBody>
        </p:sp>
        <p:sp>
          <p:nvSpPr>
            <p:cNvPr id="219" name="Полилиния 218"/>
            <p:cNvSpPr/>
            <p:nvPr/>
          </p:nvSpPr>
          <p:spPr>
            <a:xfrm>
              <a:off x="7072285" y="5780641"/>
              <a:ext cx="246245" cy="186534"/>
            </a:xfrm>
            <a:custGeom>
              <a:avLst/>
              <a:gdLst>
                <a:gd name="connsiteX0" fmla="*/ 2825357 w 6236546"/>
                <a:gd name="connsiteY0" fmla="*/ 265020 h 4304169"/>
                <a:gd name="connsiteX1" fmla="*/ 2560662 w 6236546"/>
                <a:gd name="connsiteY1" fmla="*/ 265020 h 4304169"/>
                <a:gd name="connsiteX2" fmla="*/ 2392220 w 6236546"/>
                <a:gd name="connsiteY2" fmla="*/ 16367 h 4304169"/>
                <a:gd name="connsiteX3" fmla="*/ 1846789 w 6236546"/>
                <a:gd name="connsiteY3" fmla="*/ 48451 h 4304169"/>
                <a:gd name="connsiteX4" fmla="*/ 1525947 w 6236546"/>
                <a:gd name="connsiteY4" fmla="*/ 248977 h 4304169"/>
                <a:gd name="connsiteX5" fmla="*/ 892283 w 6236546"/>
                <a:gd name="connsiteY5" fmla="*/ 369293 h 4304169"/>
                <a:gd name="connsiteX6" fmla="*/ 1189062 w 6236546"/>
                <a:gd name="connsiteY6" fmla="*/ 898683 h 4304169"/>
                <a:gd name="connsiteX7" fmla="*/ 1469799 w 6236546"/>
                <a:gd name="connsiteY7" fmla="*/ 1283693 h 4304169"/>
                <a:gd name="connsiteX8" fmla="*/ 1148957 w 6236546"/>
                <a:gd name="connsiteY8" fmla="*/ 1716830 h 4304169"/>
                <a:gd name="connsiteX9" fmla="*/ 884262 w 6236546"/>
                <a:gd name="connsiteY9" fmla="*/ 2198093 h 4304169"/>
                <a:gd name="connsiteX10" fmla="*/ 595504 w 6236546"/>
                <a:gd name="connsiteY10" fmla="*/ 2198093 h 4304169"/>
                <a:gd name="connsiteX11" fmla="*/ 162368 w 6236546"/>
                <a:gd name="connsiteY11" fmla="*/ 2101841 h 4304169"/>
                <a:gd name="connsiteX12" fmla="*/ 1947 w 6236546"/>
                <a:gd name="connsiteY12" fmla="*/ 2302367 h 4304169"/>
                <a:gd name="connsiteX13" fmla="*/ 90178 w 6236546"/>
                <a:gd name="connsiteY13" fmla="*/ 2631230 h 4304169"/>
                <a:gd name="connsiteX14" fmla="*/ 330810 w 6236546"/>
                <a:gd name="connsiteY14" fmla="*/ 2783630 h 4304169"/>
                <a:gd name="connsiteX15" fmla="*/ 892283 w 6236546"/>
                <a:gd name="connsiteY15" fmla="*/ 2719462 h 4304169"/>
                <a:gd name="connsiteX16" fmla="*/ 1445736 w 6236546"/>
                <a:gd name="connsiteY16" fmla="*/ 2551020 h 4304169"/>
                <a:gd name="connsiteX17" fmla="*/ 1878873 w 6236546"/>
                <a:gd name="connsiteY17" fmla="*/ 2422683 h 4304169"/>
                <a:gd name="connsiteX18" fmla="*/ 2223778 w 6236546"/>
                <a:gd name="connsiteY18" fmla="*/ 2430704 h 4304169"/>
                <a:gd name="connsiteX19" fmla="*/ 2424304 w 6236546"/>
                <a:gd name="connsiteY19" fmla="*/ 2647272 h 4304169"/>
                <a:gd name="connsiteX20" fmla="*/ 2648894 w 6236546"/>
                <a:gd name="connsiteY20" fmla="*/ 2895925 h 4304169"/>
                <a:gd name="connsiteX21" fmla="*/ 3122136 w 6236546"/>
                <a:gd name="connsiteY21" fmla="*/ 3144577 h 4304169"/>
                <a:gd name="connsiteX22" fmla="*/ 3523189 w 6236546"/>
                <a:gd name="connsiteY22" fmla="*/ 3168641 h 4304169"/>
                <a:gd name="connsiteX23" fmla="*/ 4012473 w 6236546"/>
                <a:gd name="connsiteY23" fmla="*/ 3224788 h 4304169"/>
                <a:gd name="connsiteX24" fmla="*/ 4285189 w 6236546"/>
                <a:gd name="connsiteY24" fmla="*/ 3369167 h 4304169"/>
                <a:gd name="connsiteX25" fmla="*/ 4573947 w 6236546"/>
                <a:gd name="connsiteY25" fmla="*/ 3617820 h 4304169"/>
                <a:gd name="connsiteX26" fmla="*/ 4942915 w 6236546"/>
                <a:gd name="connsiteY26" fmla="*/ 3802304 h 4304169"/>
                <a:gd name="connsiteX27" fmla="*/ 5432199 w 6236546"/>
                <a:gd name="connsiteY27" fmla="*/ 3794283 h 4304169"/>
                <a:gd name="connsiteX28" fmla="*/ 5632725 w 6236546"/>
                <a:gd name="connsiteY28" fmla="*/ 4034914 h 4304169"/>
                <a:gd name="connsiteX29" fmla="*/ 5961589 w 6236546"/>
                <a:gd name="connsiteY29" fmla="*/ 4275546 h 4304169"/>
                <a:gd name="connsiteX30" fmla="*/ 6210241 w 6236546"/>
                <a:gd name="connsiteY30" fmla="*/ 4267525 h 4304169"/>
                <a:gd name="connsiteX31" fmla="*/ 6210241 w 6236546"/>
                <a:gd name="connsiteY31" fmla="*/ 3986788 h 4304169"/>
                <a:gd name="connsiteX32" fmla="*/ 6041799 w 6236546"/>
                <a:gd name="connsiteY32" fmla="*/ 3641883 h 4304169"/>
                <a:gd name="connsiteX33" fmla="*/ 6025757 w 6236546"/>
                <a:gd name="connsiteY33" fmla="*/ 3457398 h 4304169"/>
                <a:gd name="connsiteX34" fmla="*/ 6194199 w 6236546"/>
                <a:gd name="connsiteY34" fmla="*/ 3216767 h 4304169"/>
                <a:gd name="connsiteX35" fmla="*/ 5985652 w 6236546"/>
                <a:gd name="connsiteY35" fmla="*/ 3024262 h 4304169"/>
                <a:gd name="connsiteX36" fmla="*/ 5761062 w 6236546"/>
                <a:gd name="connsiteY36" fmla="*/ 2807693 h 4304169"/>
                <a:gd name="connsiteX37" fmla="*/ 5648768 w 6236546"/>
                <a:gd name="connsiteY37" fmla="*/ 2687377 h 4304169"/>
                <a:gd name="connsiteX38" fmla="*/ 5319904 w 6236546"/>
                <a:gd name="connsiteY38" fmla="*/ 2727483 h 4304169"/>
                <a:gd name="connsiteX39" fmla="*/ 5287820 w 6236546"/>
                <a:gd name="connsiteY39" fmla="*/ 2414662 h 4304169"/>
                <a:gd name="connsiteX40" fmla="*/ 5191568 w 6236546"/>
                <a:gd name="connsiteY40" fmla="*/ 2069756 h 4304169"/>
                <a:gd name="connsiteX41" fmla="*/ 5664810 w 6236546"/>
                <a:gd name="connsiteY41" fmla="*/ 1965483 h 4304169"/>
                <a:gd name="connsiteX42" fmla="*/ 5680852 w 6236546"/>
                <a:gd name="connsiteY42" fmla="*/ 1740893 h 4304169"/>
                <a:gd name="connsiteX43" fmla="*/ 5384073 w 6236546"/>
                <a:gd name="connsiteY43" fmla="*/ 1436093 h 4304169"/>
                <a:gd name="connsiteX44" fmla="*/ 5327925 w 6236546"/>
                <a:gd name="connsiteY44" fmla="*/ 1107230 h 4304169"/>
                <a:gd name="connsiteX45" fmla="*/ 5079273 w 6236546"/>
                <a:gd name="connsiteY45" fmla="*/ 1163377 h 4304169"/>
                <a:gd name="connsiteX46" fmla="*/ 4710304 w 6236546"/>
                <a:gd name="connsiteY46" fmla="*/ 1147335 h 4304169"/>
                <a:gd name="connsiteX47" fmla="*/ 4437589 w 6236546"/>
                <a:gd name="connsiteY47" fmla="*/ 962851 h 4304169"/>
                <a:gd name="connsiteX48" fmla="*/ 4349357 w 6236546"/>
                <a:gd name="connsiteY48" fmla="*/ 698156 h 4304169"/>
                <a:gd name="connsiteX49" fmla="*/ 4317273 w 6236546"/>
                <a:gd name="connsiteY49" fmla="*/ 441483 h 4304169"/>
                <a:gd name="connsiteX50" fmla="*/ 4188936 w 6236546"/>
                <a:gd name="connsiteY50" fmla="*/ 321167 h 4304169"/>
                <a:gd name="connsiteX51" fmla="*/ 3908199 w 6236546"/>
                <a:gd name="connsiteY51" fmla="*/ 321167 h 4304169"/>
                <a:gd name="connsiteX52" fmla="*/ 3651525 w 6236546"/>
                <a:gd name="connsiteY52" fmla="*/ 321167 h 4304169"/>
                <a:gd name="connsiteX53" fmla="*/ 3330683 w 6236546"/>
                <a:gd name="connsiteY53" fmla="*/ 321167 h 4304169"/>
                <a:gd name="connsiteX54" fmla="*/ 3186304 w 6236546"/>
                <a:gd name="connsiteY54" fmla="*/ 481588 h 4304169"/>
                <a:gd name="connsiteX55" fmla="*/ 3009841 w 6236546"/>
                <a:gd name="connsiteY55" fmla="*/ 601904 h 4304169"/>
                <a:gd name="connsiteX56" fmla="*/ 2825357 w 6236546"/>
                <a:gd name="connsiteY56" fmla="*/ 585862 h 4304169"/>
                <a:gd name="connsiteX57" fmla="*/ 2825357 w 6236546"/>
                <a:gd name="connsiteY57" fmla="*/ 265020 h 4304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6236546" h="4304169">
                  <a:moveTo>
                    <a:pt x="2825357" y="265020"/>
                  </a:moveTo>
                  <a:cubicBezTo>
                    <a:pt x="2781241" y="211546"/>
                    <a:pt x="2632852" y="306462"/>
                    <a:pt x="2560662" y="265020"/>
                  </a:cubicBezTo>
                  <a:cubicBezTo>
                    <a:pt x="2488472" y="223578"/>
                    <a:pt x="2511199" y="52462"/>
                    <a:pt x="2392220" y="16367"/>
                  </a:cubicBezTo>
                  <a:cubicBezTo>
                    <a:pt x="2273241" y="-19728"/>
                    <a:pt x="1991168" y="9683"/>
                    <a:pt x="1846789" y="48451"/>
                  </a:cubicBezTo>
                  <a:cubicBezTo>
                    <a:pt x="1702410" y="87219"/>
                    <a:pt x="1685031" y="195503"/>
                    <a:pt x="1525947" y="248977"/>
                  </a:cubicBezTo>
                  <a:cubicBezTo>
                    <a:pt x="1366863" y="302451"/>
                    <a:pt x="948431" y="261009"/>
                    <a:pt x="892283" y="369293"/>
                  </a:cubicBezTo>
                  <a:cubicBezTo>
                    <a:pt x="836135" y="477577"/>
                    <a:pt x="1092809" y="746283"/>
                    <a:pt x="1189062" y="898683"/>
                  </a:cubicBezTo>
                  <a:cubicBezTo>
                    <a:pt x="1285315" y="1051083"/>
                    <a:pt x="1476483" y="1147335"/>
                    <a:pt x="1469799" y="1283693"/>
                  </a:cubicBezTo>
                  <a:cubicBezTo>
                    <a:pt x="1463115" y="1420051"/>
                    <a:pt x="1246546" y="1564430"/>
                    <a:pt x="1148957" y="1716830"/>
                  </a:cubicBezTo>
                  <a:cubicBezTo>
                    <a:pt x="1051368" y="1869230"/>
                    <a:pt x="976504" y="2117883"/>
                    <a:pt x="884262" y="2198093"/>
                  </a:cubicBezTo>
                  <a:cubicBezTo>
                    <a:pt x="792020" y="2278304"/>
                    <a:pt x="715820" y="2214135"/>
                    <a:pt x="595504" y="2198093"/>
                  </a:cubicBezTo>
                  <a:cubicBezTo>
                    <a:pt x="475188" y="2182051"/>
                    <a:pt x="261294" y="2084462"/>
                    <a:pt x="162368" y="2101841"/>
                  </a:cubicBezTo>
                  <a:cubicBezTo>
                    <a:pt x="63442" y="2119220"/>
                    <a:pt x="13979" y="2214136"/>
                    <a:pt x="1947" y="2302367"/>
                  </a:cubicBezTo>
                  <a:cubicBezTo>
                    <a:pt x="-10085" y="2390599"/>
                    <a:pt x="35367" y="2551020"/>
                    <a:pt x="90178" y="2631230"/>
                  </a:cubicBezTo>
                  <a:cubicBezTo>
                    <a:pt x="144988" y="2711441"/>
                    <a:pt x="197126" y="2768925"/>
                    <a:pt x="330810" y="2783630"/>
                  </a:cubicBezTo>
                  <a:cubicBezTo>
                    <a:pt x="464494" y="2798335"/>
                    <a:pt x="706462" y="2758230"/>
                    <a:pt x="892283" y="2719462"/>
                  </a:cubicBezTo>
                  <a:cubicBezTo>
                    <a:pt x="1078104" y="2680694"/>
                    <a:pt x="1445736" y="2551020"/>
                    <a:pt x="1445736" y="2551020"/>
                  </a:cubicBezTo>
                  <a:cubicBezTo>
                    <a:pt x="1610168" y="2501557"/>
                    <a:pt x="1749199" y="2442736"/>
                    <a:pt x="1878873" y="2422683"/>
                  </a:cubicBezTo>
                  <a:cubicBezTo>
                    <a:pt x="2008547" y="2402630"/>
                    <a:pt x="2132873" y="2393273"/>
                    <a:pt x="2223778" y="2430704"/>
                  </a:cubicBezTo>
                  <a:cubicBezTo>
                    <a:pt x="2314683" y="2468135"/>
                    <a:pt x="2353451" y="2569735"/>
                    <a:pt x="2424304" y="2647272"/>
                  </a:cubicBezTo>
                  <a:cubicBezTo>
                    <a:pt x="2495157" y="2724809"/>
                    <a:pt x="2532589" y="2813041"/>
                    <a:pt x="2648894" y="2895925"/>
                  </a:cubicBezTo>
                  <a:cubicBezTo>
                    <a:pt x="2765199" y="2978809"/>
                    <a:pt x="2976420" y="3099124"/>
                    <a:pt x="3122136" y="3144577"/>
                  </a:cubicBezTo>
                  <a:cubicBezTo>
                    <a:pt x="3267852" y="3190030"/>
                    <a:pt x="3374800" y="3155273"/>
                    <a:pt x="3523189" y="3168641"/>
                  </a:cubicBezTo>
                  <a:cubicBezTo>
                    <a:pt x="3671578" y="3182009"/>
                    <a:pt x="3885473" y="3191367"/>
                    <a:pt x="4012473" y="3224788"/>
                  </a:cubicBezTo>
                  <a:cubicBezTo>
                    <a:pt x="4139473" y="3258209"/>
                    <a:pt x="4191610" y="3303662"/>
                    <a:pt x="4285189" y="3369167"/>
                  </a:cubicBezTo>
                  <a:cubicBezTo>
                    <a:pt x="4378768" y="3434672"/>
                    <a:pt x="4464326" y="3545630"/>
                    <a:pt x="4573947" y="3617820"/>
                  </a:cubicBezTo>
                  <a:cubicBezTo>
                    <a:pt x="4683568" y="3690010"/>
                    <a:pt x="4799873" y="3772894"/>
                    <a:pt x="4942915" y="3802304"/>
                  </a:cubicBezTo>
                  <a:cubicBezTo>
                    <a:pt x="5085957" y="3831714"/>
                    <a:pt x="5317231" y="3755515"/>
                    <a:pt x="5432199" y="3794283"/>
                  </a:cubicBezTo>
                  <a:cubicBezTo>
                    <a:pt x="5547167" y="3833051"/>
                    <a:pt x="5544493" y="3954704"/>
                    <a:pt x="5632725" y="4034914"/>
                  </a:cubicBezTo>
                  <a:cubicBezTo>
                    <a:pt x="5720957" y="4115124"/>
                    <a:pt x="5865336" y="4236778"/>
                    <a:pt x="5961589" y="4275546"/>
                  </a:cubicBezTo>
                  <a:cubicBezTo>
                    <a:pt x="6057842" y="4314314"/>
                    <a:pt x="6168799" y="4315651"/>
                    <a:pt x="6210241" y="4267525"/>
                  </a:cubicBezTo>
                  <a:cubicBezTo>
                    <a:pt x="6251683" y="4219399"/>
                    <a:pt x="6238315" y="4091062"/>
                    <a:pt x="6210241" y="3986788"/>
                  </a:cubicBezTo>
                  <a:cubicBezTo>
                    <a:pt x="6182167" y="3882514"/>
                    <a:pt x="6072546" y="3730115"/>
                    <a:pt x="6041799" y="3641883"/>
                  </a:cubicBezTo>
                  <a:cubicBezTo>
                    <a:pt x="6011052" y="3553651"/>
                    <a:pt x="6000357" y="3528251"/>
                    <a:pt x="6025757" y="3457398"/>
                  </a:cubicBezTo>
                  <a:cubicBezTo>
                    <a:pt x="6051157" y="3386545"/>
                    <a:pt x="6200883" y="3288956"/>
                    <a:pt x="6194199" y="3216767"/>
                  </a:cubicBezTo>
                  <a:cubicBezTo>
                    <a:pt x="6187515" y="3144578"/>
                    <a:pt x="6057841" y="3092441"/>
                    <a:pt x="5985652" y="3024262"/>
                  </a:cubicBezTo>
                  <a:cubicBezTo>
                    <a:pt x="5913463" y="2956083"/>
                    <a:pt x="5817209" y="2863840"/>
                    <a:pt x="5761062" y="2807693"/>
                  </a:cubicBezTo>
                  <a:cubicBezTo>
                    <a:pt x="5704915" y="2751546"/>
                    <a:pt x="5722294" y="2700745"/>
                    <a:pt x="5648768" y="2687377"/>
                  </a:cubicBezTo>
                  <a:cubicBezTo>
                    <a:pt x="5575242" y="2674009"/>
                    <a:pt x="5380062" y="2772935"/>
                    <a:pt x="5319904" y="2727483"/>
                  </a:cubicBezTo>
                  <a:cubicBezTo>
                    <a:pt x="5259746" y="2682031"/>
                    <a:pt x="5309209" y="2524283"/>
                    <a:pt x="5287820" y="2414662"/>
                  </a:cubicBezTo>
                  <a:cubicBezTo>
                    <a:pt x="5266431" y="2305041"/>
                    <a:pt x="5128736" y="2144619"/>
                    <a:pt x="5191568" y="2069756"/>
                  </a:cubicBezTo>
                  <a:cubicBezTo>
                    <a:pt x="5254400" y="1994893"/>
                    <a:pt x="5583263" y="2020293"/>
                    <a:pt x="5664810" y="1965483"/>
                  </a:cubicBezTo>
                  <a:cubicBezTo>
                    <a:pt x="5746357" y="1910673"/>
                    <a:pt x="5727641" y="1829125"/>
                    <a:pt x="5680852" y="1740893"/>
                  </a:cubicBezTo>
                  <a:cubicBezTo>
                    <a:pt x="5634063" y="1652661"/>
                    <a:pt x="5442894" y="1541703"/>
                    <a:pt x="5384073" y="1436093"/>
                  </a:cubicBezTo>
                  <a:cubicBezTo>
                    <a:pt x="5325252" y="1330483"/>
                    <a:pt x="5378725" y="1152683"/>
                    <a:pt x="5327925" y="1107230"/>
                  </a:cubicBezTo>
                  <a:cubicBezTo>
                    <a:pt x="5277125" y="1061777"/>
                    <a:pt x="5182210" y="1156693"/>
                    <a:pt x="5079273" y="1163377"/>
                  </a:cubicBezTo>
                  <a:cubicBezTo>
                    <a:pt x="4976336" y="1170061"/>
                    <a:pt x="4817251" y="1180756"/>
                    <a:pt x="4710304" y="1147335"/>
                  </a:cubicBezTo>
                  <a:cubicBezTo>
                    <a:pt x="4603357" y="1113914"/>
                    <a:pt x="4497747" y="1037714"/>
                    <a:pt x="4437589" y="962851"/>
                  </a:cubicBezTo>
                  <a:cubicBezTo>
                    <a:pt x="4377431" y="887988"/>
                    <a:pt x="4369410" y="785051"/>
                    <a:pt x="4349357" y="698156"/>
                  </a:cubicBezTo>
                  <a:cubicBezTo>
                    <a:pt x="4329304" y="611261"/>
                    <a:pt x="4344010" y="504315"/>
                    <a:pt x="4317273" y="441483"/>
                  </a:cubicBezTo>
                  <a:cubicBezTo>
                    <a:pt x="4290536" y="378652"/>
                    <a:pt x="4257115" y="341220"/>
                    <a:pt x="4188936" y="321167"/>
                  </a:cubicBezTo>
                  <a:cubicBezTo>
                    <a:pt x="4120757" y="301114"/>
                    <a:pt x="3908199" y="321167"/>
                    <a:pt x="3908199" y="321167"/>
                  </a:cubicBezTo>
                  <a:lnTo>
                    <a:pt x="3651525" y="321167"/>
                  </a:lnTo>
                  <a:cubicBezTo>
                    <a:pt x="3555272" y="321167"/>
                    <a:pt x="3408220" y="294430"/>
                    <a:pt x="3330683" y="321167"/>
                  </a:cubicBezTo>
                  <a:cubicBezTo>
                    <a:pt x="3253146" y="347904"/>
                    <a:pt x="3239778" y="434798"/>
                    <a:pt x="3186304" y="481588"/>
                  </a:cubicBezTo>
                  <a:cubicBezTo>
                    <a:pt x="3132830" y="528378"/>
                    <a:pt x="3069999" y="584525"/>
                    <a:pt x="3009841" y="601904"/>
                  </a:cubicBezTo>
                  <a:cubicBezTo>
                    <a:pt x="2949683" y="619283"/>
                    <a:pt x="2860115" y="642009"/>
                    <a:pt x="2825357" y="585862"/>
                  </a:cubicBezTo>
                  <a:cubicBezTo>
                    <a:pt x="2790599" y="529715"/>
                    <a:pt x="2869473" y="318494"/>
                    <a:pt x="2825357" y="265020"/>
                  </a:cubicBezTo>
                  <a:close/>
                </a:path>
              </a:pathLst>
            </a:custGeom>
            <a:solidFill>
              <a:srgbClr val="FFFF00">
                <a:alpha val="43000"/>
              </a:srgbClr>
            </a:solidFill>
            <a:ln>
              <a:solidFill>
                <a:schemeClr val="accent4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schemeClr val="tx1"/>
                </a:solidFill>
              </a:endParaRPr>
            </a:p>
          </p:txBody>
        </p:sp>
        <p:sp>
          <p:nvSpPr>
            <p:cNvPr id="220" name="Полилиния 219"/>
            <p:cNvSpPr/>
            <p:nvPr/>
          </p:nvSpPr>
          <p:spPr>
            <a:xfrm>
              <a:off x="7119354" y="6003376"/>
              <a:ext cx="199533" cy="113561"/>
            </a:xfrm>
            <a:custGeom>
              <a:avLst/>
              <a:gdLst>
                <a:gd name="connsiteX0" fmla="*/ 985458 w 1227381"/>
                <a:gd name="connsiteY0" fmla="*/ 157964 h 841995"/>
                <a:gd name="connsiteX1" fmla="*/ 680658 w 1227381"/>
                <a:gd name="connsiteY1" fmla="*/ 18264 h 841995"/>
                <a:gd name="connsiteX2" fmla="*/ 331408 w 1227381"/>
                <a:gd name="connsiteY2" fmla="*/ 18264 h 841995"/>
                <a:gd name="connsiteX3" fmla="*/ 1208 w 1227381"/>
                <a:gd name="connsiteY3" fmla="*/ 170664 h 841995"/>
                <a:gd name="connsiteX4" fmla="*/ 242508 w 1227381"/>
                <a:gd name="connsiteY4" fmla="*/ 551664 h 841995"/>
                <a:gd name="connsiteX5" fmla="*/ 794958 w 1227381"/>
                <a:gd name="connsiteY5" fmla="*/ 735814 h 841995"/>
                <a:gd name="connsiteX6" fmla="*/ 1118808 w 1227381"/>
                <a:gd name="connsiteY6" fmla="*/ 837414 h 841995"/>
                <a:gd name="connsiteX7" fmla="*/ 1036258 w 1227381"/>
                <a:gd name="connsiteY7" fmla="*/ 589764 h 841995"/>
                <a:gd name="connsiteX8" fmla="*/ 1226758 w 1227381"/>
                <a:gd name="connsiteY8" fmla="*/ 361164 h 841995"/>
                <a:gd name="connsiteX9" fmla="*/ 985458 w 1227381"/>
                <a:gd name="connsiteY9" fmla="*/ 157964 h 8419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27381" h="841995">
                  <a:moveTo>
                    <a:pt x="985458" y="157964"/>
                  </a:moveTo>
                  <a:cubicBezTo>
                    <a:pt x="894441" y="100814"/>
                    <a:pt x="789666" y="41547"/>
                    <a:pt x="680658" y="18264"/>
                  </a:cubicBezTo>
                  <a:cubicBezTo>
                    <a:pt x="571650" y="-5019"/>
                    <a:pt x="444650" y="-7136"/>
                    <a:pt x="331408" y="18264"/>
                  </a:cubicBezTo>
                  <a:cubicBezTo>
                    <a:pt x="218166" y="43664"/>
                    <a:pt x="16025" y="81764"/>
                    <a:pt x="1208" y="170664"/>
                  </a:cubicBezTo>
                  <a:cubicBezTo>
                    <a:pt x="-13609" y="259564"/>
                    <a:pt x="110216" y="457472"/>
                    <a:pt x="242508" y="551664"/>
                  </a:cubicBezTo>
                  <a:cubicBezTo>
                    <a:pt x="374800" y="645856"/>
                    <a:pt x="648908" y="688189"/>
                    <a:pt x="794958" y="735814"/>
                  </a:cubicBezTo>
                  <a:cubicBezTo>
                    <a:pt x="941008" y="783439"/>
                    <a:pt x="1078591" y="861756"/>
                    <a:pt x="1118808" y="837414"/>
                  </a:cubicBezTo>
                  <a:cubicBezTo>
                    <a:pt x="1159025" y="813072"/>
                    <a:pt x="1018266" y="669139"/>
                    <a:pt x="1036258" y="589764"/>
                  </a:cubicBezTo>
                  <a:cubicBezTo>
                    <a:pt x="1054250" y="510389"/>
                    <a:pt x="1239458" y="436306"/>
                    <a:pt x="1226758" y="361164"/>
                  </a:cubicBezTo>
                  <a:cubicBezTo>
                    <a:pt x="1214058" y="286022"/>
                    <a:pt x="1076475" y="215114"/>
                    <a:pt x="985458" y="157964"/>
                  </a:cubicBezTo>
                  <a:close/>
                </a:path>
              </a:pathLst>
            </a:custGeom>
            <a:solidFill>
              <a:srgbClr val="FF0000">
                <a:alpha val="34000"/>
              </a:srgbClr>
            </a:solidFill>
            <a:ln>
              <a:solidFill>
                <a:srgbClr val="FF0000">
                  <a:alpha val="50000"/>
                </a:srgb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schemeClr val="tx1"/>
                </a:solidFill>
              </a:endParaRPr>
            </a:p>
          </p:txBody>
        </p:sp>
        <p:sp>
          <p:nvSpPr>
            <p:cNvPr id="221" name="Text Box 97"/>
            <p:cNvSpPr txBox="1">
              <a:spLocks noChangeArrowheads="1"/>
            </p:cNvSpPr>
            <p:nvPr/>
          </p:nvSpPr>
          <p:spPr bwMode="auto">
            <a:xfrm>
              <a:off x="7518951" y="5780347"/>
              <a:ext cx="1642489" cy="20080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95989" tIns="47996" rIns="95989" bIns="47996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ru-RU" altLang="ru-RU" sz="675" b="0" kern="0" dirty="0">
                  <a:cs typeface="Arial" panose="020B0604020202020204" pitchFamily="34" charset="0"/>
                </a:rPr>
                <a:t>- </a:t>
              </a:r>
              <a:r>
                <a:rPr lang="ru-RU" altLang="ru-RU" sz="675" b="0" kern="0" dirty="0" smtClean="0">
                  <a:cs typeface="Arial" panose="020B0604020202020204" pitchFamily="34" charset="0"/>
                </a:rPr>
                <a:t>скорость ветра в диапазоне 13–17 м/с</a:t>
              </a:r>
              <a:endParaRPr lang="ru-RU" altLang="ru-RU" sz="675" b="0" kern="0" dirty="0">
                <a:cs typeface="Arial" panose="020B0604020202020204" pitchFamily="34" charset="0"/>
              </a:endParaRPr>
            </a:p>
          </p:txBody>
        </p:sp>
        <p:sp>
          <p:nvSpPr>
            <p:cNvPr id="226" name="Text Box 97"/>
            <p:cNvSpPr txBox="1">
              <a:spLocks noChangeArrowheads="1"/>
            </p:cNvSpPr>
            <p:nvPr/>
          </p:nvSpPr>
          <p:spPr bwMode="auto">
            <a:xfrm>
              <a:off x="7525553" y="5999320"/>
              <a:ext cx="1642489" cy="20080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95989" tIns="47996" rIns="95989" bIns="47996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ru-RU" altLang="ru-RU" sz="675" b="0" kern="0" dirty="0">
                  <a:cs typeface="Arial" panose="020B0604020202020204" pitchFamily="34" charset="0"/>
                </a:rPr>
                <a:t>- </a:t>
              </a:r>
              <a:r>
                <a:rPr lang="ru-RU" altLang="ru-RU" sz="675" b="0" kern="0" dirty="0" smtClean="0">
                  <a:cs typeface="Arial" panose="020B0604020202020204" pitchFamily="34" charset="0"/>
                </a:rPr>
                <a:t>скорость ветра в диапазоне 18-25 м/с</a:t>
              </a:r>
              <a:endParaRPr lang="ru-RU" altLang="ru-RU" sz="675" b="0" kern="0" dirty="0">
                <a:cs typeface="Arial" panose="020B0604020202020204" pitchFamily="34" charset="0"/>
              </a:endParaRPr>
            </a:p>
          </p:txBody>
        </p:sp>
        <p:sp>
          <p:nvSpPr>
            <p:cNvPr id="227" name="Полилиния 226"/>
            <p:cNvSpPr/>
            <p:nvPr/>
          </p:nvSpPr>
          <p:spPr>
            <a:xfrm>
              <a:off x="7133396" y="6221429"/>
              <a:ext cx="199533" cy="130003"/>
            </a:xfrm>
            <a:custGeom>
              <a:avLst/>
              <a:gdLst>
                <a:gd name="connsiteX0" fmla="*/ 304029 w 3865376"/>
                <a:gd name="connsiteY0" fmla="*/ 1245 h 2751529"/>
                <a:gd name="connsiteX1" fmla="*/ 167671 w 3865376"/>
                <a:gd name="connsiteY1" fmla="*/ 129582 h 2751529"/>
                <a:gd name="connsiteX2" fmla="*/ 7250 w 3865376"/>
                <a:gd name="connsiteY2" fmla="*/ 378234 h 2751529"/>
                <a:gd name="connsiteX3" fmla="*/ 63397 w 3865376"/>
                <a:gd name="connsiteY3" fmla="*/ 530634 h 2751529"/>
                <a:gd name="connsiteX4" fmla="*/ 376219 w 3865376"/>
                <a:gd name="connsiteY4" fmla="*/ 634908 h 2751529"/>
                <a:gd name="connsiteX5" fmla="*/ 560703 w 3865376"/>
                <a:gd name="connsiteY5" fmla="*/ 771266 h 2751529"/>
                <a:gd name="connsiteX6" fmla="*/ 761229 w 3865376"/>
                <a:gd name="connsiteY6" fmla="*/ 907624 h 2751529"/>
                <a:gd name="connsiteX7" fmla="*/ 945713 w 3865376"/>
                <a:gd name="connsiteY7" fmla="*/ 1108150 h 2751529"/>
                <a:gd name="connsiteX8" fmla="*/ 1009882 w 3865376"/>
                <a:gd name="connsiteY8" fmla="*/ 1340761 h 2751529"/>
                <a:gd name="connsiteX9" fmla="*/ 921650 w 3865376"/>
                <a:gd name="connsiteY9" fmla="*/ 1581392 h 2751529"/>
                <a:gd name="connsiteX10" fmla="*/ 769250 w 3865376"/>
                <a:gd name="connsiteY10" fmla="*/ 1653582 h 2751529"/>
                <a:gd name="connsiteX11" fmla="*/ 239861 w 3865376"/>
                <a:gd name="connsiteY11" fmla="*/ 1637540 h 2751529"/>
                <a:gd name="connsiteX12" fmla="*/ 432366 w 3865376"/>
                <a:gd name="connsiteY12" fmla="*/ 1749834 h 2751529"/>
                <a:gd name="connsiteX13" fmla="*/ 672997 w 3865376"/>
                <a:gd name="connsiteY13" fmla="*/ 2022550 h 2751529"/>
                <a:gd name="connsiteX14" fmla="*/ 921650 w 3865376"/>
                <a:gd name="connsiteY14" fmla="*/ 2215056 h 2751529"/>
                <a:gd name="connsiteX15" fmla="*/ 1162282 w 3865376"/>
                <a:gd name="connsiteY15" fmla="*/ 2455687 h 2751529"/>
                <a:gd name="connsiteX16" fmla="*/ 1370829 w 3865376"/>
                <a:gd name="connsiteY16" fmla="*/ 2632150 h 2751529"/>
                <a:gd name="connsiteX17" fmla="*/ 1434997 w 3865376"/>
                <a:gd name="connsiteY17" fmla="*/ 2736424 h 2751529"/>
                <a:gd name="connsiteX18" fmla="*/ 1683650 w 3865376"/>
                <a:gd name="connsiteY18" fmla="*/ 2736424 h 2751529"/>
                <a:gd name="connsiteX19" fmla="*/ 1747819 w 3865376"/>
                <a:gd name="connsiteY19" fmla="*/ 2600066 h 2751529"/>
                <a:gd name="connsiteX20" fmla="*/ 1820008 w 3865376"/>
                <a:gd name="connsiteY20" fmla="*/ 2383498 h 2751529"/>
                <a:gd name="connsiteX21" fmla="*/ 1980429 w 3865376"/>
                <a:gd name="connsiteY21" fmla="*/ 2287245 h 2751529"/>
                <a:gd name="connsiteX22" fmla="*/ 2261166 w 3865376"/>
                <a:gd name="connsiteY22" fmla="*/ 2303287 h 2751529"/>
                <a:gd name="connsiteX23" fmla="*/ 2501797 w 3865376"/>
                <a:gd name="connsiteY23" fmla="*/ 2359434 h 2751529"/>
                <a:gd name="connsiteX24" fmla="*/ 2646176 w 3865376"/>
                <a:gd name="connsiteY24" fmla="*/ 2343392 h 2751529"/>
                <a:gd name="connsiteX25" fmla="*/ 2678261 w 3865376"/>
                <a:gd name="connsiteY25" fmla="*/ 2190992 h 2751529"/>
                <a:gd name="connsiteX26" fmla="*/ 2646176 w 3865376"/>
                <a:gd name="connsiteY26" fmla="*/ 1998487 h 2751529"/>
                <a:gd name="connsiteX27" fmla="*/ 2774513 w 3865376"/>
                <a:gd name="connsiteY27" fmla="*/ 1822024 h 2751529"/>
                <a:gd name="connsiteX28" fmla="*/ 2926913 w 3865376"/>
                <a:gd name="connsiteY28" fmla="*/ 1653582 h 2751529"/>
                <a:gd name="connsiteX29" fmla="*/ 2894829 w 3865376"/>
                <a:gd name="connsiteY29" fmla="*/ 1412950 h 2751529"/>
                <a:gd name="connsiteX30" fmla="*/ 3063271 w 3865376"/>
                <a:gd name="connsiteY30" fmla="*/ 1477119 h 2751529"/>
                <a:gd name="connsiteX31" fmla="*/ 3255776 w 3865376"/>
                <a:gd name="connsiteY31" fmla="*/ 1525245 h 2751529"/>
                <a:gd name="connsiteX32" fmla="*/ 3384113 w 3865376"/>
                <a:gd name="connsiteY32" fmla="*/ 1637540 h 2751529"/>
                <a:gd name="connsiteX33" fmla="*/ 3600682 w 3865376"/>
                <a:gd name="connsiteY33" fmla="*/ 1645561 h 2751529"/>
                <a:gd name="connsiteX34" fmla="*/ 3769124 w 3865376"/>
                <a:gd name="connsiteY34" fmla="*/ 1509203 h 2751529"/>
                <a:gd name="connsiteX35" fmla="*/ 3865376 w 3865376"/>
                <a:gd name="connsiteY35" fmla="*/ 1260550 h 2751529"/>
                <a:gd name="connsiteX36" fmla="*/ 3769124 w 3865376"/>
                <a:gd name="connsiteY36" fmla="*/ 1388887 h 2751529"/>
                <a:gd name="connsiteX37" fmla="*/ 3456303 w 3865376"/>
                <a:gd name="connsiteY37" fmla="*/ 1260550 h 2751529"/>
                <a:gd name="connsiteX38" fmla="*/ 3071292 w 3865376"/>
                <a:gd name="connsiteY38" fmla="*/ 875540 h 2751529"/>
                <a:gd name="connsiteX39" fmla="*/ 2814619 w 3865376"/>
                <a:gd name="connsiteY39" fmla="*/ 859498 h 2751529"/>
                <a:gd name="connsiteX40" fmla="*/ 2453671 w 3865376"/>
                <a:gd name="connsiteY40" fmla="*/ 867519 h 2751529"/>
                <a:gd name="connsiteX41" fmla="*/ 2092724 w 3865376"/>
                <a:gd name="connsiteY41" fmla="*/ 626887 h 2751529"/>
                <a:gd name="connsiteX42" fmla="*/ 1795945 w 3865376"/>
                <a:gd name="connsiteY42" fmla="*/ 354171 h 2751529"/>
                <a:gd name="connsiteX43" fmla="*/ 1330724 w 3865376"/>
                <a:gd name="connsiteY43" fmla="*/ 257919 h 2751529"/>
                <a:gd name="connsiteX44" fmla="*/ 1009882 w 3865376"/>
                <a:gd name="connsiteY44" fmla="*/ 257919 h 2751529"/>
                <a:gd name="connsiteX45" fmla="*/ 640913 w 3865376"/>
                <a:gd name="connsiteY45" fmla="*/ 201771 h 2751529"/>
                <a:gd name="connsiteX46" fmla="*/ 304029 w 3865376"/>
                <a:gd name="connsiteY46" fmla="*/ 1245 h 2751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3865376" h="2751529">
                  <a:moveTo>
                    <a:pt x="304029" y="1245"/>
                  </a:moveTo>
                  <a:cubicBezTo>
                    <a:pt x="225155" y="-10786"/>
                    <a:pt x="217134" y="66751"/>
                    <a:pt x="167671" y="129582"/>
                  </a:cubicBezTo>
                  <a:cubicBezTo>
                    <a:pt x="118208" y="192413"/>
                    <a:pt x="24629" y="311392"/>
                    <a:pt x="7250" y="378234"/>
                  </a:cubicBezTo>
                  <a:cubicBezTo>
                    <a:pt x="-10129" y="445076"/>
                    <a:pt x="1902" y="487855"/>
                    <a:pt x="63397" y="530634"/>
                  </a:cubicBezTo>
                  <a:cubicBezTo>
                    <a:pt x="124892" y="573413"/>
                    <a:pt x="293335" y="594803"/>
                    <a:pt x="376219" y="634908"/>
                  </a:cubicBezTo>
                  <a:cubicBezTo>
                    <a:pt x="459103" y="675013"/>
                    <a:pt x="496535" y="725813"/>
                    <a:pt x="560703" y="771266"/>
                  </a:cubicBezTo>
                  <a:cubicBezTo>
                    <a:pt x="624871" y="816719"/>
                    <a:pt x="697061" y="851477"/>
                    <a:pt x="761229" y="907624"/>
                  </a:cubicBezTo>
                  <a:cubicBezTo>
                    <a:pt x="825397" y="963771"/>
                    <a:pt x="904271" y="1035960"/>
                    <a:pt x="945713" y="1108150"/>
                  </a:cubicBezTo>
                  <a:cubicBezTo>
                    <a:pt x="987155" y="1180340"/>
                    <a:pt x="1013893" y="1261887"/>
                    <a:pt x="1009882" y="1340761"/>
                  </a:cubicBezTo>
                  <a:cubicBezTo>
                    <a:pt x="1005872" y="1419635"/>
                    <a:pt x="961755" y="1529255"/>
                    <a:pt x="921650" y="1581392"/>
                  </a:cubicBezTo>
                  <a:cubicBezTo>
                    <a:pt x="881545" y="1633529"/>
                    <a:pt x="882882" y="1644224"/>
                    <a:pt x="769250" y="1653582"/>
                  </a:cubicBezTo>
                  <a:cubicBezTo>
                    <a:pt x="655619" y="1662940"/>
                    <a:pt x="296008" y="1621498"/>
                    <a:pt x="239861" y="1637540"/>
                  </a:cubicBezTo>
                  <a:cubicBezTo>
                    <a:pt x="183714" y="1653582"/>
                    <a:pt x="360177" y="1685666"/>
                    <a:pt x="432366" y="1749834"/>
                  </a:cubicBezTo>
                  <a:cubicBezTo>
                    <a:pt x="504555" y="1814002"/>
                    <a:pt x="591450" y="1945013"/>
                    <a:pt x="672997" y="2022550"/>
                  </a:cubicBezTo>
                  <a:cubicBezTo>
                    <a:pt x="754544" y="2100087"/>
                    <a:pt x="840103" y="2142867"/>
                    <a:pt x="921650" y="2215056"/>
                  </a:cubicBezTo>
                  <a:cubicBezTo>
                    <a:pt x="1003198" y="2287246"/>
                    <a:pt x="1087419" y="2386171"/>
                    <a:pt x="1162282" y="2455687"/>
                  </a:cubicBezTo>
                  <a:cubicBezTo>
                    <a:pt x="1237145" y="2525203"/>
                    <a:pt x="1325377" y="2585361"/>
                    <a:pt x="1370829" y="2632150"/>
                  </a:cubicBezTo>
                  <a:cubicBezTo>
                    <a:pt x="1416281" y="2678939"/>
                    <a:pt x="1382860" y="2719045"/>
                    <a:pt x="1434997" y="2736424"/>
                  </a:cubicBezTo>
                  <a:cubicBezTo>
                    <a:pt x="1487134" y="2753803"/>
                    <a:pt x="1631513" y="2759150"/>
                    <a:pt x="1683650" y="2736424"/>
                  </a:cubicBezTo>
                  <a:cubicBezTo>
                    <a:pt x="1735787" y="2713698"/>
                    <a:pt x="1725093" y="2658887"/>
                    <a:pt x="1747819" y="2600066"/>
                  </a:cubicBezTo>
                  <a:cubicBezTo>
                    <a:pt x="1770545" y="2541245"/>
                    <a:pt x="1781240" y="2435635"/>
                    <a:pt x="1820008" y="2383498"/>
                  </a:cubicBezTo>
                  <a:cubicBezTo>
                    <a:pt x="1858776" y="2331361"/>
                    <a:pt x="1906903" y="2300613"/>
                    <a:pt x="1980429" y="2287245"/>
                  </a:cubicBezTo>
                  <a:cubicBezTo>
                    <a:pt x="2053955" y="2273877"/>
                    <a:pt x="2174271" y="2291256"/>
                    <a:pt x="2261166" y="2303287"/>
                  </a:cubicBezTo>
                  <a:cubicBezTo>
                    <a:pt x="2348061" y="2315318"/>
                    <a:pt x="2437629" y="2352750"/>
                    <a:pt x="2501797" y="2359434"/>
                  </a:cubicBezTo>
                  <a:lnTo>
                    <a:pt x="2646176" y="2343392"/>
                  </a:lnTo>
                  <a:cubicBezTo>
                    <a:pt x="2675587" y="2315318"/>
                    <a:pt x="2678261" y="2248476"/>
                    <a:pt x="2678261" y="2190992"/>
                  </a:cubicBezTo>
                  <a:cubicBezTo>
                    <a:pt x="2678261" y="2133508"/>
                    <a:pt x="2630134" y="2059982"/>
                    <a:pt x="2646176" y="1998487"/>
                  </a:cubicBezTo>
                  <a:cubicBezTo>
                    <a:pt x="2662218" y="1936992"/>
                    <a:pt x="2727724" y="1879508"/>
                    <a:pt x="2774513" y="1822024"/>
                  </a:cubicBezTo>
                  <a:cubicBezTo>
                    <a:pt x="2821303" y="1764540"/>
                    <a:pt x="2906860" y="1721761"/>
                    <a:pt x="2926913" y="1653582"/>
                  </a:cubicBezTo>
                  <a:cubicBezTo>
                    <a:pt x="2946966" y="1585403"/>
                    <a:pt x="2872103" y="1442361"/>
                    <a:pt x="2894829" y="1412950"/>
                  </a:cubicBezTo>
                  <a:cubicBezTo>
                    <a:pt x="2917555" y="1383540"/>
                    <a:pt x="3003113" y="1458403"/>
                    <a:pt x="3063271" y="1477119"/>
                  </a:cubicBezTo>
                  <a:cubicBezTo>
                    <a:pt x="3123429" y="1495835"/>
                    <a:pt x="3202302" y="1498508"/>
                    <a:pt x="3255776" y="1525245"/>
                  </a:cubicBezTo>
                  <a:cubicBezTo>
                    <a:pt x="3309250" y="1551982"/>
                    <a:pt x="3326629" y="1617487"/>
                    <a:pt x="3384113" y="1637540"/>
                  </a:cubicBezTo>
                  <a:cubicBezTo>
                    <a:pt x="3441597" y="1657593"/>
                    <a:pt x="3536514" y="1666951"/>
                    <a:pt x="3600682" y="1645561"/>
                  </a:cubicBezTo>
                  <a:cubicBezTo>
                    <a:pt x="3664851" y="1624172"/>
                    <a:pt x="3725008" y="1573372"/>
                    <a:pt x="3769124" y="1509203"/>
                  </a:cubicBezTo>
                  <a:cubicBezTo>
                    <a:pt x="3813240" y="1445034"/>
                    <a:pt x="3865376" y="1280603"/>
                    <a:pt x="3865376" y="1260550"/>
                  </a:cubicBezTo>
                  <a:cubicBezTo>
                    <a:pt x="3865376" y="1240497"/>
                    <a:pt x="3837303" y="1388887"/>
                    <a:pt x="3769124" y="1388887"/>
                  </a:cubicBezTo>
                  <a:cubicBezTo>
                    <a:pt x="3700945" y="1388887"/>
                    <a:pt x="3572608" y="1346108"/>
                    <a:pt x="3456303" y="1260550"/>
                  </a:cubicBezTo>
                  <a:cubicBezTo>
                    <a:pt x="3339998" y="1174992"/>
                    <a:pt x="3178239" y="942382"/>
                    <a:pt x="3071292" y="875540"/>
                  </a:cubicBezTo>
                  <a:cubicBezTo>
                    <a:pt x="2964345" y="808698"/>
                    <a:pt x="2814619" y="859498"/>
                    <a:pt x="2814619" y="859498"/>
                  </a:cubicBezTo>
                  <a:cubicBezTo>
                    <a:pt x="2711682" y="858161"/>
                    <a:pt x="2573987" y="906288"/>
                    <a:pt x="2453671" y="867519"/>
                  </a:cubicBezTo>
                  <a:cubicBezTo>
                    <a:pt x="2333355" y="828751"/>
                    <a:pt x="2202345" y="712445"/>
                    <a:pt x="2092724" y="626887"/>
                  </a:cubicBezTo>
                  <a:cubicBezTo>
                    <a:pt x="1983103" y="541329"/>
                    <a:pt x="1922945" y="415666"/>
                    <a:pt x="1795945" y="354171"/>
                  </a:cubicBezTo>
                  <a:cubicBezTo>
                    <a:pt x="1668945" y="292676"/>
                    <a:pt x="1461734" y="273961"/>
                    <a:pt x="1330724" y="257919"/>
                  </a:cubicBezTo>
                  <a:cubicBezTo>
                    <a:pt x="1199714" y="241877"/>
                    <a:pt x="1124850" y="267277"/>
                    <a:pt x="1009882" y="257919"/>
                  </a:cubicBezTo>
                  <a:cubicBezTo>
                    <a:pt x="894914" y="248561"/>
                    <a:pt x="757218" y="244550"/>
                    <a:pt x="640913" y="201771"/>
                  </a:cubicBezTo>
                  <a:cubicBezTo>
                    <a:pt x="524608" y="158992"/>
                    <a:pt x="382903" y="13276"/>
                    <a:pt x="304029" y="1245"/>
                  </a:cubicBezTo>
                  <a:close/>
                </a:path>
              </a:pathLst>
            </a:custGeom>
            <a:solidFill>
              <a:srgbClr val="FF0000">
                <a:alpha val="73000"/>
              </a:srgbClr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schemeClr val="tx1"/>
                </a:solidFill>
              </a:endParaRPr>
            </a:p>
          </p:txBody>
        </p:sp>
        <p:sp>
          <p:nvSpPr>
            <p:cNvPr id="228" name="Text Box 97"/>
            <p:cNvSpPr txBox="1">
              <a:spLocks noChangeArrowheads="1"/>
            </p:cNvSpPr>
            <p:nvPr/>
          </p:nvSpPr>
          <p:spPr bwMode="auto">
            <a:xfrm>
              <a:off x="7526066" y="6196045"/>
              <a:ext cx="1642489" cy="20080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95989" tIns="47996" rIns="95989" bIns="47996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ru-RU" altLang="ru-RU" sz="675" b="0" kern="0" dirty="0">
                  <a:cs typeface="Arial" panose="020B0604020202020204" pitchFamily="34" charset="0"/>
                </a:rPr>
                <a:t>- </a:t>
              </a:r>
              <a:r>
                <a:rPr lang="ru-RU" altLang="ru-RU" sz="675" b="0" kern="0" dirty="0" smtClean="0">
                  <a:cs typeface="Arial" panose="020B0604020202020204" pitchFamily="34" charset="0"/>
                </a:rPr>
                <a:t>скорость ветра свыше 25 м/с</a:t>
              </a:r>
              <a:endParaRPr lang="ru-RU" altLang="ru-RU" sz="675" b="0" kern="0" dirty="0">
                <a:cs typeface="Arial" panose="020B0604020202020204" pitchFamily="34" charset="0"/>
              </a:endParaRPr>
            </a:p>
          </p:txBody>
        </p:sp>
        <p:sp>
          <p:nvSpPr>
            <p:cNvPr id="230" name="Text Box 97"/>
            <p:cNvSpPr txBox="1">
              <a:spLocks noChangeArrowheads="1"/>
            </p:cNvSpPr>
            <p:nvPr/>
          </p:nvSpPr>
          <p:spPr bwMode="auto">
            <a:xfrm>
              <a:off x="7534191" y="6400559"/>
              <a:ext cx="1642489" cy="20080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95989" tIns="47996" rIns="95989" bIns="47996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ru-RU" altLang="ru-RU" sz="675" b="0" kern="0" dirty="0">
                  <a:cs typeface="Arial" panose="020B0604020202020204" pitchFamily="34" charset="0"/>
                </a:rPr>
                <a:t>- </a:t>
              </a:r>
              <a:r>
                <a:rPr lang="ru-RU" altLang="ru-RU" sz="675" b="0" kern="0" dirty="0" smtClean="0">
                  <a:cs typeface="Arial" panose="020B0604020202020204" pitchFamily="34" charset="0"/>
                </a:rPr>
                <a:t>скорость и направление ветра</a:t>
              </a:r>
              <a:endParaRPr lang="ru-RU" altLang="ru-RU" sz="675" b="0" kern="0" dirty="0">
                <a:cs typeface="Arial" panose="020B0604020202020204" pitchFamily="34" charset="0"/>
              </a:endParaRPr>
            </a:p>
          </p:txBody>
        </p:sp>
        <p:sp>
          <p:nvSpPr>
            <p:cNvPr id="233" name="Text Box 97"/>
            <p:cNvSpPr txBox="1">
              <a:spLocks noChangeArrowheads="1"/>
            </p:cNvSpPr>
            <p:nvPr/>
          </p:nvSpPr>
          <p:spPr bwMode="auto">
            <a:xfrm>
              <a:off x="7511331" y="4974670"/>
              <a:ext cx="1506131" cy="20080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95989" tIns="47996" rIns="95989" bIns="47996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ru-RU" altLang="ru-RU" sz="675" b="0" kern="0" dirty="0">
                  <a:cs typeface="Arial" panose="020B0604020202020204" pitchFamily="34" charset="0"/>
                </a:rPr>
                <a:t>- количество осадков, мм</a:t>
              </a:r>
            </a:p>
          </p:txBody>
        </p:sp>
        <p:sp>
          <p:nvSpPr>
            <p:cNvPr id="234" name="Text Box 97"/>
            <p:cNvSpPr txBox="1">
              <a:spLocks noChangeArrowheads="1"/>
            </p:cNvSpPr>
            <p:nvPr/>
          </p:nvSpPr>
          <p:spPr bwMode="auto">
            <a:xfrm>
              <a:off x="7511331" y="5179324"/>
              <a:ext cx="1018906" cy="20080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95989" tIns="47996" rIns="95989" bIns="47996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ru-RU" altLang="ru-RU" sz="675" b="0" kern="0" dirty="0">
                  <a:cs typeface="Arial" panose="020B0604020202020204" pitchFamily="34" charset="0"/>
                </a:rPr>
                <a:t>- порывы ветра, м/с</a:t>
              </a:r>
            </a:p>
          </p:txBody>
        </p:sp>
        <p:sp>
          <p:nvSpPr>
            <p:cNvPr id="235" name="Прямоугольник 234"/>
            <p:cNvSpPr/>
            <p:nvPr/>
          </p:nvSpPr>
          <p:spPr>
            <a:xfrm>
              <a:off x="6965654" y="4788967"/>
              <a:ext cx="422408" cy="104082"/>
            </a:xfrm>
            <a:prstGeom prst="rect">
              <a:avLst/>
            </a:prstGeom>
            <a:solidFill>
              <a:srgbClr val="92D050"/>
            </a:solidFill>
            <a:ln w="1270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lIns="68571" tIns="34286" rIns="68571" bIns="34286" anchor="ctr"/>
            <a:lstStyle/>
            <a:p>
              <a:pPr algn="ctr"/>
              <a:r>
                <a:rPr lang="ru-RU" sz="600" kern="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19/330</a:t>
              </a:r>
            </a:p>
          </p:txBody>
        </p:sp>
        <p:sp>
          <p:nvSpPr>
            <p:cNvPr id="236" name="Text Box 97"/>
            <p:cNvSpPr txBox="1">
              <a:spLocks noChangeArrowheads="1"/>
            </p:cNvSpPr>
            <p:nvPr/>
          </p:nvSpPr>
          <p:spPr bwMode="auto">
            <a:xfrm>
              <a:off x="7470662" y="4726910"/>
              <a:ext cx="1440241" cy="23310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127973" tIns="63988" rIns="127973" bIns="63988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ru-RU" altLang="ru-RU" sz="675" b="0" dirty="0">
                  <a:cs typeface="Arial" panose="020B0604020202020204" pitchFamily="34" charset="0"/>
                </a:rPr>
                <a:t>- кол-во домов /населения</a:t>
              </a:r>
            </a:p>
          </p:txBody>
        </p:sp>
        <p:sp>
          <p:nvSpPr>
            <p:cNvPr id="237" name="Прямоугольник 236"/>
            <p:cNvSpPr/>
            <p:nvPr/>
          </p:nvSpPr>
          <p:spPr>
            <a:xfrm>
              <a:off x="6965654" y="4604234"/>
              <a:ext cx="415956" cy="122675"/>
            </a:xfrm>
            <a:prstGeom prst="rect">
              <a:avLst/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r>
                <a:rPr lang="ru-RU" sz="6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321/20</a:t>
              </a:r>
            </a:p>
          </p:txBody>
        </p:sp>
        <p:sp>
          <p:nvSpPr>
            <p:cNvPr id="238" name="Text Box 97"/>
            <p:cNvSpPr txBox="1">
              <a:spLocks noChangeArrowheads="1"/>
            </p:cNvSpPr>
            <p:nvPr/>
          </p:nvSpPr>
          <p:spPr bwMode="auto">
            <a:xfrm>
              <a:off x="7496091" y="4375101"/>
              <a:ext cx="1788099" cy="18486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80200" tIns="40101" rIns="80200" bIns="40101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defTabSz="801689">
                <a:defRPr/>
              </a:pPr>
              <a:r>
                <a:rPr lang="ru-RU" altLang="ru-RU" sz="675" b="0" dirty="0">
                  <a:cs typeface="Arial" panose="020B0604020202020204" pitchFamily="34" charset="0"/>
                </a:rPr>
                <a:t> - износ электроэнергетических систем </a:t>
              </a:r>
            </a:p>
          </p:txBody>
        </p:sp>
        <p:sp>
          <p:nvSpPr>
            <p:cNvPr id="239" name="Text Box 97"/>
            <p:cNvSpPr txBox="1">
              <a:spLocks noChangeArrowheads="1"/>
            </p:cNvSpPr>
            <p:nvPr/>
          </p:nvSpPr>
          <p:spPr bwMode="auto">
            <a:xfrm>
              <a:off x="7465611" y="4539777"/>
              <a:ext cx="2037287" cy="2331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127985" tIns="63994" rIns="127985" bIns="63994">
              <a:spAutoFit/>
            </a:bodyPr>
            <a:lstStyle>
              <a:lvl1pPr defTabSz="1279525">
                <a:defRPr sz="2100">
                  <a:solidFill>
                    <a:schemeClr val="tx1"/>
                  </a:solidFill>
                  <a:latin typeface="Arial" charset="0"/>
                  <a:cs typeface="Arial" charset="0"/>
                </a:defRPr>
              </a:lvl1pPr>
              <a:lvl2pPr marL="742950" indent="-285750" defTabSz="1279525">
                <a:defRPr sz="2100">
                  <a:solidFill>
                    <a:schemeClr val="tx1"/>
                  </a:solidFill>
                  <a:latin typeface="Arial" charset="0"/>
                  <a:cs typeface="Arial" charset="0"/>
                </a:defRPr>
              </a:lvl2pPr>
              <a:lvl3pPr marL="1143000" indent="-228600" defTabSz="1279525">
                <a:defRPr sz="2100">
                  <a:solidFill>
                    <a:schemeClr val="tx1"/>
                  </a:solidFill>
                  <a:latin typeface="Arial" charset="0"/>
                  <a:cs typeface="Arial" charset="0"/>
                </a:defRPr>
              </a:lvl3pPr>
              <a:lvl4pPr marL="1600200" indent="-228600" defTabSz="1279525">
                <a:defRPr sz="2100">
                  <a:solidFill>
                    <a:schemeClr val="tx1"/>
                  </a:solidFill>
                  <a:latin typeface="Arial" charset="0"/>
                  <a:cs typeface="Arial" charset="0"/>
                </a:defRPr>
              </a:lvl4pPr>
              <a:lvl5pPr marL="2057400" indent="-228600" defTabSz="1279525">
                <a:defRPr sz="2100">
                  <a:solidFill>
                    <a:schemeClr val="tx1"/>
                  </a:solidFill>
                  <a:latin typeface="Arial" charset="0"/>
                  <a:cs typeface="Arial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100">
                  <a:solidFill>
                    <a:schemeClr val="tx1"/>
                  </a:solidFill>
                  <a:latin typeface="Arial" charset="0"/>
                  <a:cs typeface="Arial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100">
                  <a:solidFill>
                    <a:schemeClr val="tx1"/>
                  </a:solidFill>
                  <a:latin typeface="Arial" charset="0"/>
                  <a:cs typeface="Arial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100">
                  <a:solidFill>
                    <a:schemeClr val="tx1"/>
                  </a:solidFill>
                  <a:latin typeface="Arial" charset="0"/>
                  <a:cs typeface="Arial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100">
                  <a:solidFill>
                    <a:schemeClr val="tx1"/>
                  </a:solidFill>
                  <a:latin typeface="Arial" charset="0"/>
                  <a:cs typeface="Arial" charset="0"/>
                </a:defRPr>
              </a:lvl9pPr>
            </a:lstStyle>
            <a:p>
              <a:pPr>
                <a:defRPr/>
              </a:pPr>
              <a:r>
                <a:rPr lang="ru-RU" altLang="ru-RU" sz="675" kern="0" dirty="0">
                  <a:latin typeface="Times New Roman" pitchFamily="18" charset="0"/>
                </a:rPr>
                <a:t>- </a:t>
              </a:r>
              <a:r>
                <a:rPr lang="ru-RU" altLang="ru-RU" sz="675" dirty="0">
                  <a:latin typeface="Times New Roman" panose="02020603050405020304" pitchFamily="18" charset="0"/>
                  <a:cs typeface="Arial" panose="020B0604020202020204" pitchFamily="34" charset="0"/>
                </a:rPr>
                <a:t>протяженность ЛЭП/ТП (шт.)</a:t>
              </a:r>
            </a:p>
          </p:txBody>
        </p:sp>
        <p:sp>
          <p:nvSpPr>
            <p:cNvPr id="240" name="Прямоугольник 239"/>
            <p:cNvSpPr/>
            <p:nvPr/>
          </p:nvSpPr>
          <p:spPr bwMode="auto">
            <a:xfrm>
              <a:off x="7074960" y="4935144"/>
              <a:ext cx="220710" cy="172619"/>
            </a:xfrm>
            <a:prstGeom prst="rect">
              <a:avLst/>
            </a:prstGeom>
            <a:solidFill>
              <a:schemeClr val="accent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0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41" name="Прямоугольник 240"/>
            <p:cNvSpPr/>
            <p:nvPr/>
          </p:nvSpPr>
          <p:spPr bwMode="auto">
            <a:xfrm>
              <a:off x="7060796" y="5144966"/>
              <a:ext cx="220710" cy="172619"/>
            </a:xfrm>
            <a:prstGeom prst="rect">
              <a:avLst/>
            </a:prstGeom>
            <a:solidFill>
              <a:schemeClr val="accent2">
                <a:lumMod val="60000"/>
                <a:lumOff val="4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17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42" name="Прямоугольник 241"/>
            <p:cNvSpPr/>
            <p:nvPr/>
          </p:nvSpPr>
          <p:spPr bwMode="auto">
            <a:xfrm>
              <a:off x="7020158" y="4377462"/>
              <a:ext cx="298729" cy="180138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50%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158" name="Группа 157"/>
          <p:cNvGrpSpPr/>
          <p:nvPr/>
        </p:nvGrpSpPr>
        <p:grpSpPr>
          <a:xfrm>
            <a:off x="5380572" y="5049404"/>
            <a:ext cx="1105474" cy="690432"/>
            <a:chOff x="3511095" y="3883785"/>
            <a:chExt cx="1105474" cy="690432"/>
          </a:xfrm>
        </p:grpSpPr>
        <p:sp>
          <p:nvSpPr>
            <p:cNvPr id="159" name="Text Box 182"/>
            <p:cNvSpPr txBox="1">
              <a:spLocks noChangeArrowheads="1"/>
            </p:cNvSpPr>
            <p:nvPr/>
          </p:nvSpPr>
          <p:spPr bwMode="auto">
            <a:xfrm>
              <a:off x="3511095" y="3883785"/>
              <a:ext cx="1105474" cy="168326"/>
            </a:xfrm>
            <a:prstGeom prst="rect">
              <a:avLst/>
            </a:prstGeom>
            <a:solidFill>
              <a:srgbClr val="FFC000">
                <a:alpha val="75000"/>
              </a:srgbClr>
            </a:solidFill>
            <a:ln>
              <a:solidFill>
                <a:schemeClr val="tx1"/>
              </a:solidFill>
            </a:ln>
            <a:effectLst>
              <a:softEdge rad="12700"/>
            </a:effectLst>
            <a:ex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ru-RU"/>
              </a:defPPr>
              <a:lvl1pPr algn="ctr">
                <a:defRPr sz="8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altLang="ru-RU" dirty="0" smtClean="0"/>
                <a:t>Мостовской район</a:t>
              </a:r>
              <a:endParaRPr lang="ru-RU" altLang="ru-RU" dirty="0"/>
            </a:p>
          </p:txBody>
        </p:sp>
        <p:sp>
          <p:nvSpPr>
            <p:cNvPr id="160" name="Прямоугольник 159"/>
            <p:cNvSpPr/>
            <p:nvPr/>
          </p:nvSpPr>
          <p:spPr bwMode="auto">
            <a:xfrm>
              <a:off x="3866436" y="4239707"/>
              <a:ext cx="747769" cy="172619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6357/19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61" name="Прямоугольник 160"/>
            <p:cNvSpPr/>
            <p:nvPr/>
          </p:nvSpPr>
          <p:spPr>
            <a:xfrm>
              <a:off x="3866436" y="4412326"/>
              <a:ext cx="747770" cy="161891"/>
            </a:xfrm>
            <a:prstGeom prst="rect">
              <a:avLst/>
            </a:prstGeom>
            <a:solidFill>
              <a:srgbClr val="92D050"/>
            </a:solidFill>
            <a:ln w="9525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lIns="91434" tIns="45717" rIns="91434" bIns="45717" anchor="ctr"/>
            <a:lstStyle/>
            <a:p>
              <a:pPr algn="ctr"/>
              <a:r>
                <a:rPr lang="ru-RU" sz="650" kern="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50 362/497 806</a:t>
              </a:r>
              <a:endParaRPr lang="ru-RU" sz="650" kern="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62" name="Прямоугольник 161"/>
            <p:cNvSpPr/>
            <p:nvPr/>
          </p:nvSpPr>
          <p:spPr bwMode="auto">
            <a:xfrm>
              <a:off x="3866437" y="4064044"/>
              <a:ext cx="220710" cy="172619"/>
            </a:xfrm>
            <a:prstGeom prst="rect">
              <a:avLst/>
            </a:prstGeom>
            <a:solidFill>
              <a:schemeClr val="accent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b="1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5</a:t>
              </a:r>
            </a:p>
          </p:txBody>
        </p:sp>
        <p:sp>
          <p:nvSpPr>
            <p:cNvPr id="163" name="Прямоугольник 162"/>
            <p:cNvSpPr/>
            <p:nvPr/>
          </p:nvSpPr>
          <p:spPr bwMode="auto">
            <a:xfrm>
              <a:off x="4094767" y="4067856"/>
              <a:ext cx="220710" cy="172619"/>
            </a:xfrm>
            <a:prstGeom prst="rect">
              <a:avLst/>
            </a:prstGeom>
            <a:solidFill>
              <a:schemeClr val="accent2">
                <a:lumMod val="60000"/>
                <a:lumOff val="4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b="1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6</a:t>
              </a:r>
            </a:p>
          </p:txBody>
        </p:sp>
        <p:sp>
          <p:nvSpPr>
            <p:cNvPr id="164" name="Прямоугольник 163"/>
            <p:cNvSpPr/>
            <p:nvPr/>
          </p:nvSpPr>
          <p:spPr bwMode="auto">
            <a:xfrm>
              <a:off x="4315477" y="4060471"/>
              <a:ext cx="298729" cy="180138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50%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65" name="Прямоугольник 164"/>
            <p:cNvSpPr/>
            <p:nvPr/>
          </p:nvSpPr>
          <p:spPr bwMode="auto">
            <a:xfrm>
              <a:off x="3511095" y="4060470"/>
              <a:ext cx="341457" cy="171719"/>
            </a:xfrm>
            <a:prstGeom prst="rect">
              <a:avLst/>
            </a:prstGeom>
            <a:solidFill>
              <a:srgbClr val="4ADFE6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4℃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pic>
        <p:nvPicPr>
          <p:cNvPr id="12290" name="Picture 2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033137" y="6426357"/>
            <a:ext cx="354925" cy="20281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4" name="TextBox 53"/>
          <p:cNvSpPr txBox="1"/>
          <p:nvPr/>
        </p:nvSpPr>
        <p:spPr>
          <a:xfrm>
            <a:off x="6163902" y="665330"/>
            <a:ext cx="2894739" cy="246219"/>
          </a:xfrm>
          <a:prstGeom prst="rect">
            <a:avLst/>
          </a:prstGeom>
          <a:solidFill>
            <a:srgbClr val="FFFF00"/>
          </a:solidFill>
          <a:effectLst>
            <a:softEdge rad="63500"/>
          </a:effectLst>
        </p:spPr>
        <p:txBody>
          <a:bodyPr wrap="square" lIns="91438" tIns="45719" rIns="91438" bIns="45719" rtlCol="0">
            <a:spAutoFit/>
          </a:bodyPr>
          <a:lstStyle>
            <a:defPPr>
              <a:defRPr lang="ru-RU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ru-RU" sz="10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Прогноз порывов </a:t>
            </a:r>
            <a:r>
              <a:rPr lang="ru-RU" sz="10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ветра </a:t>
            </a:r>
            <a:r>
              <a:rPr lang="ru-RU" sz="10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18.00 22.03.2021</a:t>
            </a:r>
            <a:endParaRPr lang="ru-RU" sz="10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55" name="Picture 3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034043" y="1254936"/>
            <a:ext cx="121443" cy="147160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5" name="TextBox 124"/>
          <p:cNvSpPr txBox="1"/>
          <p:nvPr/>
        </p:nvSpPr>
        <p:spPr>
          <a:xfrm>
            <a:off x="-22264" y="5025876"/>
            <a:ext cx="2814977" cy="453968"/>
          </a:xfrm>
          <a:prstGeom prst="rect">
            <a:avLst/>
          </a:prstGeom>
          <a:solidFill>
            <a:schemeClr val="accent2"/>
          </a:solidFill>
          <a:effectLst>
            <a:softEdge rad="63500"/>
          </a:effectLst>
        </p:spPr>
        <p:txBody>
          <a:bodyPr wrap="square" lIns="68579" tIns="34289" rIns="68579" bIns="34289" rtlCol="0">
            <a:spAutoFit/>
          </a:bodyPr>
          <a:lstStyle>
            <a:defPPr>
              <a:defRPr lang="ru-RU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ru-RU" sz="1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М</a:t>
            </a:r>
            <a:r>
              <a:rPr lang="ru-RU" sz="14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О Туапсинский район </a:t>
            </a:r>
            <a:endParaRPr lang="ru-RU" sz="14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ctr"/>
            <a:r>
              <a:rPr lang="ru-RU" sz="11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endParaRPr lang="ru-RU" sz="11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14341" name="Picture 5" descr="E:\!!!!!!!ОММиОППМ\фото\прогноз.JPG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22264" y="5279727"/>
            <a:ext cx="2784127" cy="1624962"/>
          </a:xfrm>
          <a:prstGeom prst="rect">
            <a:avLst/>
          </a:prstGeom>
          <a:noFill/>
          <a:ln>
            <a:solidFill>
              <a:schemeClr val="tx1"/>
            </a:solidFill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84768288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362" name="Picture 2" descr="E:\!!!!!!!ОММиОППМ\фото\давл.JP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638175"/>
            <a:ext cx="9144000" cy="62198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20" name="Text Box 2"/>
          <p:cNvSpPr txBox="1">
            <a:spLocks noChangeArrowheads="1"/>
          </p:cNvSpPr>
          <p:nvPr/>
        </p:nvSpPr>
        <p:spPr bwMode="auto">
          <a:xfrm>
            <a:off x="0" y="-10137"/>
            <a:ext cx="9144000" cy="676200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noFill/>
            <a:miter lim="800000"/>
            <a:headEnd/>
            <a:tailEnd/>
          </a:ln>
        </p:spPr>
        <p:txBody>
          <a:bodyPr lIns="62137" tIns="31071" rIns="62137" bIns="31071" anchor="ctr"/>
          <a:lstStyle>
            <a:defPPr>
              <a:defRPr lang="ru-RU"/>
            </a:defPPr>
            <a:lvl1pPr algn="ctr">
              <a:defRPr sz="140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sz="1200" dirty="0">
                <a:solidFill>
                  <a:prstClr val="white"/>
                </a:solidFill>
              </a:rPr>
              <a:t>ИНФОРМАЦИОННЫЕ МАТЕРИАЛЫ ПО </a:t>
            </a:r>
            <a:r>
              <a:rPr lang="ru-RU" sz="1200" dirty="0" smtClean="0">
                <a:solidFill>
                  <a:prstClr val="white"/>
                </a:solidFill>
              </a:rPr>
              <a:t>МЕТЕООБСТАНОВКЕ</a:t>
            </a:r>
            <a:endParaRPr lang="ru-RU" sz="1200" dirty="0">
              <a:solidFill>
                <a:prstClr val="white"/>
              </a:solidFill>
            </a:endParaRPr>
          </a:p>
          <a:p>
            <a:r>
              <a:rPr lang="ru-RU" sz="1200" dirty="0">
                <a:solidFill>
                  <a:prstClr val="white"/>
                </a:solidFill>
              </a:rPr>
              <a:t>НА ТЕРРИТОРИИ КРАСНОДАРСКОГО </a:t>
            </a:r>
            <a:r>
              <a:rPr lang="ru-RU" sz="1200" dirty="0" smtClean="0">
                <a:solidFill>
                  <a:prstClr val="white"/>
                </a:solidFill>
              </a:rPr>
              <a:t>КРАЯ</a:t>
            </a:r>
          </a:p>
          <a:p>
            <a:r>
              <a:rPr lang="ru-RU" sz="1200" dirty="0" smtClean="0"/>
              <a:t>(</a:t>
            </a:r>
            <a:r>
              <a:rPr lang="ru-RU" sz="1200" dirty="0"/>
              <a:t>использовались данные, представленные в информационном ресурсе погоды </a:t>
            </a:r>
            <a:r>
              <a:rPr lang="en-US" sz="1200" dirty="0"/>
              <a:t>Windy</a:t>
            </a:r>
            <a:r>
              <a:rPr lang="en-US" sz="1200" dirty="0" smtClean="0"/>
              <a:t>)</a:t>
            </a:r>
            <a:endParaRPr lang="ru-RU" sz="1200" dirty="0"/>
          </a:p>
        </p:txBody>
      </p:sp>
      <p:sp>
        <p:nvSpPr>
          <p:cNvPr id="229" name="Text Box 182"/>
          <p:cNvSpPr txBox="1">
            <a:spLocks noChangeArrowheads="1"/>
          </p:cNvSpPr>
          <p:nvPr/>
        </p:nvSpPr>
        <p:spPr bwMode="auto">
          <a:xfrm>
            <a:off x="4983228" y="4170780"/>
            <a:ext cx="678643" cy="159011"/>
          </a:xfrm>
          <a:prstGeom prst="rect">
            <a:avLst/>
          </a:prstGeom>
          <a:solidFill>
            <a:srgbClr val="FFC000">
              <a:alpha val="8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scene3d>
            <a:camera prst="orthographicFront"/>
            <a:lightRig rig="threePt" dir="t"/>
          </a:scene3d>
          <a:sp3d>
            <a:bevelT/>
          </a:sp3d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dirty="0" smtClean="0"/>
              <a:t>Краснодар</a:t>
            </a:r>
            <a:endParaRPr lang="ru-RU" altLang="ru-RU" dirty="0"/>
          </a:p>
        </p:txBody>
      </p:sp>
      <p:sp>
        <p:nvSpPr>
          <p:cNvPr id="230" name="Text Box 182"/>
          <p:cNvSpPr txBox="1">
            <a:spLocks noChangeArrowheads="1"/>
          </p:cNvSpPr>
          <p:nvPr/>
        </p:nvSpPr>
        <p:spPr bwMode="auto">
          <a:xfrm>
            <a:off x="3669023" y="4889520"/>
            <a:ext cx="761167" cy="167454"/>
          </a:xfrm>
          <a:prstGeom prst="rect">
            <a:avLst/>
          </a:prstGeom>
          <a:solidFill>
            <a:srgbClr val="4ADFE6">
              <a:alpha val="76000"/>
            </a:srgbClr>
          </a:solidFill>
          <a:ln w="6350">
            <a:solidFill>
              <a:schemeClr val="tx1"/>
            </a:solidFill>
          </a:ln>
          <a:effectLst>
            <a:softEdge rad="12700"/>
          </a:effectLst>
          <a:scene3d>
            <a:camera prst="orthographicFront"/>
            <a:lightRig rig="threePt" dir="t"/>
          </a:scene3d>
          <a:sp3d>
            <a:bevelT/>
          </a:sp3d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dirty="0" smtClean="0"/>
              <a:t>Черное море</a:t>
            </a:r>
            <a:endParaRPr lang="ru-RU" altLang="ru-RU" dirty="0"/>
          </a:p>
        </p:txBody>
      </p:sp>
      <p:sp>
        <p:nvSpPr>
          <p:cNvPr id="236" name="Text Box 182"/>
          <p:cNvSpPr txBox="1">
            <a:spLocks noChangeArrowheads="1"/>
          </p:cNvSpPr>
          <p:nvPr/>
        </p:nvSpPr>
        <p:spPr bwMode="auto">
          <a:xfrm>
            <a:off x="5139462" y="3482859"/>
            <a:ext cx="903372" cy="159011"/>
          </a:xfrm>
          <a:prstGeom prst="rect">
            <a:avLst/>
          </a:prstGeom>
          <a:solidFill>
            <a:srgbClr val="FFC000">
              <a:alpha val="8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scene3d>
            <a:camera prst="orthographicFront"/>
            <a:lightRig rig="threePt" dir="t"/>
          </a:scene3d>
          <a:sp3d>
            <a:bevelT/>
          </a:sp3d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dirty="0" smtClean="0"/>
              <a:t>Ростов-на-Дону</a:t>
            </a:r>
            <a:endParaRPr lang="ru-RU" altLang="ru-RU" dirty="0"/>
          </a:p>
        </p:txBody>
      </p:sp>
      <p:sp>
        <p:nvSpPr>
          <p:cNvPr id="32" name="Полилиния 31"/>
          <p:cNvSpPr/>
          <p:nvPr/>
        </p:nvSpPr>
        <p:spPr>
          <a:xfrm rot="11573736" flipV="1">
            <a:off x="4698617" y="5035862"/>
            <a:ext cx="881686" cy="182968"/>
          </a:xfrm>
          <a:custGeom>
            <a:avLst/>
            <a:gdLst>
              <a:gd name="connsiteX0" fmla="*/ 372534 w 372534"/>
              <a:gd name="connsiteY0" fmla="*/ 914400 h 914400"/>
              <a:gd name="connsiteX1" fmla="*/ 152400 w 372534"/>
              <a:gd name="connsiteY1" fmla="*/ 575733 h 914400"/>
              <a:gd name="connsiteX2" fmla="*/ 0 w 372534"/>
              <a:gd name="connsiteY2" fmla="*/ 0 h 914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72534" h="914400">
                <a:moveTo>
                  <a:pt x="372534" y="914400"/>
                </a:moveTo>
                <a:cubicBezTo>
                  <a:pt x="293511" y="821266"/>
                  <a:pt x="214489" y="728133"/>
                  <a:pt x="152400" y="575733"/>
                </a:cubicBezTo>
                <a:cubicBezTo>
                  <a:pt x="90311" y="423333"/>
                  <a:pt x="21167" y="118533"/>
                  <a:pt x="0" y="0"/>
                </a:cubicBezTo>
              </a:path>
            </a:pathLst>
          </a:custGeom>
          <a:noFill/>
          <a:ln w="38100">
            <a:solidFill>
              <a:srgbClr val="FF0000"/>
            </a:solidFill>
            <a:tailEnd type="arrow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3" name="Text Box 182"/>
          <p:cNvSpPr txBox="1">
            <a:spLocks noChangeArrowheads="1"/>
          </p:cNvSpPr>
          <p:nvPr/>
        </p:nvSpPr>
        <p:spPr bwMode="auto">
          <a:xfrm>
            <a:off x="5505639" y="4594970"/>
            <a:ext cx="537195" cy="131021"/>
          </a:xfrm>
          <a:prstGeom prst="rect">
            <a:avLst/>
          </a:prstGeom>
          <a:solidFill>
            <a:srgbClr val="FFC000">
              <a:alpha val="8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scene3d>
            <a:camera prst="orthographicFront"/>
            <a:lightRig rig="threePt" dir="t"/>
          </a:scene3d>
          <a:sp3d>
            <a:bevelT/>
          </a:sp3d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dirty="0" smtClean="0"/>
              <a:t>Сочи</a:t>
            </a:r>
            <a:endParaRPr lang="ru-RU" altLang="ru-RU" dirty="0"/>
          </a:p>
        </p:txBody>
      </p:sp>
      <p:sp>
        <p:nvSpPr>
          <p:cNvPr id="23" name="Полилиния 22"/>
          <p:cNvSpPr/>
          <p:nvPr/>
        </p:nvSpPr>
        <p:spPr>
          <a:xfrm rot="4152207" flipH="1">
            <a:off x="814444" y="3673891"/>
            <a:ext cx="741536" cy="498771"/>
          </a:xfrm>
          <a:custGeom>
            <a:avLst/>
            <a:gdLst>
              <a:gd name="connsiteX0" fmla="*/ 372534 w 372534"/>
              <a:gd name="connsiteY0" fmla="*/ 914400 h 914400"/>
              <a:gd name="connsiteX1" fmla="*/ 152400 w 372534"/>
              <a:gd name="connsiteY1" fmla="*/ 575733 h 914400"/>
              <a:gd name="connsiteX2" fmla="*/ 0 w 372534"/>
              <a:gd name="connsiteY2" fmla="*/ 0 h 914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72534" h="914400">
                <a:moveTo>
                  <a:pt x="372534" y="914400"/>
                </a:moveTo>
                <a:cubicBezTo>
                  <a:pt x="293511" y="821266"/>
                  <a:pt x="214489" y="728133"/>
                  <a:pt x="152400" y="575733"/>
                </a:cubicBezTo>
                <a:cubicBezTo>
                  <a:pt x="90311" y="423333"/>
                  <a:pt x="21167" y="118533"/>
                  <a:pt x="0" y="0"/>
                </a:cubicBezTo>
              </a:path>
            </a:pathLst>
          </a:custGeom>
          <a:noFill/>
          <a:ln w="38100">
            <a:solidFill>
              <a:srgbClr val="FF0000"/>
            </a:solidFill>
            <a:tailEnd type="arrow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22" name="Полилиния 21"/>
          <p:cNvSpPr/>
          <p:nvPr/>
        </p:nvSpPr>
        <p:spPr>
          <a:xfrm rot="9482695">
            <a:off x="1009922" y="5394352"/>
            <a:ext cx="351407" cy="419559"/>
          </a:xfrm>
          <a:custGeom>
            <a:avLst/>
            <a:gdLst>
              <a:gd name="connsiteX0" fmla="*/ 372534 w 372534"/>
              <a:gd name="connsiteY0" fmla="*/ 914400 h 914400"/>
              <a:gd name="connsiteX1" fmla="*/ 152400 w 372534"/>
              <a:gd name="connsiteY1" fmla="*/ 575733 h 914400"/>
              <a:gd name="connsiteX2" fmla="*/ 0 w 372534"/>
              <a:gd name="connsiteY2" fmla="*/ 0 h 914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72534" h="914400">
                <a:moveTo>
                  <a:pt x="372534" y="914400"/>
                </a:moveTo>
                <a:cubicBezTo>
                  <a:pt x="293511" y="821266"/>
                  <a:pt x="214489" y="728133"/>
                  <a:pt x="152400" y="575733"/>
                </a:cubicBezTo>
                <a:cubicBezTo>
                  <a:pt x="90311" y="423333"/>
                  <a:pt x="21167" y="118533"/>
                  <a:pt x="0" y="0"/>
                </a:cubicBezTo>
              </a:path>
            </a:pathLst>
          </a:custGeom>
          <a:noFill/>
          <a:ln w="38100">
            <a:solidFill>
              <a:schemeClr val="accent1">
                <a:lumMod val="75000"/>
              </a:schemeClr>
            </a:solidFill>
            <a:tailEnd type="arrow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26" name="TextBox 25"/>
          <p:cNvSpPr txBox="1"/>
          <p:nvPr/>
        </p:nvSpPr>
        <p:spPr>
          <a:xfrm>
            <a:off x="1779910" y="803614"/>
            <a:ext cx="2228874" cy="276997"/>
          </a:xfrm>
          <a:prstGeom prst="rect">
            <a:avLst/>
          </a:prstGeom>
          <a:solidFill>
            <a:schemeClr val="accent1">
              <a:lumMod val="60000"/>
              <a:lumOff val="40000"/>
              <a:alpha val="90000"/>
            </a:schemeClr>
          </a:solidFill>
          <a:ln w="15875">
            <a:solidFill>
              <a:schemeClr val="tx1"/>
            </a:solidFill>
          </a:ln>
          <a:effectLst/>
        </p:spPr>
        <p:txBody>
          <a:bodyPr wrap="square" lIns="91438" tIns="45719" rIns="91438" bIns="45719" rtlCol="0">
            <a:spAutoFit/>
          </a:bodyPr>
          <a:lstStyle>
            <a:defPPr>
              <a:defRPr lang="ru-RU"/>
            </a:defPPr>
            <a:lvl1pPr algn="ctr">
              <a:defRPr sz="1200" b="1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dirty="0"/>
              <a:t>Область низкого давления </a:t>
            </a:r>
            <a:r>
              <a:rPr lang="en-US" dirty="0"/>
              <a:t>L</a:t>
            </a:r>
            <a:endParaRPr lang="ru-RU" dirty="0"/>
          </a:p>
        </p:txBody>
      </p:sp>
      <p:sp>
        <p:nvSpPr>
          <p:cNvPr id="19" name="Полилиния 18"/>
          <p:cNvSpPr/>
          <p:nvPr/>
        </p:nvSpPr>
        <p:spPr>
          <a:xfrm rot="3746225" flipH="1">
            <a:off x="5824657" y="966373"/>
            <a:ext cx="245944" cy="963694"/>
          </a:xfrm>
          <a:custGeom>
            <a:avLst/>
            <a:gdLst>
              <a:gd name="connsiteX0" fmla="*/ 372534 w 372534"/>
              <a:gd name="connsiteY0" fmla="*/ 914400 h 914400"/>
              <a:gd name="connsiteX1" fmla="*/ 152400 w 372534"/>
              <a:gd name="connsiteY1" fmla="*/ 575733 h 914400"/>
              <a:gd name="connsiteX2" fmla="*/ 0 w 372534"/>
              <a:gd name="connsiteY2" fmla="*/ 0 h 914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72534" h="914400">
                <a:moveTo>
                  <a:pt x="372534" y="914400"/>
                </a:moveTo>
                <a:cubicBezTo>
                  <a:pt x="293511" y="821266"/>
                  <a:pt x="214489" y="728133"/>
                  <a:pt x="152400" y="575733"/>
                </a:cubicBezTo>
                <a:cubicBezTo>
                  <a:pt x="90311" y="423333"/>
                  <a:pt x="21167" y="118533"/>
                  <a:pt x="0" y="0"/>
                </a:cubicBezTo>
              </a:path>
            </a:pathLst>
          </a:custGeom>
          <a:noFill/>
          <a:ln w="38100">
            <a:solidFill>
              <a:schemeClr val="accent1">
                <a:lumMod val="75000"/>
              </a:schemeClr>
            </a:solidFill>
            <a:tailEnd type="arrow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20" name="Полилиния 19"/>
          <p:cNvSpPr/>
          <p:nvPr/>
        </p:nvSpPr>
        <p:spPr>
          <a:xfrm rot="21270642" flipH="1" flipV="1">
            <a:off x="2450363" y="5853245"/>
            <a:ext cx="512438" cy="622227"/>
          </a:xfrm>
          <a:custGeom>
            <a:avLst/>
            <a:gdLst>
              <a:gd name="connsiteX0" fmla="*/ 372534 w 372534"/>
              <a:gd name="connsiteY0" fmla="*/ 914400 h 914400"/>
              <a:gd name="connsiteX1" fmla="*/ 152400 w 372534"/>
              <a:gd name="connsiteY1" fmla="*/ 575733 h 914400"/>
              <a:gd name="connsiteX2" fmla="*/ 0 w 372534"/>
              <a:gd name="connsiteY2" fmla="*/ 0 h 914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72534" h="914400">
                <a:moveTo>
                  <a:pt x="372534" y="914400"/>
                </a:moveTo>
                <a:cubicBezTo>
                  <a:pt x="293511" y="821266"/>
                  <a:pt x="214489" y="728133"/>
                  <a:pt x="152400" y="575733"/>
                </a:cubicBezTo>
                <a:cubicBezTo>
                  <a:pt x="90311" y="423333"/>
                  <a:pt x="21167" y="118533"/>
                  <a:pt x="0" y="0"/>
                </a:cubicBezTo>
              </a:path>
            </a:pathLst>
          </a:custGeom>
          <a:noFill/>
          <a:ln w="38100">
            <a:solidFill>
              <a:schemeClr val="accent1">
                <a:lumMod val="75000"/>
              </a:schemeClr>
            </a:solidFill>
            <a:tailEnd type="arrow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25" name="Полилиния 24"/>
          <p:cNvSpPr/>
          <p:nvPr/>
        </p:nvSpPr>
        <p:spPr>
          <a:xfrm rot="819587" flipH="1">
            <a:off x="3510337" y="1706832"/>
            <a:ext cx="469534" cy="310137"/>
          </a:xfrm>
          <a:custGeom>
            <a:avLst/>
            <a:gdLst>
              <a:gd name="connsiteX0" fmla="*/ 372534 w 372534"/>
              <a:gd name="connsiteY0" fmla="*/ 914400 h 914400"/>
              <a:gd name="connsiteX1" fmla="*/ 152400 w 372534"/>
              <a:gd name="connsiteY1" fmla="*/ 575733 h 914400"/>
              <a:gd name="connsiteX2" fmla="*/ 0 w 372534"/>
              <a:gd name="connsiteY2" fmla="*/ 0 h 914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72534" h="914400">
                <a:moveTo>
                  <a:pt x="372534" y="914400"/>
                </a:moveTo>
                <a:cubicBezTo>
                  <a:pt x="293511" y="821266"/>
                  <a:pt x="214489" y="728133"/>
                  <a:pt x="152400" y="575733"/>
                </a:cubicBezTo>
                <a:cubicBezTo>
                  <a:pt x="90311" y="423333"/>
                  <a:pt x="21167" y="118533"/>
                  <a:pt x="0" y="0"/>
                </a:cubicBezTo>
              </a:path>
            </a:pathLst>
          </a:custGeom>
          <a:noFill/>
          <a:ln w="38100">
            <a:solidFill>
              <a:schemeClr val="accent1">
                <a:lumMod val="75000"/>
              </a:schemeClr>
            </a:solidFill>
            <a:tailEnd type="arrow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27" name="TextBox 26"/>
          <p:cNvSpPr txBox="1"/>
          <p:nvPr/>
        </p:nvSpPr>
        <p:spPr>
          <a:xfrm>
            <a:off x="1427019" y="4329791"/>
            <a:ext cx="2318085" cy="276997"/>
          </a:xfrm>
          <a:prstGeom prst="rect">
            <a:avLst/>
          </a:prstGeom>
          <a:solidFill>
            <a:schemeClr val="accent2">
              <a:lumMod val="40000"/>
              <a:lumOff val="60000"/>
              <a:alpha val="90000"/>
            </a:schemeClr>
          </a:solidFill>
          <a:ln w="15875">
            <a:solidFill>
              <a:schemeClr val="tx1"/>
            </a:solidFill>
          </a:ln>
          <a:effectLst/>
        </p:spPr>
        <p:txBody>
          <a:bodyPr wrap="square" lIns="91438" tIns="45719" rIns="91438" bIns="45719" rtlCol="0">
            <a:spAutoFit/>
          </a:bodyPr>
          <a:lstStyle>
            <a:defPPr>
              <a:defRPr lang="ru-RU"/>
            </a:defPPr>
            <a:lvl1pPr algn="ctr">
              <a:defRPr sz="1200" b="1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dirty="0" smtClean="0"/>
              <a:t>Область высокого давления </a:t>
            </a:r>
            <a:r>
              <a:rPr lang="en-US" dirty="0" smtClean="0"/>
              <a:t>H</a:t>
            </a:r>
            <a:endParaRPr lang="ru-RU" dirty="0"/>
          </a:p>
        </p:txBody>
      </p:sp>
      <p:sp>
        <p:nvSpPr>
          <p:cNvPr id="21" name="TextBox 20"/>
          <p:cNvSpPr txBox="1"/>
          <p:nvPr/>
        </p:nvSpPr>
        <p:spPr>
          <a:xfrm>
            <a:off x="268830" y="6442501"/>
            <a:ext cx="2228874" cy="276997"/>
          </a:xfrm>
          <a:prstGeom prst="rect">
            <a:avLst/>
          </a:prstGeom>
          <a:solidFill>
            <a:schemeClr val="accent1">
              <a:lumMod val="60000"/>
              <a:lumOff val="40000"/>
              <a:alpha val="90000"/>
            </a:schemeClr>
          </a:solidFill>
          <a:ln w="15875">
            <a:solidFill>
              <a:schemeClr val="tx1"/>
            </a:solidFill>
          </a:ln>
          <a:effectLst/>
        </p:spPr>
        <p:txBody>
          <a:bodyPr wrap="square" lIns="91438" tIns="45719" rIns="91438" bIns="45719" rtlCol="0">
            <a:spAutoFit/>
          </a:bodyPr>
          <a:lstStyle>
            <a:defPPr>
              <a:defRPr lang="ru-RU"/>
            </a:defPPr>
            <a:lvl1pPr algn="ctr">
              <a:defRPr sz="1200" b="1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dirty="0"/>
              <a:t>Область низкого давления </a:t>
            </a:r>
            <a:r>
              <a:rPr lang="en-US" dirty="0"/>
              <a:t>L</a:t>
            </a:r>
            <a:endParaRPr lang="ru-RU" dirty="0"/>
          </a:p>
        </p:txBody>
      </p:sp>
      <p:sp>
        <p:nvSpPr>
          <p:cNvPr id="29" name="Полилиния 28"/>
          <p:cNvSpPr/>
          <p:nvPr/>
        </p:nvSpPr>
        <p:spPr>
          <a:xfrm rot="2646754" flipH="1">
            <a:off x="761715" y="1189255"/>
            <a:ext cx="469534" cy="310137"/>
          </a:xfrm>
          <a:custGeom>
            <a:avLst/>
            <a:gdLst>
              <a:gd name="connsiteX0" fmla="*/ 372534 w 372534"/>
              <a:gd name="connsiteY0" fmla="*/ 914400 h 914400"/>
              <a:gd name="connsiteX1" fmla="*/ 152400 w 372534"/>
              <a:gd name="connsiteY1" fmla="*/ 575733 h 914400"/>
              <a:gd name="connsiteX2" fmla="*/ 0 w 372534"/>
              <a:gd name="connsiteY2" fmla="*/ 0 h 914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72534" h="914400">
                <a:moveTo>
                  <a:pt x="372534" y="914400"/>
                </a:moveTo>
                <a:cubicBezTo>
                  <a:pt x="293511" y="821266"/>
                  <a:pt x="214489" y="728133"/>
                  <a:pt x="152400" y="575733"/>
                </a:cubicBezTo>
                <a:cubicBezTo>
                  <a:pt x="90311" y="423333"/>
                  <a:pt x="21167" y="118533"/>
                  <a:pt x="0" y="0"/>
                </a:cubicBezTo>
              </a:path>
            </a:pathLst>
          </a:custGeom>
          <a:noFill/>
          <a:ln w="38100">
            <a:solidFill>
              <a:schemeClr val="accent1">
                <a:lumMod val="75000"/>
              </a:schemeClr>
            </a:solidFill>
            <a:tailEnd type="arrow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257610139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146" name="Picture 2" descr="E:\сац4.PNG"/>
          <p:cNvPicPr>
            <a:picLocks noChangeAspect="1" noChangeArrowheads="1"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15478"/>
          <a:stretch/>
        </p:blipFill>
        <p:spPr bwMode="auto">
          <a:xfrm>
            <a:off x="-10603" y="666063"/>
            <a:ext cx="9154603" cy="621399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147" name="Picture 3" descr="E:\сац5.PNG"/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08147" y="643303"/>
            <a:ext cx="3124067" cy="1872000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 w="15875">
            <a:solidFill>
              <a:schemeClr val="tx1"/>
            </a:solidFill>
            <a:miter lim="800000"/>
            <a:headEnd/>
            <a:tailEnd/>
          </a:ln>
          <a:extLst/>
        </p:spPr>
      </p:pic>
      <p:sp>
        <p:nvSpPr>
          <p:cNvPr id="2" name="Полилиния 1"/>
          <p:cNvSpPr/>
          <p:nvPr/>
        </p:nvSpPr>
        <p:spPr>
          <a:xfrm>
            <a:off x="2413205" y="683741"/>
            <a:ext cx="4646622" cy="4588475"/>
          </a:xfrm>
          <a:custGeom>
            <a:avLst/>
            <a:gdLst>
              <a:gd name="connsiteX0" fmla="*/ 8719 w 4646622"/>
              <a:gd name="connsiteY0" fmla="*/ 0 h 4588475"/>
              <a:gd name="connsiteX1" fmla="*/ 8719 w 4646622"/>
              <a:gd name="connsiteY1" fmla="*/ 57664 h 4588475"/>
              <a:gd name="connsiteX2" fmla="*/ 99336 w 4646622"/>
              <a:gd name="connsiteY2" fmla="*/ 123567 h 4588475"/>
              <a:gd name="connsiteX3" fmla="*/ 91098 w 4646622"/>
              <a:gd name="connsiteY3" fmla="*/ 255373 h 4588475"/>
              <a:gd name="connsiteX4" fmla="*/ 132287 w 4646622"/>
              <a:gd name="connsiteY4" fmla="*/ 370702 h 4588475"/>
              <a:gd name="connsiteX5" fmla="*/ 148763 w 4646622"/>
              <a:gd name="connsiteY5" fmla="*/ 494270 h 4588475"/>
              <a:gd name="connsiteX6" fmla="*/ 222903 w 4646622"/>
              <a:gd name="connsiteY6" fmla="*/ 593124 h 4588475"/>
              <a:gd name="connsiteX7" fmla="*/ 329995 w 4646622"/>
              <a:gd name="connsiteY7" fmla="*/ 724929 h 4588475"/>
              <a:gd name="connsiteX8" fmla="*/ 420611 w 4646622"/>
              <a:gd name="connsiteY8" fmla="*/ 782594 h 4588475"/>
              <a:gd name="connsiteX9" fmla="*/ 552417 w 4646622"/>
              <a:gd name="connsiteY9" fmla="*/ 881448 h 4588475"/>
              <a:gd name="connsiteX10" fmla="*/ 585368 w 4646622"/>
              <a:gd name="connsiteY10" fmla="*/ 996778 h 4588475"/>
              <a:gd name="connsiteX11" fmla="*/ 618319 w 4646622"/>
              <a:gd name="connsiteY11" fmla="*/ 1087394 h 4588475"/>
              <a:gd name="connsiteX12" fmla="*/ 684222 w 4646622"/>
              <a:gd name="connsiteY12" fmla="*/ 1186248 h 4588475"/>
              <a:gd name="connsiteX13" fmla="*/ 816027 w 4646622"/>
              <a:gd name="connsiteY13" fmla="*/ 1276864 h 4588475"/>
              <a:gd name="connsiteX14" fmla="*/ 873692 w 4646622"/>
              <a:gd name="connsiteY14" fmla="*/ 1367481 h 4588475"/>
              <a:gd name="connsiteX15" fmla="*/ 939595 w 4646622"/>
              <a:gd name="connsiteY15" fmla="*/ 1515762 h 4588475"/>
              <a:gd name="connsiteX16" fmla="*/ 1054925 w 4646622"/>
              <a:gd name="connsiteY16" fmla="*/ 1581664 h 4588475"/>
              <a:gd name="connsiteX17" fmla="*/ 1145541 w 4646622"/>
              <a:gd name="connsiteY17" fmla="*/ 1729945 h 4588475"/>
              <a:gd name="connsiteX18" fmla="*/ 1293822 w 4646622"/>
              <a:gd name="connsiteY18" fmla="*/ 1762897 h 4588475"/>
              <a:gd name="connsiteX19" fmla="*/ 1409152 w 4646622"/>
              <a:gd name="connsiteY19" fmla="*/ 1828800 h 4588475"/>
              <a:gd name="connsiteX20" fmla="*/ 1532719 w 4646622"/>
              <a:gd name="connsiteY20" fmla="*/ 1977081 h 4588475"/>
              <a:gd name="connsiteX21" fmla="*/ 1623336 w 4646622"/>
              <a:gd name="connsiteY21" fmla="*/ 2108886 h 4588475"/>
              <a:gd name="connsiteX22" fmla="*/ 1672763 w 4646622"/>
              <a:gd name="connsiteY22" fmla="*/ 2232454 h 4588475"/>
              <a:gd name="connsiteX23" fmla="*/ 1648049 w 4646622"/>
              <a:gd name="connsiteY23" fmla="*/ 2388973 h 4588475"/>
              <a:gd name="connsiteX24" fmla="*/ 1639811 w 4646622"/>
              <a:gd name="connsiteY24" fmla="*/ 2520778 h 4588475"/>
              <a:gd name="connsiteX25" fmla="*/ 1681000 w 4646622"/>
              <a:gd name="connsiteY25" fmla="*/ 2594918 h 4588475"/>
              <a:gd name="connsiteX26" fmla="*/ 1895184 w 4646622"/>
              <a:gd name="connsiteY26" fmla="*/ 2718486 h 4588475"/>
              <a:gd name="connsiteX27" fmla="*/ 2051703 w 4646622"/>
              <a:gd name="connsiteY27" fmla="*/ 2899718 h 4588475"/>
              <a:gd name="connsiteX28" fmla="*/ 2397692 w 4646622"/>
              <a:gd name="connsiteY28" fmla="*/ 3155091 h 4588475"/>
              <a:gd name="connsiteX29" fmla="*/ 2414168 w 4646622"/>
              <a:gd name="connsiteY29" fmla="*/ 3056237 h 4588475"/>
              <a:gd name="connsiteX30" fmla="*/ 2504784 w 4646622"/>
              <a:gd name="connsiteY30" fmla="*/ 2916194 h 4588475"/>
              <a:gd name="connsiteX31" fmla="*/ 2554211 w 4646622"/>
              <a:gd name="connsiteY31" fmla="*/ 2940908 h 4588475"/>
              <a:gd name="connsiteX32" fmla="*/ 2669541 w 4646622"/>
              <a:gd name="connsiteY32" fmla="*/ 2907956 h 4588475"/>
              <a:gd name="connsiteX33" fmla="*/ 2743681 w 4646622"/>
              <a:gd name="connsiteY33" fmla="*/ 2850291 h 4588475"/>
              <a:gd name="connsiteX34" fmla="*/ 2784871 w 4646622"/>
              <a:gd name="connsiteY34" fmla="*/ 2702010 h 4588475"/>
              <a:gd name="connsiteX35" fmla="*/ 2784871 w 4646622"/>
              <a:gd name="connsiteY35" fmla="*/ 2619632 h 4588475"/>
              <a:gd name="connsiteX36" fmla="*/ 2916676 w 4646622"/>
              <a:gd name="connsiteY36" fmla="*/ 2660821 h 4588475"/>
              <a:gd name="connsiteX37" fmla="*/ 2982579 w 4646622"/>
              <a:gd name="connsiteY37" fmla="*/ 2767913 h 4588475"/>
              <a:gd name="connsiteX38" fmla="*/ 3106146 w 4646622"/>
              <a:gd name="connsiteY38" fmla="*/ 2825578 h 4588475"/>
              <a:gd name="connsiteX39" fmla="*/ 3237952 w 4646622"/>
              <a:gd name="connsiteY39" fmla="*/ 2932670 h 4588475"/>
              <a:gd name="connsiteX40" fmla="*/ 3443898 w 4646622"/>
              <a:gd name="connsiteY40" fmla="*/ 3097427 h 4588475"/>
              <a:gd name="connsiteX41" fmla="*/ 3592179 w 4646622"/>
              <a:gd name="connsiteY41" fmla="*/ 3188043 h 4588475"/>
              <a:gd name="connsiteX42" fmla="*/ 3682795 w 4646622"/>
              <a:gd name="connsiteY42" fmla="*/ 3319848 h 4588475"/>
              <a:gd name="connsiteX43" fmla="*/ 3798125 w 4646622"/>
              <a:gd name="connsiteY43" fmla="*/ 3369275 h 4588475"/>
              <a:gd name="connsiteX44" fmla="*/ 3839314 w 4646622"/>
              <a:gd name="connsiteY44" fmla="*/ 3451654 h 4588475"/>
              <a:gd name="connsiteX45" fmla="*/ 3938168 w 4646622"/>
              <a:gd name="connsiteY45" fmla="*/ 3550508 h 4588475"/>
              <a:gd name="connsiteX46" fmla="*/ 3971119 w 4646622"/>
              <a:gd name="connsiteY46" fmla="*/ 3649362 h 4588475"/>
              <a:gd name="connsiteX47" fmla="*/ 4004071 w 4646622"/>
              <a:gd name="connsiteY47" fmla="*/ 3772929 h 4588475"/>
              <a:gd name="connsiteX48" fmla="*/ 4028784 w 4646622"/>
              <a:gd name="connsiteY48" fmla="*/ 3814118 h 4588475"/>
              <a:gd name="connsiteX49" fmla="*/ 4094687 w 4646622"/>
              <a:gd name="connsiteY49" fmla="*/ 3838832 h 4588475"/>
              <a:gd name="connsiteX50" fmla="*/ 4102925 w 4646622"/>
              <a:gd name="connsiteY50" fmla="*/ 3863545 h 4588475"/>
              <a:gd name="connsiteX51" fmla="*/ 4177065 w 4646622"/>
              <a:gd name="connsiteY51" fmla="*/ 3814118 h 4588475"/>
              <a:gd name="connsiteX52" fmla="*/ 4193541 w 4646622"/>
              <a:gd name="connsiteY52" fmla="*/ 3847070 h 4588475"/>
              <a:gd name="connsiteX53" fmla="*/ 4152352 w 4646622"/>
              <a:gd name="connsiteY53" fmla="*/ 3962400 h 4588475"/>
              <a:gd name="connsiteX54" fmla="*/ 4193541 w 4646622"/>
              <a:gd name="connsiteY54" fmla="*/ 3954162 h 4588475"/>
              <a:gd name="connsiteX55" fmla="*/ 4275919 w 4646622"/>
              <a:gd name="connsiteY55" fmla="*/ 3921210 h 4588475"/>
              <a:gd name="connsiteX56" fmla="*/ 4267681 w 4646622"/>
              <a:gd name="connsiteY56" fmla="*/ 4003589 h 4588475"/>
              <a:gd name="connsiteX57" fmla="*/ 4251206 w 4646622"/>
              <a:gd name="connsiteY57" fmla="*/ 4077729 h 4588475"/>
              <a:gd name="connsiteX58" fmla="*/ 4300633 w 4646622"/>
              <a:gd name="connsiteY58" fmla="*/ 4044778 h 4588475"/>
              <a:gd name="connsiteX59" fmla="*/ 4341822 w 4646622"/>
              <a:gd name="connsiteY59" fmla="*/ 4053016 h 4588475"/>
              <a:gd name="connsiteX60" fmla="*/ 4317109 w 4646622"/>
              <a:gd name="connsiteY60" fmla="*/ 4160108 h 4588475"/>
              <a:gd name="connsiteX61" fmla="*/ 4374773 w 4646622"/>
              <a:gd name="connsiteY61" fmla="*/ 4135394 h 4588475"/>
              <a:gd name="connsiteX62" fmla="*/ 4383011 w 4646622"/>
              <a:gd name="connsiteY62" fmla="*/ 4151870 h 4588475"/>
              <a:gd name="connsiteX63" fmla="*/ 4383011 w 4646622"/>
              <a:gd name="connsiteY63" fmla="*/ 4250724 h 4588475"/>
              <a:gd name="connsiteX64" fmla="*/ 4391249 w 4646622"/>
              <a:gd name="connsiteY64" fmla="*/ 4283675 h 4588475"/>
              <a:gd name="connsiteX65" fmla="*/ 4465390 w 4646622"/>
              <a:gd name="connsiteY65" fmla="*/ 4308389 h 4588475"/>
              <a:gd name="connsiteX66" fmla="*/ 4572481 w 4646622"/>
              <a:gd name="connsiteY66" fmla="*/ 4489621 h 4588475"/>
              <a:gd name="connsiteX67" fmla="*/ 4646622 w 4646622"/>
              <a:gd name="connsiteY67" fmla="*/ 4588475 h 4588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</a:cxnLst>
            <a:rect l="l" t="t" r="r" b="b"/>
            <a:pathLst>
              <a:path w="4646622" h="4588475">
                <a:moveTo>
                  <a:pt x="8719" y="0"/>
                </a:moveTo>
                <a:cubicBezTo>
                  <a:pt x="1167" y="18534"/>
                  <a:pt x="-6384" y="37069"/>
                  <a:pt x="8719" y="57664"/>
                </a:cubicBezTo>
                <a:cubicBezTo>
                  <a:pt x="23822" y="78259"/>
                  <a:pt x="85606" y="90616"/>
                  <a:pt x="99336" y="123567"/>
                </a:cubicBezTo>
                <a:cubicBezTo>
                  <a:pt x="113066" y="156518"/>
                  <a:pt x="85606" y="214184"/>
                  <a:pt x="91098" y="255373"/>
                </a:cubicBezTo>
                <a:cubicBezTo>
                  <a:pt x="96590" y="296562"/>
                  <a:pt x="122676" y="330886"/>
                  <a:pt x="132287" y="370702"/>
                </a:cubicBezTo>
                <a:cubicBezTo>
                  <a:pt x="141898" y="410518"/>
                  <a:pt x="133660" y="457200"/>
                  <a:pt x="148763" y="494270"/>
                </a:cubicBezTo>
                <a:cubicBezTo>
                  <a:pt x="163866" y="531340"/>
                  <a:pt x="192698" y="554681"/>
                  <a:pt x="222903" y="593124"/>
                </a:cubicBezTo>
                <a:cubicBezTo>
                  <a:pt x="253108" y="631567"/>
                  <a:pt x="297044" y="693351"/>
                  <a:pt x="329995" y="724929"/>
                </a:cubicBezTo>
                <a:cubicBezTo>
                  <a:pt x="362946" y="756507"/>
                  <a:pt x="383541" y="756508"/>
                  <a:pt x="420611" y="782594"/>
                </a:cubicBezTo>
                <a:cubicBezTo>
                  <a:pt x="457681" y="808680"/>
                  <a:pt x="524958" y="845751"/>
                  <a:pt x="552417" y="881448"/>
                </a:cubicBezTo>
                <a:cubicBezTo>
                  <a:pt x="579877" y="917145"/>
                  <a:pt x="574384" y="962454"/>
                  <a:pt x="585368" y="996778"/>
                </a:cubicBezTo>
                <a:cubicBezTo>
                  <a:pt x="596352" y="1031102"/>
                  <a:pt x="601843" y="1055816"/>
                  <a:pt x="618319" y="1087394"/>
                </a:cubicBezTo>
                <a:cubicBezTo>
                  <a:pt x="634795" y="1118972"/>
                  <a:pt x="651271" y="1154670"/>
                  <a:pt x="684222" y="1186248"/>
                </a:cubicBezTo>
                <a:cubicBezTo>
                  <a:pt x="717173" y="1217826"/>
                  <a:pt x="784449" y="1246659"/>
                  <a:pt x="816027" y="1276864"/>
                </a:cubicBezTo>
                <a:cubicBezTo>
                  <a:pt x="847605" y="1307069"/>
                  <a:pt x="853097" y="1327665"/>
                  <a:pt x="873692" y="1367481"/>
                </a:cubicBezTo>
                <a:cubicBezTo>
                  <a:pt x="894287" y="1407297"/>
                  <a:pt x="909390" y="1480065"/>
                  <a:pt x="939595" y="1515762"/>
                </a:cubicBezTo>
                <a:cubicBezTo>
                  <a:pt x="969801" y="1551459"/>
                  <a:pt x="1020601" y="1545967"/>
                  <a:pt x="1054925" y="1581664"/>
                </a:cubicBezTo>
                <a:cubicBezTo>
                  <a:pt x="1089249" y="1617361"/>
                  <a:pt x="1105725" y="1699739"/>
                  <a:pt x="1145541" y="1729945"/>
                </a:cubicBezTo>
                <a:cubicBezTo>
                  <a:pt x="1185357" y="1760151"/>
                  <a:pt x="1249887" y="1746421"/>
                  <a:pt x="1293822" y="1762897"/>
                </a:cubicBezTo>
                <a:cubicBezTo>
                  <a:pt x="1337757" y="1779373"/>
                  <a:pt x="1369336" y="1793103"/>
                  <a:pt x="1409152" y="1828800"/>
                </a:cubicBezTo>
                <a:cubicBezTo>
                  <a:pt x="1448968" y="1864497"/>
                  <a:pt x="1497022" y="1930400"/>
                  <a:pt x="1532719" y="1977081"/>
                </a:cubicBezTo>
                <a:cubicBezTo>
                  <a:pt x="1568416" y="2023762"/>
                  <a:pt x="1599995" y="2066324"/>
                  <a:pt x="1623336" y="2108886"/>
                </a:cubicBezTo>
                <a:cubicBezTo>
                  <a:pt x="1646677" y="2151448"/>
                  <a:pt x="1668644" y="2185773"/>
                  <a:pt x="1672763" y="2232454"/>
                </a:cubicBezTo>
                <a:cubicBezTo>
                  <a:pt x="1676882" y="2279135"/>
                  <a:pt x="1653541" y="2340919"/>
                  <a:pt x="1648049" y="2388973"/>
                </a:cubicBezTo>
                <a:cubicBezTo>
                  <a:pt x="1642557" y="2437027"/>
                  <a:pt x="1634319" y="2486454"/>
                  <a:pt x="1639811" y="2520778"/>
                </a:cubicBezTo>
                <a:cubicBezTo>
                  <a:pt x="1645303" y="2555102"/>
                  <a:pt x="1638438" y="2561967"/>
                  <a:pt x="1681000" y="2594918"/>
                </a:cubicBezTo>
                <a:cubicBezTo>
                  <a:pt x="1723562" y="2627869"/>
                  <a:pt x="1833400" y="2667686"/>
                  <a:pt x="1895184" y="2718486"/>
                </a:cubicBezTo>
                <a:cubicBezTo>
                  <a:pt x="1956968" y="2769286"/>
                  <a:pt x="1967952" y="2826951"/>
                  <a:pt x="2051703" y="2899718"/>
                </a:cubicBezTo>
                <a:cubicBezTo>
                  <a:pt x="2135454" y="2972486"/>
                  <a:pt x="2337281" y="3129004"/>
                  <a:pt x="2397692" y="3155091"/>
                </a:cubicBezTo>
                <a:cubicBezTo>
                  <a:pt x="2458103" y="3181178"/>
                  <a:pt x="2396319" y="3096053"/>
                  <a:pt x="2414168" y="3056237"/>
                </a:cubicBezTo>
                <a:cubicBezTo>
                  <a:pt x="2432017" y="3016421"/>
                  <a:pt x="2481444" y="2935415"/>
                  <a:pt x="2504784" y="2916194"/>
                </a:cubicBezTo>
                <a:cubicBezTo>
                  <a:pt x="2528124" y="2896973"/>
                  <a:pt x="2526752" y="2942281"/>
                  <a:pt x="2554211" y="2940908"/>
                </a:cubicBezTo>
                <a:cubicBezTo>
                  <a:pt x="2581670" y="2939535"/>
                  <a:pt x="2637963" y="2923059"/>
                  <a:pt x="2669541" y="2907956"/>
                </a:cubicBezTo>
                <a:cubicBezTo>
                  <a:pt x="2701119" y="2892853"/>
                  <a:pt x="2724459" y="2884615"/>
                  <a:pt x="2743681" y="2850291"/>
                </a:cubicBezTo>
                <a:cubicBezTo>
                  <a:pt x="2762903" y="2815967"/>
                  <a:pt x="2778006" y="2740453"/>
                  <a:pt x="2784871" y="2702010"/>
                </a:cubicBezTo>
                <a:cubicBezTo>
                  <a:pt x="2791736" y="2663567"/>
                  <a:pt x="2762903" y="2626497"/>
                  <a:pt x="2784871" y="2619632"/>
                </a:cubicBezTo>
                <a:cubicBezTo>
                  <a:pt x="2806839" y="2612767"/>
                  <a:pt x="2883725" y="2636108"/>
                  <a:pt x="2916676" y="2660821"/>
                </a:cubicBezTo>
                <a:cubicBezTo>
                  <a:pt x="2949627" y="2685534"/>
                  <a:pt x="2951001" y="2740454"/>
                  <a:pt x="2982579" y="2767913"/>
                </a:cubicBezTo>
                <a:cubicBezTo>
                  <a:pt x="3014157" y="2795372"/>
                  <a:pt x="3063584" y="2798119"/>
                  <a:pt x="3106146" y="2825578"/>
                </a:cubicBezTo>
                <a:cubicBezTo>
                  <a:pt x="3148708" y="2853037"/>
                  <a:pt x="3237952" y="2932670"/>
                  <a:pt x="3237952" y="2932670"/>
                </a:cubicBezTo>
                <a:cubicBezTo>
                  <a:pt x="3294244" y="2977978"/>
                  <a:pt x="3384860" y="3054865"/>
                  <a:pt x="3443898" y="3097427"/>
                </a:cubicBezTo>
                <a:cubicBezTo>
                  <a:pt x="3502936" y="3139989"/>
                  <a:pt x="3552363" y="3150973"/>
                  <a:pt x="3592179" y="3188043"/>
                </a:cubicBezTo>
                <a:cubicBezTo>
                  <a:pt x="3631995" y="3225113"/>
                  <a:pt x="3648471" y="3289643"/>
                  <a:pt x="3682795" y="3319848"/>
                </a:cubicBezTo>
                <a:cubicBezTo>
                  <a:pt x="3717119" y="3350053"/>
                  <a:pt x="3772039" y="3347307"/>
                  <a:pt x="3798125" y="3369275"/>
                </a:cubicBezTo>
                <a:cubicBezTo>
                  <a:pt x="3824211" y="3391243"/>
                  <a:pt x="3815974" y="3421449"/>
                  <a:pt x="3839314" y="3451654"/>
                </a:cubicBezTo>
                <a:cubicBezTo>
                  <a:pt x="3862654" y="3481859"/>
                  <a:pt x="3916201" y="3517557"/>
                  <a:pt x="3938168" y="3550508"/>
                </a:cubicBezTo>
                <a:cubicBezTo>
                  <a:pt x="3960135" y="3583459"/>
                  <a:pt x="3960135" y="3612292"/>
                  <a:pt x="3971119" y="3649362"/>
                </a:cubicBezTo>
                <a:cubicBezTo>
                  <a:pt x="3982103" y="3686432"/>
                  <a:pt x="3994460" y="3745470"/>
                  <a:pt x="4004071" y="3772929"/>
                </a:cubicBezTo>
                <a:cubicBezTo>
                  <a:pt x="4013682" y="3800388"/>
                  <a:pt x="4013682" y="3803134"/>
                  <a:pt x="4028784" y="3814118"/>
                </a:cubicBezTo>
                <a:cubicBezTo>
                  <a:pt x="4043886" y="3825102"/>
                  <a:pt x="4082330" y="3830594"/>
                  <a:pt x="4094687" y="3838832"/>
                </a:cubicBezTo>
                <a:cubicBezTo>
                  <a:pt x="4107044" y="3847070"/>
                  <a:pt x="4089195" y="3867664"/>
                  <a:pt x="4102925" y="3863545"/>
                </a:cubicBezTo>
                <a:cubicBezTo>
                  <a:pt x="4116655" y="3859426"/>
                  <a:pt x="4161962" y="3816864"/>
                  <a:pt x="4177065" y="3814118"/>
                </a:cubicBezTo>
                <a:cubicBezTo>
                  <a:pt x="4192168" y="3811372"/>
                  <a:pt x="4197660" y="3822356"/>
                  <a:pt x="4193541" y="3847070"/>
                </a:cubicBezTo>
                <a:cubicBezTo>
                  <a:pt x="4189422" y="3871784"/>
                  <a:pt x="4152352" y="3944551"/>
                  <a:pt x="4152352" y="3962400"/>
                </a:cubicBezTo>
                <a:cubicBezTo>
                  <a:pt x="4152352" y="3980249"/>
                  <a:pt x="4172947" y="3961027"/>
                  <a:pt x="4193541" y="3954162"/>
                </a:cubicBezTo>
                <a:cubicBezTo>
                  <a:pt x="4214136" y="3947297"/>
                  <a:pt x="4263562" y="3912972"/>
                  <a:pt x="4275919" y="3921210"/>
                </a:cubicBezTo>
                <a:cubicBezTo>
                  <a:pt x="4288276" y="3929448"/>
                  <a:pt x="4271800" y="3977503"/>
                  <a:pt x="4267681" y="4003589"/>
                </a:cubicBezTo>
                <a:cubicBezTo>
                  <a:pt x="4263562" y="4029675"/>
                  <a:pt x="4245714" y="4070864"/>
                  <a:pt x="4251206" y="4077729"/>
                </a:cubicBezTo>
                <a:cubicBezTo>
                  <a:pt x="4256698" y="4084594"/>
                  <a:pt x="4285530" y="4048897"/>
                  <a:pt x="4300633" y="4044778"/>
                </a:cubicBezTo>
                <a:cubicBezTo>
                  <a:pt x="4315736" y="4040659"/>
                  <a:pt x="4339076" y="4033794"/>
                  <a:pt x="4341822" y="4053016"/>
                </a:cubicBezTo>
                <a:cubicBezTo>
                  <a:pt x="4344568" y="4072238"/>
                  <a:pt x="4311617" y="4146378"/>
                  <a:pt x="4317109" y="4160108"/>
                </a:cubicBezTo>
                <a:cubicBezTo>
                  <a:pt x="4322601" y="4173838"/>
                  <a:pt x="4363789" y="4136767"/>
                  <a:pt x="4374773" y="4135394"/>
                </a:cubicBezTo>
                <a:cubicBezTo>
                  <a:pt x="4385757" y="4134021"/>
                  <a:pt x="4381638" y="4132648"/>
                  <a:pt x="4383011" y="4151870"/>
                </a:cubicBezTo>
                <a:cubicBezTo>
                  <a:pt x="4384384" y="4171092"/>
                  <a:pt x="4381638" y="4228757"/>
                  <a:pt x="4383011" y="4250724"/>
                </a:cubicBezTo>
                <a:cubicBezTo>
                  <a:pt x="4384384" y="4272691"/>
                  <a:pt x="4377519" y="4274064"/>
                  <a:pt x="4391249" y="4283675"/>
                </a:cubicBezTo>
                <a:cubicBezTo>
                  <a:pt x="4404979" y="4293286"/>
                  <a:pt x="4435185" y="4274065"/>
                  <a:pt x="4465390" y="4308389"/>
                </a:cubicBezTo>
                <a:cubicBezTo>
                  <a:pt x="4495595" y="4342713"/>
                  <a:pt x="4542276" y="4442940"/>
                  <a:pt x="4572481" y="4489621"/>
                </a:cubicBezTo>
                <a:cubicBezTo>
                  <a:pt x="4602686" y="4536302"/>
                  <a:pt x="4624654" y="4562388"/>
                  <a:pt x="4646622" y="4588475"/>
                </a:cubicBezTo>
              </a:path>
            </a:pathLst>
          </a:custGeom>
          <a:noFill/>
          <a:ln w="57150">
            <a:solidFill>
              <a:schemeClr val="accent2">
                <a:lumMod val="75000"/>
              </a:scheme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20" name="Text Box 2"/>
          <p:cNvSpPr txBox="1">
            <a:spLocks noChangeArrowheads="1"/>
          </p:cNvSpPr>
          <p:nvPr/>
        </p:nvSpPr>
        <p:spPr bwMode="auto">
          <a:xfrm>
            <a:off x="0" y="-10137"/>
            <a:ext cx="9144000" cy="676200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noFill/>
            <a:miter lim="800000"/>
            <a:headEnd/>
            <a:tailEnd/>
          </a:ln>
        </p:spPr>
        <p:txBody>
          <a:bodyPr lIns="62137" tIns="31071" rIns="62137" bIns="31071" anchor="ctr"/>
          <a:lstStyle>
            <a:defPPr>
              <a:defRPr lang="ru-RU"/>
            </a:defPPr>
            <a:lvl1pPr algn="ctr">
              <a:defRPr sz="140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sz="1200" dirty="0"/>
              <a:t>ИНФОРМАЦИОННЫЕ МАТЕРИАЛЫ ПО ПОРЫВАМ ВЕТРА </a:t>
            </a:r>
          </a:p>
          <a:p>
            <a:r>
              <a:rPr lang="ru-RU" sz="1200" dirty="0"/>
              <a:t>НА ТЕРРИТОРИИ </a:t>
            </a:r>
            <a:r>
              <a:rPr lang="ru-RU" sz="1200" dirty="0" smtClean="0"/>
              <a:t>ГО НОВОРОССИЙСК (РИСК НАРУШЕНИЯ ЭЛЕКТРОСНАБЖЕНИЯ)</a:t>
            </a:r>
            <a:endParaRPr lang="en-US" sz="1200" dirty="0" smtClean="0"/>
          </a:p>
          <a:p>
            <a:r>
              <a:rPr lang="ru-RU" sz="1200" dirty="0"/>
              <a:t>(с использованием информационных ресурсов </a:t>
            </a:r>
            <a:r>
              <a:rPr lang="ru-RU" sz="1200" dirty="0" err="1"/>
              <a:t>Геопортал</a:t>
            </a:r>
            <a:r>
              <a:rPr lang="ru-RU" sz="1200" dirty="0"/>
              <a:t> САЦ Минэнерго, </a:t>
            </a:r>
            <a:r>
              <a:rPr lang="en-US" sz="1200" dirty="0"/>
              <a:t>Google Earth</a:t>
            </a:r>
            <a:r>
              <a:rPr lang="en-US" sz="1200" dirty="0" smtClean="0"/>
              <a:t>)</a:t>
            </a:r>
            <a:endParaRPr lang="ru-RU" sz="1200" dirty="0"/>
          </a:p>
        </p:txBody>
      </p:sp>
      <p:sp>
        <p:nvSpPr>
          <p:cNvPr id="123" name="Text Box 182"/>
          <p:cNvSpPr txBox="1">
            <a:spLocks noChangeArrowheads="1"/>
          </p:cNvSpPr>
          <p:nvPr/>
        </p:nvSpPr>
        <p:spPr bwMode="auto">
          <a:xfrm>
            <a:off x="5125715" y="3877006"/>
            <a:ext cx="1122683" cy="165232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Новороссийск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24" name="Text Box 182"/>
          <p:cNvSpPr txBox="1">
            <a:spLocks noChangeArrowheads="1"/>
          </p:cNvSpPr>
          <p:nvPr/>
        </p:nvSpPr>
        <p:spPr bwMode="auto">
          <a:xfrm>
            <a:off x="5329692" y="3185038"/>
            <a:ext cx="918706" cy="159560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 err="1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Мефодиевка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26" name="Text Box 182"/>
          <p:cNvSpPr txBox="1">
            <a:spLocks noChangeArrowheads="1"/>
          </p:cNvSpPr>
          <p:nvPr/>
        </p:nvSpPr>
        <p:spPr bwMode="auto">
          <a:xfrm>
            <a:off x="1926260" y="4737265"/>
            <a:ext cx="1094373" cy="236715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Северная </a:t>
            </a:r>
            <a:r>
              <a:rPr lang="ru-RU" altLang="ru-RU" sz="900" dirty="0" err="1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Озереевка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28" name="Text Box 182"/>
          <p:cNvSpPr txBox="1">
            <a:spLocks noChangeArrowheads="1"/>
          </p:cNvSpPr>
          <p:nvPr/>
        </p:nvSpPr>
        <p:spPr bwMode="auto">
          <a:xfrm>
            <a:off x="1991008" y="4265621"/>
            <a:ext cx="847078" cy="143402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 err="1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Глебовское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29" name="Text Box 182"/>
          <p:cNvSpPr txBox="1">
            <a:spLocks noChangeArrowheads="1"/>
          </p:cNvSpPr>
          <p:nvPr/>
        </p:nvSpPr>
        <p:spPr bwMode="auto">
          <a:xfrm>
            <a:off x="2152268" y="3499313"/>
            <a:ext cx="918941" cy="165232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Васильевка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30" name="Text Box 182"/>
          <p:cNvSpPr txBox="1">
            <a:spLocks noChangeArrowheads="1"/>
          </p:cNvSpPr>
          <p:nvPr/>
        </p:nvSpPr>
        <p:spPr bwMode="auto">
          <a:xfrm>
            <a:off x="3653059" y="2906275"/>
            <a:ext cx="918941" cy="165232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 err="1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Цемдолина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31" name="Text Box 182"/>
          <p:cNvSpPr txBox="1">
            <a:spLocks noChangeArrowheads="1"/>
          </p:cNvSpPr>
          <p:nvPr/>
        </p:nvSpPr>
        <p:spPr bwMode="auto">
          <a:xfrm>
            <a:off x="4112529" y="5974752"/>
            <a:ext cx="918941" cy="165232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Мысхако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32" name="Text Box 182"/>
          <p:cNvSpPr txBox="1">
            <a:spLocks noChangeArrowheads="1"/>
          </p:cNvSpPr>
          <p:nvPr/>
        </p:nvSpPr>
        <p:spPr bwMode="auto">
          <a:xfrm>
            <a:off x="2609336" y="2864133"/>
            <a:ext cx="918941" cy="165232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Борисовка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33" name="Text Box 182"/>
          <p:cNvSpPr txBox="1">
            <a:spLocks noChangeArrowheads="1"/>
          </p:cNvSpPr>
          <p:nvPr/>
        </p:nvSpPr>
        <p:spPr bwMode="auto">
          <a:xfrm>
            <a:off x="3448622" y="1673164"/>
            <a:ext cx="918941" cy="165232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 err="1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Симоновка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34" name="Text Box 182"/>
          <p:cNvSpPr txBox="1">
            <a:spLocks noChangeArrowheads="1"/>
          </p:cNvSpPr>
          <p:nvPr/>
        </p:nvSpPr>
        <p:spPr bwMode="auto">
          <a:xfrm>
            <a:off x="2893386" y="2276121"/>
            <a:ext cx="918941" cy="165232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 err="1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Кирилловка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35" name="Text Box 182"/>
          <p:cNvSpPr txBox="1">
            <a:spLocks noChangeArrowheads="1"/>
          </p:cNvSpPr>
          <p:nvPr/>
        </p:nvSpPr>
        <p:spPr bwMode="auto">
          <a:xfrm>
            <a:off x="3528277" y="1398722"/>
            <a:ext cx="1029625" cy="180581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Владимировка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grpSp>
        <p:nvGrpSpPr>
          <p:cNvPr id="40" name="Group 151"/>
          <p:cNvGrpSpPr>
            <a:grpSpLocks/>
          </p:cNvGrpSpPr>
          <p:nvPr/>
        </p:nvGrpSpPr>
        <p:grpSpPr bwMode="auto">
          <a:xfrm>
            <a:off x="8268937" y="2219637"/>
            <a:ext cx="392060" cy="185467"/>
            <a:chOff x="7296" y="1248"/>
            <a:chExt cx="2672" cy="960"/>
          </a:xfrm>
        </p:grpSpPr>
        <p:sp>
          <p:nvSpPr>
            <p:cNvPr id="41" name="Freeform 152"/>
            <p:cNvSpPr>
              <a:spLocks/>
            </p:cNvSpPr>
            <p:nvPr/>
          </p:nvSpPr>
          <p:spPr bwMode="auto">
            <a:xfrm>
              <a:off x="7296" y="1912"/>
              <a:ext cx="1391" cy="34"/>
            </a:xfrm>
            <a:custGeom>
              <a:avLst/>
              <a:gdLst>
                <a:gd name="T0" fmla="*/ 242 w 2782"/>
                <a:gd name="T1" fmla="*/ 0 h 67"/>
                <a:gd name="T2" fmla="*/ 2735 w 2782"/>
                <a:gd name="T3" fmla="*/ 0 h 67"/>
                <a:gd name="T4" fmla="*/ 2782 w 2782"/>
                <a:gd name="T5" fmla="*/ 67 h 67"/>
                <a:gd name="T6" fmla="*/ 0 w 2782"/>
                <a:gd name="T7" fmla="*/ 67 h 67"/>
                <a:gd name="T8" fmla="*/ 242 w 2782"/>
                <a:gd name="T9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82" h="67">
                  <a:moveTo>
                    <a:pt x="242" y="0"/>
                  </a:moveTo>
                  <a:lnTo>
                    <a:pt x="2735" y="0"/>
                  </a:lnTo>
                  <a:lnTo>
                    <a:pt x="2782" y="67"/>
                  </a:lnTo>
                  <a:lnTo>
                    <a:pt x="0" y="67"/>
                  </a:lnTo>
                  <a:lnTo>
                    <a:pt x="242" y="0"/>
                  </a:lnTo>
                  <a:close/>
                </a:path>
              </a:pathLst>
            </a:custGeom>
            <a:solidFill>
              <a:schemeClr val="hlink"/>
            </a:solidFill>
            <a:ln w="9525">
              <a:solidFill>
                <a:srgbClr val="FF33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grpSp>
          <p:nvGrpSpPr>
            <p:cNvPr id="44" name="Group 153"/>
            <p:cNvGrpSpPr>
              <a:grpSpLocks/>
            </p:cNvGrpSpPr>
            <p:nvPr/>
          </p:nvGrpSpPr>
          <p:grpSpPr bwMode="auto">
            <a:xfrm>
              <a:off x="7726" y="1248"/>
              <a:ext cx="2242" cy="960"/>
              <a:chOff x="7726" y="1248"/>
              <a:chExt cx="2242" cy="960"/>
            </a:xfrm>
          </p:grpSpPr>
          <p:sp>
            <p:nvSpPr>
              <p:cNvPr id="45" name="Freeform 154"/>
              <p:cNvSpPr>
                <a:spLocks/>
              </p:cNvSpPr>
              <p:nvPr/>
            </p:nvSpPr>
            <p:spPr bwMode="auto">
              <a:xfrm>
                <a:off x="9572" y="1886"/>
                <a:ext cx="396" cy="59"/>
              </a:xfrm>
              <a:custGeom>
                <a:avLst/>
                <a:gdLst>
                  <a:gd name="T0" fmla="*/ 27 w 792"/>
                  <a:gd name="T1" fmla="*/ 6 h 117"/>
                  <a:gd name="T2" fmla="*/ 792 w 792"/>
                  <a:gd name="T3" fmla="*/ 0 h 117"/>
                  <a:gd name="T4" fmla="*/ 792 w 792"/>
                  <a:gd name="T5" fmla="*/ 20 h 117"/>
                  <a:gd name="T6" fmla="*/ 0 w 792"/>
                  <a:gd name="T7" fmla="*/ 117 h 117"/>
                  <a:gd name="T8" fmla="*/ 27 w 792"/>
                  <a:gd name="T9" fmla="*/ 6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92" h="117">
                    <a:moveTo>
                      <a:pt x="27" y="6"/>
                    </a:moveTo>
                    <a:lnTo>
                      <a:pt x="792" y="0"/>
                    </a:lnTo>
                    <a:lnTo>
                      <a:pt x="792" y="20"/>
                    </a:lnTo>
                    <a:lnTo>
                      <a:pt x="0" y="117"/>
                    </a:lnTo>
                    <a:lnTo>
                      <a:pt x="27" y="6"/>
                    </a:lnTo>
                    <a:close/>
                  </a:path>
                </a:pathLst>
              </a:custGeom>
              <a:solidFill>
                <a:schemeClr val="hlink"/>
              </a:soli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" name="Freeform 155"/>
              <p:cNvSpPr>
                <a:spLocks/>
              </p:cNvSpPr>
              <p:nvPr/>
            </p:nvSpPr>
            <p:spPr bwMode="auto">
              <a:xfrm>
                <a:off x="9445" y="1954"/>
                <a:ext cx="290" cy="194"/>
              </a:xfrm>
              <a:custGeom>
                <a:avLst/>
                <a:gdLst>
                  <a:gd name="T0" fmla="*/ 423 w 579"/>
                  <a:gd name="T1" fmla="*/ 35 h 387"/>
                  <a:gd name="T2" fmla="*/ 457 w 579"/>
                  <a:gd name="T3" fmla="*/ 44 h 387"/>
                  <a:gd name="T4" fmla="*/ 481 w 579"/>
                  <a:gd name="T5" fmla="*/ 52 h 387"/>
                  <a:gd name="T6" fmla="*/ 503 w 579"/>
                  <a:gd name="T7" fmla="*/ 63 h 387"/>
                  <a:gd name="T8" fmla="*/ 525 w 579"/>
                  <a:gd name="T9" fmla="*/ 80 h 387"/>
                  <a:gd name="T10" fmla="*/ 542 w 579"/>
                  <a:gd name="T11" fmla="*/ 97 h 387"/>
                  <a:gd name="T12" fmla="*/ 557 w 579"/>
                  <a:gd name="T13" fmla="*/ 116 h 387"/>
                  <a:gd name="T14" fmla="*/ 567 w 579"/>
                  <a:gd name="T15" fmla="*/ 138 h 387"/>
                  <a:gd name="T16" fmla="*/ 576 w 579"/>
                  <a:gd name="T17" fmla="*/ 166 h 387"/>
                  <a:gd name="T18" fmla="*/ 579 w 579"/>
                  <a:gd name="T19" fmla="*/ 195 h 387"/>
                  <a:gd name="T20" fmla="*/ 579 w 579"/>
                  <a:gd name="T21" fmla="*/ 224 h 387"/>
                  <a:gd name="T22" fmla="*/ 573 w 579"/>
                  <a:gd name="T23" fmla="*/ 258 h 387"/>
                  <a:gd name="T24" fmla="*/ 565 w 579"/>
                  <a:gd name="T25" fmla="*/ 278 h 387"/>
                  <a:gd name="T26" fmla="*/ 553 w 579"/>
                  <a:gd name="T27" fmla="*/ 298 h 387"/>
                  <a:gd name="T28" fmla="*/ 539 w 579"/>
                  <a:gd name="T29" fmla="*/ 317 h 387"/>
                  <a:gd name="T30" fmla="*/ 525 w 579"/>
                  <a:gd name="T31" fmla="*/ 331 h 387"/>
                  <a:gd name="T32" fmla="*/ 495 w 579"/>
                  <a:gd name="T33" fmla="*/ 351 h 387"/>
                  <a:gd name="T34" fmla="*/ 465 w 579"/>
                  <a:gd name="T35" fmla="*/ 364 h 387"/>
                  <a:gd name="T36" fmla="*/ 434 w 579"/>
                  <a:gd name="T37" fmla="*/ 372 h 387"/>
                  <a:gd name="T38" fmla="*/ 393 w 579"/>
                  <a:gd name="T39" fmla="*/ 380 h 387"/>
                  <a:gd name="T40" fmla="*/ 345 w 579"/>
                  <a:gd name="T41" fmla="*/ 386 h 387"/>
                  <a:gd name="T42" fmla="*/ 295 w 579"/>
                  <a:gd name="T43" fmla="*/ 387 h 387"/>
                  <a:gd name="T44" fmla="*/ 253 w 579"/>
                  <a:gd name="T45" fmla="*/ 386 h 387"/>
                  <a:gd name="T46" fmla="*/ 208 w 579"/>
                  <a:gd name="T47" fmla="*/ 380 h 387"/>
                  <a:gd name="T48" fmla="*/ 161 w 579"/>
                  <a:gd name="T49" fmla="*/ 367 h 387"/>
                  <a:gd name="T50" fmla="*/ 130 w 579"/>
                  <a:gd name="T51" fmla="*/ 353 h 387"/>
                  <a:gd name="T52" fmla="*/ 98 w 579"/>
                  <a:gd name="T53" fmla="*/ 336 h 387"/>
                  <a:gd name="T54" fmla="*/ 69 w 579"/>
                  <a:gd name="T55" fmla="*/ 316 h 387"/>
                  <a:gd name="T56" fmla="*/ 47 w 579"/>
                  <a:gd name="T57" fmla="*/ 294 h 387"/>
                  <a:gd name="T58" fmla="*/ 30 w 579"/>
                  <a:gd name="T59" fmla="*/ 273 h 387"/>
                  <a:gd name="T60" fmla="*/ 17 w 579"/>
                  <a:gd name="T61" fmla="*/ 248 h 387"/>
                  <a:gd name="T62" fmla="*/ 0 w 579"/>
                  <a:gd name="T63" fmla="*/ 177 h 387"/>
                  <a:gd name="T64" fmla="*/ 25 w 579"/>
                  <a:gd name="T65" fmla="*/ 77 h 387"/>
                  <a:gd name="T66" fmla="*/ 123 w 579"/>
                  <a:gd name="T67" fmla="*/ 21 h 387"/>
                  <a:gd name="T68" fmla="*/ 251 w 579"/>
                  <a:gd name="T69" fmla="*/ 0 h 387"/>
                  <a:gd name="T70" fmla="*/ 356 w 579"/>
                  <a:gd name="T71" fmla="*/ 16 h 3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579" h="387">
                    <a:moveTo>
                      <a:pt x="356" y="16"/>
                    </a:moveTo>
                    <a:lnTo>
                      <a:pt x="423" y="35"/>
                    </a:lnTo>
                    <a:lnTo>
                      <a:pt x="445" y="41"/>
                    </a:lnTo>
                    <a:lnTo>
                      <a:pt x="457" y="44"/>
                    </a:lnTo>
                    <a:lnTo>
                      <a:pt x="470" y="49"/>
                    </a:lnTo>
                    <a:lnTo>
                      <a:pt x="481" y="52"/>
                    </a:lnTo>
                    <a:lnTo>
                      <a:pt x="492" y="57"/>
                    </a:lnTo>
                    <a:lnTo>
                      <a:pt x="503" y="63"/>
                    </a:lnTo>
                    <a:lnTo>
                      <a:pt x="514" y="71"/>
                    </a:lnTo>
                    <a:lnTo>
                      <a:pt x="525" y="80"/>
                    </a:lnTo>
                    <a:lnTo>
                      <a:pt x="535" y="89"/>
                    </a:lnTo>
                    <a:lnTo>
                      <a:pt x="542" y="97"/>
                    </a:lnTo>
                    <a:lnTo>
                      <a:pt x="550" y="105"/>
                    </a:lnTo>
                    <a:lnTo>
                      <a:pt x="557" y="116"/>
                    </a:lnTo>
                    <a:lnTo>
                      <a:pt x="562" y="128"/>
                    </a:lnTo>
                    <a:lnTo>
                      <a:pt x="567" y="138"/>
                    </a:lnTo>
                    <a:lnTo>
                      <a:pt x="571" y="152"/>
                    </a:lnTo>
                    <a:lnTo>
                      <a:pt x="576" y="166"/>
                    </a:lnTo>
                    <a:lnTo>
                      <a:pt x="579" y="180"/>
                    </a:lnTo>
                    <a:lnTo>
                      <a:pt x="579" y="195"/>
                    </a:lnTo>
                    <a:lnTo>
                      <a:pt x="579" y="209"/>
                    </a:lnTo>
                    <a:lnTo>
                      <a:pt x="579" y="224"/>
                    </a:lnTo>
                    <a:lnTo>
                      <a:pt x="578" y="241"/>
                    </a:lnTo>
                    <a:lnTo>
                      <a:pt x="573" y="258"/>
                    </a:lnTo>
                    <a:lnTo>
                      <a:pt x="568" y="269"/>
                    </a:lnTo>
                    <a:lnTo>
                      <a:pt x="565" y="278"/>
                    </a:lnTo>
                    <a:lnTo>
                      <a:pt x="559" y="291"/>
                    </a:lnTo>
                    <a:lnTo>
                      <a:pt x="553" y="298"/>
                    </a:lnTo>
                    <a:lnTo>
                      <a:pt x="546" y="309"/>
                    </a:lnTo>
                    <a:lnTo>
                      <a:pt x="539" y="317"/>
                    </a:lnTo>
                    <a:lnTo>
                      <a:pt x="532" y="325"/>
                    </a:lnTo>
                    <a:lnTo>
                      <a:pt x="525" y="331"/>
                    </a:lnTo>
                    <a:lnTo>
                      <a:pt x="511" y="342"/>
                    </a:lnTo>
                    <a:lnTo>
                      <a:pt x="495" y="351"/>
                    </a:lnTo>
                    <a:lnTo>
                      <a:pt x="479" y="359"/>
                    </a:lnTo>
                    <a:lnTo>
                      <a:pt x="465" y="364"/>
                    </a:lnTo>
                    <a:lnTo>
                      <a:pt x="451" y="369"/>
                    </a:lnTo>
                    <a:lnTo>
                      <a:pt x="434" y="372"/>
                    </a:lnTo>
                    <a:lnTo>
                      <a:pt x="415" y="376"/>
                    </a:lnTo>
                    <a:lnTo>
                      <a:pt x="393" y="380"/>
                    </a:lnTo>
                    <a:lnTo>
                      <a:pt x="370" y="383"/>
                    </a:lnTo>
                    <a:lnTo>
                      <a:pt x="345" y="386"/>
                    </a:lnTo>
                    <a:lnTo>
                      <a:pt x="315" y="386"/>
                    </a:lnTo>
                    <a:lnTo>
                      <a:pt x="295" y="387"/>
                    </a:lnTo>
                    <a:lnTo>
                      <a:pt x="275" y="386"/>
                    </a:lnTo>
                    <a:lnTo>
                      <a:pt x="253" y="386"/>
                    </a:lnTo>
                    <a:lnTo>
                      <a:pt x="231" y="383"/>
                    </a:lnTo>
                    <a:lnTo>
                      <a:pt x="208" y="380"/>
                    </a:lnTo>
                    <a:lnTo>
                      <a:pt x="184" y="373"/>
                    </a:lnTo>
                    <a:lnTo>
                      <a:pt x="161" y="367"/>
                    </a:lnTo>
                    <a:lnTo>
                      <a:pt x="147" y="362"/>
                    </a:lnTo>
                    <a:lnTo>
                      <a:pt x="130" y="353"/>
                    </a:lnTo>
                    <a:lnTo>
                      <a:pt x="112" y="345"/>
                    </a:lnTo>
                    <a:lnTo>
                      <a:pt x="98" y="336"/>
                    </a:lnTo>
                    <a:lnTo>
                      <a:pt x="83" y="325"/>
                    </a:lnTo>
                    <a:lnTo>
                      <a:pt x="69" y="316"/>
                    </a:lnTo>
                    <a:lnTo>
                      <a:pt x="55" y="302"/>
                    </a:lnTo>
                    <a:lnTo>
                      <a:pt x="47" y="294"/>
                    </a:lnTo>
                    <a:lnTo>
                      <a:pt x="39" y="284"/>
                    </a:lnTo>
                    <a:lnTo>
                      <a:pt x="30" y="273"/>
                    </a:lnTo>
                    <a:lnTo>
                      <a:pt x="22" y="261"/>
                    </a:lnTo>
                    <a:lnTo>
                      <a:pt x="17" y="248"/>
                    </a:lnTo>
                    <a:lnTo>
                      <a:pt x="12" y="238"/>
                    </a:lnTo>
                    <a:lnTo>
                      <a:pt x="0" y="177"/>
                    </a:lnTo>
                    <a:lnTo>
                      <a:pt x="6" y="113"/>
                    </a:lnTo>
                    <a:lnTo>
                      <a:pt x="25" y="77"/>
                    </a:lnTo>
                    <a:lnTo>
                      <a:pt x="80" y="41"/>
                    </a:lnTo>
                    <a:lnTo>
                      <a:pt x="123" y="21"/>
                    </a:lnTo>
                    <a:lnTo>
                      <a:pt x="178" y="8"/>
                    </a:lnTo>
                    <a:lnTo>
                      <a:pt x="251" y="0"/>
                    </a:lnTo>
                    <a:lnTo>
                      <a:pt x="326" y="10"/>
                    </a:lnTo>
                    <a:lnTo>
                      <a:pt x="356" y="16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hlink"/>
                  </a:gs>
                  <a:gs pos="100000">
                    <a:schemeClr val="hlink">
                      <a:gamma/>
                      <a:shade val="66275"/>
                      <a:invGamma/>
                    </a:schemeClr>
                  </a:gs>
                </a:gsLst>
                <a:lin ang="5400000" scaled="1"/>
              </a:gra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7" name="Oval 156"/>
              <p:cNvSpPr>
                <a:spLocks noChangeArrowheads="1"/>
              </p:cNvSpPr>
              <p:nvPr/>
            </p:nvSpPr>
            <p:spPr bwMode="auto">
              <a:xfrm>
                <a:off x="9603" y="1987"/>
                <a:ext cx="121" cy="143"/>
              </a:xfrm>
              <a:prstGeom prst="ellipse">
                <a:avLst/>
              </a:prstGeom>
              <a:gradFill rotWithShape="0">
                <a:gsLst>
                  <a:gs pos="0">
                    <a:schemeClr val="tx1">
                      <a:gamma/>
                      <a:tint val="53725"/>
                      <a:invGamma/>
                    </a:schemeClr>
                  </a:gs>
                  <a:gs pos="100000">
                    <a:schemeClr val="tx1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8" name="Freeform 157"/>
              <p:cNvSpPr>
                <a:spLocks/>
              </p:cNvSpPr>
              <p:nvPr/>
            </p:nvSpPr>
            <p:spPr bwMode="auto">
              <a:xfrm>
                <a:off x="8160" y="1248"/>
                <a:ext cx="1580" cy="864"/>
              </a:xfrm>
              <a:custGeom>
                <a:avLst/>
                <a:gdLst>
                  <a:gd name="T0" fmla="*/ 64 w 3160"/>
                  <a:gd name="T1" fmla="*/ 802 h 1728"/>
                  <a:gd name="T2" fmla="*/ 44 w 3160"/>
                  <a:gd name="T3" fmla="*/ 816 h 1728"/>
                  <a:gd name="T4" fmla="*/ 25 w 3160"/>
                  <a:gd name="T5" fmla="*/ 836 h 1728"/>
                  <a:gd name="T6" fmla="*/ 13 w 3160"/>
                  <a:gd name="T7" fmla="*/ 861 h 1728"/>
                  <a:gd name="T8" fmla="*/ 5 w 3160"/>
                  <a:gd name="T9" fmla="*/ 886 h 1728"/>
                  <a:gd name="T10" fmla="*/ 0 w 3160"/>
                  <a:gd name="T11" fmla="*/ 910 h 1728"/>
                  <a:gd name="T12" fmla="*/ 2 w 3160"/>
                  <a:gd name="T13" fmla="*/ 933 h 1728"/>
                  <a:gd name="T14" fmla="*/ 8 w 3160"/>
                  <a:gd name="T15" fmla="*/ 966 h 1728"/>
                  <a:gd name="T16" fmla="*/ 17 w 3160"/>
                  <a:gd name="T17" fmla="*/ 988 h 1728"/>
                  <a:gd name="T18" fmla="*/ 33 w 3160"/>
                  <a:gd name="T19" fmla="*/ 1013 h 1728"/>
                  <a:gd name="T20" fmla="*/ 61 w 3160"/>
                  <a:gd name="T21" fmla="*/ 1033 h 1728"/>
                  <a:gd name="T22" fmla="*/ 95 w 3160"/>
                  <a:gd name="T23" fmla="*/ 1046 h 1728"/>
                  <a:gd name="T24" fmla="*/ 130 w 3160"/>
                  <a:gd name="T25" fmla="*/ 1047 h 1728"/>
                  <a:gd name="T26" fmla="*/ 325 w 3160"/>
                  <a:gd name="T27" fmla="*/ 1047 h 1728"/>
                  <a:gd name="T28" fmla="*/ 216 w 3160"/>
                  <a:gd name="T29" fmla="*/ 1339 h 1728"/>
                  <a:gd name="T30" fmla="*/ 380 w 3160"/>
                  <a:gd name="T31" fmla="*/ 1581 h 1728"/>
                  <a:gd name="T32" fmla="*/ 753 w 3160"/>
                  <a:gd name="T33" fmla="*/ 1728 h 1728"/>
                  <a:gd name="T34" fmla="*/ 2492 w 3160"/>
                  <a:gd name="T35" fmla="*/ 1698 h 1728"/>
                  <a:gd name="T36" fmla="*/ 2661 w 3160"/>
                  <a:gd name="T37" fmla="*/ 1646 h 1728"/>
                  <a:gd name="T38" fmla="*/ 2803 w 3160"/>
                  <a:gd name="T39" fmla="*/ 1568 h 1728"/>
                  <a:gd name="T40" fmla="*/ 2915 w 3160"/>
                  <a:gd name="T41" fmla="*/ 1464 h 1728"/>
                  <a:gd name="T42" fmla="*/ 3013 w 3160"/>
                  <a:gd name="T43" fmla="*/ 1342 h 1728"/>
                  <a:gd name="T44" fmla="*/ 3107 w 3160"/>
                  <a:gd name="T45" fmla="*/ 1228 h 1728"/>
                  <a:gd name="T46" fmla="*/ 3151 w 3160"/>
                  <a:gd name="T47" fmla="*/ 1133 h 1728"/>
                  <a:gd name="T48" fmla="*/ 3157 w 3160"/>
                  <a:gd name="T49" fmla="*/ 1036 h 1728"/>
                  <a:gd name="T50" fmla="*/ 3140 w 3160"/>
                  <a:gd name="T51" fmla="*/ 971 h 1728"/>
                  <a:gd name="T52" fmla="*/ 3105 w 3160"/>
                  <a:gd name="T53" fmla="*/ 918 h 1728"/>
                  <a:gd name="T54" fmla="*/ 2898 w 3160"/>
                  <a:gd name="T55" fmla="*/ 699 h 1728"/>
                  <a:gd name="T56" fmla="*/ 2817 w 3160"/>
                  <a:gd name="T57" fmla="*/ 623 h 1728"/>
                  <a:gd name="T58" fmla="*/ 2735 w 3160"/>
                  <a:gd name="T59" fmla="*/ 568 h 1728"/>
                  <a:gd name="T60" fmla="*/ 2640 w 3160"/>
                  <a:gd name="T61" fmla="*/ 524 h 1728"/>
                  <a:gd name="T62" fmla="*/ 2534 w 3160"/>
                  <a:gd name="T63" fmla="*/ 495 h 1728"/>
                  <a:gd name="T64" fmla="*/ 2428 w 3160"/>
                  <a:gd name="T65" fmla="*/ 482 h 1728"/>
                  <a:gd name="T66" fmla="*/ 2326 w 3160"/>
                  <a:gd name="T67" fmla="*/ 485 h 1728"/>
                  <a:gd name="T68" fmla="*/ 2245 w 3160"/>
                  <a:gd name="T69" fmla="*/ 498 h 1728"/>
                  <a:gd name="T70" fmla="*/ 786 w 3160"/>
                  <a:gd name="T71" fmla="*/ 841 h 1728"/>
                  <a:gd name="T72" fmla="*/ 825 w 3160"/>
                  <a:gd name="T73" fmla="*/ 812 h 1728"/>
                  <a:gd name="T74" fmla="*/ 860 w 3160"/>
                  <a:gd name="T75" fmla="*/ 751 h 1728"/>
                  <a:gd name="T76" fmla="*/ 870 w 3160"/>
                  <a:gd name="T77" fmla="*/ 699 h 1728"/>
                  <a:gd name="T78" fmla="*/ 864 w 3160"/>
                  <a:gd name="T79" fmla="*/ 652 h 1728"/>
                  <a:gd name="T80" fmla="*/ 839 w 3160"/>
                  <a:gd name="T81" fmla="*/ 602 h 1728"/>
                  <a:gd name="T82" fmla="*/ 803 w 3160"/>
                  <a:gd name="T83" fmla="*/ 565 h 1728"/>
                  <a:gd name="T84" fmla="*/ 759 w 3160"/>
                  <a:gd name="T85" fmla="*/ 543 h 1728"/>
                  <a:gd name="T86" fmla="*/ 714 w 3160"/>
                  <a:gd name="T87" fmla="*/ 534 h 1728"/>
                  <a:gd name="T88" fmla="*/ 653 w 3160"/>
                  <a:gd name="T89" fmla="*/ 538 h 1728"/>
                  <a:gd name="T90" fmla="*/ 601 w 3160"/>
                  <a:gd name="T91" fmla="*/ 552 h 1728"/>
                  <a:gd name="T92" fmla="*/ 478 w 3160"/>
                  <a:gd name="T93" fmla="*/ 526 h 1728"/>
                  <a:gd name="T94" fmla="*/ 272 w 3160"/>
                  <a:gd name="T95" fmla="*/ 12 h 17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3160" h="1728">
                    <a:moveTo>
                      <a:pt x="297" y="662"/>
                    </a:moveTo>
                    <a:lnTo>
                      <a:pt x="78" y="793"/>
                    </a:lnTo>
                    <a:lnTo>
                      <a:pt x="64" y="802"/>
                    </a:lnTo>
                    <a:lnTo>
                      <a:pt x="58" y="805"/>
                    </a:lnTo>
                    <a:lnTo>
                      <a:pt x="52" y="810"/>
                    </a:lnTo>
                    <a:lnTo>
                      <a:pt x="44" y="816"/>
                    </a:lnTo>
                    <a:lnTo>
                      <a:pt x="38" y="822"/>
                    </a:lnTo>
                    <a:lnTo>
                      <a:pt x="31" y="830"/>
                    </a:lnTo>
                    <a:lnTo>
                      <a:pt x="25" y="836"/>
                    </a:lnTo>
                    <a:lnTo>
                      <a:pt x="21" y="846"/>
                    </a:lnTo>
                    <a:lnTo>
                      <a:pt x="16" y="855"/>
                    </a:lnTo>
                    <a:lnTo>
                      <a:pt x="13" y="861"/>
                    </a:lnTo>
                    <a:lnTo>
                      <a:pt x="10" y="871"/>
                    </a:lnTo>
                    <a:lnTo>
                      <a:pt x="6" y="879"/>
                    </a:lnTo>
                    <a:lnTo>
                      <a:pt x="5" y="886"/>
                    </a:lnTo>
                    <a:lnTo>
                      <a:pt x="3" y="893"/>
                    </a:lnTo>
                    <a:lnTo>
                      <a:pt x="2" y="904"/>
                    </a:lnTo>
                    <a:lnTo>
                      <a:pt x="0" y="910"/>
                    </a:lnTo>
                    <a:lnTo>
                      <a:pt x="0" y="918"/>
                    </a:lnTo>
                    <a:lnTo>
                      <a:pt x="0" y="924"/>
                    </a:lnTo>
                    <a:lnTo>
                      <a:pt x="2" y="933"/>
                    </a:lnTo>
                    <a:lnTo>
                      <a:pt x="3" y="944"/>
                    </a:lnTo>
                    <a:lnTo>
                      <a:pt x="5" y="955"/>
                    </a:lnTo>
                    <a:lnTo>
                      <a:pt x="8" y="966"/>
                    </a:lnTo>
                    <a:lnTo>
                      <a:pt x="11" y="974"/>
                    </a:lnTo>
                    <a:lnTo>
                      <a:pt x="14" y="982"/>
                    </a:lnTo>
                    <a:lnTo>
                      <a:pt x="17" y="988"/>
                    </a:lnTo>
                    <a:lnTo>
                      <a:pt x="22" y="997"/>
                    </a:lnTo>
                    <a:lnTo>
                      <a:pt x="28" y="1007"/>
                    </a:lnTo>
                    <a:lnTo>
                      <a:pt x="33" y="1013"/>
                    </a:lnTo>
                    <a:lnTo>
                      <a:pt x="41" y="1019"/>
                    </a:lnTo>
                    <a:lnTo>
                      <a:pt x="50" y="1027"/>
                    </a:lnTo>
                    <a:lnTo>
                      <a:pt x="61" y="1033"/>
                    </a:lnTo>
                    <a:lnTo>
                      <a:pt x="72" y="1039"/>
                    </a:lnTo>
                    <a:lnTo>
                      <a:pt x="83" y="1042"/>
                    </a:lnTo>
                    <a:lnTo>
                      <a:pt x="95" y="1046"/>
                    </a:lnTo>
                    <a:lnTo>
                      <a:pt x="108" y="1047"/>
                    </a:lnTo>
                    <a:lnTo>
                      <a:pt x="120" y="1047"/>
                    </a:lnTo>
                    <a:lnTo>
                      <a:pt x="130" y="1047"/>
                    </a:lnTo>
                    <a:lnTo>
                      <a:pt x="141" y="1044"/>
                    </a:lnTo>
                    <a:lnTo>
                      <a:pt x="319" y="991"/>
                    </a:lnTo>
                    <a:lnTo>
                      <a:pt x="325" y="1047"/>
                    </a:lnTo>
                    <a:lnTo>
                      <a:pt x="199" y="1238"/>
                    </a:lnTo>
                    <a:lnTo>
                      <a:pt x="199" y="1302"/>
                    </a:lnTo>
                    <a:lnTo>
                      <a:pt x="216" y="1339"/>
                    </a:lnTo>
                    <a:lnTo>
                      <a:pt x="316" y="1490"/>
                    </a:lnTo>
                    <a:lnTo>
                      <a:pt x="361" y="1551"/>
                    </a:lnTo>
                    <a:lnTo>
                      <a:pt x="380" y="1581"/>
                    </a:lnTo>
                    <a:lnTo>
                      <a:pt x="419" y="1597"/>
                    </a:lnTo>
                    <a:lnTo>
                      <a:pt x="714" y="1718"/>
                    </a:lnTo>
                    <a:lnTo>
                      <a:pt x="753" y="1728"/>
                    </a:lnTo>
                    <a:lnTo>
                      <a:pt x="2365" y="1709"/>
                    </a:lnTo>
                    <a:lnTo>
                      <a:pt x="2422" y="1704"/>
                    </a:lnTo>
                    <a:lnTo>
                      <a:pt x="2492" y="1698"/>
                    </a:lnTo>
                    <a:lnTo>
                      <a:pt x="2540" y="1689"/>
                    </a:lnTo>
                    <a:lnTo>
                      <a:pt x="2598" y="1667"/>
                    </a:lnTo>
                    <a:lnTo>
                      <a:pt x="2661" y="1646"/>
                    </a:lnTo>
                    <a:lnTo>
                      <a:pt x="2715" y="1625"/>
                    </a:lnTo>
                    <a:lnTo>
                      <a:pt x="2760" y="1597"/>
                    </a:lnTo>
                    <a:lnTo>
                      <a:pt x="2803" y="1568"/>
                    </a:lnTo>
                    <a:lnTo>
                      <a:pt x="2845" y="1539"/>
                    </a:lnTo>
                    <a:lnTo>
                      <a:pt x="2881" y="1506"/>
                    </a:lnTo>
                    <a:lnTo>
                      <a:pt x="2915" y="1464"/>
                    </a:lnTo>
                    <a:lnTo>
                      <a:pt x="2948" y="1425"/>
                    </a:lnTo>
                    <a:lnTo>
                      <a:pt x="2979" y="1384"/>
                    </a:lnTo>
                    <a:lnTo>
                      <a:pt x="3013" y="1342"/>
                    </a:lnTo>
                    <a:lnTo>
                      <a:pt x="3037" y="1314"/>
                    </a:lnTo>
                    <a:lnTo>
                      <a:pt x="3074" y="1273"/>
                    </a:lnTo>
                    <a:lnTo>
                      <a:pt x="3107" y="1228"/>
                    </a:lnTo>
                    <a:lnTo>
                      <a:pt x="3132" y="1189"/>
                    </a:lnTo>
                    <a:lnTo>
                      <a:pt x="3143" y="1164"/>
                    </a:lnTo>
                    <a:lnTo>
                      <a:pt x="3151" y="1133"/>
                    </a:lnTo>
                    <a:lnTo>
                      <a:pt x="3159" y="1097"/>
                    </a:lnTo>
                    <a:lnTo>
                      <a:pt x="3160" y="1064"/>
                    </a:lnTo>
                    <a:lnTo>
                      <a:pt x="3157" y="1036"/>
                    </a:lnTo>
                    <a:lnTo>
                      <a:pt x="3154" y="1018"/>
                    </a:lnTo>
                    <a:lnTo>
                      <a:pt x="3149" y="994"/>
                    </a:lnTo>
                    <a:lnTo>
                      <a:pt x="3140" y="971"/>
                    </a:lnTo>
                    <a:lnTo>
                      <a:pt x="3129" y="950"/>
                    </a:lnTo>
                    <a:lnTo>
                      <a:pt x="3118" y="932"/>
                    </a:lnTo>
                    <a:lnTo>
                      <a:pt x="3105" y="918"/>
                    </a:lnTo>
                    <a:lnTo>
                      <a:pt x="3087" y="904"/>
                    </a:lnTo>
                    <a:lnTo>
                      <a:pt x="2918" y="724"/>
                    </a:lnTo>
                    <a:lnTo>
                      <a:pt x="2898" y="699"/>
                    </a:lnTo>
                    <a:lnTo>
                      <a:pt x="2873" y="671"/>
                    </a:lnTo>
                    <a:lnTo>
                      <a:pt x="2843" y="645"/>
                    </a:lnTo>
                    <a:lnTo>
                      <a:pt x="2817" y="623"/>
                    </a:lnTo>
                    <a:lnTo>
                      <a:pt x="2790" y="602"/>
                    </a:lnTo>
                    <a:lnTo>
                      <a:pt x="2764" y="587"/>
                    </a:lnTo>
                    <a:lnTo>
                      <a:pt x="2735" y="568"/>
                    </a:lnTo>
                    <a:lnTo>
                      <a:pt x="2703" y="552"/>
                    </a:lnTo>
                    <a:lnTo>
                      <a:pt x="2671" y="537"/>
                    </a:lnTo>
                    <a:lnTo>
                      <a:pt x="2640" y="524"/>
                    </a:lnTo>
                    <a:lnTo>
                      <a:pt x="2609" y="513"/>
                    </a:lnTo>
                    <a:lnTo>
                      <a:pt x="2570" y="504"/>
                    </a:lnTo>
                    <a:lnTo>
                      <a:pt x="2534" y="495"/>
                    </a:lnTo>
                    <a:lnTo>
                      <a:pt x="2495" y="488"/>
                    </a:lnTo>
                    <a:lnTo>
                      <a:pt x="2459" y="484"/>
                    </a:lnTo>
                    <a:lnTo>
                      <a:pt x="2428" y="482"/>
                    </a:lnTo>
                    <a:lnTo>
                      <a:pt x="2392" y="481"/>
                    </a:lnTo>
                    <a:lnTo>
                      <a:pt x="2359" y="482"/>
                    </a:lnTo>
                    <a:lnTo>
                      <a:pt x="2326" y="485"/>
                    </a:lnTo>
                    <a:lnTo>
                      <a:pt x="2300" y="487"/>
                    </a:lnTo>
                    <a:lnTo>
                      <a:pt x="2272" y="492"/>
                    </a:lnTo>
                    <a:lnTo>
                      <a:pt x="2245" y="498"/>
                    </a:lnTo>
                    <a:lnTo>
                      <a:pt x="1040" y="826"/>
                    </a:lnTo>
                    <a:lnTo>
                      <a:pt x="786" y="888"/>
                    </a:lnTo>
                    <a:lnTo>
                      <a:pt x="786" y="841"/>
                    </a:lnTo>
                    <a:lnTo>
                      <a:pt x="796" y="833"/>
                    </a:lnTo>
                    <a:lnTo>
                      <a:pt x="811" y="824"/>
                    </a:lnTo>
                    <a:lnTo>
                      <a:pt x="825" y="812"/>
                    </a:lnTo>
                    <a:lnTo>
                      <a:pt x="837" y="794"/>
                    </a:lnTo>
                    <a:lnTo>
                      <a:pt x="853" y="769"/>
                    </a:lnTo>
                    <a:lnTo>
                      <a:pt x="860" y="751"/>
                    </a:lnTo>
                    <a:lnTo>
                      <a:pt x="865" y="732"/>
                    </a:lnTo>
                    <a:lnTo>
                      <a:pt x="868" y="713"/>
                    </a:lnTo>
                    <a:lnTo>
                      <a:pt x="870" y="699"/>
                    </a:lnTo>
                    <a:lnTo>
                      <a:pt x="868" y="685"/>
                    </a:lnTo>
                    <a:lnTo>
                      <a:pt x="867" y="671"/>
                    </a:lnTo>
                    <a:lnTo>
                      <a:pt x="864" y="652"/>
                    </a:lnTo>
                    <a:lnTo>
                      <a:pt x="857" y="635"/>
                    </a:lnTo>
                    <a:lnTo>
                      <a:pt x="850" y="618"/>
                    </a:lnTo>
                    <a:lnTo>
                      <a:pt x="839" y="602"/>
                    </a:lnTo>
                    <a:lnTo>
                      <a:pt x="826" y="587"/>
                    </a:lnTo>
                    <a:lnTo>
                      <a:pt x="815" y="574"/>
                    </a:lnTo>
                    <a:lnTo>
                      <a:pt x="803" y="565"/>
                    </a:lnTo>
                    <a:lnTo>
                      <a:pt x="787" y="554"/>
                    </a:lnTo>
                    <a:lnTo>
                      <a:pt x="775" y="548"/>
                    </a:lnTo>
                    <a:lnTo>
                      <a:pt x="759" y="543"/>
                    </a:lnTo>
                    <a:lnTo>
                      <a:pt x="748" y="538"/>
                    </a:lnTo>
                    <a:lnTo>
                      <a:pt x="732" y="535"/>
                    </a:lnTo>
                    <a:lnTo>
                      <a:pt x="714" y="534"/>
                    </a:lnTo>
                    <a:lnTo>
                      <a:pt x="690" y="534"/>
                    </a:lnTo>
                    <a:lnTo>
                      <a:pt x="672" y="535"/>
                    </a:lnTo>
                    <a:lnTo>
                      <a:pt x="653" y="538"/>
                    </a:lnTo>
                    <a:lnTo>
                      <a:pt x="634" y="545"/>
                    </a:lnTo>
                    <a:lnTo>
                      <a:pt x="615" y="551"/>
                    </a:lnTo>
                    <a:lnTo>
                      <a:pt x="601" y="552"/>
                    </a:lnTo>
                    <a:lnTo>
                      <a:pt x="570" y="554"/>
                    </a:lnTo>
                    <a:lnTo>
                      <a:pt x="540" y="526"/>
                    </a:lnTo>
                    <a:lnTo>
                      <a:pt x="478" y="526"/>
                    </a:lnTo>
                    <a:lnTo>
                      <a:pt x="473" y="518"/>
                    </a:lnTo>
                    <a:lnTo>
                      <a:pt x="350" y="0"/>
                    </a:lnTo>
                    <a:lnTo>
                      <a:pt x="272" y="12"/>
                    </a:lnTo>
                    <a:lnTo>
                      <a:pt x="297" y="662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hlink">
                      <a:gamma/>
                      <a:shade val="46275"/>
                      <a:invGamma/>
                    </a:schemeClr>
                  </a:gs>
                  <a:gs pos="50000">
                    <a:schemeClr val="hlink"/>
                  </a:gs>
                  <a:gs pos="100000">
                    <a:schemeClr val="hlink">
                      <a:gamma/>
                      <a:shade val="46275"/>
                      <a:invGamma/>
                    </a:schemeClr>
                  </a:gs>
                </a:gsLst>
                <a:lin ang="5400000" scaled="1"/>
              </a:gra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" name="Oval 158"/>
              <p:cNvSpPr>
                <a:spLocks noChangeArrowheads="1"/>
              </p:cNvSpPr>
              <p:nvPr/>
            </p:nvSpPr>
            <p:spPr bwMode="auto">
              <a:xfrm>
                <a:off x="8463" y="1530"/>
                <a:ext cx="119" cy="135"/>
              </a:xfrm>
              <a:prstGeom prst="ellipse">
                <a:avLst/>
              </a:prstGeom>
              <a:gradFill rotWithShape="0">
                <a:gsLst>
                  <a:gs pos="0">
                    <a:schemeClr val="tx1">
                      <a:gamma/>
                      <a:tint val="53725"/>
                      <a:invGamma/>
                    </a:schemeClr>
                  </a:gs>
                  <a:gs pos="100000">
                    <a:schemeClr val="tx1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0" name="Oval 159"/>
              <p:cNvSpPr>
                <a:spLocks noChangeArrowheads="1"/>
              </p:cNvSpPr>
              <p:nvPr/>
            </p:nvSpPr>
            <p:spPr bwMode="auto">
              <a:xfrm>
                <a:off x="9607" y="1691"/>
                <a:ext cx="135" cy="179"/>
              </a:xfrm>
              <a:prstGeom prst="ellipse">
                <a:avLst/>
              </a:prstGeom>
              <a:gradFill rotWithShape="0">
                <a:gsLst>
                  <a:gs pos="0">
                    <a:schemeClr val="accent2">
                      <a:gamma/>
                      <a:tint val="53725"/>
                      <a:invGamma/>
                    </a:schemeClr>
                  </a:gs>
                  <a:gs pos="100000">
                    <a:schemeClr val="accent2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" name="Freeform 160"/>
              <p:cNvSpPr>
                <a:spLocks/>
              </p:cNvSpPr>
              <p:nvPr/>
            </p:nvSpPr>
            <p:spPr bwMode="auto">
              <a:xfrm>
                <a:off x="9580" y="1626"/>
                <a:ext cx="98" cy="46"/>
              </a:xfrm>
              <a:custGeom>
                <a:avLst/>
                <a:gdLst>
                  <a:gd name="T0" fmla="*/ 109 w 195"/>
                  <a:gd name="T1" fmla="*/ 0 h 92"/>
                  <a:gd name="T2" fmla="*/ 195 w 195"/>
                  <a:gd name="T3" fmla="*/ 90 h 92"/>
                  <a:gd name="T4" fmla="*/ 48 w 195"/>
                  <a:gd name="T5" fmla="*/ 92 h 92"/>
                  <a:gd name="T6" fmla="*/ 0 w 195"/>
                  <a:gd name="T7" fmla="*/ 0 h 92"/>
                  <a:gd name="T8" fmla="*/ 109 w 195"/>
                  <a:gd name="T9" fmla="*/ 0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5" h="92">
                    <a:moveTo>
                      <a:pt x="109" y="0"/>
                    </a:moveTo>
                    <a:lnTo>
                      <a:pt x="195" y="90"/>
                    </a:lnTo>
                    <a:lnTo>
                      <a:pt x="48" y="92"/>
                    </a:lnTo>
                    <a:lnTo>
                      <a:pt x="0" y="0"/>
                    </a:lnTo>
                    <a:lnTo>
                      <a:pt x="109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2" name="Freeform 161"/>
              <p:cNvSpPr>
                <a:spLocks/>
              </p:cNvSpPr>
              <p:nvPr/>
            </p:nvSpPr>
            <p:spPr bwMode="auto">
              <a:xfrm>
                <a:off x="9473" y="1626"/>
                <a:ext cx="117" cy="47"/>
              </a:xfrm>
              <a:custGeom>
                <a:avLst/>
                <a:gdLst>
                  <a:gd name="T0" fmla="*/ 5 w 234"/>
                  <a:gd name="T1" fmla="*/ 0 h 94"/>
                  <a:gd name="T2" fmla="*/ 188 w 234"/>
                  <a:gd name="T3" fmla="*/ 0 h 94"/>
                  <a:gd name="T4" fmla="*/ 234 w 234"/>
                  <a:gd name="T5" fmla="*/ 94 h 94"/>
                  <a:gd name="T6" fmla="*/ 0 w 234"/>
                  <a:gd name="T7" fmla="*/ 94 h 94"/>
                  <a:gd name="T8" fmla="*/ 5 w 234"/>
                  <a:gd name="T9" fmla="*/ 0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4" h="94">
                    <a:moveTo>
                      <a:pt x="5" y="0"/>
                    </a:moveTo>
                    <a:lnTo>
                      <a:pt x="188" y="0"/>
                    </a:lnTo>
                    <a:lnTo>
                      <a:pt x="234" y="94"/>
                    </a:lnTo>
                    <a:lnTo>
                      <a:pt x="0" y="9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3" name="Freeform 162"/>
              <p:cNvSpPr>
                <a:spLocks/>
              </p:cNvSpPr>
              <p:nvPr/>
            </p:nvSpPr>
            <p:spPr bwMode="auto">
              <a:xfrm>
                <a:off x="9415" y="1626"/>
                <a:ext cx="46" cy="48"/>
              </a:xfrm>
              <a:custGeom>
                <a:avLst/>
                <a:gdLst>
                  <a:gd name="T0" fmla="*/ 9 w 92"/>
                  <a:gd name="T1" fmla="*/ 0 h 95"/>
                  <a:gd name="T2" fmla="*/ 92 w 92"/>
                  <a:gd name="T3" fmla="*/ 0 h 95"/>
                  <a:gd name="T4" fmla="*/ 86 w 92"/>
                  <a:gd name="T5" fmla="*/ 95 h 95"/>
                  <a:gd name="T6" fmla="*/ 0 w 92"/>
                  <a:gd name="T7" fmla="*/ 95 h 95"/>
                  <a:gd name="T8" fmla="*/ 9 w 92"/>
                  <a:gd name="T9" fmla="*/ 0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2" h="95">
                    <a:moveTo>
                      <a:pt x="9" y="0"/>
                    </a:moveTo>
                    <a:lnTo>
                      <a:pt x="92" y="0"/>
                    </a:lnTo>
                    <a:lnTo>
                      <a:pt x="86" y="95"/>
                    </a:lnTo>
                    <a:lnTo>
                      <a:pt x="0" y="95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4" name="Freeform 163"/>
              <p:cNvSpPr>
                <a:spLocks/>
              </p:cNvSpPr>
              <p:nvPr/>
            </p:nvSpPr>
            <p:spPr bwMode="auto">
              <a:xfrm>
                <a:off x="9367" y="1626"/>
                <a:ext cx="44" cy="49"/>
              </a:xfrm>
              <a:custGeom>
                <a:avLst/>
                <a:gdLst>
                  <a:gd name="T0" fmla="*/ 11 w 87"/>
                  <a:gd name="T1" fmla="*/ 0 h 99"/>
                  <a:gd name="T2" fmla="*/ 87 w 87"/>
                  <a:gd name="T3" fmla="*/ 2 h 99"/>
                  <a:gd name="T4" fmla="*/ 75 w 87"/>
                  <a:gd name="T5" fmla="*/ 99 h 99"/>
                  <a:gd name="T6" fmla="*/ 0 w 87"/>
                  <a:gd name="T7" fmla="*/ 99 h 99"/>
                  <a:gd name="T8" fmla="*/ 11 w 87"/>
                  <a:gd name="T9" fmla="*/ 0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7" h="99">
                    <a:moveTo>
                      <a:pt x="11" y="0"/>
                    </a:moveTo>
                    <a:lnTo>
                      <a:pt x="87" y="2"/>
                    </a:lnTo>
                    <a:lnTo>
                      <a:pt x="75" y="99"/>
                    </a:lnTo>
                    <a:lnTo>
                      <a:pt x="0" y="99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5" name="Freeform 164"/>
              <p:cNvSpPr>
                <a:spLocks/>
              </p:cNvSpPr>
              <p:nvPr/>
            </p:nvSpPr>
            <p:spPr bwMode="auto">
              <a:xfrm>
                <a:off x="9183" y="1626"/>
                <a:ext cx="179" cy="59"/>
              </a:xfrm>
              <a:custGeom>
                <a:avLst/>
                <a:gdLst>
                  <a:gd name="T0" fmla="*/ 358 w 358"/>
                  <a:gd name="T1" fmla="*/ 0 h 119"/>
                  <a:gd name="T2" fmla="*/ 347 w 358"/>
                  <a:gd name="T3" fmla="*/ 97 h 119"/>
                  <a:gd name="T4" fmla="*/ 247 w 358"/>
                  <a:gd name="T5" fmla="*/ 103 h 119"/>
                  <a:gd name="T6" fmla="*/ 173 w 358"/>
                  <a:gd name="T7" fmla="*/ 106 h 119"/>
                  <a:gd name="T8" fmla="*/ 103 w 358"/>
                  <a:gd name="T9" fmla="*/ 111 h 119"/>
                  <a:gd name="T10" fmla="*/ 0 w 358"/>
                  <a:gd name="T11" fmla="*/ 119 h 119"/>
                  <a:gd name="T12" fmla="*/ 5 w 358"/>
                  <a:gd name="T13" fmla="*/ 47 h 119"/>
                  <a:gd name="T14" fmla="*/ 106 w 358"/>
                  <a:gd name="T15" fmla="*/ 32 h 119"/>
                  <a:gd name="T16" fmla="*/ 169 w 358"/>
                  <a:gd name="T17" fmla="*/ 24 h 119"/>
                  <a:gd name="T18" fmla="*/ 267 w 358"/>
                  <a:gd name="T19" fmla="*/ 10 h 119"/>
                  <a:gd name="T20" fmla="*/ 358 w 358"/>
                  <a:gd name="T21" fmla="*/ 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58" h="119">
                    <a:moveTo>
                      <a:pt x="358" y="0"/>
                    </a:moveTo>
                    <a:lnTo>
                      <a:pt x="347" y="97"/>
                    </a:lnTo>
                    <a:lnTo>
                      <a:pt x="247" y="103"/>
                    </a:lnTo>
                    <a:lnTo>
                      <a:pt x="173" y="106"/>
                    </a:lnTo>
                    <a:lnTo>
                      <a:pt x="103" y="111"/>
                    </a:lnTo>
                    <a:lnTo>
                      <a:pt x="0" y="119"/>
                    </a:lnTo>
                    <a:lnTo>
                      <a:pt x="5" y="47"/>
                    </a:lnTo>
                    <a:lnTo>
                      <a:pt x="106" y="32"/>
                    </a:lnTo>
                    <a:lnTo>
                      <a:pt x="169" y="24"/>
                    </a:lnTo>
                    <a:lnTo>
                      <a:pt x="267" y="10"/>
                    </a:lnTo>
                    <a:lnTo>
                      <a:pt x="358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6" name="Freeform 165"/>
              <p:cNvSpPr>
                <a:spLocks/>
              </p:cNvSpPr>
              <p:nvPr/>
            </p:nvSpPr>
            <p:spPr bwMode="auto">
              <a:xfrm>
                <a:off x="8344" y="1652"/>
                <a:ext cx="832" cy="212"/>
              </a:xfrm>
              <a:custGeom>
                <a:avLst/>
                <a:gdLst>
                  <a:gd name="T0" fmla="*/ 0 w 1662"/>
                  <a:gd name="T1" fmla="*/ 392 h 425"/>
                  <a:gd name="T2" fmla="*/ 0 w 1662"/>
                  <a:gd name="T3" fmla="*/ 425 h 425"/>
                  <a:gd name="T4" fmla="*/ 1658 w 1662"/>
                  <a:gd name="T5" fmla="*/ 71 h 425"/>
                  <a:gd name="T6" fmla="*/ 1662 w 1662"/>
                  <a:gd name="T7" fmla="*/ 0 h 425"/>
                  <a:gd name="T8" fmla="*/ 0 w 1662"/>
                  <a:gd name="T9" fmla="*/ 392 h 4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62" h="425">
                    <a:moveTo>
                      <a:pt x="0" y="392"/>
                    </a:moveTo>
                    <a:lnTo>
                      <a:pt x="0" y="425"/>
                    </a:lnTo>
                    <a:lnTo>
                      <a:pt x="1658" y="71"/>
                    </a:lnTo>
                    <a:lnTo>
                      <a:pt x="1662" y="0"/>
                    </a:lnTo>
                    <a:lnTo>
                      <a:pt x="0" y="39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7" name="Freeform 166"/>
              <p:cNvSpPr>
                <a:spLocks/>
              </p:cNvSpPr>
              <p:nvPr/>
            </p:nvSpPr>
            <p:spPr bwMode="auto">
              <a:xfrm>
                <a:off x="7726" y="1946"/>
                <a:ext cx="962" cy="93"/>
              </a:xfrm>
              <a:custGeom>
                <a:avLst/>
                <a:gdLst>
                  <a:gd name="T0" fmla="*/ 1924 w 1924"/>
                  <a:gd name="T1" fmla="*/ 2 h 187"/>
                  <a:gd name="T2" fmla="*/ 1792 w 1924"/>
                  <a:gd name="T3" fmla="*/ 187 h 187"/>
                  <a:gd name="T4" fmla="*/ 1191 w 1924"/>
                  <a:gd name="T5" fmla="*/ 131 h 187"/>
                  <a:gd name="T6" fmla="*/ 845 w 1924"/>
                  <a:gd name="T7" fmla="*/ 99 h 187"/>
                  <a:gd name="T8" fmla="*/ 395 w 1924"/>
                  <a:gd name="T9" fmla="*/ 97 h 187"/>
                  <a:gd name="T10" fmla="*/ 38 w 1924"/>
                  <a:gd name="T11" fmla="*/ 97 h 187"/>
                  <a:gd name="T12" fmla="*/ 38 w 1924"/>
                  <a:gd name="T13" fmla="*/ 64 h 187"/>
                  <a:gd name="T14" fmla="*/ 0 w 1924"/>
                  <a:gd name="T15" fmla="*/ 64 h 187"/>
                  <a:gd name="T16" fmla="*/ 22 w 1924"/>
                  <a:gd name="T17" fmla="*/ 0 h 187"/>
                  <a:gd name="T18" fmla="*/ 1924 w 1924"/>
                  <a:gd name="T19" fmla="*/ 2 h 1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924" h="187">
                    <a:moveTo>
                      <a:pt x="1924" y="2"/>
                    </a:moveTo>
                    <a:lnTo>
                      <a:pt x="1792" y="187"/>
                    </a:lnTo>
                    <a:lnTo>
                      <a:pt x="1191" y="131"/>
                    </a:lnTo>
                    <a:lnTo>
                      <a:pt x="845" y="99"/>
                    </a:lnTo>
                    <a:lnTo>
                      <a:pt x="395" y="97"/>
                    </a:lnTo>
                    <a:lnTo>
                      <a:pt x="38" y="97"/>
                    </a:lnTo>
                    <a:lnTo>
                      <a:pt x="38" y="64"/>
                    </a:lnTo>
                    <a:lnTo>
                      <a:pt x="0" y="64"/>
                    </a:lnTo>
                    <a:lnTo>
                      <a:pt x="22" y="0"/>
                    </a:lnTo>
                    <a:lnTo>
                      <a:pt x="1924" y="2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accent2">
                      <a:gamma/>
                      <a:tint val="63922"/>
                      <a:invGamma/>
                    </a:schemeClr>
                  </a:gs>
                  <a:gs pos="100000">
                    <a:schemeClr val="accent2"/>
                  </a:gs>
                </a:gsLst>
                <a:lin ang="5400000" scaled="1"/>
              </a:gra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8" name="Oval 167"/>
              <p:cNvSpPr>
                <a:spLocks noChangeArrowheads="1"/>
              </p:cNvSpPr>
              <p:nvPr/>
            </p:nvSpPr>
            <p:spPr bwMode="auto">
              <a:xfrm>
                <a:off x="7981" y="1968"/>
                <a:ext cx="242" cy="240"/>
              </a:xfrm>
              <a:prstGeom prst="ellipse">
                <a:avLst/>
              </a:prstGeom>
              <a:solidFill>
                <a:schemeClr val="hlink"/>
              </a:soli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9" name="Oval 168"/>
              <p:cNvSpPr>
                <a:spLocks noChangeArrowheads="1"/>
              </p:cNvSpPr>
              <p:nvPr/>
            </p:nvSpPr>
            <p:spPr bwMode="auto">
              <a:xfrm>
                <a:off x="8035" y="2011"/>
                <a:ext cx="152" cy="151"/>
              </a:xfrm>
              <a:prstGeom prst="ellipse">
                <a:avLst/>
              </a:prstGeom>
              <a:gradFill rotWithShape="0">
                <a:gsLst>
                  <a:gs pos="0">
                    <a:schemeClr val="tx1">
                      <a:gamma/>
                      <a:tint val="53725"/>
                      <a:invGamma/>
                    </a:schemeClr>
                  </a:gs>
                  <a:gs pos="100000">
                    <a:schemeClr val="tx1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</p:grpSp>
      <p:grpSp>
        <p:nvGrpSpPr>
          <p:cNvPr id="60" name="Group 1944"/>
          <p:cNvGrpSpPr>
            <a:grpSpLocks/>
          </p:cNvGrpSpPr>
          <p:nvPr/>
        </p:nvGrpSpPr>
        <p:grpSpPr bwMode="auto">
          <a:xfrm rot="21408882" flipH="1">
            <a:off x="5458137" y="4075484"/>
            <a:ext cx="532449" cy="475401"/>
            <a:chOff x="354" y="4639"/>
            <a:chExt cx="637" cy="528"/>
          </a:xfrm>
        </p:grpSpPr>
        <p:grpSp>
          <p:nvGrpSpPr>
            <p:cNvPr id="61" name="Group 1945"/>
            <p:cNvGrpSpPr>
              <a:grpSpLocks/>
            </p:cNvGrpSpPr>
            <p:nvPr/>
          </p:nvGrpSpPr>
          <p:grpSpPr bwMode="auto">
            <a:xfrm rot="-2414182">
              <a:off x="651" y="4639"/>
              <a:ext cx="115" cy="129"/>
              <a:chOff x="5240" y="4542"/>
              <a:chExt cx="110" cy="134"/>
            </a:xfrm>
          </p:grpSpPr>
          <p:sp>
            <p:nvSpPr>
              <p:cNvPr id="142" name="Freeform 1946"/>
              <p:cNvSpPr>
                <a:spLocks/>
              </p:cNvSpPr>
              <p:nvPr/>
            </p:nvSpPr>
            <p:spPr bwMode="auto">
              <a:xfrm>
                <a:off x="5240" y="4542"/>
                <a:ext cx="110" cy="134"/>
              </a:xfrm>
              <a:custGeom>
                <a:avLst/>
                <a:gdLst>
                  <a:gd name="T0" fmla="*/ 0 w 110"/>
                  <a:gd name="T1" fmla="*/ 131 h 134"/>
                  <a:gd name="T2" fmla="*/ 106 w 110"/>
                  <a:gd name="T3" fmla="*/ 0 h 134"/>
                  <a:gd name="T4" fmla="*/ 109 w 110"/>
                  <a:gd name="T5" fmla="*/ 3 h 134"/>
                  <a:gd name="T6" fmla="*/ 3 w 110"/>
                  <a:gd name="T7" fmla="*/ 133 h 134"/>
                  <a:gd name="T8" fmla="*/ 0 w 110"/>
                  <a:gd name="T9" fmla="*/ 131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0" h="134">
                    <a:moveTo>
                      <a:pt x="0" y="131"/>
                    </a:moveTo>
                    <a:lnTo>
                      <a:pt x="106" y="0"/>
                    </a:lnTo>
                    <a:lnTo>
                      <a:pt x="109" y="3"/>
                    </a:lnTo>
                    <a:lnTo>
                      <a:pt x="3" y="133"/>
                    </a:lnTo>
                    <a:lnTo>
                      <a:pt x="0" y="131"/>
                    </a:lnTo>
                  </a:path>
                </a:pathLst>
              </a:custGeom>
              <a:solidFill>
                <a:srgbClr val="FFFFFF"/>
              </a:solidFill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3" name="Freeform 1947"/>
              <p:cNvSpPr>
                <a:spLocks/>
              </p:cNvSpPr>
              <p:nvPr/>
            </p:nvSpPr>
            <p:spPr bwMode="auto">
              <a:xfrm>
                <a:off x="5299" y="4559"/>
                <a:ext cx="17" cy="42"/>
              </a:xfrm>
              <a:custGeom>
                <a:avLst/>
                <a:gdLst>
                  <a:gd name="T0" fmla="*/ 16 w 17"/>
                  <a:gd name="T1" fmla="*/ 0 h 42"/>
                  <a:gd name="T2" fmla="*/ 16 w 17"/>
                  <a:gd name="T3" fmla="*/ 3 h 42"/>
                  <a:gd name="T4" fmla="*/ 16 w 17"/>
                  <a:gd name="T5" fmla="*/ 37 h 42"/>
                  <a:gd name="T6" fmla="*/ 0 w 17"/>
                  <a:gd name="T7" fmla="*/ 41 h 42"/>
                  <a:gd name="T8" fmla="*/ 5 w 17"/>
                  <a:gd name="T9" fmla="*/ 2 h 42"/>
                  <a:gd name="T10" fmla="*/ 16 w 17"/>
                  <a:gd name="T11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" h="42">
                    <a:moveTo>
                      <a:pt x="16" y="0"/>
                    </a:moveTo>
                    <a:lnTo>
                      <a:pt x="16" y="3"/>
                    </a:lnTo>
                    <a:lnTo>
                      <a:pt x="16" y="37"/>
                    </a:lnTo>
                    <a:lnTo>
                      <a:pt x="0" y="41"/>
                    </a:lnTo>
                    <a:lnTo>
                      <a:pt x="5" y="2"/>
                    </a:lnTo>
                    <a:lnTo>
                      <a:pt x="16" y="0"/>
                    </a:lnTo>
                  </a:path>
                </a:pathLst>
              </a:custGeom>
              <a:solidFill>
                <a:srgbClr val="FFFFFF"/>
              </a:solidFill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62" name="Freeform 1948"/>
            <p:cNvSpPr>
              <a:spLocks/>
            </p:cNvSpPr>
            <p:nvPr/>
          </p:nvSpPr>
          <p:spPr bwMode="auto">
            <a:xfrm rot="-2414182">
              <a:off x="432" y="4760"/>
              <a:ext cx="513" cy="367"/>
            </a:xfrm>
            <a:custGeom>
              <a:avLst/>
              <a:gdLst>
                <a:gd name="T0" fmla="*/ 0 w 493"/>
                <a:gd name="T1" fmla="*/ 0 h 381"/>
                <a:gd name="T2" fmla="*/ 80 w 493"/>
                <a:gd name="T3" fmla="*/ 52 h 381"/>
                <a:gd name="T4" fmla="*/ 89 w 493"/>
                <a:gd name="T5" fmla="*/ 40 h 381"/>
                <a:gd name="T6" fmla="*/ 299 w 493"/>
                <a:gd name="T7" fmla="*/ 209 h 381"/>
                <a:gd name="T8" fmla="*/ 391 w 493"/>
                <a:gd name="T9" fmla="*/ 278 h 381"/>
                <a:gd name="T10" fmla="*/ 426 w 493"/>
                <a:gd name="T11" fmla="*/ 306 h 381"/>
                <a:gd name="T12" fmla="*/ 458 w 493"/>
                <a:gd name="T13" fmla="*/ 332 h 381"/>
                <a:gd name="T14" fmla="*/ 465 w 493"/>
                <a:gd name="T15" fmla="*/ 340 h 381"/>
                <a:gd name="T16" fmla="*/ 472 w 493"/>
                <a:gd name="T17" fmla="*/ 347 h 381"/>
                <a:gd name="T18" fmla="*/ 477 w 493"/>
                <a:gd name="T19" fmla="*/ 351 h 381"/>
                <a:gd name="T20" fmla="*/ 483 w 493"/>
                <a:gd name="T21" fmla="*/ 357 h 381"/>
                <a:gd name="T22" fmla="*/ 488 w 493"/>
                <a:gd name="T23" fmla="*/ 365 h 381"/>
                <a:gd name="T24" fmla="*/ 492 w 493"/>
                <a:gd name="T25" fmla="*/ 371 h 381"/>
                <a:gd name="T26" fmla="*/ 488 w 493"/>
                <a:gd name="T27" fmla="*/ 374 h 381"/>
                <a:gd name="T28" fmla="*/ 471 w 493"/>
                <a:gd name="T29" fmla="*/ 360 h 381"/>
                <a:gd name="T30" fmla="*/ 455 w 493"/>
                <a:gd name="T31" fmla="*/ 380 h 381"/>
                <a:gd name="T32" fmla="*/ 330 w 493"/>
                <a:gd name="T33" fmla="*/ 285 h 381"/>
                <a:gd name="T34" fmla="*/ 169 w 493"/>
                <a:gd name="T35" fmla="*/ 148 h 381"/>
                <a:gd name="T36" fmla="*/ 53 w 493"/>
                <a:gd name="T37" fmla="*/ 51 h 381"/>
                <a:gd name="T38" fmla="*/ 0 w 493"/>
                <a:gd name="T39" fmla="*/ 0 h 3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93" h="381">
                  <a:moveTo>
                    <a:pt x="0" y="0"/>
                  </a:moveTo>
                  <a:lnTo>
                    <a:pt x="80" y="52"/>
                  </a:lnTo>
                  <a:lnTo>
                    <a:pt x="89" y="40"/>
                  </a:lnTo>
                  <a:lnTo>
                    <a:pt x="299" y="209"/>
                  </a:lnTo>
                  <a:lnTo>
                    <a:pt x="391" y="278"/>
                  </a:lnTo>
                  <a:lnTo>
                    <a:pt x="426" y="306"/>
                  </a:lnTo>
                  <a:lnTo>
                    <a:pt x="458" y="332"/>
                  </a:lnTo>
                  <a:lnTo>
                    <a:pt x="465" y="340"/>
                  </a:lnTo>
                  <a:lnTo>
                    <a:pt x="472" y="347"/>
                  </a:lnTo>
                  <a:lnTo>
                    <a:pt x="477" y="351"/>
                  </a:lnTo>
                  <a:lnTo>
                    <a:pt x="483" y="357"/>
                  </a:lnTo>
                  <a:lnTo>
                    <a:pt x="488" y="365"/>
                  </a:lnTo>
                  <a:lnTo>
                    <a:pt x="492" y="371"/>
                  </a:lnTo>
                  <a:lnTo>
                    <a:pt x="488" y="374"/>
                  </a:lnTo>
                  <a:lnTo>
                    <a:pt x="471" y="360"/>
                  </a:lnTo>
                  <a:lnTo>
                    <a:pt x="455" y="380"/>
                  </a:lnTo>
                  <a:lnTo>
                    <a:pt x="330" y="285"/>
                  </a:lnTo>
                  <a:lnTo>
                    <a:pt x="169" y="148"/>
                  </a:lnTo>
                  <a:lnTo>
                    <a:pt x="53" y="51"/>
                  </a:lnTo>
                  <a:lnTo>
                    <a:pt x="0" y="0"/>
                  </a:lnTo>
                </a:path>
              </a:pathLst>
            </a:custGeom>
            <a:solidFill>
              <a:srgbClr val="000000"/>
            </a:solidFill>
            <a:ln w="12700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3" name="Freeform 1949"/>
            <p:cNvSpPr>
              <a:spLocks/>
            </p:cNvSpPr>
            <p:nvPr/>
          </p:nvSpPr>
          <p:spPr bwMode="auto">
            <a:xfrm rot="-2414182">
              <a:off x="704" y="4798"/>
              <a:ext cx="30" cy="33"/>
            </a:xfrm>
            <a:custGeom>
              <a:avLst/>
              <a:gdLst>
                <a:gd name="T0" fmla="*/ 4 w 28"/>
                <a:gd name="T1" fmla="*/ 0 h 34"/>
                <a:gd name="T2" fmla="*/ 8 w 28"/>
                <a:gd name="T3" fmla="*/ 2 h 34"/>
                <a:gd name="T4" fmla="*/ 14 w 28"/>
                <a:gd name="T5" fmla="*/ 7 h 34"/>
                <a:gd name="T6" fmla="*/ 18 w 28"/>
                <a:gd name="T7" fmla="*/ 11 h 34"/>
                <a:gd name="T8" fmla="*/ 22 w 28"/>
                <a:gd name="T9" fmla="*/ 15 h 34"/>
                <a:gd name="T10" fmla="*/ 24 w 28"/>
                <a:gd name="T11" fmla="*/ 17 h 34"/>
                <a:gd name="T12" fmla="*/ 25 w 28"/>
                <a:gd name="T13" fmla="*/ 19 h 34"/>
                <a:gd name="T14" fmla="*/ 26 w 28"/>
                <a:gd name="T15" fmla="*/ 23 h 34"/>
                <a:gd name="T16" fmla="*/ 27 w 28"/>
                <a:gd name="T17" fmla="*/ 26 h 34"/>
                <a:gd name="T18" fmla="*/ 27 w 28"/>
                <a:gd name="T19" fmla="*/ 29 h 34"/>
                <a:gd name="T20" fmla="*/ 27 w 28"/>
                <a:gd name="T21" fmla="*/ 33 h 34"/>
                <a:gd name="T22" fmla="*/ 3 w 28"/>
                <a:gd name="T23" fmla="*/ 15 h 34"/>
                <a:gd name="T24" fmla="*/ 2 w 28"/>
                <a:gd name="T25" fmla="*/ 11 h 34"/>
                <a:gd name="T26" fmla="*/ 0 w 28"/>
                <a:gd name="T27" fmla="*/ 6 h 34"/>
                <a:gd name="T28" fmla="*/ 2 w 28"/>
                <a:gd name="T29" fmla="*/ 2 h 34"/>
                <a:gd name="T30" fmla="*/ 4 w 28"/>
                <a:gd name="T31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" h="34">
                  <a:moveTo>
                    <a:pt x="4" y="0"/>
                  </a:moveTo>
                  <a:lnTo>
                    <a:pt x="8" y="2"/>
                  </a:lnTo>
                  <a:lnTo>
                    <a:pt x="14" y="7"/>
                  </a:lnTo>
                  <a:lnTo>
                    <a:pt x="18" y="11"/>
                  </a:lnTo>
                  <a:lnTo>
                    <a:pt x="22" y="15"/>
                  </a:lnTo>
                  <a:lnTo>
                    <a:pt x="24" y="17"/>
                  </a:lnTo>
                  <a:lnTo>
                    <a:pt x="25" y="19"/>
                  </a:lnTo>
                  <a:lnTo>
                    <a:pt x="26" y="23"/>
                  </a:lnTo>
                  <a:lnTo>
                    <a:pt x="27" y="26"/>
                  </a:lnTo>
                  <a:lnTo>
                    <a:pt x="27" y="29"/>
                  </a:lnTo>
                  <a:lnTo>
                    <a:pt x="27" y="33"/>
                  </a:lnTo>
                  <a:lnTo>
                    <a:pt x="3" y="15"/>
                  </a:lnTo>
                  <a:lnTo>
                    <a:pt x="2" y="11"/>
                  </a:lnTo>
                  <a:lnTo>
                    <a:pt x="0" y="6"/>
                  </a:lnTo>
                  <a:lnTo>
                    <a:pt x="2" y="2"/>
                  </a:lnTo>
                  <a:lnTo>
                    <a:pt x="4" y="0"/>
                  </a:lnTo>
                </a:path>
              </a:pathLst>
            </a:custGeom>
            <a:solidFill>
              <a:srgbClr val="000000"/>
            </a:solidFill>
            <a:ln w="12700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ru-RU"/>
            </a:p>
          </p:txBody>
        </p:sp>
        <p:grpSp>
          <p:nvGrpSpPr>
            <p:cNvPr id="64" name="Group 1950"/>
            <p:cNvGrpSpPr>
              <a:grpSpLocks/>
            </p:cNvGrpSpPr>
            <p:nvPr/>
          </p:nvGrpSpPr>
          <p:grpSpPr bwMode="auto">
            <a:xfrm rot="-2414182">
              <a:off x="546" y="4764"/>
              <a:ext cx="321" cy="242"/>
              <a:chOff x="5026" y="4626"/>
              <a:chExt cx="309" cy="252"/>
            </a:xfrm>
          </p:grpSpPr>
          <p:grpSp>
            <p:nvGrpSpPr>
              <p:cNvPr id="121" name="Group 1951"/>
              <p:cNvGrpSpPr>
                <a:grpSpLocks/>
              </p:cNvGrpSpPr>
              <p:nvPr/>
            </p:nvGrpSpPr>
            <p:grpSpPr bwMode="auto">
              <a:xfrm>
                <a:off x="5026" y="4626"/>
                <a:ext cx="307" cy="252"/>
                <a:chOff x="5026" y="4626"/>
                <a:chExt cx="307" cy="252"/>
              </a:xfrm>
            </p:grpSpPr>
            <p:grpSp>
              <p:nvGrpSpPr>
                <p:cNvPr id="136" name="Group 1952"/>
                <p:cNvGrpSpPr>
                  <a:grpSpLocks/>
                </p:cNvGrpSpPr>
                <p:nvPr/>
              </p:nvGrpSpPr>
              <p:grpSpPr bwMode="auto">
                <a:xfrm>
                  <a:off x="5252" y="4829"/>
                  <a:ext cx="53" cy="49"/>
                  <a:chOff x="5252" y="4829"/>
                  <a:chExt cx="53" cy="49"/>
                </a:xfrm>
              </p:grpSpPr>
              <p:sp>
                <p:nvSpPr>
                  <p:cNvPr id="139" name="Line 1953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5252" y="4829"/>
                    <a:ext cx="11" cy="15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ru-RU"/>
                  </a:p>
                </p:txBody>
              </p:sp>
              <p:sp>
                <p:nvSpPr>
                  <p:cNvPr id="140" name="Line 1954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5271" y="4843"/>
                    <a:ext cx="12" cy="17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ru-RU"/>
                  </a:p>
                </p:txBody>
              </p:sp>
              <p:sp>
                <p:nvSpPr>
                  <p:cNvPr id="141" name="Line 1955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5293" y="4861"/>
                    <a:ext cx="12" cy="17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ru-RU"/>
                  </a:p>
                </p:txBody>
              </p:sp>
            </p:grpSp>
            <p:sp>
              <p:nvSpPr>
                <p:cNvPr id="138" name="Freeform 1956"/>
                <p:cNvSpPr>
                  <a:spLocks/>
                </p:cNvSpPr>
                <p:nvPr/>
              </p:nvSpPr>
              <p:spPr bwMode="auto">
                <a:xfrm>
                  <a:off x="5026" y="4626"/>
                  <a:ext cx="307" cy="242"/>
                </a:xfrm>
                <a:custGeom>
                  <a:avLst/>
                  <a:gdLst>
                    <a:gd name="T0" fmla="*/ 306 w 307"/>
                    <a:gd name="T1" fmla="*/ 238 h 242"/>
                    <a:gd name="T2" fmla="*/ 304 w 307"/>
                    <a:gd name="T3" fmla="*/ 241 h 242"/>
                    <a:gd name="T4" fmla="*/ 300 w 307"/>
                    <a:gd name="T5" fmla="*/ 240 h 242"/>
                    <a:gd name="T6" fmla="*/ 298 w 307"/>
                    <a:gd name="T7" fmla="*/ 239 h 242"/>
                    <a:gd name="T8" fmla="*/ 294 w 307"/>
                    <a:gd name="T9" fmla="*/ 239 h 242"/>
                    <a:gd name="T10" fmla="*/ 290 w 307"/>
                    <a:gd name="T11" fmla="*/ 237 h 242"/>
                    <a:gd name="T12" fmla="*/ 287 w 307"/>
                    <a:gd name="T13" fmla="*/ 235 h 242"/>
                    <a:gd name="T14" fmla="*/ 281 w 307"/>
                    <a:gd name="T15" fmla="*/ 231 h 242"/>
                    <a:gd name="T16" fmla="*/ 270 w 307"/>
                    <a:gd name="T17" fmla="*/ 223 h 242"/>
                    <a:gd name="T18" fmla="*/ 258 w 307"/>
                    <a:gd name="T19" fmla="*/ 215 h 242"/>
                    <a:gd name="T20" fmla="*/ 245 w 307"/>
                    <a:gd name="T21" fmla="*/ 207 h 242"/>
                    <a:gd name="T22" fmla="*/ 230 w 307"/>
                    <a:gd name="T23" fmla="*/ 197 h 242"/>
                    <a:gd name="T24" fmla="*/ 215 w 307"/>
                    <a:gd name="T25" fmla="*/ 187 h 242"/>
                    <a:gd name="T26" fmla="*/ 202 w 307"/>
                    <a:gd name="T27" fmla="*/ 203 h 242"/>
                    <a:gd name="T28" fmla="*/ 61 w 307"/>
                    <a:gd name="T29" fmla="*/ 97 h 242"/>
                    <a:gd name="T30" fmla="*/ 83 w 307"/>
                    <a:gd name="T31" fmla="*/ 69 h 242"/>
                    <a:gd name="T32" fmla="*/ 68 w 307"/>
                    <a:gd name="T33" fmla="*/ 57 h 242"/>
                    <a:gd name="T34" fmla="*/ 39 w 307"/>
                    <a:gd name="T35" fmla="*/ 78 h 242"/>
                    <a:gd name="T36" fmla="*/ 34 w 307"/>
                    <a:gd name="T37" fmla="*/ 74 h 242"/>
                    <a:gd name="T38" fmla="*/ 63 w 307"/>
                    <a:gd name="T39" fmla="*/ 53 h 242"/>
                    <a:gd name="T40" fmla="*/ 0 w 307"/>
                    <a:gd name="T41" fmla="*/ 5 h 242"/>
                    <a:gd name="T42" fmla="*/ 5 w 307"/>
                    <a:gd name="T43" fmla="*/ 0 h 242"/>
                    <a:gd name="T44" fmla="*/ 66 w 307"/>
                    <a:gd name="T45" fmla="*/ 44 h 242"/>
                    <a:gd name="T46" fmla="*/ 126 w 307"/>
                    <a:gd name="T47" fmla="*/ 91 h 242"/>
                    <a:gd name="T48" fmla="*/ 163 w 307"/>
                    <a:gd name="T49" fmla="*/ 118 h 242"/>
                    <a:gd name="T50" fmla="*/ 186 w 307"/>
                    <a:gd name="T51" fmla="*/ 134 h 242"/>
                    <a:gd name="T52" fmla="*/ 214 w 307"/>
                    <a:gd name="T53" fmla="*/ 152 h 242"/>
                    <a:gd name="T54" fmla="*/ 249 w 307"/>
                    <a:gd name="T55" fmla="*/ 179 h 242"/>
                    <a:gd name="T56" fmla="*/ 269 w 307"/>
                    <a:gd name="T57" fmla="*/ 196 h 242"/>
                    <a:gd name="T58" fmla="*/ 278 w 307"/>
                    <a:gd name="T59" fmla="*/ 204 h 242"/>
                    <a:gd name="T60" fmla="*/ 288 w 307"/>
                    <a:gd name="T61" fmla="*/ 214 h 242"/>
                    <a:gd name="T62" fmla="*/ 294 w 307"/>
                    <a:gd name="T63" fmla="*/ 222 h 242"/>
                    <a:gd name="T64" fmla="*/ 300 w 307"/>
                    <a:gd name="T65" fmla="*/ 228 h 242"/>
                    <a:gd name="T66" fmla="*/ 306 w 307"/>
                    <a:gd name="T67" fmla="*/ 238 h 2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307" h="242">
                      <a:moveTo>
                        <a:pt x="306" y="238"/>
                      </a:moveTo>
                      <a:lnTo>
                        <a:pt x="304" y="241"/>
                      </a:lnTo>
                      <a:lnTo>
                        <a:pt x="300" y="240"/>
                      </a:lnTo>
                      <a:lnTo>
                        <a:pt x="298" y="239"/>
                      </a:lnTo>
                      <a:lnTo>
                        <a:pt x="294" y="239"/>
                      </a:lnTo>
                      <a:lnTo>
                        <a:pt x="290" y="237"/>
                      </a:lnTo>
                      <a:lnTo>
                        <a:pt x="287" y="235"/>
                      </a:lnTo>
                      <a:lnTo>
                        <a:pt x="281" y="231"/>
                      </a:lnTo>
                      <a:lnTo>
                        <a:pt x="270" y="223"/>
                      </a:lnTo>
                      <a:lnTo>
                        <a:pt x="258" y="215"/>
                      </a:lnTo>
                      <a:lnTo>
                        <a:pt x="245" y="207"/>
                      </a:lnTo>
                      <a:lnTo>
                        <a:pt x="230" y="197"/>
                      </a:lnTo>
                      <a:lnTo>
                        <a:pt x="215" y="187"/>
                      </a:lnTo>
                      <a:lnTo>
                        <a:pt x="202" y="203"/>
                      </a:lnTo>
                      <a:lnTo>
                        <a:pt x="61" y="97"/>
                      </a:lnTo>
                      <a:lnTo>
                        <a:pt x="83" y="69"/>
                      </a:lnTo>
                      <a:lnTo>
                        <a:pt x="68" y="57"/>
                      </a:lnTo>
                      <a:lnTo>
                        <a:pt x="39" y="78"/>
                      </a:lnTo>
                      <a:lnTo>
                        <a:pt x="34" y="74"/>
                      </a:lnTo>
                      <a:lnTo>
                        <a:pt x="63" y="53"/>
                      </a:lnTo>
                      <a:lnTo>
                        <a:pt x="0" y="5"/>
                      </a:lnTo>
                      <a:lnTo>
                        <a:pt x="5" y="0"/>
                      </a:lnTo>
                      <a:lnTo>
                        <a:pt x="66" y="44"/>
                      </a:lnTo>
                      <a:lnTo>
                        <a:pt x="126" y="91"/>
                      </a:lnTo>
                      <a:lnTo>
                        <a:pt x="163" y="118"/>
                      </a:lnTo>
                      <a:lnTo>
                        <a:pt x="186" y="134"/>
                      </a:lnTo>
                      <a:lnTo>
                        <a:pt x="214" y="152"/>
                      </a:lnTo>
                      <a:lnTo>
                        <a:pt x="249" y="179"/>
                      </a:lnTo>
                      <a:lnTo>
                        <a:pt x="269" y="196"/>
                      </a:lnTo>
                      <a:lnTo>
                        <a:pt x="278" y="204"/>
                      </a:lnTo>
                      <a:lnTo>
                        <a:pt x="288" y="214"/>
                      </a:lnTo>
                      <a:lnTo>
                        <a:pt x="294" y="222"/>
                      </a:lnTo>
                      <a:lnTo>
                        <a:pt x="300" y="228"/>
                      </a:lnTo>
                      <a:lnTo>
                        <a:pt x="306" y="238"/>
                      </a:lnTo>
                    </a:path>
                  </a:pathLst>
                </a:custGeom>
                <a:solidFill>
                  <a:srgbClr val="000000"/>
                </a:solidFill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122" name="Freeform 1957"/>
              <p:cNvSpPr>
                <a:spLocks/>
              </p:cNvSpPr>
              <p:nvPr/>
            </p:nvSpPr>
            <p:spPr bwMode="auto">
              <a:xfrm>
                <a:off x="5192" y="4736"/>
                <a:ext cx="143" cy="129"/>
              </a:xfrm>
              <a:custGeom>
                <a:avLst/>
                <a:gdLst>
                  <a:gd name="T0" fmla="*/ 8 w 143"/>
                  <a:gd name="T1" fmla="*/ 0 h 129"/>
                  <a:gd name="T2" fmla="*/ 25 w 143"/>
                  <a:gd name="T3" fmla="*/ 14 h 129"/>
                  <a:gd name="T4" fmla="*/ 51 w 143"/>
                  <a:gd name="T5" fmla="*/ 35 h 129"/>
                  <a:gd name="T6" fmla="*/ 70 w 143"/>
                  <a:gd name="T7" fmla="*/ 50 h 129"/>
                  <a:gd name="T8" fmla="*/ 84 w 143"/>
                  <a:gd name="T9" fmla="*/ 61 h 129"/>
                  <a:gd name="T10" fmla="*/ 96 w 143"/>
                  <a:gd name="T11" fmla="*/ 71 h 129"/>
                  <a:gd name="T12" fmla="*/ 105 w 143"/>
                  <a:gd name="T13" fmla="*/ 80 h 129"/>
                  <a:gd name="T14" fmla="*/ 114 w 143"/>
                  <a:gd name="T15" fmla="*/ 89 h 129"/>
                  <a:gd name="T16" fmla="*/ 120 w 143"/>
                  <a:gd name="T17" fmla="*/ 93 h 129"/>
                  <a:gd name="T18" fmla="*/ 124 w 143"/>
                  <a:gd name="T19" fmla="*/ 98 h 129"/>
                  <a:gd name="T20" fmla="*/ 130 w 143"/>
                  <a:gd name="T21" fmla="*/ 103 h 129"/>
                  <a:gd name="T22" fmla="*/ 132 w 143"/>
                  <a:gd name="T23" fmla="*/ 108 h 129"/>
                  <a:gd name="T24" fmla="*/ 136 w 143"/>
                  <a:gd name="T25" fmla="*/ 113 h 129"/>
                  <a:gd name="T26" fmla="*/ 137 w 143"/>
                  <a:gd name="T27" fmla="*/ 117 h 129"/>
                  <a:gd name="T28" fmla="*/ 141 w 143"/>
                  <a:gd name="T29" fmla="*/ 120 h 129"/>
                  <a:gd name="T30" fmla="*/ 142 w 143"/>
                  <a:gd name="T31" fmla="*/ 125 h 129"/>
                  <a:gd name="T32" fmla="*/ 140 w 143"/>
                  <a:gd name="T33" fmla="*/ 128 h 129"/>
                  <a:gd name="T34" fmla="*/ 138 w 143"/>
                  <a:gd name="T35" fmla="*/ 124 h 129"/>
                  <a:gd name="T36" fmla="*/ 135 w 143"/>
                  <a:gd name="T37" fmla="*/ 120 h 129"/>
                  <a:gd name="T38" fmla="*/ 129 w 143"/>
                  <a:gd name="T39" fmla="*/ 112 h 129"/>
                  <a:gd name="T40" fmla="*/ 123 w 143"/>
                  <a:gd name="T41" fmla="*/ 106 h 129"/>
                  <a:gd name="T42" fmla="*/ 118 w 143"/>
                  <a:gd name="T43" fmla="*/ 102 h 129"/>
                  <a:gd name="T44" fmla="*/ 113 w 143"/>
                  <a:gd name="T45" fmla="*/ 96 h 129"/>
                  <a:gd name="T46" fmla="*/ 108 w 143"/>
                  <a:gd name="T47" fmla="*/ 93 h 129"/>
                  <a:gd name="T48" fmla="*/ 101 w 143"/>
                  <a:gd name="T49" fmla="*/ 87 h 129"/>
                  <a:gd name="T50" fmla="*/ 93 w 143"/>
                  <a:gd name="T51" fmla="*/ 81 h 129"/>
                  <a:gd name="T52" fmla="*/ 83 w 143"/>
                  <a:gd name="T53" fmla="*/ 72 h 129"/>
                  <a:gd name="T54" fmla="*/ 68 w 143"/>
                  <a:gd name="T55" fmla="*/ 61 h 129"/>
                  <a:gd name="T56" fmla="*/ 44 w 143"/>
                  <a:gd name="T57" fmla="*/ 44 h 129"/>
                  <a:gd name="T58" fmla="*/ 14 w 143"/>
                  <a:gd name="T59" fmla="*/ 21 h 129"/>
                  <a:gd name="T60" fmla="*/ 0 w 143"/>
                  <a:gd name="T61" fmla="*/ 10 h 129"/>
                  <a:gd name="T62" fmla="*/ 8 w 143"/>
                  <a:gd name="T63" fmla="*/ 0 h 1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43" h="129">
                    <a:moveTo>
                      <a:pt x="8" y="0"/>
                    </a:moveTo>
                    <a:lnTo>
                      <a:pt x="25" y="14"/>
                    </a:lnTo>
                    <a:lnTo>
                      <a:pt x="51" y="35"/>
                    </a:lnTo>
                    <a:lnTo>
                      <a:pt x="70" y="50"/>
                    </a:lnTo>
                    <a:lnTo>
                      <a:pt x="84" y="61"/>
                    </a:lnTo>
                    <a:lnTo>
                      <a:pt x="96" y="71"/>
                    </a:lnTo>
                    <a:lnTo>
                      <a:pt x="105" y="80"/>
                    </a:lnTo>
                    <a:lnTo>
                      <a:pt x="114" y="89"/>
                    </a:lnTo>
                    <a:lnTo>
                      <a:pt x="120" y="93"/>
                    </a:lnTo>
                    <a:lnTo>
                      <a:pt x="124" y="98"/>
                    </a:lnTo>
                    <a:lnTo>
                      <a:pt x="130" y="103"/>
                    </a:lnTo>
                    <a:lnTo>
                      <a:pt x="132" y="108"/>
                    </a:lnTo>
                    <a:lnTo>
                      <a:pt x="136" y="113"/>
                    </a:lnTo>
                    <a:lnTo>
                      <a:pt x="137" y="117"/>
                    </a:lnTo>
                    <a:lnTo>
                      <a:pt x="141" y="120"/>
                    </a:lnTo>
                    <a:lnTo>
                      <a:pt x="142" y="125"/>
                    </a:lnTo>
                    <a:lnTo>
                      <a:pt x="140" y="128"/>
                    </a:lnTo>
                    <a:lnTo>
                      <a:pt x="138" y="124"/>
                    </a:lnTo>
                    <a:lnTo>
                      <a:pt x="135" y="120"/>
                    </a:lnTo>
                    <a:lnTo>
                      <a:pt x="129" y="112"/>
                    </a:lnTo>
                    <a:lnTo>
                      <a:pt x="123" y="106"/>
                    </a:lnTo>
                    <a:lnTo>
                      <a:pt x="118" y="102"/>
                    </a:lnTo>
                    <a:lnTo>
                      <a:pt x="113" y="96"/>
                    </a:lnTo>
                    <a:lnTo>
                      <a:pt x="108" y="93"/>
                    </a:lnTo>
                    <a:lnTo>
                      <a:pt x="101" y="87"/>
                    </a:lnTo>
                    <a:lnTo>
                      <a:pt x="93" y="81"/>
                    </a:lnTo>
                    <a:lnTo>
                      <a:pt x="83" y="72"/>
                    </a:lnTo>
                    <a:lnTo>
                      <a:pt x="68" y="61"/>
                    </a:lnTo>
                    <a:lnTo>
                      <a:pt x="44" y="44"/>
                    </a:lnTo>
                    <a:lnTo>
                      <a:pt x="14" y="21"/>
                    </a:lnTo>
                    <a:lnTo>
                      <a:pt x="0" y="10"/>
                    </a:lnTo>
                    <a:lnTo>
                      <a:pt x="8" y="0"/>
                    </a:lnTo>
                  </a:path>
                </a:pathLst>
              </a:custGeom>
              <a:solidFill>
                <a:srgbClr val="FFFFBF"/>
              </a:solidFill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65" name="Freeform 1958"/>
            <p:cNvSpPr>
              <a:spLocks/>
            </p:cNvSpPr>
            <p:nvPr/>
          </p:nvSpPr>
          <p:spPr bwMode="auto">
            <a:xfrm rot="-2414182">
              <a:off x="354" y="4873"/>
              <a:ext cx="47" cy="82"/>
            </a:xfrm>
            <a:custGeom>
              <a:avLst/>
              <a:gdLst>
                <a:gd name="T0" fmla="*/ 0 w 45"/>
                <a:gd name="T1" fmla="*/ 82 h 86"/>
                <a:gd name="T2" fmla="*/ 4 w 45"/>
                <a:gd name="T3" fmla="*/ 85 h 86"/>
                <a:gd name="T4" fmla="*/ 44 w 45"/>
                <a:gd name="T5" fmla="*/ 2 h 86"/>
                <a:gd name="T6" fmla="*/ 43 w 45"/>
                <a:gd name="T7" fmla="*/ 0 h 86"/>
                <a:gd name="T8" fmla="*/ 0 w 45"/>
                <a:gd name="T9" fmla="*/ 82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86">
                  <a:moveTo>
                    <a:pt x="0" y="82"/>
                  </a:moveTo>
                  <a:lnTo>
                    <a:pt x="4" y="85"/>
                  </a:lnTo>
                  <a:lnTo>
                    <a:pt x="44" y="2"/>
                  </a:lnTo>
                  <a:lnTo>
                    <a:pt x="43" y="0"/>
                  </a:lnTo>
                  <a:lnTo>
                    <a:pt x="0" y="82"/>
                  </a:lnTo>
                </a:path>
              </a:pathLst>
            </a:custGeom>
            <a:solidFill>
              <a:srgbClr val="FFFFFF"/>
            </a:solidFill>
            <a:ln w="12700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ru-RU"/>
            </a:p>
          </p:txBody>
        </p:sp>
        <p:grpSp>
          <p:nvGrpSpPr>
            <p:cNvPr id="66" name="Group 1959"/>
            <p:cNvGrpSpPr>
              <a:grpSpLocks/>
            </p:cNvGrpSpPr>
            <p:nvPr/>
          </p:nvGrpSpPr>
          <p:grpSpPr bwMode="auto">
            <a:xfrm rot="-2414182">
              <a:off x="440" y="4757"/>
              <a:ext cx="551" cy="410"/>
              <a:chOff x="4875" y="4605"/>
              <a:chExt cx="529" cy="427"/>
            </a:xfrm>
          </p:grpSpPr>
          <p:grpSp>
            <p:nvGrpSpPr>
              <p:cNvPr id="71" name="Group 1960"/>
              <p:cNvGrpSpPr>
                <a:grpSpLocks/>
              </p:cNvGrpSpPr>
              <p:nvPr/>
            </p:nvGrpSpPr>
            <p:grpSpPr bwMode="auto">
              <a:xfrm>
                <a:off x="4980" y="4655"/>
                <a:ext cx="252" cy="167"/>
                <a:chOff x="4980" y="4655"/>
                <a:chExt cx="252" cy="167"/>
              </a:xfrm>
            </p:grpSpPr>
            <p:sp>
              <p:nvSpPr>
                <p:cNvPr id="109" name="Line 1961"/>
                <p:cNvSpPr>
                  <a:spLocks noChangeShapeType="1"/>
                </p:cNvSpPr>
                <p:nvPr/>
              </p:nvSpPr>
              <p:spPr bwMode="auto">
                <a:xfrm flipH="1">
                  <a:off x="5173" y="4803"/>
                  <a:ext cx="15" cy="19"/>
                </a:xfrm>
                <a:prstGeom prst="line">
                  <a:avLst/>
                </a:prstGeom>
                <a:noFill/>
                <a:ln w="12700">
                  <a:solidFill>
                    <a:srgbClr val="FFFF9F"/>
                  </a:solidFill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10" name="Line 1962"/>
                <p:cNvSpPr>
                  <a:spLocks noChangeShapeType="1"/>
                </p:cNvSpPr>
                <p:nvPr/>
              </p:nvSpPr>
              <p:spPr bwMode="auto">
                <a:xfrm flipH="1">
                  <a:off x="5147" y="4783"/>
                  <a:ext cx="15" cy="19"/>
                </a:xfrm>
                <a:prstGeom prst="line">
                  <a:avLst/>
                </a:prstGeom>
                <a:noFill/>
                <a:ln w="12700">
                  <a:solidFill>
                    <a:srgbClr val="FFFF9F"/>
                  </a:solidFill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11" name="Line 1963"/>
                <p:cNvSpPr>
                  <a:spLocks noChangeShapeType="1"/>
                </p:cNvSpPr>
                <p:nvPr/>
              </p:nvSpPr>
              <p:spPr bwMode="auto">
                <a:xfrm flipH="1">
                  <a:off x="5125" y="4767"/>
                  <a:ext cx="14" cy="18"/>
                </a:xfrm>
                <a:prstGeom prst="line">
                  <a:avLst/>
                </a:prstGeom>
                <a:noFill/>
                <a:ln w="12700">
                  <a:solidFill>
                    <a:srgbClr val="FFFF9F"/>
                  </a:solidFill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12" name="Line 1964"/>
                <p:cNvSpPr>
                  <a:spLocks noChangeShapeType="1"/>
                </p:cNvSpPr>
                <p:nvPr/>
              </p:nvSpPr>
              <p:spPr bwMode="auto">
                <a:xfrm flipH="1">
                  <a:off x="5103" y="4749"/>
                  <a:ext cx="14" cy="18"/>
                </a:xfrm>
                <a:prstGeom prst="line">
                  <a:avLst/>
                </a:prstGeom>
                <a:noFill/>
                <a:ln w="12700">
                  <a:solidFill>
                    <a:srgbClr val="FFFF9F"/>
                  </a:solidFill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13" name="Freeform 1965"/>
                <p:cNvSpPr>
                  <a:spLocks/>
                </p:cNvSpPr>
                <p:nvPr/>
              </p:nvSpPr>
              <p:spPr bwMode="auto">
                <a:xfrm>
                  <a:off x="5077" y="4728"/>
                  <a:ext cx="20" cy="23"/>
                </a:xfrm>
                <a:custGeom>
                  <a:avLst/>
                  <a:gdLst>
                    <a:gd name="T0" fmla="*/ 19 w 20"/>
                    <a:gd name="T1" fmla="*/ 0 h 23"/>
                    <a:gd name="T2" fmla="*/ 1 w 20"/>
                    <a:gd name="T3" fmla="*/ 22 h 23"/>
                    <a:gd name="T4" fmla="*/ 0 w 20"/>
                    <a:gd name="T5" fmla="*/ 22 h 23"/>
                    <a:gd name="T6" fmla="*/ 1 w 20"/>
                    <a:gd name="T7" fmla="*/ 22 h 23"/>
                    <a:gd name="T8" fmla="*/ 19 w 20"/>
                    <a:gd name="T9" fmla="*/ 0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0" h="23">
                      <a:moveTo>
                        <a:pt x="19" y="0"/>
                      </a:moveTo>
                      <a:lnTo>
                        <a:pt x="1" y="22"/>
                      </a:lnTo>
                      <a:lnTo>
                        <a:pt x="0" y="22"/>
                      </a:lnTo>
                      <a:lnTo>
                        <a:pt x="1" y="22"/>
                      </a:lnTo>
                      <a:lnTo>
                        <a:pt x="19" y="0"/>
                      </a:lnTo>
                    </a:path>
                  </a:pathLst>
                </a:custGeom>
                <a:solidFill>
                  <a:srgbClr val="FC0128"/>
                </a:solidFill>
                <a:ln w="12700" cap="rnd" cmpd="sng">
                  <a:solidFill>
                    <a:srgbClr val="FFFF9F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14" name="Freeform 1966"/>
                <p:cNvSpPr>
                  <a:spLocks/>
                </p:cNvSpPr>
                <p:nvPr/>
              </p:nvSpPr>
              <p:spPr bwMode="auto">
                <a:xfrm>
                  <a:off x="5020" y="4683"/>
                  <a:ext cx="20" cy="24"/>
                </a:xfrm>
                <a:custGeom>
                  <a:avLst/>
                  <a:gdLst>
                    <a:gd name="T0" fmla="*/ 19 w 20"/>
                    <a:gd name="T1" fmla="*/ 0 h 24"/>
                    <a:gd name="T2" fmla="*/ 0 w 20"/>
                    <a:gd name="T3" fmla="*/ 23 h 24"/>
                    <a:gd name="T4" fmla="*/ 0 w 20"/>
                    <a:gd name="T5" fmla="*/ 22 h 24"/>
                    <a:gd name="T6" fmla="*/ 19 w 20"/>
                    <a:gd name="T7" fmla="*/ 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0" h="24">
                      <a:moveTo>
                        <a:pt x="19" y="0"/>
                      </a:moveTo>
                      <a:lnTo>
                        <a:pt x="0" y="23"/>
                      </a:lnTo>
                      <a:lnTo>
                        <a:pt x="0" y="22"/>
                      </a:lnTo>
                      <a:lnTo>
                        <a:pt x="19" y="0"/>
                      </a:lnTo>
                    </a:path>
                  </a:pathLst>
                </a:custGeom>
                <a:solidFill>
                  <a:srgbClr val="FC0128"/>
                </a:solidFill>
                <a:ln w="12700" cap="rnd" cmpd="sng">
                  <a:solidFill>
                    <a:srgbClr val="FFFF9F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15" name="Line 1967"/>
                <p:cNvSpPr>
                  <a:spLocks noChangeShapeType="1"/>
                </p:cNvSpPr>
                <p:nvPr/>
              </p:nvSpPr>
              <p:spPr bwMode="auto">
                <a:xfrm flipH="1">
                  <a:off x="4980" y="4655"/>
                  <a:ext cx="13" cy="14"/>
                </a:xfrm>
                <a:prstGeom prst="line">
                  <a:avLst/>
                </a:prstGeom>
                <a:noFill/>
                <a:ln w="12700">
                  <a:solidFill>
                    <a:srgbClr val="FFFF9F"/>
                  </a:solidFill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16" name="Freeform 1968"/>
                <p:cNvSpPr>
                  <a:spLocks/>
                </p:cNvSpPr>
                <p:nvPr/>
              </p:nvSpPr>
              <p:spPr bwMode="auto">
                <a:xfrm>
                  <a:off x="5207" y="4751"/>
                  <a:ext cx="25" cy="28"/>
                </a:xfrm>
                <a:custGeom>
                  <a:avLst/>
                  <a:gdLst>
                    <a:gd name="T0" fmla="*/ 24 w 25"/>
                    <a:gd name="T1" fmla="*/ 0 h 28"/>
                    <a:gd name="T2" fmla="*/ 0 w 25"/>
                    <a:gd name="T3" fmla="*/ 27 h 28"/>
                    <a:gd name="T4" fmla="*/ 2 w 25"/>
                    <a:gd name="T5" fmla="*/ 26 h 28"/>
                    <a:gd name="T6" fmla="*/ 24 w 25"/>
                    <a:gd name="T7" fmla="*/ 0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5" h="28">
                      <a:moveTo>
                        <a:pt x="24" y="0"/>
                      </a:moveTo>
                      <a:lnTo>
                        <a:pt x="0" y="27"/>
                      </a:lnTo>
                      <a:lnTo>
                        <a:pt x="2" y="26"/>
                      </a:lnTo>
                      <a:lnTo>
                        <a:pt x="24" y="0"/>
                      </a:lnTo>
                    </a:path>
                  </a:pathLst>
                </a:custGeom>
                <a:solidFill>
                  <a:srgbClr val="FC0128"/>
                </a:solidFill>
                <a:ln w="12700" cap="rnd" cmpd="sng">
                  <a:solidFill>
                    <a:srgbClr val="FFFF9F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17" name="Line 1969"/>
                <p:cNvSpPr>
                  <a:spLocks noChangeShapeType="1"/>
                </p:cNvSpPr>
                <p:nvPr/>
              </p:nvSpPr>
              <p:spPr bwMode="auto">
                <a:xfrm flipH="1">
                  <a:off x="5178" y="4732"/>
                  <a:ext cx="18" cy="22"/>
                </a:xfrm>
                <a:prstGeom prst="line">
                  <a:avLst/>
                </a:prstGeom>
                <a:noFill/>
                <a:ln w="12700">
                  <a:solidFill>
                    <a:srgbClr val="FFFF9F"/>
                  </a:solidFill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18" name="Line 1970"/>
                <p:cNvSpPr>
                  <a:spLocks noChangeShapeType="1"/>
                </p:cNvSpPr>
                <p:nvPr/>
              </p:nvSpPr>
              <p:spPr bwMode="auto">
                <a:xfrm flipH="1">
                  <a:off x="5120" y="4692"/>
                  <a:ext cx="19" cy="21"/>
                </a:xfrm>
                <a:prstGeom prst="line">
                  <a:avLst/>
                </a:prstGeom>
                <a:noFill/>
                <a:ln w="12700">
                  <a:solidFill>
                    <a:srgbClr val="FFFF9F"/>
                  </a:solidFill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19" name="Freeform 1971"/>
                <p:cNvSpPr>
                  <a:spLocks/>
                </p:cNvSpPr>
                <p:nvPr/>
              </p:nvSpPr>
              <p:spPr bwMode="auto">
                <a:xfrm>
                  <a:off x="5143" y="4704"/>
                  <a:ext cx="26" cy="31"/>
                </a:xfrm>
                <a:custGeom>
                  <a:avLst/>
                  <a:gdLst>
                    <a:gd name="T0" fmla="*/ 25 w 26"/>
                    <a:gd name="T1" fmla="*/ 0 h 31"/>
                    <a:gd name="T2" fmla="*/ 0 w 26"/>
                    <a:gd name="T3" fmla="*/ 30 h 31"/>
                    <a:gd name="T4" fmla="*/ 0 w 26"/>
                    <a:gd name="T5" fmla="*/ 29 h 31"/>
                    <a:gd name="T6" fmla="*/ 25 w 26"/>
                    <a:gd name="T7" fmla="*/ 0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6" h="31">
                      <a:moveTo>
                        <a:pt x="25" y="0"/>
                      </a:moveTo>
                      <a:lnTo>
                        <a:pt x="0" y="30"/>
                      </a:lnTo>
                      <a:lnTo>
                        <a:pt x="0" y="29"/>
                      </a:lnTo>
                      <a:lnTo>
                        <a:pt x="25" y="0"/>
                      </a:lnTo>
                    </a:path>
                  </a:pathLst>
                </a:custGeom>
                <a:solidFill>
                  <a:srgbClr val="FC0128"/>
                </a:solidFill>
                <a:ln w="12700" cap="rnd" cmpd="sng">
                  <a:solidFill>
                    <a:srgbClr val="FFFF9F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72" name="Group 1972"/>
              <p:cNvGrpSpPr>
                <a:grpSpLocks/>
              </p:cNvGrpSpPr>
              <p:nvPr/>
            </p:nvGrpSpPr>
            <p:grpSpPr bwMode="auto">
              <a:xfrm>
                <a:off x="4875" y="4605"/>
                <a:ext cx="529" cy="427"/>
                <a:chOff x="4875" y="4605"/>
                <a:chExt cx="529" cy="427"/>
              </a:xfrm>
            </p:grpSpPr>
            <p:grpSp>
              <p:nvGrpSpPr>
                <p:cNvPr id="73" name="Group 1973"/>
                <p:cNvGrpSpPr>
                  <a:grpSpLocks/>
                </p:cNvGrpSpPr>
                <p:nvPr/>
              </p:nvGrpSpPr>
              <p:grpSpPr bwMode="auto">
                <a:xfrm>
                  <a:off x="5198" y="4677"/>
                  <a:ext cx="95" cy="79"/>
                  <a:chOff x="5198" y="4677"/>
                  <a:chExt cx="95" cy="79"/>
                </a:xfrm>
              </p:grpSpPr>
              <p:grpSp>
                <p:nvGrpSpPr>
                  <p:cNvPr id="96" name="Group 1974"/>
                  <p:cNvGrpSpPr>
                    <a:grpSpLocks/>
                  </p:cNvGrpSpPr>
                  <p:nvPr/>
                </p:nvGrpSpPr>
                <p:grpSpPr bwMode="auto">
                  <a:xfrm>
                    <a:off x="5275" y="4698"/>
                    <a:ext cx="17" cy="9"/>
                    <a:chOff x="5275" y="4698"/>
                    <a:chExt cx="17" cy="9"/>
                  </a:xfrm>
                </p:grpSpPr>
                <p:sp>
                  <p:nvSpPr>
                    <p:cNvPr id="107" name="Line 197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5277" y="4705"/>
                      <a:ext cx="3" cy="2"/>
                    </a:xfrm>
                    <a:prstGeom prst="line">
                      <a:avLst/>
                    </a:prstGeom>
                    <a:noFill/>
                    <a:ln w="12700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108" name="Line 197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5275" y="4698"/>
                      <a:ext cx="17" cy="6"/>
                    </a:xfrm>
                    <a:prstGeom prst="line">
                      <a:avLst/>
                    </a:prstGeom>
                    <a:noFill/>
                    <a:ln w="12700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97" name="Group 1977"/>
                  <p:cNvGrpSpPr>
                    <a:grpSpLocks/>
                  </p:cNvGrpSpPr>
                  <p:nvPr/>
                </p:nvGrpSpPr>
                <p:grpSpPr bwMode="auto">
                  <a:xfrm>
                    <a:off x="5198" y="4677"/>
                    <a:ext cx="95" cy="79"/>
                    <a:chOff x="5198" y="4677"/>
                    <a:chExt cx="95" cy="79"/>
                  </a:xfrm>
                </p:grpSpPr>
                <p:sp>
                  <p:nvSpPr>
                    <p:cNvPr id="98" name="Freeform 1978"/>
                    <p:cNvSpPr>
                      <a:spLocks/>
                    </p:cNvSpPr>
                    <p:nvPr/>
                  </p:nvSpPr>
                  <p:spPr bwMode="auto">
                    <a:xfrm>
                      <a:off x="5198" y="4677"/>
                      <a:ext cx="95" cy="79"/>
                    </a:xfrm>
                    <a:custGeom>
                      <a:avLst/>
                      <a:gdLst>
                        <a:gd name="T0" fmla="*/ 0 w 95"/>
                        <a:gd name="T1" fmla="*/ 16 h 79"/>
                        <a:gd name="T2" fmla="*/ 13 w 95"/>
                        <a:gd name="T3" fmla="*/ 5 h 79"/>
                        <a:gd name="T4" fmla="*/ 18 w 95"/>
                        <a:gd name="T5" fmla="*/ 2 h 79"/>
                        <a:gd name="T6" fmla="*/ 20 w 95"/>
                        <a:gd name="T7" fmla="*/ 1 h 79"/>
                        <a:gd name="T8" fmla="*/ 22 w 95"/>
                        <a:gd name="T9" fmla="*/ 0 h 79"/>
                        <a:gd name="T10" fmla="*/ 27 w 95"/>
                        <a:gd name="T11" fmla="*/ 1 h 79"/>
                        <a:gd name="T12" fmla="*/ 37 w 95"/>
                        <a:gd name="T13" fmla="*/ 5 h 79"/>
                        <a:gd name="T14" fmla="*/ 48 w 95"/>
                        <a:gd name="T15" fmla="*/ 12 h 79"/>
                        <a:gd name="T16" fmla="*/ 59 w 95"/>
                        <a:gd name="T17" fmla="*/ 18 h 79"/>
                        <a:gd name="T18" fmla="*/ 73 w 95"/>
                        <a:gd name="T19" fmla="*/ 27 h 79"/>
                        <a:gd name="T20" fmla="*/ 85 w 95"/>
                        <a:gd name="T21" fmla="*/ 38 h 79"/>
                        <a:gd name="T22" fmla="*/ 87 w 95"/>
                        <a:gd name="T23" fmla="*/ 40 h 79"/>
                        <a:gd name="T24" fmla="*/ 89 w 95"/>
                        <a:gd name="T25" fmla="*/ 43 h 79"/>
                        <a:gd name="T26" fmla="*/ 91 w 95"/>
                        <a:gd name="T27" fmla="*/ 46 h 79"/>
                        <a:gd name="T28" fmla="*/ 92 w 95"/>
                        <a:gd name="T29" fmla="*/ 49 h 79"/>
                        <a:gd name="T30" fmla="*/ 93 w 95"/>
                        <a:gd name="T31" fmla="*/ 53 h 79"/>
                        <a:gd name="T32" fmla="*/ 94 w 95"/>
                        <a:gd name="T33" fmla="*/ 56 h 79"/>
                        <a:gd name="T34" fmla="*/ 93 w 95"/>
                        <a:gd name="T35" fmla="*/ 61 h 79"/>
                        <a:gd name="T36" fmla="*/ 82 w 95"/>
                        <a:gd name="T37" fmla="*/ 78 h 79"/>
                        <a:gd name="T38" fmla="*/ 0 w 95"/>
                        <a:gd name="T39" fmla="*/ 16 h 7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</a:cxnLst>
                      <a:rect l="0" t="0" r="r" b="b"/>
                      <a:pathLst>
                        <a:path w="95" h="79">
                          <a:moveTo>
                            <a:pt x="0" y="16"/>
                          </a:moveTo>
                          <a:lnTo>
                            <a:pt x="13" y="5"/>
                          </a:lnTo>
                          <a:lnTo>
                            <a:pt x="18" y="2"/>
                          </a:lnTo>
                          <a:lnTo>
                            <a:pt x="20" y="1"/>
                          </a:lnTo>
                          <a:lnTo>
                            <a:pt x="22" y="0"/>
                          </a:lnTo>
                          <a:lnTo>
                            <a:pt x="27" y="1"/>
                          </a:lnTo>
                          <a:lnTo>
                            <a:pt x="37" y="5"/>
                          </a:lnTo>
                          <a:lnTo>
                            <a:pt x="48" y="12"/>
                          </a:lnTo>
                          <a:lnTo>
                            <a:pt x="59" y="18"/>
                          </a:lnTo>
                          <a:lnTo>
                            <a:pt x="73" y="27"/>
                          </a:lnTo>
                          <a:lnTo>
                            <a:pt x="85" y="38"/>
                          </a:lnTo>
                          <a:lnTo>
                            <a:pt x="87" y="40"/>
                          </a:lnTo>
                          <a:lnTo>
                            <a:pt x="89" y="43"/>
                          </a:lnTo>
                          <a:lnTo>
                            <a:pt x="91" y="46"/>
                          </a:lnTo>
                          <a:lnTo>
                            <a:pt x="92" y="49"/>
                          </a:lnTo>
                          <a:lnTo>
                            <a:pt x="93" y="53"/>
                          </a:lnTo>
                          <a:lnTo>
                            <a:pt x="94" y="56"/>
                          </a:lnTo>
                          <a:lnTo>
                            <a:pt x="93" y="61"/>
                          </a:lnTo>
                          <a:lnTo>
                            <a:pt x="82" y="78"/>
                          </a:lnTo>
                          <a:lnTo>
                            <a:pt x="0" y="16"/>
                          </a:lnTo>
                        </a:path>
                      </a:pathLst>
                    </a:custGeom>
                    <a:solidFill>
                      <a:srgbClr val="FC0128"/>
                    </a:solidFill>
                    <a:ln w="12700" cap="rnd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grpSp>
                  <p:nvGrpSpPr>
                    <p:cNvPr id="99" name="Group 1979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5211" y="4680"/>
                      <a:ext cx="78" cy="71"/>
                      <a:chOff x="5211" y="4680"/>
                      <a:chExt cx="78" cy="71"/>
                    </a:xfrm>
                  </p:grpSpPr>
                  <p:sp>
                    <p:nvSpPr>
                      <p:cNvPr id="100" name="Freeform 1980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5270" y="4724"/>
                        <a:ext cx="19" cy="27"/>
                      </a:xfrm>
                      <a:custGeom>
                        <a:avLst/>
                        <a:gdLst>
                          <a:gd name="T0" fmla="*/ 18 w 19"/>
                          <a:gd name="T1" fmla="*/ 10 h 27"/>
                          <a:gd name="T2" fmla="*/ 11 w 19"/>
                          <a:gd name="T3" fmla="*/ 0 h 27"/>
                          <a:gd name="T4" fmla="*/ 0 w 19"/>
                          <a:gd name="T5" fmla="*/ 16 h 27"/>
                          <a:gd name="T6" fmla="*/ 10 w 19"/>
                          <a:gd name="T7" fmla="*/ 26 h 27"/>
                          <a:gd name="T8" fmla="*/ 18 w 19"/>
                          <a:gd name="T9" fmla="*/ 10 h 27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</a:cxnLst>
                        <a:rect l="0" t="0" r="r" b="b"/>
                        <a:pathLst>
                          <a:path w="19" h="27">
                            <a:moveTo>
                              <a:pt x="18" y="10"/>
                            </a:moveTo>
                            <a:lnTo>
                              <a:pt x="11" y="0"/>
                            </a:lnTo>
                            <a:lnTo>
                              <a:pt x="0" y="16"/>
                            </a:lnTo>
                            <a:lnTo>
                              <a:pt x="10" y="26"/>
                            </a:lnTo>
                            <a:lnTo>
                              <a:pt x="18" y="10"/>
                            </a:lnTo>
                          </a:path>
                        </a:pathLst>
                      </a:custGeom>
                      <a:solidFill>
                        <a:srgbClr val="FC0128"/>
                      </a:solidFill>
                      <a:ln w="12700" cap="rnd" cmpd="sng">
                        <a:solidFill>
                          <a:srgbClr val="000000"/>
                        </a:solidFill>
                        <a:prstDash val="solid"/>
                        <a:round/>
                        <a:headEnd type="none" w="sm" len="sm"/>
                        <a:tailEnd type="none" w="sm" len="sm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101" name="Freeform 1981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5258" y="4710"/>
                        <a:ext cx="18" cy="20"/>
                      </a:xfrm>
                      <a:custGeom>
                        <a:avLst/>
                        <a:gdLst>
                          <a:gd name="T0" fmla="*/ 17 w 18"/>
                          <a:gd name="T1" fmla="*/ 8 h 20"/>
                          <a:gd name="T2" fmla="*/ 10 w 18"/>
                          <a:gd name="T3" fmla="*/ 0 h 20"/>
                          <a:gd name="T4" fmla="*/ 0 w 18"/>
                          <a:gd name="T5" fmla="*/ 13 h 20"/>
                          <a:gd name="T6" fmla="*/ 8 w 18"/>
                          <a:gd name="T7" fmla="*/ 19 h 20"/>
                          <a:gd name="T8" fmla="*/ 17 w 18"/>
                          <a:gd name="T9" fmla="*/ 8 h 20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</a:cxnLst>
                        <a:rect l="0" t="0" r="r" b="b"/>
                        <a:pathLst>
                          <a:path w="18" h="20">
                            <a:moveTo>
                              <a:pt x="17" y="8"/>
                            </a:moveTo>
                            <a:lnTo>
                              <a:pt x="10" y="0"/>
                            </a:lnTo>
                            <a:lnTo>
                              <a:pt x="0" y="13"/>
                            </a:lnTo>
                            <a:lnTo>
                              <a:pt x="8" y="19"/>
                            </a:lnTo>
                            <a:lnTo>
                              <a:pt x="17" y="8"/>
                            </a:lnTo>
                          </a:path>
                        </a:pathLst>
                      </a:custGeom>
                      <a:solidFill>
                        <a:srgbClr val="FC0128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 cap="rnd">
                            <a:solidFill>
                              <a:schemeClr val="tx1"/>
                            </a:solidFill>
                            <a:round/>
                            <a:headEnd type="none" w="sm" len="sm"/>
                            <a:tailEnd type="none" w="sm" len="sm"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102" name="Freeform 1982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5248" y="4702"/>
                        <a:ext cx="17" cy="17"/>
                      </a:xfrm>
                      <a:custGeom>
                        <a:avLst/>
                        <a:gdLst>
                          <a:gd name="T0" fmla="*/ 16 w 17"/>
                          <a:gd name="T1" fmla="*/ 4 h 17"/>
                          <a:gd name="T2" fmla="*/ 12 w 17"/>
                          <a:gd name="T3" fmla="*/ 0 h 17"/>
                          <a:gd name="T4" fmla="*/ 0 w 17"/>
                          <a:gd name="T5" fmla="*/ 13 h 17"/>
                          <a:gd name="T6" fmla="*/ 4 w 17"/>
                          <a:gd name="T7" fmla="*/ 16 h 17"/>
                          <a:gd name="T8" fmla="*/ 16 w 17"/>
                          <a:gd name="T9" fmla="*/ 4 h 17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</a:cxnLst>
                        <a:rect l="0" t="0" r="r" b="b"/>
                        <a:pathLst>
                          <a:path w="17" h="17">
                            <a:moveTo>
                              <a:pt x="16" y="4"/>
                            </a:moveTo>
                            <a:lnTo>
                              <a:pt x="12" y="0"/>
                            </a:lnTo>
                            <a:lnTo>
                              <a:pt x="0" y="13"/>
                            </a:lnTo>
                            <a:lnTo>
                              <a:pt x="4" y="16"/>
                            </a:lnTo>
                            <a:lnTo>
                              <a:pt x="16" y="4"/>
                            </a:lnTo>
                          </a:path>
                        </a:pathLst>
                      </a:custGeom>
                      <a:solidFill>
                        <a:srgbClr val="FC0128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 cap="rnd">
                            <a:solidFill>
                              <a:schemeClr val="tx1"/>
                            </a:solidFill>
                            <a:round/>
                            <a:headEnd type="none" w="sm" len="sm"/>
                            <a:tailEnd type="none" w="sm" len="sm"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103" name="Freeform 1983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5239" y="4697"/>
                        <a:ext cx="17" cy="17"/>
                      </a:xfrm>
                      <a:custGeom>
                        <a:avLst/>
                        <a:gdLst>
                          <a:gd name="T0" fmla="*/ 14 w 17"/>
                          <a:gd name="T1" fmla="*/ 1 h 17"/>
                          <a:gd name="T2" fmla="*/ 0 w 17"/>
                          <a:gd name="T3" fmla="*/ 16 h 17"/>
                          <a:gd name="T4" fmla="*/ 16 w 17"/>
                          <a:gd name="T5" fmla="*/ 0 h 17"/>
                          <a:gd name="T6" fmla="*/ 14 w 17"/>
                          <a:gd name="T7" fmla="*/ 1 h 17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</a:cxnLst>
                        <a:rect l="0" t="0" r="r" b="b"/>
                        <a:pathLst>
                          <a:path w="17" h="17">
                            <a:moveTo>
                              <a:pt x="14" y="1"/>
                            </a:moveTo>
                            <a:lnTo>
                              <a:pt x="0" y="16"/>
                            </a:lnTo>
                            <a:lnTo>
                              <a:pt x="16" y="0"/>
                            </a:lnTo>
                            <a:lnTo>
                              <a:pt x="14" y="1"/>
                            </a:lnTo>
                          </a:path>
                        </a:pathLst>
                      </a:custGeom>
                      <a:solidFill>
                        <a:srgbClr val="FC0128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 cap="rnd">
                            <a:solidFill>
                              <a:schemeClr val="tx1"/>
                            </a:solidFill>
                            <a:round/>
                            <a:headEnd type="none" w="sm" len="sm"/>
                            <a:tailEnd type="none" w="sm" len="sm"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104" name="Freeform 1984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5233" y="4692"/>
                        <a:ext cx="17" cy="17"/>
                      </a:xfrm>
                      <a:custGeom>
                        <a:avLst/>
                        <a:gdLst>
                          <a:gd name="T0" fmla="*/ 16 w 17"/>
                          <a:gd name="T1" fmla="*/ 1 h 17"/>
                          <a:gd name="T2" fmla="*/ 1 w 17"/>
                          <a:gd name="T3" fmla="*/ 16 h 17"/>
                          <a:gd name="T4" fmla="*/ 0 w 17"/>
                          <a:gd name="T5" fmla="*/ 14 h 17"/>
                          <a:gd name="T6" fmla="*/ 14 w 17"/>
                          <a:gd name="T7" fmla="*/ 0 h 17"/>
                          <a:gd name="T8" fmla="*/ 16 w 17"/>
                          <a:gd name="T9" fmla="*/ 1 h 17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</a:cxnLst>
                        <a:rect l="0" t="0" r="r" b="b"/>
                        <a:pathLst>
                          <a:path w="17" h="17">
                            <a:moveTo>
                              <a:pt x="16" y="1"/>
                            </a:moveTo>
                            <a:lnTo>
                              <a:pt x="1" y="16"/>
                            </a:lnTo>
                            <a:lnTo>
                              <a:pt x="0" y="14"/>
                            </a:lnTo>
                            <a:lnTo>
                              <a:pt x="14" y="0"/>
                            </a:lnTo>
                            <a:lnTo>
                              <a:pt x="16" y="1"/>
                            </a:lnTo>
                          </a:path>
                        </a:pathLst>
                      </a:custGeom>
                      <a:solidFill>
                        <a:srgbClr val="FC0128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 cap="rnd">
                            <a:solidFill>
                              <a:schemeClr val="tx1"/>
                            </a:solidFill>
                            <a:round/>
                            <a:headEnd type="none" w="sm" len="sm"/>
                            <a:tailEnd type="none" w="sm" len="sm"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105" name="Freeform 1985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5211" y="4680"/>
                        <a:ext cx="17" cy="17"/>
                      </a:xfrm>
                      <a:custGeom>
                        <a:avLst/>
                        <a:gdLst>
                          <a:gd name="T0" fmla="*/ 16 w 17"/>
                          <a:gd name="T1" fmla="*/ 3 h 17"/>
                          <a:gd name="T2" fmla="*/ 10 w 17"/>
                          <a:gd name="T3" fmla="*/ 0 h 17"/>
                          <a:gd name="T4" fmla="*/ 0 w 17"/>
                          <a:gd name="T5" fmla="*/ 9 h 17"/>
                          <a:gd name="T6" fmla="*/ 5 w 17"/>
                          <a:gd name="T7" fmla="*/ 16 h 17"/>
                          <a:gd name="T8" fmla="*/ 16 w 17"/>
                          <a:gd name="T9" fmla="*/ 3 h 17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</a:cxnLst>
                        <a:rect l="0" t="0" r="r" b="b"/>
                        <a:pathLst>
                          <a:path w="17" h="17">
                            <a:moveTo>
                              <a:pt x="16" y="3"/>
                            </a:moveTo>
                            <a:lnTo>
                              <a:pt x="10" y="0"/>
                            </a:lnTo>
                            <a:lnTo>
                              <a:pt x="0" y="9"/>
                            </a:lnTo>
                            <a:lnTo>
                              <a:pt x="5" y="16"/>
                            </a:lnTo>
                            <a:lnTo>
                              <a:pt x="16" y="3"/>
                            </a:lnTo>
                          </a:path>
                        </a:pathLst>
                      </a:custGeom>
                      <a:solidFill>
                        <a:srgbClr val="FC0128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 cap="rnd">
                            <a:solidFill>
                              <a:schemeClr val="tx1"/>
                            </a:solidFill>
                            <a:round/>
                            <a:headEnd type="none" w="sm" len="sm"/>
                            <a:tailEnd type="none" w="sm" len="sm"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106" name="Freeform 1986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5220" y="4686"/>
                        <a:ext cx="17" cy="17"/>
                      </a:xfrm>
                      <a:custGeom>
                        <a:avLst/>
                        <a:gdLst>
                          <a:gd name="T0" fmla="*/ 14 w 17"/>
                          <a:gd name="T1" fmla="*/ 0 h 17"/>
                          <a:gd name="T2" fmla="*/ 16 w 17"/>
                          <a:gd name="T3" fmla="*/ 0 h 17"/>
                          <a:gd name="T4" fmla="*/ 0 w 17"/>
                          <a:gd name="T5" fmla="*/ 16 h 17"/>
                          <a:gd name="T6" fmla="*/ 0 w 17"/>
                          <a:gd name="T7" fmla="*/ 15 h 17"/>
                          <a:gd name="T8" fmla="*/ 14 w 17"/>
                          <a:gd name="T9" fmla="*/ 0 h 17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</a:cxnLst>
                        <a:rect l="0" t="0" r="r" b="b"/>
                        <a:pathLst>
                          <a:path w="17" h="17">
                            <a:moveTo>
                              <a:pt x="14" y="0"/>
                            </a:moveTo>
                            <a:lnTo>
                              <a:pt x="16" y="0"/>
                            </a:lnTo>
                            <a:lnTo>
                              <a:pt x="0" y="16"/>
                            </a:lnTo>
                            <a:lnTo>
                              <a:pt x="0" y="15"/>
                            </a:lnTo>
                            <a:lnTo>
                              <a:pt x="14" y="0"/>
                            </a:lnTo>
                          </a:path>
                        </a:pathLst>
                      </a:custGeom>
                      <a:solidFill>
                        <a:srgbClr val="FC0128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 cap="rnd">
                            <a:solidFill>
                              <a:schemeClr val="tx1"/>
                            </a:solidFill>
                            <a:round/>
                            <a:headEnd type="none" w="sm" len="sm"/>
                            <a:tailEnd type="none" w="sm" len="sm"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/>
                      <a:lstStyle/>
                      <a:p>
                        <a:endParaRPr lang="ru-RU"/>
                      </a:p>
                    </p:txBody>
                  </p:sp>
                </p:grpSp>
              </p:grpSp>
            </p:grpSp>
            <p:grpSp>
              <p:nvGrpSpPr>
                <p:cNvPr id="74" name="Group 1987"/>
                <p:cNvGrpSpPr>
                  <a:grpSpLocks/>
                </p:cNvGrpSpPr>
                <p:nvPr/>
              </p:nvGrpSpPr>
              <p:grpSpPr bwMode="auto">
                <a:xfrm>
                  <a:off x="4875" y="4605"/>
                  <a:ext cx="529" cy="427"/>
                  <a:chOff x="4875" y="4605"/>
                  <a:chExt cx="529" cy="427"/>
                </a:xfrm>
              </p:grpSpPr>
              <p:grpSp>
                <p:nvGrpSpPr>
                  <p:cNvPr id="75" name="Group 1988"/>
                  <p:cNvGrpSpPr>
                    <a:grpSpLocks/>
                  </p:cNvGrpSpPr>
                  <p:nvPr/>
                </p:nvGrpSpPr>
                <p:grpSpPr bwMode="auto">
                  <a:xfrm>
                    <a:off x="5125" y="4652"/>
                    <a:ext cx="37" cy="28"/>
                    <a:chOff x="5125" y="4652"/>
                    <a:chExt cx="37" cy="28"/>
                  </a:xfrm>
                </p:grpSpPr>
                <p:grpSp>
                  <p:nvGrpSpPr>
                    <p:cNvPr id="86" name="Group 1989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5125" y="4652"/>
                      <a:ext cx="37" cy="24"/>
                      <a:chOff x="5125" y="4652"/>
                      <a:chExt cx="37" cy="24"/>
                    </a:xfrm>
                  </p:grpSpPr>
                  <p:sp>
                    <p:nvSpPr>
                      <p:cNvPr id="91" name="Line 1990"/>
                      <p:cNvSpPr>
                        <a:spLocks noChangeShapeType="1"/>
                      </p:cNvSpPr>
                      <p:nvPr/>
                    </p:nvSpPr>
                    <p:spPr bwMode="auto">
                      <a:xfrm>
                        <a:off x="5136" y="4652"/>
                        <a:ext cx="26" cy="19"/>
                      </a:xfrm>
                      <a:prstGeom prst="line">
                        <a:avLst/>
                      </a:prstGeom>
                      <a:noFill/>
                      <a:ln w="12700">
                        <a:solidFill>
                          <a:srgbClr val="000000"/>
                        </a:solidFill>
                        <a:round/>
                        <a:headEnd type="none" w="sm" len="sm"/>
                        <a:tailEnd type="none" w="sm" len="sm"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92" name="Line 1991"/>
                      <p:cNvSpPr>
                        <a:spLocks noChangeShapeType="1"/>
                      </p:cNvSpPr>
                      <p:nvPr/>
                    </p:nvSpPr>
                    <p:spPr bwMode="auto">
                      <a:xfrm flipH="1">
                        <a:off x="5125" y="4652"/>
                        <a:ext cx="3" cy="5"/>
                      </a:xfrm>
                      <a:prstGeom prst="line">
                        <a:avLst/>
                      </a:prstGeom>
                      <a:noFill/>
                      <a:ln w="12700">
                        <a:solidFill>
                          <a:srgbClr val="000000"/>
                        </a:solidFill>
                        <a:round/>
                        <a:headEnd type="none" w="sm" len="sm"/>
                        <a:tailEnd type="none" w="sm" len="sm"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93" name="Line 1992"/>
                      <p:cNvSpPr>
                        <a:spLocks noChangeShapeType="1"/>
                      </p:cNvSpPr>
                      <p:nvPr/>
                    </p:nvSpPr>
                    <p:spPr bwMode="auto">
                      <a:xfrm flipH="1">
                        <a:off x="5132" y="4658"/>
                        <a:ext cx="4" cy="5"/>
                      </a:xfrm>
                      <a:prstGeom prst="line">
                        <a:avLst/>
                      </a:prstGeom>
                      <a:noFill/>
                      <a:ln w="12700">
                        <a:solidFill>
                          <a:srgbClr val="000000"/>
                        </a:solidFill>
                        <a:round/>
                        <a:headEnd type="none" w="sm" len="sm"/>
                        <a:tailEnd type="none" w="sm" len="sm"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94" name="Line 1993"/>
                      <p:cNvSpPr>
                        <a:spLocks noChangeShapeType="1"/>
                      </p:cNvSpPr>
                      <p:nvPr/>
                    </p:nvSpPr>
                    <p:spPr bwMode="auto">
                      <a:xfrm flipH="1">
                        <a:off x="5140" y="4666"/>
                        <a:ext cx="3" cy="4"/>
                      </a:xfrm>
                      <a:prstGeom prst="line">
                        <a:avLst/>
                      </a:prstGeom>
                      <a:noFill/>
                      <a:ln w="12700">
                        <a:solidFill>
                          <a:srgbClr val="000000"/>
                        </a:solidFill>
                        <a:round/>
                        <a:headEnd type="none" w="sm" len="sm"/>
                        <a:tailEnd type="none" w="sm" len="sm"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95" name="Line 1994"/>
                      <p:cNvSpPr>
                        <a:spLocks noChangeShapeType="1"/>
                      </p:cNvSpPr>
                      <p:nvPr/>
                    </p:nvSpPr>
                    <p:spPr bwMode="auto">
                      <a:xfrm flipH="1">
                        <a:off x="5149" y="4671"/>
                        <a:ext cx="3" cy="5"/>
                      </a:xfrm>
                      <a:prstGeom prst="line">
                        <a:avLst/>
                      </a:prstGeom>
                      <a:noFill/>
                      <a:ln w="12700">
                        <a:solidFill>
                          <a:srgbClr val="000000"/>
                        </a:solidFill>
                        <a:round/>
                        <a:headEnd type="none" w="sm" len="sm"/>
                        <a:tailEnd type="none" w="sm" len="sm"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/>
                      <a:p>
                        <a:endParaRPr lang="ru-RU"/>
                      </a:p>
                    </p:txBody>
                  </p:sp>
                </p:grpSp>
                <p:sp>
                  <p:nvSpPr>
                    <p:cNvPr id="87" name="Line 199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5134" y="4655"/>
                      <a:ext cx="25" cy="18"/>
                    </a:xfrm>
                    <a:prstGeom prst="line">
                      <a:avLst/>
                    </a:prstGeom>
                    <a:noFill/>
                    <a:ln w="12700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88" name="Line 199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5132" y="4657"/>
                      <a:ext cx="26" cy="18"/>
                    </a:xfrm>
                    <a:prstGeom prst="line">
                      <a:avLst/>
                    </a:prstGeom>
                    <a:noFill/>
                    <a:ln w="12700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89" name="Line 199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5130" y="4659"/>
                      <a:ext cx="25" cy="18"/>
                    </a:xfrm>
                    <a:prstGeom prst="line">
                      <a:avLst/>
                    </a:prstGeom>
                    <a:noFill/>
                    <a:ln w="12700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90" name="Line 199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5128" y="4661"/>
                      <a:ext cx="25" cy="19"/>
                    </a:xfrm>
                    <a:prstGeom prst="line">
                      <a:avLst/>
                    </a:prstGeom>
                    <a:noFill/>
                    <a:ln w="12700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76" name="Group 1999"/>
                  <p:cNvGrpSpPr>
                    <a:grpSpLocks/>
                  </p:cNvGrpSpPr>
                  <p:nvPr/>
                </p:nvGrpSpPr>
                <p:grpSpPr bwMode="auto">
                  <a:xfrm>
                    <a:off x="4875" y="4605"/>
                    <a:ext cx="529" cy="427"/>
                    <a:chOff x="4875" y="4605"/>
                    <a:chExt cx="529" cy="427"/>
                  </a:xfrm>
                </p:grpSpPr>
                <p:grpSp>
                  <p:nvGrpSpPr>
                    <p:cNvPr id="77" name="Group 2000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875" y="4605"/>
                      <a:ext cx="529" cy="427"/>
                      <a:chOff x="4875" y="4605"/>
                      <a:chExt cx="529" cy="427"/>
                    </a:xfrm>
                  </p:grpSpPr>
                  <p:grpSp>
                    <p:nvGrpSpPr>
                      <p:cNvPr id="79" name="Group 2001"/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4875" y="4605"/>
                        <a:ext cx="529" cy="427"/>
                        <a:chOff x="4875" y="4605"/>
                        <a:chExt cx="529" cy="427"/>
                      </a:xfrm>
                    </p:grpSpPr>
                    <p:sp>
                      <p:nvSpPr>
                        <p:cNvPr id="81" name="Freeform 2002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875" y="4605"/>
                          <a:ext cx="529" cy="427"/>
                        </a:xfrm>
                        <a:custGeom>
                          <a:avLst/>
                          <a:gdLst>
                            <a:gd name="T0" fmla="*/ 33 w 529"/>
                            <a:gd name="T1" fmla="*/ 7 h 427"/>
                            <a:gd name="T2" fmla="*/ 21 w 529"/>
                            <a:gd name="T3" fmla="*/ 14 h 427"/>
                            <a:gd name="T4" fmla="*/ 11 w 529"/>
                            <a:gd name="T5" fmla="*/ 22 h 427"/>
                            <a:gd name="T6" fmla="*/ 4 w 529"/>
                            <a:gd name="T7" fmla="*/ 35 h 427"/>
                            <a:gd name="T8" fmla="*/ 60 w 529"/>
                            <a:gd name="T9" fmla="*/ 96 h 427"/>
                            <a:gd name="T10" fmla="*/ 142 w 529"/>
                            <a:gd name="T11" fmla="*/ 168 h 427"/>
                            <a:gd name="T12" fmla="*/ 246 w 529"/>
                            <a:gd name="T13" fmla="*/ 257 h 427"/>
                            <a:gd name="T14" fmla="*/ 349 w 529"/>
                            <a:gd name="T15" fmla="*/ 346 h 427"/>
                            <a:gd name="T16" fmla="*/ 449 w 529"/>
                            <a:gd name="T17" fmla="*/ 426 h 427"/>
                            <a:gd name="T18" fmla="*/ 481 w 529"/>
                            <a:gd name="T19" fmla="*/ 399 h 427"/>
                            <a:gd name="T20" fmla="*/ 510 w 529"/>
                            <a:gd name="T21" fmla="*/ 384 h 427"/>
                            <a:gd name="T22" fmla="*/ 528 w 529"/>
                            <a:gd name="T23" fmla="*/ 376 h 427"/>
                            <a:gd name="T24" fmla="*/ 395 w 529"/>
                            <a:gd name="T25" fmla="*/ 290 h 427"/>
                            <a:gd name="T26" fmla="*/ 234 w 529"/>
                            <a:gd name="T27" fmla="*/ 168 h 427"/>
                            <a:gd name="T28" fmla="*/ 71 w 529"/>
                            <a:gd name="T29" fmla="*/ 36 h 427"/>
                            <a:gd name="T30" fmla="*/ 90 w 529"/>
                            <a:gd name="T31" fmla="*/ 24 h 427"/>
                            <a:gd name="T32" fmla="*/ 202 w 529"/>
                            <a:gd name="T33" fmla="*/ 109 h 427"/>
                            <a:gd name="T34" fmla="*/ 331 w 529"/>
                            <a:gd name="T35" fmla="*/ 203 h 427"/>
                            <a:gd name="T36" fmla="*/ 376 w 529"/>
                            <a:gd name="T37" fmla="*/ 238 h 427"/>
                            <a:gd name="T38" fmla="*/ 401 w 529"/>
                            <a:gd name="T39" fmla="*/ 257 h 427"/>
                            <a:gd name="T40" fmla="*/ 417 w 529"/>
                            <a:gd name="T41" fmla="*/ 271 h 427"/>
                            <a:gd name="T42" fmla="*/ 426 w 529"/>
                            <a:gd name="T43" fmla="*/ 282 h 427"/>
                            <a:gd name="T44" fmla="*/ 444 w 529"/>
                            <a:gd name="T45" fmla="*/ 267 h 427"/>
                            <a:gd name="T46" fmla="*/ 437 w 529"/>
                            <a:gd name="T47" fmla="*/ 258 h 427"/>
                            <a:gd name="T48" fmla="*/ 427 w 529"/>
                            <a:gd name="T49" fmla="*/ 246 h 427"/>
                            <a:gd name="T50" fmla="*/ 410 w 529"/>
                            <a:gd name="T51" fmla="*/ 231 h 427"/>
                            <a:gd name="T52" fmla="*/ 375 w 529"/>
                            <a:gd name="T53" fmla="*/ 203 h 427"/>
                            <a:gd name="T54" fmla="*/ 197 w 529"/>
                            <a:gd name="T55" fmla="*/ 74 h 427"/>
                            <a:gd name="T56" fmla="*/ 191 w 529"/>
                            <a:gd name="T57" fmla="*/ 29 h 427"/>
                            <a:gd name="T58" fmla="*/ 199 w 529"/>
                            <a:gd name="T59" fmla="*/ 76 h 427"/>
                            <a:gd name="T60" fmla="*/ 202 w 529"/>
                            <a:gd name="T61" fmla="*/ 78 h 427"/>
                            <a:gd name="T62" fmla="*/ 276 w 529"/>
                            <a:gd name="T63" fmla="*/ 92 h 427"/>
                            <a:gd name="T64" fmla="*/ 357 w 529"/>
                            <a:gd name="T65" fmla="*/ 146 h 427"/>
                            <a:gd name="T66" fmla="*/ 412 w 529"/>
                            <a:gd name="T67" fmla="*/ 186 h 427"/>
                            <a:gd name="T68" fmla="*/ 425 w 529"/>
                            <a:gd name="T69" fmla="*/ 177 h 427"/>
                            <a:gd name="T70" fmla="*/ 422 w 529"/>
                            <a:gd name="T71" fmla="*/ 171 h 427"/>
                            <a:gd name="T72" fmla="*/ 416 w 529"/>
                            <a:gd name="T73" fmla="*/ 163 h 427"/>
                            <a:gd name="T74" fmla="*/ 407 w 529"/>
                            <a:gd name="T75" fmla="*/ 152 h 427"/>
                            <a:gd name="T76" fmla="*/ 391 w 529"/>
                            <a:gd name="T77" fmla="*/ 136 h 427"/>
                            <a:gd name="T78" fmla="*/ 362 w 529"/>
                            <a:gd name="T79" fmla="*/ 114 h 427"/>
                            <a:gd name="T80" fmla="*/ 320 w 529"/>
                            <a:gd name="T81" fmla="*/ 83 h 427"/>
                            <a:gd name="T82" fmla="*/ 287 w 529"/>
                            <a:gd name="T83" fmla="*/ 64 h 427"/>
                            <a:gd name="T84" fmla="*/ 242 w 529"/>
                            <a:gd name="T85" fmla="*/ 50 h 427"/>
                            <a:gd name="T86" fmla="*/ 185 w 529"/>
                            <a:gd name="T87" fmla="*/ 17 h 427"/>
                            <a:gd name="T88" fmla="*/ 181 w 529"/>
                            <a:gd name="T89" fmla="*/ 17 h 427"/>
                            <a:gd name="T90" fmla="*/ 178 w 529"/>
                            <a:gd name="T91" fmla="*/ 22 h 427"/>
                            <a:gd name="T92" fmla="*/ 152 w 529"/>
                            <a:gd name="T93" fmla="*/ 41 h 427"/>
                            <a:gd name="T94" fmla="*/ 86 w 529"/>
                            <a:gd name="T95" fmla="*/ 15 h 427"/>
                            <a:gd name="T96" fmla="*/ 74 w 529"/>
                            <a:gd name="T97" fmla="*/ 27 h 427"/>
                            <a:gd name="T98" fmla="*/ 36 w 529"/>
                            <a:gd name="T99" fmla="*/ 7 h 427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  <a:cxn ang="0">
                              <a:pos x="T6" y="T7"/>
                            </a:cxn>
                            <a:cxn ang="0">
                              <a:pos x="T8" y="T9"/>
                            </a:cxn>
                            <a:cxn ang="0">
                              <a:pos x="T10" y="T11"/>
                            </a:cxn>
                            <a:cxn ang="0">
                              <a:pos x="T12" y="T13"/>
                            </a:cxn>
                            <a:cxn ang="0">
                              <a:pos x="T14" y="T15"/>
                            </a:cxn>
                            <a:cxn ang="0">
                              <a:pos x="T16" y="T17"/>
                            </a:cxn>
                            <a:cxn ang="0">
                              <a:pos x="T18" y="T19"/>
                            </a:cxn>
                            <a:cxn ang="0">
                              <a:pos x="T20" y="T21"/>
                            </a:cxn>
                            <a:cxn ang="0">
                              <a:pos x="T22" y="T23"/>
                            </a:cxn>
                            <a:cxn ang="0">
                              <a:pos x="T24" y="T25"/>
                            </a:cxn>
                            <a:cxn ang="0">
                              <a:pos x="T26" y="T27"/>
                            </a:cxn>
                            <a:cxn ang="0">
                              <a:pos x="T28" y="T29"/>
                            </a:cxn>
                            <a:cxn ang="0">
                              <a:pos x="T30" y="T31"/>
                            </a:cxn>
                            <a:cxn ang="0">
                              <a:pos x="T32" y="T33"/>
                            </a:cxn>
                            <a:cxn ang="0">
                              <a:pos x="T34" y="T35"/>
                            </a:cxn>
                            <a:cxn ang="0">
                              <a:pos x="T36" y="T37"/>
                            </a:cxn>
                            <a:cxn ang="0">
                              <a:pos x="T38" y="T39"/>
                            </a:cxn>
                            <a:cxn ang="0">
                              <a:pos x="T40" y="T41"/>
                            </a:cxn>
                            <a:cxn ang="0">
                              <a:pos x="T42" y="T43"/>
                            </a:cxn>
                            <a:cxn ang="0">
                              <a:pos x="T44" y="T45"/>
                            </a:cxn>
                            <a:cxn ang="0">
                              <a:pos x="T46" y="T47"/>
                            </a:cxn>
                            <a:cxn ang="0">
                              <a:pos x="T48" y="T49"/>
                            </a:cxn>
                            <a:cxn ang="0">
                              <a:pos x="T50" y="T51"/>
                            </a:cxn>
                            <a:cxn ang="0">
                              <a:pos x="T52" y="T53"/>
                            </a:cxn>
                            <a:cxn ang="0">
                              <a:pos x="T54" y="T55"/>
                            </a:cxn>
                            <a:cxn ang="0">
                              <a:pos x="T56" y="T57"/>
                            </a:cxn>
                            <a:cxn ang="0">
                              <a:pos x="T58" y="T59"/>
                            </a:cxn>
                            <a:cxn ang="0">
                              <a:pos x="T60" y="T61"/>
                            </a:cxn>
                            <a:cxn ang="0">
                              <a:pos x="T62" y="T63"/>
                            </a:cxn>
                            <a:cxn ang="0">
                              <a:pos x="T64" y="T65"/>
                            </a:cxn>
                            <a:cxn ang="0">
                              <a:pos x="T66" y="T67"/>
                            </a:cxn>
                            <a:cxn ang="0">
                              <a:pos x="T68" y="T69"/>
                            </a:cxn>
                            <a:cxn ang="0">
                              <a:pos x="T70" y="T71"/>
                            </a:cxn>
                            <a:cxn ang="0">
                              <a:pos x="T72" y="T73"/>
                            </a:cxn>
                            <a:cxn ang="0">
                              <a:pos x="T74" y="T75"/>
                            </a:cxn>
                            <a:cxn ang="0">
                              <a:pos x="T76" y="T77"/>
                            </a:cxn>
                            <a:cxn ang="0">
                              <a:pos x="T78" y="T79"/>
                            </a:cxn>
                            <a:cxn ang="0">
                              <a:pos x="T80" y="T81"/>
                            </a:cxn>
                            <a:cxn ang="0">
                              <a:pos x="T82" y="T83"/>
                            </a:cxn>
                            <a:cxn ang="0">
                              <a:pos x="T84" y="T85"/>
                            </a:cxn>
                            <a:cxn ang="0">
                              <a:pos x="T86" y="T87"/>
                            </a:cxn>
                            <a:cxn ang="0">
                              <a:pos x="T88" y="T89"/>
                            </a:cxn>
                            <a:cxn ang="0">
                              <a:pos x="T90" y="T91"/>
                            </a:cxn>
                            <a:cxn ang="0">
                              <a:pos x="T92" y="T93"/>
                            </a:cxn>
                            <a:cxn ang="0">
                              <a:pos x="T94" y="T95"/>
                            </a:cxn>
                            <a:cxn ang="0">
                              <a:pos x="T96" y="T97"/>
                            </a:cxn>
                            <a:cxn ang="0">
                              <a:pos x="T98" y="T99"/>
                            </a:cxn>
                          </a:cxnLst>
                          <a:rect l="0" t="0" r="r" b="b"/>
                          <a:pathLst>
                            <a:path w="529" h="427">
                              <a:moveTo>
                                <a:pt x="36" y="7"/>
                              </a:moveTo>
                              <a:lnTo>
                                <a:pt x="33" y="7"/>
                              </a:lnTo>
                              <a:lnTo>
                                <a:pt x="26" y="11"/>
                              </a:lnTo>
                              <a:lnTo>
                                <a:pt x="21" y="14"/>
                              </a:lnTo>
                              <a:lnTo>
                                <a:pt x="16" y="17"/>
                              </a:lnTo>
                              <a:lnTo>
                                <a:pt x="11" y="22"/>
                              </a:lnTo>
                              <a:lnTo>
                                <a:pt x="7" y="29"/>
                              </a:lnTo>
                              <a:lnTo>
                                <a:pt x="4" y="35"/>
                              </a:lnTo>
                              <a:lnTo>
                                <a:pt x="0" y="41"/>
                              </a:lnTo>
                              <a:lnTo>
                                <a:pt x="60" y="96"/>
                              </a:lnTo>
                              <a:lnTo>
                                <a:pt x="102" y="135"/>
                              </a:lnTo>
                              <a:lnTo>
                                <a:pt x="142" y="168"/>
                              </a:lnTo>
                              <a:lnTo>
                                <a:pt x="191" y="211"/>
                              </a:lnTo>
                              <a:lnTo>
                                <a:pt x="246" y="257"/>
                              </a:lnTo>
                              <a:lnTo>
                                <a:pt x="293" y="299"/>
                              </a:lnTo>
                              <a:lnTo>
                                <a:pt x="349" y="346"/>
                              </a:lnTo>
                              <a:lnTo>
                                <a:pt x="403" y="390"/>
                              </a:lnTo>
                              <a:lnTo>
                                <a:pt x="449" y="426"/>
                              </a:lnTo>
                              <a:lnTo>
                                <a:pt x="462" y="415"/>
                              </a:lnTo>
                              <a:lnTo>
                                <a:pt x="481" y="399"/>
                              </a:lnTo>
                              <a:lnTo>
                                <a:pt x="499" y="389"/>
                              </a:lnTo>
                              <a:lnTo>
                                <a:pt x="510" y="384"/>
                              </a:lnTo>
                              <a:lnTo>
                                <a:pt x="522" y="379"/>
                              </a:lnTo>
                              <a:lnTo>
                                <a:pt x="528" y="376"/>
                              </a:lnTo>
                              <a:lnTo>
                                <a:pt x="468" y="339"/>
                              </a:lnTo>
                              <a:lnTo>
                                <a:pt x="395" y="290"/>
                              </a:lnTo>
                              <a:lnTo>
                                <a:pt x="311" y="230"/>
                              </a:lnTo>
                              <a:lnTo>
                                <a:pt x="234" y="168"/>
                              </a:lnTo>
                              <a:lnTo>
                                <a:pt x="146" y="97"/>
                              </a:lnTo>
                              <a:lnTo>
                                <a:pt x="71" y="36"/>
                              </a:lnTo>
                              <a:lnTo>
                                <a:pt x="88" y="24"/>
                              </a:lnTo>
                              <a:lnTo>
                                <a:pt x="90" y="24"/>
                              </a:lnTo>
                              <a:lnTo>
                                <a:pt x="92" y="25"/>
                              </a:lnTo>
                              <a:lnTo>
                                <a:pt x="202" y="109"/>
                              </a:lnTo>
                              <a:lnTo>
                                <a:pt x="278" y="166"/>
                              </a:lnTo>
                              <a:lnTo>
                                <a:pt x="331" y="203"/>
                              </a:lnTo>
                              <a:lnTo>
                                <a:pt x="360" y="226"/>
                              </a:lnTo>
                              <a:lnTo>
                                <a:pt x="376" y="238"/>
                              </a:lnTo>
                              <a:lnTo>
                                <a:pt x="389" y="248"/>
                              </a:lnTo>
                              <a:lnTo>
                                <a:pt x="401" y="257"/>
                              </a:lnTo>
                              <a:lnTo>
                                <a:pt x="408" y="264"/>
                              </a:lnTo>
                              <a:lnTo>
                                <a:pt x="417" y="271"/>
                              </a:lnTo>
                              <a:lnTo>
                                <a:pt x="422" y="277"/>
                              </a:lnTo>
                              <a:lnTo>
                                <a:pt x="426" y="282"/>
                              </a:lnTo>
                              <a:lnTo>
                                <a:pt x="428" y="286"/>
                              </a:lnTo>
                              <a:lnTo>
                                <a:pt x="444" y="267"/>
                              </a:lnTo>
                              <a:lnTo>
                                <a:pt x="442" y="263"/>
                              </a:lnTo>
                              <a:lnTo>
                                <a:pt x="437" y="258"/>
                              </a:lnTo>
                              <a:lnTo>
                                <a:pt x="434" y="251"/>
                              </a:lnTo>
                              <a:lnTo>
                                <a:pt x="427" y="246"/>
                              </a:lnTo>
                              <a:lnTo>
                                <a:pt x="420" y="241"/>
                              </a:lnTo>
                              <a:lnTo>
                                <a:pt x="410" y="231"/>
                              </a:lnTo>
                              <a:lnTo>
                                <a:pt x="397" y="221"/>
                              </a:lnTo>
                              <a:lnTo>
                                <a:pt x="375" y="203"/>
                              </a:lnTo>
                              <a:lnTo>
                                <a:pt x="349" y="182"/>
                              </a:lnTo>
                              <a:lnTo>
                                <a:pt x="197" y="74"/>
                              </a:lnTo>
                              <a:lnTo>
                                <a:pt x="222" y="53"/>
                              </a:lnTo>
                              <a:lnTo>
                                <a:pt x="191" y="29"/>
                              </a:lnTo>
                              <a:lnTo>
                                <a:pt x="162" y="47"/>
                              </a:lnTo>
                              <a:lnTo>
                                <a:pt x="199" y="76"/>
                              </a:lnTo>
                              <a:lnTo>
                                <a:pt x="199" y="75"/>
                              </a:lnTo>
                              <a:lnTo>
                                <a:pt x="202" y="78"/>
                              </a:lnTo>
                              <a:lnTo>
                                <a:pt x="227" y="56"/>
                              </a:lnTo>
                              <a:lnTo>
                                <a:pt x="276" y="92"/>
                              </a:lnTo>
                              <a:lnTo>
                                <a:pt x="319" y="123"/>
                              </a:lnTo>
                              <a:lnTo>
                                <a:pt x="357" y="146"/>
                              </a:lnTo>
                              <a:lnTo>
                                <a:pt x="389" y="168"/>
                              </a:lnTo>
                              <a:lnTo>
                                <a:pt x="412" y="186"/>
                              </a:lnTo>
                              <a:lnTo>
                                <a:pt x="415" y="188"/>
                              </a:lnTo>
                              <a:lnTo>
                                <a:pt x="425" y="177"/>
                              </a:lnTo>
                              <a:lnTo>
                                <a:pt x="425" y="174"/>
                              </a:lnTo>
                              <a:lnTo>
                                <a:pt x="422" y="171"/>
                              </a:lnTo>
                              <a:lnTo>
                                <a:pt x="418" y="166"/>
                              </a:lnTo>
                              <a:lnTo>
                                <a:pt x="416" y="163"/>
                              </a:lnTo>
                              <a:lnTo>
                                <a:pt x="411" y="157"/>
                              </a:lnTo>
                              <a:lnTo>
                                <a:pt x="407" y="152"/>
                              </a:lnTo>
                              <a:lnTo>
                                <a:pt x="399" y="145"/>
                              </a:lnTo>
                              <a:lnTo>
                                <a:pt x="391" y="136"/>
                              </a:lnTo>
                              <a:lnTo>
                                <a:pt x="379" y="126"/>
                              </a:lnTo>
                              <a:lnTo>
                                <a:pt x="362" y="114"/>
                              </a:lnTo>
                              <a:lnTo>
                                <a:pt x="343" y="99"/>
                              </a:lnTo>
                              <a:lnTo>
                                <a:pt x="320" y="83"/>
                              </a:lnTo>
                              <a:lnTo>
                                <a:pt x="304" y="73"/>
                              </a:lnTo>
                              <a:lnTo>
                                <a:pt x="287" y="64"/>
                              </a:lnTo>
                              <a:lnTo>
                                <a:pt x="269" y="68"/>
                              </a:lnTo>
                              <a:lnTo>
                                <a:pt x="242" y="50"/>
                              </a:lnTo>
                              <a:lnTo>
                                <a:pt x="235" y="53"/>
                              </a:lnTo>
                              <a:lnTo>
                                <a:pt x="185" y="17"/>
                              </a:lnTo>
                              <a:lnTo>
                                <a:pt x="183" y="15"/>
                              </a:lnTo>
                              <a:lnTo>
                                <a:pt x="181" y="17"/>
                              </a:lnTo>
                              <a:lnTo>
                                <a:pt x="179" y="20"/>
                              </a:lnTo>
                              <a:lnTo>
                                <a:pt x="178" y="22"/>
                              </a:lnTo>
                              <a:lnTo>
                                <a:pt x="178" y="25"/>
                              </a:lnTo>
                              <a:lnTo>
                                <a:pt x="152" y="41"/>
                              </a:lnTo>
                              <a:lnTo>
                                <a:pt x="98" y="0"/>
                              </a:lnTo>
                              <a:lnTo>
                                <a:pt x="86" y="15"/>
                              </a:lnTo>
                              <a:lnTo>
                                <a:pt x="84" y="20"/>
                              </a:lnTo>
                              <a:lnTo>
                                <a:pt x="74" y="27"/>
                              </a:lnTo>
                              <a:lnTo>
                                <a:pt x="65" y="32"/>
                              </a:lnTo>
                              <a:lnTo>
                                <a:pt x="36" y="7"/>
                              </a:lnTo>
                            </a:path>
                          </a:pathLst>
                        </a:custGeom>
                        <a:solidFill>
                          <a:srgbClr val="FC0128"/>
                        </a:solidFill>
                        <a:ln w="12700" cap="rnd" cmpd="sng">
                          <a:solidFill>
                            <a:srgbClr val="000000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  <a:extLs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/>
                        <a:lstStyle/>
                        <a:p>
                          <a:endParaRPr lang="ru-RU"/>
                        </a:p>
                      </p:txBody>
                    </p:sp>
                    <p:grpSp>
                      <p:nvGrpSpPr>
                        <p:cNvPr id="82" name="Group 2003"/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4879" y="4622"/>
                          <a:ext cx="478" cy="377"/>
                          <a:chOff x="4879" y="4622"/>
                          <a:chExt cx="478" cy="377"/>
                        </a:xfrm>
                      </p:grpSpPr>
                      <p:sp>
                        <p:nvSpPr>
                          <p:cNvPr id="83" name="Freeform 2004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4889" y="4622"/>
                            <a:ext cx="468" cy="377"/>
                          </a:xfrm>
                          <a:custGeom>
                            <a:avLst/>
                            <a:gdLst>
                              <a:gd name="T0" fmla="*/ 2 w 468"/>
                              <a:gd name="T1" fmla="*/ 0 h 377"/>
                              <a:gd name="T2" fmla="*/ 10 w 468"/>
                              <a:gd name="T3" fmla="*/ 7 h 377"/>
                              <a:gd name="T4" fmla="*/ 19 w 468"/>
                              <a:gd name="T5" fmla="*/ 16 h 377"/>
                              <a:gd name="T6" fmla="*/ 27 w 468"/>
                              <a:gd name="T7" fmla="*/ 23 h 377"/>
                              <a:gd name="T8" fmla="*/ 35 w 468"/>
                              <a:gd name="T9" fmla="*/ 29 h 377"/>
                              <a:gd name="T10" fmla="*/ 42 w 468"/>
                              <a:gd name="T11" fmla="*/ 36 h 377"/>
                              <a:gd name="T12" fmla="*/ 55 w 468"/>
                              <a:gd name="T13" fmla="*/ 48 h 377"/>
                              <a:gd name="T14" fmla="*/ 69 w 468"/>
                              <a:gd name="T15" fmla="*/ 59 h 377"/>
                              <a:gd name="T16" fmla="*/ 83 w 468"/>
                              <a:gd name="T17" fmla="*/ 70 h 377"/>
                              <a:gd name="T18" fmla="*/ 94 w 468"/>
                              <a:gd name="T19" fmla="*/ 79 h 377"/>
                              <a:gd name="T20" fmla="*/ 108 w 468"/>
                              <a:gd name="T21" fmla="*/ 92 h 377"/>
                              <a:gd name="T22" fmla="*/ 137 w 468"/>
                              <a:gd name="T23" fmla="*/ 115 h 377"/>
                              <a:gd name="T24" fmla="*/ 157 w 468"/>
                              <a:gd name="T25" fmla="*/ 132 h 377"/>
                              <a:gd name="T26" fmla="*/ 182 w 468"/>
                              <a:gd name="T27" fmla="*/ 151 h 377"/>
                              <a:gd name="T28" fmla="*/ 212 w 468"/>
                              <a:gd name="T29" fmla="*/ 177 h 377"/>
                              <a:gd name="T30" fmla="*/ 234 w 468"/>
                              <a:gd name="T31" fmla="*/ 194 h 377"/>
                              <a:gd name="T32" fmla="*/ 281 w 468"/>
                              <a:gd name="T33" fmla="*/ 232 h 377"/>
                              <a:gd name="T34" fmla="*/ 346 w 468"/>
                              <a:gd name="T35" fmla="*/ 283 h 377"/>
                              <a:gd name="T36" fmla="*/ 376 w 468"/>
                              <a:gd name="T37" fmla="*/ 305 h 377"/>
                              <a:gd name="T38" fmla="*/ 403 w 468"/>
                              <a:gd name="T39" fmla="*/ 327 h 377"/>
                              <a:gd name="T40" fmla="*/ 417 w 468"/>
                              <a:gd name="T41" fmla="*/ 337 h 377"/>
                              <a:gd name="T42" fmla="*/ 430 w 468"/>
                              <a:gd name="T43" fmla="*/ 347 h 377"/>
                              <a:gd name="T44" fmla="*/ 438 w 468"/>
                              <a:gd name="T45" fmla="*/ 353 h 377"/>
                              <a:gd name="T46" fmla="*/ 447 w 468"/>
                              <a:gd name="T47" fmla="*/ 359 h 377"/>
                              <a:gd name="T48" fmla="*/ 453 w 468"/>
                              <a:gd name="T49" fmla="*/ 362 h 377"/>
                              <a:gd name="T50" fmla="*/ 459 w 468"/>
                              <a:gd name="T51" fmla="*/ 368 h 377"/>
                              <a:gd name="T52" fmla="*/ 464 w 468"/>
                              <a:gd name="T53" fmla="*/ 371 h 377"/>
                              <a:gd name="T54" fmla="*/ 467 w 468"/>
                              <a:gd name="T55" fmla="*/ 373 h 377"/>
                              <a:gd name="T56" fmla="*/ 465 w 468"/>
                              <a:gd name="T57" fmla="*/ 374 h 377"/>
                              <a:gd name="T58" fmla="*/ 463 w 468"/>
                              <a:gd name="T59" fmla="*/ 376 h 377"/>
                              <a:gd name="T60" fmla="*/ 457 w 468"/>
                              <a:gd name="T61" fmla="*/ 371 h 377"/>
                              <a:gd name="T62" fmla="*/ 452 w 468"/>
                              <a:gd name="T63" fmla="*/ 367 h 377"/>
                              <a:gd name="T64" fmla="*/ 446 w 468"/>
                              <a:gd name="T65" fmla="*/ 362 h 377"/>
                              <a:gd name="T66" fmla="*/ 438 w 468"/>
                              <a:gd name="T67" fmla="*/ 359 h 377"/>
                              <a:gd name="T68" fmla="*/ 431 w 468"/>
                              <a:gd name="T69" fmla="*/ 353 h 377"/>
                              <a:gd name="T70" fmla="*/ 418 w 468"/>
                              <a:gd name="T71" fmla="*/ 343 h 377"/>
                              <a:gd name="T72" fmla="*/ 401 w 468"/>
                              <a:gd name="T73" fmla="*/ 330 h 377"/>
                              <a:gd name="T74" fmla="*/ 374 w 468"/>
                              <a:gd name="T75" fmla="*/ 309 h 377"/>
                              <a:gd name="T76" fmla="*/ 352 w 468"/>
                              <a:gd name="T77" fmla="*/ 293 h 377"/>
                              <a:gd name="T78" fmla="*/ 308 w 468"/>
                              <a:gd name="T79" fmla="*/ 258 h 377"/>
                              <a:gd name="T80" fmla="*/ 267 w 468"/>
                              <a:gd name="T81" fmla="*/ 225 h 377"/>
                              <a:gd name="T82" fmla="*/ 236 w 468"/>
                              <a:gd name="T83" fmla="*/ 201 h 377"/>
                              <a:gd name="T84" fmla="*/ 168 w 468"/>
                              <a:gd name="T85" fmla="*/ 145 h 377"/>
                              <a:gd name="T86" fmla="*/ 149 w 468"/>
                              <a:gd name="T87" fmla="*/ 130 h 377"/>
                              <a:gd name="T88" fmla="*/ 134 w 468"/>
                              <a:gd name="T89" fmla="*/ 118 h 377"/>
                              <a:gd name="T90" fmla="*/ 114 w 468"/>
                              <a:gd name="T91" fmla="*/ 101 h 377"/>
                              <a:gd name="T92" fmla="*/ 98 w 468"/>
                              <a:gd name="T93" fmla="*/ 87 h 377"/>
                              <a:gd name="T94" fmla="*/ 82 w 468"/>
                              <a:gd name="T95" fmla="*/ 75 h 377"/>
                              <a:gd name="T96" fmla="*/ 64 w 468"/>
                              <a:gd name="T97" fmla="*/ 60 h 377"/>
                              <a:gd name="T98" fmla="*/ 56 w 468"/>
                              <a:gd name="T99" fmla="*/ 53 h 377"/>
                              <a:gd name="T100" fmla="*/ 47 w 468"/>
                              <a:gd name="T101" fmla="*/ 44 h 377"/>
                              <a:gd name="T102" fmla="*/ 37 w 468"/>
                              <a:gd name="T103" fmla="*/ 38 h 377"/>
                              <a:gd name="T104" fmla="*/ 32 w 468"/>
                              <a:gd name="T105" fmla="*/ 31 h 377"/>
                              <a:gd name="T106" fmla="*/ 25 w 468"/>
                              <a:gd name="T107" fmla="*/ 25 h 377"/>
                              <a:gd name="T108" fmla="*/ 17 w 468"/>
                              <a:gd name="T109" fmla="*/ 18 h 377"/>
                              <a:gd name="T110" fmla="*/ 6 w 468"/>
                              <a:gd name="T111" fmla="*/ 9 h 377"/>
                              <a:gd name="T112" fmla="*/ 0 w 468"/>
                              <a:gd name="T113" fmla="*/ 2 h 377"/>
                              <a:gd name="T114" fmla="*/ 2 w 468"/>
                              <a:gd name="T115" fmla="*/ 0 h 377"/>
                            </a:gdLst>
                            <a:ahLst/>
                            <a:cxnLst>
                              <a:cxn ang="0">
                                <a:pos x="T0" y="T1"/>
                              </a:cxn>
                              <a:cxn ang="0">
                                <a:pos x="T2" y="T3"/>
                              </a:cxn>
                              <a:cxn ang="0">
                                <a:pos x="T4" y="T5"/>
                              </a:cxn>
                              <a:cxn ang="0">
                                <a:pos x="T6" y="T7"/>
                              </a:cxn>
                              <a:cxn ang="0">
                                <a:pos x="T8" y="T9"/>
                              </a:cxn>
                              <a:cxn ang="0">
                                <a:pos x="T10" y="T11"/>
                              </a:cxn>
                              <a:cxn ang="0">
                                <a:pos x="T12" y="T13"/>
                              </a:cxn>
                              <a:cxn ang="0">
                                <a:pos x="T14" y="T15"/>
                              </a:cxn>
                              <a:cxn ang="0">
                                <a:pos x="T16" y="T17"/>
                              </a:cxn>
                              <a:cxn ang="0">
                                <a:pos x="T18" y="T19"/>
                              </a:cxn>
                              <a:cxn ang="0">
                                <a:pos x="T20" y="T21"/>
                              </a:cxn>
                              <a:cxn ang="0">
                                <a:pos x="T22" y="T23"/>
                              </a:cxn>
                              <a:cxn ang="0">
                                <a:pos x="T24" y="T25"/>
                              </a:cxn>
                              <a:cxn ang="0">
                                <a:pos x="T26" y="T27"/>
                              </a:cxn>
                              <a:cxn ang="0">
                                <a:pos x="T28" y="T29"/>
                              </a:cxn>
                              <a:cxn ang="0">
                                <a:pos x="T30" y="T31"/>
                              </a:cxn>
                              <a:cxn ang="0">
                                <a:pos x="T32" y="T33"/>
                              </a:cxn>
                              <a:cxn ang="0">
                                <a:pos x="T34" y="T35"/>
                              </a:cxn>
                              <a:cxn ang="0">
                                <a:pos x="T36" y="T37"/>
                              </a:cxn>
                              <a:cxn ang="0">
                                <a:pos x="T38" y="T39"/>
                              </a:cxn>
                              <a:cxn ang="0">
                                <a:pos x="T40" y="T41"/>
                              </a:cxn>
                              <a:cxn ang="0">
                                <a:pos x="T42" y="T43"/>
                              </a:cxn>
                              <a:cxn ang="0">
                                <a:pos x="T44" y="T45"/>
                              </a:cxn>
                              <a:cxn ang="0">
                                <a:pos x="T46" y="T47"/>
                              </a:cxn>
                              <a:cxn ang="0">
                                <a:pos x="T48" y="T49"/>
                              </a:cxn>
                              <a:cxn ang="0">
                                <a:pos x="T50" y="T51"/>
                              </a:cxn>
                              <a:cxn ang="0">
                                <a:pos x="T52" y="T53"/>
                              </a:cxn>
                              <a:cxn ang="0">
                                <a:pos x="T54" y="T55"/>
                              </a:cxn>
                              <a:cxn ang="0">
                                <a:pos x="T56" y="T57"/>
                              </a:cxn>
                              <a:cxn ang="0">
                                <a:pos x="T58" y="T59"/>
                              </a:cxn>
                              <a:cxn ang="0">
                                <a:pos x="T60" y="T61"/>
                              </a:cxn>
                              <a:cxn ang="0">
                                <a:pos x="T62" y="T63"/>
                              </a:cxn>
                              <a:cxn ang="0">
                                <a:pos x="T64" y="T65"/>
                              </a:cxn>
                              <a:cxn ang="0">
                                <a:pos x="T66" y="T67"/>
                              </a:cxn>
                              <a:cxn ang="0">
                                <a:pos x="T68" y="T69"/>
                              </a:cxn>
                              <a:cxn ang="0">
                                <a:pos x="T70" y="T71"/>
                              </a:cxn>
                              <a:cxn ang="0">
                                <a:pos x="T72" y="T73"/>
                              </a:cxn>
                              <a:cxn ang="0">
                                <a:pos x="T74" y="T75"/>
                              </a:cxn>
                              <a:cxn ang="0">
                                <a:pos x="T76" y="T77"/>
                              </a:cxn>
                              <a:cxn ang="0">
                                <a:pos x="T78" y="T79"/>
                              </a:cxn>
                              <a:cxn ang="0">
                                <a:pos x="T80" y="T81"/>
                              </a:cxn>
                              <a:cxn ang="0">
                                <a:pos x="T82" y="T83"/>
                              </a:cxn>
                              <a:cxn ang="0">
                                <a:pos x="T84" y="T85"/>
                              </a:cxn>
                              <a:cxn ang="0">
                                <a:pos x="T86" y="T87"/>
                              </a:cxn>
                              <a:cxn ang="0">
                                <a:pos x="T88" y="T89"/>
                              </a:cxn>
                              <a:cxn ang="0">
                                <a:pos x="T90" y="T91"/>
                              </a:cxn>
                              <a:cxn ang="0">
                                <a:pos x="T92" y="T93"/>
                              </a:cxn>
                              <a:cxn ang="0">
                                <a:pos x="T94" y="T95"/>
                              </a:cxn>
                              <a:cxn ang="0">
                                <a:pos x="T96" y="T97"/>
                              </a:cxn>
                              <a:cxn ang="0">
                                <a:pos x="T98" y="T99"/>
                              </a:cxn>
                              <a:cxn ang="0">
                                <a:pos x="T100" y="T101"/>
                              </a:cxn>
                              <a:cxn ang="0">
                                <a:pos x="T102" y="T103"/>
                              </a:cxn>
                              <a:cxn ang="0">
                                <a:pos x="T104" y="T105"/>
                              </a:cxn>
                              <a:cxn ang="0">
                                <a:pos x="T106" y="T107"/>
                              </a:cxn>
                              <a:cxn ang="0">
                                <a:pos x="T108" y="T109"/>
                              </a:cxn>
                              <a:cxn ang="0">
                                <a:pos x="T110" y="T111"/>
                              </a:cxn>
                              <a:cxn ang="0">
                                <a:pos x="T112" y="T113"/>
                              </a:cxn>
                              <a:cxn ang="0">
                                <a:pos x="T114" y="T115"/>
                              </a:cxn>
                            </a:cxnLst>
                            <a:rect l="0" t="0" r="r" b="b"/>
                            <a:pathLst>
                              <a:path w="468" h="377">
                                <a:moveTo>
                                  <a:pt x="2" y="0"/>
                                </a:moveTo>
                                <a:lnTo>
                                  <a:pt x="10" y="7"/>
                                </a:lnTo>
                                <a:lnTo>
                                  <a:pt x="19" y="16"/>
                                </a:lnTo>
                                <a:lnTo>
                                  <a:pt x="27" y="23"/>
                                </a:lnTo>
                                <a:lnTo>
                                  <a:pt x="35" y="29"/>
                                </a:lnTo>
                                <a:lnTo>
                                  <a:pt x="42" y="36"/>
                                </a:lnTo>
                                <a:lnTo>
                                  <a:pt x="55" y="48"/>
                                </a:lnTo>
                                <a:lnTo>
                                  <a:pt x="69" y="59"/>
                                </a:lnTo>
                                <a:lnTo>
                                  <a:pt x="83" y="70"/>
                                </a:lnTo>
                                <a:lnTo>
                                  <a:pt x="94" y="79"/>
                                </a:lnTo>
                                <a:lnTo>
                                  <a:pt x="108" y="92"/>
                                </a:lnTo>
                                <a:lnTo>
                                  <a:pt x="137" y="115"/>
                                </a:lnTo>
                                <a:lnTo>
                                  <a:pt x="157" y="132"/>
                                </a:lnTo>
                                <a:lnTo>
                                  <a:pt x="182" y="151"/>
                                </a:lnTo>
                                <a:lnTo>
                                  <a:pt x="212" y="177"/>
                                </a:lnTo>
                                <a:lnTo>
                                  <a:pt x="234" y="194"/>
                                </a:lnTo>
                                <a:lnTo>
                                  <a:pt x="281" y="232"/>
                                </a:lnTo>
                                <a:lnTo>
                                  <a:pt x="346" y="283"/>
                                </a:lnTo>
                                <a:lnTo>
                                  <a:pt x="376" y="305"/>
                                </a:lnTo>
                                <a:lnTo>
                                  <a:pt x="403" y="327"/>
                                </a:lnTo>
                                <a:lnTo>
                                  <a:pt x="417" y="337"/>
                                </a:lnTo>
                                <a:lnTo>
                                  <a:pt x="430" y="347"/>
                                </a:lnTo>
                                <a:lnTo>
                                  <a:pt x="438" y="353"/>
                                </a:lnTo>
                                <a:lnTo>
                                  <a:pt x="447" y="359"/>
                                </a:lnTo>
                                <a:lnTo>
                                  <a:pt x="453" y="362"/>
                                </a:lnTo>
                                <a:lnTo>
                                  <a:pt x="459" y="368"/>
                                </a:lnTo>
                                <a:lnTo>
                                  <a:pt x="464" y="371"/>
                                </a:lnTo>
                                <a:lnTo>
                                  <a:pt x="467" y="373"/>
                                </a:lnTo>
                                <a:lnTo>
                                  <a:pt x="465" y="374"/>
                                </a:lnTo>
                                <a:lnTo>
                                  <a:pt x="463" y="376"/>
                                </a:lnTo>
                                <a:lnTo>
                                  <a:pt x="457" y="371"/>
                                </a:lnTo>
                                <a:lnTo>
                                  <a:pt x="452" y="367"/>
                                </a:lnTo>
                                <a:lnTo>
                                  <a:pt x="446" y="362"/>
                                </a:lnTo>
                                <a:lnTo>
                                  <a:pt x="438" y="359"/>
                                </a:lnTo>
                                <a:lnTo>
                                  <a:pt x="431" y="353"/>
                                </a:lnTo>
                                <a:lnTo>
                                  <a:pt x="418" y="343"/>
                                </a:lnTo>
                                <a:lnTo>
                                  <a:pt x="401" y="330"/>
                                </a:lnTo>
                                <a:lnTo>
                                  <a:pt x="374" y="309"/>
                                </a:lnTo>
                                <a:lnTo>
                                  <a:pt x="352" y="293"/>
                                </a:lnTo>
                                <a:lnTo>
                                  <a:pt x="308" y="258"/>
                                </a:lnTo>
                                <a:lnTo>
                                  <a:pt x="267" y="225"/>
                                </a:lnTo>
                                <a:lnTo>
                                  <a:pt x="236" y="201"/>
                                </a:lnTo>
                                <a:lnTo>
                                  <a:pt x="168" y="145"/>
                                </a:lnTo>
                                <a:lnTo>
                                  <a:pt x="149" y="130"/>
                                </a:lnTo>
                                <a:lnTo>
                                  <a:pt x="134" y="118"/>
                                </a:lnTo>
                                <a:lnTo>
                                  <a:pt x="114" y="101"/>
                                </a:lnTo>
                                <a:lnTo>
                                  <a:pt x="98" y="87"/>
                                </a:lnTo>
                                <a:lnTo>
                                  <a:pt x="82" y="75"/>
                                </a:lnTo>
                                <a:lnTo>
                                  <a:pt x="64" y="60"/>
                                </a:lnTo>
                                <a:lnTo>
                                  <a:pt x="56" y="53"/>
                                </a:lnTo>
                                <a:lnTo>
                                  <a:pt x="47" y="44"/>
                                </a:lnTo>
                                <a:lnTo>
                                  <a:pt x="37" y="38"/>
                                </a:lnTo>
                                <a:lnTo>
                                  <a:pt x="32" y="31"/>
                                </a:lnTo>
                                <a:lnTo>
                                  <a:pt x="25" y="25"/>
                                </a:lnTo>
                                <a:lnTo>
                                  <a:pt x="17" y="18"/>
                                </a:lnTo>
                                <a:lnTo>
                                  <a:pt x="6" y="9"/>
                                </a:lnTo>
                                <a:lnTo>
                                  <a:pt x="0" y="2"/>
                                </a:lnTo>
                                <a:lnTo>
                                  <a:pt x="2" y="0"/>
                                </a:lnTo>
                              </a:path>
                            </a:pathLst>
                          </a:custGeom>
                          <a:solidFill>
                            <a:srgbClr val="FC0128"/>
                          </a:solidFill>
                          <a:ln>
                            <a:noFill/>
                          </a:ln>
                          <a:effectLst/>
                          <a:extLst>
                            <a:ext uri="{91240B29-F687-4F45-9708-019B960494DF}">
                              <a14:hiddenLine xmlns:a14="http://schemas.microsoft.com/office/drawing/2010/main" w="9525" cap="rnd">
                                <a:solidFill>
                                  <a:schemeClr val="tx1"/>
                                </a:solidFill>
                                <a:round/>
                                <a:headEnd type="none" w="sm" len="sm"/>
                                <a:tailEnd type="none" w="sm" len="sm"/>
                              </a14:hiddenLine>
                            </a:ex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chemeClr val="bg2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  <p:txBody>
                          <a:bodyPr/>
                          <a:lstStyle/>
                          <a:p>
                            <a:endParaRPr lang="ru-RU"/>
                          </a:p>
                        </p:txBody>
                      </p:sp>
                      <p:sp>
                        <p:nvSpPr>
                          <p:cNvPr id="84" name="Freeform 2005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4927" y="4673"/>
                            <a:ext cx="141" cy="124"/>
                          </a:xfrm>
                          <a:custGeom>
                            <a:avLst/>
                            <a:gdLst>
                              <a:gd name="T0" fmla="*/ 0 w 141"/>
                              <a:gd name="T1" fmla="*/ 0 h 124"/>
                              <a:gd name="T2" fmla="*/ 15 w 141"/>
                              <a:gd name="T3" fmla="*/ 15 h 124"/>
                              <a:gd name="T4" fmla="*/ 29 w 141"/>
                              <a:gd name="T5" fmla="*/ 27 h 124"/>
                              <a:gd name="T6" fmla="*/ 45 w 141"/>
                              <a:gd name="T7" fmla="*/ 40 h 124"/>
                              <a:gd name="T8" fmla="*/ 60 w 141"/>
                              <a:gd name="T9" fmla="*/ 54 h 124"/>
                              <a:gd name="T10" fmla="*/ 81 w 141"/>
                              <a:gd name="T11" fmla="*/ 73 h 124"/>
                              <a:gd name="T12" fmla="*/ 103 w 141"/>
                              <a:gd name="T13" fmla="*/ 91 h 124"/>
                              <a:gd name="T14" fmla="*/ 122 w 141"/>
                              <a:gd name="T15" fmla="*/ 107 h 124"/>
                              <a:gd name="T16" fmla="*/ 140 w 141"/>
                              <a:gd name="T17" fmla="*/ 123 h 124"/>
                            </a:gdLst>
                            <a:ahLst/>
                            <a:cxnLst>
                              <a:cxn ang="0">
                                <a:pos x="T0" y="T1"/>
                              </a:cxn>
                              <a:cxn ang="0">
                                <a:pos x="T2" y="T3"/>
                              </a:cxn>
                              <a:cxn ang="0">
                                <a:pos x="T4" y="T5"/>
                              </a:cxn>
                              <a:cxn ang="0">
                                <a:pos x="T6" y="T7"/>
                              </a:cxn>
                              <a:cxn ang="0">
                                <a:pos x="T8" y="T9"/>
                              </a:cxn>
                              <a:cxn ang="0">
                                <a:pos x="T10" y="T11"/>
                              </a:cxn>
                              <a:cxn ang="0">
                                <a:pos x="T12" y="T13"/>
                              </a:cxn>
                              <a:cxn ang="0">
                                <a:pos x="T14" y="T15"/>
                              </a:cxn>
                              <a:cxn ang="0">
                                <a:pos x="T16" y="T17"/>
                              </a:cxn>
                            </a:cxnLst>
                            <a:rect l="0" t="0" r="r" b="b"/>
                            <a:pathLst>
                              <a:path w="141" h="124">
                                <a:moveTo>
                                  <a:pt x="0" y="0"/>
                                </a:moveTo>
                                <a:lnTo>
                                  <a:pt x="15" y="15"/>
                                </a:lnTo>
                                <a:lnTo>
                                  <a:pt x="29" y="27"/>
                                </a:lnTo>
                                <a:lnTo>
                                  <a:pt x="45" y="40"/>
                                </a:lnTo>
                                <a:lnTo>
                                  <a:pt x="60" y="54"/>
                                </a:lnTo>
                                <a:lnTo>
                                  <a:pt x="81" y="73"/>
                                </a:lnTo>
                                <a:lnTo>
                                  <a:pt x="103" y="91"/>
                                </a:lnTo>
                                <a:lnTo>
                                  <a:pt x="122" y="107"/>
                                </a:lnTo>
                                <a:lnTo>
                                  <a:pt x="140" y="123"/>
                                </a:lnTo>
                              </a:path>
                            </a:pathLst>
                          </a:custGeom>
                          <a:solidFill>
                            <a:srgbClr val="FC0128"/>
                          </a:solidFill>
                          <a:ln w="12700" cap="rnd" cmpd="sng">
                            <a:solidFill>
                              <a:srgbClr val="000000"/>
                            </a:solidFill>
                            <a:prstDash val="solid"/>
                            <a:round/>
                            <a:headEnd type="none" w="sm" len="sm"/>
                            <a:tailEnd type="none" w="sm" len="sm"/>
                          </a:ln>
                          <a:effectLst/>
                          <a:extLs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chemeClr val="bg2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  <p:txBody>
                          <a:bodyPr/>
                          <a:lstStyle/>
                          <a:p>
                            <a:endParaRPr lang="ru-RU"/>
                          </a:p>
                        </p:txBody>
                      </p:sp>
                      <p:sp>
                        <p:nvSpPr>
                          <p:cNvPr id="85" name="Freeform 2006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4879" y="4636"/>
                            <a:ext cx="20" cy="19"/>
                          </a:xfrm>
                          <a:custGeom>
                            <a:avLst/>
                            <a:gdLst>
                              <a:gd name="T0" fmla="*/ 2 w 20"/>
                              <a:gd name="T1" fmla="*/ 0 h 19"/>
                              <a:gd name="T2" fmla="*/ 6 w 20"/>
                              <a:gd name="T3" fmla="*/ 3 h 19"/>
                              <a:gd name="T4" fmla="*/ 10 w 20"/>
                              <a:gd name="T5" fmla="*/ 8 h 19"/>
                              <a:gd name="T6" fmla="*/ 16 w 20"/>
                              <a:gd name="T7" fmla="*/ 12 h 19"/>
                              <a:gd name="T8" fmla="*/ 19 w 20"/>
                              <a:gd name="T9" fmla="*/ 15 h 19"/>
                              <a:gd name="T10" fmla="*/ 17 w 20"/>
                              <a:gd name="T11" fmla="*/ 18 h 19"/>
                              <a:gd name="T12" fmla="*/ 13 w 20"/>
                              <a:gd name="T13" fmla="*/ 15 h 19"/>
                              <a:gd name="T14" fmla="*/ 8 w 20"/>
                              <a:gd name="T15" fmla="*/ 11 h 19"/>
                              <a:gd name="T16" fmla="*/ 3 w 20"/>
                              <a:gd name="T17" fmla="*/ 8 h 19"/>
                              <a:gd name="T18" fmla="*/ 0 w 20"/>
                              <a:gd name="T19" fmla="*/ 4 h 19"/>
                              <a:gd name="T20" fmla="*/ 2 w 20"/>
                              <a:gd name="T21" fmla="*/ 0 h 19"/>
                            </a:gdLst>
                            <a:ahLst/>
                            <a:cxnLst>
                              <a:cxn ang="0">
                                <a:pos x="T0" y="T1"/>
                              </a:cxn>
                              <a:cxn ang="0">
                                <a:pos x="T2" y="T3"/>
                              </a:cxn>
                              <a:cxn ang="0">
                                <a:pos x="T4" y="T5"/>
                              </a:cxn>
                              <a:cxn ang="0">
                                <a:pos x="T6" y="T7"/>
                              </a:cxn>
                              <a:cxn ang="0">
                                <a:pos x="T8" y="T9"/>
                              </a:cxn>
                              <a:cxn ang="0">
                                <a:pos x="T10" y="T11"/>
                              </a:cxn>
                              <a:cxn ang="0">
                                <a:pos x="T12" y="T13"/>
                              </a:cxn>
                              <a:cxn ang="0">
                                <a:pos x="T14" y="T15"/>
                              </a:cxn>
                              <a:cxn ang="0">
                                <a:pos x="T16" y="T17"/>
                              </a:cxn>
                              <a:cxn ang="0">
                                <a:pos x="T18" y="T19"/>
                              </a:cxn>
                              <a:cxn ang="0">
                                <a:pos x="T20" y="T21"/>
                              </a:cxn>
                            </a:cxnLst>
                            <a:rect l="0" t="0" r="r" b="b"/>
                            <a:pathLst>
                              <a:path w="20" h="19">
                                <a:moveTo>
                                  <a:pt x="2" y="0"/>
                                </a:moveTo>
                                <a:lnTo>
                                  <a:pt x="6" y="3"/>
                                </a:lnTo>
                                <a:lnTo>
                                  <a:pt x="10" y="8"/>
                                </a:lnTo>
                                <a:lnTo>
                                  <a:pt x="16" y="12"/>
                                </a:lnTo>
                                <a:lnTo>
                                  <a:pt x="19" y="15"/>
                                </a:lnTo>
                                <a:lnTo>
                                  <a:pt x="17" y="18"/>
                                </a:lnTo>
                                <a:lnTo>
                                  <a:pt x="13" y="15"/>
                                </a:lnTo>
                                <a:lnTo>
                                  <a:pt x="8" y="11"/>
                                </a:lnTo>
                                <a:lnTo>
                                  <a:pt x="3" y="8"/>
                                </a:lnTo>
                                <a:lnTo>
                                  <a:pt x="0" y="4"/>
                                </a:lnTo>
                                <a:lnTo>
                                  <a:pt x="2" y="0"/>
                                </a:lnTo>
                              </a:path>
                            </a:pathLst>
                          </a:custGeom>
                          <a:solidFill>
                            <a:srgbClr val="FC0128"/>
                          </a:solidFill>
                          <a:ln w="12700" cap="rnd" cmpd="sng">
                            <a:solidFill>
                              <a:srgbClr val="000000"/>
                            </a:solidFill>
                            <a:prstDash val="solid"/>
                            <a:round/>
                            <a:headEnd type="none" w="sm" len="sm"/>
                            <a:tailEnd type="none" w="sm" len="sm"/>
                          </a:ln>
                          <a:effectLst/>
                          <a:extLs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chemeClr val="bg2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  <p:txBody>
                          <a:bodyPr/>
                          <a:lstStyle/>
                          <a:p>
                            <a:endParaRPr lang="ru-RU"/>
                          </a:p>
                        </p:txBody>
                      </p:sp>
                    </p:grpSp>
                  </p:grpSp>
                  <p:sp>
                    <p:nvSpPr>
                      <p:cNvPr id="80" name="Freeform 2007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4962" y="4619"/>
                        <a:ext cx="343" cy="270"/>
                      </a:xfrm>
                      <a:custGeom>
                        <a:avLst/>
                        <a:gdLst>
                          <a:gd name="T0" fmla="*/ 0 w 343"/>
                          <a:gd name="T1" fmla="*/ 0 h 270"/>
                          <a:gd name="T2" fmla="*/ 66 w 343"/>
                          <a:gd name="T3" fmla="*/ 51 h 270"/>
                          <a:gd name="T4" fmla="*/ 96 w 343"/>
                          <a:gd name="T5" fmla="*/ 72 h 270"/>
                          <a:gd name="T6" fmla="*/ 124 w 343"/>
                          <a:gd name="T7" fmla="*/ 94 h 270"/>
                          <a:gd name="T8" fmla="*/ 155 w 343"/>
                          <a:gd name="T9" fmla="*/ 117 h 270"/>
                          <a:gd name="T10" fmla="*/ 183 w 343"/>
                          <a:gd name="T11" fmla="*/ 137 h 270"/>
                          <a:gd name="T12" fmla="*/ 212 w 343"/>
                          <a:gd name="T13" fmla="*/ 160 h 270"/>
                          <a:gd name="T14" fmla="*/ 232 w 343"/>
                          <a:gd name="T15" fmla="*/ 175 h 270"/>
                          <a:gd name="T16" fmla="*/ 252 w 343"/>
                          <a:gd name="T17" fmla="*/ 189 h 270"/>
                          <a:gd name="T18" fmla="*/ 268 w 343"/>
                          <a:gd name="T19" fmla="*/ 200 h 270"/>
                          <a:gd name="T20" fmla="*/ 279 w 343"/>
                          <a:gd name="T21" fmla="*/ 210 h 270"/>
                          <a:gd name="T22" fmla="*/ 288 w 343"/>
                          <a:gd name="T23" fmla="*/ 217 h 270"/>
                          <a:gd name="T24" fmla="*/ 299 w 343"/>
                          <a:gd name="T25" fmla="*/ 225 h 270"/>
                          <a:gd name="T26" fmla="*/ 308 w 343"/>
                          <a:gd name="T27" fmla="*/ 232 h 270"/>
                          <a:gd name="T28" fmla="*/ 313 w 343"/>
                          <a:gd name="T29" fmla="*/ 236 h 270"/>
                          <a:gd name="T30" fmla="*/ 319 w 343"/>
                          <a:gd name="T31" fmla="*/ 243 h 270"/>
                          <a:gd name="T32" fmla="*/ 324 w 343"/>
                          <a:gd name="T33" fmla="*/ 246 h 270"/>
                          <a:gd name="T34" fmla="*/ 330 w 343"/>
                          <a:gd name="T35" fmla="*/ 252 h 270"/>
                          <a:gd name="T36" fmla="*/ 336 w 343"/>
                          <a:gd name="T37" fmla="*/ 258 h 270"/>
                          <a:gd name="T38" fmla="*/ 340 w 343"/>
                          <a:gd name="T39" fmla="*/ 263 h 270"/>
                          <a:gd name="T40" fmla="*/ 342 w 343"/>
                          <a:gd name="T41" fmla="*/ 269 h 270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  <a:cxn ang="0">
                            <a:pos x="T10" y="T11"/>
                          </a:cxn>
                          <a:cxn ang="0">
                            <a:pos x="T12" y="T13"/>
                          </a:cxn>
                          <a:cxn ang="0">
                            <a:pos x="T14" y="T15"/>
                          </a:cxn>
                          <a:cxn ang="0">
                            <a:pos x="T16" y="T17"/>
                          </a:cxn>
                          <a:cxn ang="0">
                            <a:pos x="T18" y="T19"/>
                          </a:cxn>
                          <a:cxn ang="0">
                            <a:pos x="T20" y="T21"/>
                          </a:cxn>
                          <a:cxn ang="0">
                            <a:pos x="T22" y="T23"/>
                          </a:cxn>
                          <a:cxn ang="0">
                            <a:pos x="T24" y="T25"/>
                          </a:cxn>
                          <a:cxn ang="0">
                            <a:pos x="T26" y="T27"/>
                          </a:cxn>
                          <a:cxn ang="0">
                            <a:pos x="T28" y="T29"/>
                          </a:cxn>
                          <a:cxn ang="0">
                            <a:pos x="T30" y="T31"/>
                          </a:cxn>
                          <a:cxn ang="0">
                            <a:pos x="T32" y="T33"/>
                          </a:cxn>
                          <a:cxn ang="0">
                            <a:pos x="T34" y="T35"/>
                          </a:cxn>
                          <a:cxn ang="0">
                            <a:pos x="T36" y="T37"/>
                          </a:cxn>
                          <a:cxn ang="0">
                            <a:pos x="T38" y="T39"/>
                          </a:cxn>
                          <a:cxn ang="0">
                            <a:pos x="T40" y="T41"/>
                          </a:cxn>
                        </a:cxnLst>
                        <a:rect l="0" t="0" r="r" b="b"/>
                        <a:pathLst>
                          <a:path w="343" h="270">
                            <a:moveTo>
                              <a:pt x="0" y="0"/>
                            </a:moveTo>
                            <a:lnTo>
                              <a:pt x="66" y="51"/>
                            </a:lnTo>
                            <a:lnTo>
                              <a:pt x="96" y="72"/>
                            </a:lnTo>
                            <a:lnTo>
                              <a:pt x="124" y="94"/>
                            </a:lnTo>
                            <a:lnTo>
                              <a:pt x="155" y="117"/>
                            </a:lnTo>
                            <a:lnTo>
                              <a:pt x="183" y="137"/>
                            </a:lnTo>
                            <a:lnTo>
                              <a:pt x="212" y="160"/>
                            </a:lnTo>
                            <a:lnTo>
                              <a:pt x="232" y="175"/>
                            </a:lnTo>
                            <a:lnTo>
                              <a:pt x="252" y="189"/>
                            </a:lnTo>
                            <a:lnTo>
                              <a:pt x="268" y="200"/>
                            </a:lnTo>
                            <a:lnTo>
                              <a:pt x="279" y="210"/>
                            </a:lnTo>
                            <a:lnTo>
                              <a:pt x="288" y="217"/>
                            </a:lnTo>
                            <a:lnTo>
                              <a:pt x="299" y="225"/>
                            </a:lnTo>
                            <a:lnTo>
                              <a:pt x="308" y="232"/>
                            </a:lnTo>
                            <a:lnTo>
                              <a:pt x="313" y="236"/>
                            </a:lnTo>
                            <a:lnTo>
                              <a:pt x="319" y="243"/>
                            </a:lnTo>
                            <a:lnTo>
                              <a:pt x="324" y="246"/>
                            </a:lnTo>
                            <a:lnTo>
                              <a:pt x="330" y="252"/>
                            </a:lnTo>
                            <a:lnTo>
                              <a:pt x="336" y="258"/>
                            </a:lnTo>
                            <a:lnTo>
                              <a:pt x="340" y="263"/>
                            </a:lnTo>
                            <a:lnTo>
                              <a:pt x="342" y="269"/>
                            </a:lnTo>
                          </a:path>
                        </a:pathLst>
                      </a:custGeom>
                      <a:solidFill>
                        <a:srgbClr val="FC0128"/>
                      </a:solidFill>
                      <a:ln w="12700" cap="rnd" cmpd="sng">
                        <a:solidFill>
                          <a:srgbClr val="000000"/>
                        </a:solidFill>
                        <a:prstDash val="solid"/>
                        <a:round/>
                        <a:headEnd type="none" w="sm" len="sm"/>
                        <a:tailEnd type="none" w="sm" len="sm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/>
                      <a:lstStyle/>
                      <a:p>
                        <a:endParaRPr lang="ru-RU"/>
                      </a:p>
                    </p:txBody>
                  </p:sp>
                </p:grpSp>
                <p:sp>
                  <p:nvSpPr>
                    <p:cNvPr id="78" name="Freeform 2008"/>
                    <p:cNvSpPr>
                      <a:spLocks/>
                    </p:cNvSpPr>
                    <p:nvPr/>
                  </p:nvSpPr>
                  <p:spPr bwMode="auto">
                    <a:xfrm>
                      <a:off x="5072" y="4675"/>
                      <a:ext cx="17" cy="17"/>
                    </a:xfrm>
                    <a:custGeom>
                      <a:avLst/>
                      <a:gdLst>
                        <a:gd name="T0" fmla="*/ 8 w 17"/>
                        <a:gd name="T1" fmla="*/ 0 h 17"/>
                        <a:gd name="T2" fmla="*/ 0 w 17"/>
                        <a:gd name="T3" fmla="*/ 10 h 17"/>
                        <a:gd name="T4" fmla="*/ 8 w 17"/>
                        <a:gd name="T5" fmla="*/ 16 h 17"/>
                        <a:gd name="T6" fmla="*/ 16 w 17"/>
                        <a:gd name="T7" fmla="*/ 5 h 17"/>
                        <a:gd name="T8" fmla="*/ 8 w 17"/>
                        <a:gd name="T9" fmla="*/ 0 h 17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7" h="17">
                          <a:moveTo>
                            <a:pt x="8" y="0"/>
                          </a:moveTo>
                          <a:lnTo>
                            <a:pt x="0" y="10"/>
                          </a:lnTo>
                          <a:lnTo>
                            <a:pt x="8" y="16"/>
                          </a:lnTo>
                          <a:lnTo>
                            <a:pt x="16" y="5"/>
                          </a:lnTo>
                          <a:lnTo>
                            <a:pt x="8" y="0"/>
                          </a:lnTo>
                        </a:path>
                      </a:pathLst>
                    </a:custGeom>
                    <a:solidFill>
                      <a:srgbClr val="FC0128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 cap="rnd">
                          <a:solidFill>
                            <a:schemeClr val="tx1"/>
                          </a:solidFill>
                          <a:round/>
                          <a:headEnd type="none" w="sm" len="sm"/>
                          <a:tailEnd type="none" w="sm" len="sm"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</p:grpSp>
            </p:grpSp>
          </p:grpSp>
        </p:grpSp>
        <p:grpSp>
          <p:nvGrpSpPr>
            <p:cNvPr id="67" name="Group 2009"/>
            <p:cNvGrpSpPr>
              <a:grpSpLocks/>
            </p:cNvGrpSpPr>
            <p:nvPr/>
          </p:nvGrpSpPr>
          <p:grpSpPr bwMode="auto">
            <a:xfrm rot="-2414182">
              <a:off x="502" y="4719"/>
              <a:ext cx="374" cy="285"/>
              <a:chOff x="5003" y="4573"/>
              <a:chExt cx="358" cy="297"/>
            </a:xfrm>
          </p:grpSpPr>
          <p:sp>
            <p:nvSpPr>
              <p:cNvPr id="68" name="Freeform 2010"/>
              <p:cNvSpPr>
                <a:spLocks/>
              </p:cNvSpPr>
              <p:nvPr/>
            </p:nvSpPr>
            <p:spPr bwMode="auto">
              <a:xfrm>
                <a:off x="5003" y="4573"/>
                <a:ext cx="17" cy="17"/>
              </a:xfrm>
              <a:custGeom>
                <a:avLst/>
                <a:gdLst>
                  <a:gd name="T0" fmla="*/ 5 w 17"/>
                  <a:gd name="T1" fmla="*/ 0 h 17"/>
                  <a:gd name="T2" fmla="*/ 0 w 17"/>
                  <a:gd name="T3" fmla="*/ 7 h 17"/>
                  <a:gd name="T4" fmla="*/ 10 w 17"/>
                  <a:gd name="T5" fmla="*/ 16 h 17"/>
                  <a:gd name="T6" fmla="*/ 16 w 17"/>
                  <a:gd name="T7" fmla="*/ 8 h 17"/>
                  <a:gd name="T8" fmla="*/ 5 w 17"/>
                  <a:gd name="T9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5" y="0"/>
                    </a:moveTo>
                    <a:lnTo>
                      <a:pt x="0" y="7"/>
                    </a:lnTo>
                    <a:lnTo>
                      <a:pt x="10" y="16"/>
                    </a:lnTo>
                    <a:lnTo>
                      <a:pt x="16" y="8"/>
                    </a:lnTo>
                    <a:lnTo>
                      <a:pt x="5" y="0"/>
                    </a:lnTo>
                  </a:path>
                </a:pathLst>
              </a:custGeom>
              <a:solidFill>
                <a:srgbClr val="FFFF9F"/>
              </a:solidFill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9" name="Freeform 2011"/>
              <p:cNvSpPr>
                <a:spLocks/>
              </p:cNvSpPr>
              <p:nvPr/>
            </p:nvSpPr>
            <p:spPr bwMode="auto">
              <a:xfrm>
                <a:off x="5103" y="4659"/>
                <a:ext cx="17" cy="17"/>
              </a:xfrm>
              <a:custGeom>
                <a:avLst/>
                <a:gdLst>
                  <a:gd name="T0" fmla="*/ 5 w 17"/>
                  <a:gd name="T1" fmla="*/ 0 h 17"/>
                  <a:gd name="T2" fmla="*/ 16 w 17"/>
                  <a:gd name="T3" fmla="*/ 9 h 17"/>
                  <a:gd name="T4" fmla="*/ 10 w 17"/>
                  <a:gd name="T5" fmla="*/ 16 h 17"/>
                  <a:gd name="T6" fmla="*/ 0 w 17"/>
                  <a:gd name="T7" fmla="*/ 6 h 17"/>
                  <a:gd name="T8" fmla="*/ 5 w 17"/>
                  <a:gd name="T9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5" y="0"/>
                    </a:moveTo>
                    <a:lnTo>
                      <a:pt x="16" y="9"/>
                    </a:lnTo>
                    <a:lnTo>
                      <a:pt x="10" y="16"/>
                    </a:lnTo>
                    <a:lnTo>
                      <a:pt x="0" y="6"/>
                    </a:lnTo>
                    <a:lnTo>
                      <a:pt x="5" y="0"/>
                    </a:lnTo>
                  </a:path>
                </a:pathLst>
              </a:custGeom>
              <a:solidFill>
                <a:srgbClr val="FFFF9F"/>
              </a:solidFill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0" name="Freeform 2012"/>
              <p:cNvSpPr>
                <a:spLocks/>
              </p:cNvSpPr>
              <p:nvPr/>
            </p:nvSpPr>
            <p:spPr bwMode="auto">
              <a:xfrm>
                <a:off x="5344" y="4853"/>
                <a:ext cx="17" cy="17"/>
              </a:xfrm>
              <a:custGeom>
                <a:avLst/>
                <a:gdLst>
                  <a:gd name="T0" fmla="*/ 6 w 17"/>
                  <a:gd name="T1" fmla="*/ 0 h 17"/>
                  <a:gd name="T2" fmla="*/ 16 w 17"/>
                  <a:gd name="T3" fmla="*/ 8 h 17"/>
                  <a:gd name="T4" fmla="*/ 10 w 17"/>
                  <a:gd name="T5" fmla="*/ 16 h 17"/>
                  <a:gd name="T6" fmla="*/ 0 w 17"/>
                  <a:gd name="T7" fmla="*/ 8 h 17"/>
                  <a:gd name="T8" fmla="*/ 6 w 17"/>
                  <a:gd name="T9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6" y="0"/>
                    </a:moveTo>
                    <a:lnTo>
                      <a:pt x="16" y="8"/>
                    </a:lnTo>
                    <a:lnTo>
                      <a:pt x="10" y="16"/>
                    </a:lnTo>
                    <a:lnTo>
                      <a:pt x="0" y="8"/>
                    </a:lnTo>
                    <a:lnTo>
                      <a:pt x="6" y="0"/>
                    </a:lnTo>
                  </a:path>
                </a:pathLst>
              </a:custGeom>
              <a:solidFill>
                <a:srgbClr val="FFFF9F"/>
              </a:solidFill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</p:grpSp>
      </p:grpSp>
      <p:grpSp>
        <p:nvGrpSpPr>
          <p:cNvPr id="148" name="Группа 147"/>
          <p:cNvGrpSpPr/>
          <p:nvPr/>
        </p:nvGrpSpPr>
        <p:grpSpPr>
          <a:xfrm>
            <a:off x="5608723" y="3463741"/>
            <a:ext cx="168841" cy="200804"/>
            <a:chOff x="7198893" y="6400559"/>
            <a:chExt cx="168841" cy="200804"/>
          </a:xfrm>
        </p:grpSpPr>
        <p:sp>
          <p:nvSpPr>
            <p:cNvPr id="150" name="Скругленный прямоугольник 149"/>
            <p:cNvSpPr/>
            <p:nvPr/>
          </p:nvSpPr>
          <p:spPr>
            <a:xfrm>
              <a:off x="7198893" y="6400559"/>
              <a:ext cx="168841" cy="200804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52" name="Овал 151"/>
            <p:cNvSpPr/>
            <p:nvPr/>
          </p:nvSpPr>
          <p:spPr>
            <a:xfrm>
              <a:off x="7222956" y="6436359"/>
              <a:ext cx="126630" cy="139537"/>
            </a:xfrm>
            <a:prstGeom prst="ellipse">
              <a:avLst/>
            </a:prstGeom>
            <a:solidFill>
              <a:srgbClr val="00B0F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153" name="Text Box 182"/>
          <p:cNvSpPr txBox="1">
            <a:spLocks noChangeArrowheads="1"/>
          </p:cNvSpPr>
          <p:nvPr/>
        </p:nvSpPr>
        <p:spPr bwMode="auto">
          <a:xfrm>
            <a:off x="207724" y="5242257"/>
            <a:ext cx="876006" cy="165232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 err="1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Дюрсо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54" name="Text Box 182"/>
          <p:cNvSpPr txBox="1">
            <a:spLocks noChangeArrowheads="1"/>
          </p:cNvSpPr>
          <p:nvPr/>
        </p:nvSpPr>
        <p:spPr bwMode="auto">
          <a:xfrm>
            <a:off x="395021" y="4557557"/>
            <a:ext cx="1088214" cy="164686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Абрау-Дюрсо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0" name="Прямоугольник 9"/>
          <p:cNvSpPr/>
          <p:nvPr/>
        </p:nvSpPr>
        <p:spPr>
          <a:xfrm>
            <a:off x="2762538" y="1022422"/>
            <a:ext cx="612536" cy="203965"/>
          </a:xfrm>
          <a:prstGeom prst="rect">
            <a:avLst/>
          </a:prstGeom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1200" dirty="0" smtClean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А-290</a:t>
            </a:r>
            <a:endParaRPr lang="ru-RU" sz="1200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11" name="Группа 10"/>
          <p:cNvGrpSpPr/>
          <p:nvPr/>
        </p:nvGrpSpPr>
        <p:grpSpPr>
          <a:xfrm>
            <a:off x="6897577" y="5151121"/>
            <a:ext cx="2249979" cy="1694946"/>
            <a:chOff x="6897577" y="5151121"/>
            <a:chExt cx="2249979" cy="1694946"/>
          </a:xfrm>
        </p:grpSpPr>
        <p:grpSp>
          <p:nvGrpSpPr>
            <p:cNvPr id="137" name="Группа 1145"/>
            <p:cNvGrpSpPr/>
            <p:nvPr/>
          </p:nvGrpSpPr>
          <p:grpSpPr>
            <a:xfrm>
              <a:off x="6897577" y="5151121"/>
              <a:ext cx="2249979" cy="1694946"/>
              <a:chOff x="6759625" y="4893992"/>
              <a:chExt cx="2096871" cy="1946188"/>
            </a:xfrm>
          </p:grpSpPr>
          <p:sp>
            <p:nvSpPr>
              <p:cNvPr id="162" name="Rectangle 93"/>
              <p:cNvSpPr>
                <a:spLocks noChangeArrowheads="1"/>
              </p:cNvSpPr>
              <p:nvPr/>
            </p:nvSpPr>
            <p:spPr bwMode="auto">
              <a:xfrm>
                <a:off x="6759625" y="4918615"/>
                <a:ext cx="2096871" cy="1921565"/>
              </a:xfrm>
              <a:prstGeom prst="rect">
                <a:avLst/>
              </a:prstGeom>
              <a:solidFill>
                <a:schemeClr val="bg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endParaRPr lang="ru-RU" altLang="ru-RU" sz="675" dirty="0">
                  <a:solidFill>
                    <a:srgbClr val="000000"/>
                  </a:solidFill>
                  <a:latin typeface="Calibri" panose="020F050202020403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3" name="Text Box 97"/>
              <p:cNvSpPr txBox="1">
                <a:spLocks noChangeArrowheads="1"/>
              </p:cNvSpPr>
              <p:nvPr/>
            </p:nvSpPr>
            <p:spPr bwMode="auto">
              <a:xfrm>
                <a:off x="7197788" y="4893992"/>
                <a:ext cx="1606383" cy="1797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127985" tIns="63994" rIns="127985" bIns="63994">
                <a:spAutoFit/>
              </a:bodyPr>
              <a:lstStyle>
                <a:lvl1pPr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r>
                  <a:rPr lang="ru-RU" altLang="ru-RU" sz="800" i="1" dirty="0">
                    <a:solidFill>
                      <a:srgbClr val="000000"/>
                    </a:solidFill>
                    <a:cs typeface="Arial" panose="020B0604020202020204" pitchFamily="34" charset="0"/>
                  </a:rPr>
                  <a:t>Условные обозначения</a:t>
                </a:r>
              </a:p>
            </p:txBody>
          </p:sp>
          <p:sp>
            <p:nvSpPr>
              <p:cNvPr id="164" name="Text Box 97"/>
              <p:cNvSpPr txBox="1">
                <a:spLocks noChangeArrowheads="1"/>
              </p:cNvSpPr>
              <p:nvPr/>
            </p:nvSpPr>
            <p:spPr bwMode="auto">
              <a:xfrm>
                <a:off x="7187581" y="6232909"/>
                <a:ext cx="1609849" cy="26254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127985" tIns="63994" rIns="127985" bIns="63994">
                <a:spAutoFit/>
              </a:bodyPr>
              <a:lstStyle>
                <a:lvl1pPr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endParaRPr lang="ru-RU" altLang="ru-RU" sz="675" b="0" dirty="0">
                  <a:solidFill>
                    <a:srgbClr val="000000"/>
                  </a:solidFill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49" name="Text Box 97"/>
            <p:cNvSpPr txBox="1">
              <a:spLocks noChangeArrowheads="1"/>
            </p:cNvSpPr>
            <p:nvPr/>
          </p:nvSpPr>
          <p:spPr bwMode="auto">
            <a:xfrm>
              <a:off x="7463224" y="6343008"/>
              <a:ext cx="1642489" cy="20080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95989" tIns="47996" rIns="95989" bIns="47996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ru-RU" altLang="ru-RU" sz="675" b="0" kern="0" dirty="0">
                  <a:solidFill>
                    <a:srgbClr val="000000"/>
                  </a:solidFill>
                  <a:cs typeface="Arial" panose="020B0604020202020204" pitchFamily="34" charset="0"/>
                </a:rPr>
                <a:t>- </a:t>
              </a:r>
              <a:r>
                <a:rPr lang="ru-RU" altLang="ru-RU" sz="675" b="0" kern="0" dirty="0" smtClean="0">
                  <a:solidFill>
                    <a:srgbClr val="000000"/>
                  </a:solidFill>
                  <a:cs typeface="Arial" panose="020B0604020202020204" pitchFamily="34" charset="0"/>
                </a:rPr>
                <a:t>Трансформаторные подстанции</a:t>
              </a:r>
              <a:endParaRPr lang="ru-RU" altLang="ru-RU" sz="675" b="0" kern="0" dirty="0">
                <a:solidFill>
                  <a:srgbClr val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151" name="Text Box 97"/>
            <p:cNvSpPr txBox="1">
              <a:spLocks noChangeArrowheads="1"/>
            </p:cNvSpPr>
            <p:nvPr/>
          </p:nvSpPr>
          <p:spPr bwMode="auto">
            <a:xfrm>
              <a:off x="7463224" y="6583917"/>
              <a:ext cx="1642489" cy="20080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95989" tIns="47996" rIns="95989" bIns="47996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ru-RU" altLang="ru-RU" sz="675" b="0" kern="0" dirty="0">
                  <a:solidFill>
                    <a:srgbClr val="000000"/>
                  </a:solidFill>
                  <a:cs typeface="Arial" panose="020B0604020202020204" pitchFamily="34" charset="0"/>
                </a:rPr>
                <a:t>- </a:t>
              </a:r>
              <a:r>
                <a:rPr lang="ru-RU" altLang="ru-RU" sz="675" b="0" kern="0" dirty="0" smtClean="0">
                  <a:solidFill>
                    <a:srgbClr val="000000"/>
                  </a:solidFill>
                  <a:cs typeface="Arial" panose="020B0604020202020204" pitchFamily="34" charset="0"/>
                </a:rPr>
                <a:t>Электростанции</a:t>
              </a:r>
              <a:endParaRPr lang="ru-RU" altLang="ru-RU" sz="675" b="0" kern="0" dirty="0">
                <a:solidFill>
                  <a:srgbClr val="000000"/>
                </a:solidFill>
                <a:cs typeface="Arial" panose="020B0604020202020204" pitchFamily="34" charset="0"/>
              </a:endParaRPr>
            </a:p>
          </p:txBody>
        </p:sp>
        <p:cxnSp>
          <p:nvCxnSpPr>
            <p:cNvPr id="4" name="Прямая со стрелкой 3"/>
            <p:cNvCxnSpPr/>
            <p:nvPr/>
          </p:nvCxnSpPr>
          <p:spPr>
            <a:xfrm>
              <a:off x="7050504" y="5742907"/>
              <a:ext cx="296779" cy="0"/>
            </a:xfrm>
            <a:prstGeom prst="straightConnector1">
              <a:avLst/>
            </a:prstGeom>
            <a:ln w="19050">
              <a:solidFill>
                <a:srgbClr val="00B0F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67" name="Text Box 97"/>
            <p:cNvSpPr txBox="1">
              <a:spLocks noChangeArrowheads="1"/>
            </p:cNvSpPr>
            <p:nvPr/>
          </p:nvSpPr>
          <p:spPr bwMode="auto">
            <a:xfrm>
              <a:off x="7463224" y="5642505"/>
              <a:ext cx="1642489" cy="20080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95989" tIns="47996" rIns="95989" bIns="47996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ru-RU" altLang="ru-RU" sz="675" b="0" kern="0" dirty="0">
                  <a:solidFill>
                    <a:srgbClr val="000000"/>
                  </a:solidFill>
                  <a:cs typeface="Arial" panose="020B0604020202020204" pitchFamily="34" charset="0"/>
                </a:rPr>
                <a:t>- </a:t>
              </a:r>
              <a:r>
                <a:rPr lang="ru-RU" altLang="ru-RU" sz="675" b="0" kern="0" dirty="0" smtClean="0">
                  <a:solidFill>
                    <a:srgbClr val="000000"/>
                  </a:solidFill>
                  <a:cs typeface="Arial" panose="020B0604020202020204" pitchFamily="34" charset="0"/>
                </a:rPr>
                <a:t>Линии электропередач, 35 </a:t>
              </a:r>
              <a:r>
                <a:rPr lang="ru-RU" altLang="ru-RU" sz="675" b="0" kern="0" dirty="0" err="1" smtClean="0">
                  <a:solidFill>
                    <a:srgbClr val="000000"/>
                  </a:solidFill>
                  <a:cs typeface="Arial" panose="020B0604020202020204" pitchFamily="34" charset="0"/>
                </a:rPr>
                <a:t>кВ</a:t>
              </a:r>
              <a:endParaRPr lang="ru-RU" altLang="ru-RU" sz="675" b="0" kern="0" dirty="0">
                <a:solidFill>
                  <a:srgbClr val="000000"/>
                </a:solidFill>
                <a:cs typeface="Arial" panose="020B0604020202020204" pitchFamily="34" charset="0"/>
              </a:endParaRPr>
            </a:p>
          </p:txBody>
        </p:sp>
        <p:cxnSp>
          <p:nvCxnSpPr>
            <p:cNvPr id="168" name="Прямая со стрелкой 167"/>
            <p:cNvCxnSpPr/>
            <p:nvPr/>
          </p:nvCxnSpPr>
          <p:spPr>
            <a:xfrm>
              <a:off x="7050504" y="5986921"/>
              <a:ext cx="296779" cy="0"/>
            </a:xfrm>
            <a:prstGeom prst="straightConnector1">
              <a:avLst/>
            </a:prstGeom>
            <a:ln w="19050">
              <a:solidFill>
                <a:srgbClr val="FFFF0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69" name="Text Box 97"/>
            <p:cNvSpPr txBox="1">
              <a:spLocks noChangeArrowheads="1"/>
            </p:cNvSpPr>
            <p:nvPr/>
          </p:nvSpPr>
          <p:spPr bwMode="auto">
            <a:xfrm>
              <a:off x="7463224" y="5886519"/>
              <a:ext cx="1642489" cy="20080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95989" tIns="47996" rIns="95989" bIns="47996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ru-RU" altLang="ru-RU" sz="675" b="0" kern="0" dirty="0">
                  <a:solidFill>
                    <a:srgbClr val="000000"/>
                  </a:solidFill>
                  <a:cs typeface="Arial" panose="020B0604020202020204" pitchFamily="34" charset="0"/>
                </a:rPr>
                <a:t>- </a:t>
              </a:r>
              <a:r>
                <a:rPr lang="ru-RU" altLang="ru-RU" sz="675" b="0" kern="0" dirty="0" smtClean="0">
                  <a:solidFill>
                    <a:srgbClr val="000000"/>
                  </a:solidFill>
                  <a:cs typeface="Arial" panose="020B0604020202020204" pitchFamily="34" charset="0"/>
                </a:rPr>
                <a:t>Линии электропередач, 220 </a:t>
              </a:r>
              <a:r>
                <a:rPr lang="ru-RU" altLang="ru-RU" sz="675" b="0" kern="0" dirty="0" err="1" smtClean="0">
                  <a:solidFill>
                    <a:srgbClr val="000000"/>
                  </a:solidFill>
                  <a:cs typeface="Arial" panose="020B0604020202020204" pitchFamily="34" charset="0"/>
                </a:rPr>
                <a:t>кВ</a:t>
              </a:r>
              <a:endParaRPr lang="ru-RU" altLang="ru-RU" sz="675" b="0" kern="0" dirty="0">
                <a:solidFill>
                  <a:srgbClr val="000000"/>
                </a:solidFill>
                <a:cs typeface="Arial" panose="020B0604020202020204" pitchFamily="34" charset="0"/>
              </a:endParaRPr>
            </a:p>
          </p:txBody>
        </p:sp>
        <p:cxnSp>
          <p:nvCxnSpPr>
            <p:cNvPr id="170" name="Прямая со стрелкой 169"/>
            <p:cNvCxnSpPr/>
            <p:nvPr/>
          </p:nvCxnSpPr>
          <p:spPr>
            <a:xfrm>
              <a:off x="7050504" y="6191763"/>
              <a:ext cx="296779" cy="0"/>
            </a:xfrm>
            <a:prstGeom prst="straightConnector1">
              <a:avLst/>
            </a:prstGeom>
            <a:ln w="19050">
              <a:solidFill>
                <a:srgbClr val="FF000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71" name="Text Box 97"/>
            <p:cNvSpPr txBox="1">
              <a:spLocks noChangeArrowheads="1"/>
            </p:cNvSpPr>
            <p:nvPr/>
          </p:nvSpPr>
          <p:spPr bwMode="auto">
            <a:xfrm>
              <a:off x="7463224" y="6091361"/>
              <a:ext cx="1642489" cy="20080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95989" tIns="47996" rIns="95989" bIns="47996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ru-RU" altLang="ru-RU" sz="675" b="0" kern="0" dirty="0">
                  <a:solidFill>
                    <a:srgbClr val="000000"/>
                  </a:solidFill>
                  <a:cs typeface="Arial" panose="020B0604020202020204" pitchFamily="34" charset="0"/>
                </a:rPr>
                <a:t>- </a:t>
              </a:r>
              <a:r>
                <a:rPr lang="ru-RU" altLang="ru-RU" sz="675" b="0" kern="0" dirty="0" smtClean="0">
                  <a:solidFill>
                    <a:srgbClr val="000000"/>
                  </a:solidFill>
                  <a:cs typeface="Arial" panose="020B0604020202020204" pitchFamily="34" charset="0"/>
                </a:rPr>
                <a:t>Линии электропередач, 110 </a:t>
              </a:r>
              <a:r>
                <a:rPr lang="ru-RU" altLang="ru-RU" sz="675" b="0" kern="0" dirty="0" err="1" smtClean="0">
                  <a:solidFill>
                    <a:srgbClr val="000000"/>
                  </a:solidFill>
                  <a:cs typeface="Arial" panose="020B0604020202020204" pitchFamily="34" charset="0"/>
                </a:rPr>
                <a:t>кВ</a:t>
              </a:r>
              <a:endParaRPr lang="ru-RU" altLang="ru-RU" sz="675" b="0" kern="0" dirty="0">
                <a:solidFill>
                  <a:srgbClr val="000000"/>
                </a:solidFill>
                <a:cs typeface="Arial" panose="020B0604020202020204" pitchFamily="34" charset="0"/>
              </a:endParaRPr>
            </a:p>
          </p:txBody>
        </p:sp>
        <p:grpSp>
          <p:nvGrpSpPr>
            <p:cNvPr id="7" name="Группа 6"/>
            <p:cNvGrpSpPr/>
            <p:nvPr/>
          </p:nvGrpSpPr>
          <p:grpSpPr>
            <a:xfrm>
              <a:off x="7126704" y="6328370"/>
              <a:ext cx="168841" cy="200804"/>
              <a:chOff x="7198893" y="6400559"/>
              <a:chExt cx="168841" cy="200804"/>
            </a:xfrm>
          </p:grpSpPr>
          <p:sp>
            <p:nvSpPr>
              <p:cNvPr id="5" name="Скругленный прямоугольник 4"/>
              <p:cNvSpPr/>
              <p:nvPr/>
            </p:nvSpPr>
            <p:spPr>
              <a:xfrm>
                <a:off x="7198893" y="6400559"/>
                <a:ext cx="168841" cy="200804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6" name="Овал 5"/>
              <p:cNvSpPr/>
              <p:nvPr/>
            </p:nvSpPr>
            <p:spPr>
              <a:xfrm>
                <a:off x="7222956" y="6436359"/>
                <a:ext cx="126630" cy="139537"/>
              </a:xfrm>
              <a:prstGeom prst="ellipse">
                <a:avLst/>
              </a:prstGeom>
              <a:solidFill>
                <a:srgbClr val="FF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grpSp>
          <p:nvGrpSpPr>
            <p:cNvPr id="9" name="Группа 8"/>
            <p:cNvGrpSpPr/>
            <p:nvPr/>
          </p:nvGrpSpPr>
          <p:grpSpPr>
            <a:xfrm>
              <a:off x="7126704" y="6595810"/>
              <a:ext cx="168841" cy="200804"/>
              <a:chOff x="7142746" y="6595810"/>
              <a:chExt cx="168841" cy="200804"/>
            </a:xfrm>
          </p:grpSpPr>
          <p:sp>
            <p:nvSpPr>
              <p:cNvPr id="176" name="Скругленный прямоугольник 175"/>
              <p:cNvSpPr/>
              <p:nvPr/>
            </p:nvSpPr>
            <p:spPr>
              <a:xfrm>
                <a:off x="7142746" y="6595810"/>
                <a:ext cx="168841" cy="200804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8" name="Прямоугольник 7"/>
              <p:cNvSpPr/>
              <p:nvPr/>
            </p:nvSpPr>
            <p:spPr>
              <a:xfrm>
                <a:off x="7166809" y="6646996"/>
                <a:ext cx="126630" cy="100402"/>
              </a:xfrm>
              <a:prstGeom prst="rect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sp>
          <p:nvSpPr>
            <p:cNvPr id="155" name="Прямоугольник 154"/>
            <p:cNvSpPr/>
            <p:nvPr/>
          </p:nvSpPr>
          <p:spPr>
            <a:xfrm>
              <a:off x="7018545" y="5437481"/>
              <a:ext cx="432644" cy="107261"/>
            </a:xfrm>
            <a:prstGeom prst="rect">
              <a:avLst/>
            </a:prstGeom>
          </p:spPr>
          <p:style>
            <a:lnRef idx="2">
              <a:schemeClr val="accent2">
                <a:shade val="50000"/>
              </a:schemeClr>
            </a:lnRef>
            <a:fillRef idx="1">
              <a:schemeClr val="accent2"/>
            </a:fillRef>
            <a:effectRef idx="0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60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Р-250</a:t>
              </a:r>
              <a:endParaRPr lang="ru-RU" sz="6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56" name="Text Box 97"/>
            <p:cNvSpPr txBox="1">
              <a:spLocks noChangeArrowheads="1"/>
            </p:cNvSpPr>
            <p:nvPr/>
          </p:nvSpPr>
          <p:spPr bwMode="auto">
            <a:xfrm>
              <a:off x="7460849" y="5388354"/>
              <a:ext cx="1642489" cy="20080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95989" tIns="47996" rIns="95989" bIns="47996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ru-RU" altLang="ru-RU" sz="675" b="0" kern="0" dirty="0">
                  <a:solidFill>
                    <a:srgbClr val="000000"/>
                  </a:solidFill>
                  <a:cs typeface="Arial" panose="020B0604020202020204" pitchFamily="34" charset="0"/>
                </a:rPr>
                <a:t>- </a:t>
              </a:r>
              <a:r>
                <a:rPr lang="ru-RU" altLang="ru-RU" sz="675" b="0" kern="0" dirty="0" smtClean="0">
                  <a:solidFill>
                    <a:srgbClr val="000000"/>
                  </a:solidFill>
                  <a:cs typeface="Arial" panose="020B0604020202020204" pitchFamily="34" charset="0"/>
                </a:rPr>
                <a:t>Обозначение автодороги</a:t>
              </a:r>
              <a:endParaRPr lang="ru-RU" altLang="ru-RU" sz="675" b="0" kern="0" dirty="0">
                <a:solidFill>
                  <a:srgbClr val="000000"/>
                </a:solidFill>
                <a:cs typeface="Arial" panose="020B0604020202020204" pitchFamily="34" charset="0"/>
              </a:endParaRPr>
            </a:p>
          </p:txBody>
        </p:sp>
      </p:grpSp>
      <p:sp>
        <p:nvSpPr>
          <p:cNvPr id="125" name="Text Box 182"/>
          <p:cNvSpPr txBox="1">
            <a:spLocks noChangeArrowheads="1"/>
          </p:cNvSpPr>
          <p:nvPr/>
        </p:nvSpPr>
        <p:spPr bwMode="auto">
          <a:xfrm>
            <a:off x="851487" y="3013098"/>
            <a:ext cx="1139521" cy="165232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Большие хутора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66" name="Text Box 182"/>
          <p:cNvSpPr txBox="1">
            <a:spLocks noChangeArrowheads="1"/>
          </p:cNvSpPr>
          <p:nvPr/>
        </p:nvSpPr>
        <p:spPr bwMode="auto">
          <a:xfrm>
            <a:off x="1735396" y="5117320"/>
            <a:ext cx="1094373" cy="236715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Южная </a:t>
            </a:r>
            <a:r>
              <a:rPr lang="ru-RU" altLang="ru-RU" sz="900" dirty="0" err="1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Озереевка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grpSp>
        <p:nvGrpSpPr>
          <p:cNvPr id="178" name="Группа 177"/>
          <p:cNvGrpSpPr/>
          <p:nvPr/>
        </p:nvGrpSpPr>
        <p:grpSpPr>
          <a:xfrm>
            <a:off x="5653034" y="3607150"/>
            <a:ext cx="168841" cy="200804"/>
            <a:chOff x="7198893" y="6400559"/>
            <a:chExt cx="168841" cy="200804"/>
          </a:xfrm>
        </p:grpSpPr>
        <p:sp>
          <p:nvSpPr>
            <p:cNvPr id="179" name="Скругленный прямоугольник 178"/>
            <p:cNvSpPr/>
            <p:nvPr/>
          </p:nvSpPr>
          <p:spPr>
            <a:xfrm>
              <a:off x="7198893" y="6400559"/>
              <a:ext cx="168841" cy="200804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80" name="Овал 179"/>
            <p:cNvSpPr/>
            <p:nvPr/>
          </p:nvSpPr>
          <p:spPr>
            <a:xfrm>
              <a:off x="7222956" y="6436359"/>
              <a:ext cx="126630" cy="139537"/>
            </a:xfrm>
            <a:prstGeom prst="ellipse">
              <a:avLst/>
            </a:prstGeom>
            <a:solidFill>
              <a:srgbClr val="00B0F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81" name="Группа 180"/>
          <p:cNvGrpSpPr/>
          <p:nvPr/>
        </p:nvGrpSpPr>
        <p:grpSpPr>
          <a:xfrm>
            <a:off x="3774712" y="2703677"/>
            <a:ext cx="168841" cy="200804"/>
            <a:chOff x="7198893" y="6400559"/>
            <a:chExt cx="168841" cy="200804"/>
          </a:xfrm>
        </p:grpSpPr>
        <p:sp>
          <p:nvSpPr>
            <p:cNvPr id="182" name="Скругленный прямоугольник 181"/>
            <p:cNvSpPr/>
            <p:nvPr/>
          </p:nvSpPr>
          <p:spPr>
            <a:xfrm>
              <a:off x="7198893" y="6400559"/>
              <a:ext cx="168841" cy="200804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83" name="Овал 182"/>
            <p:cNvSpPr/>
            <p:nvPr/>
          </p:nvSpPr>
          <p:spPr>
            <a:xfrm>
              <a:off x="7222956" y="6436359"/>
              <a:ext cx="126630" cy="139537"/>
            </a:xfrm>
            <a:prstGeom prst="ellipse">
              <a:avLst/>
            </a:prstGeom>
            <a:solidFill>
              <a:srgbClr val="00B0F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184" name="Прямоугольник 183"/>
          <p:cNvSpPr/>
          <p:nvPr/>
        </p:nvSpPr>
        <p:spPr>
          <a:xfrm>
            <a:off x="6008147" y="641824"/>
            <a:ext cx="3128233" cy="3329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 w="15875">
            <a:solidFill>
              <a:schemeClr val="tx1"/>
            </a:solidFill>
            <a:miter lim="800000"/>
            <a:headEnd/>
            <a:tailEnd/>
          </a:ln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1914" tIns="60957" rIns="121914" bIns="60957" rtlCol="0" anchor="ctr"/>
          <a:lstStyle/>
          <a:p>
            <a:pPr algn="ctr"/>
            <a:r>
              <a:rPr lang="ru-RU" sz="1100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Схема ЛЭП, электростанций и подстанций </a:t>
            </a:r>
            <a:r>
              <a:rPr lang="ru-RU" sz="1100" b="1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ГО Новороссийска</a:t>
            </a:r>
            <a:endParaRPr lang="ru-RU" sz="1100" b="1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256" name="правая 2.wmv">
            <a:hlinkClick r:id="" action="ppaction://media"/>
          </p:cNvPr>
          <p:cNvPicPr>
            <a:picLocks noChangeAspect="1"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7"/>
          <a:stretch>
            <a:fillRect/>
          </a:stretch>
        </p:blipFill>
        <p:spPr>
          <a:xfrm>
            <a:off x="1836" y="928079"/>
            <a:ext cx="2720892" cy="1700821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</p:pic>
      <p:sp>
        <p:nvSpPr>
          <p:cNvPr id="257" name="Прямоугольник 256"/>
          <p:cNvSpPr/>
          <p:nvPr/>
        </p:nvSpPr>
        <p:spPr>
          <a:xfrm>
            <a:off x="-10103" y="656371"/>
            <a:ext cx="2729783" cy="263565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1912" tIns="60956" rIns="121912" bIns="60956" rtlCol="0" anchor="ctr"/>
          <a:lstStyle/>
          <a:p>
            <a:pPr algn="ctr"/>
            <a:r>
              <a:rPr lang="ru-RU" sz="1200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Трехмерная модель участка</a:t>
            </a:r>
          </a:p>
        </p:txBody>
      </p:sp>
      <p:sp>
        <p:nvSpPr>
          <p:cNvPr id="258" name="Text Box 182"/>
          <p:cNvSpPr txBox="1">
            <a:spLocks noChangeArrowheads="1"/>
          </p:cNvSpPr>
          <p:nvPr/>
        </p:nvSpPr>
        <p:spPr bwMode="auto">
          <a:xfrm>
            <a:off x="4634621" y="5464961"/>
            <a:ext cx="579063" cy="177543"/>
          </a:xfrm>
          <a:prstGeom prst="rect">
            <a:avLst/>
          </a:prstGeom>
          <a:solidFill>
            <a:srgbClr val="4ADFE6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ТЭЦ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259" name="Text Box 182"/>
          <p:cNvSpPr txBox="1">
            <a:spLocks noChangeArrowheads="1"/>
          </p:cNvSpPr>
          <p:nvPr/>
        </p:nvSpPr>
        <p:spPr bwMode="auto">
          <a:xfrm>
            <a:off x="3361522" y="4052920"/>
            <a:ext cx="437253" cy="99453"/>
          </a:xfrm>
          <a:prstGeom prst="rect">
            <a:avLst/>
          </a:prstGeom>
          <a:solidFill>
            <a:srgbClr val="00B0F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6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220 </a:t>
            </a:r>
            <a:r>
              <a:rPr lang="ru-RU" altLang="ru-RU" sz="600" dirty="0" err="1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кВ</a:t>
            </a:r>
            <a:endParaRPr lang="ru-RU" altLang="ru-RU" sz="6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262" name="Text Box 182"/>
          <p:cNvSpPr txBox="1">
            <a:spLocks noChangeArrowheads="1"/>
          </p:cNvSpPr>
          <p:nvPr/>
        </p:nvSpPr>
        <p:spPr bwMode="auto">
          <a:xfrm>
            <a:off x="1264608" y="4141561"/>
            <a:ext cx="437253" cy="99453"/>
          </a:xfrm>
          <a:prstGeom prst="rect">
            <a:avLst/>
          </a:prstGeom>
          <a:solidFill>
            <a:srgbClr val="FF0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6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110 </a:t>
            </a:r>
            <a:r>
              <a:rPr lang="ru-RU" altLang="ru-RU" sz="600" dirty="0" err="1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кВ</a:t>
            </a:r>
            <a:endParaRPr lang="ru-RU" altLang="ru-RU" sz="6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grpSp>
        <p:nvGrpSpPr>
          <p:cNvPr id="165" name="Группа 164"/>
          <p:cNvGrpSpPr/>
          <p:nvPr/>
        </p:nvGrpSpPr>
        <p:grpSpPr>
          <a:xfrm>
            <a:off x="2880886" y="5853569"/>
            <a:ext cx="2775165" cy="992994"/>
            <a:chOff x="6426568" y="5043085"/>
            <a:chExt cx="2610938" cy="555924"/>
          </a:xfrm>
        </p:grpSpPr>
        <p:sp>
          <p:nvSpPr>
            <p:cNvPr id="172" name="Rectangle 84"/>
            <p:cNvSpPr>
              <a:spLocks noChangeArrowheads="1"/>
            </p:cNvSpPr>
            <p:nvPr/>
          </p:nvSpPr>
          <p:spPr bwMode="auto">
            <a:xfrm>
              <a:off x="6426568" y="5043085"/>
              <a:ext cx="2608288" cy="241908"/>
            </a:xfrm>
            <a:prstGeom prst="rect">
              <a:avLst/>
            </a:prstGeom>
            <a:solidFill>
              <a:srgbClr val="FF0000"/>
            </a:solidFill>
            <a:ln w="3175">
              <a:solidFill>
                <a:schemeClr val="tx1"/>
              </a:solidFill>
            </a:ln>
            <a:effectLst/>
            <a:extLst/>
          </p:spPr>
          <p:txBody>
            <a:bodyPr wrap="square" lIns="62160" tIns="31079" rIns="62160" bIns="31079">
              <a:spAutoFit/>
            </a:bodyPr>
            <a:lstStyle/>
            <a:p>
              <a:pPr algn="ctr" defTabSz="622300" eaLnBrk="0" hangingPunct="0"/>
              <a:r>
                <a:rPr lang="ru-RU" sz="1200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    По наихудшему сценарию в зону отключения попадают</a:t>
              </a:r>
              <a:r>
                <a:rPr lang="ru-RU" sz="1200" b="1" dirty="0" smtClea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:</a:t>
              </a:r>
              <a:endPara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73" name="Text Box 830"/>
            <p:cNvSpPr txBox="1">
              <a:spLocks noChangeArrowheads="1"/>
            </p:cNvSpPr>
            <p:nvPr/>
          </p:nvSpPr>
          <p:spPr bwMode="auto">
            <a:xfrm>
              <a:off x="6429219" y="5288528"/>
              <a:ext cx="2608287" cy="310481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61541" tIns="30770" rIns="61541" bIns="30770">
              <a:spAutoFit/>
            </a:bodyPr>
            <a:lstStyle>
              <a:lvl1pPr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171450" indent="-171450" defTabSz="1277785">
                <a:buFontTx/>
                <a:buChar char="-"/>
                <a:defRPr/>
              </a:pP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СЗО </a:t>
              </a: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– </a:t>
              </a: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12;</a:t>
              </a:r>
            </a:p>
            <a:p>
              <a:pPr marL="171450" indent="-171450" defTabSz="1277785">
                <a:buFontTx/>
                <a:buChar char="-"/>
                <a:defRPr/>
              </a:pPr>
              <a:r>
                <a:rPr lang="ru-RU" sz="11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население </a:t>
              </a: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– </a:t>
              </a:r>
              <a:r>
                <a:rPr lang="ru-RU" sz="11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41 104 чел</a:t>
              </a: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.</a:t>
              </a:r>
            </a:p>
            <a:p>
              <a:pPr defTabSz="1277785">
                <a:defRPr/>
              </a:pP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</a:t>
              </a:r>
              <a:r>
                <a:rPr lang="ru-RU" sz="11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   дома </a:t>
              </a: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– </a:t>
              </a:r>
              <a:r>
                <a:rPr lang="ru-RU" sz="11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4 846.</a:t>
              </a:r>
              <a:endParaRPr lang="ru-RU" sz="1000" i="1" dirty="0"/>
            </a:p>
          </p:txBody>
        </p:sp>
      </p:grpSp>
      <p:grpSp>
        <p:nvGrpSpPr>
          <p:cNvPr id="174" name="Группа 173"/>
          <p:cNvGrpSpPr/>
          <p:nvPr/>
        </p:nvGrpSpPr>
        <p:grpSpPr>
          <a:xfrm>
            <a:off x="-18570" y="5848946"/>
            <a:ext cx="2775165" cy="1008384"/>
            <a:chOff x="6426568" y="5043085"/>
            <a:chExt cx="2610938" cy="564540"/>
          </a:xfrm>
        </p:grpSpPr>
        <p:sp>
          <p:nvSpPr>
            <p:cNvPr id="175" name="Rectangle 84"/>
            <p:cNvSpPr>
              <a:spLocks noChangeArrowheads="1"/>
            </p:cNvSpPr>
            <p:nvPr/>
          </p:nvSpPr>
          <p:spPr bwMode="auto">
            <a:xfrm>
              <a:off x="6426568" y="5043085"/>
              <a:ext cx="2608288" cy="241908"/>
            </a:xfrm>
            <a:prstGeom prst="rect">
              <a:avLst/>
            </a:prstGeom>
            <a:solidFill>
              <a:srgbClr val="FFFF00"/>
            </a:solidFill>
            <a:ln w="3175">
              <a:solidFill>
                <a:schemeClr val="tx1"/>
              </a:solidFill>
            </a:ln>
            <a:effectLst/>
            <a:extLst/>
          </p:spPr>
          <p:txBody>
            <a:bodyPr wrap="square" lIns="62160" tIns="31079" rIns="62160" bIns="31079">
              <a:spAutoFit/>
            </a:bodyPr>
            <a:lstStyle/>
            <a:p>
              <a:pPr algn="ctr" defTabSz="622300" eaLnBrk="0" hangingPunct="0"/>
              <a:r>
                <a:rPr lang="ru-RU" sz="1200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    По </a:t>
              </a:r>
              <a:r>
                <a:rPr lang="ru-RU" sz="1200" b="1" dirty="0" smtClea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наиболее вероятному </a:t>
              </a:r>
              <a:r>
                <a:rPr lang="ru-RU" sz="1200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сценарию в зону отключения попадают</a:t>
              </a:r>
              <a:r>
                <a:rPr lang="ru-RU" sz="1200" b="1" dirty="0" smtClea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:</a:t>
              </a:r>
              <a:endPara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77" name="Text Box 830"/>
            <p:cNvSpPr txBox="1">
              <a:spLocks noChangeArrowheads="1"/>
            </p:cNvSpPr>
            <p:nvPr/>
          </p:nvSpPr>
          <p:spPr bwMode="auto">
            <a:xfrm>
              <a:off x="6429219" y="5288528"/>
              <a:ext cx="2608287" cy="319097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61541" tIns="30770" rIns="61541" bIns="30770">
              <a:spAutoFit/>
            </a:bodyPr>
            <a:lstStyle>
              <a:lvl1pPr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defTabSz="1277785">
                <a:defRPr/>
              </a:pP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СЗО – </a:t>
              </a: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4;</a:t>
              </a:r>
              <a:endParaRPr lang="ru-RU" sz="1000" i="1" dirty="0"/>
            </a:p>
            <a:p>
              <a:pPr defTabSz="1277785">
                <a:defRPr/>
              </a:pP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</a:t>
              </a:r>
              <a:r>
                <a:rPr lang="ru-RU" sz="11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население </a:t>
              </a: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– </a:t>
              </a:r>
              <a:r>
                <a:rPr lang="ru-RU" sz="11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13 701 чел</a:t>
              </a: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.</a:t>
              </a:r>
            </a:p>
            <a:p>
              <a:pPr defTabSz="1277785">
                <a:defRPr/>
              </a:pP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</a:t>
              </a:r>
              <a:r>
                <a:rPr lang="ru-RU" sz="11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дома –1 615.</a:t>
              </a:r>
              <a:endParaRPr lang="ru-RU" sz="110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199" name="Группа 198"/>
          <p:cNvGrpSpPr/>
          <p:nvPr/>
        </p:nvGrpSpPr>
        <p:grpSpPr>
          <a:xfrm>
            <a:off x="5319081" y="4730054"/>
            <a:ext cx="1134357" cy="485706"/>
            <a:chOff x="2319112" y="3750101"/>
            <a:chExt cx="1134357" cy="229362"/>
          </a:xfrm>
        </p:grpSpPr>
        <p:sp>
          <p:nvSpPr>
            <p:cNvPr id="200" name="Прямоугольник 199"/>
            <p:cNvSpPr/>
            <p:nvPr/>
          </p:nvSpPr>
          <p:spPr>
            <a:xfrm>
              <a:off x="2319112" y="3750101"/>
              <a:ext cx="1134357" cy="229362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25400">
              <a:solidFill>
                <a:srgbClr val="00B0F0"/>
              </a:solidFill>
            </a:ln>
            <a:effectLst>
              <a:softEdge rad="127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ru-RU" sz="1000" b="1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С3, </a:t>
              </a:r>
              <a:r>
                <a:rPr lang="ru-RU" sz="1000" b="1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8 </a:t>
              </a:r>
              <a:r>
                <a:rPr lang="ru-RU" sz="1000" b="1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м/с            </a:t>
              </a:r>
              <a:endParaRPr lang="ru-RU" sz="10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201" name="Прямая со стрелкой 200"/>
            <p:cNvCxnSpPr/>
            <p:nvPr/>
          </p:nvCxnSpPr>
          <p:spPr>
            <a:xfrm>
              <a:off x="3142700" y="3774738"/>
              <a:ext cx="250908" cy="197395"/>
            </a:xfrm>
            <a:prstGeom prst="straightConnector1">
              <a:avLst/>
            </a:prstGeom>
            <a:ln w="38100">
              <a:solidFill>
                <a:srgbClr val="00B0F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pic>
        <p:nvPicPr>
          <p:cNvPr id="202" name="Picture 2" descr="\\10.66.0.115\рабочие файлы 2\зам. нач. ЦУКС по ОО\Начальник ОМИП\!!!!!!!!!!!!!!!!БАЗА ОМИП\МОДЕЛИ\Модели\Значки. Не удалять!!!\24.png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56013" y="4787822"/>
            <a:ext cx="441564" cy="44156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6386" name="Picture 2" descr="E:\!!!!!!!ОММиОППМ\фото\прогноз.JPG"/>
          <p:cNvPicPr>
            <a:picLocks noChangeAspect="1" noChangeArrowheads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37686" y="2735032"/>
            <a:ext cx="2709870" cy="1597917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99271240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2000" fill="hold"/>
                                        <p:tgtEl>
                                          <p:spTgt spid="256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7" restart="whenNotActive" fill="hold" evtFilter="cancelBubble" nodeType="interactiveSeq">
                <p:stCondLst>
                  <p:cond evt="onClick" delay="0">
                    <p:tgtEl>
                      <p:spTgt spid="25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" fill="hold">
                      <p:stCondLst>
                        <p:cond delay="0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11" dur="1" fill="hold"/>
                                        <p:tgtEl>
                                          <p:spTgt spid="256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56"/>
                  </p:tgtEl>
                </p:cond>
              </p:nextCondLst>
            </p:seq>
            <p:video>
              <p:cMediaNode vol="80000" mute="1">
                <p:cTn id="12" repeatCount="indefinite" fill="hold" display="0">
                  <p:stCondLst>
                    <p:cond delay="indefinite"/>
                  </p:stCondLst>
                </p:cTn>
                <p:tgtEl>
                  <p:spTgt spid="256"/>
                </p:tgtEl>
              </p:cMediaNode>
            </p:video>
          </p:childTnLst>
        </p:cTn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Рисунок 5"/>
          <p:cNvPicPr>
            <a:picLocks noChangeAspect="1"/>
          </p:cNvPicPr>
          <p:nvPr/>
        </p:nvPicPr>
        <p:blipFill rotWithShape="1">
          <a:blip r:embed="rId4"/>
          <a:srcRect l="17122" t="12169" r="60631" b="15608"/>
          <a:stretch/>
        </p:blipFill>
        <p:spPr>
          <a:xfrm>
            <a:off x="0" y="753913"/>
            <a:ext cx="9155355" cy="6104086"/>
          </a:xfrm>
          <a:prstGeom prst="rect">
            <a:avLst/>
          </a:prstGeom>
        </p:spPr>
      </p:pic>
      <p:sp>
        <p:nvSpPr>
          <p:cNvPr id="4100" name="Text Box 3"/>
          <p:cNvSpPr txBox="1">
            <a:spLocks noChangeArrowheads="1"/>
          </p:cNvSpPr>
          <p:nvPr/>
        </p:nvSpPr>
        <p:spPr bwMode="auto">
          <a:xfrm>
            <a:off x="0" y="0"/>
            <a:ext cx="9144000" cy="753913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noFill/>
            <a:miter lim="800000"/>
            <a:headEnd/>
            <a:tailEnd/>
          </a:ln>
          <a:extLst/>
        </p:spPr>
        <p:txBody>
          <a:bodyPr lIns="62137" tIns="31071" rIns="62137" bIns="31071" anchor="ctr"/>
          <a:lstStyle>
            <a:defPPr>
              <a:defRPr lang="ru-RU"/>
            </a:defPPr>
            <a:lvl1pPr algn="ctr">
              <a:defRPr sz="120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dirty="0" smtClean="0"/>
              <a:t>СХЕМА РАСПОЛОЖЕНИЯ СЗО ЦЕНТРАЛЬНОГО РАЙОНА Г. НОВОРОССИЙСКА, </a:t>
            </a:r>
          </a:p>
          <a:p>
            <a:r>
              <a:rPr lang="ru-RU" dirty="0" smtClean="0"/>
              <a:t>ПОПАДАЮЩИХ В ЗОНУ ОТКЛЮЧЕНИЯ ЭЛЕКТРОЭНЕРГИИ ПРИ НАИХУДШЕМ СЦЕНАРИИ</a:t>
            </a:r>
            <a:endParaRPr lang="ru-RU" dirty="0"/>
          </a:p>
        </p:txBody>
      </p:sp>
      <p:grpSp>
        <p:nvGrpSpPr>
          <p:cNvPr id="79" name="Group 149"/>
          <p:cNvGrpSpPr>
            <a:grpSpLocks/>
          </p:cNvGrpSpPr>
          <p:nvPr/>
        </p:nvGrpSpPr>
        <p:grpSpPr bwMode="auto">
          <a:xfrm>
            <a:off x="3471595" y="2133862"/>
            <a:ext cx="281686" cy="239581"/>
            <a:chOff x="2018" y="2750"/>
            <a:chExt cx="361" cy="309"/>
          </a:xfrm>
        </p:grpSpPr>
        <p:sp>
          <p:nvSpPr>
            <p:cNvPr id="118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9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0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1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2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3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4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5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6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3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4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5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6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7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8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9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0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8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9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0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9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0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1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2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3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4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5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6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7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8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9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0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1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2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3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4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5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89" name="Group 1399"/>
          <p:cNvGrpSpPr>
            <a:grpSpLocks/>
          </p:cNvGrpSpPr>
          <p:nvPr/>
        </p:nvGrpSpPr>
        <p:grpSpPr bwMode="auto">
          <a:xfrm>
            <a:off x="7360834" y="5513636"/>
            <a:ext cx="241527" cy="354919"/>
            <a:chOff x="125" y="3674"/>
            <a:chExt cx="408" cy="318"/>
          </a:xfrm>
        </p:grpSpPr>
        <p:sp>
          <p:nvSpPr>
            <p:cNvPr id="216" name="Rectangle 1400"/>
            <p:cNvSpPr>
              <a:spLocks noChangeArrowheads="1"/>
            </p:cNvSpPr>
            <p:nvPr/>
          </p:nvSpPr>
          <p:spPr bwMode="auto">
            <a:xfrm>
              <a:off x="125" y="3674"/>
              <a:ext cx="408" cy="318"/>
            </a:xfrm>
            <a:prstGeom prst="rect">
              <a:avLst/>
            </a:prstGeom>
            <a:solidFill>
              <a:schemeClr val="accent1"/>
            </a:solidFill>
            <a:ln w="9525">
              <a:miter lim="800000"/>
              <a:headEnd/>
              <a:tailEnd/>
            </a:ln>
            <a:scene3d>
              <a:camera prst="legacyObliqueTopRight"/>
              <a:lightRig rig="legacyFlat3" dir="b"/>
            </a:scene3d>
            <a:sp3d extrusionH="201600" prstMaterial="legacyMatte">
              <a:bevelT w="13500" h="13500" prst="angle"/>
              <a:bevelB w="13500" h="13500" prst="angle"/>
              <a:extrusionClr>
                <a:schemeClr val="accent1"/>
              </a:extrusionClr>
            </a:sp3d>
          </p:spPr>
          <p:txBody>
            <a:bodyPr wrap="none" lIns="91433" tIns="45716" rIns="91433" bIns="45716" anchor="ctr">
              <a:flatTx/>
            </a:bodyPr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17" name="Rectangle 1401"/>
            <p:cNvSpPr>
              <a:spLocks noChangeArrowheads="1"/>
            </p:cNvSpPr>
            <p:nvPr/>
          </p:nvSpPr>
          <p:spPr bwMode="auto">
            <a:xfrm>
              <a:off x="170" y="3719"/>
              <a:ext cx="45" cy="91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91433" tIns="45716" rIns="91433" bIns="45716" anchor="ctr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18" name="Rectangle 1402"/>
            <p:cNvSpPr>
              <a:spLocks noChangeArrowheads="1"/>
            </p:cNvSpPr>
            <p:nvPr/>
          </p:nvSpPr>
          <p:spPr bwMode="auto">
            <a:xfrm>
              <a:off x="261" y="3719"/>
              <a:ext cx="45" cy="91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91433" tIns="45716" rIns="91433" bIns="45716" anchor="ctr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19" name="Rectangle 1403"/>
            <p:cNvSpPr>
              <a:spLocks noChangeArrowheads="1"/>
            </p:cNvSpPr>
            <p:nvPr/>
          </p:nvSpPr>
          <p:spPr bwMode="auto">
            <a:xfrm>
              <a:off x="352" y="3719"/>
              <a:ext cx="45" cy="91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91433" tIns="45716" rIns="91433" bIns="45716" anchor="ctr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20" name="Rectangle 1404"/>
            <p:cNvSpPr>
              <a:spLocks noChangeArrowheads="1"/>
            </p:cNvSpPr>
            <p:nvPr/>
          </p:nvSpPr>
          <p:spPr bwMode="auto">
            <a:xfrm>
              <a:off x="442" y="3719"/>
              <a:ext cx="45" cy="91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91433" tIns="45716" rIns="91433" bIns="45716" anchor="ctr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21" name="Rectangle 1405"/>
            <p:cNvSpPr>
              <a:spLocks noChangeArrowheads="1"/>
            </p:cNvSpPr>
            <p:nvPr/>
          </p:nvSpPr>
          <p:spPr bwMode="auto">
            <a:xfrm>
              <a:off x="170" y="3856"/>
              <a:ext cx="45" cy="91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91433" tIns="45716" rIns="91433" bIns="45716" anchor="ctr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22" name="Rectangle 1406"/>
            <p:cNvSpPr>
              <a:spLocks noChangeArrowheads="1"/>
            </p:cNvSpPr>
            <p:nvPr/>
          </p:nvSpPr>
          <p:spPr bwMode="auto">
            <a:xfrm>
              <a:off x="261" y="3856"/>
              <a:ext cx="45" cy="91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91433" tIns="45716" rIns="91433" bIns="45716" anchor="ctr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23" name="Rectangle 1407"/>
            <p:cNvSpPr>
              <a:spLocks noChangeArrowheads="1"/>
            </p:cNvSpPr>
            <p:nvPr/>
          </p:nvSpPr>
          <p:spPr bwMode="auto">
            <a:xfrm>
              <a:off x="352" y="3856"/>
              <a:ext cx="45" cy="91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91433" tIns="45716" rIns="91433" bIns="45716" anchor="ctr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24" name="Rectangle 1408"/>
            <p:cNvSpPr>
              <a:spLocks noChangeArrowheads="1"/>
            </p:cNvSpPr>
            <p:nvPr/>
          </p:nvSpPr>
          <p:spPr bwMode="auto">
            <a:xfrm>
              <a:off x="442" y="3856"/>
              <a:ext cx="45" cy="91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91433" tIns="45716" rIns="91433" bIns="45716" anchor="ctr"/>
            <a:lstStyle/>
            <a:p>
              <a:endParaRPr lang="ru-RU">
                <a:latin typeface="Calibri" pitchFamily="34" charset="0"/>
              </a:endParaRPr>
            </a:p>
          </p:txBody>
        </p:sp>
      </p:grpSp>
      <p:pic>
        <p:nvPicPr>
          <p:cNvPr id="228" name="Picture 852" descr="pod"/>
          <p:cNvPicPr>
            <a:picLocks noChangeAspect="1" noChangeArrowheads="1" noCrop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6994763" y="3753923"/>
            <a:ext cx="449036" cy="38326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pSp>
        <p:nvGrpSpPr>
          <p:cNvPr id="98" name="Group 487"/>
          <p:cNvGrpSpPr>
            <a:grpSpLocks/>
          </p:cNvGrpSpPr>
          <p:nvPr/>
        </p:nvGrpSpPr>
        <p:grpSpPr bwMode="auto">
          <a:xfrm flipH="1">
            <a:off x="7731461" y="5713006"/>
            <a:ext cx="477384" cy="271009"/>
            <a:chOff x="8573" y="1780"/>
            <a:chExt cx="544" cy="259"/>
          </a:xfrm>
        </p:grpSpPr>
        <p:sp>
          <p:nvSpPr>
            <p:cNvPr id="233" name="Rectangle 488"/>
            <p:cNvSpPr>
              <a:spLocks noChangeArrowheads="1"/>
            </p:cNvSpPr>
            <p:nvPr/>
          </p:nvSpPr>
          <p:spPr bwMode="auto">
            <a:xfrm>
              <a:off x="8781" y="1968"/>
              <a:ext cx="68" cy="1"/>
            </a:xfrm>
            <a:prstGeom prst="rect">
              <a:avLst/>
            </a:prstGeom>
            <a:solidFill>
              <a:srgbClr val="C6E7E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34" name="Rectangle 489"/>
            <p:cNvSpPr>
              <a:spLocks noChangeArrowheads="1"/>
            </p:cNvSpPr>
            <p:nvPr/>
          </p:nvSpPr>
          <p:spPr bwMode="auto">
            <a:xfrm>
              <a:off x="8781" y="1968"/>
              <a:ext cx="67" cy="1"/>
            </a:xfrm>
            <a:prstGeom prst="rect">
              <a:avLst/>
            </a:prstGeom>
            <a:solidFill>
              <a:srgbClr val="C6E7E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35" name="Rectangle 490"/>
            <p:cNvSpPr>
              <a:spLocks noChangeArrowheads="1"/>
            </p:cNvSpPr>
            <p:nvPr/>
          </p:nvSpPr>
          <p:spPr bwMode="auto">
            <a:xfrm>
              <a:off x="8780" y="1968"/>
              <a:ext cx="68" cy="1"/>
            </a:xfrm>
            <a:prstGeom prst="rect">
              <a:avLst/>
            </a:prstGeom>
            <a:solidFill>
              <a:srgbClr val="C6E7E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36" name="Rectangle 491"/>
            <p:cNvSpPr>
              <a:spLocks noChangeArrowheads="1"/>
            </p:cNvSpPr>
            <p:nvPr/>
          </p:nvSpPr>
          <p:spPr bwMode="auto">
            <a:xfrm>
              <a:off x="8780" y="1968"/>
              <a:ext cx="68" cy="1"/>
            </a:xfrm>
            <a:prstGeom prst="rect">
              <a:avLst/>
            </a:prstGeom>
            <a:solidFill>
              <a:srgbClr val="C6E7E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37" name="Rectangle 492"/>
            <p:cNvSpPr>
              <a:spLocks noChangeArrowheads="1"/>
            </p:cNvSpPr>
            <p:nvPr/>
          </p:nvSpPr>
          <p:spPr bwMode="auto">
            <a:xfrm>
              <a:off x="8768" y="1971"/>
              <a:ext cx="69" cy="1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38" name="Rectangle 493"/>
            <p:cNvSpPr>
              <a:spLocks noChangeArrowheads="1"/>
            </p:cNvSpPr>
            <p:nvPr/>
          </p:nvSpPr>
          <p:spPr bwMode="auto">
            <a:xfrm>
              <a:off x="8768" y="1971"/>
              <a:ext cx="69" cy="1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39" name="Rectangle 494"/>
            <p:cNvSpPr>
              <a:spLocks noChangeArrowheads="1"/>
            </p:cNvSpPr>
            <p:nvPr/>
          </p:nvSpPr>
          <p:spPr bwMode="auto">
            <a:xfrm>
              <a:off x="8767" y="1971"/>
              <a:ext cx="69" cy="1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40" name="Rectangle 495"/>
            <p:cNvSpPr>
              <a:spLocks noChangeArrowheads="1"/>
            </p:cNvSpPr>
            <p:nvPr/>
          </p:nvSpPr>
          <p:spPr bwMode="auto">
            <a:xfrm>
              <a:off x="8767" y="1971"/>
              <a:ext cx="69" cy="1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41" name="Rectangle 496"/>
            <p:cNvSpPr>
              <a:spLocks noChangeArrowheads="1"/>
            </p:cNvSpPr>
            <p:nvPr/>
          </p:nvSpPr>
          <p:spPr bwMode="auto">
            <a:xfrm>
              <a:off x="8754" y="1975"/>
              <a:ext cx="72" cy="0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42" name="Rectangle 497"/>
            <p:cNvSpPr>
              <a:spLocks noChangeArrowheads="1"/>
            </p:cNvSpPr>
            <p:nvPr/>
          </p:nvSpPr>
          <p:spPr bwMode="auto">
            <a:xfrm>
              <a:off x="8754" y="1975"/>
              <a:ext cx="71" cy="0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43" name="Rectangle 498"/>
            <p:cNvSpPr>
              <a:spLocks noChangeArrowheads="1"/>
            </p:cNvSpPr>
            <p:nvPr/>
          </p:nvSpPr>
          <p:spPr bwMode="auto">
            <a:xfrm>
              <a:off x="8753" y="1975"/>
              <a:ext cx="72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44" name="Rectangle 499"/>
            <p:cNvSpPr>
              <a:spLocks noChangeArrowheads="1"/>
            </p:cNvSpPr>
            <p:nvPr/>
          </p:nvSpPr>
          <p:spPr bwMode="auto">
            <a:xfrm>
              <a:off x="8753" y="1975"/>
              <a:ext cx="72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45" name="Rectangle 500"/>
            <p:cNvSpPr>
              <a:spLocks noChangeArrowheads="1"/>
            </p:cNvSpPr>
            <p:nvPr/>
          </p:nvSpPr>
          <p:spPr bwMode="auto">
            <a:xfrm>
              <a:off x="8752" y="1975"/>
              <a:ext cx="72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46" name="Rectangle 501"/>
            <p:cNvSpPr>
              <a:spLocks noChangeArrowheads="1"/>
            </p:cNvSpPr>
            <p:nvPr/>
          </p:nvSpPr>
          <p:spPr bwMode="auto">
            <a:xfrm>
              <a:off x="8737" y="1979"/>
              <a:ext cx="76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47" name="Rectangle 502"/>
            <p:cNvSpPr>
              <a:spLocks noChangeArrowheads="1"/>
            </p:cNvSpPr>
            <p:nvPr/>
          </p:nvSpPr>
          <p:spPr bwMode="auto">
            <a:xfrm>
              <a:off x="8737" y="1979"/>
              <a:ext cx="76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48" name="Rectangle 503"/>
            <p:cNvSpPr>
              <a:spLocks noChangeArrowheads="1"/>
            </p:cNvSpPr>
            <p:nvPr/>
          </p:nvSpPr>
          <p:spPr bwMode="auto">
            <a:xfrm>
              <a:off x="8736" y="1979"/>
              <a:ext cx="77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49" name="Rectangle 504"/>
            <p:cNvSpPr>
              <a:spLocks noChangeArrowheads="1"/>
            </p:cNvSpPr>
            <p:nvPr/>
          </p:nvSpPr>
          <p:spPr bwMode="auto">
            <a:xfrm>
              <a:off x="8736" y="1979"/>
              <a:ext cx="76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0" name="Rectangle 505"/>
            <p:cNvSpPr>
              <a:spLocks noChangeArrowheads="1"/>
            </p:cNvSpPr>
            <p:nvPr/>
          </p:nvSpPr>
          <p:spPr bwMode="auto">
            <a:xfrm>
              <a:off x="8646" y="1982"/>
              <a:ext cx="7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1" name="Rectangle 506"/>
            <p:cNvSpPr>
              <a:spLocks noChangeArrowheads="1"/>
            </p:cNvSpPr>
            <p:nvPr/>
          </p:nvSpPr>
          <p:spPr bwMode="auto">
            <a:xfrm>
              <a:off x="8722" y="1982"/>
              <a:ext cx="80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2" name="Rectangle 507"/>
            <p:cNvSpPr>
              <a:spLocks noChangeArrowheads="1"/>
            </p:cNvSpPr>
            <p:nvPr/>
          </p:nvSpPr>
          <p:spPr bwMode="auto">
            <a:xfrm>
              <a:off x="8646" y="1982"/>
              <a:ext cx="7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3" name="Rectangle 508"/>
            <p:cNvSpPr>
              <a:spLocks noChangeArrowheads="1"/>
            </p:cNvSpPr>
            <p:nvPr/>
          </p:nvSpPr>
          <p:spPr bwMode="auto">
            <a:xfrm>
              <a:off x="8721" y="1982"/>
              <a:ext cx="81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4" name="Rectangle 509"/>
            <p:cNvSpPr>
              <a:spLocks noChangeArrowheads="1"/>
            </p:cNvSpPr>
            <p:nvPr/>
          </p:nvSpPr>
          <p:spPr bwMode="auto">
            <a:xfrm>
              <a:off x="8646" y="1982"/>
              <a:ext cx="8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5" name="Rectangle 510"/>
            <p:cNvSpPr>
              <a:spLocks noChangeArrowheads="1"/>
            </p:cNvSpPr>
            <p:nvPr/>
          </p:nvSpPr>
          <p:spPr bwMode="auto">
            <a:xfrm>
              <a:off x="8720" y="1982"/>
              <a:ext cx="81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6" name="Rectangle 511"/>
            <p:cNvSpPr>
              <a:spLocks noChangeArrowheads="1"/>
            </p:cNvSpPr>
            <p:nvPr/>
          </p:nvSpPr>
          <p:spPr bwMode="auto">
            <a:xfrm>
              <a:off x="8646" y="1982"/>
              <a:ext cx="8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7" name="Rectangle 512"/>
            <p:cNvSpPr>
              <a:spLocks noChangeArrowheads="1"/>
            </p:cNvSpPr>
            <p:nvPr/>
          </p:nvSpPr>
          <p:spPr bwMode="auto">
            <a:xfrm>
              <a:off x="8720" y="1982"/>
              <a:ext cx="81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8" name="Rectangle 513"/>
            <p:cNvSpPr>
              <a:spLocks noChangeArrowheads="1"/>
            </p:cNvSpPr>
            <p:nvPr/>
          </p:nvSpPr>
          <p:spPr bwMode="auto">
            <a:xfrm>
              <a:off x="8988" y="1905"/>
              <a:ext cx="32" cy="1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9" name="Rectangle 514"/>
            <p:cNvSpPr>
              <a:spLocks noChangeArrowheads="1"/>
            </p:cNvSpPr>
            <p:nvPr/>
          </p:nvSpPr>
          <p:spPr bwMode="auto">
            <a:xfrm>
              <a:off x="8987" y="1905"/>
              <a:ext cx="33" cy="1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0" name="Rectangle 515"/>
            <p:cNvSpPr>
              <a:spLocks noChangeArrowheads="1"/>
            </p:cNvSpPr>
            <p:nvPr/>
          </p:nvSpPr>
          <p:spPr bwMode="auto">
            <a:xfrm>
              <a:off x="8986" y="1905"/>
              <a:ext cx="34" cy="1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1" name="Rectangle 516"/>
            <p:cNvSpPr>
              <a:spLocks noChangeArrowheads="1"/>
            </p:cNvSpPr>
            <p:nvPr/>
          </p:nvSpPr>
          <p:spPr bwMode="auto">
            <a:xfrm>
              <a:off x="8985" y="1905"/>
              <a:ext cx="35" cy="1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2" name="Rectangle 517"/>
            <p:cNvSpPr>
              <a:spLocks noChangeArrowheads="1"/>
            </p:cNvSpPr>
            <p:nvPr/>
          </p:nvSpPr>
          <p:spPr bwMode="auto">
            <a:xfrm>
              <a:off x="8965" y="1909"/>
              <a:ext cx="55" cy="0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3" name="Rectangle 518"/>
            <p:cNvSpPr>
              <a:spLocks noChangeArrowheads="1"/>
            </p:cNvSpPr>
            <p:nvPr/>
          </p:nvSpPr>
          <p:spPr bwMode="auto">
            <a:xfrm>
              <a:off x="8964" y="1909"/>
              <a:ext cx="56" cy="0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4" name="Rectangle 519"/>
            <p:cNvSpPr>
              <a:spLocks noChangeArrowheads="1"/>
            </p:cNvSpPr>
            <p:nvPr/>
          </p:nvSpPr>
          <p:spPr bwMode="auto">
            <a:xfrm>
              <a:off x="8963" y="1909"/>
              <a:ext cx="57" cy="0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5" name="Rectangle 520"/>
            <p:cNvSpPr>
              <a:spLocks noChangeArrowheads="1"/>
            </p:cNvSpPr>
            <p:nvPr/>
          </p:nvSpPr>
          <p:spPr bwMode="auto">
            <a:xfrm>
              <a:off x="8963" y="1909"/>
              <a:ext cx="57" cy="0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6" name="Rectangle 521"/>
            <p:cNvSpPr>
              <a:spLocks noChangeArrowheads="1"/>
            </p:cNvSpPr>
            <p:nvPr/>
          </p:nvSpPr>
          <p:spPr bwMode="auto">
            <a:xfrm>
              <a:off x="8962" y="1909"/>
              <a:ext cx="58" cy="0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7" name="Rectangle 522"/>
            <p:cNvSpPr>
              <a:spLocks noChangeArrowheads="1"/>
            </p:cNvSpPr>
            <p:nvPr/>
          </p:nvSpPr>
          <p:spPr bwMode="auto">
            <a:xfrm>
              <a:off x="8943" y="1912"/>
              <a:ext cx="77" cy="0"/>
            </a:xfrm>
            <a:prstGeom prst="rect">
              <a:avLst/>
            </a:prstGeom>
            <a:solidFill>
              <a:srgbClr val="C5E3E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8" name="Rectangle 523"/>
            <p:cNvSpPr>
              <a:spLocks noChangeArrowheads="1"/>
            </p:cNvSpPr>
            <p:nvPr/>
          </p:nvSpPr>
          <p:spPr bwMode="auto">
            <a:xfrm>
              <a:off x="8943" y="1912"/>
              <a:ext cx="77" cy="0"/>
            </a:xfrm>
            <a:prstGeom prst="rect">
              <a:avLst/>
            </a:prstGeom>
            <a:solidFill>
              <a:srgbClr val="C5E3E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9" name="Rectangle 524"/>
            <p:cNvSpPr>
              <a:spLocks noChangeArrowheads="1"/>
            </p:cNvSpPr>
            <p:nvPr/>
          </p:nvSpPr>
          <p:spPr bwMode="auto">
            <a:xfrm>
              <a:off x="8943" y="1912"/>
              <a:ext cx="77" cy="0"/>
            </a:xfrm>
            <a:prstGeom prst="rect">
              <a:avLst/>
            </a:prstGeom>
            <a:solidFill>
              <a:srgbClr val="C5E3E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70" name="Rectangle 525"/>
            <p:cNvSpPr>
              <a:spLocks noChangeArrowheads="1"/>
            </p:cNvSpPr>
            <p:nvPr/>
          </p:nvSpPr>
          <p:spPr bwMode="auto">
            <a:xfrm>
              <a:off x="8942" y="1912"/>
              <a:ext cx="78" cy="0"/>
            </a:xfrm>
            <a:prstGeom prst="rect">
              <a:avLst/>
            </a:prstGeom>
            <a:solidFill>
              <a:srgbClr val="C5E3E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71" name="Rectangle 526"/>
            <p:cNvSpPr>
              <a:spLocks noChangeArrowheads="1"/>
            </p:cNvSpPr>
            <p:nvPr/>
          </p:nvSpPr>
          <p:spPr bwMode="auto">
            <a:xfrm>
              <a:off x="8941" y="1912"/>
              <a:ext cx="79" cy="0"/>
            </a:xfrm>
            <a:prstGeom prst="rect">
              <a:avLst/>
            </a:prstGeom>
            <a:solidFill>
              <a:srgbClr val="C5E3E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72" name="Rectangle 527"/>
            <p:cNvSpPr>
              <a:spLocks noChangeArrowheads="1"/>
            </p:cNvSpPr>
            <p:nvPr/>
          </p:nvSpPr>
          <p:spPr bwMode="auto">
            <a:xfrm>
              <a:off x="8921" y="1916"/>
              <a:ext cx="99" cy="0"/>
            </a:xfrm>
            <a:prstGeom prst="rect">
              <a:avLst/>
            </a:prstGeom>
            <a:solidFill>
              <a:srgbClr val="C9E4E4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73" name="Rectangle 528"/>
            <p:cNvSpPr>
              <a:spLocks noChangeArrowheads="1"/>
            </p:cNvSpPr>
            <p:nvPr/>
          </p:nvSpPr>
          <p:spPr bwMode="auto">
            <a:xfrm>
              <a:off x="8921" y="1916"/>
              <a:ext cx="99" cy="0"/>
            </a:xfrm>
            <a:prstGeom prst="rect">
              <a:avLst/>
            </a:prstGeom>
            <a:solidFill>
              <a:srgbClr val="C9E4E4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74" name="Rectangle 529"/>
            <p:cNvSpPr>
              <a:spLocks noChangeArrowheads="1"/>
            </p:cNvSpPr>
            <p:nvPr/>
          </p:nvSpPr>
          <p:spPr bwMode="auto">
            <a:xfrm>
              <a:off x="8921" y="1916"/>
              <a:ext cx="99" cy="0"/>
            </a:xfrm>
            <a:prstGeom prst="rect">
              <a:avLst/>
            </a:prstGeom>
            <a:solidFill>
              <a:srgbClr val="C9E4E4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75" name="Rectangle 530"/>
            <p:cNvSpPr>
              <a:spLocks noChangeArrowheads="1"/>
            </p:cNvSpPr>
            <p:nvPr/>
          </p:nvSpPr>
          <p:spPr bwMode="auto">
            <a:xfrm>
              <a:off x="8920" y="1916"/>
              <a:ext cx="100" cy="0"/>
            </a:xfrm>
            <a:prstGeom prst="rect">
              <a:avLst/>
            </a:prstGeom>
            <a:solidFill>
              <a:srgbClr val="C9E4E4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76" name="Rectangle 531"/>
            <p:cNvSpPr>
              <a:spLocks noChangeArrowheads="1"/>
            </p:cNvSpPr>
            <p:nvPr/>
          </p:nvSpPr>
          <p:spPr bwMode="auto">
            <a:xfrm>
              <a:off x="8905" y="1919"/>
              <a:ext cx="115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77" name="Rectangle 532"/>
            <p:cNvSpPr>
              <a:spLocks noChangeArrowheads="1"/>
            </p:cNvSpPr>
            <p:nvPr/>
          </p:nvSpPr>
          <p:spPr bwMode="auto">
            <a:xfrm>
              <a:off x="8904" y="1919"/>
              <a:ext cx="116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78" name="Rectangle 533"/>
            <p:cNvSpPr>
              <a:spLocks noChangeArrowheads="1"/>
            </p:cNvSpPr>
            <p:nvPr/>
          </p:nvSpPr>
          <p:spPr bwMode="auto">
            <a:xfrm>
              <a:off x="8904" y="1919"/>
              <a:ext cx="116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79" name="Rectangle 534"/>
            <p:cNvSpPr>
              <a:spLocks noChangeArrowheads="1"/>
            </p:cNvSpPr>
            <p:nvPr/>
          </p:nvSpPr>
          <p:spPr bwMode="auto">
            <a:xfrm>
              <a:off x="8903" y="1919"/>
              <a:ext cx="117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80" name="Rectangle 535"/>
            <p:cNvSpPr>
              <a:spLocks noChangeArrowheads="1"/>
            </p:cNvSpPr>
            <p:nvPr/>
          </p:nvSpPr>
          <p:spPr bwMode="auto">
            <a:xfrm>
              <a:off x="8902" y="1919"/>
              <a:ext cx="118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81" name="Rectangle 536"/>
            <p:cNvSpPr>
              <a:spLocks noChangeArrowheads="1"/>
            </p:cNvSpPr>
            <p:nvPr/>
          </p:nvSpPr>
          <p:spPr bwMode="auto">
            <a:xfrm>
              <a:off x="8890" y="1922"/>
              <a:ext cx="130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82" name="Rectangle 537"/>
            <p:cNvSpPr>
              <a:spLocks noChangeArrowheads="1"/>
            </p:cNvSpPr>
            <p:nvPr/>
          </p:nvSpPr>
          <p:spPr bwMode="auto">
            <a:xfrm>
              <a:off x="8889" y="1922"/>
              <a:ext cx="131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83" name="Rectangle 538"/>
            <p:cNvSpPr>
              <a:spLocks noChangeArrowheads="1"/>
            </p:cNvSpPr>
            <p:nvPr/>
          </p:nvSpPr>
          <p:spPr bwMode="auto">
            <a:xfrm>
              <a:off x="8889" y="1922"/>
              <a:ext cx="131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84" name="Rectangle 539"/>
            <p:cNvSpPr>
              <a:spLocks noChangeArrowheads="1"/>
            </p:cNvSpPr>
            <p:nvPr/>
          </p:nvSpPr>
          <p:spPr bwMode="auto">
            <a:xfrm>
              <a:off x="8888" y="1922"/>
              <a:ext cx="132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85" name="Rectangle 540"/>
            <p:cNvSpPr>
              <a:spLocks noChangeArrowheads="1"/>
            </p:cNvSpPr>
            <p:nvPr/>
          </p:nvSpPr>
          <p:spPr bwMode="auto">
            <a:xfrm>
              <a:off x="8887" y="1922"/>
              <a:ext cx="133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86" name="Rectangle 541"/>
            <p:cNvSpPr>
              <a:spLocks noChangeArrowheads="1"/>
            </p:cNvSpPr>
            <p:nvPr/>
          </p:nvSpPr>
          <p:spPr bwMode="auto">
            <a:xfrm>
              <a:off x="8871" y="1926"/>
              <a:ext cx="149" cy="1"/>
            </a:xfrm>
            <a:prstGeom prst="rect">
              <a:avLst/>
            </a:prstGeom>
            <a:solidFill>
              <a:srgbClr val="D0E8E8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87" name="Rectangle 542"/>
            <p:cNvSpPr>
              <a:spLocks noChangeArrowheads="1"/>
            </p:cNvSpPr>
            <p:nvPr/>
          </p:nvSpPr>
          <p:spPr bwMode="auto">
            <a:xfrm>
              <a:off x="8871" y="1926"/>
              <a:ext cx="149" cy="1"/>
            </a:xfrm>
            <a:prstGeom prst="rect">
              <a:avLst/>
            </a:prstGeom>
            <a:solidFill>
              <a:srgbClr val="D0E8E8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88" name="Rectangle 543"/>
            <p:cNvSpPr>
              <a:spLocks noChangeArrowheads="1"/>
            </p:cNvSpPr>
            <p:nvPr/>
          </p:nvSpPr>
          <p:spPr bwMode="auto">
            <a:xfrm>
              <a:off x="8870" y="1926"/>
              <a:ext cx="150" cy="1"/>
            </a:xfrm>
            <a:prstGeom prst="rect">
              <a:avLst/>
            </a:prstGeom>
            <a:solidFill>
              <a:srgbClr val="D0E8E8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89" name="Rectangle 544"/>
            <p:cNvSpPr>
              <a:spLocks noChangeArrowheads="1"/>
            </p:cNvSpPr>
            <p:nvPr/>
          </p:nvSpPr>
          <p:spPr bwMode="auto">
            <a:xfrm>
              <a:off x="8870" y="1926"/>
              <a:ext cx="150" cy="1"/>
            </a:xfrm>
            <a:prstGeom prst="rect">
              <a:avLst/>
            </a:prstGeom>
            <a:solidFill>
              <a:srgbClr val="D0E8E8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90" name="Rectangle 545"/>
            <p:cNvSpPr>
              <a:spLocks noChangeArrowheads="1"/>
            </p:cNvSpPr>
            <p:nvPr/>
          </p:nvSpPr>
          <p:spPr bwMode="auto">
            <a:xfrm>
              <a:off x="8860" y="1929"/>
              <a:ext cx="160" cy="1"/>
            </a:xfrm>
            <a:prstGeom prst="rect">
              <a:avLst/>
            </a:prstGeom>
            <a:solidFill>
              <a:srgbClr val="D4EAE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91" name="Rectangle 546"/>
            <p:cNvSpPr>
              <a:spLocks noChangeArrowheads="1"/>
            </p:cNvSpPr>
            <p:nvPr/>
          </p:nvSpPr>
          <p:spPr bwMode="auto">
            <a:xfrm>
              <a:off x="8859" y="1929"/>
              <a:ext cx="161" cy="1"/>
            </a:xfrm>
            <a:prstGeom prst="rect">
              <a:avLst/>
            </a:prstGeom>
            <a:solidFill>
              <a:srgbClr val="D4EAE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92" name="Rectangle 547"/>
            <p:cNvSpPr>
              <a:spLocks noChangeArrowheads="1"/>
            </p:cNvSpPr>
            <p:nvPr/>
          </p:nvSpPr>
          <p:spPr bwMode="auto">
            <a:xfrm>
              <a:off x="8858" y="1929"/>
              <a:ext cx="162" cy="1"/>
            </a:xfrm>
            <a:prstGeom prst="rect">
              <a:avLst/>
            </a:prstGeom>
            <a:solidFill>
              <a:srgbClr val="D4EAE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93" name="Rectangle 548"/>
            <p:cNvSpPr>
              <a:spLocks noChangeArrowheads="1"/>
            </p:cNvSpPr>
            <p:nvPr/>
          </p:nvSpPr>
          <p:spPr bwMode="auto">
            <a:xfrm>
              <a:off x="8858" y="1929"/>
              <a:ext cx="162" cy="1"/>
            </a:xfrm>
            <a:prstGeom prst="rect">
              <a:avLst/>
            </a:prstGeom>
            <a:solidFill>
              <a:srgbClr val="D4EAE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94" name="Rectangle 549"/>
            <p:cNvSpPr>
              <a:spLocks noChangeArrowheads="1"/>
            </p:cNvSpPr>
            <p:nvPr/>
          </p:nvSpPr>
          <p:spPr bwMode="auto">
            <a:xfrm>
              <a:off x="8847" y="1933"/>
              <a:ext cx="173" cy="0"/>
            </a:xfrm>
            <a:prstGeom prst="rect">
              <a:avLst/>
            </a:prstGeom>
            <a:solidFill>
              <a:srgbClr val="D8ECE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95" name="Rectangle 550"/>
            <p:cNvSpPr>
              <a:spLocks noChangeArrowheads="1"/>
            </p:cNvSpPr>
            <p:nvPr/>
          </p:nvSpPr>
          <p:spPr bwMode="auto">
            <a:xfrm>
              <a:off x="8847" y="1933"/>
              <a:ext cx="173" cy="0"/>
            </a:xfrm>
            <a:prstGeom prst="rect">
              <a:avLst/>
            </a:prstGeom>
            <a:solidFill>
              <a:srgbClr val="D8ECE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96" name="Rectangle 551"/>
            <p:cNvSpPr>
              <a:spLocks noChangeArrowheads="1"/>
            </p:cNvSpPr>
            <p:nvPr/>
          </p:nvSpPr>
          <p:spPr bwMode="auto">
            <a:xfrm>
              <a:off x="8846" y="1933"/>
              <a:ext cx="174" cy="0"/>
            </a:xfrm>
            <a:prstGeom prst="rect">
              <a:avLst/>
            </a:prstGeom>
            <a:solidFill>
              <a:srgbClr val="D8ECE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97" name="Rectangle 552"/>
            <p:cNvSpPr>
              <a:spLocks noChangeArrowheads="1"/>
            </p:cNvSpPr>
            <p:nvPr/>
          </p:nvSpPr>
          <p:spPr bwMode="auto">
            <a:xfrm>
              <a:off x="8846" y="1933"/>
              <a:ext cx="174" cy="0"/>
            </a:xfrm>
            <a:prstGeom prst="rect">
              <a:avLst/>
            </a:prstGeom>
            <a:solidFill>
              <a:srgbClr val="D8ECE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98" name="Rectangle 553"/>
            <p:cNvSpPr>
              <a:spLocks noChangeArrowheads="1"/>
            </p:cNvSpPr>
            <p:nvPr/>
          </p:nvSpPr>
          <p:spPr bwMode="auto">
            <a:xfrm>
              <a:off x="8833" y="1937"/>
              <a:ext cx="187" cy="0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99" name="Rectangle 554"/>
            <p:cNvSpPr>
              <a:spLocks noChangeArrowheads="1"/>
            </p:cNvSpPr>
            <p:nvPr/>
          </p:nvSpPr>
          <p:spPr bwMode="auto">
            <a:xfrm>
              <a:off x="8833" y="1937"/>
              <a:ext cx="187" cy="0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00" name="Rectangle 555"/>
            <p:cNvSpPr>
              <a:spLocks noChangeArrowheads="1"/>
            </p:cNvSpPr>
            <p:nvPr/>
          </p:nvSpPr>
          <p:spPr bwMode="auto">
            <a:xfrm>
              <a:off x="8832" y="1937"/>
              <a:ext cx="188" cy="0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01" name="Rectangle 556"/>
            <p:cNvSpPr>
              <a:spLocks noChangeArrowheads="1"/>
            </p:cNvSpPr>
            <p:nvPr/>
          </p:nvSpPr>
          <p:spPr bwMode="auto">
            <a:xfrm>
              <a:off x="8832" y="1937"/>
              <a:ext cx="188" cy="0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02" name="Rectangle 557"/>
            <p:cNvSpPr>
              <a:spLocks noChangeArrowheads="1"/>
            </p:cNvSpPr>
            <p:nvPr/>
          </p:nvSpPr>
          <p:spPr bwMode="auto">
            <a:xfrm>
              <a:off x="8822" y="1940"/>
              <a:ext cx="198" cy="1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03" name="Rectangle 558"/>
            <p:cNvSpPr>
              <a:spLocks noChangeArrowheads="1"/>
            </p:cNvSpPr>
            <p:nvPr/>
          </p:nvSpPr>
          <p:spPr bwMode="auto">
            <a:xfrm>
              <a:off x="8822" y="1940"/>
              <a:ext cx="198" cy="1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04" name="Rectangle 559"/>
            <p:cNvSpPr>
              <a:spLocks noChangeArrowheads="1"/>
            </p:cNvSpPr>
            <p:nvPr/>
          </p:nvSpPr>
          <p:spPr bwMode="auto">
            <a:xfrm>
              <a:off x="8821" y="1940"/>
              <a:ext cx="199" cy="1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05" name="Rectangle 560"/>
            <p:cNvSpPr>
              <a:spLocks noChangeArrowheads="1"/>
            </p:cNvSpPr>
            <p:nvPr/>
          </p:nvSpPr>
          <p:spPr bwMode="auto">
            <a:xfrm>
              <a:off x="8821" y="1940"/>
              <a:ext cx="199" cy="1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06" name="Rectangle 561"/>
            <p:cNvSpPr>
              <a:spLocks noChangeArrowheads="1"/>
            </p:cNvSpPr>
            <p:nvPr/>
          </p:nvSpPr>
          <p:spPr bwMode="auto">
            <a:xfrm>
              <a:off x="8811" y="1943"/>
              <a:ext cx="209" cy="1"/>
            </a:xfrm>
            <a:prstGeom prst="rect">
              <a:avLst/>
            </a:prstGeom>
            <a:solidFill>
              <a:srgbClr val="DFEFEF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07" name="Rectangle 562"/>
            <p:cNvSpPr>
              <a:spLocks noChangeArrowheads="1"/>
            </p:cNvSpPr>
            <p:nvPr/>
          </p:nvSpPr>
          <p:spPr bwMode="auto">
            <a:xfrm>
              <a:off x="8810" y="1943"/>
              <a:ext cx="210" cy="1"/>
            </a:xfrm>
            <a:prstGeom prst="rect">
              <a:avLst/>
            </a:prstGeom>
            <a:solidFill>
              <a:srgbClr val="DFEFEF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08" name="Rectangle 563"/>
            <p:cNvSpPr>
              <a:spLocks noChangeArrowheads="1"/>
            </p:cNvSpPr>
            <p:nvPr/>
          </p:nvSpPr>
          <p:spPr bwMode="auto">
            <a:xfrm>
              <a:off x="8810" y="1943"/>
              <a:ext cx="210" cy="1"/>
            </a:xfrm>
            <a:prstGeom prst="rect">
              <a:avLst/>
            </a:prstGeom>
            <a:solidFill>
              <a:srgbClr val="DFEFEF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09" name="Rectangle 564"/>
            <p:cNvSpPr>
              <a:spLocks noChangeArrowheads="1"/>
            </p:cNvSpPr>
            <p:nvPr/>
          </p:nvSpPr>
          <p:spPr bwMode="auto">
            <a:xfrm>
              <a:off x="8809" y="1943"/>
              <a:ext cx="211" cy="1"/>
            </a:xfrm>
            <a:prstGeom prst="rect">
              <a:avLst/>
            </a:prstGeom>
            <a:solidFill>
              <a:srgbClr val="DFEFEF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10" name="Rectangle 565"/>
            <p:cNvSpPr>
              <a:spLocks noChangeArrowheads="1"/>
            </p:cNvSpPr>
            <p:nvPr/>
          </p:nvSpPr>
          <p:spPr bwMode="auto">
            <a:xfrm>
              <a:off x="8795" y="1947"/>
              <a:ext cx="225" cy="1"/>
            </a:xfrm>
            <a:prstGeom prst="rect">
              <a:avLst/>
            </a:prstGeom>
            <a:solidFill>
              <a:srgbClr val="E3F1F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11" name="Rectangle 566"/>
            <p:cNvSpPr>
              <a:spLocks noChangeArrowheads="1"/>
            </p:cNvSpPr>
            <p:nvPr/>
          </p:nvSpPr>
          <p:spPr bwMode="auto">
            <a:xfrm>
              <a:off x="8795" y="1947"/>
              <a:ext cx="225" cy="1"/>
            </a:xfrm>
            <a:prstGeom prst="rect">
              <a:avLst/>
            </a:prstGeom>
            <a:solidFill>
              <a:srgbClr val="E3F1F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12" name="Rectangle 567"/>
            <p:cNvSpPr>
              <a:spLocks noChangeArrowheads="1"/>
            </p:cNvSpPr>
            <p:nvPr/>
          </p:nvSpPr>
          <p:spPr bwMode="auto">
            <a:xfrm>
              <a:off x="8794" y="1947"/>
              <a:ext cx="226" cy="1"/>
            </a:xfrm>
            <a:prstGeom prst="rect">
              <a:avLst/>
            </a:prstGeom>
            <a:solidFill>
              <a:srgbClr val="E3F1F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13" name="Rectangle 568"/>
            <p:cNvSpPr>
              <a:spLocks noChangeArrowheads="1"/>
            </p:cNvSpPr>
            <p:nvPr/>
          </p:nvSpPr>
          <p:spPr bwMode="auto">
            <a:xfrm>
              <a:off x="8794" y="1947"/>
              <a:ext cx="226" cy="1"/>
            </a:xfrm>
            <a:prstGeom prst="rect">
              <a:avLst/>
            </a:prstGeom>
            <a:solidFill>
              <a:srgbClr val="E3F1F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14" name="Rectangle 569"/>
            <p:cNvSpPr>
              <a:spLocks noChangeArrowheads="1"/>
            </p:cNvSpPr>
            <p:nvPr/>
          </p:nvSpPr>
          <p:spPr bwMode="auto">
            <a:xfrm>
              <a:off x="8794" y="1947"/>
              <a:ext cx="226" cy="1"/>
            </a:xfrm>
            <a:prstGeom prst="rect">
              <a:avLst/>
            </a:prstGeom>
            <a:solidFill>
              <a:srgbClr val="E3F1F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15" name="Rectangle 570"/>
            <p:cNvSpPr>
              <a:spLocks noChangeArrowheads="1"/>
            </p:cNvSpPr>
            <p:nvPr/>
          </p:nvSpPr>
          <p:spPr bwMode="auto">
            <a:xfrm>
              <a:off x="8782" y="1950"/>
              <a:ext cx="238" cy="1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16" name="Rectangle 571"/>
            <p:cNvSpPr>
              <a:spLocks noChangeArrowheads="1"/>
            </p:cNvSpPr>
            <p:nvPr/>
          </p:nvSpPr>
          <p:spPr bwMode="auto">
            <a:xfrm>
              <a:off x="8782" y="1950"/>
              <a:ext cx="238" cy="1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17" name="Rectangle 572"/>
            <p:cNvSpPr>
              <a:spLocks noChangeArrowheads="1"/>
            </p:cNvSpPr>
            <p:nvPr/>
          </p:nvSpPr>
          <p:spPr bwMode="auto">
            <a:xfrm>
              <a:off x="8781" y="1950"/>
              <a:ext cx="239" cy="1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18" name="Rectangle 573"/>
            <p:cNvSpPr>
              <a:spLocks noChangeArrowheads="1"/>
            </p:cNvSpPr>
            <p:nvPr/>
          </p:nvSpPr>
          <p:spPr bwMode="auto">
            <a:xfrm>
              <a:off x="8781" y="1950"/>
              <a:ext cx="239" cy="1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19" name="Rectangle 574"/>
            <p:cNvSpPr>
              <a:spLocks noChangeArrowheads="1"/>
            </p:cNvSpPr>
            <p:nvPr/>
          </p:nvSpPr>
          <p:spPr bwMode="auto">
            <a:xfrm>
              <a:off x="8780" y="1950"/>
              <a:ext cx="240" cy="1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20" name="Rectangle 575"/>
            <p:cNvSpPr>
              <a:spLocks noChangeArrowheads="1"/>
            </p:cNvSpPr>
            <p:nvPr/>
          </p:nvSpPr>
          <p:spPr bwMode="auto">
            <a:xfrm>
              <a:off x="8768" y="1954"/>
              <a:ext cx="252" cy="0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21" name="Rectangle 576"/>
            <p:cNvSpPr>
              <a:spLocks noChangeArrowheads="1"/>
            </p:cNvSpPr>
            <p:nvPr/>
          </p:nvSpPr>
          <p:spPr bwMode="auto">
            <a:xfrm>
              <a:off x="8767" y="1954"/>
              <a:ext cx="253" cy="0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22" name="Rectangle 577"/>
            <p:cNvSpPr>
              <a:spLocks noChangeArrowheads="1"/>
            </p:cNvSpPr>
            <p:nvPr/>
          </p:nvSpPr>
          <p:spPr bwMode="auto">
            <a:xfrm>
              <a:off x="8767" y="1954"/>
              <a:ext cx="253" cy="0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23" name="Rectangle 578"/>
            <p:cNvSpPr>
              <a:spLocks noChangeArrowheads="1"/>
            </p:cNvSpPr>
            <p:nvPr/>
          </p:nvSpPr>
          <p:spPr bwMode="auto">
            <a:xfrm>
              <a:off x="8766" y="1954"/>
              <a:ext cx="254" cy="0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24" name="Rectangle 579"/>
            <p:cNvSpPr>
              <a:spLocks noChangeArrowheads="1"/>
            </p:cNvSpPr>
            <p:nvPr/>
          </p:nvSpPr>
          <p:spPr bwMode="auto">
            <a:xfrm>
              <a:off x="8766" y="1954"/>
              <a:ext cx="254" cy="0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25" name="Rectangle 580"/>
            <p:cNvSpPr>
              <a:spLocks noChangeArrowheads="1"/>
            </p:cNvSpPr>
            <p:nvPr/>
          </p:nvSpPr>
          <p:spPr bwMode="auto">
            <a:xfrm>
              <a:off x="8750" y="1958"/>
              <a:ext cx="270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26" name="Rectangle 581"/>
            <p:cNvSpPr>
              <a:spLocks noChangeArrowheads="1"/>
            </p:cNvSpPr>
            <p:nvPr/>
          </p:nvSpPr>
          <p:spPr bwMode="auto">
            <a:xfrm>
              <a:off x="8749" y="1958"/>
              <a:ext cx="271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27" name="Rectangle 582"/>
            <p:cNvSpPr>
              <a:spLocks noChangeArrowheads="1"/>
            </p:cNvSpPr>
            <p:nvPr/>
          </p:nvSpPr>
          <p:spPr bwMode="auto">
            <a:xfrm>
              <a:off x="8748" y="1958"/>
              <a:ext cx="272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28" name="Rectangle 583"/>
            <p:cNvSpPr>
              <a:spLocks noChangeArrowheads="1"/>
            </p:cNvSpPr>
            <p:nvPr/>
          </p:nvSpPr>
          <p:spPr bwMode="auto">
            <a:xfrm>
              <a:off x="8647" y="1958"/>
              <a:ext cx="4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29" name="Rectangle 584"/>
            <p:cNvSpPr>
              <a:spLocks noChangeArrowheads="1"/>
            </p:cNvSpPr>
            <p:nvPr/>
          </p:nvSpPr>
          <p:spPr bwMode="auto">
            <a:xfrm>
              <a:off x="8747" y="1958"/>
              <a:ext cx="273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30" name="Rectangle 585"/>
            <p:cNvSpPr>
              <a:spLocks noChangeArrowheads="1"/>
            </p:cNvSpPr>
            <p:nvPr/>
          </p:nvSpPr>
          <p:spPr bwMode="auto">
            <a:xfrm>
              <a:off x="8647" y="1958"/>
              <a:ext cx="4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31" name="Rectangle 586"/>
            <p:cNvSpPr>
              <a:spLocks noChangeArrowheads="1"/>
            </p:cNvSpPr>
            <p:nvPr/>
          </p:nvSpPr>
          <p:spPr bwMode="auto">
            <a:xfrm>
              <a:off x="8747" y="1958"/>
              <a:ext cx="273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32" name="Rectangle 587"/>
            <p:cNvSpPr>
              <a:spLocks noChangeArrowheads="1"/>
            </p:cNvSpPr>
            <p:nvPr/>
          </p:nvSpPr>
          <p:spPr bwMode="auto">
            <a:xfrm>
              <a:off x="8648" y="1961"/>
              <a:ext cx="10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33" name="Rectangle 588"/>
            <p:cNvSpPr>
              <a:spLocks noChangeArrowheads="1"/>
            </p:cNvSpPr>
            <p:nvPr/>
          </p:nvSpPr>
          <p:spPr bwMode="auto">
            <a:xfrm>
              <a:off x="8728" y="1961"/>
              <a:ext cx="292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34" name="Rectangle 589"/>
            <p:cNvSpPr>
              <a:spLocks noChangeArrowheads="1"/>
            </p:cNvSpPr>
            <p:nvPr/>
          </p:nvSpPr>
          <p:spPr bwMode="auto">
            <a:xfrm>
              <a:off x="8648" y="1961"/>
              <a:ext cx="11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35" name="Rectangle 590"/>
            <p:cNvSpPr>
              <a:spLocks noChangeArrowheads="1"/>
            </p:cNvSpPr>
            <p:nvPr/>
          </p:nvSpPr>
          <p:spPr bwMode="auto">
            <a:xfrm>
              <a:off x="8728" y="1961"/>
              <a:ext cx="292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36" name="Rectangle 591"/>
            <p:cNvSpPr>
              <a:spLocks noChangeArrowheads="1"/>
            </p:cNvSpPr>
            <p:nvPr/>
          </p:nvSpPr>
          <p:spPr bwMode="auto">
            <a:xfrm>
              <a:off x="8648" y="1961"/>
              <a:ext cx="11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37" name="Rectangle 592"/>
            <p:cNvSpPr>
              <a:spLocks noChangeArrowheads="1"/>
            </p:cNvSpPr>
            <p:nvPr/>
          </p:nvSpPr>
          <p:spPr bwMode="auto">
            <a:xfrm>
              <a:off x="8727" y="1961"/>
              <a:ext cx="293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38" name="Rectangle 593"/>
            <p:cNvSpPr>
              <a:spLocks noChangeArrowheads="1"/>
            </p:cNvSpPr>
            <p:nvPr/>
          </p:nvSpPr>
          <p:spPr bwMode="auto">
            <a:xfrm>
              <a:off x="8648" y="1961"/>
              <a:ext cx="11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39" name="Rectangle 594"/>
            <p:cNvSpPr>
              <a:spLocks noChangeArrowheads="1"/>
            </p:cNvSpPr>
            <p:nvPr/>
          </p:nvSpPr>
          <p:spPr bwMode="auto">
            <a:xfrm>
              <a:off x="8726" y="1961"/>
              <a:ext cx="294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40" name="Rectangle 595"/>
            <p:cNvSpPr>
              <a:spLocks noChangeArrowheads="1"/>
            </p:cNvSpPr>
            <p:nvPr/>
          </p:nvSpPr>
          <p:spPr bwMode="auto">
            <a:xfrm>
              <a:off x="8648" y="1961"/>
              <a:ext cx="12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41" name="Rectangle 596"/>
            <p:cNvSpPr>
              <a:spLocks noChangeArrowheads="1"/>
            </p:cNvSpPr>
            <p:nvPr/>
          </p:nvSpPr>
          <p:spPr bwMode="auto">
            <a:xfrm>
              <a:off x="8724" y="1961"/>
              <a:ext cx="296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42" name="Rectangle 597"/>
            <p:cNvSpPr>
              <a:spLocks noChangeArrowheads="1"/>
            </p:cNvSpPr>
            <p:nvPr/>
          </p:nvSpPr>
          <p:spPr bwMode="auto">
            <a:xfrm>
              <a:off x="8648" y="1964"/>
              <a:ext cx="372" cy="1"/>
            </a:xfrm>
            <a:prstGeom prst="rect">
              <a:avLst/>
            </a:prstGeom>
            <a:solidFill>
              <a:srgbClr val="F1F9F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43" name="Rectangle 598"/>
            <p:cNvSpPr>
              <a:spLocks noChangeArrowheads="1"/>
            </p:cNvSpPr>
            <p:nvPr/>
          </p:nvSpPr>
          <p:spPr bwMode="auto">
            <a:xfrm>
              <a:off x="8649" y="1968"/>
              <a:ext cx="371" cy="1"/>
            </a:xfrm>
            <a:prstGeom prst="rect">
              <a:avLst/>
            </a:prstGeom>
            <a:solidFill>
              <a:srgbClr val="F5FAF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44" name="Rectangle 599"/>
            <p:cNvSpPr>
              <a:spLocks noChangeArrowheads="1"/>
            </p:cNvSpPr>
            <p:nvPr/>
          </p:nvSpPr>
          <p:spPr bwMode="auto">
            <a:xfrm>
              <a:off x="8649" y="1968"/>
              <a:ext cx="371" cy="1"/>
            </a:xfrm>
            <a:prstGeom prst="rect">
              <a:avLst/>
            </a:prstGeom>
            <a:solidFill>
              <a:srgbClr val="F5FAF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45" name="Rectangle 600"/>
            <p:cNvSpPr>
              <a:spLocks noChangeArrowheads="1"/>
            </p:cNvSpPr>
            <p:nvPr/>
          </p:nvSpPr>
          <p:spPr bwMode="auto">
            <a:xfrm>
              <a:off x="8649" y="1968"/>
              <a:ext cx="371" cy="1"/>
            </a:xfrm>
            <a:prstGeom prst="rect">
              <a:avLst/>
            </a:prstGeom>
            <a:solidFill>
              <a:srgbClr val="F5FAF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46" name="Rectangle 601"/>
            <p:cNvSpPr>
              <a:spLocks noChangeArrowheads="1"/>
            </p:cNvSpPr>
            <p:nvPr/>
          </p:nvSpPr>
          <p:spPr bwMode="auto">
            <a:xfrm>
              <a:off x="8652" y="2006"/>
              <a:ext cx="369" cy="1"/>
            </a:xfrm>
            <a:prstGeom prst="rect">
              <a:avLst/>
            </a:prstGeom>
            <a:solidFill>
              <a:srgbClr val="F5FAF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47" name="Rectangle 602"/>
            <p:cNvSpPr>
              <a:spLocks noChangeArrowheads="1"/>
            </p:cNvSpPr>
            <p:nvPr/>
          </p:nvSpPr>
          <p:spPr bwMode="auto">
            <a:xfrm>
              <a:off x="8652" y="2006"/>
              <a:ext cx="369" cy="1"/>
            </a:xfrm>
            <a:prstGeom prst="rect">
              <a:avLst/>
            </a:prstGeom>
            <a:solidFill>
              <a:srgbClr val="F5FAF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48" name="Rectangle 603"/>
            <p:cNvSpPr>
              <a:spLocks noChangeArrowheads="1"/>
            </p:cNvSpPr>
            <p:nvPr/>
          </p:nvSpPr>
          <p:spPr bwMode="auto">
            <a:xfrm>
              <a:off x="8654" y="2010"/>
              <a:ext cx="358" cy="1"/>
            </a:xfrm>
            <a:prstGeom prst="rect">
              <a:avLst/>
            </a:prstGeom>
            <a:solidFill>
              <a:srgbClr val="F9FCF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49" name="Rectangle 604"/>
            <p:cNvSpPr>
              <a:spLocks noChangeArrowheads="1"/>
            </p:cNvSpPr>
            <p:nvPr/>
          </p:nvSpPr>
          <p:spPr bwMode="auto">
            <a:xfrm>
              <a:off x="8654" y="2010"/>
              <a:ext cx="357" cy="1"/>
            </a:xfrm>
            <a:prstGeom prst="rect">
              <a:avLst/>
            </a:prstGeom>
            <a:solidFill>
              <a:srgbClr val="F9FCF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50" name="Rectangle 605"/>
            <p:cNvSpPr>
              <a:spLocks noChangeArrowheads="1"/>
            </p:cNvSpPr>
            <p:nvPr/>
          </p:nvSpPr>
          <p:spPr bwMode="auto">
            <a:xfrm>
              <a:off x="8654" y="2010"/>
              <a:ext cx="357" cy="1"/>
            </a:xfrm>
            <a:prstGeom prst="rect">
              <a:avLst/>
            </a:prstGeom>
            <a:solidFill>
              <a:srgbClr val="F9FCF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51" name="Rectangle 606"/>
            <p:cNvSpPr>
              <a:spLocks noChangeArrowheads="1"/>
            </p:cNvSpPr>
            <p:nvPr/>
          </p:nvSpPr>
          <p:spPr bwMode="auto">
            <a:xfrm>
              <a:off x="8654" y="2010"/>
              <a:ext cx="357" cy="1"/>
            </a:xfrm>
            <a:prstGeom prst="rect">
              <a:avLst/>
            </a:prstGeom>
            <a:solidFill>
              <a:srgbClr val="F9FCF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52" name="Rectangle 607"/>
            <p:cNvSpPr>
              <a:spLocks noChangeArrowheads="1"/>
            </p:cNvSpPr>
            <p:nvPr/>
          </p:nvSpPr>
          <p:spPr bwMode="auto">
            <a:xfrm>
              <a:off x="8654" y="2010"/>
              <a:ext cx="356" cy="1"/>
            </a:xfrm>
            <a:prstGeom prst="rect">
              <a:avLst/>
            </a:prstGeom>
            <a:solidFill>
              <a:srgbClr val="F9FCF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53" name="Rectangle 608"/>
            <p:cNvSpPr>
              <a:spLocks noChangeArrowheads="1"/>
            </p:cNvSpPr>
            <p:nvPr/>
          </p:nvSpPr>
          <p:spPr bwMode="auto">
            <a:xfrm>
              <a:off x="8656" y="2013"/>
              <a:ext cx="342" cy="1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54" name="Rectangle 609"/>
            <p:cNvSpPr>
              <a:spLocks noChangeArrowheads="1"/>
            </p:cNvSpPr>
            <p:nvPr/>
          </p:nvSpPr>
          <p:spPr bwMode="auto">
            <a:xfrm>
              <a:off x="8656" y="2013"/>
              <a:ext cx="341" cy="1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55" name="Rectangle 610"/>
            <p:cNvSpPr>
              <a:spLocks noChangeArrowheads="1"/>
            </p:cNvSpPr>
            <p:nvPr/>
          </p:nvSpPr>
          <p:spPr bwMode="auto">
            <a:xfrm>
              <a:off x="8656" y="2013"/>
              <a:ext cx="340" cy="1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56" name="Rectangle 611"/>
            <p:cNvSpPr>
              <a:spLocks noChangeArrowheads="1"/>
            </p:cNvSpPr>
            <p:nvPr/>
          </p:nvSpPr>
          <p:spPr bwMode="auto">
            <a:xfrm>
              <a:off x="8656" y="2013"/>
              <a:ext cx="340" cy="1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57" name="Rectangle 612"/>
            <p:cNvSpPr>
              <a:spLocks noChangeArrowheads="1"/>
            </p:cNvSpPr>
            <p:nvPr/>
          </p:nvSpPr>
          <p:spPr bwMode="auto">
            <a:xfrm>
              <a:off x="8656" y="2013"/>
              <a:ext cx="340" cy="1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58" name="Rectangle 613"/>
            <p:cNvSpPr>
              <a:spLocks noChangeArrowheads="1"/>
            </p:cNvSpPr>
            <p:nvPr/>
          </p:nvSpPr>
          <p:spPr bwMode="auto">
            <a:xfrm>
              <a:off x="8661" y="2017"/>
              <a:ext cx="317" cy="0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59" name="Rectangle 614"/>
            <p:cNvSpPr>
              <a:spLocks noChangeArrowheads="1"/>
            </p:cNvSpPr>
            <p:nvPr/>
          </p:nvSpPr>
          <p:spPr bwMode="auto">
            <a:xfrm>
              <a:off x="8662" y="2017"/>
              <a:ext cx="316" cy="0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60" name="Rectangle 615"/>
            <p:cNvSpPr>
              <a:spLocks noChangeArrowheads="1"/>
            </p:cNvSpPr>
            <p:nvPr/>
          </p:nvSpPr>
          <p:spPr bwMode="auto">
            <a:xfrm>
              <a:off x="8662" y="2017"/>
              <a:ext cx="315" cy="0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61" name="Rectangle 616"/>
            <p:cNvSpPr>
              <a:spLocks noChangeArrowheads="1"/>
            </p:cNvSpPr>
            <p:nvPr/>
          </p:nvSpPr>
          <p:spPr bwMode="auto">
            <a:xfrm>
              <a:off x="8662" y="2017"/>
              <a:ext cx="314" cy="0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62" name="Rectangle 617"/>
            <p:cNvSpPr>
              <a:spLocks noChangeArrowheads="1"/>
            </p:cNvSpPr>
            <p:nvPr/>
          </p:nvSpPr>
          <p:spPr bwMode="auto">
            <a:xfrm>
              <a:off x="8663" y="2017"/>
              <a:ext cx="312" cy="0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63" name="Freeform 618"/>
            <p:cNvSpPr>
              <a:spLocks/>
            </p:cNvSpPr>
            <p:nvPr/>
          </p:nvSpPr>
          <p:spPr bwMode="auto">
            <a:xfrm>
              <a:off x="8648" y="1937"/>
              <a:ext cx="373" cy="84"/>
            </a:xfrm>
            <a:custGeom>
              <a:avLst/>
              <a:gdLst>
                <a:gd name="T0" fmla="*/ 0 w 3096"/>
                <a:gd name="T1" fmla="*/ 0 h 785"/>
                <a:gd name="T2" fmla="*/ 0 w 3096"/>
                <a:gd name="T3" fmla="*/ 0 h 785"/>
                <a:gd name="T4" fmla="*/ 0 w 3096"/>
                <a:gd name="T5" fmla="*/ 0 h 785"/>
                <a:gd name="T6" fmla="*/ 0 w 3096"/>
                <a:gd name="T7" fmla="*/ 0 h 785"/>
                <a:gd name="T8" fmla="*/ 0 w 3096"/>
                <a:gd name="T9" fmla="*/ 0 h 785"/>
                <a:gd name="T10" fmla="*/ 0 w 3096"/>
                <a:gd name="T11" fmla="*/ 0 h 785"/>
                <a:gd name="T12" fmla="*/ 0 w 3096"/>
                <a:gd name="T13" fmla="*/ 0 h 785"/>
                <a:gd name="T14" fmla="*/ 0 w 3096"/>
                <a:gd name="T15" fmla="*/ 0 h 785"/>
                <a:gd name="T16" fmla="*/ 0 w 3096"/>
                <a:gd name="T17" fmla="*/ 0 h 785"/>
                <a:gd name="T18" fmla="*/ 0 w 3096"/>
                <a:gd name="T19" fmla="*/ 0 h 785"/>
                <a:gd name="T20" fmla="*/ 0 w 3096"/>
                <a:gd name="T21" fmla="*/ 0 h 785"/>
                <a:gd name="T22" fmla="*/ 0 w 3096"/>
                <a:gd name="T23" fmla="*/ 0 h 785"/>
                <a:gd name="T24" fmla="*/ 0 w 3096"/>
                <a:gd name="T25" fmla="*/ 0 h 785"/>
                <a:gd name="T26" fmla="*/ 0 w 3096"/>
                <a:gd name="T27" fmla="*/ 0 h 785"/>
                <a:gd name="T28" fmla="*/ 0 w 3096"/>
                <a:gd name="T29" fmla="*/ 0 h 785"/>
                <a:gd name="T30" fmla="*/ 0 w 3096"/>
                <a:gd name="T31" fmla="*/ 0 h 785"/>
                <a:gd name="T32" fmla="*/ 0 w 3096"/>
                <a:gd name="T33" fmla="*/ 0 h 785"/>
                <a:gd name="T34" fmla="*/ 0 w 3096"/>
                <a:gd name="T35" fmla="*/ 0 h 785"/>
                <a:gd name="T36" fmla="*/ 0 w 3096"/>
                <a:gd name="T37" fmla="*/ 0 h 785"/>
                <a:gd name="T38" fmla="*/ 0 w 3096"/>
                <a:gd name="T39" fmla="*/ 0 h 785"/>
                <a:gd name="T40" fmla="*/ 0 w 3096"/>
                <a:gd name="T41" fmla="*/ 0 h 785"/>
                <a:gd name="T42" fmla="*/ 0 w 3096"/>
                <a:gd name="T43" fmla="*/ 0 h 785"/>
                <a:gd name="T44" fmla="*/ 0 w 3096"/>
                <a:gd name="T45" fmla="*/ 0 h 785"/>
                <a:gd name="T46" fmla="*/ 0 w 3096"/>
                <a:gd name="T47" fmla="*/ 0 h 785"/>
                <a:gd name="T48" fmla="*/ 0 w 3096"/>
                <a:gd name="T49" fmla="*/ 0 h 785"/>
                <a:gd name="T50" fmla="*/ 0 w 3096"/>
                <a:gd name="T51" fmla="*/ 0 h 785"/>
                <a:gd name="T52" fmla="*/ 0 w 3096"/>
                <a:gd name="T53" fmla="*/ 0 h 785"/>
                <a:gd name="T54" fmla="*/ 0 w 3096"/>
                <a:gd name="T55" fmla="*/ 0 h 785"/>
                <a:gd name="T56" fmla="*/ 0 w 3096"/>
                <a:gd name="T57" fmla="*/ 0 h 785"/>
                <a:gd name="T58" fmla="*/ 0 w 3096"/>
                <a:gd name="T59" fmla="*/ 0 h 785"/>
                <a:gd name="T60" fmla="*/ 0 w 3096"/>
                <a:gd name="T61" fmla="*/ 0 h 785"/>
                <a:gd name="T62" fmla="*/ 0 w 3096"/>
                <a:gd name="T63" fmla="*/ 0 h 785"/>
                <a:gd name="T64" fmla="*/ 0 w 3096"/>
                <a:gd name="T65" fmla="*/ 0 h 785"/>
                <a:gd name="T66" fmla="*/ 0 w 3096"/>
                <a:gd name="T67" fmla="*/ 0 h 785"/>
                <a:gd name="T68" fmla="*/ 0 w 3096"/>
                <a:gd name="T69" fmla="*/ 0 h 785"/>
                <a:gd name="T70" fmla="*/ 0 w 3096"/>
                <a:gd name="T71" fmla="*/ 0 h 785"/>
                <a:gd name="T72" fmla="*/ 0 w 3096"/>
                <a:gd name="T73" fmla="*/ 0 h 785"/>
                <a:gd name="T74" fmla="*/ 0 w 3096"/>
                <a:gd name="T75" fmla="*/ 0 h 785"/>
                <a:gd name="T76" fmla="*/ 0 w 3096"/>
                <a:gd name="T77" fmla="*/ 0 h 785"/>
                <a:gd name="T78" fmla="*/ 0 w 3096"/>
                <a:gd name="T79" fmla="*/ 0 h 785"/>
                <a:gd name="T80" fmla="*/ 0 w 3096"/>
                <a:gd name="T81" fmla="*/ 0 h 785"/>
                <a:gd name="T82" fmla="*/ 0 w 3096"/>
                <a:gd name="T83" fmla="*/ 0 h 785"/>
                <a:gd name="T84" fmla="*/ 0 w 3096"/>
                <a:gd name="T85" fmla="*/ 0 h 785"/>
                <a:gd name="T86" fmla="*/ 0 w 3096"/>
                <a:gd name="T87" fmla="*/ 0 h 785"/>
                <a:gd name="T88" fmla="*/ 0 w 3096"/>
                <a:gd name="T89" fmla="*/ 0 h 785"/>
                <a:gd name="T90" fmla="*/ 0 w 3096"/>
                <a:gd name="T91" fmla="*/ 0 h 785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3096"/>
                <a:gd name="T139" fmla="*/ 0 h 785"/>
                <a:gd name="T140" fmla="*/ 3096 w 3096"/>
                <a:gd name="T141" fmla="*/ 785 h 785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3096" h="785">
                  <a:moveTo>
                    <a:pt x="0" y="512"/>
                  </a:moveTo>
                  <a:lnTo>
                    <a:pt x="1" y="513"/>
                  </a:lnTo>
                  <a:lnTo>
                    <a:pt x="4" y="515"/>
                  </a:lnTo>
                  <a:lnTo>
                    <a:pt x="10" y="519"/>
                  </a:lnTo>
                  <a:lnTo>
                    <a:pt x="18" y="525"/>
                  </a:lnTo>
                  <a:lnTo>
                    <a:pt x="28" y="531"/>
                  </a:lnTo>
                  <a:lnTo>
                    <a:pt x="40" y="538"/>
                  </a:lnTo>
                  <a:lnTo>
                    <a:pt x="55" y="545"/>
                  </a:lnTo>
                  <a:lnTo>
                    <a:pt x="74" y="552"/>
                  </a:lnTo>
                  <a:lnTo>
                    <a:pt x="94" y="560"/>
                  </a:lnTo>
                  <a:lnTo>
                    <a:pt x="116" y="567"/>
                  </a:lnTo>
                  <a:lnTo>
                    <a:pt x="142" y="574"/>
                  </a:lnTo>
                  <a:lnTo>
                    <a:pt x="172" y="579"/>
                  </a:lnTo>
                  <a:lnTo>
                    <a:pt x="203" y="583"/>
                  </a:lnTo>
                  <a:lnTo>
                    <a:pt x="238" y="586"/>
                  </a:lnTo>
                  <a:lnTo>
                    <a:pt x="277" y="587"/>
                  </a:lnTo>
                  <a:lnTo>
                    <a:pt x="318" y="586"/>
                  </a:lnTo>
                  <a:lnTo>
                    <a:pt x="402" y="582"/>
                  </a:lnTo>
                  <a:lnTo>
                    <a:pt x="482" y="578"/>
                  </a:lnTo>
                  <a:lnTo>
                    <a:pt x="563" y="571"/>
                  </a:lnTo>
                  <a:lnTo>
                    <a:pt x="648" y="563"/>
                  </a:lnTo>
                  <a:lnTo>
                    <a:pt x="693" y="557"/>
                  </a:lnTo>
                  <a:lnTo>
                    <a:pt x="740" y="549"/>
                  </a:lnTo>
                  <a:lnTo>
                    <a:pt x="789" y="541"/>
                  </a:lnTo>
                  <a:lnTo>
                    <a:pt x="841" y="531"/>
                  </a:lnTo>
                  <a:lnTo>
                    <a:pt x="897" y="519"/>
                  </a:lnTo>
                  <a:lnTo>
                    <a:pt x="957" y="505"/>
                  </a:lnTo>
                  <a:lnTo>
                    <a:pt x="1019" y="489"/>
                  </a:lnTo>
                  <a:lnTo>
                    <a:pt x="1088" y="472"/>
                  </a:lnTo>
                  <a:lnTo>
                    <a:pt x="1182" y="448"/>
                  </a:lnTo>
                  <a:lnTo>
                    <a:pt x="1269" y="422"/>
                  </a:lnTo>
                  <a:lnTo>
                    <a:pt x="1353" y="395"/>
                  </a:lnTo>
                  <a:lnTo>
                    <a:pt x="1435" y="370"/>
                  </a:lnTo>
                  <a:lnTo>
                    <a:pt x="1516" y="343"/>
                  </a:lnTo>
                  <a:lnTo>
                    <a:pt x="1600" y="317"/>
                  </a:lnTo>
                  <a:lnTo>
                    <a:pt x="1687" y="291"/>
                  </a:lnTo>
                  <a:lnTo>
                    <a:pt x="1781" y="264"/>
                  </a:lnTo>
                  <a:lnTo>
                    <a:pt x="1792" y="261"/>
                  </a:lnTo>
                  <a:lnTo>
                    <a:pt x="1804" y="257"/>
                  </a:lnTo>
                  <a:lnTo>
                    <a:pt x="1820" y="252"/>
                  </a:lnTo>
                  <a:lnTo>
                    <a:pt x="1838" y="247"/>
                  </a:lnTo>
                  <a:lnTo>
                    <a:pt x="1858" y="241"/>
                  </a:lnTo>
                  <a:lnTo>
                    <a:pt x="1880" y="234"/>
                  </a:lnTo>
                  <a:lnTo>
                    <a:pt x="1905" y="227"/>
                  </a:lnTo>
                  <a:lnTo>
                    <a:pt x="1919" y="224"/>
                  </a:lnTo>
                  <a:lnTo>
                    <a:pt x="1934" y="219"/>
                  </a:lnTo>
                  <a:lnTo>
                    <a:pt x="1965" y="211"/>
                  </a:lnTo>
                  <a:lnTo>
                    <a:pt x="1999" y="202"/>
                  </a:lnTo>
                  <a:lnTo>
                    <a:pt x="2038" y="193"/>
                  </a:lnTo>
                  <a:lnTo>
                    <a:pt x="2079" y="183"/>
                  </a:lnTo>
                  <a:lnTo>
                    <a:pt x="2122" y="172"/>
                  </a:lnTo>
                  <a:lnTo>
                    <a:pt x="2171" y="162"/>
                  </a:lnTo>
                  <a:lnTo>
                    <a:pt x="2223" y="151"/>
                  </a:lnTo>
                  <a:lnTo>
                    <a:pt x="2280" y="139"/>
                  </a:lnTo>
                  <a:lnTo>
                    <a:pt x="2338" y="127"/>
                  </a:lnTo>
                  <a:lnTo>
                    <a:pt x="2398" y="116"/>
                  </a:lnTo>
                  <a:lnTo>
                    <a:pt x="2524" y="93"/>
                  </a:lnTo>
                  <a:lnTo>
                    <a:pt x="2650" y="72"/>
                  </a:lnTo>
                  <a:lnTo>
                    <a:pt x="2711" y="62"/>
                  </a:lnTo>
                  <a:lnTo>
                    <a:pt x="2771" y="53"/>
                  </a:lnTo>
                  <a:lnTo>
                    <a:pt x="2827" y="44"/>
                  </a:lnTo>
                  <a:lnTo>
                    <a:pt x="2855" y="40"/>
                  </a:lnTo>
                  <a:lnTo>
                    <a:pt x="2881" y="36"/>
                  </a:lnTo>
                  <a:lnTo>
                    <a:pt x="2931" y="28"/>
                  </a:lnTo>
                  <a:lnTo>
                    <a:pt x="2976" y="22"/>
                  </a:lnTo>
                  <a:lnTo>
                    <a:pt x="3014" y="15"/>
                  </a:lnTo>
                  <a:lnTo>
                    <a:pt x="3048" y="10"/>
                  </a:lnTo>
                  <a:lnTo>
                    <a:pt x="3062" y="7"/>
                  </a:lnTo>
                  <a:lnTo>
                    <a:pt x="3074" y="5"/>
                  </a:lnTo>
                  <a:lnTo>
                    <a:pt x="3084" y="3"/>
                  </a:lnTo>
                  <a:lnTo>
                    <a:pt x="3093" y="0"/>
                  </a:lnTo>
                  <a:lnTo>
                    <a:pt x="3093" y="337"/>
                  </a:lnTo>
                  <a:lnTo>
                    <a:pt x="3094" y="399"/>
                  </a:lnTo>
                  <a:lnTo>
                    <a:pt x="3094" y="458"/>
                  </a:lnTo>
                  <a:lnTo>
                    <a:pt x="3096" y="514"/>
                  </a:lnTo>
                  <a:lnTo>
                    <a:pt x="3096" y="666"/>
                  </a:lnTo>
                  <a:lnTo>
                    <a:pt x="2953" y="698"/>
                  </a:lnTo>
                  <a:lnTo>
                    <a:pt x="2814" y="726"/>
                  </a:lnTo>
                  <a:lnTo>
                    <a:pt x="2676" y="749"/>
                  </a:lnTo>
                  <a:lnTo>
                    <a:pt x="2538" y="766"/>
                  </a:lnTo>
                  <a:lnTo>
                    <a:pt x="2398" y="777"/>
                  </a:lnTo>
                  <a:lnTo>
                    <a:pt x="2328" y="782"/>
                  </a:lnTo>
                  <a:lnTo>
                    <a:pt x="2257" y="784"/>
                  </a:lnTo>
                  <a:lnTo>
                    <a:pt x="2185" y="785"/>
                  </a:lnTo>
                  <a:lnTo>
                    <a:pt x="2111" y="784"/>
                  </a:lnTo>
                  <a:lnTo>
                    <a:pt x="2038" y="782"/>
                  </a:lnTo>
                  <a:lnTo>
                    <a:pt x="1961" y="779"/>
                  </a:lnTo>
                  <a:lnTo>
                    <a:pt x="1921" y="776"/>
                  </a:lnTo>
                  <a:lnTo>
                    <a:pt x="1879" y="775"/>
                  </a:lnTo>
                  <a:lnTo>
                    <a:pt x="1834" y="773"/>
                  </a:lnTo>
                  <a:lnTo>
                    <a:pt x="1787" y="772"/>
                  </a:lnTo>
                  <a:lnTo>
                    <a:pt x="1737" y="770"/>
                  </a:lnTo>
                  <a:lnTo>
                    <a:pt x="1686" y="769"/>
                  </a:lnTo>
                  <a:lnTo>
                    <a:pt x="1577" y="767"/>
                  </a:lnTo>
                  <a:lnTo>
                    <a:pt x="1464" y="765"/>
                  </a:lnTo>
                  <a:lnTo>
                    <a:pt x="1348" y="764"/>
                  </a:lnTo>
                  <a:lnTo>
                    <a:pt x="1111" y="763"/>
                  </a:lnTo>
                  <a:lnTo>
                    <a:pt x="776" y="763"/>
                  </a:lnTo>
                  <a:lnTo>
                    <a:pt x="726" y="764"/>
                  </a:lnTo>
                  <a:lnTo>
                    <a:pt x="678" y="764"/>
                  </a:lnTo>
                  <a:lnTo>
                    <a:pt x="631" y="765"/>
                  </a:lnTo>
                  <a:lnTo>
                    <a:pt x="588" y="765"/>
                  </a:lnTo>
                  <a:lnTo>
                    <a:pt x="548" y="766"/>
                  </a:lnTo>
                  <a:lnTo>
                    <a:pt x="509" y="767"/>
                  </a:lnTo>
                  <a:lnTo>
                    <a:pt x="475" y="767"/>
                  </a:lnTo>
                  <a:lnTo>
                    <a:pt x="444" y="768"/>
                  </a:lnTo>
                  <a:lnTo>
                    <a:pt x="417" y="769"/>
                  </a:lnTo>
                  <a:lnTo>
                    <a:pt x="393" y="770"/>
                  </a:lnTo>
                  <a:lnTo>
                    <a:pt x="352" y="771"/>
                  </a:lnTo>
                  <a:lnTo>
                    <a:pt x="315" y="771"/>
                  </a:lnTo>
                  <a:lnTo>
                    <a:pt x="280" y="769"/>
                  </a:lnTo>
                  <a:lnTo>
                    <a:pt x="248" y="767"/>
                  </a:lnTo>
                  <a:lnTo>
                    <a:pt x="220" y="764"/>
                  </a:lnTo>
                  <a:lnTo>
                    <a:pt x="195" y="760"/>
                  </a:lnTo>
                  <a:lnTo>
                    <a:pt x="172" y="756"/>
                  </a:lnTo>
                  <a:lnTo>
                    <a:pt x="152" y="752"/>
                  </a:lnTo>
                  <a:lnTo>
                    <a:pt x="136" y="748"/>
                  </a:lnTo>
                  <a:lnTo>
                    <a:pt x="121" y="743"/>
                  </a:lnTo>
                  <a:lnTo>
                    <a:pt x="110" y="739"/>
                  </a:lnTo>
                  <a:lnTo>
                    <a:pt x="100" y="735"/>
                  </a:lnTo>
                  <a:lnTo>
                    <a:pt x="92" y="732"/>
                  </a:lnTo>
                  <a:lnTo>
                    <a:pt x="87" y="729"/>
                  </a:lnTo>
                  <a:lnTo>
                    <a:pt x="85" y="728"/>
                  </a:lnTo>
                  <a:lnTo>
                    <a:pt x="84" y="727"/>
                  </a:lnTo>
                  <a:lnTo>
                    <a:pt x="82" y="726"/>
                  </a:lnTo>
                  <a:lnTo>
                    <a:pt x="79" y="723"/>
                  </a:lnTo>
                  <a:lnTo>
                    <a:pt x="72" y="718"/>
                  </a:lnTo>
                  <a:lnTo>
                    <a:pt x="65" y="709"/>
                  </a:lnTo>
                  <a:lnTo>
                    <a:pt x="55" y="696"/>
                  </a:lnTo>
                  <a:lnTo>
                    <a:pt x="45" y="679"/>
                  </a:lnTo>
                  <a:lnTo>
                    <a:pt x="34" y="658"/>
                  </a:lnTo>
                  <a:lnTo>
                    <a:pt x="21" y="632"/>
                  </a:lnTo>
                  <a:lnTo>
                    <a:pt x="14" y="614"/>
                  </a:lnTo>
                  <a:lnTo>
                    <a:pt x="9" y="594"/>
                  </a:lnTo>
                  <a:lnTo>
                    <a:pt x="3" y="554"/>
                  </a:lnTo>
                  <a:lnTo>
                    <a:pt x="1" y="537"/>
                  </a:lnTo>
                  <a:lnTo>
                    <a:pt x="0" y="525"/>
                  </a:lnTo>
                  <a:lnTo>
                    <a:pt x="0" y="512"/>
                  </a:lnTo>
                  <a:close/>
                </a:path>
              </a:pathLst>
            </a:custGeom>
            <a:solidFill>
              <a:srgbClr val="FF66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64" name="Freeform 619"/>
            <p:cNvSpPr>
              <a:spLocks/>
            </p:cNvSpPr>
            <p:nvPr/>
          </p:nvSpPr>
          <p:spPr bwMode="auto">
            <a:xfrm>
              <a:off x="9027" y="1912"/>
              <a:ext cx="27" cy="34"/>
            </a:xfrm>
            <a:custGeom>
              <a:avLst/>
              <a:gdLst>
                <a:gd name="T0" fmla="*/ 0 w 223"/>
                <a:gd name="T1" fmla="*/ 0 h 321"/>
                <a:gd name="T2" fmla="*/ 0 w 223"/>
                <a:gd name="T3" fmla="*/ 0 h 321"/>
                <a:gd name="T4" fmla="*/ 0 w 223"/>
                <a:gd name="T5" fmla="*/ 0 h 321"/>
                <a:gd name="T6" fmla="*/ 0 w 223"/>
                <a:gd name="T7" fmla="*/ 0 h 321"/>
                <a:gd name="T8" fmla="*/ 0 w 223"/>
                <a:gd name="T9" fmla="*/ 0 h 321"/>
                <a:gd name="T10" fmla="*/ 0 w 223"/>
                <a:gd name="T11" fmla="*/ 0 h 321"/>
                <a:gd name="T12" fmla="*/ 0 w 223"/>
                <a:gd name="T13" fmla="*/ 0 h 321"/>
                <a:gd name="T14" fmla="*/ 0 w 223"/>
                <a:gd name="T15" fmla="*/ 0 h 321"/>
                <a:gd name="T16" fmla="*/ 0 w 223"/>
                <a:gd name="T17" fmla="*/ 0 h 321"/>
                <a:gd name="T18" fmla="*/ 0 w 223"/>
                <a:gd name="T19" fmla="*/ 0 h 321"/>
                <a:gd name="T20" fmla="*/ 0 w 223"/>
                <a:gd name="T21" fmla="*/ 0 h 321"/>
                <a:gd name="T22" fmla="*/ 0 w 223"/>
                <a:gd name="T23" fmla="*/ 0 h 321"/>
                <a:gd name="T24" fmla="*/ 0 w 223"/>
                <a:gd name="T25" fmla="*/ 0 h 321"/>
                <a:gd name="T26" fmla="*/ 0 w 223"/>
                <a:gd name="T27" fmla="*/ 0 h 321"/>
                <a:gd name="T28" fmla="*/ 0 w 223"/>
                <a:gd name="T29" fmla="*/ 0 h 321"/>
                <a:gd name="T30" fmla="*/ 0 w 223"/>
                <a:gd name="T31" fmla="*/ 0 h 321"/>
                <a:gd name="T32" fmla="*/ 0 w 223"/>
                <a:gd name="T33" fmla="*/ 0 h 321"/>
                <a:gd name="T34" fmla="*/ 0 w 223"/>
                <a:gd name="T35" fmla="*/ 0 h 321"/>
                <a:gd name="T36" fmla="*/ 0 w 223"/>
                <a:gd name="T37" fmla="*/ 0 h 321"/>
                <a:gd name="T38" fmla="*/ 0 w 223"/>
                <a:gd name="T39" fmla="*/ 0 h 321"/>
                <a:gd name="T40" fmla="*/ 0 w 223"/>
                <a:gd name="T41" fmla="*/ 0 h 321"/>
                <a:gd name="T42" fmla="*/ 0 w 223"/>
                <a:gd name="T43" fmla="*/ 0 h 321"/>
                <a:gd name="T44" fmla="*/ 0 w 223"/>
                <a:gd name="T45" fmla="*/ 0 h 321"/>
                <a:gd name="T46" fmla="*/ 0 w 223"/>
                <a:gd name="T47" fmla="*/ 0 h 321"/>
                <a:gd name="T48" fmla="*/ 0 w 223"/>
                <a:gd name="T49" fmla="*/ 0 h 321"/>
                <a:gd name="T50" fmla="*/ 0 w 223"/>
                <a:gd name="T51" fmla="*/ 0 h 321"/>
                <a:gd name="T52" fmla="*/ 0 w 223"/>
                <a:gd name="T53" fmla="*/ 0 h 321"/>
                <a:gd name="T54" fmla="*/ 0 w 223"/>
                <a:gd name="T55" fmla="*/ 0 h 321"/>
                <a:gd name="T56" fmla="*/ 0 w 223"/>
                <a:gd name="T57" fmla="*/ 0 h 321"/>
                <a:gd name="T58" fmla="*/ 0 w 223"/>
                <a:gd name="T59" fmla="*/ 0 h 321"/>
                <a:gd name="T60" fmla="*/ 0 w 223"/>
                <a:gd name="T61" fmla="*/ 0 h 321"/>
                <a:gd name="T62" fmla="*/ 0 w 223"/>
                <a:gd name="T63" fmla="*/ 0 h 321"/>
                <a:gd name="T64" fmla="*/ 0 w 223"/>
                <a:gd name="T65" fmla="*/ 0 h 321"/>
                <a:gd name="T66" fmla="*/ 0 w 223"/>
                <a:gd name="T67" fmla="*/ 0 h 321"/>
                <a:gd name="T68" fmla="*/ 0 w 223"/>
                <a:gd name="T69" fmla="*/ 0 h 321"/>
                <a:gd name="T70" fmla="*/ 0 w 223"/>
                <a:gd name="T71" fmla="*/ 0 h 321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223"/>
                <a:gd name="T109" fmla="*/ 0 h 321"/>
                <a:gd name="T110" fmla="*/ 223 w 223"/>
                <a:gd name="T111" fmla="*/ 321 h 321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223" h="321">
                  <a:moveTo>
                    <a:pt x="0" y="0"/>
                  </a:moveTo>
                  <a:lnTo>
                    <a:pt x="2" y="0"/>
                  </a:lnTo>
                  <a:lnTo>
                    <a:pt x="9" y="1"/>
                  </a:lnTo>
                  <a:lnTo>
                    <a:pt x="19" y="3"/>
                  </a:lnTo>
                  <a:lnTo>
                    <a:pt x="31" y="5"/>
                  </a:lnTo>
                  <a:lnTo>
                    <a:pt x="45" y="9"/>
                  </a:lnTo>
                  <a:lnTo>
                    <a:pt x="61" y="15"/>
                  </a:lnTo>
                  <a:lnTo>
                    <a:pt x="79" y="22"/>
                  </a:lnTo>
                  <a:lnTo>
                    <a:pt x="96" y="31"/>
                  </a:lnTo>
                  <a:lnTo>
                    <a:pt x="115" y="42"/>
                  </a:lnTo>
                  <a:lnTo>
                    <a:pt x="136" y="56"/>
                  </a:lnTo>
                  <a:lnTo>
                    <a:pt x="177" y="88"/>
                  </a:lnTo>
                  <a:lnTo>
                    <a:pt x="196" y="102"/>
                  </a:lnTo>
                  <a:lnTo>
                    <a:pt x="210" y="114"/>
                  </a:lnTo>
                  <a:lnTo>
                    <a:pt x="216" y="119"/>
                  </a:lnTo>
                  <a:lnTo>
                    <a:pt x="220" y="122"/>
                  </a:lnTo>
                  <a:lnTo>
                    <a:pt x="222" y="125"/>
                  </a:lnTo>
                  <a:lnTo>
                    <a:pt x="223" y="126"/>
                  </a:lnTo>
                  <a:lnTo>
                    <a:pt x="213" y="321"/>
                  </a:lnTo>
                  <a:lnTo>
                    <a:pt x="212" y="320"/>
                  </a:lnTo>
                  <a:lnTo>
                    <a:pt x="210" y="318"/>
                  </a:lnTo>
                  <a:lnTo>
                    <a:pt x="201" y="310"/>
                  </a:lnTo>
                  <a:lnTo>
                    <a:pt x="188" y="300"/>
                  </a:lnTo>
                  <a:lnTo>
                    <a:pt x="172" y="286"/>
                  </a:lnTo>
                  <a:lnTo>
                    <a:pt x="133" y="257"/>
                  </a:lnTo>
                  <a:lnTo>
                    <a:pt x="113" y="243"/>
                  </a:lnTo>
                  <a:lnTo>
                    <a:pt x="96" y="232"/>
                  </a:lnTo>
                  <a:lnTo>
                    <a:pt x="80" y="225"/>
                  </a:lnTo>
                  <a:lnTo>
                    <a:pt x="64" y="218"/>
                  </a:lnTo>
                  <a:lnTo>
                    <a:pt x="49" y="214"/>
                  </a:lnTo>
                  <a:lnTo>
                    <a:pt x="34" y="212"/>
                  </a:lnTo>
                  <a:lnTo>
                    <a:pt x="22" y="210"/>
                  </a:lnTo>
                  <a:lnTo>
                    <a:pt x="12" y="209"/>
                  </a:lnTo>
                  <a:lnTo>
                    <a:pt x="5" y="209"/>
                  </a:lnTo>
                  <a:lnTo>
                    <a:pt x="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FF0F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65" name="Freeform 620"/>
            <p:cNvSpPr>
              <a:spLocks/>
            </p:cNvSpPr>
            <p:nvPr/>
          </p:nvSpPr>
          <p:spPr bwMode="auto">
            <a:xfrm>
              <a:off x="9027" y="1936"/>
              <a:ext cx="27" cy="73"/>
            </a:xfrm>
            <a:custGeom>
              <a:avLst/>
              <a:gdLst>
                <a:gd name="T0" fmla="*/ 0 w 221"/>
                <a:gd name="T1" fmla="*/ 0 h 682"/>
                <a:gd name="T2" fmla="*/ 0 w 221"/>
                <a:gd name="T3" fmla="*/ 0 h 682"/>
                <a:gd name="T4" fmla="*/ 0 w 221"/>
                <a:gd name="T5" fmla="*/ 0 h 682"/>
                <a:gd name="T6" fmla="*/ 0 w 221"/>
                <a:gd name="T7" fmla="*/ 0 h 682"/>
                <a:gd name="T8" fmla="*/ 0 w 221"/>
                <a:gd name="T9" fmla="*/ 0 h 682"/>
                <a:gd name="T10" fmla="*/ 0 w 221"/>
                <a:gd name="T11" fmla="*/ 0 h 682"/>
                <a:gd name="T12" fmla="*/ 0 w 221"/>
                <a:gd name="T13" fmla="*/ 0 h 682"/>
                <a:gd name="T14" fmla="*/ 0 w 221"/>
                <a:gd name="T15" fmla="*/ 0 h 682"/>
                <a:gd name="T16" fmla="*/ 0 w 221"/>
                <a:gd name="T17" fmla="*/ 0 h 682"/>
                <a:gd name="T18" fmla="*/ 0 w 221"/>
                <a:gd name="T19" fmla="*/ 0 h 682"/>
                <a:gd name="T20" fmla="*/ 0 w 221"/>
                <a:gd name="T21" fmla="*/ 0 h 682"/>
                <a:gd name="T22" fmla="*/ 0 w 221"/>
                <a:gd name="T23" fmla="*/ 0 h 682"/>
                <a:gd name="T24" fmla="*/ 0 w 221"/>
                <a:gd name="T25" fmla="*/ 0 h 682"/>
                <a:gd name="T26" fmla="*/ 0 w 221"/>
                <a:gd name="T27" fmla="*/ 0 h 682"/>
                <a:gd name="T28" fmla="*/ 0 w 221"/>
                <a:gd name="T29" fmla="*/ 0 h 682"/>
                <a:gd name="T30" fmla="*/ 0 w 221"/>
                <a:gd name="T31" fmla="*/ 0 h 682"/>
                <a:gd name="T32" fmla="*/ 0 w 221"/>
                <a:gd name="T33" fmla="*/ 0 h 682"/>
                <a:gd name="T34" fmla="*/ 0 w 221"/>
                <a:gd name="T35" fmla="*/ 0 h 682"/>
                <a:gd name="T36" fmla="*/ 0 w 221"/>
                <a:gd name="T37" fmla="*/ 0 h 682"/>
                <a:gd name="T38" fmla="*/ 0 w 221"/>
                <a:gd name="T39" fmla="*/ 0 h 682"/>
                <a:gd name="T40" fmla="*/ 0 w 221"/>
                <a:gd name="T41" fmla="*/ 0 h 682"/>
                <a:gd name="T42" fmla="*/ 0 w 221"/>
                <a:gd name="T43" fmla="*/ 0 h 682"/>
                <a:gd name="T44" fmla="*/ 0 w 221"/>
                <a:gd name="T45" fmla="*/ 0 h 682"/>
                <a:gd name="T46" fmla="*/ 0 w 221"/>
                <a:gd name="T47" fmla="*/ 0 h 682"/>
                <a:gd name="T48" fmla="*/ 0 w 221"/>
                <a:gd name="T49" fmla="*/ 0 h 682"/>
                <a:gd name="T50" fmla="*/ 0 w 221"/>
                <a:gd name="T51" fmla="*/ 0 h 682"/>
                <a:gd name="T52" fmla="*/ 0 w 221"/>
                <a:gd name="T53" fmla="*/ 0 h 682"/>
                <a:gd name="T54" fmla="*/ 0 w 221"/>
                <a:gd name="T55" fmla="*/ 0 h 682"/>
                <a:gd name="T56" fmla="*/ 0 w 221"/>
                <a:gd name="T57" fmla="*/ 0 h 682"/>
                <a:gd name="T58" fmla="*/ 0 w 221"/>
                <a:gd name="T59" fmla="*/ 0 h 682"/>
                <a:gd name="T60" fmla="*/ 0 w 221"/>
                <a:gd name="T61" fmla="*/ 0 h 682"/>
                <a:gd name="T62" fmla="*/ 0 w 221"/>
                <a:gd name="T63" fmla="*/ 0 h 682"/>
                <a:gd name="T64" fmla="*/ 0 w 221"/>
                <a:gd name="T65" fmla="*/ 0 h 682"/>
                <a:gd name="T66" fmla="*/ 0 w 221"/>
                <a:gd name="T67" fmla="*/ 0 h 682"/>
                <a:gd name="T68" fmla="*/ 0 w 221"/>
                <a:gd name="T69" fmla="*/ 0 h 682"/>
                <a:gd name="T70" fmla="*/ 0 w 221"/>
                <a:gd name="T71" fmla="*/ 0 h 682"/>
                <a:gd name="T72" fmla="*/ 0 w 221"/>
                <a:gd name="T73" fmla="*/ 0 h 682"/>
                <a:gd name="T74" fmla="*/ 0 w 221"/>
                <a:gd name="T75" fmla="*/ 0 h 682"/>
                <a:gd name="T76" fmla="*/ 0 w 221"/>
                <a:gd name="T77" fmla="*/ 0 h 682"/>
                <a:gd name="T78" fmla="*/ 0 w 221"/>
                <a:gd name="T79" fmla="*/ 0 h 682"/>
                <a:gd name="T80" fmla="*/ 0 w 221"/>
                <a:gd name="T81" fmla="*/ 0 h 682"/>
                <a:gd name="T82" fmla="*/ 0 w 221"/>
                <a:gd name="T83" fmla="*/ 0 h 682"/>
                <a:gd name="T84" fmla="*/ 0 w 221"/>
                <a:gd name="T85" fmla="*/ 0 h 682"/>
                <a:gd name="T86" fmla="*/ 0 w 221"/>
                <a:gd name="T87" fmla="*/ 0 h 682"/>
                <a:gd name="T88" fmla="*/ 0 w 221"/>
                <a:gd name="T89" fmla="*/ 0 h 682"/>
                <a:gd name="T90" fmla="*/ 0 w 221"/>
                <a:gd name="T91" fmla="*/ 0 h 682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21"/>
                <a:gd name="T139" fmla="*/ 0 h 682"/>
                <a:gd name="T140" fmla="*/ 221 w 221"/>
                <a:gd name="T141" fmla="*/ 682 h 682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21" h="682">
                  <a:moveTo>
                    <a:pt x="8" y="0"/>
                  </a:moveTo>
                  <a:lnTo>
                    <a:pt x="10" y="0"/>
                  </a:lnTo>
                  <a:lnTo>
                    <a:pt x="17" y="1"/>
                  </a:lnTo>
                  <a:lnTo>
                    <a:pt x="27" y="3"/>
                  </a:lnTo>
                  <a:lnTo>
                    <a:pt x="40" y="5"/>
                  </a:lnTo>
                  <a:lnTo>
                    <a:pt x="55" y="10"/>
                  </a:lnTo>
                  <a:lnTo>
                    <a:pt x="73" y="15"/>
                  </a:lnTo>
                  <a:lnTo>
                    <a:pt x="90" y="23"/>
                  </a:lnTo>
                  <a:lnTo>
                    <a:pt x="109" y="31"/>
                  </a:lnTo>
                  <a:lnTo>
                    <a:pt x="126" y="43"/>
                  </a:lnTo>
                  <a:lnTo>
                    <a:pt x="145" y="57"/>
                  </a:lnTo>
                  <a:lnTo>
                    <a:pt x="183" y="90"/>
                  </a:lnTo>
                  <a:lnTo>
                    <a:pt x="198" y="105"/>
                  </a:lnTo>
                  <a:lnTo>
                    <a:pt x="210" y="116"/>
                  </a:lnTo>
                  <a:lnTo>
                    <a:pt x="215" y="122"/>
                  </a:lnTo>
                  <a:lnTo>
                    <a:pt x="219" y="125"/>
                  </a:lnTo>
                  <a:lnTo>
                    <a:pt x="220" y="127"/>
                  </a:lnTo>
                  <a:lnTo>
                    <a:pt x="221" y="128"/>
                  </a:lnTo>
                  <a:lnTo>
                    <a:pt x="211" y="328"/>
                  </a:lnTo>
                  <a:lnTo>
                    <a:pt x="211" y="330"/>
                  </a:lnTo>
                  <a:lnTo>
                    <a:pt x="210" y="336"/>
                  </a:lnTo>
                  <a:lnTo>
                    <a:pt x="210" y="345"/>
                  </a:lnTo>
                  <a:lnTo>
                    <a:pt x="209" y="358"/>
                  </a:lnTo>
                  <a:lnTo>
                    <a:pt x="208" y="374"/>
                  </a:lnTo>
                  <a:lnTo>
                    <a:pt x="205" y="391"/>
                  </a:lnTo>
                  <a:lnTo>
                    <a:pt x="203" y="411"/>
                  </a:lnTo>
                  <a:lnTo>
                    <a:pt x="199" y="431"/>
                  </a:lnTo>
                  <a:lnTo>
                    <a:pt x="191" y="477"/>
                  </a:lnTo>
                  <a:lnTo>
                    <a:pt x="181" y="524"/>
                  </a:lnTo>
                  <a:lnTo>
                    <a:pt x="168" y="569"/>
                  </a:lnTo>
                  <a:lnTo>
                    <a:pt x="160" y="589"/>
                  </a:lnTo>
                  <a:lnTo>
                    <a:pt x="151" y="608"/>
                  </a:lnTo>
                  <a:lnTo>
                    <a:pt x="141" y="626"/>
                  </a:lnTo>
                  <a:lnTo>
                    <a:pt x="131" y="639"/>
                  </a:lnTo>
                  <a:lnTo>
                    <a:pt x="120" y="651"/>
                  </a:lnTo>
                  <a:lnTo>
                    <a:pt x="108" y="660"/>
                  </a:lnTo>
                  <a:lnTo>
                    <a:pt x="95" y="667"/>
                  </a:lnTo>
                  <a:lnTo>
                    <a:pt x="83" y="672"/>
                  </a:lnTo>
                  <a:lnTo>
                    <a:pt x="58" y="680"/>
                  </a:lnTo>
                  <a:lnTo>
                    <a:pt x="35" y="682"/>
                  </a:lnTo>
                  <a:lnTo>
                    <a:pt x="18" y="681"/>
                  </a:lnTo>
                  <a:lnTo>
                    <a:pt x="5" y="680"/>
                  </a:lnTo>
                  <a:lnTo>
                    <a:pt x="2" y="679"/>
                  </a:lnTo>
                  <a:lnTo>
                    <a:pt x="0" y="679"/>
                  </a:lnTo>
                  <a:lnTo>
                    <a:pt x="0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BFF0F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66" name="Freeform 621"/>
            <p:cNvSpPr>
              <a:spLocks/>
            </p:cNvSpPr>
            <p:nvPr/>
          </p:nvSpPr>
          <p:spPr bwMode="auto">
            <a:xfrm>
              <a:off x="8647" y="1934"/>
              <a:ext cx="203" cy="39"/>
            </a:xfrm>
            <a:custGeom>
              <a:avLst/>
              <a:gdLst>
                <a:gd name="T0" fmla="*/ 0 w 1682"/>
                <a:gd name="T1" fmla="*/ 0 h 367"/>
                <a:gd name="T2" fmla="*/ 0 w 1682"/>
                <a:gd name="T3" fmla="*/ 0 h 367"/>
                <a:gd name="T4" fmla="*/ 0 w 1682"/>
                <a:gd name="T5" fmla="*/ 0 h 367"/>
                <a:gd name="T6" fmla="*/ 0 w 1682"/>
                <a:gd name="T7" fmla="*/ 0 h 367"/>
                <a:gd name="T8" fmla="*/ 0 w 1682"/>
                <a:gd name="T9" fmla="*/ 0 h 367"/>
                <a:gd name="T10" fmla="*/ 0 w 1682"/>
                <a:gd name="T11" fmla="*/ 0 h 367"/>
                <a:gd name="T12" fmla="*/ 0 w 1682"/>
                <a:gd name="T13" fmla="*/ 0 h 367"/>
                <a:gd name="T14" fmla="*/ 0 w 1682"/>
                <a:gd name="T15" fmla="*/ 0 h 367"/>
                <a:gd name="T16" fmla="*/ 0 w 1682"/>
                <a:gd name="T17" fmla="*/ 0 h 367"/>
                <a:gd name="T18" fmla="*/ 0 w 1682"/>
                <a:gd name="T19" fmla="*/ 0 h 367"/>
                <a:gd name="T20" fmla="*/ 0 w 1682"/>
                <a:gd name="T21" fmla="*/ 0 h 367"/>
                <a:gd name="T22" fmla="*/ 0 w 1682"/>
                <a:gd name="T23" fmla="*/ 0 h 367"/>
                <a:gd name="T24" fmla="*/ 0 w 1682"/>
                <a:gd name="T25" fmla="*/ 0 h 367"/>
                <a:gd name="T26" fmla="*/ 0 w 1682"/>
                <a:gd name="T27" fmla="*/ 0 h 367"/>
                <a:gd name="T28" fmla="*/ 0 w 1682"/>
                <a:gd name="T29" fmla="*/ 0 h 367"/>
                <a:gd name="T30" fmla="*/ 0 w 1682"/>
                <a:gd name="T31" fmla="*/ 0 h 367"/>
                <a:gd name="T32" fmla="*/ 0 w 1682"/>
                <a:gd name="T33" fmla="*/ 0 h 367"/>
                <a:gd name="T34" fmla="*/ 0 w 1682"/>
                <a:gd name="T35" fmla="*/ 0 h 367"/>
                <a:gd name="T36" fmla="*/ 0 w 1682"/>
                <a:gd name="T37" fmla="*/ 0 h 367"/>
                <a:gd name="T38" fmla="*/ 0 w 1682"/>
                <a:gd name="T39" fmla="*/ 0 h 367"/>
                <a:gd name="T40" fmla="*/ 0 w 1682"/>
                <a:gd name="T41" fmla="*/ 0 h 367"/>
                <a:gd name="T42" fmla="*/ 0 w 1682"/>
                <a:gd name="T43" fmla="*/ 0 h 367"/>
                <a:gd name="T44" fmla="*/ 0 w 1682"/>
                <a:gd name="T45" fmla="*/ 0 h 367"/>
                <a:gd name="T46" fmla="*/ 0 w 1682"/>
                <a:gd name="T47" fmla="*/ 0 h 367"/>
                <a:gd name="T48" fmla="*/ 0 w 1682"/>
                <a:gd name="T49" fmla="*/ 0 h 367"/>
                <a:gd name="T50" fmla="*/ 0 w 1682"/>
                <a:gd name="T51" fmla="*/ 0 h 367"/>
                <a:gd name="T52" fmla="*/ 0 w 1682"/>
                <a:gd name="T53" fmla="*/ 0 h 367"/>
                <a:gd name="T54" fmla="*/ 0 w 1682"/>
                <a:gd name="T55" fmla="*/ 0 h 367"/>
                <a:gd name="T56" fmla="*/ 0 w 1682"/>
                <a:gd name="T57" fmla="*/ 0 h 367"/>
                <a:gd name="T58" fmla="*/ 0 w 1682"/>
                <a:gd name="T59" fmla="*/ 0 h 367"/>
                <a:gd name="T60" fmla="*/ 0 w 1682"/>
                <a:gd name="T61" fmla="*/ 0 h 367"/>
                <a:gd name="T62" fmla="*/ 0 w 1682"/>
                <a:gd name="T63" fmla="*/ 0 h 367"/>
                <a:gd name="T64" fmla="*/ 0 w 1682"/>
                <a:gd name="T65" fmla="*/ 0 h 367"/>
                <a:gd name="T66" fmla="*/ 0 w 1682"/>
                <a:gd name="T67" fmla="*/ 0 h 367"/>
                <a:gd name="T68" fmla="*/ 0 w 1682"/>
                <a:gd name="T69" fmla="*/ 0 h 367"/>
                <a:gd name="T70" fmla="*/ 0 w 1682"/>
                <a:gd name="T71" fmla="*/ 0 h 367"/>
                <a:gd name="T72" fmla="*/ 0 w 1682"/>
                <a:gd name="T73" fmla="*/ 0 h 367"/>
                <a:gd name="T74" fmla="*/ 0 w 1682"/>
                <a:gd name="T75" fmla="*/ 0 h 367"/>
                <a:gd name="T76" fmla="*/ 0 w 1682"/>
                <a:gd name="T77" fmla="*/ 0 h 367"/>
                <a:gd name="T78" fmla="*/ 0 w 1682"/>
                <a:gd name="T79" fmla="*/ 0 h 367"/>
                <a:gd name="T80" fmla="*/ 0 w 1682"/>
                <a:gd name="T81" fmla="*/ 0 h 367"/>
                <a:gd name="T82" fmla="*/ 0 w 1682"/>
                <a:gd name="T83" fmla="*/ 0 h 367"/>
                <a:gd name="T84" fmla="*/ 0 w 1682"/>
                <a:gd name="T85" fmla="*/ 0 h 367"/>
                <a:gd name="T86" fmla="*/ 0 w 1682"/>
                <a:gd name="T87" fmla="*/ 0 h 367"/>
                <a:gd name="T88" fmla="*/ 0 w 1682"/>
                <a:gd name="T89" fmla="*/ 0 h 367"/>
                <a:gd name="T90" fmla="*/ 0 w 1682"/>
                <a:gd name="T91" fmla="*/ 0 h 367"/>
                <a:gd name="T92" fmla="*/ 0 w 1682"/>
                <a:gd name="T93" fmla="*/ 0 h 367"/>
                <a:gd name="T94" fmla="*/ 0 w 1682"/>
                <a:gd name="T95" fmla="*/ 0 h 367"/>
                <a:gd name="T96" fmla="*/ 0 w 1682"/>
                <a:gd name="T97" fmla="*/ 0 h 367"/>
                <a:gd name="T98" fmla="*/ 0 w 1682"/>
                <a:gd name="T99" fmla="*/ 0 h 367"/>
                <a:gd name="T100" fmla="*/ 0 w 1682"/>
                <a:gd name="T101" fmla="*/ 0 h 367"/>
                <a:gd name="T102" fmla="*/ 0 w 1682"/>
                <a:gd name="T103" fmla="*/ 0 h 367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682"/>
                <a:gd name="T157" fmla="*/ 0 h 367"/>
                <a:gd name="T158" fmla="*/ 1682 w 1682"/>
                <a:gd name="T159" fmla="*/ 367 h 367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682" h="367">
                  <a:moveTo>
                    <a:pt x="0" y="269"/>
                  </a:moveTo>
                  <a:lnTo>
                    <a:pt x="1" y="270"/>
                  </a:lnTo>
                  <a:lnTo>
                    <a:pt x="4" y="272"/>
                  </a:lnTo>
                  <a:lnTo>
                    <a:pt x="9" y="277"/>
                  </a:lnTo>
                  <a:lnTo>
                    <a:pt x="15" y="282"/>
                  </a:lnTo>
                  <a:lnTo>
                    <a:pt x="25" y="287"/>
                  </a:lnTo>
                  <a:lnTo>
                    <a:pt x="36" y="294"/>
                  </a:lnTo>
                  <a:lnTo>
                    <a:pt x="50" y="301"/>
                  </a:lnTo>
                  <a:lnTo>
                    <a:pt x="66" y="309"/>
                  </a:lnTo>
                  <a:lnTo>
                    <a:pt x="86" y="315"/>
                  </a:lnTo>
                  <a:lnTo>
                    <a:pt x="107" y="321"/>
                  </a:lnTo>
                  <a:lnTo>
                    <a:pt x="132" y="328"/>
                  </a:lnTo>
                  <a:lnTo>
                    <a:pt x="161" y="333"/>
                  </a:lnTo>
                  <a:lnTo>
                    <a:pt x="192" y="337"/>
                  </a:lnTo>
                  <a:lnTo>
                    <a:pt x="226" y="340"/>
                  </a:lnTo>
                  <a:lnTo>
                    <a:pt x="263" y="342"/>
                  </a:lnTo>
                  <a:lnTo>
                    <a:pt x="305" y="341"/>
                  </a:lnTo>
                  <a:lnTo>
                    <a:pt x="346" y="338"/>
                  </a:lnTo>
                  <a:lnTo>
                    <a:pt x="384" y="336"/>
                  </a:lnTo>
                  <a:lnTo>
                    <a:pt x="421" y="333"/>
                  </a:lnTo>
                  <a:lnTo>
                    <a:pt x="454" y="331"/>
                  </a:lnTo>
                  <a:lnTo>
                    <a:pt x="522" y="322"/>
                  </a:lnTo>
                  <a:lnTo>
                    <a:pt x="589" y="312"/>
                  </a:lnTo>
                  <a:lnTo>
                    <a:pt x="625" y="304"/>
                  </a:lnTo>
                  <a:lnTo>
                    <a:pt x="664" y="296"/>
                  </a:lnTo>
                  <a:lnTo>
                    <a:pt x="705" y="286"/>
                  </a:lnTo>
                  <a:lnTo>
                    <a:pt x="750" y="275"/>
                  </a:lnTo>
                  <a:lnTo>
                    <a:pt x="800" y="263"/>
                  </a:lnTo>
                  <a:lnTo>
                    <a:pt x="855" y="249"/>
                  </a:lnTo>
                  <a:lnTo>
                    <a:pt x="915" y="234"/>
                  </a:lnTo>
                  <a:lnTo>
                    <a:pt x="948" y="224"/>
                  </a:lnTo>
                  <a:lnTo>
                    <a:pt x="982" y="216"/>
                  </a:lnTo>
                  <a:lnTo>
                    <a:pt x="1017" y="206"/>
                  </a:lnTo>
                  <a:lnTo>
                    <a:pt x="1049" y="198"/>
                  </a:lnTo>
                  <a:lnTo>
                    <a:pt x="1079" y="190"/>
                  </a:lnTo>
                  <a:lnTo>
                    <a:pt x="1107" y="183"/>
                  </a:lnTo>
                  <a:lnTo>
                    <a:pt x="1133" y="175"/>
                  </a:lnTo>
                  <a:lnTo>
                    <a:pt x="1157" y="169"/>
                  </a:lnTo>
                  <a:lnTo>
                    <a:pt x="1200" y="156"/>
                  </a:lnTo>
                  <a:lnTo>
                    <a:pt x="1239" y="145"/>
                  </a:lnTo>
                  <a:lnTo>
                    <a:pt x="1274" y="135"/>
                  </a:lnTo>
                  <a:lnTo>
                    <a:pt x="1336" y="115"/>
                  </a:lnTo>
                  <a:lnTo>
                    <a:pt x="1397" y="95"/>
                  </a:lnTo>
                  <a:lnTo>
                    <a:pt x="1431" y="83"/>
                  </a:lnTo>
                  <a:lnTo>
                    <a:pt x="1469" y="71"/>
                  </a:lnTo>
                  <a:lnTo>
                    <a:pt x="1511" y="56"/>
                  </a:lnTo>
                  <a:lnTo>
                    <a:pt x="1535" y="48"/>
                  </a:lnTo>
                  <a:lnTo>
                    <a:pt x="1560" y="40"/>
                  </a:lnTo>
                  <a:lnTo>
                    <a:pt x="1586" y="31"/>
                  </a:lnTo>
                  <a:lnTo>
                    <a:pt x="1615" y="21"/>
                  </a:lnTo>
                  <a:lnTo>
                    <a:pt x="1646" y="11"/>
                  </a:lnTo>
                  <a:lnTo>
                    <a:pt x="1679" y="0"/>
                  </a:lnTo>
                  <a:lnTo>
                    <a:pt x="1682" y="26"/>
                  </a:lnTo>
                  <a:lnTo>
                    <a:pt x="1648" y="36"/>
                  </a:lnTo>
                  <a:lnTo>
                    <a:pt x="1618" y="47"/>
                  </a:lnTo>
                  <a:lnTo>
                    <a:pt x="1590" y="57"/>
                  </a:lnTo>
                  <a:lnTo>
                    <a:pt x="1562" y="65"/>
                  </a:lnTo>
                  <a:lnTo>
                    <a:pt x="1537" y="74"/>
                  </a:lnTo>
                  <a:lnTo>
                    <a:pt x="1515" y="81"/>
                  </a:lnTo>
                  <a:lnTo>
                    <a:pt x="1472" y="96"/>
                  </a:lnTo>
                  <a:lnTo>
                    <a:pt x="1435" y="109"/>
                  </a:lnTo>
                  <a:lnTo>
                    <a:pt x="1402" y="121"/>
                  </a:lnTo>
                  <a:lnTo>
                    <a:pt x="1340" y="141"/>
                  </a:lnTo>
                  <a:lnTo>
                    <a:pt x="1279" y="160"/>
                  </a:lnTo>
                  <a:lnTo>
                    <a:pt x="1244" y="171"/>
                  </a:lnTo>
                  <a:lnTo>
                    <a:pt x="1205" y="182"/>
                  </a:lnTo>
                  <a:lnTo>
                    <a:pt x="1162" y="194"/>
                  </a:lnTo>
                  <a:lnTo>
                    <a:pt x="1138" y="201"/>
                  </a:lnTo>
                  <a:lnTo>
                    <a:pt x="1112" y="208"/>
                  </a:lnTo>
                  <a:lnTo>
                    <a:pt x="1084" y="216"/>
                  </a:lnTo>
                  <a:lnTo>
                    <a:pt x="1054" y="223"/>
                  </a:lnTo>
                  <a:lnTo>
                    <a:pt x="1022" y="232"/>
                  </a:lnTo>
                  <a:lnTo>
                    <a:pt x="987" y="241"/>
                  </a:lnTo>
                  <a:lnTo>
                    <a:pt x="953" y="250"/>
                  </a:lnTo>
                  <a:lnTo>
                    <a:pt x="920" y="259"/>
                  </a:lnTo>
                  <a:lnTo>
                    <a:pt x="860" y="274"/>
                  </a:lnTo>
                  <a:lnTo>
                    <a:pt x="805" y="288"/>
                  </a:lnTo>
                  <a:lnTo>
                    <a:pt x="755" y="301"/>
                  </a:lnTo>
                  <a:lnTo>
                    <a:pt x="710" y="312"/>
                  </a:lnTo>
                  <a:lnTo>
                    <a:pt x="668" y="321"/>
                  </a:lnTo>
                  <a:lnTo>
                    <a:pt x="629" y="330"/>
                  </a:lnTo>
                  <a:lnTo>
                    <a:pt x="593" y="337"/>
                  </a:lnTo>
                  <a:lnTo>
                    <a:pt x="524" y="348"/>
                  </a:lnTo>
                  <a:lnTo>
                    <a:pt x="458" y="357"/>
                  </a:lnTo>
                  <a:lnTo>
                    <a:pt x="387" y="362"/>
                  </a:lnTo>
                  <a:lnTo>
                    <a:pt x="348" y="364"/>
                  </a:lnTo>
                  <a:lnTo>
                    <a:pt x="307" y="366"/>
                  </a:lnTo>
                  <a:lnTo>
                    <a:pt x="266" y="367"/>
                  </a:lnTo>
                  <a:lnTo>
                    <a:pt x="228" y="365"/>
                  </a:lnTo>
                  <a:lnTo>
                    <a:pt x="195" y="363"/>
                  </a:lnTo>
                  <a:lnTo>
                    <a:pt x="164" y="359"/>
                  </a:lnTo>
                  <a:lnTo>
                    <a:pt x="136" y="353"/>
                  </a:lnTo>
                  <a:lnTo>
                    <a:pt x="111" y="348"/>
                  </a:lnTo>
                  <a:lnTo>
                    <a:pt x="90" y="341"/>
                  </a:lnTo>
                  <a:lnTo>
                    <a:pt x="70" y="334"/>
                  </a:lnTo>
                  <a:lnTo>
                    <a:pt x="54" y="327"/>
                  </a:lnTo>
                  <a:lnTo>
                    <a:pt x="40" y="320"/>
                  </a:lnTo>
                  <a:lnTo>
                    <a:pt x="29" y="314"/>
                  </a:lnTo>
                  <a:lnTo>
                    <a:pt x="20" y="308"/>
                  </a:lnTo>
                  <a:lnTo>
                    <a:pt x="14" y="303"/>
                  </a:lnTo>
                  <a:lnTo>
                    <a:pt x="9" y="299"/>
                  </a:lnTo>
                  <a:lnTo>
                    <a:pt x="6" y="297"/>
                  </a:lnTo>
                  <a:lnTo>
                    <a:pt x="5" y="296"/>
                  </a:lnTo>
                  <a:lnTo>
                    <a:pt x="0" y="269"/>
                  </a:lnTo>
                  <a:close/>
                </a:path>
              </a:pathLst>
            </a:custGeom>
            <a:solidFill>
              <a:srgbClr val="D4A296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67" name="Freeform 622"/>
            <p:cNvSpPr>
              <a:spLocks/>
            </p:cNvSpPr>
            <p:nvPr/>
          </p:nvSpPr>
          <p:spPr bwMode="auto">
            <a:xfrm>
              <a:off x="9018" y="1899"/>
              <a:ext cx="11" cy="108"/>
            </a:xfrm>
            <a:custGeom>
              <a:avLst/>
              <a:gdLst>
                <a:gd name="T0" fmla="*/ 0 w 89"/>
                <a:gd name="T1" fmla="*/ 0 h 1004"/>
                <a:gd name="T2" fmla="*/ 0 w 89"/>
                <a:gd name="T3" fmla="*/ 0 h 1004"/>
                <a:gd name="T4" fmla="*/ 0 w 89"/>
                <a:gd name="T5" fmla="*/ 0 h 1004"/>
                <a:gd name="T6" fmla="*/ 0 w 89"/>
                <a:gd name="T7" fmla="*/ 0 h 1004"/>
                <a:gd name="T8" fmla="*/ 0 w 89"/>
                <a:gd name="T9" fmla="*/ 0 h 1004"/>
                <a:gd name="T10" fmla="*/ 0 w 89"/>
                <a:gd name="T11" fmla="*/ 0 h 1004"/>
                <a:gd name="T12" fmla="*/ 0 w 89"/>
                <a:gd name="T13" fmla="*/ 0 h 1004"/>
                <a:gd name="T14" fmla="*/ 0 w 89"/>
                <a:gd name="T15" fmla="*/ 0 h 1004"/>
                <a:gd name="T16" fmla="*/ 0 w 89"/>
                <a:gd name="T17" fmla="*/ 0 h 1004"/>
                <a:gd name="T18" fmla="*/ 0 w 89"/>
                <a:gd name="T19" fmla="*/ 0 h 1004"/>
                <a:gd name="T20" fmla="*/ 0 w 89"/>
                <a:gd name="T21" fmla="*/ 0 h 1004"/>
                <a:gd name="T22" fmla="*/ 0 w 89"/>
                <a:gd name="T23" fmla="*/ 0 h 1004"/>
                <a:gd name="T24" fmla="*/ 0 w 89"/>
                <a:gd name="T25" fmla="*/ 0 h 1004"/>
                <a:gd name="T26" fmla="*/ 0 w 89"/>
                <a:gd name="T27" fmla="*/ 0 h 1004"/>
                <a:gd name="T28" fmla="*/ 0 w 89"/>
                <a:gd name="T29" fmla="*/ 0 h 1004"/>
                <a:gd name="T30" fmla="*/ 0 w 89"/>
                <a:gd name="T31" fmla="*/ 0 h 1004"/>
                <a:gd name="T32" fmla="*/ 0 w 89"/>
                <a:gd name="T33" fmla="*/ 0 h 1004"/>
                <a:gd name="T34" fmla="*/ 0 w 89"/>
                <a:gd name="T35" fmla="*/ 0 h 1004"/>
                <a:gd name="T36" fmla="*/ 0 w 89"/>
                <a:gd name="T37" fmla="*/ 0 h 1004"/>
                <a:gd name="T38" fmla="*/ 0 w 89"/>
                <a:gd name="T39" fmla="*/ 0 h 1004"/>
                <a:gd name="T40" fmla="*/ 0 w 89"/>
                <a:gd name="T41" fmla="*/ 0 h 1004"/>
                <a:gd name="T42" fmla="*/ 0 w 89"/>
                <a:gd name="T43" fmla="*/ 0 h 1004"/>
                <a:gd name="T44" fmla="*/ 0 w 89"/>
                <a:gd name="T45" fmla="*/ 0 h 1004"/>
                <a:gd name="T46" fmla="*/ 0 w 89"/>
                <a:gd name="T47" fmla="*/ 0 h 1004"/>
                <a:gd name="T48" fmla="*/ 0 w 89"/>
                <a:gd name="T49" fmla="*/ 0 h 1004"/>
                <a:gd name="T50" fmla="*/ 0 w 89"/>
                <a:gd name="T51" fmla="*/ 0 h 1004"/>
                <a:gd name="T52" fmla="*/ 0 w 89"/>
                <a:gd name="T53" fmla="*/ 0 h 1004"/>
                <a:gd name="T54" fmla="*/ 0 w 89"/>
                <a:gd name="T55" fmla="*/ 0 h 1004"/>
                <a:gd name="T56" fmla="*/ 0 w 89"/>
                <a:gd name="T57" fmla="*/ 0 h 1004"/>
                <a:gd name="T58" fmla="*/ 0 w 89"/>
                <a:gd name="T59" fmla="*/ 0 h 1004"/>
                <a:gd name="T60" fmla="*/ 0 w 89"/>
                <a:gd name="T61" fmla="*/ 0 h 1004"/>
                <a:gd name="T62" fmla="*/ 0 w 89"/>
                <a:gd name="T63" fmla="*/ 0 h 1004"/>
                <a:gd name="T64" fmla="*/ 0 w 89"/>
                <a:gd name="T65" fmla="*/ 0 h 1004"/>
                <a:gd name="T66" fmla="*/ 0 w 89"/>
                <a:gd name="T67" fmla="*/ 0 h 1004"/>
                <a:gd name="T68" fmla="*/ 0 w 89"/>
                <a:gd name="T69" fmla="*/ 0 h 1004"/>
                <a:gd name="T70" fmla="*/ 0 w 89"/>
                <a:gd name="T71" fmla="*/ 0 h 1004"/>
                <a:gd name="T72" fmla="*/ 0 w 89"/>
                <a:gd name="T73" fmla="*/ 0 h 1004"/>
                <a:gd name="T74" fmla="*/ 0 w 89"/>
                <a:gd name="T75" fmla="*/ 0 h 1004"/>
                <a:gd name="T76" fmla="*/ 0 w 89"/>
                <a:gd name="T77" fmla="*/ 0 h 1004"/>
                <a:gd name="T78" fmla="*/ 0 w 89"/>
                <a:gd name="T79" fmla="*/ 0 h 1004"/>
                <a:gd name="T80" fmla="*/ 0 w 89"/>
                <a:gd name="T81" fmla="*/ 0 h 1004"/>
                <a:gd name="T82" fmla="*/ 0 w 89"/>
                <a:gd name="T83" fmla="*/ 0 h 1004"/>
                <a:gd name="T84" fmla="*/ 0 w 89"/>
                <a:gd name="T85" fmla="*/ 0 h 1004"/>
                <a:gd name="T86" fmla="*/ 0 w 89"/>
                <a:gd name="T87" fmla="*/ 0 h 1004"/>
                <a:gd name="T88" fmla="*/ 0 w 89"/>
                <a:gd name="T89" fmla="*/ 0 h 1004"/>
                <a:gd name="T90" fmla="*/ 0 w 89"/>
                <a:gd name="T91" fmla="*/ 0 h 1004"/>
                <a:gd name="T92" fmla="*/ 0 w 89"/>
                <a:gd name="T93" fmla="*/ 0 h 1004"/>
                <a:gd name="T94" fmla="*/ 0 w 89"/>
                <a:gd name="T95" fmla="*/ 0 h 1004"/>
                <a:gd name="T96" fmla="*/ 0 w 89"/>
                <a:gd name="T97" fmla="*/ 0 h 1004"/>
                <a:gd name="T98" fmla="*/ 0 w 89"/>
                <a:gd name="T99" fmla="*/ 0 h 1004"/>
                <a:gd name="T100" fmla="*/ 0 w 89"/>
                <a:gd name="T101" fmla="*/ 0 h 1004"/>
                <a:gd name="T102" fmla="*/ 0 w 89"/>
                <a:gd name="T103" fmla="*/ 0 h 1004"/>
                <a:gd name="T104" fmla="*/ 0 w 89"/>
                <a:gd name="T105" fmla="*/ 0 h 1004"/>
                <a:gd name="T106" fmla="*/ 0 w 89"/>
                <a:gd name="T107" fmla="*/ 0 h 1004"/>
                <a:gd name="T108" fmla="*/ 0 w 89"/>
                <a:gd name="T109" fmla="*/ 0 h 1004"/>
                <a:gd name="T110" fmla="*/ 0 w 89"/>
                <a:gd name="T111" fmla="*/ 0 h 1004"/>
                <a:gd name="T112" fmla="*/ 0 w 89"/>
                <a:gd name="T113" fmla="*/ 0 h 1004"/>
                <a:gd name="T114" fmla="*/ 0 w 89"/>
                <a:gd name="T115" fmla="*/ 0 h 1004"/>
                <a:gd name="T116" fmla="*/ 0 w 89"/>
                <a:gd name="T117" fmla="*/ 0 h 100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89"/>
                <a:gd name="T178" fmla="*/ 0 h 1004"/>
                <a:gd name="T179" fmla="*/ 89 w 89"/>
                <a:gd name="T180" fmla="*/ 1004 h 1004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89" h="1004">
                  <a:moveTo>
                    <a:pt x="74" y="0"/>
                  </a:moveTo>
                  <a:lnTo>
                    <a:pt x="74" y="10"/>
                  </a:lnTo>
                  <a:lnTo>
                    <a:pt x="75" y="21"/>
                  </a:lnTo>
                  <a:lnTo>
                    <a:pt x="76" y="36"/>
                  </a:lnTo>
                  <a:lnTo>
                    <a:pt x="76" y="55"/>
                  </a:lnTo>
                  <a:lnTo>
                    <a:pt x="78" y="77"/>
                  </a:lnTo>
                  <a:lnTo>
                    <a:pt x="79" y="104"/>
                  </a:lnTo>
                  <a:lnTo>
                    <a:pt x="80" y="133"/>
                  </a:lnTo>
                  <a:lnTo>
                    <a:pt x="81" y="165"/>
                  </a:lnTo>
                  <a:lnTo>
                    <a:pt x="83" y="200"/>
                  </a:lnTo>
                  <a:lnTo>
                    <a:pt x="84" y="237"/>
                  </a:lnTo>
                  <a:lnTo>
                    <a:pt x="85" y="277"/>
                  </a:lnTo>
                  <a:lnTo>
                    <a:pt x="86" y="320"/>
                  </a:lnTo>
                  <a:lnTo>
                    <a:pt x="88" y="363"/>
                  </a:lnTo>
                  <a:lnTo>
                    <a:pt x="89" y="455"/>
                  </a:lnTo>
                  <a:lnTo>
                    <a:pt x="88" y="646"/>
                  </a:lnTo>
                  <a:lnTo>
                    <a:pt x="85" y="738"/>
                  </a:lnTo>
                  <a:lnTo>
                    <a:pt x="85" y="782"/>
                  </a:lnTo>
                  <a:lnTo>
                    <a:pt x="84" y="823"/>
                  </a:lnTo>
                  <a:lnTo>
                    <a:pt x="83" y="862"/>
                  </a:lnTo>
                  <a:lnTo>
                    <a:pt x="83" y="896"/>
                  </a:lnTo>
                  <a:lnTo>
                    <a:pt x="81" y="927"/>
                  </a:lnTo>
                  <a:lnTo>
                    <a:pt x="80" y="954"/>
                  </a:lnTo>
                  <a:lnTo>
                    <a:pt x="80" y="975"/>
                  </a:lnTo>
                  <a:lnTo>
                    <a:pt x="79" y="991"/>
                  </a:lnTo>
                  <a:lnTo>
                    <a:pt x="79" y="1004"/>
                  </a:lnTo>
                  <a:lnTo>
                    <a:pt x="23" y="999"/>
                  </a:lnTo>
                  <a:lnTo>
                    <a:pt x="23" y="992"/>
                  </a:lnTo>
                  <a:lnTo>
                    <a:pt x="24" y="982"/>
                  </a:lnTo>
                  <a:lnTo>
                    <a:pt x="24" y="970"/>
                  </a:lnTo>
                  <a:lnTo>
                    <a:pt x="25" y="954"/>
                  </a:lnTo>
                  <a:lnTo>
                    <a:pt x="25" y="935"/>
                  </a:lnTo>
                  <a:lnTo>
                    <a:pt x="27" y="914"/>
                  </a:lnTo>
                  <a:lnTo>
                    <a:pt x="28" y="889"/>
                  </a:lnTo>
                  <a:lnTo>
                    <a:pt x="28" y="863"/>
                  </a:lnTo>
                  <a:lnTo>
                    <a:pt x="29" y="834"/>
                  </a:lnTo>
                  <a:lnTo>
                    <a:pt x="30" y="804"/>
                  </a:lnTo>
                  <a:lnTo>
                    <a:pt x="32" y="771"/>
                  </a:lnTo>
                  <a:lnTo>
                    <a:pt x="33" y="703"/>
                  </a:lnTo>
                  <a:lnTo>
                    <a:pt x="35" y="629"/>
                  </a:lnTo>
                  <a:lnTo>
                    <a:pt x="37" y="474"/>
                  </a:lnTo>
                  <a:lnTo>
                    <a:pt x="38" y="396"/>
                  </a:lnTo>
                  <a:lnTo>
                    <a:pt x="37" y="322"/>
                  </a:lnTo>
                  <a:lnTo>
                    <a:pt x="35" y="249"/>
                  </a:lnTo>
                  <a:lnTo>
                    <a:pt x="34" y="183"/>
                  </a:lnTo>
                  <a:lnTo>
                    <a:pt x="32" y="152"/>
                  </a:lnTo>
                  <a:lnTo>
                    <a:pt x="30" y="122"/>
                  </a:lnTo>
                  <a:lnTo>
                    <a:pt x="28" y="95"/>
                  </a:lnTo>
                  <a:lnTo>
                    <a:pt x="25" y="71"/>
                  </a:lnTo>
                  <a:lnTo>
                    <a:pt x="23" y="58"/>
                  </a:lnTo>
                  <a:lnTo>
                    <a:pt x="22" y="46"/>
                  </a:lnTo>
                  <a:lnTo>
                    <a:pt x="19" y="38"/>
                  </a:lnTo>
                  <a:lnTo>
                    <a:pt x="18" y="30"/>
                  </a:lnTo>
                  <a:lnTo>
                    <a:pt x="13" y="21"/>
                  </a:lnTo>
                  <a:lnTo>
                    <a:pt x="9" y="15"/>
                  </a:lnTo>
                  <a:lnTo>
                    <a:pt x="5" y="14"/>
                  </a:lnTo>
                  <a:lnTo>
                    <a:pt x="3" y="15"/>
                  </a:lnTo>
                  <a:lnTo>
                    <a:pt x="0" y="18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BFF0F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68" name="Freeform 623"/>
            <p:cNvSpPr>
              <a:spLocks/>
            </p:cNvSpPr>
            <p:nvPr/>
          </p:nvSpPr>
          <p:spPr bwMode="auto">
            <a:xfrm>
              <a:off x="9020" y="1901"/>
              <a:ext cx="6" cy="107"/>
            </a:xfrm>
            <a:custGeom>
              <a:avLst/>
              <a:gdLst>
                <a:gd name="T0" fmla="*/ 0 w 42"/>
                <a:gd name="T1" fmla="*/ 0 h 1001"/>
                <a:gd name="T2" fmla="*/ 0 w 42"/>
                <a:gd name="T3" fmla="*/ 0 h 1001"/>
                <a:gd name="T4" fmla="*/ 0 w 42"/>
                <a:gd name="T5" fmla="*/ 0 h 1001"/>
                <a:gd name="T6" fmla="*/ 0 w 42"/>
                <a:gd name="T7" fmla="*/ 0 h 1001"/>
                <a:gd name="T8" fmla="*/ 0 w 42"/>
                <a:gd name="T9" fmla="*/ 0 h 1001"/>
                <a:gd name="T10" fmla="*/ 0 w 42"/>
                <a:gd name="T11" fmla="*/ 0 h 1001"/>
                <a:gd name="T12" fmla="*/ 0 w 42"/>
                <a:gd name="T13" fmla="*/ 0 h 1001"/>
                <a:gd name="T14" fmla="*/ 0 w 42"/>
                <a:gd name="T15" fmla="*/ 0 h 1001"/>
                <a:gd name="T16" fmla="*/ 0 w 42"/>
                <a:gd name="T17" fmla="*/ 0 h 1001"/>
                <a:gd name="T18" fmla="*/ 0 w 42"/>
                <a:gd name="T19" fmla="*/ 0 h 1001"/>
                <a:gd name="T20" fmla="*/ 0 w 42"/>
                <a:gd name="T21" fmla="*/ 0 h 1001"/>
                <a:gd name="T22" fmla="*/ 0 w 42"/>
                <a:gd name="T23" fmla="*/ 0 h 1001"/>
                <a:gd name="T24" fmla="*/ 0 w 42"/>
                <a:gd name="T25" fmla="*/ 0 h 1001"/>
                <a:gd name="T26" fmla="*/ 0 w 42"/>
                <a:gd name="T27" fmla="*/ 0 h 1001"/>
                <a:gd name="T28" fmla="*/ 0 w 42"/>
                <a:gd name="T29" fmla="*/ 0 h 1001"/>
                <a:gd name="T30" fmla="*/ 0 w 42"/>
                <a:gd name="T31" fmla="*/ 0 h 1001"/>
                <a:gd name="T32" fmla="*/ 0 w 42"/>
                <a:gd name="T33" fmla="*/ 0 h 1001"/>
                <a:gd name="T34" fmla="*/ 0 w 42"/>
                <a:gd name="T35" fmla="*/ 0 h 1001"/>
                <a:gd name="T36" fmla="*/ 0 w 42"/>
                <a:gd name="T37" fmla="*/ 0 h 1001"/>
                <a:gd name="T38" fmla="*/ 0 w 42"/>
                <a:gd name="T39" fmla="*/ 0 h 1001"/>
                <a:gd name="T40" fmla="*/ 0 w 42"/>
                <a:gd name="T41" fmla="*/ 0 h 1001"/>
                <a:gd name="T42" fmla="*/ 0 w 42"/>
                <a:gd name="T43" fmla="*/ 0 h 1001"/>
                <a:gd name="T44" fmla="*/ 0 w 42"/>
                <a:gd name="T45" fmla="*/ 0 h 1001"/>
                <a:gd name="T46" fmla="*/ 0 w 42"/>
                <a:gd name="T47" fmla="*/ 0 h 1001"/>
                <a:gd name="T48" fmla="*/ 0 w 42"/>
                <a:gd name="T49" fmla="*/ 0 h 1001"/>
                <a:gd name="T50" fmla="*/ 0 w 42"/>
                <a:gd name="T51" fmla="*/ 0 h 1001"/>
                <a:gd name="T52" fmla="*/ 0 w 42"/>
                <a:gd name="T53" fmla="*/ 0 h 1001"/>
                <a:gd name="T54" fmla="*/ 0 w 42"/>
                <a:gd name="T55" fmla="*/ 0 h 1001"/>
                <a:gd name="T56" fmla="*/ 0 w 42"/>
                <a:gd name="T57" fmla="*/ 0 h 1001"/>
                <a:gd name="T58" fmla="*/ 0 w 42"/>
                <a:gd name="T59" fmla="*/ 0 h 1001"/>
                <a:gd name="T60" fmla="*/ 0 w 42"/>
                <a:gd name="T61" fmla="*/ 0 h 1001"/>
                <a:gd name="T62" fmla="*/ 0 w 42"/>
                <a:gd name="T63" fmla="*/ 0 h 1001"/>
                <a:gd name="T64" fmla="*/ 0 w 42"/>
                <a:gd name="T65" fmla="*/ 0 h 1001"/>
                <a:gd name="T66" fmla="*/ 0 w 42"/>
                <a:gd name="T67" fmla="*/ 0 h 1001"/>
                <a:gd name="T68" fmla="*/ 0 w 42"/>
                <a:gd name="T69" fmla="*/ 0 h 1001"/>
                <a:gd name="T70" fmla="*/ 0 w 42"/>
                <a:gd name="T71" fmla="*/ 0 h 1001"/>
                <a:gd name="T72" fmla="*/ 0 w 42"/>
                <a:gd name="T73" fmla="*/ 0 h 1001"/>
                <a:gd name="T74" fmla="*/ 0 w 42"/>
                <a:gd name="T75" fmla="*/ 0 h 1001"/>
                <a:gd name="T76" fmla="*/ 0 w 42"/>
                <a:gd name="T77" fmla="*/ 0 h 1001"/>
                <a:gd name="T78" fmla="*/ 0 w 42"/>
                <a:gd name="T79" fmla="*/ 0 h 1001"/>
                <a:gd name="T80" fmla="*/ 0 w 42"/>
                <a:gd name="T81" fmla="*/ 0 h 1001"/>
                <a:gd name="T82" fmla="*/ 0 w 42"/>
                <a:gd name="T83" fmla="*/ 0 h 1001"/>
                <a:gd name="T84" fmla="*/ 0 w 42"/>
                <a:gd name="T85" fmla="*/ 0 h 1001"/>
                <a:gd name="T86" fmla="*/ 0 w 42"/>
                <a:gd name="T87" fmla="*/ 0 h 1001"/>
                <a:gd name="T88" fmla="*/ 0 w 42"/>
                <a:gd name="T89" fmla="*/ 0 h 1001"/>
                <a:gd name="T90" fmla="*/ 0 w 42"/>
                <a:gd name="T91" fmla="*/ 0 h 1001"/>
                <a:gd name="T92" fmla="*/ 0 w 42"/>
                <a:gd name="T93" fmla="*/ 0 h 1001"/>
                <a:gd name="T94" fmla="*/ 0 w 42"/>
                <a:gd name="T95" fmla="*/ 0 h 1001"/>
                <a:gd name="T96" fmla="*/ 0 w 42"/>
                <a:gd name="T97" fmla="*/ 0 h 1001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42"/>
                <a:gd name="T148" fmla="*/ 0 h 1001"/>
                <a:gd name="T149" fmla="*/ 42 w 42"/>
                <a:gd name="T150" fmla="*/ 1001 h 1001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42" h="1001">
                  <a:moveTo>
                    <a:pt x="32" y="0"/>
                  </a:moveTo>
                  <a:lnTo>
                    <a:pt x="32" y="10"/>
                  </a:lnTo>
                  <a:lnTo>
                    <a:pt x="34" y="21"/>
                  </a:lnTo>
                  <a:lnTo>
                    <a:pt x="34" y="55"/>
                  </a:lnTo>
                  <a:lnTo>
                    <a:pt x="35" y="77"/>
                  </a:lnTo>
                  <a:lnTo>
                    <a:pt x="36" y="104"/>
                  </a:lnTo>
                  <a:lnTo>
                    <a:pt x="36" y="133"/>
                  </a:lnTo>
                  <a:lnTo>
                    <a:pt x="37" y="165"/>
                  </a:lnTo>
                  <a:lnTo>
                    <a:pt x="39" y="200"/>
                  </a:lnTo>
                  <a:lnTo>
                    <a:pt x="39" y="237"/>
                  </a:lnTo>
                  <a:lnTo>
                    <a:pt x="40" y="277"/>
                  </a:lnTo>
                  <a:lnTo>
                    <a:pt x="41" y="318"/>
                  </a:lnTo>
                  <a:lnTo>
                    <a:pt x="41" y="361"/>
                  </a:lnTo>
                  <a:lnTo>
                    <a:pt x="42" y="453"/>
                  </a:lnTo>
                  <a:lnTo>
                    <a:pt x="41" y="644"/>
                  </a:lnTo>
                  <a:lnTo>
                    <a:pt x="39" y="736"/>
                  </a:lnTo>
                  <a:lnTo>
                    <a:pt x="39" y="779"/>
                  </a:lnTo>
                  <a:lnTo>
                    <a:pt x="37" y="821"/>
                  </a:lnTo>
                  <a:lnTo>
                    <a:pt x="36" y="859"/>
                  </a:lnTo>
                  <a:lnTo>
                    <a:pt x="36" y="894"/>
                  </a:lnTo>
                  <a:lnTo>
                    <a:pt x="35" y="925"/>
                  </a:lnTo>
                  <a:lnTo>
                    <a:pt x="34" y="951"/>
                  </a:lnTo>
                  <a:lnTo>
                    <a:pt x="34" y="973"/>
                  </a:lnTo>
                  <a:lnTo>
                    <a:pt x="32" y="989"/>
                  </a:lnTo>
                  <a:lnTo>
                    <a:pt x="32" y="1001"/>
                  </a:lnTo>
                  <a:lnTo>
                    <a:pt x="5" y="1001"/>
                  </a:lnTo>
                  <a:lnTo>
                    <a:pt x="5" y="972"/>
                  </a:lnTo>
                  <a:lnTo>
                    <a:pt x="6" y="949"/>
                  </a:lnTo>
                  <a:lnTo>
                    <a:pt x="6" y="890"/>
                  </a:lnTo>
                  <a:lnTo>
                    <a:pt x="7" y="855"/>
                  </a:lnTo>
                  <a:lnTo>
                    <a:pt x="7" y="774"/>
                  </a:lnTo>
                  <a:lnTo>
                    <a:pt x="9" y="730"/>
                  </a:lnTo>
                  <a:lnTo>
                    <a:pt x="9" y="636"/>
                  </a:lnTo>
                  <a:lnTo>
                    <a:pt x="10" y="443"/>
                  </a:lnTo>
                  <a:lnTo>
                    <a:pt x="10" y="353"/>
                  </a:lnTo>
                  <a:lnTo>
                    <a:pt x="9" y="310"/>
                  </a:lnTo>
                  <a:lnTo>
                    <a:pt x="9" y="269"/>
                  </a:lnTo>
                  <a:lnTo>
                    <a:pt x="7" y="231"/>
                  </a:lnTo>
                  <a:lnTo>
                    <a:pt x="6" y="193"/>
                  </a:lnTo>
                  <a:lnTo>
                    <a:pt x="6" y="160"/>
                  </a:lnTo>
                  <a:lnTo>
                    <a:pt x="5" y="129"/>
                  </a:lnTo>
                  <a:lnTo>
                    <a:pt x="4" y="101"/>
                  </a:lnTo>
                  <a:lnTo>
                    <a:pt x="4" y="76"/>
                  </a:lnTo>
                  <a:lnTo>
                    <a:pt x="2" y="55"/>
                  </a:lnTo>
                  <a:lnTo>
                    <a:pt x="1" y="37"/>
                  </a:lnTo>
                  <a:lnTo>
                    <a:pt x="1" y="22"/>
                  </a:lnTo>
                  <a:lnTo>
                    <a:pt x="0" y="11"/>
                  </a:lnTo>
                  <a:lnTo>
                    <a:pt x="0" y="2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F2EBEB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grpSp>
          <p:nvGrpSpPr>
            <p:cNvPr id="99" name="Group 624"/>
            <p:cNvGrpSpPr>
              <a:grpSpLocks/>
            </p:cNvGrpSpPr>
            <p:nvPr/>
          </p:nvGrpSpPr>
          <p:grpSpPr bwMode="auto">
            <a:xfrm flipH="1">
              <a:off x="8648" y="3318"/>
              <a:ext cx="375" cy="94"/>
              <a:chOff x="4508" y="3928"/>
              <a:chExt cx="799" cy="94"/>
            </a:xfrm>
          </p:grpSpPr>
          <p:sp>
            <p:nvSpPr>
              <p:cNvPr id="473" name="Rectangle 625"/>
              <p:cNvSpPr>
                <a:spLocks noChangeArrowheads="1"/>
              </p:cNvSpPr>
              <p:nvPr/>
            </p:nvSpPr>
            <p:spPr bwMode="auto">
              <a:xfrm flipH="1">
                <a:off x="4989" y="3996"/>
                <a:ext cx="181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74" name="Rectangle 626"/>
              <p:cNvSpPr>
                <a:spLocks noChangeArrowheads="1"/>
              </p:cNvSpPr>
              <p:nvPr/>
            </p:nvSpPr>
            <p:spPr bwMode="auto">
              <a:xfrm flipH="1">
                <a:off x="5277" y="3996"/>
                <a:ext cx="30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75" name="Rectangle 627"/>
              <p:cNvSpPr>
                <a:spLocks noChangeArrowheads="1"/>
              </p:cNvSpPr>
              <p:nvPr/>
            </p:nvSpPr>
            <p:spPr bwMode="auto">
              <a:xfrm flipH="1">
                <a:off x="4989" y="3996"/>
                <a:ext cx="185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76" name="Rectangle 628"/>
              <p:cNvSpPr>
                <a:spLocks noChangeArrowheads="1"/>
              </p:cNvSpPr>
              <p:nvPr/>
            </p:nvSpPr>
            <p:spPr bwMode="auto">
              <a:xfrm flipH="1">
                <a:off x="5277" y="3996"/>
                <a:ext cx="30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77" name="Rectangle 629"/>
              <p:cNvSpPr>
                <a:spLocks noChangeArrowheads="1"/>
              </p:cNvSpPr>
              <p:nvPr/>
            </p:nvSpPr>
            <p:spPr bwMode="auto">
              <a:xfrm flipH="1">
                <a:off x="4990" y="3996"/>
                <a:ext cx="186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78" name="Rectangle 630"/>
              <p:cNvSpPr>
                <a:spLocks noChangeArrowheads="1"/>
              </p:cNvSpPr>
              <p:nvPr/>
            </p:nvSpPr>
            <p:spPr bwMode="auto">
              <a:xfrm flipH="1">
                <a:off x="5276" y="3996"/>
                <a:ext cx="31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79" name="Rectangle 631"/>
              <p:cNvSpPr>
                <a:spLocks noChangeArrowheads="1"/>
              </p:cNvSpPr>
              <p:nvPr/>
            </p:nvSpPr>
            <p:spPr bwMode="auto">
              <a:xfrm flipH="1">
                <a:off x="4991" y="3996"/>
                <a:ext cx="187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80" name="Rectangle 632"/>
              <p:cNvSpPr>
                <a:spLocks noChangeArrowheads="1"/>
              </p:cNvSpPr>
              <p:nvPr/>
            </p:nvSpPr>
            <p:spPr bwMode="auto">
              <a:xfrm flipH="1">
                <a:off x="5275" y="3996"/>
                <a:ext cx="32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81" name="Rectangle 633"/>
              <p:cNvSpPr>
                <a:spLocks noChangeArrowheads="1"/>
              </p:cNvSpPr>
              <p:nvPr/>
            </p:nvSpPr>
            <p:spPr bwMode="auto">
              <a:xfrm flipH="1">
                <a:off x="4992" y="3996"/>
                <a:ext cx="18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82" name="Rectangle 634"/>
              <p:cNvSpPr>
                <a:spLocks noChangeArrowheads="1"/>
              </p:cNvSpPr>
              <p:nvPr/>
            </p:nvSpPr>
            <p:spPr bwMode="auto">
              <a:xfrm flipH="1">
                <a:off x="5274" y="3996"/>
                <a:ext cx="33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83" name="Rectangle 635"/>
              <p:cNvSpPr>
                <a:spLocks noChangeArrowheads="1"/>
              </p:cNvSpPr>
              <p:nvPr/>
            </p:nvSpPr>
            <p:spPr bwMode="auto">
              <a:xfrm flipH="1">
                <a:off x="4993" y="3996"/>
                <a:ext cx="18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84" name="Rectangle 636"/>
              <p:cNvSpPr>
                <a:spLocks noChangeArrowheads="1"/>
              </p:cNvSpPr>
              <p:nvPr/>
            </p:nvSpPr>
            <p:spPr bwMode="auto">
              <a:xfrm flipH="1">
                <a:off x="5273" y="3996"/>
                <a:ext cx="3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85" name="Rectangle 637"/>
              <p:cNvSpPr>
                <a:spLocks noChangeArrowheads="1"/>
              </p:cNvSpPr>
              <p:nvPr/>
            </p:nvSpPr>
            <p:spPr bwMode="auto">
              <a:xfrm flipH="1">
                <a:off x="4994" y="3996"/>
                <a:ext cx="190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86" name="Rectangle 638"/>
              <p:cNvSpPr>
                <a:spLocks noChangeArrowheads="1"/>
              </p:cNvSpPr>
              <p:nvPr/>
            </p:nvSpPr>
            <p:spPr bwMode="auto">
              <a:xfrm flipH="1">
                <a:off x="5271" y="3997"/>
                <a:ext cx="36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87" name="Rectangle 639"/>
              <p:cNvSpPr>
                <a:spLocks noChangeArrowheads="1"/>
              </p:cNvSpPr>
              <p:nvPr/>
            </p:nvSpPr>
            <p:spPr bwMode="auto">
              <a:xfrm flipH="1">
                <a:off x="4995" y="3997"/>
                <a:ext cx="192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88" name="Rectangle 640"/>
              <p:cNvSpPr>
                <a:spLocks noChangeArrowheads="1"/>
              </p:cNvSpPr>
              <p:nvPr/>
            </p:nvSpPr>
            <p:spPr bwMode="auto">
              <a:xfrm flipH="1">
                <a:off x="5269" y="3997"/>
                <a:ext cx="3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89" name="Rectangle 641"/>
              <p:cNvSpPr>
                <a:spLocks noChangeArrowheads="1"/>
              </p:cNvSpPr>
              <p:nvPr/>
            </p:nvSpPr>
            <p:spPr bwMode="auto">
              <a:xfrm flipH="1">
                <a:off x="4996" y="3997"/>
                <a:ext cx="195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90" name="Rectangle 642"/>
              <p:cNvSpPr>
                <a:spLocks noChangeArrowheads="1"/>
              </p:cNvSpPr>
              <p:nvPr/>
            </p:nvSpPr>
            <p:spPr bwMode="auto">
              <a:xfrm flipH="1">
                <a:off x="5268" y="3997"/>
                <a:ext cx="3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91" name="Rectangle 643"/>
              <p:cNvSpPr>
                <a:spLocks noChangeArrowheads="1"/>
              </p:cNvSpPr>
              <p:nvPr/>
            </p:nvSpPr>
            <p:spPr bwMode="auto">
              <a:xfrm flipH="1">
                <a:off x="4997" y="3997"/>
                <a:ext cx="196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92" name="Rectangle 644"/>
              <p:cNvSpPr>
                <a:spLocks noChangeArrowheads="1"/>
              </p:cNvSpPr>
              <p:nvPr/>
            </p:nvSpPr>
            <p:spPr bwMode="auto">
              <a:xfrm flipH="1">
                <a:off x="5267" y="3997"/>
                <a:ext cx="40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93" name="Rectangle 645"/>
              <p:cNvSpPr>
                <a:spLocks noChangeArrowheads="1"/>
              </p:cNvSpPr>
              <p:nvPr/>
            </p:nvSpPr>
            <p:spPr bwMode="auto">
              <a:xfrm flipH="1">
                <a:off x="4998" y="3997"/>
                <a:ext cx="19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94" name="Rectangle 646"/>
              <p:cNvSpPr>
                <a:spLocks noChangeArrowheads="1"/>
              </p:cNvSpPr>
              <p:nvPr/>
            </p:nvSpPr>
            <p:spPr bwMode="auto">
              <a:xfrm flipH="1">
                <a:off x="5264" y="3997"/>
                <a:ext cx="43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95" name="Rectangle 647"/>
              <p:cNvSpPr>
                <a:spLocks noChangeArrowheads="1"/>
              </p:cNvSpPr>
              <p:nvPr/>
            </p:nvSpPr>
            <p:spPr bwMode="auto">
              <a:xfrm flipH="1">
                <a:off x="4999" y="3997"/>
                <a:ext cx="202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96" name="Rectangle 648"/>
              <p:cNvSpPr>
                <a:spLocks noChangeArrowheads="1"/>
              </p:cNvSpPr>
              <p:nvPr/>
            </p:nvSpPr>
            <p:spPr bwMode="auto">
              <a:xfrm flipH="1">
                <a:off x="5262" y="3998"/>
                <a:ext cx="45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97" name="Rectangle 649"/>
              <p:cNvSpPr>
                <a:spLocks noChangeArrowheads="1"/>
              </p:cNvSpPr>
              <p:nvPr/>
            </p:nvSpPr>
            <p:spPr bwMode="auto">
              <a:xfrm flipH="1">
                <a:off x="5000" y="3998"/>
                <a:ext cx="20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98" name="Rectangle 650"/>
              <p:cNvSpPr>
                <a:spLocks noChangeArrowheads="1"/>
              </p:cNvSpPr>
              <p:nvPr/>
            </p:nvSpPr>
            <p:spPr bwMode="auto">
              <a:xfrm flipH="1">
                <a:off x="5260" y="3998"/>
                <a:ext cx="47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99" name="Rectangle 651"/>
              <p:cNvSpPr>
                <a:spLocks noChangeArrowheads="1"/>
              </p:cNvSpPr>
              <p:nvPr/>
            </p:nvSpPr>
            <p:spPr bwMode="auto">
              <a:xfrm flipH="1">
                <a:off x="5001" y="3998"/>
                <a:ext cx="20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00" name="Rectangle 652"/>
              <p:cNvSpPr>
                <a:spLocks noChangeArrowheads="1"/>
              </p:cNvSpPr>
              <p:nvPr/>
            </p:nvSpPr>
            <p:spPr bwMode="auto">
              <a:xfrm flipH="1">
                <a:off x="5259" y="3998"/>
                <a:ext cx="4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01" name="Rectangle 653"/>
              <p:cNvSpPr>
                <a:spLocks noChangeArrowheads="1"/>
              </p:cNvSpPr>
              <p:nvPr/>
            </p:nvSpPr>
            <p:spPr bwMode="auto">
              <a:xfrm flipH="1">
                <a:off x="5002" y="3998"/>
                <a:ext cx="211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02" name="Rectangle 654"/>
              <p:cNvSpPr>
                <a:spLocks noChangeArrowheads="1"/>
              </p:cNvSpPr>
              <p:nvPr/>
            </p:nvSpPr>
            <p:spPr bwMode="auto">
              <a:xfrm flipH="1">
                <a:off x="5253" y="3998"/>
                <a:ext cx="5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03" name="Rectangle 655"/>
              <p:cNvSpPr>
                <a:spLocks noChangeArrowheads="1"/>
              </p:cNvSpPr>
              <p:nvPr/>
            </p:nvSpPr>
            <p:spPr bwMode="auto">
              <a:xfrm flipH="1">
                <a:off x="5002" y="3998"/>
                <a:ext cx="21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04" name="Rectangle 656"/>
              <p:cNvSpPr>
                <a:spLocks noChangeArrowheads="1"/>
              </p:cNvSpPr>
              <p:nvPr/>
            </p:nvSpPr>
            <p:spPr bwMode="auto">
              <a:xfrm flipH="1">
                <a:off x="5251" y="3998"/>
                <a:ext cx="56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05" name="Rectangle 657"/>
              <p:cNvSpPr>
                <a:spLocks noChangeArrowheads="1"/>
              </p:cNvSpPr>
              <p:nvPr/>
            </p:nvSpPr>
            <p:spPr bwMode="auto">
              <a:xfrm flipH="1">
                <a:off x="5003" y="3998"/>
                <a:ext cx="221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06" name="Rectangle 658"/>
              <p:cNvSpPr>
                <a:spLocks noChangeArrowheads="1"/>
              </p:cNvSpPr>
              <p:nvPr/>
            </p:nvSpPr>
            <p:spPr bwMode="auto">
              <a:xfrm flipH="1">
                <a:off x="5243" y="3999"/>
                <a:ext cx="6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07" name="Rectangle 659"/>
              <p:cNvSpPr>
                <a:spLocks noChangeArrowheads="1"/>
              </p:cNvSpPr>
              <p:nvPr/>
            </p:nvSpPr>
            <p:spPr bwMode="auto">
              <a:xfrm flipH="1">
                <a:off x="5004" y="3999"/>
                <a:ext cx="22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08" name="Rectangle 660"/>
              <p:cNvSpPr>
                <a:spLocks noChangeArrowheads="1"/>
              </p:cNvSpPr>
              <p:nvPr/>
            </p:nvSpPr>
            <p:spPr bwMode="auto">
              <a:xfrm flipH="1">
                <a:off x="5006" y="3999"/>
                <a:ext cx="301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09" name="Rectangle 661"/>
              <p:cNvSpPr>
                <a:spLocks noChangeArrowheads="1"/>
              </p:cNvSpPr>
              <p:nvPr/>
            </p:nvSpPr>
            <p:spPr bwMode="auto">
              <a:xfrm flipH="1">
                <a:off x="5007" y="3999"/>
                <a:ext cx="300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10" name="Rectangle 662"/>
              <p:cNvSpPr>
                <a:spLocks noChangeArrowheads="1"/>
              </p:cNvSpPr>
              <p:nvPr/>
            </p:nvSpPr>
            <p:spPr bwMode="auto">
              <a:xfrm flipH="1">
                <a:off x="5007" y="3999"/>
                <a:ext cx="300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11" name="Rectangle 663"/>
              <p:cNvSpPr>
                <a:spLocks noChangeArrowheads="1"/>
              </p:cNvSpPr>
              <p:nvPr/>
            </p:nvSpPr>
            <p:spPr bwMode="auto">
              <a:xfrm flipH="1">
                <a:off x="5008" y="4000"/>
                <a:ext cx="29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12" name="Rectangle 664"/>
              <p:cNvSpPr>
                <a:spLocks noChangeArrowheads="1"/>
              </p:cNvSpPr>
              <p:nvPr/>
            </p:nvSpPr>
            <p:spPr bwMode="auto">
              <a:xfrm flipH="1">
                <a:off x="5009" y="4000"/>
                <a:ext cx="29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13" name="Rectangle 665"/>
              <p:cNvSpPr>
                <a:spLocks noChangeArrowheads="1"/>
              </p:cNvSpPr>
              <p:nvPr/>
            </p:nvSpPr>
            <p:spPr bwMode="auto">
              <a:xfrm flipH="1">
                <a:off x="5010" y="4000"/>
                <a:ext cx="297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14" name="Rectangle 666"/>
              <p:cNvSpPr>
                <a:spLocks noChangeArrowheads="1"/>
              </p:cNvSpPr>
              <p:nvPr/>
            </p:nvSpPr>
            <p:spPr bwMode="auto">
              <a:xfrm flipH="1">
                <a:off x="5013" y="4000"/>
                <a:ext cx="29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15" name="Rectangle 667"/>
              <p:cNvSpPr>
                <a:spLocks noChangeArrowheads="1"/>
              </p:cNvSpPr>
              <p:nvPr/>
            </p:nvSpPr>
            <p:spPr bwMode="auto">
              <a:xfrm flipH="1">
                <a:off x="5013" y="4000"/>
                <a:ext cx="29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16" name="Rectangle 668"/>
              <p:cNvSpPr>
                <a:spLocks noChangeArrowheads="1"/>
              </p:cNvSpPr>
              <p:nvPr/>
            </p:nvSpPr>
            <p:spPr bwMode="auto">
              <a:xfrm flipH="1">
                <a:off x="5014" y="4001"/>
                <a:ext cx="293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17" name="Rectangle 669"/>
              <p:cNvSpPr>
                <a:spLocks noChangeArrowheads="1"/>
              </p:cNvSpPr>
              <p:nvPr/>
            </p:nvSpPr>
            <p:spPr bwMode="auto">
              <a:xfrm flipH="1">
                <a:off x="5015" y="4001"/>
                <a:ext cx="292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18" name="Rectangle 670"/>
              <p:cNvSpPr>
                <a:spLocks noChangeArrowheads="1"/>
              </p:cNvSpPr>
              <p:nvPr/>
            </p:nvSpPr>
            <p:spPr bwMode="auto">
              <a:xfrm flipH="1">
                <a:off x="5016" y="4001"/>
                <a:ext cx="291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19" name="Rectangle 671"/>
              <p:cNvSpPr>
                <a:spLocks noChangeArrowheads="1"/>
              </p:cNvSpPr>
              <p:nvPr/>
            </p:nvSpPr>
            <p:spPr bwMode="auto">
              <a:xfrm flipH="1">
                <a:off x="5017" y="4001"/>
                <a:ext cx="290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20" name="Rectangle 672"/>
              <p:cNvSpPr>
                <a:spLocks noChangeArrowheads="1"/>
              </p:cNvSpPr>
              <p:nvPr/>
            </p:nvSpPr>
            <p:spPr bwMode="auto">
              <a:xfrm flipH="1">
                <a:off x="5018" y="4001"/>
                <a:ext cx="289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21" name="Rectangle 673"/>
              <p:cNvSpPr>
                <a:spLocks noChangeArrowheads="1"/>
              </p:cNvSpPr>
              <p:nvPr/>
            </p:nvSpPr>
            <p:spPr bwMode="auto">
              <a:xfrm flipH="1">
                <a:off x="5019" y="4001"/>
                <a:ext cx="28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22" name="Rectangle 674"/>
              <p:cNvSpPr>
                <a:spLocks noChangeArrowheads="1"/>
              </p:cNvSpPr>
              <p:nvPr/>
            </p:nvSpPr>
            <p:spPr bwMode="auto">
              <a:xfrm flipH="1">
                <a:off x="5020" y="4001"/>
                <a:ext cx="287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23" name="Rectangle 677"/>
              <p:cNvSpPr>
                <a:spLocks noChangeArrowheads="1"/>
              </p:cNvSpPr>
              <p:nvPr/>
            </p:nvSpPr>
            <p:spPr bwMode="auto">
              <a:xfrm flipH="1">
                <a:off x="5022" y="4002"/>
                <a:ext cx="285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24" name="Rectangle 678"/>
              <p:cNvSpPr>
                <a:spLocks noChangeArrowheads="1"/>
              </p:cNvSpPr>
              <p:nvPr/>
            </p:nvSpPr>
            <p:spPr bwMode="auto">
              <a:xfrm flipH="1">
                <a:off x="5023" y="4002"/>
                <a:ext cx="284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25" name="Rectangle 679"/>
              <p:cNvSpPr>
                <a:spLocks noChangeArrowheads="1"/>
              </p:cNvSpPr>
              <p:nvPr/>
            </p:nvSpPr>
            <p:spPr bwMode="auto">
              <a:xfrm flipH="1">
                <a:off x="5024" y="4002"/>
                <a:ext cx="283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26" name="Rectangle 680"/>
              <p:cNvSpPr>
                <a:spLocks noChangeArrowheads="1"/>
              </p:cNvSpPr>
              <p:nvPr/>
            </p:nvSpPr>
            <p:spPr bwMode="auto">
              <a:xfrm flipH="1">
                <a:off x="5025" y="4002"/>
                <a:ext cx="282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27" name="Rectangle 681"/>
              <p:cNvSpPr>
                <a:spLocks noChangeArrowheads="1"/>
              </p:cNvSpPr>
              <p:nvPr/>
            </p:nvSpPr>
            <p:spPr bwMode="auto">
              <a:xfrm flipH="1">
                <a:off x="5026" y="4002"/>
                <a:ext cx="281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28" name="Rectangle 682"/>
              <p:cNvSpPr>
                <a:spLocks noChangeArrowheads="1"/>
              </p:cNvSpPr>
              <p:nvPr/>
            </p:nvSpPr>
            <p:spPr bwMode="auto">
              <a:xfrm flipH="1">
                <a:off x="5027" y="4003"/>
                <a:ext cx="280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29" name="Rectangle 683"/>
              <p:cNvSpPr>
                <a:spLocks noChangeArrowheads="1"/>
              </p:cNvSpPr>
              <p:nvPr/>
            </p:nvSpPr>
            <p:spPr bwMode="auto">
              <a:xfrm flipH="1">
                <a:off x="5028" y="4003"/>
                <a:ext cx="279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30" name="Rectangle 684"/>
              <p:cNvSpPr>
                <a:spLocks noChangeArrowheads="1"/>
              </p:cNvSpPr>
              <p:nvPr/>
            </p:nvSpPr>
            <p:spPr bwMode="auto">
              <a:xfrm flipH="1">
                <a:off x="5029" y="4003"/>
                <a:ext cx="278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31" name="Rectangle 685"/>
              <p:cNvSpPr>
                <a:spLocks noChangeArrowheads="1"/>
              </p:cNvSpPr>
              <p:nvPr/>
            </p:nvSpPr>
            <p:spPr bwMode="auto">
              <a:xfrm flipH="1">
                <a:off x="5030" y="4003"/>
                <a:ext cx="277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32" name="Rectangle 686"/>
              <p:cNvSpPr>
                <a:spLocks noChangeArrowheads="1"/>
              </p:cNvSpPr>
              <p:nvPr/>
            </p:nvSpPr>
            <p:spPr bwMode="auto">
              <a:xfrm flipH="1">
                <a:off x="5031" y="4003"/>
                <a:ext cx="276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33" name="Rectangle 687"/>
              <p:cNvSpPr>
                <a:spLocks noChangeArrowheads="1"/>
              </p:cNvSpPr>
              <p:nvPr/>
            </p:nvSpPr>
            <p:spPr bwMode="auto">
              <a:xfrm flipH="1">
                <a:off x="5032" y="4004"/>
                <a:ext cx="275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34" name="Rectangle 688"/>
              <p:cNvSpPr>
                <a:spLocks noChangeArrowheads="1"/>
              </p:cNvSpPr>
              <p:nvPr/>
            </p:nvSpPr>
            <p:spPr bwMode="auto">
              <a:xfrm flipH="1">
                <a:off x="5034" y="4004"/>
                <a:ext cx="273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35" name="Rectangle 689"/>
              <p:cNvSpPr>
                <a:spLocks noChangeArrowheads="1"/>
              </p:cNvSpPr>
              <p:nvPr/>
            </p:nvSpPr>
            <p:spPr bwMode="auto">
              <a:xfrm flipH="1">
                <a:off x="5035" y="4004"/>
                <a:ext cx="272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36" name="Rectangle 690"/>
              <p:cNvSpPr>
                <a:spLocks noChangeArrowheads="1"/>
              </p:cNvSpPr>
              <p:nvPr/>
            </p:nvSpPr>
            <p:spPr bwMode="auto">
              <a:xfrm flipH="1">
                <a:off x="5036" y="4004"/>
                <a:ext cx="271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37" name="Rectangle 691"/>
              <p:cNvSpPr>
                <a:spLocks noChangeArrowheads="1"/>
              </p:cNvSpPr>
              <p:nvPr/>
            </p:nvSpPr>
            <p:spPr bwMode="auto">
              <a:xfrm flipH="1">
                <a:off x="5037" y="4005"/>
                <a:ext cx="270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38" name="Rectangle 692"/>
              <p:cNvSpPr>
                <a:spLocks noChangeArrowheads="1"/>
              </p:cNvSpPr>
              <p:nvPr/>
            </p:nvSpPr>
            <p:spPr bwMode="auto">
              <a:xfrm flipH="1">
                <a:off x="5037" y="4005"/>
                <a:ext cx="270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39" name="Rectangle 693"/>
              <p:cNvSpPr>
                <a:spLocks noChangeArrowheads="1"/>
              </p:cNvSpPr>
              <p:nvPr/>
            </p:nvSpPr>
            <p:spPr bwMode="auto">
              <a:xfrm flipH="1">
                <a:off x="5038" y="4005"/>
                <a:ext cx="269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40" name="Rectangle 694"/>
              <p:cNvSpPr>
                <a:spLocks noChangeArrowheads="1"/>
              </p:cNvSpPr>
              <p:nvPr/>
            </p:nvSpPr>
            <p:spPr bwMode="auto">
              <a:xfrm flipH="1">
                <a:off x="5039" y="4005"/>
                <a:ext cx="268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41" name="Rectangle 695"/>
              <p:cNvSpPr>
                <a:spLocks noChangeArrowheads="1"/>
              </p:cNvSpPr>
              <p:nvPr/>
            </p:nvSpPr>
            <p:spPr bwMode="auto">
              <a:xfrm flipH="1">
                <a:off x="5040" y="4005"/>
                <a:ext cx="267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42" name="Rectangle 696"/>
              <p:cNvSpPr>
                <a:spLocks noChangeArrowheads="1"/>
              </p:cNvSpPr>
              <p:nvPr/>
            </p:nvSpPr>
            <p:spPr bwMode="auto">
              <a:xfrm flipH="1">
                <a:off x="5042" y="4006"/>
                <a:ext cx="265" cy="0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43" name="Rectangle 697"/>
              <p:cNvSpPr>
                <a:spLocks noChangeArrowheads="1"/>
              </p:cNvSpPr>
              <p:nvPr/>
            </p:nvSpPr>
            <p:spPr bwMode="auto">
              <a:xfrm flipH="1">
                <a:off x="5043" y="4006"/>
                <a:ext cx="264" cy="0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44" name="Rectangle 698"/>
              <p:cNvSpPr>
                <a:spLocks noChangeArrowheads="1"/>
              </p:cNvSpPr>
              <p:nvPr/>
            </p:nvSpPr>
            <p:spPr bwMode="auto">
              <a:xfrm flipH="1">
                <a:off x="5044" y="4006"/>
                <a:ext cx="263" cy="0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45" name="Rectangle 699"/>
              <p:cNvSpPr>
                <a:spLocks noChangeArrowheads="1"/>
              </p:cNvSpPr>
              <p:nvPr/>
            </p:nvSpPr>
            <p:spPr bwMode="auto">
              <a:xfrm flipH="1">
                <a:off x="5045" y="4006"/>
                <a:ext cx="262" cy="0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46" name="Rectangle 700"/>
              <p:cNvSpPr>
                <a:spLocks noChangeArrowheads="1"/>
              </p:cNvSpPr>
              <p:nvPr/>
            </p:nvSpPr>
            <p:spPr bwMode="auto">
              <a:xfrm flipH="1">
                <a:off x="5047" y="4006"/>
                <a:ext cx="260" cy="0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47" name="Rectangle 701"/>
              <p:cNvSpPr>
                <a:spLocks noChangeArrowheads="1"/>
              </p:cNvSpPr>
              <p:nvPr/>
            </p:nvSpPr>
            <p:spPr bwMode="auto">
              <a:xfrm flipH="1">
                <a:off x="5047" y="4006"/>
                <a:ext cx="260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48" name="Rectangle 702"/>
              <p:cNvSpPr>
                <a:spLocks noChangeArrowheads="1"/>
              </p:cNvSpPr>
              <p:nvPr/>
            </p:nvSpPr>
            <p:spPr bwMode="auto">
              <a:xfrm flipH="1">
                <a:off x="5048" y="4006"/>
                <a:ext cx="259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49" name="Rectangle 703"/>
              <p:cNvSpPr>
                <a:spLocks noChangeArrowheads="1"/>
              </p:cNvSpPr>
              <p:nvPr/>
            </p:nvSpPr>
            <p:spPr bwMode="auto">
              <a:xfrm flipH="1">
                <a:off x="5049" y="4006"/>
                <a:ext cx="258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50" name="Rectangle 704"/>
              <p:cNvSpPr>
                <a:spLocks noChangeArrowheads="1"/>
              </p:cNvSpPr>
              <p:nvPr/>
            </p:nvSpPr>
            <p:spPr bwMode="auto">
              <a:xfrm flipH="1">
                <a:off x="5050" y="4006"/>
                <a:ext cx="257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51" name="Rectangle 705"/>
              <p:cNvSpPr>
                <a:spLocks noChangeArrowheads="1"/>
              </p:cNvSpPr>
              <p:nvPr/>
            </p:nvSpPr>
            <p:spPr bwMode="auto">
              <a:xfrm flipH="1">
                <a:off x="5052" y="4007"/>
                <a:ext cx="255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52" name="Rectangle 706"/>
              <p:cNvSpPr>
                <a:spLocks noChangeArrowheads="1"/>
              </p:cNvSpPr>
              <p:nvPr/>
            </p:nvSpPr>
            <p:spPr bwMode="auto">
              <a:xfrm flipH="1">
                <a:off x="5052" y="4007"/>
                <a:ext cx="255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53" name="Rectangle 707"/>
              <p:cNvSpPr>
                <a:spLocks noChangeArrowheads="1"/>
              </p:cNvSpPr>
              <p:nvPr/>
            </p:nvSpPr>
            <p:spPr bwMode="auto">
              <a:xfrm flipH="1">
                <a:off x="5054" y="4007"/>
                <a:ext cx="253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54" name="Rectangle 708"/>
              <p:cNvSpPr>
                <a:spLocks noChangeArrowheads="1"/>
              </p:cNvSpPr>
              <p:nvPr/>
            </p:nvSpPr>
            <p:spPr bwMode="auto">
              <a:xfrm flipH="1">
                <a:off x="5055" y="4007"/>
                <a:ext cx="252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55" name="Rectangle 709"/>
              <p:cNvSpPr>
                <a:spLocks noChangeArrowheads="1"/>
              </p:cNvSpPr>
              <p:nvPr/>
            </p:nvSpPr>
            <p:spPr bwMode="auto">
              <a:xfrm flipH="1">
                <a:off x="5056" y="4007"/>
                <a:ext cx="251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56" name="Rectangle 710"/>
              <p:cNvSpPr>
                <a:spLocks noChangeArrowheads="1"/>
              </p:cNvSpPr>
              <p:nvPr/>
            </p:nvSpPr>
            <p:spPr bwMode="auto">
              <a:xfrm flipH="1">
                <a:off x="5057" y="4008"/>
                <a:ext cx="250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57" name="Rectangle 711"/>
              <p:cNvSpPr>
                <a:spLocks noChangeArrowheads="1"/>
              </p:cNvSpPr>
              <p:nvPr/>
            </p:nvSpPr>
            <p:spPr bwMode="auto">
              <a:xfrm flipH="1">
                <a:off x="5058" y="4008"/>
                <a:ext cx="249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58" name="Rectangle 712"/>
              <p:cNvSpPr>
                <a:spLocks noChangeArrowheads="1"/>
              </p:cNvSpPr>
              <p:nvPr/>
            </p:nvSpPr>
            <p:spPr bwMode="auto">
              <a:xfrm flipH="1">
                <a:off x="5059" y="4008"/>
                <a:ext cx="248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59" name="Rectangle 715"/>
              <p:cNvSpPr>
                <a:spLocks noChangeArrowheads="1"/>
              </p:cNvSpPr>
              <p:nvPr/>
            </p:nvSpPr>
            <p:spPr bwMode="auto">
              <a:xfrm flipH="1">
                <a:off x="5062" y="4009"/>
                <a:ext cx="244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60" name="Rectangle 716"/>
              <p:cNvSpPr>
                <a:spLocks noChangeArrowheads="1"/>
              </p:cNvSpPr>
              <p:nvPr/>
            </p:nvSpPr>
            <p:spPr bwMode="auto">
              <a:xfrm flipH="1">
                <a:off x="5063" y="4009"/>
                <a:ext cx="242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61" name="Rectangle 717"/>
              <p:cNvSpPr>
                <a:spLocks noChangeArrowheads="1"/>
              </p:cNvSpPr>
              <p:nvPr/>
            </p:nvSpPr>
            <p:spPr bwMode="auto">
              <a:xfrm flipH="1">
                <a:off x="5064" y="4009"/>
                <a:ext cx="241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62" name="Rectangle 718"/>
              <p:cNvSpPr>
                <a:spLocks noChangeArrowheads="1"/>
              </p:cNvSpPr>
              <p:nvPr/>
            </p:nvSpPr>
            <p:spPr bwMode="auto">
              <a:xfrm flipH="1">
                <a:off x="5065" y="4009"/>
                <a:ext cx="239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63" name="Rectangle 719"/>
              <p:cNvSpPr>
                <a:spLocks noChangeArrowheads="1"/>
              </p:cNvSpPr>
              <p:nvPr/>
            </p:nvSpPr>
            <p:spPr bwMode="auto">
              <a:xfrm flipH="1">
                <a:off x="5066" y="4010"/>
                <a:ext cx="238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64" name="Rectangle 720"/>
              <p:cNvSpPr>
                <a:spLocks noChangeArrowheads="1"/>
              </p:cNvSpPr>
              <p:nvPr/>
            </p:nvSpPr>
            <p:spPr bwMode="auto">
              <a:xfrm flipH="1">
                <a:off x="5067" y="4010"/>
                <a:ext cx="236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65" name="Rectangle 721"/>
              <p:cNvSpPr>
                <a:spLocks noChangeArrowheads="1"/>
              </p:cNvSpPr>
              <p:nvPr/>
            </p:nvSpPr>
            <p:spPr bwMode="auto">
              <a:xfrm flipH="1">
                <a:off x="5068" y="4010"/>
                <a:ext cx="235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66" name="Rectangle 722"/>
              <p:cNvSpPr>
                <a:spLocks noChangeArrowheads="1"/>
              </p:cNvSpPr>
              <p:nvPr/>
            </p:nvSpPr>
            <p:spPr bwMode="auto">
              <a:xfrm flipH="1">
                <a:off x="5070" y="4010"/>
                <a:ext cx="232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67" name="Rectangle 723"/>
              <p:cNvSpPr>
                <a:spLocks noChangeArrowheads="1"/>
              </p:cNvSpPr>
              <p:nvPr/>
            </p:nvSpPr>
            <p:spPr bwMode="auto">
              <a:xfrm flipH="1">
                <a:off x="5071" y="4010"/>
                <a:ext cx="231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68" name="Rectangle 724"/>
              <p:cNvSpPr>
                <a:spLocks noChangeArrowheads="1"/>
              </p:cNvSpPr>
              <p:nvPr/>
            </p:nvSpPr>
            <p:spPr bwMode="auto">
              <a:xfrm flipH="1">
                <a:off x="5072" y="4010"/>
                <a:ext cx="229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69" name="Rectangle 725"/>
              <p:cNvSpPr>
                <a:spLocks noChangeArrowheads="1"/>
              </p:cNvSpPr>
              <p:nvPr/>
            </p:nvSpPr>
            <p:spPr bwMode="auto">
              <a:xfrm flipH="1">
                <a:off x="5073" y="4010"/>
                <a:ext cx="228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70" name="Rectangle 726"/>
              <p:cNvSpPr>
                <a:spLocks noChangeArrowheads="1"/>
              </p:cNvSpPr>
              <p:nvPr/>
            </p:nvSpPr>
            <p:spPr bwMode="auto">
              <a:xfrm flipH="1">
                <a:off x="5074" y="4010"/>
                <a:ext cx="226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71" name="Rectangle 727"/>
              <p:cNvSpPr>
                <a:spLocks noChangeArrowheads="1"/>
              </p:cNvSpPr>
              <p:nvPr/>
            </p:nvSpPr>
            <p:spPr bwMode="auto">
              <a:xfrm flipH="1">
                <a:off x="5075" y="4010"/>
                <a:ext cx="225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72" name="Rectangle 728"/>
              <p:cNvSpPr>
                <a:spLocks noChangeArrowheads="1"/>
              </p:cNvSpPr>
              <p:nvPr/>
            </p:nvSpPr>
            <p:spPr bwMode="auto">
              <a:xfrm flipH="1">
                <a:off x="5076" y="4010"/>
                <a:ext cx="223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73" name="Rectangle 729"/>
              <p:cNvSpPr>
                <a:spLocks noChangeArrowheads="1"/>
              </p:cNvSpPr>
              <p:nvPr/>
            </p:nvSpPr>
            <p:spPr bwMode="auto">
              <a:xfrm flipH="1">
                <a:off x="5077" y="4011"/>
                <a:ext cx="222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74" name="Rectangle 730"/>
              <p:cNvSpPr>
                <a:spLocks noChangeArrowheads="1"/>
              </p:cNvSpPr>
              <p:nvPr/>
            </p:nvSpPr>
            <p:spPr bwMode="auto">
              <a:xfrm flipH="1">
                <a:off x="5078" y="4011"/>
                <a:ext cx="220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75" name="Rectangle 731"/>
              <p:cNvSpPr>
                <a:spLocks noChangeArrowheads="1"/>
              </p:cNvSpPr>
              <p:nvPr/>
            </p:nvSpPr>
            <p:spPr bwMode="auto">
              <a:xfrm flipH="1">
                <a:off x="5079" y="4011"/>
                <a:ext cx="218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76" name="Rectangle 732"/>
              <p:cNvSpPr>
                <a:spLocks noChangeArrowheads="1"/>
              </p:cNvSpPr>
              <p:nvPr/>
            </p:nvSpPr>
            <p:spPr bwMode="auto">
              <a:xfrm flipH="1">
                <a:off x="5080" y="4011"/>
                <a:ext cx="217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77" name="Rectangle 733"/>
              <p:cNvSpPr>
                <a:spLocks noChangeArrowheads="1"/>
              </p:cNvSpPr>
              <p:nvPr/>
            </p:nvSpPr>
            <p:spPr bwMode="auto">
              <a:xfrm flipH="1">
                <a:off x="5082" y="4012"/>
                <a:ext cx="215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78" name="Rectangle 734"/>
              <p:cNvSpPr>
                <a:spLocks noChangeArrowheads="1"/>
              </p:cNvSpPr>
              <p:nvPr/>
            </p:nvSpPr>
            <p:spPr bwMode="auto">
              <a:xfrm flipH="1">
                <a:off x="5083" y="4012"/>
                <a:ext cx="213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79" name="Rectangle 735"/>
              <p:cNvSpPr>
                <a:spLocks noChangeArrowheads="1"/>
              </p:cNvSpPr>
              <p:nvPr/>
            </p:nvSpPr>
            <p:spPr bwMode="auto">
              <a:xfrm flipH="1">
                <a:off x="5085" y="4012"/>
                <a:ext cx="211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80" name="Rectangle 736"/>
              <p:cNvSpPr>
                <a:spLocks noChangeArrowheads="1"/>
              </p:cNvSpPr>
              <p:nvPr/>
            </p:nvSpPr>
            <p:spPr bwMode="auto">
              <a:xfrm flipH="1">
                <a:off x="5086" y="4012"/>
                <a:ext cx="209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81" name="Rectangle 737"/>
              <p:cNvSpPr>
                <a:spLocks noChangeArrowheads="1"/>
              </p:cNvSpPr>
              <p:nvPr/>
            </p:nvSpPr>
            <p:spPr bwMode="auto">
              <a:xfrm flipH="1">
                <a:off x="5087" y="4012"/>
                <a:ext cx="208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82" name="Rectangle 738"/>
              <p:cNvSpPr>
                <a:spLocks noChangeArrowheads="1"/>
              </p:cNvSpPr>
              <p:nvPr/>
            </p:nvSpPr>
            <p:spPr bwMode="auto">
              <a:xfrm flipH="1">
                <a:off x="5088" y="4013"/>
                <a:ext cx="206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83" name="Rectangle 739"/>
              <p:cNvSpPr>
                <a:spLocks noChangeArrowheads="1"/>
              </p:cNvSpPr>
              <p:nvPr/>
            </p:nvSpPr>
            <p:spPr bwMode="auto">
              <a:xfrm flipH="1">
                <a:off x="5089" y="4013"/>
                <a:ext cx="204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84" name="Rectangle 740"/>
              <p:cNvSpPr>
                <a:spLocks noChangeArrowheads="1"/>
              </p:cNvSpPr>
              <p:nvPr/>
            </p:nvSpPr>
            <p:spPr bwMode="auto">
              <a:xfrm flipH="1">
                <a:off x="5090" y="4013"/>
                <a:ext cx="203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85" name="Rectangle 741"/>
              <p:cNvSpPr>
                <a:spLocks noChangeArrowheads="1"/>
              </p:cNvSpPr>
              <p:nvPr/>
            </p:nvSpPr>
            <p:spPr bwMode="auto">
              <a:xfrm flipH="1">
                <a:off x="5092" y="4013"/>
                <a:ext cx="200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86" name="Rectangle 742"/>
              <p:cNvSpPr>
                <a:spLocks noChangeArrowheads="1"/>
              </p:cNvSpPr>
              <p:nvPr/>
            </p:nvSpPr>
            <p:spPr bwMode="auto">
              <a:xfrm flipH="1">
                <a:off x="5092" y="4013"/>
                <a:ext cx="200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87" name="Rectangle 743"/>
              <p:cNvSpPr>
                <a:spLocks noChangeArrowheads="1"/>
              </p:cNvSpPr>
              <p:nvPr/>
            </p:nvSpPr>
            <p:spPr bwMode="auto">
              <a:xfrm flipH="1">
                <a:off x="5094" y="4014"/>
                <a:ext cx="197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88" name="Rectangle 744"/>
              <p:cNvSpPr>
                <a:spLocks noChangeArrowheads="1"/>
              </p:cNvSpPr>
              <p:nvPr/>
            </p:nvSpPr>
            <p:spPr bwMode="auto">
              <a:xfrm flipH="1">
                <a:off x="5095" y="4014"/>
                <a:ext cx="196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89" name="Rectangle 745"/>
              <p:cNvSpPr>
                <a:spLocks noChangeArrowheads="1"/>
              </p:cNvSpPr>
              <p:nvPr/>
            </p:nvSpPr>
            <p:spPr bwMode="auto">
              <a:xfrm flipH="1">
                <a:off x="5096" y="4014"/>
                <a:ext cx="193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90" name="Rectangle 746"/>
              <p:cNvSpPr>
                <a:spLocks noChangeArrowheads="1"/>
              </p:cNvSpPr>
              <p:nvPr/>
            </p:nvSpPr>
            <p:spPr bwMode="auto">
              <a:xfrm flipH="1">
                <a:off x="5097" y="4014"/>
                <a:ext cx="191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91" name="Rectangle 747"/>
              <p:cNvSpPr>
                <a:spLocks noChangeArrowheads="1"/>
              </p:cNvSpPr>
              <p:nvPr/>
            </p:nvSpPr>
            <p:spPr bwMode="auto">
              <a:xfrm flipH="1">
                <a:off x="5099" y="4014"/>
                <a:ext cx="189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92" name="Rectangle 748"/>
              <p:cNvSpPr>
                <a:spLocks noChangeArrowheads="1"/>
              </p:cNvSpPr>
              <p:nvPr/>
            </p:nvSpPr>
            <p:spPr bwMode="auto">
              <a:xfrm flipH="1">
                <a:off x="5100" y="4015"/>
                <a:ext cx="187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93" name="Rectangle 749"/>
              <p:cNvSpPr>
                <a:spLocks noChangeArrowheads="1"/>
              </p:cNvSpPr>
              <p:nvPr/>
            </p:nvSpPr>
            <p:spPr bwMode="auto">
              <a:xfrm flipH="1">
                <a:off x="5102" y="4015"/>
                <a:ext cx="185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94" name="Rectangle 750"/>
              <p:cNvSpPr>
                <a:spLocks noChangeArrowheads="1"/>
              </p:cNvSpPr>
              <p:nvPr/>
            </p:nvSpPr>
            <p:spPr bwMode="auto">
              <a:xfrm flipH="1">
                <a:off x="5103" y="4015"/>
                <a:ext cx="183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95" name="Rectangle 751"/>
              <p:cNvSpPr>
                <a:spLocks noChangeArrowheads="1"/>
              </p:cNvSpPr>
              <p:nvPr/>
            </p:nvSpPr>
            <p:spPr bwMode="auto">
              <a:xfrm flipH="1">
                <a:off x="5104" y="4015"/>
                <a:ext cx="182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96" name="Rectangle 757"/>
              <p:cNvSpPr>
                <a:spLocks noChangeArrowheads="1"/>
              </p:cNvSpPr>
              <p:nvPr/>
            </p:nvSpPr>
            <p:spPr bwMode="auto">
              <a:xfrm flipH="1">
                <a:off x="5113" y="4016"/>
                <a:ext cx="168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97" name="Rectangle 758"/>
              <p:cNvSpPr>
                <a:spLocks noChangeArrowheads="1"/>
              </p:cNvSpPr>
              <p:nvPr/>
            </p:nvSpPr>
            <p:spPr bwMode="auto">
              <a:xfrm flipH="1">
                <a:off x="5114" y="4016"/>
                <a:ext cx="166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98" name="Rectangle 759"/>
              <p:cNvSpPr>
                <a:spLocks noChangeArrowheads="1"/>
              </p:cNvSpPr>
              <p:nvPr/>
            </p:nvSpPr>
            <p:spPr bwMode="auto">
              <a:xfrm flipH="1">
                <a:off x="5117" y="4016"/>
                <a:ext cx="163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99" name="Rectangle 760"/>
              <p:cNvSpPr>
                <a:spLocks noChangeArrowheads="1"/>
              </p:cNvSpPr>
              <p:nvPr/>
            </p:nvSpPr>
            <p:spPr bwMode="auto">
              <a:xfrm flipH="1">
                <a:off x="5118" y="4016"/>
                <a:ext cx="160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00" name="Rectangle 761"/>
              <p:cNvSpPr>
                <a:spLocks noChangeArrowheads="1"/>
              </p:cNvSpPr>
              <p:nvPr/>
            </p:nvSpPr>
            <p:spPr bwMode="auto">
              <a:xfrm flipH="1">
                <a:off x="5119" y="4016"/>
                <a:ext cx="159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01" name="Rectangle 762"/>
              <p:cNvSpPr>
                <a:spLocks noChangeArrowheads="1"/>
              </p:cNvSpPr>
              <p:nvPr/>
            </p:nvSpPr>
            <p:spPr bwMode="auto">
              <a:xfrm flipH="1">
                <a:off x="5121" y="4017"/>
                <a:ext cx="156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02" name="Rectangle 763"/>
              <p:cNvSpPr>
                <a:spLocks noChangeArrowheads="1"/>
              </p:cNvSpPr>
              <p:nvPr/>
            </p:nvSpPr>
            <p:spPr bwMode="auto">
              <a:xfrm flipH="1">
                <a:off x="5122" y="4017"/>
                <a:ext cx="154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03" name="Rectangle 764"/>
              <p:cNvSpPr>
                <a:spLocks noChangeArrowheads="1"/>
              </p:cNvSpPr>
              <p:nvPr/>
            </p:nvSpPr>
            <p:spPr bwMode="auto">
              <a:xfrm flipH="1">
                <a:off x="5124" y="4017"/>
                <a:ext cx="151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04" name="Rectangle 765"/>
              <p:cNvSpPr>
                <a:spLocks noChangeArrowheads="1"/>
              </p:cNvSpPr>
              <p:nvPr/>
            </p:nvSpPr>
            <p:spPr bwMode="auto">
              <a:xfrm flipH="1">
                <a:off x="5126" y="4017"/>
                <a:ext cx="149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05" name="Rectangle 766"/>
              <p:cNvSpPr>
                <a:spLocks noChangeArrowheads="1"/>
              </p:cNvSpPr>
              <p:nvPr/>
            </p:nvSpPr>
            <p:spPr bwMode="auto">
              <a:xfrm flipH="1">
                <a:off x="5127" y="4018"/>
                <a:ext cx="147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06" name="Rectangle 767"/>
              <p:cNvSpPr>
                <a:spLocks noChangeArrowheads="1"/>
              </p:cNvSpPr>
              <p:nvPr/>
            </p:nvSpPr>
            <p:spPr bwMode="auto">
              <a:xfrm flipH="1">
                <a:off x="5128" y="4018"/>
                <a:ext cx="144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07" name="Rectangle 768"/>
              <p:cNvSpPr>
                <a:spLocks noChangeArrowheads="1"/>
              </p:cNvSpPr>
              <p:nvPr/>
            </p:nvSpPr>
            <p:spPr bwMode="auto">
              <a:xfrm flipH="1">
                <a:off x="5130" y="4018"/>
                <a:ext cx="142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08" name="Rectangle 769"/>
              <p:cNvSpPr>
                <a:spLocks noChangeArrowheads="1"/>
              </p:cNvSpPr>
              <p:nvPr/>
            </p:nvSpPr>
            <p:spPr bwMode="auto">
              <a:xfrm flipH="1">
                <a:off x="5131" y="4018"/>
                <a:ext cx="140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09" name="Rectangle 770"/>
              <p:cNvSpPr>
                <a:spLocks noChangeArrowheads="1"/>
              </p:cNvSpPr>
              <p:nvPr/>
            </p:nvSpPr>
            <p:spPr bwMode="auto">
              <a:xfrm flipH="1">
                <a:off x="5133" y="4018"/>
                <a:ext cx="137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10" name="Rectangle 771"/>
              <p:cNvSpPr>
                <a:spLocks noChangeArrowheads="1"/>
              </p:cNvSpPr>
              <p:nvPr/>
            </p:nvSpPr>
            <p:spPr bwMode="auto">
              <a:xfrm flipH="1">
                <a:off x="5136" y="4019"/>
                <a:ext cx="133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11" name="Rectangle 772"/>
              <p:cNvSpPr>
                <a:spLocks noChangeArrowheads="1"/>
              </p:cNvSpPr>
              <p:nvPr/>
            </p:nvSpPr>
            <p:spPr bwMode="auto">
              <a:xfrm flipH="1">
                <a:off x="5137" y="4019"/>
                <a:ext cx="131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12" name="Rectangle 773"/>
              <p:cNvSpPr>
                <a:spLocks noChangeArrowheads="1"/>
              </p:cNvSpPr>
              <p:nvPr/>
            </p:nvSpPr>
            <p:spPr bwMode="auto">
              <a:xfrm flipH="1">
                <a:off x="5139" y="4019"/>
                <a:ext cx="127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13" name="Rectangle 774"/>
              <p:cNvSpPr>
                <a:spLocks noChangeArrowheads="1"/>
              </p:cNvSpPr>
              <p:nvPr/>
            </p:nvSpPr>
            <p:spPr bwMode="auto">
              <a:xfrm flipH="1">
                <a:off x="5141" y="4019"/>
                <a:ext cx="124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14" name="Rectangle 775"/>
              <p:cNvSpPr>
                <a:spLocks noChangeArrowheads="1"/>
              </p:cNvSpPr>
              <p:nvPr/>
            </p:nvSpPr>
            <p:spPr bwMode="auto">
              <a:xfrm flipH="1">
                <a:off x="5142" y="4019"/>
                <a:ext cx="122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15" name="Rectangle 776"/>
              <p:cNvSpPr>
                <a:spLocks noChangeArrowheads="1"/>
              </p:cNvSpPr>
              <p:nvPr/>
            </p:nvSpPr>
            <p:spPr bwMode="auto">
              <a:xfrm flipH="1">
                <a:off x="5146" y="4020"/>
                <a:ext cx="117" cy="0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16" name="Rectangle 777"/>
              <p:cNvSpPr>
                <a:spLocks noChangeArrowheads="1"/>
              </p:cNvSpPr>
              <p:nvPr/>
            </p:nvSpPr>
            <p:spPr bwMode="auto">
              <a:xfrm flipH="1">
                <a:off x="5147" y="4020"/>
                <a:ext cx="115" cy="0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17" name="Rectangle 778"/>
              <p:cNvSpPr>
                <a:spLocks noChangeArrowheads="1"/>
              </p:cNvSpPr>
              <p:nvPr/>
            </p:nvSpPr>
            <p:spPr bwMode="auto">
              <a:xfrm flipH="1">
                <a:off x="5150" y="4020"/>
                <a:ext cx="111" cy="0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18" name="Rectangle 779"/>
              <p:cNvSpPr>
                <a:spLocks noChangeArrowheads="1"/>
              </p:cNvSpPr>
              <p:nvPr/>
            </p:nvSpPr>
            <p:spPr bwMode="auto">
              <a:xfrm flipH="1">
                <a:off x="5153" y="4020"/>
                <a:ext cx="106" cy="0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19" name="Rectangle 780"/>
              <p:cNvSpPr>
                <a:spLocks noChangeArrowheads="1"/>
              </p:cNvSpPr>
              <p:nvPr/>
            </p:nvSpPr>
            <p:spPr bwMode="auto">
              <a:xfrm flipH="1">
                <a:off x="5157" y="4020"/>
                <a:ext cx="100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20" name="Rectangle 781"/>
              <p:cNvSpPr>
                <a:spLocks noChangeArrowheads="1"/>
              </p:cNvSpPr>
              <p:nvPr/>
            </p:nvSpPr>
            <p:spPr bwMode="auto">
              <a:xfrm flipH="1">
                <a:off x="5160" y="4020"/>
                <a:ext cx="96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21" name="Rectangle 782"/>
              <p:cNvSpPr>
                <a:spLocks noChangeArrowheads="1"/>
              </p:cNvSpPr>
              <p:nvPr/>
            </p:nvSpPr>
            <p:spPr bwMode="auto">
              <a:xfrm flipH="1">
                <a:off x="5163" y="4020"/>
                <a:ext cx="91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22" name="Rectangle 783"/>
              <p:cNvSpPr>
                <a:spLocks noChangeArrowheads="1"/>
              </p:cNvSpPr>
              <p:nvPr/>
            </p:nvSpPr>
            <p:spPr bwMode="auto">
              <a:xfrm flipH="1">
                <a:off x="5166" y="4020"/>
                <a:ext cx="85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23" name="Rectangle 784"/>
              <p:cNvSpPr>
                <a:spLocks noChangeArrowheads="1"/>
              </p:cNvSpPr>
              <p:nvPr/>
            </p:nvSpPr>
            <p:spPr bwMode="auto">
              <a:xfrm flipH="1">
                <a:off x="5169" y="4020"/>
                <a:ext cx="80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24" name="Rectangle 785"/>
              <p:cNvSpPr>
                <a:spLocks noChangeArrowheads="1"/>
              </p:cNvSpPr>
              <p:nvPr/>
            </p:nvSpPr>
            <p:spPr bwMode="auto">
              <a:xfrm flipH="1">
                <a:off x="5177" y="4021"/>
                <a:ext cx="71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25" name="Rectangle 786"/>
              <p:cNvSpPr>
                <a:spLocks noChangeArrowheads="1"/>
              </p:cNvSpPr>
              <p:nvPr/>
            </p:nvSpPr>
            <p:spPr bwMode="auto">
              <a:xfrm flipH="1">
                <a:off x="5183" y="4021"/>
                <a:ext cx="63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26" name="Rectangle 787"/>
              <p:cNvSpPr>
                <a:spLocks noChangeArrowheads="1"/>
              </p:cNvSpPr>
              <p:nvPr/>
            </p:nvSpPr>
            <p:spPr bwMode="auto">
              <a:xfrm flipH="1">
                <a:off x="5199" y="4021"/>
                <a:ext cx="43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27" name="Rectangle 789"/>
              <p:cNvSpPr>
                <a:spLocks noChangeArrowheads="1"/>
              </p:cNvSpPr>
              <p:nvPr/>
            </p:nvSpPr>
            <p:spPr bwMode="auto">
              <a:xfrm flipH="1">
                <a:off x="4508" y="3928"/>
                <a:ext cx="1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28" name="Rectangle 790"/>
              <p:cNvSpPr>
                <a:spLocks noChangeArrowheads="1"/>
              </p:cNvSpPr>
              <p:nvPr/>
            </p:nvSpPr>
            <p:spPr bwMode="auto">
              <a:xfrm flipH="1">
                <a:off x="4508" y="3928"/>
                <a:ext cx="2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29" name="Rectangle 791"/>
              <p:cNvSpPr>
                <a:spLocks noChangeArrowheads="1"/>
              </p:cNvSpPr>
              <p:nvPr/>
            </p:nvSpPr>
            <p:spPr bwMode="auto">
              <a:xfrm flipH="1">
                <a:off x="4508" y="3928"/>
                <a:ext cx="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30" name="Rectangle 792"/>
              <p:cNvSpPr>
                <a:spLocks noChangeArrowheads="1"/>
              </p:cNvSpPr>
              <p:nvPr/>
            </p:nvSpPr>
            <p:spPr bwMode="auto">
              <a:xfrm flipH="1">
                <a:off x="4508" y="3929"/>
                <a:ext cx="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31" name="Rectangle 793"/>
              <p:cNvSpPr>
                <a:spLocks noChangeArrowheads="1"/>
              </p:cNvSpPr>
              <p:nvPr/>
            </p:nvSpPr>
            <p:spPr bwMode="auto">
              <a:xfrm flipH="1">
                <a:off x="4508" y="3929"/>
                <a:ext cx="6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32" name="Rectangle 794"/>
              <p:cNvSpPr>
                <a:spLocks noChangeArrowheads="1"/>
              </p:cNvSpPr>
              <p:nvPr/>
            </p:nvSpPr>
            <p:spPr bwMode="auto">
              <a:xfrm flipH="1">
                <a:off x="4508" y="3929"/>
                <a:ext cx="7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33" name="Rectangle 795"/>
              <p:cNvSpPr>
                <a:spLocks noChangeArrowheads="1"/>
              </p:cNvSpPr>
              <p:nvPr/>
            </p:nvSpPr>
            <p:spPr bwMode="auto">
              <a:xfrm flipH="1">
                <a:off x="4508" y="3929"/>
                <a:ext cx="9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34" name="Rectangle 796"/>
              <p:cNvSpPr>
                <a:spLocks noChangeArrowheads="1"/>
              </p:cNvSpPr>
              <p:nvPr/>
            </p:nvSpPr>
            <p:spPr bwMode="auto">
              <a:xfrm flipH="1">
                <a:off x="4508" y="3929"/>
                <a:ext cx="10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35" name="Rectangle 797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11" cy="0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36" name="Rectangle 798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13" cy="0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37" name="Rectangle 799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14" cy="0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38" name="Rectangle 800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16" cy="0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39" name="Rectangle 801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19" cy="0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40" name="Rectangle 802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20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41" name="Rectangle 803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23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42" name="Rectangle 804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2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43" name="Rectangle 805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25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44" name="Rectangle 806"/>
              <p:cNvSpPr>
                <a:spLocks noChangeArrowheads="1"/>
              </p:cNvSpPr>
              <p:nvPr/>
            </p:nvSpPr>
            <p:spPr bwMode="auto">
              <a:xfrm flipH="1">
                <a:off x="4508" y="3931"/>
                <a:ext cx="27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45" name="Rectangle 807"/>
              <p:cNvSpPr>
                <a:spLocks noChangeArrowheads="1"/>
              </p:cNvSpPr>
              <p:nvPr/>
            </p:nvSpPr>
            <p:spPr bwMode="auto">
              <a:xfrm flipH="1">
                <a:off x="4508" y="3931"/>
                <a:ext cx="28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46" name="Rectangle 808"/>
              <p:cNvSpPr>
                <a:spLocks noChangeArrowheads="1"/>
              </p:cNvSpPr>
              <p:nvPr/>
            </p:nvSpPr>
            <p:spPr bwMode="auto">
              <a:xfrm flipH="1">
                <a:off x="4508" y="3931"/>
                <a:ext cx="30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47" name="Rectangle 809"/>
              <p:cNvSpPr>
                <a:spLocks noChangeArrowheads="1"/>
              </p:cNvSpPr>
              <p:nvPr/>
            </p:nvSpPr>
            <p:spPr bwMode="auto">
              <a:xfrm flipH="1">
                <a:off x="4508" y="3931"/>
                <a:ext cx="32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48" name="Rectangle 810"/>
              <p:cNvSpPr>
                <a:spLocks noChangeArrowheads="1"/>
              </p:cNvSpPr>
              <p:nvPr/>
            </p:nvSpPr>
            <p:spPr bwMode="auto">
              <a:xfrm flipH="1">
                <a:off x="4508" y="3931"/>
                <a:ext cx="3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49" name="Rectangle 811"/>
              <p:cNvSpPr>
                <a:spLocks noChangeArrowheads="1"/>
              </p:cNvSpPr>
              <p:nvPr/>
            </p:nvSpPr>
            <p:spPr bwMode="auto">
              <a:xfrm flipH="1">
                <a:off x="4508" y="3932"/>
                <a:ext cx="36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50" name="Rectangle 812"/>
              <p:cNvSpPr>
                <a:spLocks noChangeArrowheads="1"/>
              </p:cNvSpPr>
              <p:nvPr/>
            </p:nvSpPr>
            <p:spPr bwMode="auto">
              <a:xfrm flipH="1">
                <a:off x="4508" y="3932"/>
                <a:ext cx="37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51" name="Rectangle 813"/>
              <p:cNvSpPr>
                <a:spLocks noChangeArrowheads="1"/>
              </p:cNvSpPr>
              <p:nvPr/>
            </p:nvSpPr>
            <p:spPr bwMode="auto">
              <a:xfrm flipH="1">
                <a:off x="4508" y="3932"/>
                <a:ext cx="39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52" name="Rectangle 814"/>
              <p:cNvSpPr>
                <a:spLocks noChangeArrowheads="1"/>
              </p:cNvSpPr>
              <p:nvPr/>
            </p:nvSpPr>
            <p:spPr bwMode="auto">
              <a:xfrm flipH="1">
                <a:off x="4508" y="3932"/>
                <a:ext cx="41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53" name="Rectangle 815"/>
              <p:cNvSpPr>
                <a:spLocks noChangeArrowheads="1"/>
              </p:cNvSpPr>
              <p:nvPr/>
            </p:nvSpPr>
            <p:spPr bwMode="auto">
              <a:xfrm flipH="1">
                <a:off x="4508" y="3932"/>
                <a:ext cx="4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54" name="Rectangle 816"/>
              <p:cNvSpPr>
                <a:spLocks noChangeArrowheads="1"/>
              </p:cNvSpPr>
              <p:nvPr/>
            </p:nvSpPr>
            <p:spPr bwMode="auto">
              <a:xfrm flipH="1">
                <a:off x="4508" y="3933"/>
                <a:ext cx="45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55" name="Rectangle 817"/>
              <p:cNvSpPr>
                <a:spLocks noChangeArrowheads="1"/>
              </p:cNvSpPr>
              <p:nvPr/>
            </p:nvSpPr>
            <p:spPr bwMode="auto">
              <a:xfrm flipH="1">
                <a:off x="4508" y="3933"/>
                <a:ext cx="47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56" name="Rectangle 818"/>
              <p:cNvSpPr>
                <a:spLocks noChangeArrowheads="1"/>
              </p:cNvSpPr>
              <p:nvPr/>
            </p:nvSpPr>
            <p:spPr bwMode="auto">
              <a:xfrm flipH="1">
                <a:off x="4508" y="3933"/>
                <a:ext cx="48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57" name="Rectangle 820"/>
              <p:cNvSpPr>
                <a:spLocks noChangeArrowheads="1"/>
              </p:cNvSpPr>
              <p:nvPr/>
            </p:nvSpPr>
            <p:spPr bwMode="auto">
              <a:xfrm flipH="1">
                <a:off x="4508" y="3934"/>
                <a:ext cx="53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58" name="Rectangle 821"/>
              <p:cNvSpPr>
                <a:spLocks noChangeArrowheads="1"/>
              </p:cNvSpPr>
              <p:nvPr/>
            </p:nvSpPr>
            <p:spPr bwMode="auto">
              <a:xfrm flipH="1">
                <a:off x="4508" y="3934"/>
                <a:ext cx="5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59" name="Rectangle 822"/>
              <p:cNvSpPr>
                <a:spLocks noChangeArrowheads="1"/>
              </p:cNvSpPr>
              <p:nvPr/>
            </p:nvSpPr>
            <p:spPr bwMode="auto">
              <a:xfrm flipH="1">
                <a:off x="4508" y="3934"/>
                <a:ext cx="57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60" name="Rectangle 823"/>
              <p:cNvSpPr>
                <a:spLocks noChangeArrowheads="1"/>
              </p:cNvSpPr>
              <p:nvPr/>
            </p:nvSpPr>
            <p:spPr bwMode="auto">
              <a:xfrm flipH="1">
                <a:off x="4508" y="3934"/>
                <a:ext cx="58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61" name="Rectangle 824"/>
              <p:cNvSpPr>
                <a:spLocks noChangeArrowheads="1"/>
              </p:cNvSpPr>
              <p:nvPr/>
            </p:nvSpPr>
            <p:spPr bwMode="auto">
              <a:xfrm flipH="1">
                <a:off x="4508" y="3934"/>
                <a:ext cx="60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</p:grpSp>
        <p:sp>
          <p:nvSpPr>
            <p:cNvPr id="370" name="Freeform 825"/>
            <p:cNvSpPr>
              <a:spLocks/>
            </p:cNvSpPr>
            <p:nvPr/>
          </p:nvSpPr>
          <p:spPr bwMode="auto">
            <a:xfrm flipH="1">
              <a:off x="8883" y="1856"/>
              <a:ext cx="75" cy="83"/>
            </a:xfrm>
            <a:custGeom>
              <a:avLst/>
              <a:gdLst>
                <a:gd name="T0" fmla="*/ 0 w 897"/>
                <a:gd name="T1" fmla="*/ 0 h 675"/>
                <a:gd name="T2" fmla="*/ 0 w 897"/>
                <a:gd name="T3" fmla="*/ 0 h 675"/>
                <a:gd name="T4" fmla="*/ 0 w 897"/>
                <a:gd name="T5" fmla="*/ 0 h 675"/>
                <a:gd name="T6" fmla="*/ 0 w 897"/>
                <a:gd name="T7" fmla="*/ 0 h 675"/>
                <a:gd name="T8" fmla="*/ 0 w 897"/>
                <a:gd name="T9" fmla="*/ 0 h 675"/>
                <a:gd name="T10" fmla="*/ 0 w 897"/>
                <a:gd name="T11" fmla="*/ 0 h 675"/>
                <a:gd name="T12" fmla="*/ 0 w 897"/>
                <a:gd name="T13" fmla="*/ 0 h 675"/>
                <a:gd name="T14" fmla="*/ 0 w 897"/>
                <a:gd name="T15" fmla="*/ 0 h 675"/>
                <a:gd name="T16" fmla="*/ 0 w 897"/>
                <a:gd name="T17" fmla="*/ 0 h 675"/>
                <a:gd name="T18" fmla="*/ 0 w 897"/>
                <a:gd name="T19" fmla="*/ 0 h 675"/>
                <a:gd name="T20" fmla="*/ 0 w 897"/>
                <a:gd name="T21" fmla="*/ 0 h 675"/>
                <a:gd name="T22" fmla="*/ 0 w 897"/>
                <a:gd name="T23" fmla="*/ 0 h 675"/>
                <a:gd name="T24" fmla="*/ 0 w 897"/>
                <a:gd name="T25" fmla="*/ 0 h 675"/>
                <a:gd name="T26" fmla="*/ 0 w 897"/>
                <a:gd name="T27" fmla="*/ 0 h 675"/>
                <a:gd name="T28" fmla="*/ 0 w 897"/>
                <a:gd name="T29" fmla="*/ 0 h 675"/>
                <a:gd name="T30" fmla="*/ 0 w 897"/>
                <a:gd name="T31" fmla="*/ 0 h 675"/>
                <a:gd name="T32" fmla="*/ 0 w 897"/>
                <a:gd name="T33" fmla="*/ 0 h 675"/>
                <a:gd name="T34" fmla="*/ 0 w 897"/>
                <a:gd name="T35" fmla="*/ 0 h 675"/>
                <a:gd name="T36" fmla="*/ 0 w 897"/>
                <a:gd name="T37" fmla="*/ 0 h 675"/>
                <a:gd name="T38" fmla="*/ 0 w 897"/>
                <a:gd name="T39" fmla="*/ 0 h 675"/>
                <a:gd name="T40" fmla="*/ 0 w 897"/>
                <a:gd name="T41" fmla="*/ 0 h 675"/>
                <a:gd name="T42" fmla="*/ 0 w 897"/>
                <a:gd name="T43" fmla="*/ 0 h 675"/>
                <a:gd name="T44" fmla="*/ 0 w 897"/>
                <a:gd name="T45" fmla="*/ 0 h 675"/>
                <a:gd name="T46" fmla="*/ 0 w 897"/>
                <a:gd name="T47" fmla="*/ 0 h 675"/>
                <a:gd name="T48" fmla="*/ 0 w 897"/>
                <a:gd name="T49" fmla="*/ 0 h 675"/>
                <a:gd name="T50" fmla="*/ 0 w 897"/>
                <a:gd name="T51" fmla="*/ 0 h 675"/>
                <a:gd name="T52" fmla="*/ 0 w 897"/>
                <a:gd name="T53" fmla="*/ 0 h 675"/>
                <a:gd name="T54" fmla="*/ 0 w 897"/>
                <a:gd name="T55" fmla="*/ 0 h 675"/>
                <a:gd name="T56" fmla="*/ 0 w 897"/>
                <a:gd name="T57" fmla="*/ 0 h 675"/>
                <a:gd name="T58" fmla="*/ 0 w 897"/>
                <a:gd name="T59" fmla="*/ 0 h 675"/>
                <a:gd name="T60" fmla="*/ 0 w 897"/>
                <a:gd name="T61" fmla="*/ 0 h 675"/>
                <a:gd name="T62" fmla="*/ 0 w 897"/>
                <a:gd name="T63" fmla="*/ 0 h 675"/>
                <a:gd name="T64" fmla="*/ 0 w 897"/>
                <a:gd name="T65" fmla="*/ 0 h 675"/>
                <a:gd name="T66" fmla="*/ 0 w 897"/>
                <a:gd name="T67" fmla="*/ 0 h 675"/>
                <a:gd name="T68" fmla="*/ 0 w 897"/>
                <a:gd name="T69" fmla="*/ 0 h 675"/>
                <a:gd name="T70" fmla="*/ 0 w 897"/>
                <a:gd name="T71" fmla="*/ 0 h 675"/>
                <a:gd name="T72" fmla="*/ 0 w 897"/>
                <a:gd name="T73" fmla="*/ 0 h 675"/>
                <a:gd name="T74" fmla="*/ 0 w 897"/>
                <a:gd name="T75" fmla="*/ 0 h 675"/>
                <a:gd name="T76" fmla="*/ 0 w 897"/>
                <a:gd name="T77" fmla="*/ 0 h 675"/>
                <a:gd name="T78" fmla="*/ 0 w 897"/>
                <a:gd name="T79" fmla="*/ 0 h 675"/>
                <a:gd name="T80" fmla="*/ 0 w 897"/>
                <a:gd name="T81" fmla="*/ 0 h 675"/>
                <a:gd name="T82" fmla="*/ 0 w 897"/>
                <a:gd name="T83" fmla="*/ 0 h 675"/>
                <a:gd name="T84" fmla="*/ 0 w 897"/>
                <a:gd name="T85" fmla="*/ 0 h 675"/>
                <a:gd name="T86" fmla="*/ 0 w 897"/>
                <a:gd name="T87" fmla="*/ 0 h 675"/>
                <a:gd name="T88" fmla="*/ 0 w 897"/>
                <a:gd name="T89" fmla="*/ 0 h 675"/>
                <a:gd name="T90" fmla="*/ 0 w 897"/>
                <a:gd name="T91" fmla="*/ 0 h 675"/>
                <a:gd name="T92" fmla="*/ 0 w 897"/>
                <a:gd name="T93" fmla="*/ 0 h 675"/>
                <a:gd name="T94" fmla="*/ 0 w 897"/>
                <a:gd name="T95" fmla="*/ 0 h 675"/>
                <a:gd name="T96" fmla="*/ 0 w 897"/>
                <a:gd name="T97" fmla="*/ 0 h 675"/>
                <a:gd name="T98" fmla="*/ 0 w 897"/>
                <a:gd name="T99" fmla="*/ 0 h 675"/>
                <a:gd name="T100" fmla="*/ 0 w 897"/>
                <a:gd name="T101" fmla="*/ 0 h 675"/>
                <a:gd name="T102" fmla="*/ 0 w 897"/>
                <a:gd name="T103" fmla="*/ 0 h 675"/>
                <a:gd name="T104" fmla="*/ 0 w 897"/>
                <a:gd name="T105" fmla="*/ 0 h 675"/>
                <a:gd name="T106" fmla="*/ 0 w 897"/>
                <a:gd name="T107" fmla="*/ 0 h 675"/>
                <a:gd name="T108" fmla="*/ 0 w 897"/>
                <a:gd name="T109" fmla="*/ 0 h 675"/>
                <a:gd name="T110" fmla="*/ 0 w 897"/>
                <a:gd name="T111" fmla="*/ 0 h 675"/>
                <a:gd name="T112" fmla="*/ 0 w 897"/>
                <a:gd name="T113" fmla="*/ 0 h 675"/>
                <a:gd name="T114" fmla="*/ 0 w 897"/>
                <a:gd name="T115" fmla="*/ 0 h 67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897"/>
                <a:gd name="T175" fmla="*/ 0 h 675"/>
                <a:gd name="T176" fmla="*/ 897 w 897"/>
                <a:gd name="T177" fmla="*/ 675 h 675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897" h="675">
                  <a:moveTo>
                    <a:pt x="174" y="418"/>
                  </a:moveTo>
                  <a:lnTo>
                    <a:pt x="164" y="427"/>
                  </a:lnTo>
                  <a:lnTo>
                    <a:pt x="155" y="437"/>
                  </a:lnTo>
                  <a:lnTo>
                    <a:pt x="146" y="448"/>
                  </a:lnTo>
                  <a:lnTo>
                    <a:pt x="137" y="456"/>
                  </a:lnTo>
                  <a:lnTo>
                    <a:pt x="126" y="464"/>
                  </a:lnTo>
                  <a:lnTo>
                    <a:pt x="115" y="470"/>
                  </a:lnTo>
                  <a:lnTo>
                    <a:pt x="101" y="472"/>
                  </a:lnTo>
                  <a:lnTo>
                    <a:pt x="87" y="471"/>
                  </a:lnTo>
                  <a:lnTo>
                    <a:pt x="72" y="467"/>
                  </a:lnTo>
                  <a:lnTo>
                    <a:pt x="57" y="463"/>
                  </a:lnTo>
                  <a:lnTo>
                    <a:pt x="42" y="457"/>
                  </a:lnTo>
                  <a:lnTo>
                    <a:pt x="28" y="450"/>
                  </a:lnTo>
                  <a:lnTo>
                    <a:pt x="17" y="443"/>
                  </a:lnTo>
                  <a:lnTo>
                    <a:pt x="8" y="434"/>
                  </a:lnTo>
                  <a:lnTo>
                    <a:pt x="2" y="425"/>
                  </a:lnTo>
                  <a:lnTo>
                    <a:pt x="0" y="413"/>
                  </a:lnTo>
                  <a:lnTo>
                    <a:pt x="1" y="382"/>
                  </a:lnTo>
                  <a:lnTo>
                    <a:pt x="4" y="341"/>
                  </a:lnTo>
                  <a:lnTo>
                    <a:pt x="10" y="298"/>
                  </a:lnTo>
                  <a:lnTo>
                    <a:pt x="19" y="266"/>
                  </a:lnTo>
                  <a:lnTo>
                    <a:pt x="26" y="252"/>
                  </a:lnTo>
                  <a:lnTo>
                    <a:pt x="35" y="236"/>
                  </a:lnTo>
                  <a:lnTo>
                    <a:pt x="47" y="217"/>
                  </a:lnTo>
                  <a:lnTo>
                    <a:pt x="60" y="199"/>
                  </a:lnTo>
                  <a:lnTo>
                    <a:pt x="73" y="182"/>
                  </a:lnTo>
                  <a:lnTo>
                    <a:pt x="87" y="164"/>
                  </a:lnTo>
                  <a:lnTo>
                    <a:pt x="102" y="149"/>
                  </a:lnTo>
                  <a:lnTo>
                    <a:pt x="116" y="138"/>
                  </a:lnTo>
                  <a:lnTo>
                    <a:pt x="126" y="130"/>
                  </a:lnTo>
                  <a:lnTo>
                    <a:pt x="132" y="125"/>
                  </a:lnTo>
                  <a:lnTo>
                    <a:pt x="133" y="124"/>
                  </a:lnTo>
                  <a:lnTo>
                    <a:pt x="131" y="123"/>
                  </a:lnTo>
                  <a:lnTo>
                    <a:pt x="129" y="124"/>
                  </a:lnTo>
                  <a:lnTo>
                    <a:pt x="125" y="123"/>
                  </a:lnTo>
                  <a:lnTo>
                    <a:pt x="124" y="121"/>
                  </a:lnTo>
                  <a:lnTo>
                    <a:pt x="125" y="116"/>
                  </a:lnTo>
                  <a:lnTo>
                    <a:pt x="129" y="109"/>
                  </a:lnTo>
                  <a:lnTo>
                    <a:pt x="133" y="100"/>
                  </a:lnTo>
                  <a:lnTo>
                    <a:pt x="138" y="91"/>
                  </a:lnTo>
                  <a:lnTo>
                    <a:pt x="143" y="81"/>
                  </a:lnTo>
                  <a:lnTo>
                    <a:pt x="148" y="73"/>
                  </a:lnTo>
                  <a:lnTo>
                    <a:pt x="155" y="65"/>
                  </a:lnTo>
                  <a:lnTo>
                    <a:pt x="163" y="58"/>
                  </a:lnTo>
                  <a:lnTo>
                    <a:pt x="171" y="54"/>
                  </a:lnTo>
                  <a:lnTo>
                    <a:pt x="177" y="51"/>
                  </a:lnTo>
                  <a:lnTo>
                    <a:pt x="184" y="49"/>
                  </a:lnTo>
                  <a:lnTo>
                    <a:pt x="194" y="44"/>
                  </a:lnTo>
                  <a:lnTo>
                    <a:pt x="205" y="41"/>
                  </a:lnTo>
                  <a:lnTo>
                    <a:pt x="217" y="35"/>
                  </a:lnTo>
                  <a:lnTo>
                    <a:pt x="231" y="31"/>
                  </a:lnTo>
                  <a:lnTo>
                    <a:pt x="245" y="25"/>
                  </a:lnTo>
                  <a:lnTo>
                    <a:pt x="260" y="20"/>
                  </a:lnTo>
                  <a:lnTo>
                    <a:pt x="274" y="16"/>
                  </a:lnTo>
                  <a:lnTo>
                    <a:pt x="289" y="11"/>
                  </a:lnTo>
                  <a:lnTo>
                    <a:pt x="303" y="6"/>
                  </a:lnTo>
                  <a:lnTo>
                    <a:pt x="317" y="3"/>
                  </a:lnTo>
                  <a:lnTo>
                    <a:pt x="328" y="1"/>
                  </a:lnTo>
                  <a:lnTo>
                    <a:pt x="340" y="0"/>
                  </a:lnTo>
                  <a:lnTo>
                    <a:pt x="349" y="0"/>
                  </a:lnTo>
                  <a:lnTo>
                    <a:pt x="356" y="1"/>
                  </a:lnTo>
                  <a:lnTo>
                    <a:pt x="370" y="5"/>
                  </a:lnTo>
                  <a:lnTo>
                    <a:pt x="384" y="9"/>
                  </a:lnTo>
                  <a:lnTo>
                    <a:pt x="399" y="13"/>
                  </a:lnTo>
                  <a:lnTo>
                    <a:pt x="416" y="17"/>
                  </a:lnTo>
                  <a:lnTo>
                    <a:pt x="428" y="20"/>
                  </a:lnTo>
                  <a:lnTo>
                    <a:pt x="440" y="23"/>
                  </a:lnTo>
                  <a:lnTo>
                    <a:pt x="448" y="25"/>
                  </a:lnTo>
                  <a:lnTo>
                    <a:pt x="450" y="25"/>
                  </a:lnTo>
                  <a:lnTo>
                    <a:pt x="639" y="56"/>
                  </a:lnTo>
                  <a:lnTo>
                    <a:pt x="644" y="53"/>
                  </a:lnTo>
                  <a:lnTo>
                    <a:pt x="655" y="46"/>
                  </a:lnTo>
                  <a:lnTo>
                    <a:pt x="673" y="35"/>
                  </a:lnTo>
                  <a:lnTo>
                    <a:pt x="693" y="24"/>
                  </a:lnTo>
                  <a:lnTo>
                    <a:pt x="714" y="13"/>
                  </a:lnTo>
                  <a:lnTo>
                    <a:pt x="735" y="6"/>
                  </a:lnTo>
                  <a:lnTo>
                    <a:pt x="751" y="3"/>
                  </a:lnTo>
                  <a:lnTo>
                    <a:pt x="761" y="5"/>
                  </a:lnTo>
                  <a:lnTo>
                    <a:pt x="768" y="12"/>
                  </a:lnTo>
                  <a:lnTo>
                    <a:pt x="776" y="19"/>
                  </a:lnTo>
                  <a:lnTo>
                    <a:pt x="784" y="26"/>
                  </a:lnTo>
                  <a:lnTo>
                    <a:pt x="792" y="33"/>
                  </a:lnTo>
                  <a:lnTo>
                    <a:pt x="799" y="39"/>
                  </a:lnTo>
                  <a:lnTo>
                    <a:pt x="805" y="44"/>
                  </a:lnTo>
                  <a:lnTo>
                    <a:pt x="810" y="49"/>
                  </a:lnTo>
                  <a:lnTo>
                    <a:pt x="812" y="51"/>
                  </a:lnTo>
                  <a:lnTo>
                    <a:pt x="817" y="63"/>
                  </a:lnTo>
                  <a:lnTo>
                    <a:pt x="829" y="89"/>
                  </a:lnTo>
                  <a:lnTo>
                    <a:pt x="845" y="129"/>
                  </a:lnTo>
                  <a:lnTo>
                    <a:pt x="863" y="178"/>
                  </a:lnTo>
                  <a:lnTo>
                    <a:pt x="879" y="233"/>
                  </a:lnTo>
                  <a:lnTo>
                    <a:pt x="891" y="295"/>
                  </a:lnTo>
                  <a:lnTo>
                    <a:pt x="897" y="356"/>
                  </a:lnTo>
                  <a:lnTo>
                    <a:pt x="895" y="416"/>
                  </a:lnTo>
                  <a:lnTo>
                    <a:pt x="887" y="467"/>
                  </a:lnTo>
                  <a:lnTo>
                    <a:pt x="878" y="510"/>
                  </a:lnTo>
                  <a:lnTo>
                    <a:pt x="868" y="543"/>
                  </a:lnTo>
                  <a:lnTo>
                    <a:pt x="859" y="568"/>
                  </a:lnTo>
                  <a:lnTo>
                    <a:pt x="850" y="586"/>
                  </a:lnTo>
                  <a:lnTo>
                    <a:pt x="842" y="599"/>
                  </a:lnTo>
                  <a:lnTo>
                    <a:pt x="835" y="608"/>
                  </a:lnTo>
                  <a:lnTo>
                    <a:pt x="829" y="613"/>
                  </a:lnTo>
                  <a:lnTo>
                    <a:pt x="823" y="617"/>
                  </a:lnTo>
                  <a:lnTo>
                    <a:pt x="815" y="623"/>
                  </a:lnTo>
                  <a:lnTo>
                    <a:pt x="807" y="629"/>
                  </a:lnTo>
                  <a:lnTo>
                    <a:pt x="798" y="633"/>
                  </a:lnTo>
                  <a:lnTo>
                    <a:pt x="788" y="637"/>
                  </a:lnTo>
                  <a:lnTo>
                    <a:pt x="780" y="639"/>
                  </a:lnTo>
                  <a:lnTo>
                    <a:pt x="770" y="639"/>
                  </a:lnTo>
                  <a:lnTo>
                    <a:pt x="764" y="637"/>
                  </a:lnTo>
                  <a:lnTo>
                    <a:pt x="751" y="630"/>
                  </a:lnTo>
                  <a:lnTo>
                    <a:pt x="742" y="623"/>
                  </a:lnTo>
                  <a:lnTo>
                    <a:pt x="735" y="618"/>
                  </a:lnTo>
                  <a:lnTo>
                    <a:pt x="732" y="617"/>
                  </a:lnTo>
                  <a:lnTo>
                    <a:pt x="726" y="675"/>
                  </a:lnTo>
                  <a:lnTo>
                    <a:pt x="384" y="530"/>
                  </a:lnTo>
                  <a:lnTo>
                    <a:pt x="174" y="41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71" name="Freeform 826"/>
            <p:cNvSpPr>
              <a:spLocks/>
            </p:cNvSpPr>
            <p:nvPr/>
          </p:nvSpPr>
          <p:spPr bwMode="auto">
            <a:xfrm flipH="1">
              <a:off x="8922" y="1867"/>
              <a:ext cx="9" cy="55"/>
            </a:xfrm>
            <a:custGeom>
              <a:avLst/>
              <a:gdLst>
                <a:gd name="T0" fmla="*/ 0 w 107"/>
                <a:gd name="T1" fmla="*/ 0 h 454"/>
                <a:gd name="T2" fmla="*/ 0 w 107"/>
                <a:gd name="T3" fmla="*/ 0 h 454"/>
                <a:gd name="T4" fmla="*/ 0 w 107"/>
                <a:gd name="T5" fmla="*/ 0 h 454"/>
                <a:gd name="T6" fmla="*/ 0 w 107"/>
                <a:gd name="T7" fmla="*/ 0 h 454"/>
                <a:gd name="T8" fmla="*/ 0 w 107"/>
                <a:gd name="T9" fmla="*/ 0 h 454"/>
                <a:gd name="T10" fmla="*/ 0 w 107"/>
                <a:gd name="T11" fmla="*/ 0 h 454"/>
                <a:gd name="T12" fmla="*/ 0 w 107"/>
                <a:gd name="T13" fmla="*/ 0 h 454"/>
                <a:gd name="T14" fmla="*/ 0 w 107"/>
                <a:gd name="T15" fmla="*/ 0 h 454"/>
                <a:gd name="T16" fmla="*/ 0 w 107"/>
                <a:gd name="T17" fmla="*/ 0 h 454"/>
                <a:gd name="T18" fmla="*/ 0 w 107"/>
                <a:gd name="T19" fmla="*/ 0 h 454"/>
                <a:gd name="T20" fmla="*/ 0 w 107"/>
                <a:gd name="T21" fmla="*/ 0 h 454"/>
                <a:gd name="T22" fmla="*/ 0 w 107"/>
                <a:gd name="T23" fmla="*/ 0 h 454"/>
                <a:gd name="T24" fmla="*/ 0 w 107"/>
                <a:gd name="T25" fmla="*/ 0 h 454"/>
                <a:gd name="T26" fmla="*/ 0 w 107"/>
                <a:gd name="T27" fmla="*/ 0 h 454"/>
                <a:gd name="T28" fmla="*/ 0 w 107"/>
                <a:gd name="T29" fmla="*/ 0 h 454"/>
                <a:gd name="T30" fmla="*/ 0 w 107"/>
                <a:gd name="T31" fmla="*/ 0 h 454"/>
                <a:gd name="T32" fmla="*/ 0 w 107"/>
                <a:gd name="T33" fmla="*/ 0 h 454"/>
                <a:gd name="T34" fmla="*/ 0 w 107"/>
                <a:gd name="T35" fmla="*/ 0 h 454"/>
                <a:gd name="T36" fmla="*/ 0 w 107"/>
                <a:gd name="T37" fmla="*/ 0 h 454"/>
                <a:gd name="T38" fmla="*/ 0 w 107"/>
                <a:gd name="T39" fmla="*/ 0 h 454"/>
                <a:gd name="T40" fmla="*/ 0 w 107"/>
                <a:gd name="T41" fmla="*/ 0 h 454"/>
                <a:gd name="T42" fmla="*/ 0 w 107"/>
                <a:gd name="T43" fmla="*/ 0 h 454"/>
                <a:gd name="T44" fmla="*/ 0 w 107"/>
                <a:gd name="T45" fmla="*/ 0 h 454"/>
                <a:gd name="T46" fmla="*/ 0 w 107"/>
                <a:gd name="T47" fmla="*/ 0 h 454"/>
                <a:gd name="T48" fmla="*/ 0 w 107"/>
                <a:gd name="T49" fmla="*/ 0 h 454"/>
                <a:gd name="T50" fmla="*/ 0 w 107"/>
                <a:gd name="T51" fmla="*/ 0 h 454"/>
                <a:gd name="T52" fmla="*/ 0 w 107"/>
                <a:gd name="T53" fmla="*/ 0 h 454"/>
                <a:gd name="T54" fmla="*/ 0 w 107"/>
                <a:gd name="T55" fmla="*/ 0 h 454"/>
                <a:gd name="T56" fmla="*/ 0 w 107"/>
                <a:gd name="T57" fmla="*/ 0 h 454"/>
                <a:gd name="T58" fmla="*/ 0 w 107"/>
                <a:gd name="T59" fmla="*/ 0 h 454"/>
                <a:gd name="T60" fmla="*/ 0 w 107"/>
                <a:gd name="T61" fmla="*/ 0 h 454"/>
                <a:gd name="T62" fmla="*/ 0 w 107"/>
                <a:gd name="T63" fmla="*/ 0 h 454"/>
                <a:gd name="T64" fmla="*/ 0 w 107"/>
                <a:gd name="T65" fmla="*/ 0 h 454"/>
                <a:gd name="T66" fmla="*/ 0 w 107"/>
                <a:gd name="T67" fmla="*/ 0 h 454"/>
                <a:gd name="T68" fmla="*/ 0 w 107"/>
                <a:gd name="T69" fmla="*/ 0 h 454"/>
                <a:gd name="T70" fmla="*/ 0 w 107"/>
                <a:gd name="T71" fmla="*/ 0 h 454"/>
                <a:gd name="T72" fmla="*/ 0 w 107"/>
                <a:gd name="T73" fmla="*/ 0 h 454"/>
                <a:gd name="T74" fmla="*/ 0 w 107"/>
                <a:gd name="T75" fmla="*/ 0 h 454"/>
                <a:gd name="T76" fmla="*/ 0 w 107"/>
                <a:gd name="T77" fmla="*/ 0 h 454"/>
                <a:gd name="T78" fmla="*/ 0 w 107"/>
                <a:gd name="T79" fmla="*/ 0 h 454"/>
                <a:gd name="T80" fmla="*/ 0 w 107"/>
                <a:gd name="T81" fmla="*/ 0 h 454"/>
                <a:gd name="T82" fmla="*/ 0 w 107"/>
                <a:gd name="T83" fmla="*/ 0 h 454"/>
                <a:gd name="T84" fmla="*/ 0 w 107"/>
                <a:gd name="T85" fmla="*/ 0 h 454"/>
                <a:gd name="T86" fmla="*/ 0 w 107"/>
                <a:gd name="T87" fmla="*/ 0 h 454"/>
                <a:gd name="T88" fmla="*/ 0 w 107"/>
                <a:gd name="T89" fmla="*/ 0 h 454"/>
                <a:gd name="T90" fmla="*/ 0 w 107"/>
                <a:gd name="T91" fmla="*/ 0 h 454"/>
                <a:gd name="T92" fmla="*/ 0 w 107"/>
                <a:gd name="T93" fmla="*/ 0 h 454"/>
                <a:gd name="T94" fmla="*/ 0 w 107"/>
                <a:gd name="T95" fmla="*/ 0 h 454"/>
                <a:gd name="T96" fmla="*/ 0 w 107"/>
                <a:gd name="T97" fmla="*/ 0 h 454"/>
                <a:gd name="T98" fmla="*/ 0 w 107"/>
                <a:gd name="T99" fmla="*/ 0 h 454"/>
                <a:gd name="T100" fmla="*/ 0 w 107"/>
                <a:gd name="T101" fmla="*/ 0 h 454"/>
                <a:gd name="T102" fmla="*/ 0 w 107"/>
                <a:gd name="T103" fmla="*/ 0 h 454"/>
                <a:gd name="T104" fmla="*/ 0 w 107"/>
                <a:gd name="T105" fmla="*/ 0 h 45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07"/>
                <a:gd name="T160" fmla="*/ 0 h 454"/>
                <a:gd name="T161" fmla="*/ 107 w 107"/>
                <a:gd name="T162" fmla="*/ 454 h 45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07" h="454">
                  <a:moveTo>
                    <a:pt x="81" y="454"/>
                  </a:moveTo>
                  <a:lnTo>
                    <a:pt x="84" y="378"/>
                  </a:lnTo>
                  <a:lnTo>
                    <a:pt x="85" y="277"/>
                  </a:lnTo>
                  <a:lnTo>
                    <a:pt x="85" y="184"/>
                  </a:lnTo>
                  <a:lnTo>
                    <a:pt x="84" y="135"/>
                  </a:lnTo>
                  <a:lnTo>
                    <a:pt x="85" y="124"/>
                  </a:lnTo>
                  <a:lnTo>
                    <a:pt x="94" y="116"/>
                  </a:lnTo>
                  <a:lnTo>
                    <a:pt x="102" y="104"/>
                  </a:lnTo>
                  <a:lnTo>
                    <a:pt x="107" y="84"/>
                  </a:lnTo>
                  <a:lnTo>
                    <a:pt x="107" y="63"/>
                  </a:lnTo>
                  <a:lnTo>
                    <a:pt x="104" y="46"/>
                  </a:lnTo>
                  <a:lnTo>
                    <a:pt x="103" y="34"/>
                  </a:lnTo>
                  <a:lnTo>
                    <a:pt x="101" y="25"/>
                  </a:lnTo>
                  <a:lnTo>
                    <a:pt x="100" y="20"/>
                  </a:lnTo>
                  <a:lnTo>
                    <a:pt x="98" y="14"/>
                  </a:lnTo>
                  <a:lnTo>
                    <a:pt x="95" y="7"/>
                  </a:lnTo>
                  <a:lnTo>
                    <a:pt x="92" y="3"/>
                  </a:lnTo>
                  <a:lnTo>
                    <a:pt x="87" y="0"/>
                  </a:lnTo>
                  <a:lnTo>
                    <a:pt x="81" y="2"/>
                  </a:lnTo>
                  <a:lnTo>
                    <a:pt x="74" y="6"/>
                  </a:lnTo>
                  <a:lnTo>
                    <a:pt x="66" y="18"/>
                  </a:lnTo>
                  <a:lnTo>
                    <a:pt x="58" y="31"/>
                  </a:lnTo>
                  <a:lnTo>
                    <a:pt x="50" y="44"/>
                  </a:lnTo>
                  <a:lnTo>
                    <a:pt x="43" y="56"/>
                  </a:lnTo>
                  <a:lnTo>
                    <a:pt x="38" y="66"/>
                  </a:lnTo>
                  <a:lnTo>
                    <a:pt x="34" y="75"/>
                  </a:lnTo>
                  <a:lnTo>
                    <a:pt x="31" y="82"/>
                  </a:lnTo>
                  <a:lnTo>
                    <a:pt x="30" y="89"/>
                  </a:lnTo>
                  <a:lnTo>
                    <a:pt x="30" y="94"/>
                  </a:lnTo>
                  <a:lnTo>
                    <a:pt x="32" y="102"/>
                  </a:lnTo>
                  <a:lnTo>
                    <a:pt x="34" y="110"/>
                  </a:lnTo>
                  <a:lnTo>
                    <a:pt x="36" y="116"/>
                  </a:lnTo>
                  <a:lnTo>
                    <a:pt x="41" y="119"/>
                  </a:lnTo>
                  <a:lnTo>
                    <a:pt x="43" y="120"/>
                  </a:lnTo>
                  <a:lnTo>
                    <a:pt x="45" y="122"/>
                  </a:lnTo>
                  <a:lnTo>
                    <a:pt x="43" y="124"/>
                  </a:lnTo>
                  <a:lnTo>
                    <a:pt x="40" y="141"/>
                  </a:lnTo>
                  <a:lnTo>
                    <a:pt x="34" y="173"/>
                  </a:lnTo>
                  <a:lnTo>
                    <a:pt x="26" y="216"/>
                  </a:lnTo>
                  <a:lnTo>
                    <a:pt x="17" y="264"/>
                  </a:lnTo>
                  <a:lnTo>
                    <a:pt x="9" y="313"/>
                  </a:lnTo>
                  <a:lnTo>
                    <a:pt x="3" y="356"/>
                  </a:lnTo>
                  <a:lnTo>
                    <a:pt x="0" y="391"/>
                  </a:lnTo>
                  <a:lnTo>
                    <a:pt x="1" y="412"/>
                  </a:lnTo>
                  <a:lnTo>
                    <a:pt x="6" y="422"/>
                  </a:lnTo>
                  <a:lnTo>
                    <a:pt x="13" y="431"/>
                  </a:lnTo>
                  <a:lnTo>
                    <a:pt x="23" y="438"/>
                  </a:lnTo>
                  <a:lnTo>
                    <a:pt x="34" y="443"/>
                  </a:lnTo>
                  <a:lnTo>
                    <a:pt x="46" y="446"/>
                  </a:lnTo>
                  <a:lnTo>
                    <a:pt x="57" y="450"/>
                  </a:lnTo>
                  <a:lnTo>
                    <a:pt x="70" y="452"/>
                  </a:lnTo>
                  <a:lnTo>
                    <a:pt x="81" y="45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72" name="Freeform 827"/>
            <p:cNvSpPr>
              <a:spLocks/>
            </p:cNvSpPr>
            <p:nvPr/>
          </p:nvSpPr>
          <p:spPr bwMode="auto">
            <a:xfrm flipH="1">
              <a:off x="8894" y="1794"/>
              <a:ext cx="51" cy="88"/>
            </a:xfrm>
            <a:custGeom>
              <a:avLst/>
              <a:gdLst>
                <a:gd name="T0" fmla="*/ 0 w 605"/>
                <a:gd name="T1" fmla="*/ 0 h 721"/>
                <a:gd name="T2" fmla="*/ 0 w 605"/>
                <a:gd name="T3" fmla="*/ 0 h 721"/>
                <a:gd name="T4" fmla="*/ 0 w 605"/>
                <a:gd name="T5" fmla="*/ 0 h 721"/>
                <a:gd name="T6" fmla="*/ 0 w 605"/>
                <a:gd name="T7" fmla="*/ 0 h 721"/>
                <a:gd name="T8" fmla="*/ 0 w 605"/>
                <a:gd name="T9" fmla="*/ 0 h 721"/>
                <a:gd name="T10" fmla="*/ 0 w 605"/>
                <a:gd name="T11" fmla="*/ 0 h 721"/>
                <a:gd name="T12" fmla="*/ 0 w 605"/>
                <a:gd name="T13" fmla="*/ 0 h 721"/>
                <a:gd name="T14" fmla="*/ 0 w 605"/>
                <a:gd name="T15" fmla="*/ 0 h 721"/>
                <a:gd name="T16" fmla="*/ 0 w 605"/>
                <a:gd name="T17" fmla="*/ 0 h 721"/>
                <a:gd name="T18" fmla="*/ 0 w 605"/>
                <a:gd name="T19" fmla="*/ 0 h 721"/>
                <a:gd name="T20" fmla="*/ 0 w 605"/>
                <a:gd name="T21" fmla="*/ 0 h 721"/>
                <a:gd name="T22" fmla="*/ 0 w 605"/>
                <a:gd name="T23" fmla="*/ 0 h 721"/>
                <a:gd name="T24" fmla="*/ 0 w 605"/>
                <a:gd name="T25" fmla="*/ 0 h 721"/>
                <a:gd name="T26" fmla="*/ 0 w 605"/>
                <a:gd name="T27" fmla="*/ 0 h 721"/>
                <a:gd name="T28" fmla="*/ 0 w 605"/>
                <a:gd name="T29" fmla="*/ 0 h 721"/>
                <a:gd name="T30" fmla="*/ 0 w 605"/>
                <a:gd name="T31" fmla="*/ 0 h 721"/>
                <a:gd name="T32" fmla="*/ 0 w 605"/>
                <a:gd name="T33" fmla="*/ 0 h 721"/>
                <a:gd name="T34" fmla="*/ 0 w 605"/>
                <a:gd name="T35" fmla="*/ 0 h 721"/>
                <a:gd name="T36" fmla="*/ 0 w 605"/>
                <a:gd name="T37" fmla="*/ 0 h 721"/>
                <a:gd name="T38" fmla="*/ 0 w 605"/>
                <a:gd name="T39" fmla="*/ 0 h 721"/>
                <a:gd name="T40" fmla="*/ 0 w 605"/>
                <a:gd name="T41" fmla="*/ 0 h 721"/>
                <a:gd name="T42" fmla="*/ 0 w 605"/>
                <a:gd name="T43" fmla="*/ 0 h 721"/>
                <a:gd name="T44" fmla="*/ 0 w 605"/>
                <a:gd name="T45" fmla="*/ 0 h 721"/>
                <a:gd name="T46" fmla="*/ 0 w 605"/>
                <a:gd name="T47" fmla="*/ 0 h 721"/>
                <a:gd name="T48" fmla="*/ 0 w 605"/>
                <a:gd name="T49" fmla="*/ 0 h 721"/>
                <a:gd name="T50" fmla="*/ 0 w 605"/>
                <a:gd name="T51" fmla="*/ 0 h 721"/>
                <a:gd name="T52" fmla="*/ 0 w 605"/>
                <a:gd name="T53" fmla="*/ 0 h 721"/>
                <a:gd name="T54" fmla="*/ 0 w 605"/>
                <a:gd name="T55" fmla="*/ 0 h 721"/>
                <a:gd name="T56" fmla="*/ 0 w 605"/>
                <a:gd name="T57" fmla="*/ 0 h 721"/>
                <a:gd name="T58" fmla="*/ 0 w 605"/>
                <a:gd name="T59" fmla="*/ 0 h 721"/>
                <a:gd name="T60" fmla="*/ 0 w 605"/>
                <a:gd name="T61" fmla="*/ 0 h 721"/>
                <a:gd name="T62" fmla="*/ 0 w 605"/>
                <a:gd name="T63" fmla="*/ 0 h 721"/>
                <a:gd name="T64" fmla="*/ 0 w 605"/>
                <a:gd name="T65" fmla="*/ 0 h 721"/>
                <a:gd name="T66" fmla="*/ 0 w 605"/>
                <a:gd name="T67" fmla="*/ 0 h 721"/>
                <a:gd name="T68" fmla="*/ 0 w 605"/>
                <a:gd name="T69" fmla="*/ 0 h 721"/>
                <a:gd name="T70" fmla="*/ 0 w 605"/>
                <a:gd name="T71" fmla="*/ 0 h 721"/>
                <a:gd name="T72" fmla="*/ 0 w 605"/>
                <a:gd name="T73" fmla="*/ 0 h 721"/>
                <a:gd name="T74" fmla="*/ 0 w 605"/>
                <a:gd name="T75" fmla="*/ 0 h 721"/>
                <a:gd name="T76" fmla="*/ 0 w 605"/>
                <a:gd name="T77" fmla="*/ 0 h 721"/>
                <a:gd name="T78" fmla="*/ 0 w 605"/>
                <a:gd name="T79" fmla="*/ 0 h 721"/>
                <a:gd name="T80" fmla="*/ 0 w 605"/>
                <a:gd name="T81" fmla="*/ 0 h 721"/>
                <a:gd name="T82" fmla="*/ 0 w 605"/>
                <a:gd name="T83" fmla="*/ 0 h 721"/>
                <a:gd name="T84" fmla="*/ 0 w 605"/>
                <a:gd name="T85" fmla="*/ 0 h 721"/>
                <a:gd name="T86" fmla="*/ 0 w 605"/>
                <a:gd name="T87" fmla="*/ 0 h 721"/>
                <a:gd name="T88" fmla="*/ 0 w 605"/>
                <a:gd name="T89" fmla="*/ 0 h 721"/>
                <a:gd name="T90" fmla="*/ 0 w 605"/>
                <a:gd name="T91" fmla="*/ 0 h 721"/>
                <a:gd name="T92" fmla="*/ 0 w 605"/>
                <a:gd name="T93" fmla="*/ 0 h 721"/>
                <a:gd name="T94" fmla="*/ 0 w 605"/>
                <a:gd name="T95" fmla="*/ 0 h 721"/>
                <a:gd name="T96" fmla="*/ 0 w 605"/>
                <a:gd name="T97" fmla="*/ 0 h 721"/>
                <a:gd name="T98" fmla="*/ 0 w 605"/>
                <a:gd name="T99" fmla="*/ 0 h 721"/>
                <a:gd name="T100" fmla="*/ 0 w 605"/>
                <a:gd name="T101" fmla="*/ 0 h 721"/>
                <a:gd name="T102" fmla="*/ 0 w 605"/>
                <a:gd name="T103" fmla="*/ 0 h 721"/>
                <a:gd name="T104" fmla="*/ 0 w 605"/>
                <a:gd name="T105" fmla="*/ 0 h 721"/>
                <a:gd name="T106" fmla="*/ 0 w 605"/>
                <a:gd name="T107" fmla="*/ 0 h 721"/>
                <a:gd name="T108" fmla="*/ 0 w 605"/>
                <a:gd name="T109" fmla="*/ 0 h 721"/>
                <a:gd name="T110" fmla="*/ 0 w 605"/>
                <a:gd name="T111" fmla="*/ 0 h 721"/>
                <a:gd name="T112" fmla="*/ 0 w 605"/>
                <a:gd name="T113" fmla="*/ 0 h 721"/>
                <a:gd name="T114" fmla="*/ 0 w 605"/>
                <a:gd name="T115" fmla="*/ 0 h 721"/>
                <a:gd name="T116" fmla="*/ 0 w 605"/>
                <a:gd name="T117" fmla="*/ 0 h 721"/>
                <a:gd name="T118" fmla="*/ 0 w 605"/>
                <a:gd name="T119" fmla="*/ 0 h 721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605"/>
                <a:gd name="T181" fmla="*/ 0 h 721"/>
                <a:gd name="T182" fmla="*/ 605 w 605"/>
                <a:gd name="T183" fmla="*/ 721 h 721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605" h="721">
                  <a:moveTo>
                    <a:pt x="282" y="548"/>
                  </a:moveTo>
                  <a:lnTo>
                    <a:pt x="282" y="548"/>
                  </a:lnTo>
                  <a:lnTo>
                    <a:pt x="279" y="548"/>
                  </a:lnTo>
                  <a:lnTo>
                    <a:pt x="277" y="548"/>
                  </a:lnTo>
                  <a:lnTo>
                    <a:pt x="274" y="548"/>
                  </a:lnTo>
                  <a:lnTo>
                    <a:pt x="268" y="548"/>
                  </a:lnTo>
                  <a:lnTo>
                    <a:pt x="262" y="547"/>
                  </a:lnTo>
                  <a:lnTo>
                    <a:pt x="255" y="547"/>
                  </a:lnTo>
                  <a:lnTo>
                    <a:pt x="247" y="546"/>
                  </a:lnTo>
                  <a:lnTo>
                    <a:pt x="238" y="544"/>
                  </a:lnTo>
                  <a:lnTo>
                    <a:pt x="230" y="541"/>
                  </a:lnTo>
                  <a:lnTo>
                    <a:pt x="223" y="538"/>
                  </a:lnTo>
                  <a:lnTo>
                    <a:pt x="216" y="534"/>
                  </a:lnTo>
                  <a:lnTo>
                    <a:pt x="209" y="530"/>
                  </a:lnTo>
                  <a:lnTo>
                    <a:pt x="202" y="525"/>
                  </a:lnTo>
                  <a:lnTo>
                    <a:pt x="196" y="521"/>
                  </a:lnTo>
                  <a:lnTo>
                    <a:pt x="191" y="516"/>
                  </a:lnTo>
                  <a:lnTo>
                    <a:pt x="186" y="526"/>
                  </a:lnTo>
                  <a:lnTo>
                    <a:pt x="183" y="539"/>
                  </a:lnTo>
                  <a:lnTo>
                    <a:pt x="176" y="551"/>
                  </a:lnTo>
                  <a:lnTo>
                    <a:pt x="164" y="557"/>
                  </a:lnTo>
                  <a:lnTo>
                    <a:pt x="156" y="557"/>
                  </a:lnTo>
                  <a:lnTo>
                    <a:pt x="146" y="557"/>
                  </a:lnTo>
                  <a:lnTo>
                    <a:pt x="135" y="555"/>
                  </a:lnTo>
                  <a:lnTo>
                    <a:pt x="125" y="553"/>
                  </a:lnTo>
                  <a:lnTo>
                    <a:pt x="115" y="551"/>
                  </a:lnTo>
                  <a:lnTo>
                    <a:pt x="107" y="548"/>
                  </a:lnTo>
                  <a:lnTo>
                    <a:pt x="102" y="547"/>
                  </a:lnTo>
                  <a:lnTo>
                    <a:pt x="100" y="546"/>
                  </a:lnTo>
                  <a:lnTo>
                    <a:pt x="103" y="545"/>
                  </a:lnTo>
                  <a:lnTo>
                    <a:pt x="109" y="545"/>
                  </a:lnTo>
                  <a:lnTo>
                    <a:pt x="116" y="551"/>
                  </a:lnTo>
                  <a:lnTo>
                    <a:pt x="118" y="567"/>
                  </a:lnTo>
                  <a:lnTo>
                    <a:pt x="119" y="586"/>
                  </a:lnTo>
                  <a:lnTo>
                    <a:pt x="120" y="600"/>
                  </a:lnTo>
                  <a:lnTo>
                    <a:pt x="118" y="609"/>
                  </a:lnTo>
                  <a:lnTo>
                    <a:pt x="105" y="613"/>
                  </a:lnTo>
                  <a:lnTo>
                    <a:pt x="97" y="614"/>
                  </a:lnTo>
                  <a:lnTo>
                    <a:pt x="90" y="615"/>
                  </a:lnTo>
                  <a:lnTo>
                    <a:pt x="85" y="616"/>
                  </a:lnTo>
                  <a:lnTo>
                    <a:pt x="79" y="616"/>
                  </a:lnTo>
                  <a:lnTo>
                    <a:pt x="74" y="616"/>
                  </a:lnTo>
                  <a:lnTo>
                    <a:pt x="67" y="613"/>
                  </a:lnTo>
                  <a:lnTo>
                    <a:pt x="60" y="608"/>
                  </a:lnTo>
                  <a:lnTo>
                    <a:pt x="52" y="599"/>
                  </a:lnTo>
                  <a:lnTo>
                    <a:pt x="44" y="589"/>
                  </a:lnTo>
                  <a:lnTo>
                    <a:pt x="35" y="579"/>
                  </a:lnTo>
                  <a:lnTo>
                    <a:pt x="28" y="570"/>
                  </a:lnTo>
                  <a:lnTo>
                    <a:pt x="21" y="562"/>
                  </a:lnTo>
                  <a:lnTo>
                    <a:pt x="15" y="554"/>
                  </a:lnTo>
                  <a:lnTo>
                    <a:pt x="11" y="546"/>
                  </a:lnTo>
                  <a:lnTo>
                    <a:pt x="9" y="538"/>
                  </a:lnTo>
                  <a:lnTo>
                    <a:pt x="7" y="529"/>
                  </a:lnTo>
                  <a:lnTo>
                    <a:pt x="5" y="504"/>
                  </a:lnTo>
                  <a:lnTo>
                    <a:pt x="0" y="476"/>
                  </a:lnTo>
                  <a:lnTo>
                    <a:pt x="2" y="446"/>
                  </a:lnTo>
                  <a:lnTo>
                    <a:pt x="15" y="419"/>
                  </a:lnTo>
                  <a:lnTo>
                    <a:pt x="26" y="409"/>
                  </a:lnTo>
                  <a:lnTo>
                    <a:pt x="35" y="401"/>
                  </a:lnTo>
                  <a:lnTo>
                    <a:pt x="43" y="394"/>
                  </a:lnTo>
                  <a:lnTo>
                    <a:pt x="50" y="389"/>
                  </a:lnTo>
                  <a:lnTo>
                    <a:pt x="57" y="385"/>
                  </a:lnTo>
                  <a:lnTo>
                    <a:pt x="63" y="381"/>
                  </a:lnTo>
                  <a:lnTo>
                    <a:pt x="67" y="379"/>
                  </a:lnTo>
                  <a:lnTo>
                    <a:pt x="71" y="378"/>
                  </a:lnTo>
                  <a:lnTo>
                    <a:pt x="75" y="377"/>
                  </a:lnTo>
                  <a:lnTo>
                    <a:pt x="81" y="377"/>
                  </a:lnTo>
                  <a:lnTo>
                    <a:pt x="88" y="375"/>
                  </a:lnTo>
                  <a:lnTo>
                    <a:pt x="96" y="375"/>
                  </a:lnTo>
                  <a:lnTo>
                    <a:pt x="103" y="375"/>
                  </a:lnTo>
                  <a:lnTo>
                    <a:pt x="109" y="375"/>
                  </a:lnTo>
                  <a:lnTo>
                    <a:pt x="113" y="375"/>
                  </a:lnTo>
                  <a:lnTo>
                    <a:pt x="115" y="375"/>
                  </a:lnTo>
                  <a:lnTo>
                    <a:pt x="102" y="330"/>
                  </a:lnTo>
                  <a:lnTo>
                    <a:pt x="93" y="288"/>
                  </a:lnTo>
                  <a:lnTo>
                    <a:pt x="87" y="253"/>
                  </a:lnTo>
                  <a:lnTo>
                    <a:pt x="86" y="235"/>
                  </a:lnTo>
                  <a:lnTo>
                    <a:pt x="82" y="223"/>
                  </a:lnTo>
                  <a:lnTo>
                    <a:pt x="75" y="208"/>
                  </a:lnTo>
                  <a:lnTo>
                    <a:pt x="70" y="195"/>
                  </a:lnTo>
                  <a:lnTo>
                    <a:pt x="67" y="182"/>
                  </a:lnTo>
                  <a:lnTo>
                    <a:pt x="70" y="169"/>
                  </a:lnTo>
                  <a:lnTo>
                    <a:pt x="70" y="154"/>
                  </a:lnTo>
                  <a:lnTo>
                    <a:pt x="67" y="137"/>
                  </a:lnTo>
                  <a:lnTo>
                    <a:pt x="62" y="120"/>
                  </a:lnTo>
                  <a:lnTo>
                    <a:pt x="62" y="115"/>
                  </a:lnTo>
                  <a:lnTo>
                    <a:pt x="66" y="108"/>
                  </a:lnTo>
                  <a:lnTo>
                    <a:pt x="73" y="100"/>
                  </a:lnTo>
                  <a:lnTo>
                    <a:pt x="82" y="91"/>
                  </a:lnTo>
                  <a:lnTo>
                    <a:pt x="95" y="82"/>
                  </a:lnTo>
                  <a:lnTo>
                    <a:pt x="110" y="71"/>
                  </a:lnTo>
                  <a:lnTo>
                    <a:pt x="125" y="61"/>
                  </a:lnTo>
                  <a:lnTo>
                    <a:pt x="143" y="50"/>
                  </a:lnTo>
                  <a:lnTo>
                    <a:pt x="161" y="41"/>
                  </a:lnTo>
                  <a:lnTo>
                    <a:pt x="179" y="32"/>
                  </a:lnTo>
                  <a:lnTo>
                    <a:pt x="199" y="23"/>
                  </a:lnTo>
                  <a:lnTo>
                    <a:pt x="217" y="15"/>
                  </a:lnTo>
                  <a:lnTo>
                    <a:pt x="234" y="9"/>
                  </a:lnTo>
                  <a:lnTo>
                    <a:pt x="251" y="4"/>
                  </a:lnTo>
                  <a:lnTo>
                    <a:pt x="267" y="1"/>
                  </a:lnTo>
                  <a:lnTo>
                    <a:pt x="279" y="0"/>
                  </a:lnTo>
                  <a:lnTo>
                    <a:pt x="304" y="2"/>
                  </a:lnTo>
                  <a:lnTo>
                    <a:pt x="327" y="7"/>
                  </a:lnTo>
                  <a:lnTo>
                    <a:pt x="350" y="15"/>
                  </a:lnTo>
                  <a:lnTo>
                    <a:pt x="372" y="25"/>
                  </a:lnTo>
                  <a:lnTo>
                    <a:pt x="393" y="38"/>
                  </a:lnTo>
                  <a:lnTo>
                    <a:pt x="413" y="53"/>
                  </a:lnTo>
                  <a:lnTo>
                    <a:pt x="433" y="68"/>
                  </a:lnTo>
                  <a:lnTo>
                    <a:pt x="450" y="84"/>
                  </a:lnTo>
                  <a:lnTo>
                    <a:pt x="465" y="100"/>
                  </a:lnTo>
                  <a:lnTo>
                    <a:pt x="478" y="116"/>
                  </a:lnTo>
                  <a:lnTo>
                    <a:pt x="488" y="130"/>
                  </a:lnTo>
                  <a:lnTo>
                    <a:pt x="496" y="143"/>
                  </a:lnTo>
                  <a:lnTo>
                    <a:pt x="502" y="155"/>
                  </a:lnTo>
                  <a:lnTo>
                    <a:pt x="506" y="166"/>
                  </a:lnTo>
                  <a:lnTo>
                    <a:pt x="510" y="176"/>
                  </a:lnTo>
                  <a:lnTo>
                    <a:pt x="511" y="184"/>
                  </a:lnTo>
                  <a:lnTo>
                    <a:pt x="510" y="193"/>
                  </a:lnTo>
                  <a:lnTo>
                    <a:pt x="505" y="204"/>
                  </a:lnTo>
                  <a:lnTo>
                    <a:pt x="497" y="216"/>
                  </a:lnTo>
                  <a:lnTo>
                    <a:pt x="489" y="229"/>
                  </a:lnTo>
                  <a:lnTo>
                    <a:pt x="480" y="242"/>
                  </a:lnTo>
                  <a:lnTo>
                    <a:pt x="474" y="254"/>
                  </a:lnTo>
                  <a:lnTo>
                    <a:pt x="469" y="266"/>
                  </a:lnTo>
                  <a:lnTo>
                    <a:pt x="471" y="275"/>
                  </a:lnTo>
                  <a:lnTo>
                    <a:pt x="479" y="299"/>
                  </a:lnTo>
                  <a:lnTo>
                    <a:pt x="487" y="330"/>
                  </a:lnTo>
                  <a:lnTo>
                    <a:pt x="494" y="359"/>
                  </a:lnTo>
                  <a:lnTo>
                    <a:pt x="497" y="375"/>
                  </a:lnTo>
                  <a:lnTo>
                    <a:pt x="499" y="389"/>
                  </a:lnTo>
                  <a:lnTo>
                    <a:pt x="504" y="409"/>
                  </a:lnTo>
                  <a:lnTo>
                    <a:pt x="509" y="428"/>
                  </a:lnTo>
                  <a:lnTo>
                    <a:pt x="511" y="436"/>
                  </a:lnTo>
                  <a:lnTo>
                    <a:pt x="558" y="463"/>
                  </a:lnTo>
                  <a:lnTo>
                    <a:pt x="596" y="440"/>
                  </a:lnTo>
                  <a:lnTo>
                    <a:pt x="597" y="443"/>
                  </a:lnTo>
                  <a:lnTo>
                    <a:pt x="600" y="454"/>
                  </a:lnTo>
                  <a:lnTo>
                    <a:pt x="602" y="471"/>
                  </a:lnTo>
                  <a:lnTo>
                    <a:pt x="605" y="493"/>
                  </a:lnTo>
                  <a:lnTo>
                    <a:pt x="604" y="508"/>
                  </a:lnTo>
                  <a:lnTo>
                    <a:pt x="601" y="526"/>
                  </a:lnTo>
                  <a:lnTo>
                    <a:pt x="595" y="547"/>
                  </a:lnTo>
                  <a:lnTo>
                    <a:pt x="588" y="569"/>
                  </a:lnTo>
                  <a:lnTo>
                    <a:pt x="581" y="590"/>
                  </a:lnTo>
                  <a:lnTo>
                    <a:pt x="575" y="609"/>
                  </a:lnTo>
                  <a:lnTo>
                    <a:pt x="571" y="624"/>
                  </a:lnTo>
                  <a:lnTo>
                    <a:pt x="570" y="634"/>
                  </a:lnTo>
                  <a:lnTo>
                    <a:pt x="570" y="647"/>
                  </a:lnTo>
                  <a:lnTo>
                    <a:pt x="569" y="661"/>
                  </a:lnTo>
                  <a:lnTo>
                    <a:pt x="566" y="676"/>
                  </a:lnTo>
                  <a:lnTo>
                    <a:pt x="564" y="690"/>
                  </a:lnTo>
                  <a:lnTo>
                    <a:pt x="559" y="697"/>
                  </a:lnTo>
                  <a:lnTo>
                    <a:pt x="547" y="703"/>
                  </a:lnTo>
                  <a:lnTo>
                    <a:pt x="529" y="710"/>
                  </a:lnTo>
                  <a:lnTo>
                    <a:pt x="511" y="714"/>
                  </a:lnTo>
                  <a:lnTo>
                    <a:pt x="490" y="719"/>
                  </a:lnTo>
                  <a:lnTo>
                    <a:pt x="472" y="721"/>
                  </a:lnTo>
                  <a:lnTo>
                    <a:pt x="458" y="721"/>
                  </a:lnTo>
                  <a:lnTo>
                    <a:pt x="450" y="719"/>
                  </a:lnTo>
                  <a:lnTo>
                    <a:pt x="454" y="699"/>
                  </a:lnTo>
                  <a:lnTo>
                    <a:pt x="458" y="680"/>
                  </a:lnTo>
                  <a:lnTo>
                    <a:pt x="460" y="662"/>
                  </a:lnTo>
                  <a:lnTo>
                    <a:pt x="461" y="646"/>
                  </a:lnTo>
                  <a:lnTo>
                    <a:pt x="460" y="638"/>
                  </a:lnTo>
                  <a:lnTo>
                    <a:pt x="458" y="630"/>
                  </a:lnTo>
                  <a:lnTo>
                    <a:pt x="454" y="620"/>
                  </a:lnTo>
                  <a:lnTo>
                    <a:pt x="449" y="610"/>
                  </a:lnTo>
                  <a:lnTo>
                    <a:pt x="443" y="600"/>
                  </a:lnTo>
                  <a:lnTo>
                    <a:pt x="436" y="589"/>
                  </a:lnTo>
                  <a:lnTo>
                    <a:pt x="430" y="576"/>
                  </a:lnTo>
                  <a:lnTo>
                    <a:pt x="423" y="563"/>
                  </a:lnTo>
                  <a:lnTo>
                    <a:pt x="419" y="559"/>
                  </a:lnTo>
                  <a:lnTo>
                    <a:pt x="412" y="553"/>
                  </a:lnTo>
                  <a:lnTo>
                    <a:pt x="405" y="548"/>
                  </a:lnTo>
                  <a:lnTo>
                    <a:pt x="398" y="542"/>
                  </a:lnTo>
                  <a:lnTo>
                    <a:pt x="392" y="538"/>
                  </a:lnTo>
                  <a:lnTo>
                    <a:pt x="386" y="534"/>
                  </a:lnTo>
                  <a:lnTo>
                    <a:pt x="383" y="532"/>
                  </a:lnTo>
                  <a:lnTo>
                    <a:pt x="382" y="531"/>
                  </a:lnTo>
                  <a:lnTo>
                    <a:pt x="373" y="508"/>
                  </a:lnTo>
                  <a:lnTo>
                    <a:pt x="282" y="548"/>
                  </a:lnTo>
                  <a:close/>
                </a:path>
              </a:pathLst>
            </a:custGeom>
            <a:solidFill>
              <a:srgbClr val="E5A599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73" name="Freeform 828"/>
            <p:cNvSpPr>
              <a:spLocks/>
            </p:cNvSpPr>
            <p:nvPr/>
          </p:nvSpPr>
          <p:spPr bwMode="auto">
            <a:xfrm flipH="1">
              <a:off x="8900" y="1781"/>
              <a:ext cx="48" cy="38"/>
            </a:xfrm>
            <a:custGeom>
              <a:avLst/>
              <a:gdLst>
                <a:gd name="T0" fmla="*/ 0 w 569"/>
                <a:gd name="T1" fmla="*/ 0 h 316"/>
                <a:gd name="T2" fmla="*/ 0 w 569"/>
                <a:gd name="T3" fmla="*/ 0 h 316"/>
                <a:gd name="T4" fmla="*/ 0 w 569"/>
                <a:gd name="T5" fmla="*/ 0 h 316"/>
                <a:gd name="T6" fmla="*/ 0 w 569"/>
                <a:gd name="T7" fmla="*/ 0 h 316"/>
                <a:gd name="T8" fmla="*/ 0 w 569"/>
                <a:gd name="T9" fmla="*/ 0 h 316"/>
                <a:gd name="T10" fmla="*/ 0 w 569"/>
                <a:gd name="T11" fmla="*/ 0 h 316"/>
                <a:gd name="T12" fmla="*/ 0 w 569"/>
                <a:gd name="T13" fmla="*/ 0 h 316"/>
                <a:gd name="T14" fmla="*/ 0 w 569"/>
                <a:gd name="T15" fmla="*/ 0 h 316"/>
                <a:gd name="T16" fmla="*/ 0 w 569"/>
                <a:gd name="T17" fmla="*/ 0 h 316"/>
                <a:gd name="T18" fmla="*/ 0 w 569"/>
                <a:gd name="T19" fmla="*/ 0 h 316"/>
                <a:gd name="T20" fmla="*/ 0 w 569"/>
                <a:gd name="T21" fmla="*/ 0 h 316"/>
                <a:gd name="T22" fmla="*/ 0 w 569"/>
                <a:gd name="T23" fmla="*/ 0 h 316"/>
                <a:gd name="T24" fmla="*/ 0 w 569"/>
                <a:gd name="T25" fmla="*/ 0 h 316"/>
                <a:gd name="T26" fmla="*/ 0 w 569"/>
                <a:gd name="T27" fmla="*/ 0 h 316"/>
                <a:gd name="T28" fmla="*/ 0 w 569"/>
                <a:gd name="T29" fmla="*/ 0 h 316"/>
                <a:gd name="T30" fmla="*/ 0 w 569"/>
                <a:gd name="T31" fmla="*/ 0 h 316"/>
                <a:gd name="T32" fmla="*/ 0 w 569"/>
                <a:gd name="T33" fmla="*/ 0 h 316"/>
                <a:gd name="T34" fmla="*/ 0 w 569"/>
                <a:gd name="T35" fmla="*/ 0 h 316"/>
                <a:gd name="T36" fmla="*/ 0 w 569"/>
                <a:gd name="T37" fmla="*/ 0 h 316"/>
                <a:gd name="T38" fmla="*/ 0 w 569"/>
                <a:gd name="T39" fmla="*/ 0 h 316"/>
                <a:gd name="T40" fmla="*/ 0 w 569"/>
                <a:gd name="T41" fmla="*/ 0 h 316"/>
                <a:gd name="T42" fmla="*/ 0 w 569"/>
                <a:gd name="T43" fmla="*/ 0 h 316"/>
                <a:gd name="T44" fmla="*/ 0 w 569"/>
                <a:gd name="T45" fmla="*/ 0 h 316"/>
                <a:gd name="T46" fmla="*/ 0 w 569"/>
                <a:gd name="T47" fmla="*/ 0 h 316"/>
                <a:gd name="T48" fmla="*/ 0 w 569"/>
                <a:gd name="T49" fmla="*/ 0 h 316"/>
                <a:gd name="T50" fmla="*/ 0 w 569"/>
                <a:gd name="T51" fmla="*/ 0 h 316"/>
                <a:gd name="T52" fmla="*/ 0 w 569"/>
                <a:gd name="T53" fmla="*/ 0 h 316"/>
                <a:gd name="T54" fmla="*/ 0 w 569"/>
                <a:gd name="T55" fmla="*/ 0 h 316"/>
                <a:gd name="T56" fmla="*/ 0 w 569"/>
                <a:gd name="T57" fmla="*/ 0 h 316"/>
                <a:gd name="T58" fmla="*/ 0 w 569"/>
                <a:gd name="T59" fmla="*/ 0 h 316"/>
                <a:gd name="T60" fmla="*/ 0 w 569"/>
                <a:gd name="T61" fmla="*/ 0 h 316"/>
                <a:gd name="T62" fmla="*/ 0 w 569"/>
                <a:gd name="T63" fmla="*/ 0 h 316"/>
                <a:gd name="T64" fmla="*/ 0 w 569"/>
                <a:gd name="T65" fmla="*/ 0 h 316"/>
                <a:gd name="T66" fmla="*/ 0 w 569"/>
                <a:gd name="T67" fmla="*/ 0 h 316"/>
                <a:gd name="T68" fmla="*/ 0 w 569"/>
                <a:gd name="T69" fmla="*/ 0 h 316"/>
                <a:gd name="T70" fmla="*/ 0 w 569"/>
                <a:gd name="T71" fmla="*/ 0 h 316"/>
                <a:gd name="T72" fmla="*/ 0 w 569"/>
                <a:gd name="T73" fmla="*/ 0 h 316"/>
                <a:gd name="T74" fmla="*/ 0 w 569"/>
                <a:gd name="T75" fmla="*/ 0 h 316"/>
                <a:gd name="T76" fmla="*/ 0 w 569"/>
                <a:gd name="T77" fmla="*/ 0 h 316"/>
                <a:gd name="T78" fmla="*/ 0 w 569"/>
                <a:gd name="T79" fmla="*/ 0 h 316"/>
                <a:gd name="T80" fmla="*/ 0 w 569"/>
                <a:gd name="T81" fmla="*/ 0 h 316"/>
                <a:gd name="T82" fmla="*/ 0 w 569"/>
                <a:gd name="T83" fmla="*/ 0 h 316"/>
                <a:gd name="T84" fmla="*/ 0 w 569"/>
                <a:gd name="T85" fmla="*/ 0 h 316"/>
                <a:gd name="T86" fmla="*/ 0 w 569"/>
                <a:gd name="T87" fmla="*/ 0 h 316"/>
                <a:gd name="T88" fmla="*/ 0 w 569"/>
                <a:gd name="T89" fmla="*/ 0 h 316"/>
                <a:gd name="T90" fmla="*/ 0 w 569"/>
                <a:gd name="T91" fmla="*/ 0 h 316"/>
                <a:gd name="T92" fmla="*/ 0 w 569"/>
                <a:gd name="T93" fmla="*/ 0 h 316"/>
                <a:gd name="T94" fmla="*/ 0 w 569"/>
                <a:gd name="T95" fmla="*/ 0 h 31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569"/>
                <a:gd name="T145" fmla="*/ 0 h 316"/>
                <a:gd name="T146" fmla="*/ 569 w 569"/>
                <a:gd name="T147" fmla="*/ 316 h 31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569" h="316">
                  <a:moveTo>
                    <a:pt x="141" y="164"/>
                  </a:moveTo>
                  <a:lnTo>
                    <a:pt x="139" y="172"/>
                  </a:lnTo>
                  <a:lnTo>
                    <a:pt x="136" y="181"/>
                  </a:lnTo>
                  <a:lnTo>
                    <a:pt x="134" y="191"/>
                  </a:lnTo>
                  <a:lnTo>
                    <a:pt x="130" y="200"/>
                  </a:lnTo>
                  <a:lnTo>
                    <a:pt x="126" y="210"/>
                  </a:lnTo>
                  <a:lnTo>
                    <a:pt x="118" y="217"/>
                  </a:lnTo>
                  <a:lnTo>
                    <a:pt x="107" y="222"/>
                  </a:lnTo>
                  <a:lnTo>
                    <a:pt x="94" y="225"/>
                  </a:lnTo>
                  <a:lnTo>
                    <a:pt x="77" y="226"/>
                  </a:lnTo>
                  <a:lnTo>
                    <a:pt x="61" y="226"/>
                  </a:lnTo>
                  <a:lnTo>
                    <a:pt x="46" y="223"/>
                  </a:lnTo>
                  <a:lnTo>
                    <a:pt x="32" y="221"/>
                  </a:lnTo>
                  <a:lnTo>
                    <a:pt x="20" y="218"/>
                  </a:lnTo>
                  <a:lnTo>
                    <a:pt x="11" y="212"/>
                  </a:lnTo>
                  <a:lnTo>
                    <a:pt x="4" y="205"/>
                  </a:lnTo>
                  <a:lnTo>
                    <a:pt x="1" y="196"/>
                  </a:lnTo>
                  <a:lnTo>
                    <a:pt x="0" y="172"/>
                  </a:lnTo>
                  <a:lnTo>
                    <a:pt x="3" y="142"/>
                  </a:lnTo>
                  <a:lnTo>
                    <a:pt x="12" y="115"/>
                  </a:lnTo>
                  <a:lnTo>
                    <a:pt x="30" y="98"/>
                  </a:lnTo>
                  <a:lnTo>
                    <a:pt x="45" y="91"/>
                  </a:lnTo>
                  <a:lnTo>
                    <a:pt x="64" y="82"/>
                  </a:lnTo>
                  <a:lnTo>
                    <a:pt x="87" y="70"/>
                  </a:lnTo>
                  <a:lnTo>
                    <a:pt x="111" y="58"/>
                  </a:lnTo>
                  <a:lnTo>
                    <a:pt x="135" y="45"/>
                  </a:lnTo>
                  <a:lnTo>
                    <a:pt x="158" y="34"/>
                  </a:lnTo>
                  <a:lnTo>
                    <a:pt x="179" y="28"/>
                  </a:lnTo>
                  <a:lnTo>
                    <a:pt x="196" y="25"/>
                  </a:lnTo>
                  <a:lnTo>
                    <a:pt x="212" y="25"/>
                  </a:lnTo>
                  <a:lnTo>
                    <a:pt x="231" y="24"/>
                  </a:lnTo>
                  <a:lnTo>
                    <a:pt x="251" y="23"/>
                  </a:lnTo>
                  <a:lnTo>
                    <a:pt x="271" y="21"/>
                  </a:lnTo>
                  <a:lnTo>
                    <a:pt x="291" y="20"/>
                  </a:lnTo>
                  <a:lnTo>
                    <a:pt x="307" y="20"/>
                  </a:lnTo>
                  <a:lnTo>
                    <a:pt x="321" y="18"/>
                  </a:lnTo>
                  <a:lnTo>
                    <a:pt x="329" y="20"/>
                  </a:lnTo>
                  <a:lnTo>
                    <a:pt x="334" y="20"/>
                  </a:lnTo>
                  <a:lnTo>
                    <a:pt x="341" y="16"/>
                  </a:lnTo>
                  <a:lnTo>
                    <a:pt x="348" y="13"/>
                  </a:lnTo>
                  <a:lnTo>
                    <a:pt x="356" y="8"/>
                  </a:lnTo>
                  <a:lnTo>
                    <a:pt x="367" y="5"/>
                  </a:lnTo>
                  <a:lnTo>
                    <a:pt x="379" y="1"/>
                  </a:lnTo>
                  <a:lnTo>
                    <a:pt x="394" y="0"/>
                  </a:lnTo>
                  <a:lnTo>
                    <a:pt x="412" y="1"/>
                  </a:lnTo>
                  <a:lnTo>
                    <a:pt x="418" y="2"/>
                  </a:lnTo>
                  <a:lnTo>
                    <a:pt x="428" y="3"/>
                  </a:lnTo>
                  <a:lnTo>
                    <a:pt x="438" y="6"/>
                  </a:lnTo>
                  <a:lnTo>
                    <a:pt x="450" y="8"/>
                  </a:lnTo>
                  <a:lnTo>
                    <a:pt x="461" y="11"/>
                  </a:lnTo>
                  <a:lnTo>
                    <a:pt x="473" y="15"/>
                  </a:lnTo>
                  <a:lnTo>
                    <a:pt x="482" y="21"/>
                  </a:lnTo>
                  <a:lnTo>
                    <a:pt x="490" y="28"/>
                  </a:lnTo>
                  <a:lnTo>
                    <a:pt x="498" y="37"/>
                  </a:lnTo>
                  <a:lnTo>
                    <a:pt x="508" y="47"/>
                  </a:lnTo>
                  <a:lnTo>
                    <a:pt x="519" y="59"/>
                  </a:lnTo>
                  <a:lnTo>
                    <a:pt x="529" y="71"/>
                  </a:lnTo>
                  <a:lnTo>
                    <a:pt x="539" y="84"/>
                  </a:lnTo>
                  <a:lnTo>
                    <a:pt x="549" y="96"/>
                  </a:lnTo>
                  <a:lnTo>
                    <a:pt x="554" y="105"/>
                  </a:lnTo>
                  <a:lnTo>
                    <a:pt x="558" y="113"/>
                  </a:lnTo>
                  <a:lnTo>
                    <a:pt x="561" y="126"/>
                  </a:lnTo>
                  <a:lnTo>
                    <a:pt x="566" y="138"/>
                  </a:lnTo>
                  <a:lnTo>
                    <a:pt x="569" y="159"/>
                  </a:lnTo>
                  <a:lnTo>
                    <a:pt x="569" y="189"/>
                  </a:lnTo>
                  <a:lnTo>
                    <a:pt x="568" y="223"/>
                  </a:lnTo>
                  <a:lnTo>
                    <a:pt x="567" y="250"/>
                  </a:lnTo>
                  <a:lnTo>
                    <a:pt x="567" y="272"/>
                  </a:lnTo>
                  <a:lnTo>
                    <a:pt x="567" y="289"/>
                  </a:lnTo>
                  <a:lnTo>
                    <a:pt x="566" y="295"/>
                  </a:lnTo>
                  <a:lnTo>
                    <a:pt x="563" y="298"/>
                  </a:lnTo>
                  <a:lnTo>
                    <a:pt x="557" y="300"/>
                  </a:lnTo>
                  <a:lnTo>
                    <a:pt x="551" y="301"/>
                  </a:lnTo>
                  <a:lnTo>
                    <a:pt x="545" y="301"/>
                  </a:lnTo>
                  <a:lnTo>
                    <a:pt x="538" y="303"/>
                  </a:lnTo>
                  <a:lnTo>
                    <a:pt x="533" y="308"/>
                  </a:lnTo>
                  <a:lnTo>
                    <a:pt x="529" y="316"/>
                  </a:lnTo>
                  <a:lnTo>
                    <a:pt x="528" y="304"/>
                  </a:lnTo>
                  <a:lnTo>
                    <a:pt x="526" y="294"/>
                  </a:lnTo>
                  <a:lnTo>
                    <a:pt x="522" y="285"/>
                  </a:lnTo>
                  <a:lnTo>
                    <a:pt x="518" y="276"/>
                  </a:lnTo>
                  <a:lnTo>
                    <a:pt x="512" y="271"/>
                  </a:lnTo>
                  <a:lnTo>
                    <a:pt x="504" y="267"/>
                  </a:lnTo>
                  <a:lnTo>
                    <a:pt x="496" y="265"/>
                  </a:lnTo>
                  <a:lnTo>
                    <a:pt x="484" y="266"/>
                  </a:lnTo>
                  <a:lnTo>
                    <a:pt x="474" y="268"/>
                  </a:lnTo>
                  <a:lnTo>
                    <a:pt x="466" y="272"/>
                  </a:lnTo>
                  <a:lnTo>
                    <a:pt x="459" y="275"/>
                  </a:lnTo>
                  <a:lnTo>
                    <a:pt x="455" y="279"/>
                  </a:lnTo>
                  <a:lnTo>
                    <a:pt x="452" y="282"/>
                  </a:lnTo>
                  <a:lnTo>
                    <a:pt x="451" y="285"/>
                  </a:lnTo>
                  <a:lnTo>
                    <a:pt x="450" y="286"/>
                  </a:lnTo>
                  <a:lnTo>
                    <a:pt x="450" y="287"/>
                  </a:lnTo>
                  <a:lnTo>
                    <a:pt x="448" y="259"/>
                  </a:lnTo>
                  <a:lnTo>
                    <a:pt x="444" y="238"/>
                  </a:lnTo>
                  <a:lnTo>
                    <a:pt x="438" y="221"/>
                  </a:lnTo>
                  <a:lnTo>
                    <a:pt x="431" y="207"/>
                  </a:lnTo>
                  <a:lnTo>
                    <a:pt x="424" y="199"/>
                  </a:lnTo>
                  <a:lnTo>
                    <a:pt x="416" y="198"/>
                  </a:lnTo>
                  <a:lnTo>
                    <a:pt x="410" y="202"/>
                  </a:lnTo>
                  <a:lnTo>
                    <a:pt x="408" y="204"/>
                  </a:lnTo>
                  <a:lnTo>
                    <a:pt x="410" y="200"/>
                  </a:lnTo>
                  <a:lnTo>
                    <a:pt x="415" y="193"/>
                  </a:lnTo>
                  <a:lnTo>
                    <a:pt x="423" y="184"/>
                  </a:lnTo>
                  <a:lnTo>
                    <a:pt x="431" y="175"/>
                  </a:lnTo>
                  <a:lnTo>
                    <a:pt x="433" y="169"/>
                  </a:lnTo>
                  <a:lnTo>
                    <a:pt x="431" y="162"/>
                  </a:lnTo>
                  <a:lnTo>
                    <a:pt x="425" y="155"/>
                  </a:lnTo>
                  <a:lnTo>
                    <a:pt x="416" y="149"/>
                  </a:lnTo>
                  <a:lnTo>
                    <a:pt x="408" y="142"/>
                  </a:lnTo>
                  <a:lnTo>
                    <a:pt x="399" y="137"/>
                  </a:lnTo>
                  <a:lnTo>
                    <a:pt x="393" y="134"/>
                  </a:lnTo>
                  <a:lnTo>
                    <a:pt x="391" y="132"/>
                  </a:lnTo>
                  <a:lnTo>
                    <a:pt x="390" y="132"/>
                  </a:lnTo>
                  <a:lnTo>
                    <a:pt x="386" y="132"/>
                  </a:lnTo>
                  <a:lnTo>
                    <a:pt x="383" y="131"/>
                  </a:lnTo>
                  <a:lnTo>
                    <a:pt x="377" y="131"/>
                  </a:lnTo>
                  <a:lnTo>
                    <a:pt x="370" y="131"/>
                  </a:lnTo>
                  <a:lnTo>
                    <a:pt x="363" y="130"/>
                  </a:lnTo>
                  <a:lnTo>
                    <a:pt x="356" y="130"/>
                  </a:lnTo>
                  <a:lnTo>
                    <a:pt x="349" y="130"/>
                  </a:lnTo>
                  <a:lnTo>
                    <a:pt x="344" y="130"/>
                  </a:lnTo>
                  <a:lnTo>
                    <a:pt x="339" y="131"/>
                  </a:lnTo>
                  <a:lnTo>
                    <a:pt x="334" y="134"/>
                  </a:lnTo>
                  <a:lnTo>
                    <a:pt x="331" y="136"/>
                  </a:lnTo>
                  <a:lnTo>
                    <a:pt x="326" y="139"/>
                  </a:lnTo>
                  <a:lnTo>
                    <a:pt x="322" y="143"/>
                  </a:lnTo>
                  <a:lnTo>
                    <a:pt x="315" y="146"/>
                  </a:lnTo>
                  <a:lnTo>
                    <a:pt x="306" y="151"/>
                  </a:lnTo>
                  <a:lnTo>
                    <a:pt x="295" y="155"/>
                  </a:lnTo>
                  <a:lnTo>
                    <a:pt x="283" y="159"/>
                  </a:lnTo>
                  <a:lnTo>
                    <a:pt x="270" y="164"/>
                  </a:lnTo>
                  <a:lnTo>
                    <a:pt x="257" y="166"/>
                  </a:lnTo>
                  <a:lnTo>
                    <a:pt x="245" y="168"/>
                  </a:lnTo>
                  <a:lnTo>
                    <a:pt x="233" y="170"/>
                  </a:lnTo>
                  <a:lnTo>
                    <a:pt x="224" y="172"/>
                  </a:lnTo>
                  <a:lnTo>
                    <a:pt x="217" y="172"/>
                  </a:lnTo>
                  <a:lnTo>
                    <a:pt x="209" y="172"/>
                  </a:lnTo>
                  <a:lnTo>
                    <a:pt x="198" y="170"/>
                  </a:lnTo>
                  <a:lnTo>
                    <a:pt x="186" y="169"/>
                  </a:lnTo>
                  <a:lnTo>
                    <a:pt x="173" y="167"/>
                  </a:lnTo>
                  <a:lnTo>
                    <a:pt x="160" y="166"/>
                  </a:lnTo>
                  <a:lnTo>
                    <a:pt x="150" y="165"/>
                  </a:lnTo>
                  <a:lnTo>
                    <a:pt x="143" y="164"/>
                  </a:lnTo>
                  <a:lnTo>
                    <a:pt x="141" y="164"/>
                  </a:lnTo>
                  <a:close/>
                </a:path>
              </a:pathLst>
            </a:custGeom>
            <a:solidFill>
              <a:srgbClr val="FF4C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74" name="Freeform 829"/>
            <p:cNvSpPr>
              <a:spLocks/>
            </p:cNvSpPr>
            <p:nvPr/>
          </p:nvSpPr>
          <p:spPr bwMode="auto">
            <a:xfrm flipH="1">
              <a:off x="8898" y="1780"/>
              <a:ext cx="15" cy="29"/>
            </a:xfrm>
            <a:custGeom>
              <a:avLst/>
              <a:gdLst>
                <a:gd name="T0" fmla="*/ 0 w 189"/>
                <a:gd name="T1" fmla="*/ 0 h 235"/>
                <a:gd name="T2" fmla="*/ 0 w 189"/>
                <a:gd name="T3" fmla="*/ 0 h 235"/>
                <a:gd name="T4" fmla="*/ 0 w 189"/>
                <a:gd name="T5" fmla="*/ 0 h 235"/>
                <a:gd name="T6" fmla="*/ 0 w 189"/>
                <a:gd name="T7" fmla="*/ 0 h 235"/>
                <a:gd name="T8" fmla="*/ 0 w 189"/>
                <a:gd name="T9" fmla="*/ 0 h 235"/>
                <a:gd name="T10" fmla="*/ 0 w 189"/>
                <a:gd name="T11" fmla="*/ 0 h 235"/>
                <a:gd name="T12" fmla="*/ 0 w 189"/>
                <a:gd name="T13" fmla="*/ 0 h 235"/>
                <a:gd name="T14" fmla="*/ 0 w 189"/>
                <a:gd name="T15" fmla="*/ 0 h 235"/>
                <a:gd name="T16" fmla="*/ 0 w 189"/>
                <a:gd name="T17" fmla="*/ 0 h 235"/>
                <a:gd name="T18" fmla="*/ 0 w 189"/>
                <a:gd name="T19" fmla="*/ 0 h 235"/>
                <a:gd name="T20" fmla="*/ 0 w 189"/>
                <a:gd name="T21" fmla="*/ 0 h 235"/>
                <a:gd name="T22" fmla="*/ 0 w 189"/>
                <a:gd name="T23" fmla="*/ 0 h 235"/>
                <a:gd name="T24" fmla="*/ 0 w 189"/>
                <a:gd name="T25" fmla="*/ 0 h 235"/>
                <a:gd name="T26" fmla="*/ 0 w 189"/>
                <a:gd name="T27" fmla="*/ 0 h 235"/>
                <a:gd name="T28" fmla="*/ 0 w 189"/>
                <a:gd name="T29" fmla="*/ 0 h 235"/>
                <a:gd name="T30" fmla="*/ 0 w 189"/>
                <a:gd name="T31" fmla="*/ 0 h 235"/>
                <a:gd name="T32" fmla="*/ 0 w 189"/>
                <a:gd name="T33" fmla="*/ 0 h 235"/>
                <a:gd name="T34" fmla="*/ 0 w 189"/>
                <a:gd name="T35" fmla="*/ 0 h 235"/>
                <a:gd name="T36" fmla="*/ 0 w 189"/>
                <a:gd name="T37" fmla="*/ 0 h 235"/>
                <a:gd name="T38" fmla="*/ 0 w 189"/>
                <a:gd name="T39" fmla="*/ 0 h 235"/>
                <a:gd name="T40" fmla="*/ 0 w 189"/>
                <a:gd name="T41" fmla="*/ 0 h 235"/>
                <a:gd name="T42" fmla="*/ 0 w 189"/>
                <a:gd name="T43" fmla="*/ 0 h 235"/>
                <a:gd name="T44" fmla="*/ 0 w 189"/>
                <a:gd name="T45" fmla="*/ 0 h 235"/>
                <a:gd name="T46" fmla="*/ 0 w 189"/>
                <a:gd name="T47" fmla="*/ 0 h 235"/>
                <a:gd name="T48" fmla="*/ 0 w 189"/>
                <a:gd name="T49" fmla="*/ 0 h 235"/>
                <a:gd name="T50" fmla="*/ 0 w 189"/>
                <a:gd name="T51" fmla="*/ 0 h 235"/>
                <a:gd name="T52" fmla="*/ 0 w 189"/>
                <a:gd name="T53" fmla="*/ 0 h 235"/>
                <a:gd name="T54" fmla="*/ 0 w 189"/>
                <a:gd name="T55" fmla="*/ 0 h 235"/>
                <a:gd name="T56" fmla="*/ 0 w 189"/>
                <a:gd name="T57" fmla="*/ 0 h 235"/>
                <a:gd name="T58" fmla="*/ 0 w 189"/>
                <a:gd name="T59" fmla="*/ 0 h 235"/>
                <a:gd name="T60" fmla="*/ 0 w 189"/>
                <a:gd name="T61" fmla="*/ 0 h 235"/>
                <a:gd name="T62" fmla="*/ 0 w 189"/>
                <a:gd name="T63" fmla="*/ 0 h 235"/>
                <a:gd name="T64" fmla="*/ 0 w 189"/>
                <a:gd name="T65" fmla="*/ 0 h 235"/>
                <a:gd name="T66" fmla="*/ 0 w 189"/>
                <a:gd name="T67" fmla="*/ 0 h 235"/>
                <a:gd name="T68" fmla="*/ 0 w 189"/>
                <a:gd name="T69" fmla="*/ 0 h 235"/>
                <a:gd name="T70" fmla="*/ 0 w 189"/>
                <a:gd name="T71" fmla="*/ 0 h 235"/>
                <a:gd name="T72" fmla="*/ 0 w 189"/>
                <a:gd name="T73" fmla="*/ 0 h 235"/>
                <a:gd name="T74" fmla="*/ 0 w 189"/>
                <a:gd name="T75" fmla="*/ 0 h 235"/>
                <a:gd name="T76" fmla="*/ 0 w 189"/>
                <a:gd name="T77" fmla="*/ 0 h 235"/>
                <a:gd name="T78" fmla="*/ 0 w 189"/>
                <a:gd name="T79" fmla="*/ 0 h 235"/>
                <a:gd name="T80" fmla="*/ 0 w 189"/>
                <a:gd name="T81" fmla="*/ 0 h 23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89"/>
                <a:gd name="T124" fmla="*/ 0 h 235"/>
                <a:gd name="T125" fmla="*/ 189 w 189"/>
                <a:gd name="T126" fmla="*/ 235 h 235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89" h="235">
                  <a:moveTo>
                    <a:pt x="161" y="95"/>
                  </a:moveTo>
                  <a:lnTo>
                    <a:pt x="168" y="108"/>
                  </a:lnTo>
                  <a:lnTo>
                    <a:pt x="175" y="123"/>
                  </a:lnTo>
                  <a:lnTo>
                    <a:pt x="180" y="140"/>
                  </a:lnTo>
                  <a:lnTo>
                    <a:pt x="184" y="156"/>
                  </a:lnTo>
                  <a:lnTo>
                    <a:pt x="188" y="172"/>
                  </a:lnTo>
                  <a:lnTo>
                    <a:pt x="189" y="188"/>
                  </a:lnTo>
                  <a:lnTo>
                    <a:pt x="188" y="205"/>
                  </a:lnTo>
                  <a:lnTo>
                    <a:pt x="183" y="221"/>
                  </a:lnTo>
                  <a:lnTo>
                    <a:pt x="176" y="227"/>
                  </a:lnTo>
                  <a:lnTo>
                    <a:pt x="168" y="232"/>
                  </a:lnTo>
                  <a:lnTo>
                    <a:pt x="160" y="235"/>
                  </a:lnTo>
                  <a:lnTo>
                    <a:pt x="152" y="235"/>
                  </a:lnTo>
                  <a:lnTo>
                    <a:pt x="150" y="227"/>
                  </a:lnTo>
                  <a:lnTo>
                    <a:pt x="151" y="219"/>
                  </a:lnTo>
                  <a:lnTo>
                    <a:pt x="153" y="210"/>
                  </a:lnTo>
                  <a:lnTo>
                    <a:pt x="154" y="202"/>
                  </a:lnTo>
                  <a:lnTo>
                    <a:pt x="148" y="174"/>
                  </a:lnTo>
                  <a:lnTo>
                    <a:pt x="140" y="146"/>
                  </a:lnTo>
                  <a:lnTo>
                    <a:pt x="128" y="120"/>
                  </a:lnTo>
                  <a:lnTo>
                    <a:pt x="113" y="95"/>
                  </a:lnTo>
                  <a:lnTo>
                    <a:pt x="94" y="72"/>
                  </a:lnTo>
                  <a:lnTo>
                    <a:pt x="74" y="51"/>
                  </a:lnTo>
                  <a:lnTo>
                    <a:pt x="51" y="34"/>
                  </a:lnTo>
                  <a:lnTo>
                    <a:pt x="25" y="19"/>
                  </a:lnTo>
                  <a:lnTo>
                    <a:pt x="17" y="15"/>
                  </a:lnTo>
                  <a:lnTo>
                    <a:pt x="8" y="14"/>
                  </a:lnTo>
                  <a:lnTo>
                    <a:pt x="0" y="12"/>
                  </a:lnTo>
                  <a:lnTo>
                    <a:pt x="0" y="2"/>
                  </a:lnTo>
                  <a:lnTo>
                    <a:pt x="1" y="1"/>
                  </a:lnTo>
                  <a:lnTo>
                    <a:pt x="3" y="1"/>
                  </a:lnTo>
                  <a:lnTo>
                    <a:pt x="7" y="1"/>
                  </a:lnTo>
                  <a:lnTo>
                    <a:pt x="9" y="0"/>
                  </a:lnTo>
                  <a:lnTo>
                    <a:pt x="32" y="2"/>
                  </a:lnTo>
                  <a:lnTo>
                    <a:pt x="54" y="8"/>
                  </a:lnTo>
                  <a:lnTo>
                    <a:pt x="75" y="17"/>
                  </a:lnTo>
                  <a:lnTo>
                    <a:pt x="94" y="29"/>
                  </a:lnTo>
                  <a:lnTo>
                    <a:pt x="113" y="43"/>
                  </a:lnTo>
                  <a:lnTo>
                    <a:pt x="130" y="59"/>
                  </a:lnTo>
                  <a:lnTo>
                    <a:pt x="146" y="76"/>
                  </a:lnTo>
                  <a:lnTo>
                    <a:pt x="161" y="9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75" name="Freeform 830"/>
            <p:cNvSpPr>
              <a:spLocks/>
            </p:cNvSpPr>
            <p:nvPr/>
          </p:nvSpPr>
          <p:spPr bwMode="auto">
            <a:xfrm flipH="1">
              <a:off x="8924" y="1782"/>
              <a:ext cx="26" cy="28"/>
            </a:xfrm>
            <a:custGeom>
              <a:avLst/>
              <a:gdLst>
                <a:gd name="T0" fmla="*/ 0 w 306"/>
                <a:gd name="T1" fmla="*/ 0 h 227"/>
                <a:gd name="T2" fmla="*/ 0 w 306"/>
                <a:gd name="T3" fmla="*/ 0 h 227"/>
                <a:gd name="T4" fmla="*/ 0 w 306"/>
                <a:gd name="T5" fmla="*/ 0 h 227"/>
                <a:gd name="T6" fmla="*/ 0 w 306"/>
                <a:gd name="T7" fmla="*/ 0 h 227"/>
                <a:gd name="T8" fmla="*/ 0 w 306"/>
                <a:gd name="T9" fmla="*/ 0 h 227"/>
                <a:gd name="T10" fmla="*/ 0 w 306"/>
                <a:gd name="T11" fmla="*/ 0 h 227"/>
                <a:gd name="T12" fmla="*/ 0 w 306"/>
                <a:gd name="T13" fmla="*/ 0 h 227"/>
                <a:gd name="T14" fmla="*/ 0 w 306"/>
                <a:gd name="T15" fmla="*/ 0 h 227"/>
                <a:gd name="T16" fmla="*/ 0 w 306"/>
                <a:gd name="T17" fmla="*/ 0 h 227"/>
                <a:gd name="T18" fmla="*/ 0 w 306"/>
                <a:gd name="T19" fmla="*/ 0 h 227"/>
                <a:gd name="T20" fmla="*/ 0 w 306"/>
                <a:gd name="T21" fmla="*/ 0 h 227"/>
                <a:gd name="T22" fmla="*/ 0 w 306"/>
                <a:gd name="T23" fmla="*/ 0 h 227"/>
                <a:gd name="T24" fmla="*/ 0 w 306"/>
                <a:gd name="T25" fmla="*/ 0 h 227"/>
                <a:gd name="T26" fmla="*/ 0 w 306"/>
                <a:gd name="T27" fmla="*/ 0 h 227"/>
                <a:gd name="T28" fmla="*/ 0 w 306"/>
                <a:gd name="T29" fmla="*/ 0 h 227"/>
                <a:gd name="T30" fmla="*/ 0 w 306"/>
                <a:gd name="T31" fmla="*/ 0 h 227"/>
                <a:gd name="T32" fmla="*/ 0 w 306"/>
                <a:gd name="T33" fmla="*/ 0 h 227"/>
                <a:gd name="T34" fmla="*/ 0 w 306"/>
                <a:gd name="T35" fmla="*/ 0 h 227"/>
                <a:gd name="T36" fmla="*/ 0 w 306"/>
                <a:gd name="T37" fmla="*/ 0 h 227"/>
                <a:gd name="T38" fmla="*/ 0 w 306"/>
                <a:gd name="T39" fmla="*/ 0 h 227"/>
                <a:gd name="T40" fmla="*/ 0 w 306"/>
                <a:gd name="T41" fmla="*/ 0 h 227"/>
                <a:gd name="T42" fmla="*/ 0 w 306"/>
                <a:gd name="T43" fmla="*/ 0 h 227"/>
                <a:gd name="T44" fmla="*/ 0 w 306"/>
                <a:gd name="T45" fmla="*/ 0 h 227"/>
                <a:gd name="T46" fmla="*/ 0 w 306"/>
                <a:gd name="T47" fmla="*/ 0 h 227"/>
                <a:gd name="T48" fmla="*/ 0 w 306"/>
                <a:gd name="T49" fmla="*/ 0 h 227"/>
                <a:gd name="T50" fmla="*/ 0 w 306"/>
                <a:gd name="T51" fmla="*/ 0 h 227"/>
                <a:gd name="T52" fmla="*/ 0 w 306"/>
                <a:gd name="T53" fmla="*/ 0 h 227"/>
                <a:gd name="T54" fmla="*/ 0 w 306"/>
                <a:gd name="T55" fmla="*/ 0 h 227"/>
                <a:gd name="T56" fmla="*/ 0 w 306"/>
                <a:gd name="T57" fmla="*/ 0 h 227"/>
                <a:gd name="T58" fmla="*/ 0 w 306"/>
                <a:gd name="T59" fmla="*/ 0 h 227"/>
                <a:gd name="T60" fmla="*/ 0 w 306"/>
                <a:gd name="T61" fmla="*/ 0 h 227"/>
                <a:gd name="T62" fmla="*/ 0 w 306"/>
                <a:gd name="T63" fmla="*/ 0 h 227"/>
                <a:gd name="T64" fmla="*/ 0 w 306"/>
                <a:gd name="T65" fmla="*/ 0 h 227"/>
                <a:gd name="T66" fmla="*/ 0 w 306"/>
                <a:gd name="T67" fmla="*/ 0 h 227"/>
                <a:gd name="T68" fmla="*/ 0 w 306"/>
                <a:gd name="T69" fmla="*/ 0 h 227"/>
                <a:gd name="T70" fmla="*/ 0 w 306"/>
                <a:gd name="T71" fmla="*/ 0 h 227"/>
                <a:gd name="T72" fmla="*/ 0 w 306"/>
                <a:gd name="T73" fmla="*/ 0 h 227"/>
                <a:gd name="T74" fmla="*/ 0 w 306"/>
                <a:gd name="T75" fmla="*/ 0 h 22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06"/>
                <a:gd name="T115" fmla="*/ 0 h 227"/>
                <a:gd name="T116" fmla="*/ 306 w 306"/>
                <a:gd name="T117" fmla="*/ 227 h 227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06" h="227">
                  <a:moveTo>
                    <a:pt x="306" y="7"/>
                  </a:moveTo>
                  <a:lnTo>
                    <a:pt x="306" y="11"/>
                  </a:lnTo>
                  <a:lnTo>
                    <a:pt x="302" y="14"/>
                  </a:lnTo>
                  <a:lnTo>
                    <a:pt x="298" y="15"/>
                  </a:lnTo>
                  <a:lnTo>
                    <a:pt x="293" y="17"/>
                  </a:lnTo>
                  <a:lnTo>
                    <a:pt x="272" y="19"/>
                  </a:lnTo>
                  <a:lnTo>
                    <a:pt x="253" y="24"/>
                  </a:lnTo>
                  <a:lnTo>
                    <a:pt x="233" y="30"/>
                  </a:lnTo>
                  <a:lnTo>
                    <a:pt x="215" y="37"/>
                  </a:lnTo>
                  <a:lnTo>
                    <a:pt x="196" y="45"/>
                  </a:lnTo>
                  <a:lnTo>
                    <a:pt x="178" y="53"/>
                  </a:lnTo>
                  <a:lnTo>
                    <a:pt x="159" y="61"/>
                  </a:lnTo>
                  <a:lnTo>
                    <a:pt x="141" y="67"/>
                  </a:lnTo>
                  <a:lnTo>
                    <a:pt x="127" y="76"/>
                  </a:lnTo>
                  <a:lnTo>
                    <a:pt x="111" y="86"/>
                  </a:lnTo>
                  <a:lnTo>
                    <a:pt x="96" y="97"/>
                  </a:lnTo>
                  <a:lnTo>
                    <a:pt x="81" y="107"/>
                  </a:lnTo>
                  <a:lnTo>
                    <a:pt x="67" y="120"/>
                  </a:lnTo>
                  <a:lnTo>
                    <a:pt x="57" y="133"/>
                  </a:lnTo>
                  <a:lnTo>
                    <a:pt x="51" y="150"/>
                  </a:lnTo>
                  <a:lnTo>
                    <a:pt x="51" y="168"/>
                  </a:lnTo>
                  <a:lnTo>
                    <a:pt x="57" y="176"/>
                  </a:lnTo>
                  <a:lnTo>
                    <a:pt x="63" y="184"/>
                  </a:lnTo>
                  <a:lnTo>
                    <a:pt x="69" y="191"/>
                  </a:lnTo>
                  <a:lnTo>
                    <a:pt x="78" y="196"/>
                  </a:lnTo>
                  <a:lnTo>
                    <a:pt x="86" y="200"/>
                  </a:lnTo>
                  <a:lnTo>
                    <a:pt x="95" y="203"/>
                  </a:lnTo>
                  <a:lnTo>
                    <a:pt x="104" y="205"/>
                  </a:lnTo>
                  <a:lnTo>
                    <a:pt x="114" y="205"/>
                  </a:lnTo>
                  <a:lnTo>
                    <a:pt x="117" y="205"/>
                  </a:lnTo>
                  <a:lnTo>
                    <a:pt x="120" y="204"/>
                  </a:lnTo>
                  <a:lnTo>
                    <a:pt x="122" y="204"/>
                  </a:lnTo>
                  <a:lnTo>
                    <a:pt x="126" y="204"/>
                  </a:lnTo>
                  <a:lnTo>
                    <a:pt x="128" y="205"/>
                  </a:lnTo>
                  <a:lnTo>
                    <a:pt x="128" y="207"/>
                  </a:lnTo>
                  <a:lnTo>
                    <a:pt x="128" y="211"/>
                  </a:lnTo>
                  <a:lnTo>
                    <a:pt x="127" y="213"/>
                  </a:lnTo>
                  <a:lnTo>
                    <a:pt x="119" y="219"/>
                  </a:lnTo>
                  <a:lnTo>
                    <a:pt x="111" y="222"/>
                  </a:lnTo>
                  <a:lnTo>
                    <a:pt x="102" y="226"/>
                  </a:lnTo>
                  <a:lnTo>
                    <a:pt x="93" y="227"/>
                  </a:lnTo>
                  <a:lnTo>
                    <a:pt x="82" y="227"/>
                  </a:lnTo>
                  <a:lnTo>
                    <a:pt x="72" y="227"/>
                  </a:lnTo>
                  <a:lnTo>
                    <a:pt x="63" y="226"/>
                  </a:lnTo>
                  <a:lnTo>
                    <a:pt x="53" y="224"/>
                  </a:lnTo>
                  <a:lnTo>
                    <a:pt x="45" y="220"/>
                  </a:lnTo>
                  <a:lnTo>
                    <a:pt x="36" y="215"/>
                  </a:lnTo>
                  <a:lnTo>
                    <a:pt x="26" y="209"/>
                  </a:lnTo>
                  <a:lnTo>
                    <a:pt x="18" y="203"/>
                  </a:lnTo>
                  <a:lnTo>
                    <a:pt x="10" y="196"/>
                  </a:lnTo>
                  <a:lnTo>
                    <a:pt x="4" y="186"/>
                  </a:lnTo>
                  <a:lnTo>
                    <a:pt x="0" y="177"/>
                  </a:lnTo>
                  <a:lnTo>
                    <a:pt x="0" y="166"/>
                  </a:lnTo>
                  <a:lnTo>
                    <a:pt x="1" y="150"/>
                  </a:lnTo>
                  <a:lnTo>
                    <a:pt x="5" y="133"/>
                  </a:lnTo>
                  <a:lnTo>
                    <a:pt x="10" y="117"/>
                  </a:lnTo>
                  <a:lnTo>
                    <a:pt x="16" y="102"/>
                  </a:lnTo>
                  <a:lnTo>
                    <a:pt x="26" y="90"/>
                  </a:lnTo>
                  <a:lnTo>
                    <a:pt x="37" y="77"/>
                  </a:lnTo>
                  <a:lnTo>
                    <a:pt x="50" y="65"/>
                  </a:lnTo>
                  <a:lnTo>
                    <a:pt x="64" y="56"/>
                  </a:lnTo>
                  <a:lnTo>
                    <a:pt x="84" y="45"/>
                  </a:lnTo>
                  <a:lnTo>
                    <a:pt x="106" y="35"/>
                  </a:lnTo>
                  <a:lnTo>
                    <a:pt x="128" y="26"/>
                  </a:lnTo>
                  <a:lnTo>
                    <a:pt x="151" y="19"/>
                  </a:lnTo>
                  <a:lnTo>
                    <a:pt x="174" y="12"/>
                  </a:lnTo>
                  <a:lnTo>
                    <a:pt x="197" y="7"/>
                  </a:lnTo>
                  <a:lnTo>
                    <a:pt x="222" y="3"/>
                  </a:lnTo>
                  <a:lnTo>
                    <a:pt x="246" y="0"/>
                  </a:lnTo>
                  <a:lnTo>
                    <a:pt x="254" y="0"/>
                  </a:lnTo>
                  <a:lnTo>
                    <a:pt x="262" y="1"/>
                  </a:lnTo>
                  <a:lnTo>
                    <a:pt x="269" y="0"/>
                  </a:lnTo>
                  <a:lnTo>
                    <a:pt x="277" y="0"/>
                  </a:lnTo>
                  <a:lnTo>
                    <a:pt x="285" y="1"/>
                  </a:lnTo>
                  <a:lnTo>
                    <a:pt x="292" y="2"/>
                  </a:lnTo>
                  <a:lnTo>
                    <a:pt x="299" y="3"/>
                  </a:lnTo>
                  <a:lnTo>
                    <a:pt x="306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76" name="Freeform 831"/>
            <p:cNvSpPr>
              <a:spLocks/>
            </p:cNvSpPr>
            <p:nvPr/>
          </p:nvSpPr>
          <p:spPr bwMode="auto">
            <a:xfrm flipH="1">
              <a:off x="8914" y="1794"/>
              <a:ext cx="27" cy="11"/>
            </a:xfrm>
            <a:custGeom>
              <a:avLst/>
              <a:gdLst>
                <a:gd name="T0" fmla="*/ 0 w 316"/>
                <a:gd name="T1" fmla="*/ 0 h 84"/>
                <a:gd name="T2" fmla="*/ 0 w 316"/>
                <a:gd name="T3" fmla="*/ 0 h 84"/>
                <a:gd name="T4" fmla="*/ 0 w 316"/>
                <a:gd name="T5" fmla="*/ 0 h 84"/>
                <a:gd name="T6" fmla="*/ 0 w 316"/>
                <a:gd name="T7" fmla="*/ 0 h 84"/>
                <a:gd name="T8" fmla="*/ 0 w 316"/>
                <a:gd name="T9" fmla="*/ 0 h 84"/>
                <a:gd name="T10" fmla="*/ 0 w 316"/>
                <a:gd name="T11" fmla="*/ 0 h 84"/>
                <a:gd name="T12" fmla="*/ 0 w 316"/>
                <a:gd name="T13" fmla="*/ 0 h 84"/>
                <a:gd name="T14" fmla="*/ 0 w 316"/>
                <a:gd name="T15" fmla="*/ 0 h 84"/>
                <a:gd name="T16" fmla="*/ 0 w 316"/>
                <a:gd name="T17" fmla="*/ 0 h 84"/>
                <a:gd name="T18" fmla="*/ 0 w 316"/>
                <a:gd name="T19" fmla="*/ 0 h 84"/>
                <a:gd name="T20" fmla="*/ 0 w 316"/>
                <a:gd name="T21" fmla="*/ 0 h 84"/>
                <a:gd name="T22" fmla="*/ 0 w 316"/>
                <a:gd name="T23" fmla="*/ 0 h 84"/>
                <a:gd name="T24" fmla="*/ 0 w 316"/>
                <a:gd name="T25" fmla="*/ 0 h 84"/>
                <a:gd name="T26" fmla="*/ 0 w 316"/>
                <a:gd name="T27" fmla="*/ 0 h 84"/>
                <a:gd name="T28" fmla="*/ 0 w 316"/>
                <a:gd name="T29" fmla="*/ 0 h 84"/>
                <a:gd name="T30" fmla="*/ 0 w 316"/>
                <a:gd name="T31" fmla="*/ 0 h 84"/>
                <a:gd name="T32" fmla="*/ 0 w 316"/>
                <a:gd name="T33" fmla="*/ 0 h 84"/>
                <a:gd name="T34" fmla="*/ 0 w 316"/>
                <a:gd name="T35" fmla="*/ 0 h 84"/>
                <a:gd name="T36" fmla="*/ 0 w 316"/>
                <a:gd name="T37" fmla="*/ 0 h 84"/>
                <a:gd name="T38" fmla="*/ 0 w 316"/>
                <a:gd name="T39" fmla="*/ 0 h 84"/>
                <a:gd name="T40" fmla="*/ 0 w 316"/>
                <a:gd name="T41" fmla="*/ 0 h 84"/>
                <a:gd name="T42" fmla="*/ 0 w 316"/>
                <a:gd name="T43" fmla="*/ 0 h 84"/>
                <a:gd name="T44" fmla="*/ 0 w 316"/>
                <a:gd name="T45" fmla="*/ 0 h 84"/>
                <a:gd name="T46" fmla="*/ 0 w 316"/>
                <a:gd name="T47" fmla="*/ 0 h 84"/>
                <a:gd name="T48" fmla="*/ 0 w 316"/>
                <a:gd name="T49" fmla="*/ 0 h 84"/>
                <a:gd name="T50" fmla="*/ 0 w 316"/>
                <a:gd name="T51" fmla="*/ 0 h 84"/>
                <a:gd name="T52" fmla="*/ 0 w 316"/>
                <a:gd name="T53" fmla="*/ 0 h 84"/>
                <a:gd name="T54" fmla="*/ 0 w 316"/>
                <a:gd name="T55" fmla="*/ 0 h 84"/>
                <a:gd name="T56" fmla="*/ 0 w 316"/>
                <a:gd name="T57" fmla="*/ 0 h 84"/>
                <a:gd name="T58" fmla="*/ 0 w 316"/>
                <a:gd name="T59" fmla="*/ 0 h 84"/>
                <a:gd name="T60" fmla="*/ 0 w 316"/>
                <a:gd name="T61" fmla="*/ 0 h 84"/>
                <a:gd name="T62" fmla="*/ 0 w 316"/>
                <a:gd name="T63" fmla="*/ 0 h 84"/>
                <a:gd name="T64" fmla="*/ 0 w 316"/>
                <a:gd name="T65" fmla="*/ 0 h 84"/>
                <a:gd name="T66" fmla="*/ 0 w 316"/>
                <a:gd name="T67" fmla="*/ 0 h 84"/>
                <a:gd name="T68" fmla="*/ 0 w 316"/>
                <a:gd name="T69" fmla="*/ 0 h 84"/>
                <a:gd name="T70" fmla="*/ 0 w 316"/>
                <a:gd name="T71" fmla="*/ 0 h 84"/>
                <a:gd name="T72" fmla="*/ 0 w 316"/>
                <a:gd name="T73" fmla="*/ 0 h 84"/>
                <a:gd name="T74" fmla="*/ 0 w 316"/>
                <a:gd name="T75" fmla="*/ 0 h 84"/>
                <a:gd name="T76" fmla="*/ 0 w 316"/>
                <a:gd name="T77" fmla="*/ 0 h 84"/>
                <a:gd name="T78" fmla="*/ 0 w 316"/>
                <a:gd name="T79" fmla="*/ 0 h 84"/>
                <a:gd name="T80" fmla="*/ 0 w 316"/>
                <a:gd name="T81" fmla="*/ 0 h 84"/>
                <a:gd name="T82" fmla="*/ 0 w 316"/>
                <a:gd name="T83" fmla="*/ 0 h 84"/>
                <a:gd name="T84" fmla="*/ 0 w 316"/>
                <a:gd name="T85" fmla="*/ 0 h 84"/>
                <a:gd name="T86" fmla="*/ 0 w 316"/>
                <a:gd name="T87" fmla="*/ 0 h 84"/>
                <a:gd name="T88" fmla="*/ 0 w 316"/>
                <a:gd name="T89" fmla="*/ 0 h 84"/>
                <a:gd name="T90" fmla="*/ 0 w 316"/>
                <a:gd name="T91" fmla="*/ 0 h 84"/>
                <a:gd name="T92" fmla="*/ 0 w 316"/>
                <a:gd name="T93" fmla="*/ 0 h 84"/>
                <a:gd name="T94" fmla="*/ 0 w 316"/>
                <a:gd name="T95" fmla="*/ 0 h 84"/>
                <a:gd name="T96" fmla="*/ 0 w 316"/>
                <a:gd name="T97" fmla="*/ 0 h 84"/>
                <a:gd name="T98" fmla="*/ 0 w 316"/>
                <a:gd name="T99" fmla="*/ 0 h 84"/>
                <a:gd name="T100" fmla="*/ 0 w 316"/>
                <a:gd name="T101" fmla="*/ 0 h 84"/>
                <a:gd name="T102" fmla="*/ 0 w 316"/>
                <a:gd name="T103" fmla="*/ 0 h 84"/>
                <a:gd name="T104" fmla="*/ 0 w 316"/>
                <a:gd name="T105" fmla="*/ 0 h 84"/>
                <a:gd name="T106" fmla="*/ 0 w 316"/>
                <a:gd name="T107" fmla="*/ 0 h 84"/>
                <a:gd name="T108" fmla="*/ 0 w 316"/>
                <a:gd name="T109" fmla="*/ 0 h 84"/>
                <a:gd name="T110" fmla="*/ 0 w 316"/>
                <a:gd name="T111" fmla="*/ 0 h 84"/>
                <a:gd name="T112" fmla="*/ 0 w 316"/>
                <a:gd name="T113" fmla="*/ 0 h 8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316"/>
                <a:gd name="T172" fmla="*/ 0 h 84"/>
                <a:gd name="T173" fmla="*/ 316 w 316"/>
                <a:gd name="T174" fmla="*/ 84 h 8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316" h="84">
                  <a:moveTo>
                    <a:pt x="115" y="38"/>
                  </a:moveTo>
                  <a:lnTo>
                    <a:pt x="123" y="39"/>
                  </a:lnTo>
                  <a:lnTo>
                    <a:pt x="129" y="39"/>
                  </a:lnTo>
                  <a:lnTo>
                    <a:pt x="138" y="39"/>
                  </a:lnTo>
                  <a:lnTo>
                    <a:pt x="144" y="39"/>
                  </a:lnTo>
                  <a:lnTo>
                    <a:pt x="151" y="38"/>
                  </a:lnTo>
                  <a:lnTo>
                    <a:pt x="158" y="38"/>
                  </a:lnTo>
                  <a:lnTo>
                    <a:pt x="166" y="37"/>
                  </a:lnTo>
                  <a:lnTo>
                    <a:pt x="173" y="36"/>
                  </a:lnTo>
                  <a:lnTo>
                    <a:pt x="189" y="30"/>
                  </a:lnTo>
                  <a:lnTo>
                    <a:pt x="207" y="24"/>
                  </a:lnTo>
                  <a:lnTo>
                    <a:pt x="225" y="20"/>
                  </a:lnTo>
                  <a:lnTo>
                    <a:pt x="242" y="16"/>
                  </a:lnTo>
                  <a:lnTo>
                    <a:pt x="261" y="13"/>
                  </a:lnTo>
                  <a:lnTo>
                    <a:pt x="279" y="12"/>
                  </a:lnTo>
                  <a:lnTo>
                    <a:pt x="298" y="12"/>
                  </a:lnTo>
                  <a:lnTo>
                    <a:pt x="316" y="14"/>
                  </a:lnTo>
                  <a:lnTo>
                    <a:pt x="312" y="23"/>
                  </a:lnTo>
                  <a:lnTo>
                    <a:pt x="303" y="26"/>
                  </a:lnTo>
                  <a:lnTo>
                    <a:pt x="293" y="29"/>
                  </a:lnTo>
                  <a:lnTo>
                    <a:pt x="285" y="33"/>
                  </a:lnTo>
                  <a:lnTo>
                    <a:pt x="274" y="39"/>
                  </a:lnTo>
                  <a:lnTo>
                    <a:pt x="261" y="44"/>
                  </a:lnTo>
                  <a:lnTo>
                    <a:pt x="249" y="48"/>
                  </a:lnTo>
                  <a:lnTo>
                    <a:pt x="238" y="52"/>
                  </a:lnTo>
                  <a:lnTo>
                    <a:pt x="225" y="56"/>
                  </a:lnTo>
                  <a:lnTo>
                    <a:pt x="214" y="61"/>
                  </a:lnTo>
                  <a:lnTo>
                    <a:pt x="202" y="66"/>
                  </a:lnTo>
                  <a:lnTo>
                    <a:pt x="191" y="71"/>
                  </a:lnTo>
                  <a:lnTo>
                    <a:pt x="173" y="76"/>
                  </a:lnTo>
                  <a:lnTo>
                    <a:pt x="156" y="79"/>
                  </a:lnTo>
                  <a:lnTo>
                    <a:pt x="138" y="83"/>
                  </a:lnTo>
                  <a:lnTo>
                    <a:pt x="119" y="84"/>
                  </a:lnTo>
                  <a:lnTo>
                    <a:pt x="101" y="83"/>
                  </a:lnTo>
                  <a:lnTo>
                    <a:pt x="82" y="79"/>
                  </a:lnTo>
                  <a:lnTo>
                    <a:pt x="66" y="73"/>
                  </a:lnTo>
                  <a:lnTo>
                    <a:pt x="51" y="62"/>
                  </a:lnTo>
                  <a:lnTo>
                    <a:pt x="44" y="59"/>
                  </a:lnTo>
                  <a:lnTo>
                    <a:pt x="37" y="54"/>
                  </a:lnTo>
                  <a:lnTo>
                    <a:pt x="30" y="50"/>
                  </a:lnTo>
                  <a:lnTo>
                    <a:pt x="25" y="45"/>
                  </a:lnTo>
                  <a:lnTo>
                    <a:pt x="18" y="39"/>
                  </a:lnTo>
                  <a:lnTo>
                    <a:pt x="12" y="35"/>
                  </a:lnTo>
                  <a:lnTo>
                    <a:pt x="6" y="29"/>
                  </a:lnTo>
                  <a:lnTo>
                    <a:pt x="0" y="23"/>
                  </a:lnTo>
                  <a:lnTo>
                    <a:pt x="4" y="14"/>
                  </a:lnTo>
                  <a:lnTo>
                    <a:pt x="11" y="8"/>
                  </a:lnTo>
                  <a:lnTo>
                    <a:pt x="21" y="3"/>
                  </a:lnTo>
                  <a:lnTo>
                    <a:pt x="30" y="0"/>
                  </a:lnTo>
                  <a:lnTo>
                    <a:pt x="42" y="1"/>
                  </a:lnTo>
                  <a:lnTo>
                    <a:pt x="53" y="6"/>
                  </a:lnTo>
                  <a:lnTo>
                    <a:pt x="63" y="12"/>
                  </a:lnTo>
                  <a:lnTo>
                    <a:pt x="73" y="18"/>
                  </a:lnTo>
                  <a:lnTo>
                    <a:pt x="82" y="25"/>
                  </a:lnTo>
                  <a:lnTo>
                    <a:pt x="91" y="31"/>
                  </a:lnTo>
                  <a:lnTo>
                    <a:pt x="103" y="36"/>
                  </a:lnTo>
                  <a:lnTo>
                    <a:pt x="115" y="3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77" name="Freeform 832"/>
            <p:cNvSpPr>
              <a:spLocks/>
            </p:cNvSpPr>
            <p:nvPr/>
          </p:nvSpPr>
          <p:spPr bwMode="auto">
            <a:xfrm flipH="1">
              <a:off x="8903" y="1798"/>
              <a:ext cx="11" cy="21"/>
            </a:xfrm>
            <a:custGeom>
              <a:avLst/>
              <a:gdLst>
                <a:gd name="T0" fmla="*/ 0 w 127"/>
                <a:gd name="T1" fmla="*/ 0 h 167"/>
                <a:gd name="T2" fmla="*/ 0 w 127"/>
                <a:gd name="T3" fmla="*/ 0 h 167"/>
                <a:gd name="T4" fmla="*/ 0 w 127"/>
                <a:gd name="T5" fmla="*/ 0 h 167"/>
                <a:gd name="T6" fmla="*/ 0 w 127"/>
                <a:gd name="T7" fmla="*/ 0 h 167"/>
                <a:gd name="T8" fmla="*/ 0 w 127"/>
                <a:gd name="T9" fmla="*/ 0 h 167"/>
                <a:gd name="T10" fmla="*/ 0 w 127"/>
                <a:gd name="T11" fmla="*/ 0 h 167"/>
                <a:gd name="T12" fmla="*/ 0 w 127"/>
                <a:gd name="T13" fmla="*/ 0 h 167"/>
                <a:gd name="T14" fmla="*/ 0 w 127"/>
                <a:gd name="T15" fmla="*/ 0 h 167"/>
                <a:gd name="T16" fmla="*/ 0 w 127"/>
                <a:gd name="T17" fmla="*/ 0 h 167"/>
                <a:gd name="T18" fmla="*/ 0 w 127"/>
                <a:gd name="T19" fmla="*/ 0 h 167"/>
                <a:gd name="T20" fmla="*/ 0 w 127"/>
                <a:gd name="T21" fmla="*/ 0 h 167"/>
                <a:gd name="T22" fmla="*/ 0 w 127"/>
                <a:gd name="T23" fmla="*/ 0 h 167"/>
                <a:gd name="T24" fmla="*/ 0 w 127"/>
                <a:gd name="T25" fmla="*/ 0 h 167"/>
                <a:gd name="T26" fmla="*/ 0 w 127"/>
                <a:gd name="T27" fmla="*/ 0 h 167"/>
                <a:gd name="T28" fmla="*/ 0 w 127"/>
                <a:gd name="T29" fmla="*/ 0 h 167"/>
                <a:gd name="T30" fmla="*/ 0 w 127"/>
                <a:gd name="T31" fmla="*/ 0 h 167"/>
                <a:gd name="T32" fmla="*/ 0 w 127"/>
                <a:gd name="T33" fmla="*/ 0 h 167"/>
                <a:gd name="T34" fmla="*/ 0 w 127"/>
                <a:gd name="T35" fmla="*/ 0 h 167"/>
                <a:gd name="T36" fmla="*/ 0 w 127"/>
                <a:gd name="T37" fmla="*/ 0 h 167"/>
                <a:gd name="T38" fmla="*/ 0 w 127"/>
                <a:gd name="T39" fmla="*/ 0 h 167"/>
                <a:gd name="T40" fmla="*/ 0 w 127"/>
                <a:gd name="T41" fmla="*/ 0 h 167"/>
                <a:gd name="T42" fmla="*/ 0 w 127"/>
                <a:gd name="T43" fmla="*/ 0 h 167"/>
                <a:gd name="T44" fmla="*/ 0 w 127"/>
                <a:gd name="T45" fmla="*/ 0 h 167"/>
                <a:gd name="T46" fmla="*/ 0 w 127"/>
                <a:gd name="T47" fmla="*/ 0 h 167"/>
                <a:gd name="T48" fmla="*/ 0 w 127"/>
                <a:gd name="T49" fmla="*/ 0 h 167"/>
                <a:gd name="T50" fmla="*/ 0 w 127"/>
                <a:gd name="T51" fmla="*/ 0 h 167"/>
                <a:gd name="T52" fmla="*/ 0 w 127"/>
                <a:gd name="T53" fmla="*/ 0 h 167"/>
                <a:gd name="T54" fmla="*/ 0 w 127"/>
                <a:gd name="T55" fmla="*/ 0 h 167"/>
                <a:gd name="T56" fmla="*/ 0 w 127"/>
                <a:gd name="T57" fmla="*/ 0 h 167"/>
                <a:gd name="T58" fmla="*/ 0 w 127"/>
                <a:gd name="T59" fmla="*/ 0 h 167"/>
                <a:gd name="T60" fmla="*/ 0 w 127"/>
                <a:gd name="T61" fmla="*/ 0 h 167"/>
                <a:gd name="T62" fmla="*/ 0 w 127"/>
                <a:gd name="T63" fmla="*/ 0 h 167"/>
                <a:gd name="T64" fmla="*/ 0 w 127"/>
                <a:gd name="T65" fmla="*/ 0 h 167"/>
                <a:gd name="T66" fmla="*/ 0 w 127"/>
                <a:gd name="T67" fmla="*/ 0 h 167"/>
                <a:gd name="T68" fmla="*/ 0 w 127"/>
                <a:gd name="T69" fmla="*/ 0 h 167"/>
                <a:gd name="T70" fmla="*/ 0 w 127"/>
                <a:gd name="T71" fmla="*/ 0 h 167"/>
                <a:gd name="T72" fmla="*/ 0 w 127"/>
                <a:gd name="T73" fmla="*/ 0 h 167"/>
                <a:gd name="T74" fmla="*/ 0 w 127"/>
                <a:gd name="T75" fmla="*/ 0 h 167"/>
                <a:gd name="T76" fmla="*/ 0 w 127"/>
                <a:gd name="T77" fmla="*/ 0 h 167"/>
                <a:gd name="T78" fmla="*/ 0 w 127"/>
                <a:gd name="T79" fmla="*/ 0 h 167"/>
                <a:gd name="T80" fmla="*/ 0 w 127"/>
                <a:gd name="T81" fmla="*/ 0 h 167"/>
                <a:gd name="T82" fmla="*/ 0 w 127"/>
                <a:gd name="T83" fmla="*/ 0 h 167"/>
                <a:gd name="T84" fmla="*/ 0 w 127"/>
                <a:gd name="T85" fmla="*/ 0 h 167"/>
                <a:gd name="T86" fmla="*/ 0 w 127"/>
                <a:gd name="T87" fmla="*/ 0 h 167"/>
                <a:gd name="T88" fmla="*/ 0 w 127"/>
                <a:gd name="T89" fmla="*/ 0 h 167"/>
                <a:gd name="T90" fmla="*/ 0 w 127"/>
                <a:gd name="T91" fmla="*/ 0 h 167"/>
                <a:gd name="T92" fmla="*/ 0 w 127"/>
                <a:gd name="T93" fmla="*/ 0 h 167"/>
                <a:gd name="T94" fmla="*/ 0 w 127"/>
                <a:gd name="T95" fmla="*/ 0 h 167"/>
                <a:gd name="T96" fmla="*/ 0 w 127"/>
                <a:gd name="T97" fmla="*/ 0 h 167"/>
                <a:gd name="T98" fmla="*/ 0 w 127"/>
                <a:gd name="T99" fmla="*/ 0 h 167"/>
                <a:gd name="T100" fmla="*/ 0 w 127"/>
                <a:gd name="T101" fmla="*/ 0 h 167"/>
                <a:gd name="T102" fmla="*/ 0 w 127"/>
                <a:gd name="T103" fmla="*/ 0 h 167"/>
                <a:gd name="T104" fmla="*/ 0 w 127"/>
                <a:gd name="T105" fmla="*/ 0 h 16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27"/>
                <a:gd name="T160" fmla="*/ 0 h 167"/>
                <a:gd name="T161" fmla="*/ 127 w 127"/>
                <a:gd name="T162" fmla="*/ 167 h 16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27" h="167">
                  <a:moveTo>
                    <a:pt x="56" y="45"/>
                  </a:moveTo>
                  <a:lnTo>
                    <a:pt x="57" y="59"/>
                  </a:lnTo>
                  <a:lnTo>
                    <a:pt x="57" y="74"/>
                  </a:lnTo>
                  <a:lnTo>
                    <a:pt x="60" y="88"/>
                  </a:lnTo>
                  <a:lnTo>
                    <a:pt x="69" y="97"/>
                  </a:lnTo>
                  <a:lnTo>
                    <a:pt x="75" y="92"/>
                  </a:lnTo>
                  <a:lnTo>
                    <a:pt x="81" y="89"/>
                  </a:lnTo>
                  <a:lnTo>
                    <a:pt x="88" y="86"/>
                  </a:lnTo>
                  <a:lnTo>
                    <a:pt x="96" y="85"/>
                  </a:lnTo>
                  <a:lnTo>
                    <a:pt x="105" y="86"/>
                  </a:lnTo>
                  <a:lnTo>
                    <a:pt x="113" y="90"/>
                  </a:lnTo>
                  <a:lnTo>
                    <a:pt x="121" y="94"/>
                  </a:lnTo>
                  <a:lnTo>
                    <a:pt x="127" y="101"/>
                  </a:lnTo>
                  <a:lnTo>
                    <a:pt x="126" y="108"/>
                  </a:lnTo>
                  <a:lnTo>
                    <a:pt x="121" y="111"/>
                  </a:lnTo>
                  <a:lnTo>
                    <a:pt x="114" y="112"/>
                  </a:lnTo>
                  <a:lnTo>
                    <a:pt x="109" y="114"/>
                  </a:lnTo>
                  <a:lnTo>
                    <a:pt x="100" y="113"/>
                  </a:lnTo>
                  <a:lnTo>
                    <a:pt x="94" y="115"/>
                  </a:lnTo>
                  <a:lnTo>
                    <a:pt x="88" y="120"/>
                  </a:lnTo>
                  <a:lnTo>
                    <a:pt x="82" y="124"/>
                  </a:lnTo>
                  <a:lnTo>
                    <a:pt x="74" y="134"/>
                  </a:lnTo>
                  <a:lnTo>
                    <a:pt x="70" y="144"/>
                  </a:lnTo>
                  <a:lnTo>
                    <a:pt x="68" y="156"/>
                  </a:lnTo>
                  <a:lnTo>
                    <a:pt x="66" y="167"/>
                  </a:lnTo>
                  <a:lnTo>
                    <a:pt x="57" y="167"/>
                  </a:lnTo>
                  <a:lnTo>
                    <a:pt x="50" y="161"/>
                  </a:lnTo>
                  <a:lnTo>
                    <a:pt x="44" y="153"/>
                  </a:lnTo>
                  <a:lnTo>
                    <a:pt x="39" y="146"/>
                  </a:lnTo>
                  <a:lnTo>
                    <a:pt x="35" y="132"/>
                  </a:lnTo>
                  <a:lnTo>
                    <a:pt x="35" y="117"/>
                  </a:lnTo>
                  <a:lnTo>
                    <a:pt x="32" y="104"/>
                  </a:lnTo>
                  <a:lnTo>
                    <a:pt x="26" y="91"/>
                  </a:lnTo>
                  <a:lnTo>
                    <a:pt x="19" y="85"/>
                  </a:lnTo>
                  <a:lnTo>
                    <a:pt x="11" y="81"/>
                  </a:lnTo>
                  <a:lnTo>
                    <a:pt x="4" y="76"/>
                  </a:lnTo>
                  <a:lnTo>
                    <a:pt x="0" y="68"/>
                  </a:lnTo>
                  <a:lnTo>
                    <a:pt x="1" y="55"/>
                  </a:lnTo>
                  <a:lnTo>
                    <a:pt x="7" y="45"/>
                  </a:lnTo>
                  <a:lnTo>
                    <a:pt x="13" y="36"/>
                  </a:lnTo>
                  <a:lnTo>
                    <a:pt x="11" y="23"/>
                  </a:lnTo>
                  <a:lnTo>
                    <a:pt x="8" y="18"/>
                  </a:lnTo>
                  <a:lnTo>
                    <a:pt x="6" y="14"/>
                  </a:lnTo>
                  <a:lnTo>
                    <a:pt x="5" y="9"/>
                  </a:lnTo>
                  <a:lnTo>
                    <a:pt x="6" y="5"/>
                  </a:lnTo>
                  <a:lnTo>
                    <a:pt x="9" y="1"/>
                  </a:lnTo>
                  <a:lnTo>
                    <a:pt x="15" y="0"/>
                  </a:lnTo>
                  <a:lnTo>
                    <a:pt x="20" y="1"/>
                  </a:lnTo>
                  <a:lnTo>
                    <a:pt x="24" y="3"/>
                  </a:lnTo>
                  <a:lnTo>
                    <a:pt x="35" y="13"/>
                  </a:lnTo>
                  <a:lnTo>
                    <a:pt x="42" y="22"/>
                  </a:lnTo>
                  <a:lnTo>
                    <a:pt x="49" y="33"/>
                  </a:lnTo>
                  <a:lnTo>
                    <a:pt x="56" y="4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78" name="Freeform 833"/>
            <p:cNvSpPr>
              <a:spLocks/>
            </p:cNvSpPr>
            <p:nvPr/>
          </p:nvSpPr>
          <p:spPr bwMode="auto">
            <a:xfrm flipH="1">
              <a:off x="8918" y="1808"/>
              <a:ext cx="9" cy="6"/>
            </a:xfrm>
            <a:custGeom>
              <a:avLst/>
              <a:gdLst>
                <a:gd name="T0" fmla="*/ 0 w 102"/>
                <a:gd name="T1" fmla="*/ 0 h 53"/>
                <a:gd name="T2" fmla="*/ 0 w 102"/>
                <a:gd name="T3" fmla="*/ 0 h 53"/>
                <a:gd name="T4" fmla="*/ 0 w 102"/>
                <a:gd name="T5" fmla="*/ 0 h 53"/>
                <a:gd name="T6" fmla="*/ 0 w 102"/>
                <a:gd name="T7" fmla="*/ 0 h 53"/>
                <a:gd name="T8" fmla="*/ 0 w 102"/>
                <a:gd name="T9" fmla="*/ 0 h 53"/>
                <a:gd name="T10" fmla="*/ 0 w 102"/>
                <a:gd name="T11" fmla="*/ 0 h 53"/>
                <a:gd name="T12" fmla="*/ 0 w 102"/>
                <a:gd name="T13" fmla="*/ 0 h 53"/>
                <a:gd name="T14" fmla="*/ 0 w 102"/>
                <a:gd name="T15" fmla="*/ 0 h 53"/>
                <a:gd name="T16" fmla="*/ 0 w 102"/>
                <a:gd name="T17" fmla="*/ 0 h 53"/>
                <a:gd name="T18" fmla="*/ 0 w 102"/>
                <a:gd name="T19" fmla="*/ 0 h 53"/>
                <a:gd name="T20" fmla="*/ 0 w 102"/>
                <a:gd name="T21" fmla="*/ 0 h 53"/>
                <a:gd name="T22" fmla="*/ 0 w 102"/>
                <a:gd name="T23" fmla="*/ 0 h 53"/>
                <a:gd name="T24" fmla="*/ 0 w 102"/>
                <a:gd name="T25" fmla="*/ 0 h 53"/>
                <a:gd name="T26" fmla="*/ 0 w 102"/>
                <a:gd name="T27" fmla="*/ 0 h 53"/>
                <a:gd name="T28" fmla="*/ 0 w 102"/>
                <a:gd name="T29" fmla="*/ 0 h 53"/>
                <a:gd name="T30" fmla="*/ 0 w 102"/>
                <a:gd name="T31" fmla="*/ 0 h 53"/>
                <a:gd name="T32" fmla="*/ 0 w 102"/>
                <a:gd name="T33" fmla="*/ 0 h 53"/>
                <a:gd name="T34" fmla="*/ 0 w 102"/>
                <a:gd name="T35" fmla="*/ 0 h 53"/>
                <a:gd name="T36" fmla="*/ 0 w 102"/>
                <a:gd name="T37" fmla="*/ 0 h 53"/>
                <a:gd name="T38" fmla="*/ 0 w 102"/>
                <a:gd name="T39" fmla="*/ 0 h 53"/>
                <a:gd name="T40" fmla="*/ 0 w 102"/>
                <a:gd name="T41" fmla="*/ 0 h 53"/>
                <a:gd name="T42" fmla="*/ 0 w 102"/>
                <a:gd name="T43" fmla="*/ 0 h 53"/>
                <a:gd name="T44" fmla="*/ 0 w 102"/>
                <a:gd name="T45" fmla="*/ 0 h 53"/>
                <a:gd name="T46" fmla="*/ 0 w 102"/>
                <a:gd name="T47" fmla="*/ 0 h 53"/>
                <a:gd name="T48" fmla="*/ 0 w 102"/>
                <a:gd name="T49" fmla="*/ 0 h 53"/>
                <a:gd name="T50" fmla="*/ 0 w 102"/>
                <a:gd name="T51" fmla="*/ 0 h 53"/>
                <a:gd name="T52" fmla="*/ 0 w 102"/>
                <a:gd name="T53" fmla="*/ 0 h 53"/>
                <a:gd name="T54" fmla="*/ 0 w 102"/>
                <a:gd name="T55" fmla="*/ 0 h 53"/>
                <a:gd name="T56" fmla="*/ 0 w 102"/>
                <a:gd name="T57" fmla="*/ 0 h 53"/>
                <a:gd name="T58" fmla="*/ 0 w 102"/>
                <a:gd name="T59" fmla="*/ 0 h 53"/>
                <a:gd name="T60" fmla="*/ 0 w 102"/>
                <a:gd name="T61" fmla="*/ 0 h 53"/>
                <a:gd name="T62" fmla="*/ 0 w 102"/>
                <a:gd name="T63" fmla="*/ 0 h 53"/>
                <a:gd name="T64" fmla="*/ 0 w 102"/>
                <a:gd name="T65" fmla="*/ 0 h 5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02"/>
                <a:gd name="T100" fmla="*/ 0 h 53"/>
                <a:gd name="T101" fmla="*/ 102 w 102"/>
                <a:gd name="T102" fmla="*/ 53 h 5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02" h="53">
                  <a:moveTo>
                    <a:pt x="101" y="39"/>
                  </a:moveTo>
                  <a:lnTo>
                    <a:pt x="102" y="43"/>
                  </a:lnTo>
                  <a:lnTo>
                    <a:pt x="102" y="46"/>
                  </a:lnTo>
                  <a:lnTo>
                    <a:pt x="101" y="50"/>
                  </a:lnTo>
                  <a:lnTo>
                    <a:pt x="98" y="53"/>
                  </a:lnTo>
                  <a:lnTo>
                    <a:pt x="92" y="50"/>
                  </a:lnTo>
                  <a:lnTo>
                    <a:pt x="87" y="44"/>
                  </a:lnTo>
                  <a:lnTo>
                    <a:pt x="82" y="38"/>
                  </a:lnTo>
                  <a:lnTo>
                    <a:pt x="75" y="35"/>
                  </a:lnTo>
                  <a:lnTo>
                    <a:pt x="67" y="32"/>
                  </a:lnTo>
                  <a:lnTo>
                    <a:pt x="59" y="30"/>
                  </a:lnTo>
                  <a:lnTo>
                    <a:pt x="51" y="29"/>
                  </a:lnTo>
                  <a:lnTo>
                    <a:pt x="42" y="27"/>
                  </a:lnTo>
                  <a:lnTo>
                    <a:pt x="34" y="27"/>
                  </a:lnTo>
                  <a:lnTo>
                    <a:pt x="26" y="28"/>
                  </a:lnTo>
                  <a:lnTo>
                    <a:pt x="18" y="30"/>
                  </a:lnTo>
                  <a:lnTo>
                    <a:pt x="11" y="35"/>
                  </a:lnTo>
                  <a:lnTo>
                    <a:pt x="7" y="34"/>
                  </a:lnTo>
                  <a:lnTo>
                    <a:pt x="4" y="30"/>
                  </a:lnTo>
                  <a:lnTo>
                    <a:pt x="3" y="27"/>
                  </a:lnTo>
                  <a:lnTo>
                    <a:pt x="0" y="23"/>
                  </a:lnTo>
                  <a:lnTo>
                    <a:pt x="3" y="15"/>
                  </a:lnTo>
                  <a:lnTo>
                    <a:pt x="6" y="8"/>
                  </a:lnTo>
                  <a:lnTo>
                    <a:pt x="12" y="4"/>
                  </a:lnTo>
                  <a:lnTo>
                    <a:pt x="19" y="0"/>
                  </a:lnTo>
                  <a:lnTo>
                    <a:pt x="31" y="0"/>
                  </a:lnTo>
                  <a:lnTo>
                    <a:pt x="43" y="1"/>
                  </a:lnTo>
                  <a:lnTo>
                    <a:pt x="54" y="4"/>
                  </a:lnTo>
                  <a:lnTo>
                    <a:pt x="66" y="7"/>
                  </a:lnTo>
                  <a:lnTo>
                    <a:pt x="76" y="13"/>
                  </a:lnTo>
                  <a:lnTo>
                    <a:pt x="86" y="20"/>
                  </a:lnTo>
                  <a:lnTo>
                    <a:pt x="94" y="29"/>
                  </a:lnTo>
                  <a:lnTo>
                    <a:pt x="101" y="3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79" name="Freeform 834"/>
            <p:cNvSpPr>
              <a:spLocks/>
            </p:cNvSpPr>
            <p:nvPr/>
          </p:nvSpPr>
          <p:spPr bwMode="auto">
            <a:xfrm flipH="1">
              <a:off x="8922" y="1810"/>
              <a:ext cx="12" cy="27"/>
            </a:xfrm>
            <a:custGeom>
              <a:avLst/>
              <a:gdLst>
                <a:gd name="T0" fmla="*/ 0 w 133"/>
                <a:gd name="T1" fmla="*/ 0 h 219"/>
                <a:gd name="T2" fmla="*/ 0 w 133"/>
                <a:gd name="T3" fmla="*/ 0 h 219"/>
                <a:gd name="T4" fmla="*/ 0 w 133"/>
                <a:gd name="T5" fmla="*/ 0 h 219"/>
                <a:gd name="T6" fmla="*/ 0 w 133"/>
                <a:gd name="T7" fmla="*/ 0 h 219"/>
                <a:gd name="T8" fmla="*/ 0 w 133"/>
                <a:gd name="T9" fmla="*/ 0 h 219"/>
                <a:gd name="T10" fmla="*/ 0 w 133"/>
                <a:gd name="T11" fmla="*/ 0 h 219"/>
                <a:gd name="T12" fmla="*/ 0 w 133"/>
                <a:gd name="T13" fmla="*/ 0 h 219"/>
                <a:gd name="T14" fmla="*/ 0 w 133"/>
                <a:gd name="T15" fmla="*/ 0 h 219"/>
                <a:gd name="T16" fmla="*/ 0 w 133"/>
                <a:gd name="T17" fmla="*/ 0 h 219"/>
                <a:gd name="T18" fmla="*/ 0 w 133"/>
                <a:gd name="T19" fmla="*/ 0 h 219"/>
                <a:gd name="T20" fmla="*/ 0 w 133"/>
                <a:gd name="T21" fmla="*/ 0 h 219"/>
                <a:gd name="T22" fmla="*/ 0 w 133"/>
                <a:gd name="T23" fmla="*/ 0 h 219"/>
                <a:gd name="T24" fmla="*/ 0 w 133"/>
                <a:gd name="T25" fmla="*/ 0 h 219"/>
                <a:gd name="T26" fmla="*/ 0 w 133"/>
                <a:gd name="T27" fmla="*/ 0 h 219"/>
                <a:gd name="T28" fmla="*/ 0 w 133"/>
                <a:gd name="T29" fmla="*/ 0 h 219"/>
                <a:gd name="T30" fmla="*/ 0 w 133"/>
                <a:gd name="T31" fmla="*/ 0 h 219"/>
                <a:gd name="T32" fmla="*/ 0 w 133"/>
                <a:gd name="T33" fmla="*/ 0 h 219"/>
                <a:gd name="T34" fmla="*/ 0 w 133"/>
                <a:gd name="T35" fmla="*/ 0 h 219"/>
                <a:gd name="T36" fmla="*/ 0 w 133"/>
                <a:gd name="T37" fmla="*/ 0 h 219"/>
                <a:gd name="T38" fmla="*/ 0 w 133"/>
                <a:gd name="T39" fmla="*/ 0 h 219"/>
                <a:gd name="T40" fmla="*/ 0 w 133"/>
                <a:gd name="T41" fmla="*/ 0 h 219"/>
                <a:gd name="T42" fmla="*/ 0 w 133"/>
                <a:gd name="T43" fmla="*/ 0 h 219"/>
                <a:gd name="T44" fmla="*/ 0 w 133"/>
                <a:gd name="T45" fmla="*/ 0 h 219"/>
                <a:gd name="T46" fmla="*/ 0 w 133"/>
                <a:gd name="T47" fmla="*/ 0 h 219"/>
                <a:gd name="T48" fmla="*/ 0 w 133"/>
                <a:gd name="T49" fmla="*/ 0 h 219"/>
                <a:gd name="T50" fmla="*/ 0 w 133"/>
                <a:gd name="T51" fmla="*/ 0 h 219"/>
                <a:gd name="T52" fmla="*/ 0 w 133"/>
                <a:gd name="T53" fmla="*/ 0 h 219"/>
                <a:gd name="T54" fmla="*/ 0 w 133"/>
                <a:gd name="T55" fmla="*/ 0 h 219"/>
                <a:gd name="T56" fmla="*/ 0 w 133"/>
                <a:gd name="T57" fmla="*/ 0 h 219"/>
                <a:gd name="T58" fmla="*/ 0 w 133"/>
                <a:gd name="T59" fmla="*/ 0 h 219"/>
                <a:gd name="T60" fmla="*/ 0 w 133"/>
                <a:gd name="T61" fmla="*/ 0 h 219"/>
                <a:gd name="T62" fmla="*/ 0 w 133"/>
                <a:gd name="T63" fmla="*/ 0 h 219"/>
                <a:gd name="T64" fmla="*/ 0 w 133"/>
                <a:gd name="T65" fmla="*/ 0 h 219"/>
                <a:gd name="T66" fmla="*/ 0 w 133"/>
                <a:gd name="T67" fmla="*/ 0 h 219"/>
                <a:gd name="T68" fmla="*/ 0 w 133"/>
                <a:gd name="T69" fmla="*/ 0 h 219"/>
                <a:gd name="T70" fmla="*/ 0 w 133"/>
                <a:gd name="T71" fmla="*/ 0 h 219"/>
                <a:gd name="T72" fmla="*/ 0 w 133"/>
                <a:gd name="T73" fmla="*/ 0 h 219"/>
                <a:gd name="T74" fmla="*/ 0 w 133"/>
                <a:gd name="T75" fmla="*/ 0 h 219"/>
                <a:gd name="T76" fmla="*/ 0 w 133"/>
                <a:gd name="T77" fmla="*/ 0 h 219"/>
                <a:gd name="T78" fmla="*/ 0 w 133"/>
                <a:gd name="T79" fmla="*/ 0 h 219"/>
                <a:gd name="T80" fmla="*/ 0 w 133"/>
                <a:gd name="T81" fmla="*/ 0 h 219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33"/>
                <a:gd name="T124" fmla="*/ 0 h 219"/>
                <a:gd name="T125" fmla="*/ 133 w 133"/>
                <a:gd name="T126" fmla="*/ 219 h 219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33" h="219">
                  <a:moveTo>
                    <a:pt x="20" y="30"/>
                  </a:moveTo>
                  <a:lnTo>
                    <a:pt x="28" y="65"/>
                  </a:lnTo>
                  <a:lnTo>
                    <a:pt x="33" y="102"/>
                  </a:lnTo>
                  <a:lnTo>
                    <a:pt x="40" y="139"/>
                  </a:lnTo>
                  <a:lnTo>
                    <a:pt x="51" y="174"/>
                  </a:lnTo>
                  <a:lnTo>
                    <a:pt x="60" y="181"/>
                  </a:lnTo>
                  <a:lnTo>
                    <a:pt x="69" y="184"/>
                  </a:lnTo>
                  <a:lnTo>
                    <a:pt x="80" y="185"/>
                  </a:lnTo>
                  <a:lnTo>
                    <a:pt x="91" y="183"/>
                  </a:lnTo>
                  <a:lnTo>
                    <a:pt x="101" y="181"/>
                  </a:lnTo>
                  <a:lnTo>
                    <a:pt x="112" y="178"/>
                  </a:lnTo>
                  <a:lnTo>
                    <a:pt x="121" y="175"/>
                  </a:lnTo>
                  <a:lnTo>
                    <a:pt x="130" y="173"/>
                  </a:lnTo>
                  <a:lnTo>
                    <a:pt x="133" y="176"/>
                  </a:lnTo>
                  <a:lnTo>
                    <a:pt x="133" y="179"/>
                  </a:lnTo>
                  <a:lnTo>
                    <a:pt x="130" y="183"/>
                  </a:lnTo>
                  <a:lnTo>
                    <a:pt x="128" y="186"/>
                  </a:lnTo>
                  <a:lnTo>
                    <a:pt x="120" y="194"/>
                  </a:lnTo>
                  <a:lnTo>
                    <a:pt x="112" y="201"/>
                  </a:lnTo>
                  <a:lnTo>
                    <a:pt x="103" y="206"/>
                  </a:lnTo>
                  <a:lnTo>
                    <a:pt x="93" y="211"/>
                  </a:lnTo>
                  <a:lnTo>
                    <a:pt x="83" y="215"/>
                  </a:lnTo>
                  <a:lnTo>
                    <a:pt x="73" y="218"/>
                  </a:lnTo>
                  <a:lnTo>
                    <a:pt x="61" y="219"/>
                  </a:lnTo>
                  <a:lnTo>
                    <a:pt x="50" y="219"/>
                  </a:lnTo>
                  <a:lnTo>
                    <a:pt x="35" y="212"/>
                  </a:lnTo>
                  <a:lnTo>
                    <a:pt x="24" y="201"/>
                  </a:lnTo>
                  <a:lnTo>
                    <a:pt x="18" y="189"/>
                  </a:lnTo>
                  <a:lnTo>
                    <a:pt x="14" y="174"/>
                  </a:lnTo>
                  <a:lnTo>
                    <a:pt x="12" y="159"/>
                  </a:lnTo>
                  <a:lnTo>
                    <a:pt x="10" y="143"/>
                  </a:lnTo>
                  <a:lnTo>
                    <a:pt x="9" y="128"/>
                  </a:lnTo>
                  <a:lnTo>
                    <a:pt x="6" y="114"/>
                  </a:lnTo>
                  <a:lnTo>
                    <a:pt x="6" y="86"/>
                  </a:lnTo>
                  <a:lnTo>
                    <a:pt x="5" y="59"/>
                  </a:lnTo>
                  <a:lnTo>
                    <a:pt x="2" y="32"/>
                  </a:lnTo>
                  <a:lnTo>
                    <a:pt x="0" y="4"/>
                  </a:lnTo>
                  <a:lnTo>
                    <a:pt x="9" y="0"/>
                  </a:lnTo>
                  <a:lnTo>
                    <a:pt x="14" y="7"/>
                  </a:lnTo>
                  <a:lnTo>
                    <a:pt x="16" y="19"/>
                  </a:lnTo>
                  <a:lnTo>
                    <a:pt x="20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80" name="Freeform 835"/>
            <p:cNvSpPr>
              <a:spLocks/>
            </p:cNvSpPr>
            <p:nvPr/>
          </p:nvSpPr>
          <p:spPr bwMode="auto">
            <a:xfrm flipH="1">
              <a:off x="8936" y="1811"/>
              <a:ext cx="4" cy="7"/>
            </a:xfrm>
            <a:custGeom>
              <a:avLst/>
              <a:gdLst>
                <a:gd name="T0" fmla="*/ 0 w 51"/>
                <a:gd name="T1" fmla="*/ 0 h 61"/>
                <a:gd name="T2" fmla="*/ 0 w 51"/>
                <a:gd name="T3" fmla="*/ 0 h 61"/>
                <a:gd name="T4" fmla="*/ 0 w 51"/>
                <a:gd name="T5" fmla="*/ 0 h 61"/>
                <a:gd name="T6" fmla="*/ 0 w 51"/>
                <a:gd name="T7" fmla="*/ 0 h 61"/>
                <a:gd name="T8" fmla="*/ 0 w 51"/>
                <a:gd name="T9" fmla="*/ 0 h 61"/>
                <a:gd name="T10" fmla="*/ 0 w 51"/>
                <a:gd name="T11" fmla="*/ 0 h 61"/>
                <a:gd name="T12" fmla="*/ 0 w 51"/>
                <a:gd name="T13" fmla="*/ 0 h 61"/>
                <a:gd name="T14" fmla="*/ 0 w 51"/>
                <a:gd name="T15" fmla="*/ 0 h 61"/>
                <a:gd name="T16" fmla="*/ 0 w 51"/>
                <a:gd name="T17" fmla="*/ 0 h 61"/>
                <a:gd name="T18" fmla="*/ 0 w 51"/>
                <a:gd name="T19" fmla="*/ 0 h 61"/>
                <a:gd name="T20" fmla="*/ 0 w 51"/>
                <a:gd name="T21" fmla="*/ 0 h 61"/>
                <a:gd name="T22" fmla="*/ 0 w 51"/>
                <a:gd name="T23" fmla="*/ 0 h 61"/>
                <a:gd name="T24" fmla="*/ 0 w 51"/>
                <a:gd name="T25" fmla="*/ 0 h 61"/>
                <a:gd name="T26" fmla="*/ 0 w 51"/>
                <a:gd name="T27" fmla="*/ 0 h 61"/>
                <a:gd name="T28" fmla="*/ 0 w 51"/>
                <a:gd name="T29" fmla="*/ 0 h 61"/>
                <a:gd name="T30" fmla="*/ 0 w 51"/>
                <a:gd name="T31" fmla="*/ 0 h 61"/>
                <a:gd name="T32" fmla="*/ 0 w 51"/>
                <a:gd name="T33" fmla="*/ 0 h 61"/>
                <a:gd name="T34" fmla="*/ 0 w 51"/>
                <a:gd name="T35" fmla="*/ 0 h 61"/>
                <a:gd name="T36" fmla="*/ 0 w 51"/>
                <a:gd name="T37" fmla="*/ 0 h 61"/>
                <a:gd name="T38" fmla="*/ 0 w 51"/>
                <a:gd name="T39" fmla="*/ 0 h 61"/>
                <a:gd name="T40" fmla="*/ 0 w 51"/>
                <a:gd name="T41" fmla="*/ 0 h 61"/>
                <a:gd name="T42" fmla="*/ 0 w 51"/>
                <a:gd name="T43" fmla="*/ 0 h 61"/>
                <a:gd name="T44" fmla="*/ 0 w 51"/>
                <a:gd name="T45" fmla="*/ 0 h 61"/>
                <a:gd name="T46" fmla="*/ 0 w 51"/>
                <a:gd name="T47" fmla="*/ 0 h 61"/>
                <a:gd name="T48" fmla="*/ 0 w 51"/>
                <a:gd name="T49" fmla="*/ 0 h 61"/>
                <a:gd name="T50" fmla="*/ 0 w 51"/>
                <a:gd name="T51" fmla="*/ 0 h 61"/>
                <a:gd name="T52" fmla="*/ 0 w 51"/>
                <a:gd name="T53" fmla="*/ 0 h 61"/>
                <a:gd name="T54" fmla="*/ 0 w 51"/>
                <a:gd name="T55" fmla="*/ 0 h 61"/>
                <a:gd name="T56" fmla="*/ 0 w 51"/>
                <a:gd name="T57" fmla="*/ 0 h 61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1"/>
                <a:gd name="T88" fmla="*/ 0 h 61"/>
                <a:gd name="T89" fmla="*/ 51 w 51"/>
                <a:gd name="T90" fmla="*/ 61 h 61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1" h="61">
                  <a:moveTo>
                    <a:pt x="51" y="6"/>
                  </a:moveTo>
                  <a:lnTo>
                    <a:pt x="49" y="13"/>
                  </a:lnTo>
                  <a:lnTo>
                    <a:pt x="44" y="18"/>
                  </a:lnTo>
                  <a:lnTo>
                    <a:pt x="38" y="21"/>
                  </a:lnTo>
                  <a:lnTo>
                    <a:pt x="32" y="25"/>
                  </a:lnTo>
                  <a:lnTo>
                    <a:pt x="26" y="33"/>
                  </a:lnTo>
                  <a:lnTo>
                    <a:pt x="24" y="41"/>
                  </a:lnTo>
                  <a:lnTo>
                    <a:pt x="23" y="50"/>
                  </a:lnTo>
                  <a:lnTo>
                    <a:pt x="23" y="59"/>
                  </a:lnTo>
                  <a:lnTo>
                    <a:pt x="19" y="61"/>
                  </a:lnTo>
                  <a:lnTo>
                    <a:pt x="16" y="61"/>
                  </a:lnTo>
                  <a:lnTo>
                    <a:pt x="12" y="61"/>
                  </a:lnTo>
                  <a:lnTo>
                    <a:pt x="9" y="60"/>
                  </a:lnTo>
                  <a:lnTo>
                    <a:pt x="4" y="53"/>
                  </a:lnTo>
                  <a:lnTo>
                    <a:pt x="2" y="45"/>
                  </a:lnTo>
                  <a:lnTo>
                    <a:pt x="0" y="37"/>
                  </a:lnTo>
                  <a:lnTo>
                    <a:pt x="1" y="29"/>
                  </a:lnTo>
                  <a:lnTo>
                    <a:pt x="3" y="23"/>
                  </a:lnTo>
                  <a:lnTo>
                    <a:pt x="7" y="19"/>
                  </a:lnTo>
                  <a:lnTo>
                    <a:pt x="11" y="14"/>
                  </a:lnTo>
                  <a:lnTo>
                    <a:pt x="16" y="10"/>
                  </a:lnTo>
                  <a:lnTo>
                    <a:pt x="21" y="6"/>
                  </a:lnTo>
                  <a:lnTo>
                    <a:pt x="26" y="3"/>
                  </a:lnTo>
                  <a:lnTo>
                    <a:pt x="32" y="2"/>
                  </a:lnTo>
                  <a:lnTo>
                    <a:pt x="38" y="0"/>
                  </a:lnTo>
                  <a:lnTo>
                    <a:pt x="41" y="0"/>
                  </a:lnTo>
                  <a:lnTo>
                    <a:pt x="45" y="2"/>
                  </a:lnTo>
                  <a:lnTo>
                    <a:pt x="48" y="4"/>
                  </a:lnTo>
                  <a:lnTo>
                    <a:pt x="51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81" name="Freeform 836"/>
            <p:cNvSpPr>
              <a:spLocks/>
            </p:cNvSpPr>
            <p:nvPr/>
          </p:nvSpPr>
          <p:spPr bwMode="auto">
            <a:xfrm flipH="1">
              <a:off x="8920" y="1815"/>
              <a:ext cx="6" cy="4"/>
            </a:xfrm>
            <a:custGeom>
              <a:avLst/>
              <a:gdLst>
                <a:gd name="T0" fmla="*/ 0 w 69"/>
                <a:gd name="T1" fmla="*/ 0 h 34"/>
                <a:gd name="T2" fmla="*/ 0 w 69"/>
                <a:gd name="T3" fmla="*/ 0 h 34"/>
                <a:gd name="T4" fmla="*/ 0 w 69"/>
                <a:gd name="T5" fmla="*/ 0 h 34"/>
                <a:gd name="T6" fmla="*/ 0 w 69"/>
                <a:gd name="T7" fmla="*/ 0 h 34"/>
                <a:gd name="T8" fmla="*/ 0 w 69"/>
                <a:gd name="T9" fmla="*/ 0 h 34"/>
                <a:gd name="T10" fmla="*/ 0 w 69"/>
                <a:gd name="T11" fmla="*/ 0 h 34"/>
                <a:gd name="T12" fmla="*/ 0 w 69"/>
                <a:gd name="T13" fmla="*/ 0 h 34"/>
                <a:gd name="T14" fmla="*/ 0 w 69"/>
                <a:gd name="T15" fmla="*/ 0 h 34"/>
                <a:gd name="T16" fmla="*/ 0 w 69"/>
                <a:gd name="T17" fmla="*/ 0 h 34"/>
                <a:gd name="T18" fmla="*/ 0 w 69"/>
                <a:gd name="T19" fmla="*/ 0 h 34"/>
                <a:gd name="T20" fmla="*/ 0 w 69"/>
                <a:gd name="T21" fmla="*/ 0 h 34"/>
                <a:gd name="T22" fmla="*/ 0 w 69"/>
                <a:gd name="T23" fmla="*/ 0 h 34"/>
                <a:gd name="T24" fmla="*/ 0 w 69"/>
                <a:gd name="T25" fmla="*/ 0 h 34"/>
                <a:gd name="T26" fmla="*/ 0 w 69"/>
                <a:gd name="T27" fmla="*/ 0 h 34"/>
                <a:gd name="T28" fmla="*/ 0 w 69"/>
                <a:gd name="T29" fmla="*/ 0 h 34"/>
                <a:gd name="T30" fmla="*/ 0 w 69"/>
                <a:gd name="T31" fmla="*/ 0 h 34"/>
                <a:gd name="T32" fmla="*/ 0 w 69"/>
                <a:gd name="T33" fmla="*/ 0 h 34"/>
                <a:gd name="T34" fmla="*/ 0 w 69"/>
                <a:gd name="T35" fmla="*/ 0 h 34"/>
                <a:gd name="T36" fmla="*/ 0 w 69"/>
                <a:gd name="T37" fmla="*/ 0 h 34"/>
                <a:gd name="T38" fmla="*/ 0 w 69"/>
                <a:gd name="T39" fmla="*/ 0 h 34"/>
                <a:gd name="T40" fmla="*/ 0 w 69"/>
                <a:gd name="T41" fmla="*/ 0 h 34"/>
                <a:gd name="T42" fmla="*/ 0 w 69"/>
                <a:gd name="T43" fmla="*/ 0 h 34"/>
                <a:gd name="T44" fmla="*/ 0 w 69"/>
                <a:gd name="T45" fmla="*/ 0 h 34"/>
                <a:gd name="T46" fmla="*/ 0 w 69"/>
                <a:gd name="T47" fmla="*/ 0 h 34"/>
                <a:gd name="T48" fmla="*/ 0 w 69"/>
                <a:gd name="T49" fmla="*/ 0 h 34"/>
                <a:gd name="T50" fmla="*/ 0 w 69"/>
                <a:gd name="T51" fmla="*/ 0 h 34"/>
                <a:gd name="T52" fmla="*/ 0 w 69"/>
                <a:gd name="T53" fmla="*/ 0 h 34"/>
                <a:gd name="T54" fmla="*/ 0 w 69"/>
                <a:gd name="T55" fmla="*/ 0 h 34"/>
                <a:gd name="T56" fmla="*/ 0 w 69"/>
                <a:gd name="T57" fmla="*/ 0 h 34"/>
                <a:gd name="T58" fmla="*/ 0 w 69"/>
                <a:gd name="T59" fmla="*/ 0 h 34"/>
                <a:gd name="T60" fmla="*/ 0 w 69"/>
                <a:gd name="T61" fmla="*/ 0 h 34"/>
                <a:gd name="T62" fmla="*/ 0 w 69"/>
                <a:gd name="T63" fmla="*/ 0 h 34"/>
                <a:gd name="T64" fmla="*/ 0 w 69"/>
                <a:gd name="T65" fmla="*/ 0 h 3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34"/>
                <a:gd name="T101" fmla="*/ 69 w 69"/>
                <a:gd name="T102" fmla="*/ 34 h 34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34">
                  <a:moveTo>
                    <a:pt x="42" y="2"/>
                  </a:moveTo>
                  <a:lnTo>
                    <a:pt x="45" y="3"/>
                  </a:lnTo>
                  <a:lnTo>
                    <a:pt x="47" y="3"/>
                  </a:lnTo>
                  <a:lnTo>
                    <a:pt x="50" y="3"/>
                  </a:lnTo>
                  <a:lnTo>
                    <a:pt x="53" y="4"/>
                  </a:lnTo>
                  <a:lnTo>
                    <a:pt x="57" y="6"/>
                  </a:lnTo>
                  <a:lnTo>
                    <a:pt x="62" y="8"/>
                  </a:lnTo>
                  <a:lnTo>
                    <a:pt x="65" y="11"/>
                  </a:lnTo>
                  <a:lnTo>
                    <a:pt x="69" y="14"/>
                  </a:lnTo>
                  <a:lnTo>
                    <a:pt x="69" y="19"/>
                  </a:lnTo>
                  <a:lnTo>
                    <a:pt x="69" y="25"/>
                  </a:lnTo>
                  <a:lnTo>
                    <a:pt x="67" y="29"/>
                  </a:lnTo>
                  <a:lnTo>
                    <a:pt x="64" y="34"/>
                  </a:lnTo>
                  <a:lnTo>
                    <a:pt x="59" y="30"/>
                  </a:lnTo>
                  <a:lnTo>
                    <a:pt x="53" y="28"/>
                  </a:lnTo>
                  <a:lnTo>
                    <a:pt x="46" y="26"/>
                  </a:lnTo>
                  <a:lnTo>
                    <a:pt x="39" y="25"/>
                  </a:lnTo>
                  <a:lnTo>
                    <a:pt x="32" y="25"/>
                  </a:lnTo>
                  <a:lnTo>
                    <a:pt x="26" y="26"/>
                  </a:lnTo>
                  <a:lnTo>
                    <a:pt x="19" y="27"/>
                  </a:lnTo>
                  <a:lnTo>
                    <a:pt x="12" y="30"/>
                  </a:lnTo>
                  <a:lnTo>
                    <a:pt x="8" y="29"/>
                  </a:lnTo>
                  <a:lnTo>
                    <a:pt x="4" y="28"/>
                  </a:lnTo>
                  <a:lnTo>
                    <a:pt x="1" y="27"/>
                  </a:lnTo>
                  <a:lnTo>
                    <a:pt x="0" y="22"/>
                  </a:lnTo>
                  <a:lnTo>
                    <a:pt x="2" y="15"/>
                  </a:lnTo>
                  <a:lnTo>
                    <a:pt x="7" y="11"/>
                  </a:lnTo>
                  <a:lnTo>
                    <a:pt x="12" y="6"/>
                  </a:lnTo>
                  <a:lnTo>
                    <a:pt x="19" y="4"/>
                  </a:lnTo>
                  <a:lnTo>
                    <a:pt x="25" y="3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42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82" name="Freeform 837"/>
            <p:cNvSpPr>
              <a:spLocks/>
            </p:cNvSpPr>
            <p:nvPr/>
          </p:nvSpPr>
          <p:spPr bwMode="auto">
            <a:xfrm flipH="1">
              <a:off x="8934" y="1818"/>
              <a:ext cx="5" cy="5"/>
            </a:xfrm>
            <a:custGeom>
              <a:avLst/>
              <a:gdLst>
                <a:gd name="T0" fmla="*/ 0 w 62"/>
                <a:gd name="T1" fmla="*/ 0 h 41"/>
                <a:gd name="T2" fmla="*/ 0 w 62"/>
                <a:gd name="T3" fmla="*/ 0 h 41"/>
                <a:gd name="T4" fmla="*/ 0 w 62"/>
                <a:gd name="T5" fmla="*/ 0 h 41"/>
                <a:gd name="T6" fmla="*/ 0 w 62"/>
                <a:gd name="T7" fmla="*/ 0 h 41"/>
                <a:gd name="T8" fmla="*/ 0 w 62"/>
                <a:gd name="T9" fmla="*/ 0 h 41"/>
                <a:gd name="T10" fmla="*/ 0 w 62"/>
                <a:gd name="T11" fmla="*/ 0 h 41"/>
                <a:gd name="T12" fmla="*/ 0 w 62"/>
                <a:gd name="T13" fmla="*/ 0 h 41"/>
                <a:gd name="T14" fmla="*/ 0 w 62"/>
                <a:gd name="T15" fmla="*/ 0 h 41"/>
                <a:gd name="T16" fmla="*/ 0 w 62"/>
                <a:gd name="T17" fmla="*/ 0 h 41"/>
                <a:gd name="T18" fmla="*/ 0 w 62"/>
                <a:gd name="T19" fmla="*/ 0 h 41"/>
                <a:gd name="T20" fmla="*/ 0 w 62"/>
                <a:gd name="T21" fmla="*/ 0 h 41"/>
                <a:gd name="T22" fmla="*/ 0 w 62"/>
                <a:gd name="T23" fmla="*/ 0 h 41"/>
                <a:gd name="T24" fmla="*/ 0 w 62"/>
                <a:gd name="T25" fmla="*/ 0 h 41"/>
                <a:gd name="T26" fmla="*/ 0 w 62"/>
                <a:gd name="T27" fmla="*/ 0 h 41"/>
                <a:gd name="T28" fmla="*/ 0 w 62"/>
                <a:gd name="T29" fmla="*/ 0 h 41"/>
                <a:gd name="T30" fmla="*/ 0 w 62"/>
                <a:gd name="T31" fmla="*/ 0 h 41"/>
                <a:gd name="T32" fmla="*/ 0 w 62"/>
                <a:gd name="T33" fmla="*/ 0 h 41"/>
                <a:gd name="T34" fmla="*/ 0 w 62"/>
                <a:gd name="T35" fmla="*/ 0 h 41"/>
                <a:gd name="T36" fmla="*/ 0 w 62"/>
                <a:gd name="T37" fmla="*/ 0 h 41"/>
                <a:gd name="T38" fmla="*/ 0 w 62"/>
                <a:gd name="T39" fmla="*/ 0 h 41"/>
                <a:gd name="T40" fmla="*/ 0 w 62"/>
                <a:gd name="T41" fmla="*/ 0 h 41"/>
                <a:gd name="T42" fmla="*/ 0 w 62"/>
                <a:gd name="T43" fmla="*/ 0 h 41"/>
                <a:gd name="T44" fmla="*/ 0 w 62"/>
                <a:gd name="T45" fmla="*/ 0 h 41"/>
                <a:gd name="T46" fmla="*/ 0 w 62"/>
                <a:gd name="T47" fmla="*/ 0 h 41"/>
                <a:gd name="T48" fmla="*/ 0 w 62"/>
                <a:gd name="T49" fmla="*/ 0 h 41"/>
                <a:gd name="T50" fmla="*/ 0 w 62"/>
                <a:gd name="T51" fmla="*/ 0 h 41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62"/>
                <a:gd name="T79" fmla="*/ 0 h 41"/>
                <a:gd name="T80" fmla="*/ 62 w 62"/>
                <a:gd name="T81" fmla="*/ 41 h 41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62" h="41">
                  <a:moveTo>
                    <a:pt x="54" y="7"/>
                  </a:moveTo>
                  <a:lnTo>
                    <a:pt x="62" y="22"/>
                  </a:lnTo>
                  <a:lnTo>
                    <a:pt x="54" y="22"/>
                  </a:lnTo>
                  <a:lnTo>
                    <a:pt x="46" y="23"/>
                  </a:lnTo>
                  <a:lnTo>
                    <a:pt x="39" y="25"/>
                  </a:lnTo>
                  <a:lnTo>
                    <a:pt x="32" y="27"/>
                  </a:lnTo>
                  <a:lnTo>
                    <a:pt x="25" y="30"/>
                  </a:lnTo>
                  <a:lnTo>
                    <a:pt x="18" y="33"/>
                  </a:lnTo>
                  <a:lnTo>
                    <a:pt x="11" y="36"/>
                  </a:lnTo>
                  <a:lnTo>
                    <a:pt x="5" y="41"/>
                  </a:lnTo>
                  <a:lnTo>
                    <a:pt x="4" y="35"/>
                  </a:lnTo>
                  <a:lnTo>
                    <a:pt x="2" y="29"/>
                  </a:lnTo>
                  <a:lnTo>
                    <a:pt x="0" y="25"/>
                  </a:lnTo>
                  <a:lnTo>
                    <a:pt x="1" y="19"/>
                  </a:lnTo>
                  <a:lnTo>
                    <a:pt x="3" y="12"/>
                  </a:lnTo>
                  <a:lnTo>
                    <a:pt x="8" y="7"/>
                  </a:lnTo>
                  <a:lnTo>
                    <a:pt x="13" y="4"/>
                  </a:lnTo>
                  <a:lnTo>
                    <a:pt x="19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33" y="0"/>
                  </a:lnTo>
                  <a:lnTo>
                    <a:pt x="39" y="0"/>
                  </a:lnTo>
                  <a:lnTo>
                    <a:pt x="42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83" name="Freeform 838"/>
            <p:cNvSpPr>
              <a:spLocks/>
            </p:cNvSpPr>
            <p:nvPr/>
          </p:nvSpPr>
          <p:spPr bwMode="auto">
            <a:xfrm flipH="1">
              <a:off x="8937" y="1839"/>
              <a:ext cx="9" cy="31"/>
            </a:xfrm>
            <a:custGeom>
              <a:avLst/>
              <a:gdLst>
                <a:gd name="T0" fmla="*/ 0 w 110"/>
                <a:gd name="T1" fmla="*/ 0 h 250"/>
                <a:gd name="T2" fmla="*/ 0 w 110"/>
                <a:gd name="T3" fmla="*/ 0 h 250"/>
                <a:gd name="T4" fmla="*/ 0 w 110"/>
                <a:gd name="T5" fmla="*/ 0 h 250"/>
                <a:gd name="T6" fmla="*/ 0 w 110"/>
                <a:gd name="T7" fmla="*/ 0 h 250"/>
                <a:gd name="T8" fmla="*/ 0 w 110"/>
                <a:gd name="T9" fmla="*/ 0 h 250"/>
                <a:gd name="T10" fmla="*/ 0 w 110"/>
                <a:gd name="T11" fmla="*/ 0 h 250"/>
                <a:gd name="T12" fmla="*/ 0 w 110"/>
                <a:gd name="T13" fmla="*/ 0 h 250"/>
                <a:gd name="T14" fmla="*/ 0 w 110"/>
                <a:gd name="T15" fmla="*/ 0 h 250"/>
                <a:gd name="T16" fmla="*/ 0 w 110"/>
                <a:gd name="T17" fmla="*/ 0 h 250"/>
                <a:gd name="T18" fmla="*/ 0 w 110"/>
                <a:gd name="T19" fmla="*/ 0 h 250"/>
                <a:gd name="T20" fmla="*/ 0 w 110"/>
                <a:gd name="T21" fmla="*/ 0 h 250"/>
                <a:gd name="T22" fmla="*/ 0 w 110"/>
                <a:gd name="T23" fmla="*/ 0 h 250"/>
                <a:gd name="T24" fmla="*/ 0 w 110"/>
                <a:gd name="T25" fmla="*/ 0 h 250"/>
                <a:gd name="T26" fmla="*/ 0 w 110"/>
                <a:gd name="T27" fmla="*/ 0 h 250"/>
                <a:gd name="T28" fmla="*/ 0 w 110"/>
                <a:gd name="T29" fmla="*/ 0 h 250"/>
                <a:gd name="T30" fmla="*/ 0 w 110"/>
                <a:gd name="T31" fmla="*/ 0 h 250"/>
                <a:gd name="T32" fmla="*/ 0 w 110"/>
                <a:gd name="T33" fmla="*/ 0 h 250"/>
                <a:gd name="T34" fmla="*/ 0 w 110"/>
                <a:gd name="T35" fmla="*/ 0 h 250"/>
                <a:gd name="T36" fmla="*/ 0 w 110"/>
                <a:gd name="T37" fmla="*/ 0 h 250"/>
                <a:gd name="T38" fmla="*/ 0 w 110"/>
                <a:gd name="T39" fmla="*/ 0 h 250"/>
                <a:gd name="T40" fmla="*/ 0 w 110"/>
                <a:gd name="T41" fmla="*/ 0 h 250"/>
                <a:gd name="T42" fmla="*/ 0 w 110"/>
                <a:gd name="T43" fmla="*/ 0 h 250"/>
                <a:gd name="T44" fmla="*/ 0 w 110"/>
                <a:gd name="T45" fmla="*/ 0 h 250"/>
                <a:gd name="T46" fmla="*/ 0 w 110"/>
                <a:gd name="T47" fmla="*/ 0 h 250"/>
                <a:gd name="T48" fmla="*/ 0 w 110"/>
                <a:gd name="T49" fmla="*/ 0 h 250"/>
                <a:gd name="T50" fmla="*/ 0 w 110"/>
                <a:gd name="T51" fmla="*/ 0 h 250"/>
                <a:gd name="T52" fmla="*/ 0 w 110"/>
                <a:gd name="T53" fmla="*/ 0 h 250"/>
                <a:gd name="T54" fmla="*/ 0 w 110"/>
                <a:gd name="T55" fmla="*/ 0 h 250"/>
                <a:gd name="T56" fmla="*/ 0 w 110"/>
                <a:gd name="T57" fmla="*/ 0 h 250"/>
                <a:gd name="T58" fmla="*/ 0 w 110"/>
                <a:gd name="T59" fmla="*/ 0 h 250"/>
                <a:gd name="T60" fmla="*/ 0 w 110"/>
                <a:gd name="T61" fmla="*/ 0 h 250"/>
                <a:gd name="T62" fmla="*/ 0 w 110"/>
                <a:gd name="T63" fmla="*/ 0 h 250"/>
                <a:gd name="T64" fmla="*/ 0 w 110"/>
                <a:gd name="T65" fmla="*/ 0 h 250"/>
                <a:gd name="T66" fmla="*/ 0 w 110"/>
                <a:gd name="T67" fmla="*/ 0 h 250"/>
                <a:gd name="T68" fmla="*/ 0 w 110"/>
                <a:gd name="T69" fmla="*/ 0 h 250"/>
                <a:gd name="T70" fmla="*/ 0 w 110"/>
                <a:gd name="T71" fmla="*/ 0 h 250"/>
                <a:gd name="T72" fmla="*/ 0 w 110"/>
                <a:gd name="T73" fmla="*/ 0 h 250"/>
                <a:gd name="T74" fmla="*/ 0 w 110"/>
                <a:gd name="T75" fmla="*/ 0 h 250"/>
                <a:gd name="T76" fmla="*/ 0 w 110"/>
                <a:gd name="T77" fmla="*/ 0 h 250"/>
                <a:gd name="T78" fmla="*/ 0 w 110"/>
                <a:gd name="T79" fmla="*/ 0 h 250"/>
                <a:gd name="T80" fmla="*/ 0 w 110"/>
                <a:gd name="T81" fmla="*/ 0 h 250"/>
                <a:gd name="T82" fmla="*/ 0 w 110"/>
                <a:gd name="T83" fmla="*/ 0 h 250"/>
                <a:gd name="T84" fmla="*/ 0 w 110"/>
                <a:gd name="T85" fmla="*/ 0 h 250"/>
                <a:gd name="T86" fmla="*/ 0 w 110"/>
                <a:gd name="T87" fmla="*/ 0 h 250"/>
                <a:gd name="T88" fmla="*/ 0 w 110"/>
                <a:gd name="T89" fmla="*/ 0 h 250"/>
                <a:gd name="T90" fmla="*/ 0 w 110"/>
                <a:gd name="T91" fmla="*/ 0 h 250"/>
                <a:gd name="T92" fmla="*/ 0 w 110"/>
                <a:gd name="T93" fmla="*/ 0 h 250"/>
                <a:gd name="T94" fmla="*/ 0 w 110"/>
                <a:gd name="T95" fmla="*/ 0 h 250"/>
                <a:gd name="T96" fmla="*/ 0 w 110"/>
                <a:gd name="T97" fmla="*/ 0 h 25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10"/>
                <a:gd name="T148" fmla="*/ 0 h 250"/>
                <a:gd name="T149" fmla="*/ 110 w 110"/>
                <a:gd name="T150" fmla="*/ 250 h 25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10" h="250">
                  <a:moveTo>
                    <a:pt x="104" y="7"/>
                  </a:moveTo>
                  <a:lnTo>
                    <a:pt x="103" y="15"/>
                  </a:lnTo>
                  <a:lnTo>
                    <a:pt x="98" y="17"/>
                  </a:lnTo>
                  <a:lnTo>
                    <a:pt x="90" y="19"/>
                  </a:lnTo>
                  <a:lnTo>
                    <a:pt x="84" y="21"/>
                  </a:lnTo>
                  <a:lnTo>
                    <a:pt x="72" y="32"/>
                  </a:lnTo>
                  <a:lnTo>
                    <a:pt x="60" y="46"/>
                  </a:lnTo>
                  <a:lnTo>
                    <a:pt x="52" y="60"/>
                  </a:lnTo>
                  <a:lnTo>
                    <a:pt x="45" y="75"/>
                  </a:lnTo>
                  <a:lnTo>
                    <a:pt x="41" y="92"/>
                  </a:lnTo>
                  <a:lnTo>
                    <a:pt x="38" y="108"/>
                  </a:lnTo>
                  <a:lnTo>
                    <a:pt x="37" y="125"/>
                  </a:lnTo>
                  <a:lnTo>
                    <a:pt x="39" y="144"/>
                  </a:lnTo>
                  <a:lnTo>
                    <a:pt x="45" y="158"/>
                  </a:lnTo>
                  <a:lnTo>
                    <a:pt x="51" y="171"/>
                  </a:lnTo>
                  <a:lnTo>
                    <a:pt x="57" y="185"/>
                  </a:lnTo>
                  <a:lnTo>
                    <a:pt x="65" y="199"/>
                  </a:lnTo>
                  <a:lnTo>
                    <a:pt x="73" y="211"/>
                  </a:lnTo>
                  <a:lnTo>
                    <a:pt x="83" y="222"/>
                  </a:lnTo>
                  <a:lnTo>
                    <a:pt x="95" y="231"/>
                  </a:lnTo>
                  <a:lnTo>
                    <a:pt x="110" y="237"/>
                  </a:lnTo>
                  <a:lnTo>
                    <a:pt x="110" y="241"/>
                  </a:lnTo>
                  <a:lnTo>
                    <a:pt x="109" y="244"/>
                  </a:lnTo>
                  <a:lnTo>
                    <a:pt x="106" y="248"/>
                  </a:lnTo>
                  <a:lnTo>
                    <a:pt x="104" y="250"/>
                  </a:lnTo>
                  <a:lnTo>
                    <a:pt x="91" y="250"/>
                  </a:lnTo>
                  <a:lnTo>
                    <a:pt x="80" y="249"/>
                  </a:lnTo>
                  <a:lnTo>
                    <a:pt x="68" y="245"/>
                  </a:lnTo>
                  <a:lnTo>
                    <a:pt x="58" y="241"/>
                  </a:lnTo>
                  <a:lnTo>
                    <a:pt x="49" y="234"/>
                  </a:lnTo>
                  <a:lnTo>
                    <a:pt x="39" y="227"/>
                  </a:lnTo>
                  <a:lnTo>
                    <a:pt x="31" y="218"/>
                  </a:lnTo>
                  <a:lnTo>
                    <a:pt x="26" y="207"/>
                  </a:lnTo>
                  <a:lnTo>
                    <a:pt x="12" y="186"/>
                  </a:lnTo>
                  <a:lnTo>
                    <a:pt x="5" y="163"/>
                  </a:lnTo>
                  <a:lnTo>
                    <a:pt x="3" y="139"/>
                  </a:lnTo>
                  <a:lnTo>
                    <a:pt x="0" y="114"/>
                  </a:lnTo>
                  <a:lnTo>
                    <a:pt x="5" y="98"/>
                  </a:lnTo>
                  <a:lnTo>
                    <a:pt x="9" y="80"/>
                  </a:lnTo>
                  <a:lnTo>
                    <a:pt x="16" y="63"/>
                  </a:lnTo>
                  <a:lnTo>
                    <a:pt x="24" y="48"/>
                  </a:lnTo>
                  <a:lnTo>
                    <a:pt x="34" y="33"/>
                  </a:lnTo>
                  <a:lnTo>
                    <a:pt x="46" y="19"/>
                  </a:lnTo>
                  <a:lnTo>
                    <a:pt x="60" y="9"/>
                  </a:lnTo>
                  <a:lnTo>
                    <a:pt x="76" y="0"/>
                  </a:lnTo>
                  <a:lnTo>
                    <a:pt x="83" y="1"/>
                  </a:lnTo>
                  <a:lnTo>
                    <a:pt x="90" y="2"/>
                  </a:lnTo>
                  <a:lnTo>
                    <a:pt x="97" y="4"/>
                  </a:lnTo>
                  <a:lnTo>
                    <a:pt x="10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84" name="Freeform 839"/>
            <p:cNvSpPr>
              <a:spLocks/>
            </p:cNvSpPr>
            <p:nvPr/>
          </p:nvSpPr>
          <p:spPr bwMode="auto">
            <a:xfrm flipH="1">
              <a:off x="8920" y="1840"/>
              <a:ext cx="7" cy="6"/>
            </a:xfrm>
            <a:custGeom>
              <a:avLst/>
              <a:gdLst>
                <a:gd name="T0" fmla="*/ 0 w 82"/>
                <a:gd name="T1" fmla="*/ 0 h 39"/>
                <a:gd name="T2" fmla="*/ 0 w 82"/>
                <a:gd name="T3" fmla="*/ 0 h 39"/>
                <a:gd name="T4" fmla="*/ 0 w 82"/>
                <a:gd name="T5" fmla="*/ 0 h 39"/>
                <a:gd name="T6" fmla="*/ 0 w 82"/>
                <a:gd name="T7" fmla="*/ 0 h 39"/>
                <a:gd name="T8" fmla="*/ 0 w 82"/>
                <a:gd name="T9" fmla="*/ 0 h 39"/>
                <a:gd name="T10" fmla="*/ 0 w 82"/>
                <a:gd name="T11" fmla="*/ 0 h 39"/>
                <a:gd name="T12" fmla="*/ 0 w 82"/>
                <a:gd name="T13" fmla="*/ 0 h 39"/>
                <a:gd name="T14" fmla="*/ 0 w 82"/>
                <a:gd name="T15" fmla="*/ 0 h 39"/>
                <a:gd name="T16" fmla="*/ 0 w 82"/>
                <a:gd name="T17" fmla="*/ 0 h 39"/>
                <a:gd name="T18" fmla="*/ 0 w 82"/>
                <a:gd name="T19" fmla="*/ 0 h 39"/>
                <a:gd name="T20" fmla="*/ 0 w 82"/>
                <a:gd name="T21" fmla="*/ 0 h 39"/>
                <a:gd name="T22" fmla="*/ 0 w 82"/>
                <a:gd name="T23" fmla="*/ 0 h 39"/>
                <a:gd name="T24" fmla="*/ 0 w 82"/>
                <a:gd name="T25" fmla="*/ 0 h 39"/>
                <a:gd name="T26" fmla="*/ 0 w 82"/>
                <a:gd name="T27" fmla="*/ 0 h 39"/>
                <a:gd name="T28" fmla="*/ 0 w 82"/>
                <a:gd name="T29" fmla="*/ 0 h 39"/>
                <a:gd name="T30" fmla="*/ 0 w 82"/>
                <a:gd name="T31" fmla="*/ 0 h 39"/>
                <a:gd name="T32" fmla="*/ 0 w 82"/>
                <a:gd name="T33" fmla="*/ 0 h 39"/>
                <a:gd name="T34" fmla="*/ 0 w 82"/>
                <a:gd name="T35" fmla="*/ 0 h 39"/>
                <a:gd name="T36" fmla="*/ 0 w 82"/>
                <a:gd name="T37" fmla="*/ 0 h 39"/>
                <a:gd name="T38" fmla="*/ 0 w 82"/>
                <a:gd name="T39" fmla="*/ 0 h 39"/>
                <a:gd name="T40" fmla="*/ 0 w 82"/>
                <a:gd name="T41" fmla="*/ 0 h 39"/>
                <a:gd name="T42" fmla="*/ 0 w 82"/>
                <a:gd name="T43" fmla="*/ 0 h 39"/>
                <a:gd name="T44" fmla="*/ 0 w 82"/>
                <a:gd name="T45" fmla="*/ 0 h 39"/>
                <a:gd name="T46" fmla="*/ 0 w 82"/>
                <a:gd name="T47" fmla="*/ 0 h 39"/>
                <a:gd name="T48" fmla="*/ 0 w 82"/>
                <a:gd name="T49" fmla="*/ 0 h 39"/>
                <a:gd name="T50" fmla="*/ 0 w 82"/>
                <a:gd name="T51" fmla="*/ 0 h 39"/>
                <a:gd name="T52" fmla="*/ 0 w 82"/>
                <a:gd name="T53" fmla="*/ 0 h 39"/>
                <a:gd name="T54" fmla="*/ 0 w 82"/>
                <a:gd name="T55" fmla="*/ 0 h 39"/>
                <a:gd name="T56" fmla="*/ 0 w 82"/>
                <a:gd name="T57" fmla="*/ 0 h 39"/>
                <a:gd name="T58" fmla="*/ 0 w 82"/>
                <a:gd name="T59" fmla="*/ 0 h 39"/>
                <a:gd name="T60" fmla="*/ 0 w 82"/>
                <a:gd name="T61" fmla="*/ 0 h 39"/>
                <a:gd name="T62" fmla="*/ 0 w 82"/>
                <a:gd name="T63" fmla="*/ 0 h 39"/>
                <a:gd name="T64" fmla="*/ 0 w 82"/>
                <a:gd name="T65" fmla="*/ 0 h 3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82"/>
                <a:gd name="T100" fmla="*/ 0 h 39"/>
                <a:gd name="T101" fmla="*/ 82 w 82"/>
                <a:gd name="T102" fmla="*/ 39 h 3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82" h="39">
                  <a:moveTo>
                    <a:pt x="82" y="20"/>
                  </a:moveTo>
                  <a:lnTo>
                    <a:pt x="77" y="28"/>
                  </a:lnTo>
                  <a:lnTo>
                    <a:pt x="68" y="29"/>
                  </a:lnTo>
                  <a:lnTo>
                    <a:pt x="57" y="28"/>
                  </a:lnTo>
                  <a:lnTo>
                    <a:pt x="48" y="29"/>
                  </a:lnTo>
                  <a:lnTo>
                    <a:pt x="42" y="29"/>
                  </a:lnTo>
                  <a:lnTo>
                    <a:pt x="37" y="30"/>
                  </a:lnTo>
                  <a:lnTo>
                    <a:pt x="31" y="33"/>
                  </a:lnTo>
                  <a:lnTo>
                    <a:pt x="26" y="35"/>
                  </a:lnTo>
                  <a:lnTo>
                    <a:pt x="21" y="37"/>
                  </a:lnTo>
                  <a:lnTo>
                    <a:pt x="15" y="39"/>
                  </a:lnTo>
                  <a:lnTo>
                    <a:pt x="10" y="39"/>
                  </a:lnTo>
                  <a:lnTo>
                    <a:pt x="4" y="37"/>
                  </a:lnTo>
                  <a:lnTo>
                    <a:pt x="2" y="32"/>
                  </a:lnTo>
                  <a:lnTo>
                    <a:pt x="0" y="25"/>
                  </a:lnTo>
                  <a:lnTo>
                    <a:pt x="0" y="19"/>
                  </a:lnTo>
                  <a:lnTo>
                    <a:pt x="0" y="12"/>
                  </a:lnTo>
                  <a:lnTo>
                    <a:pt x="4" y="9"/>
                  </a:lnTo>
                  <a:lnTo>
                    <a:pt x="9" y="6"/>
                  </a:lnTo>
                  <a:lnTo>
                    <a:pt x="15" y="4"/>
                  </a:lnTo>
                  <a:lnTo>
                    <a:pt x="21" y="3"/>
                  </a:lnTo>
                  <a:lnTo>
                    <a:pt x="27" y="2"/>
                  </a:lnTo>
                  <a:lnTo>
                    <a:pt x="33" y="2"/>
                  </a:lnTo>
                  <a:lnTo>
                    <a:pt x="39" y="0"/>
                  </a:lnTo>
                  <a:lnTo>
                    <a:pt x="45" y="0"/>
                  </a:lnTo>
                  <a:lnTo>
                    <a:pt x="51" y="2"/>
                  </a:lnTo>
                  <a:lnTo>
                    <a:pt x="55" y="4"/>
                  </a:lnTo>
                  <a:lnTo>
                    <a:pt x="60" y="6"/>
                  </a:lnTo>
                  <a:lnTo>
                    <a:pt x="64" y="9"/>
                  </a:lnTo>
                  <a:lnTo>
                    <a:pt x="69" y="12"/>
                  </a:lnTo>
                  <a:lnTo>
                    <a:pt x="74" y="15"/>
                  </a:lnTo>
                  <a:lnTo>
                    <a:pt x="77" y="18"/>
                  </a:lnTo>
                  <a:lnTo>
                    <a:pt x="82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85" name="Freeform 840"/>
            <p:cNvSpPr>
              <a:spLocks/>
            </p:cNvSpPr>
            <p:nvPr/>
          </p:nvSpPr>
          <p:spPr bwMode="auto">
            <a:xfrm flipH="1">
              <a:off x="8893" y="1845"/>
              <a:ext cx="17" cy="31"/>
            </a:xfrm>
            <a:custGeom>
              <a:avLst/>
              <a:gdLst>
                <a:gd name="T0" fmla="*/ 0 w 197"/>
                <a:gd name="T1" fmla="*/ 0 h 249"/>
                <a:gd name="T2" fmla="*/ 0 w 197"/>
                <a:gd name="T3" fmla="*/ 0 h 249"/>
                <a:gd name="T4" fmla="*/ 0 w 197"/>
                <a:gd name="T5" fmla="*/ 0 h 249"/>
                <a:gd name="T6" fmla="*/ 0 w 197"/>
                <a:gd name="T7" fmla="*/ 0 h 249"/>
                <a:gd name="T8" fmla="*/ 0 w 197"/>
                <a:gd name="T9" fmla="*/ 0 h 249"/>
                <a:gd name="T10" fmla="*/ 0 w 197"/>
                <a:gd name="T11" fmla="*/ 0 h 249"/>
                <a:gd name="T12" fmla="*/ 0 w 197"/>
                <a:gd name="T13" fmla="*/ 0 h 249"/>
                <a:gd name="T14" fmla="*/ 0 w 197"/>
                <a:gd name="T15" fmla="*/ 0 h 249"/>
                <a:gd name="T16" fmla="*/ 0 w 197"/>
                <a:gd name="T17" fmla="*/ 0 h 249"/>
                <a:gd name="T18" fmla="*/ 0 w 197"/>
                <a:gd name="T19" fmla="*/ 0 h 249"/>
                <a:gd name="T20" fmla="*/ 0 w 197"/>
                <a:gd name="T21" fmla="*/ 0 h 249"/>
                <a:gd name="T22" fmla="*/ 0 w 197"/>
                <a:gd name="T23" fmla="*/ 0 h 249"/>
                <a:gd name="T24" fmla="*/ 0 w 197"/>
                <a:gd name="T25" fmla="*/ 0 h 249"/>
                <a:gd name="T26" fmla="*/ 0 w 197"/>
                <a:gd name="T27" fmla="*/ 0 h 249"/>
                <a:gd name="T28" fmla="*/ 0 w 197"/>
                <a:gd name="T29" fmla="*/ 0 h 249"/>
                <a:gd name="T30" fmla="*/ 0 w 197"/>
                <a:gd name="T31" fmla="*/ 0 h 249"/>
                <a:gd name="T32" fmla="*/ 0 w 197"/>
                <a:gd name="T33" fmla="*/ 0 h 249"/>
                <a:gd name="T34" fmla="*/ 0 w 197"/>
                <a:gd name="T35" fmla="*/ 0 h 249"/>
                <a:gd name="T36" fmla="*/ 0 w 197"/>
                <a:gd name="T37" fmla="*/ 0 h 249"/>
                <a:gd name="T38" fmla="*/ 0 w 197"/>
                <a:gd name="T39" fmla="*/ 0 h 249"/>
                <a:gd name="T40" fmla="*/ 0 w 197"/>
                <a:gd name="T41" fmla="*/ 0 h 249"/>
                <a:gd name="T42" fmla="*/ 0 w 197"/>
                <a:gd name="T43" fmla="*/ 0 h 249"/>
                <a:gd name="T44" fmla="*/ 0 w 197"/>
                <a:gd name="T45" fmla="*/ 0 h 249"/>
                <a:gd name="T46" fmla="*/ 0 w 197"/>
                <a:gd name="T47" fmla="*/ 0 h 249"/>
                <a:gd name="T48" fmla="*/ 0 w 197"/>
                <a:gd name="T49" fmla="*/ 0 h 249"/>
                <a:gd name="T50" fmla="*/ 0 w 197"/>
                <a:gd name="T51" fmla="*/ 0 h 249"/>
                <a:gd name="T52" fmla="*/ 0 w 197"/>
                <a:gd name="T53" fmla="*/ 0 h 249"/>
                <a:gd name="T54" fmla="*/ 0 w 197"/>
                <a:gd name="T55" fmla="*/ 0 h 249"/>
                <a:gd name="T56" fmla="*/ 0 w 197"/>
                <a:gd name="T57" fmla="*/ 0 h 249"/>
                <a:gd name="T58" fmla="*/ 0 w 197"/>
                <a:gd name="T59" fmla="*/ 0 h 249"/>
                <a:gd name="T60" fmla="*/ 0 w 197"/>
                <a:gd name="T61" fmla="*/ 0 h 249"/>
                <a:gd name="T62" fmla="*/ 0 w 197"/>
                <a:gd name="T63" fmla="*/ 0 h 249"/>
                <a:gd name="T64" fmla="*/ 0 w 197"/>
                <a:gd name="T65" fmla="*/ 0 h 249"/>
                <a:gd name="T66" fmla="*/ 0 w 197"/>
                <a:gd name="T67" fmla="*/ 0 h 249"/>
                <a:gd name="T68" fmla="*/ 0 w 197"/>
                <a:gd name="T69" fmla="*/ 0 h 249"/>
                <a:gd name="T70" fmla="*/ 0 w 197"/>
                <a:gd name="T71" fmla="*/ 0 h 249"/>
                <a:gd name="T72" fmla="*/ 0 w 197"/>
                <a:gd name="T73" fmla="*/ 0 h 249"/>
                <a:gd name="T74" fmla="*/ 0 w 197"/>
                <a:gd name="T75" fmla="*/ 0 h 249"/>
                <a:gd name="T76" fmla="*/ 0 w 197"/>
                <a:gd name="T77" fmla="*/ 0 h 249"/>
                <a:gd name="T78" fmla="*/ 0 w 197"/>
                <a:gd name="T79" fmla="*/ 0 h 249"/>
                <a:gd name="T80" fmla="*/ 0 w 197"/>
                <a:gd name="T81" fmla="*/ 0 h 249"/>
                <a:gd name="T82" fmla="*/ 0 w 197"/>
                <a:gd name="T83" fmla="*/ 0 h 249"/>
                <a:gd name="T84" fmla="*/ 0 w 197"/>
                <a:gd name="T85" fmla="*/ 0 h 24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97"/>
                <a:gd name="T130" fmla="*/ 0 h 249"/>
                <a:gd name="T131" fmla="*/ 197 w 197"/>
                <a:gd name="T132" fmla="*/ 249 h 24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97" h="249">
                  <a:moveTo>
                    <a:pt x="153" y="31"/>
                  </a:moveTo>
                  <a:lnTo>
                    <a:pt x="158" y="29"/>
                  </a:lnTo>
                  <a:lnTo>
                    <a:pt x="163" y="27"/>
                  </a:lnTo>
                  <a:lnTo>
                    <a:pt x="169" y="23"/>
                  </a:lnTo>
                  <a:lnTo>
                    <a:pt x="173" y="19"/>
                  </a:lnTo>
                  <a:lnTo>
                    <a:pt x="178" y="14"/>
                  </a:lnTo>
                  <a:lnTo>
                    <a:pt x="183" y="10"/>
                  </a:lnTo>
                  <a:lnTo>
                    <a:pt x="187" y="5"/>
                  </a:lnTo>
                  <a:lnTo>
                    <a:pt x="191" y="0"/>
                  </a:lnTo>
                  <a:lnTo>
                    <a:pt x="196" y="5"/>
                  </a:lnTo>
                  <a:lnTo>
                    <a:pt x="197" y="11"/>
                  </a:lnTo>
                  <a:lnTo>
                    <a:pt x="196" y="18"/>
                  </a:lnTo>
                  <a:lnTo>
                    <a:pt x="195" y="25"/>
                  </a:lnTo>
                  <a:lnTo>
                    <a:pt x="191" y="33"/>
                  </a:lnTo>
                  <a:lnTo>
                    <a:pt x="186" y="41"/>
                  </a:lnTo>
                  <a:lnTo>
                    <a:pt x="181" y="50"/>
                  </a:lnTo>
                  <a:lnTo>
                    <a:pt x="176" y="58"/>
                  </a:lnTo>
                  <a:lnTo>
                    <a:pt x="169" y="66"/>
                  </a:lnTo>
                  <a:lnTo>
                    <a:pt x="162" y="73"/>
                  </a:lnTo>
                  <a:lnTo>
                    <a:pt x="154" y="78"/>
                  </a:lnTo>
                  <a:lnTo>
                    <a:pt x="143" y="81"/>
                  </a:lnTo>
                  <a:lnTo>
                    <a:pt x="138" y="74"/>
                  </a:lnTo>
                  <a:lnTo>
                    <a:pt x="132" y="66"/>
                  </a:lnTo>
                  <a:lnTo>
                    <a:pt x="125" y="59"/>
                  </a:lnTo>
                  <a:lnTo>
                    <a:pt x="118" y="53"/>
                  </a:lnTo>
                  <a:lnTo>
                    <a:pt x="110" y="48"/>
                  </a:lnTo>
                  <a:lnTo>
                    <a:pt x="102" y="44"/>
                  </a:lnTo>
                  <a:lnTo>
                    <a:pt x="93" y="42"/>
                  </a:lnTo>
                  <a:lnTo>
                    <a:pt x="83" y="42"/>
                  </a:lnTo>
                  <a:lnTo>
                    <a:pt x="76" y="42"/>
                  </a:lnTo>
                  <a:lnTo>
                    <a:pt x="70" y="42"/>
                  </a:lnTo>
                  <a:lnTo>
                    <a:pt x="63" y="42"/>
                  </a:lnTo>
                  <a:lnTo>
                    <a:pt x="56" y="43"/>
                  </a:lnTo>
                  <a:lnTo>
                    <a:pt x="49" y="44"/>
                  </a:lnTo>
                  <a:lnTo>
                    <a:pt x="43" y="46"/>
                  </a:lnTo>
                  <a:lnTo>
                    <a:pt x="37" y="50"/>
                  </a:lnTo>
                  <a:lnTo>
                    <a:pt x="33" y="53"/>
                  </a:lnTo>
                  <a:lnTo>
                    <a:pt x="40" y="55"/>
                  </a:lnTo>
                  <a:lnTo>
                    <a:pt x="45" y="57"/>
                  </a:lnTo>
                  <a:lnTo>
                    <a:pt x="51" y="60"/>
                  </a:lnTo>
                  <a:lnTo>
                    <a:pt x="57" y="63"/>
                  </a:lnTo>
                  <a:lnTo>
                    <a:pt x="62" y="67"/>
                  </a:lnTo>
                  <a:lnTo>
                    <a:pt x="67" y="72"/>
                  </a:lnTo>
                  <a:lnTo>
                    <a:pt x="71" y="76"/>
                  </a:lnTo>
                  <a:lnTo>
                    <a:pt x="75" y="82"/>
                  </a:lnTo>
                  <a:lnTo>
                    <a:pt x="86" y="114"/>
                  </a:lnTo>
                  <a:lnTo>
                    <a:pt x="86" y="149"/>
                  </a:lnTo>
                  <a:lnTo>
                    <a:pt x="79" y="184"/>
                  </a:lnTo>
                  <a:lnTo>
                    <a:pt x="67" y="216"/>
                  </a:lnTo>
                  <a:lnTo>
                    <a:pt x="64" y="225"/>
                  </a:lnTo>
                  <a:lnTo>
                    <a:pt x="62" y="235"/>
                  </a:lnTo>
                  <a:lnTo>
                    <a:pt x="58" y="245"/>
                  </a:lnTo>
                  <a:lnTo>
                    <a:pt x="49" y="249"/>
                  </a:lnTo>
                  <a:lnTo>
                    <a:pt x="43" y="243"/>
                  </a:lnTo>
                  <a:lnTo>
                    <a:pt x="45" y="223"/>
                  </a:lnTo>
                  <a:lnTo>
                    <a:pt x="48" y="201"/>
                  </a:lnTo>
                  <a:lnTo>
                    <a:pt x="51" y="178"/>
                  </a:lnTo>
                  <a:lnTo>
                    <a:pt x="52" y="155"/>
                  </a:lnTo>
                  <a:lnTo>
                    <a:pt x="51" y="133"/>
                  </a:lnTo>
                  <a:lnTo>
                    <a:pt x="45" y="113"/>
                  </a:lnTo>
                  <a:lnTo>
                    <a:pt x="33" y="95"/>
                  </a:lnTo>
                  <a:lnTo>
                    <a:pt x="14" y="81"/>
                  </a:lnTo>
                  <a:lnTo>
                    <a:pt x="10" y="80"/>
                  </a:lnTo>
                  <a:lnTo>
                    <a:pt x="6" y="79"/>
                  </a:lnTo>
                  <a:lnTo>
                    <a:pt x="3" y="76"/>
                  </a:lnTo>
                  <a:lnTo>
                    <a:pt x="0" y="73"/>
                  </a:lnTo>
                  <a:lnTo>
                    <a:pt x="4" y="58"/>
                  </a:lnTo>
                  <a:lnTo>
                    <a:pt x="11" y="45"/>
                  </a:lnTo>
                  <a:lnTo>
                    <a:pt x="20" y="33"/>
                  </a:lnTo>
                  <a:lnTo>
                    <a:pt x="30" y="21"/>
                  </a:lnTo>
                  <a:lnTo>
                    <a:pt x="38" y="15"/>
                  </a:lnTo>
                  <a:lnTo>
                    <a:pt x="49" y="10"/>
                  </a:lnTo>
                  <a:lnTo>
                    <a:pt x="58" y="6"/>
                  </a:lnTo>
                  <a:lnTo>
                    <a:pt x="68" y="3"/>
                  </a:lnTo>
                  <a:lnTo>
                    <a:pt x="79" y="0"/>
                  </a:lnTo>
                  <a:lnTo>
                    <a:pt x="90" y="0"/>
                  </a:lnTo>
                  <a:lnTo>
                    <a:pt x="101" y="0"/>
                  </a:lnTo>
                  <a:lnTo>
                    <a:pt x="111" y="3"/>
                  </a:lnTo>
                  <a:lnTo>
                    <a:pt x="117" y="5"/>
                  </a:lnTo>
                  <a:lnTo>
                    <a:pt x="123" y="8"/>
                  </a:lnTo>
                  <a:lnTo>
                    <a:pt x="128" y="11"/>
                  </a:lnTo>
                  <a:lnTo>
                    <a:pt x="134" y="14"/>
                  </a:lnTo>
                  <a:lnTo>
                    <a:pt x="140" y="18"/>
                  </a:lnTo>
                  <a:lnTo>
                    <a:pt x="144" y="21"/>
                  </a:lnTo>
                  <a:lnTo>
                    <a:pt x="149" y="26"/>
                  </a:lnTo>
                  <a:lnTo>
                    <a:pt x="153" y="3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86" name="Freeform 841"/>
            <p:cNvSpPr>
              <a:spLocks/>
            </p:cNvSpPr>
            <p:nvPr/>
          </p:nvSpPr>
          <p:spPr bwMode="auto">
            <a:xfrm flipH="1">
              <a:off x="8893" y="1852"/>
              <a:ext cx="6" cy="24"/>
            </a:xfrm>
            <a:custGeom>
              <a:avLst/>
              <a:gdLst>
                <a:gd name="T0" fmla="*/ 0 w 69"/>
                <a:gd name="T1" fmla="*/ 0 h 189"/>
                <a:gd name="T2" fmla="*/ 0 w 69"/>
                <a:gd name="T3" fmla="*/ 0 h 189"/>
                <a:gd name="T4" fmla="*/ 0 w 69"/>
                <a:gd name="T5" fmla="*/ 0 h 189"/>
                <a:gd name="T6" fmla="*/ 0 w 69"/>
                <a:gd name="T7" fmla="*/ 0 h 189"/>
                <a:gd name="T8" fmla="*/ 0 w 69"/>
                <a:gd name="T9" fmla="*/ 0 h 189"/>
                <a:gd name="T10" fmla="*/ 0 w 69"/>
                <a:gd name="T11" fmla="*/ 0 h 189"/>
                <a:gd name="T12" fmla="*/ 0 w 69"/>
                <a:gd name="T13" fmla="*/ 0 h 189"/>
                <a:gd name="T14" fmla="*/ 0 w 69"/>
                <a:gd name="T15" fmla="*/ 0 h 189"/>
                <a:gd name="T16" fmla="*/ 0 w 69"/>
                <a:gd name="T17" fmla="*/ 0 h 189"/>
                <a:gd name="T18" fmla="*/ 0 w 69"/>
                <a:gd name="T19" fmla="*/ 0 h 189"/>
                <a:gd name="T20" fmla="*/ 0 w 69"/>
                <a:gd name="T21" fmla="*/ 0 h 189"/>
                <a:gd name="T22" fmla="*/ 0 w 69"/>
                <a:gd name="T23" fmla="*/ 0 h 189"/>
                <a:gd name="T24" fmla="*/ 0 w 69"/>
                <a:gd name="T25" fmla="*/ 0 h 189"/>
                <a:gd name="T26" fmla="*/ 0 w 69"/>
                <a:gd name="T27" fmla="*/ 0 h 189"/>
                <a:gd name="T28" fmla="*/ 0 w 69"/>
                <a:gd name="T29" fmla="*/ 0 h 189"/>
                <a:gd name="T30" fmla="*/ 0 w 69"/>
                <a:gd name="T31" fmla="*/ 0 h 189"/>
                <a:gd name="T32" fmla="*/ 0 w 69"/>
                <a:gd name="T33" fmla="*/ 0 h 189"/>
                <a:gd name="T34" fmla="*/ 0 w 69"/>
                <a:gd name="T35" fmla="*/ 0 h 189"/>
                <a:gd name="T36" fmla="*/ 0 w 69"/>
                <a:gd name="T37" fmla="*/ 0 h 189"/>
                <a:gd name="T38" fmla="*/ 0 w 69"/>
                <a:gd name="T39" fmla="*/ 0 h 189"/>
                <a:gd name="T40" fmla="*/ 0 w 69"/>
                <a:gd name="T41" fmla="*/ 0 h 189"/>
                <a:gd name="T42" fmla="*/ 0 w 69"/>
                <a:gd name="T43" fmla="*/ 0 h 189"/>
                <a:gd name="T44" fmla="*/ 0 w 69"/>
                <a:gd name="T45" fmla="*/ 0 h 189"/>
                <a:gd name="T46" fmla="*/ 0 w 69"/>
                <a:gd name="T47" fmla="*/ 0 h 189"/>
                <a:gd name="T48" fmla="*/ 0 w 69"/>
                <a:gd name="T49" fmla="*/ 0 h 189"/>
                <a:gd name="T50" fmla="*/ 0 w 69"/>
                <a:gd name="T51" fmla="*/ 0 h 189"/>
                <a:gd name="T52" fmla="*/ 0 w 69"/>
                <a:gd name="T53" fmla="*/ 0 h 189"/>
                <a:gd name="T54" fmla="*/ 0 w 69"/>
                <a:gd name="T55" fmla="*/ 0 h 189"/>
                <a:gd name="T56" fmla="*/ 0 w 69"/>
                <a:gd name="T57" fmla="*/ 0 h 189"/>
                <a:gd name="T58" fmla="*/ 0 w 69"/>
                <a:gd name="T59" fmla="*/ 0 h 189"/>
                <a:gd name="T60" fmla="*/ 0 w 69"/>
                <a:gd name="T61" fmla="*/ 0 h 189"/>
                <a:gd name="T62" fmla="*/ 0 w 69"/>
                <a:gd name="T63" fmla="*/ 0 h 189"/>
                <a:gd name="T64" fmla="*/ 0 w 69"/>
                <a:gd name="T65" fmla="*/ 0 h 18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189"/>
                <a:gd name="T101" fmla="*/ 69 w 69"/>
                <a:gd name="T102" fmla="*/ 189 h 18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189">
                  <a:moveTo>
                    <a:pt x="69" y="29"/>
                  </a:moveTo>
                  <a:lnTo>
                    <a:pt x="68" y="49"/>
                  </a:lnTo>
                  <a:lnTo>
                    <a:pt x="67" y="69"/>
                  </a:lnTo>
                  <a:lnTo>
                    <a:pt x="65" y="89"/>
                  </a:lnTo>
                  <a:lnTo>
                    <a:pt x="61" y="107"/>
                  </a:lnTo>
                  <a:lnTo>
                    <a:pt x="57" y="127"/>
                  </a:lnTo>
                  <a:lnTo>
                    <a:pt x="51" y="145"/>
                  </a:lnTo>
                  <a:lnTo>
                    <a:pt x="44" y="163"/>
                  </a:lnTo>
                  <a:lnTo>
                    <a:pt x="35" y="179"/>
                  </a:lnTo>
                  <a:lnTo>
                    <a:pt x="28" y="185"/>
                  </a:lnTo>
                  <a:lnTo>
                    <a:pt x="21" y="188"/>
                  </a:lnTo>
                  <a:lnTo>
                    <a:pt x="12" y="189"/>
                  </a:lnTo>
                  <a:lnTo>
                    <a:pt x="4" y="188"/>
                  </a:lnTo>
                  <a:lnTo>
                    <a:pt x="1" y="185"/>
                  </a:lnTo>
                  <a:lnTo>
                    <a:pt x="0" y="181"/>
                  </a:lnTo>
                  <a:lnTo>
                    <a:pt x="1" y="178"/>
                  </a:lnTo>
                  <a:lnTo>
                    <a:pt x="4" y="174"/>
                  </a:lnTo>
                  <a:lnTo>
                    <a:pt x="14" y="155"/>
                  </a:lnTo>
                  <a:lnTo>
                    <a:pt x="22" y="134"/>
                  </a:lnTo>
                  <a:lnTo>
                    <a:pt x="30" y="114"/>
                  </a:lnTo>
                  <a:lnTo>
                    <a:pt x="37" y="92"/>
                  </a:lnTo>
                  <a:lnTo>
                    <a:pt x="43" y="72"/>
                  </a:lnTo>
                  <a:lnTo>
                    <a:pt x="47" y="50"/>
                  </a:lnTo>
                  <a:lnTo>
                    <a:pt x="51" y="27"/>
                  </a:lnTo>
                  <a:lnTo>
                    <a:pt x="52" y="4"/>
                  </a:lnTo>
                  <a:lnTo>
                    <a:pt x="54" y="3"/>
                  </a:lnTo>
                  <a:lnTo>
                    <a:pt x="57" y="0"/>
                  </a:lnTo>
                  <a:lnTo>
                    <a:pt x="59" y="0"/>
                  </a:lnTo>
                  <a:lnTo>
                    <a:pt x="62" y="1"/>
                  </a:lnTo>
                  <a:lnTo>
                    <a:pt x="66" y="7"/>
                  </a:lnTo>
                  <a:lnTo>
                    <a:pt x="68" y="14"/>
                  </a:lnTo>
                  <a:lnTo>
                    <a:pt x="69" y="22"/>
                  </a:lnTo>
                  <a:lnTo>
                    <a:pt x="69" y="2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87" name="Freeform 842"/>
            <p:cNvSpPr>
              <a:spLocks/>
            </p:cNvSpPr>
            <p:nvPr/>
          </p:nvSpPr>
          <p:spPr bwMode="auto">
            <a:xfrm flipH="1">
              <a:off x="8882" y="1860"/>
              <a:ext cx="10" cy="74"/>
            </a:xfrm>
            <a:custGeom>
              <a:avLst/>
              <a:gdLst>
                <a:gd name="T0" fmla="*/ 0 w 129"/>
                <a:gd name="T1" fmla="*/ 0 h 606"/>
                <a:gd name="T2" fmla="*/ 0 w 129"/>
                <a:gd name="T3" fmla="*/ 0 h 606"/>
                <a:gd name="T4" fmla="*/ 0 w 129"/>
                <a:gd name="T5" fmla="*/ 0 h 606"/>
                <a:gd name="T6" fmla="*/ 0 w 129"/>
                <a:gd name="T7" fmla="*/ 0 h 606"/>
                <a:gd name="T8" fmla="*/ 0 w 129"/>
                <a:gd name="T9" fmla="*/ 0 h 606"/>
                <a:gd name="T10" fmla="*/ 0 w 129"/>
                <a:gd name="T11" fmla="*/ 0 h 606"/>
                <a:gd name="T12" fmla="*/ 0 w 129"/>
                <a:gd name="T13" fmla="*/ 0 h 606"/>
                <a:gd name="T14" fmla="*/ 0 w 129"/>
                <a:gd name="T15" fmla="*/ 0 h 606"/>
                <a:gd name="T16" fmla="*/ 0 w 129"/>
                <a:gd name="T17" fmla="*/ 0 h 606"/>
                <a:gd name="T18" fmla="*/ 0 w 129"/>
                <a:gd name="T19" fmla="*/ 0 h 606"/>
                <a:gd name="T20" fmla="*/ 0 w 129"/>
                <a:gd name="T21" fmla="*/ 0 h 606"/>
                <a:gd name="T22" fmla="*/ 0 w 129"/>
                <a:gd name="T23" fmla="*/ 0 h 606"/>
                <a:gd name="T24" fmla="*/ 0 w 129"/>
                <a:gd name="T25" fmla="*/ 0 h 606"/>
                <a:gd name="T26" fmla="*/ 0 w 129"/>
                <a:gd name="T27" fmla="*/ 0 h 606"/>
                <a:gd name="T28" fmla="*/ 0 w 129"/>
                <a:gd name="T29" fmla="*/ 0 h 606"/>
                <a:gd name="T30" fmla="*/ 0 w 129"/>
                <a:gd name="T31" fmla="*/ 0 h 606"/>
                <a:gd name="T32" fmla="*/ 0 w 129"/>
                <a:gd name="T33" fmla="*/ 0 h 606"/>
                <a:gd name="T34" fmla="*/ 0 w 129"/>
                <a:gd name="T35" fmla="*/ 0 h 606"/>
                <a:gd name="T36" fmla="*/ 0 w 129"/>
                <a:gd name="T37" fmla="*/ 0 h 606"/>
                <a:gd name="T38" fmla="*/ 0 w 129"/>
                <a:gd name="T39" fmla="*/ 0 h 606"/>
                <a:gd name="T40" fmla="*/ 0 w 129"/>
                <a:gd name="T41" fmla="*/ 0 h 606"/>
                <a:gd name="T42" fmla="*/ 0 w 129"/>
                <a:gd name="T43" fmla="*/ 0 h 606"/>
                <a:gd name="T44" fmla="*/ 0 w 129"/>
                <a:gd name="T45" fmla="*/ 0 h 606"/>
                <a:gd name="T46" fmla="*/ 0 w 129"/>
                <a:gd name="T47" fmla="*/ 0 h 606"/>
                <a:gd name="T48" fmla="*/ 0 w 129"/>
                <a:gd name="T49" fmla="*/ 0 h 606"/>
                <a:gd name="T50" fmla="*/ 0 w 129"/>
                <a:gd name="T51" fmla="*/ 0 h 606"/>
                <a:gd name="T52" fmla="*/ 0 w 129"/>
                <a:gd name="T53" fmla="*/ 0 h 606"/>
                <a:gd name="T54" fmla="*/ 0 w 129"/>
                <a:gd name="T55" fmla="*/ 0 h 606"/>
                <a:gd name="T56" fmla="*/ 0 w 129"/>
                <a:gd name="T57" fmla="*/ 0 h 606"/>
                <a:gd name="T58" fmla="*/ 0 w 129"/>
                <a:gd name="T59" fmla="*/ 0 h 606"/>
                <a:gd name="T60" fmla="*/ 0 w 129"/>
                <a:gd name="T61" fmla="*/ 0 h 606"/>
                <a:gd name="T62" fmla="*/ 0 w 129"/>
                <a:gd name="T63" fmla="*/ 0 h 606"/>
                <a:gd name="T64" fmla="*/ 0 w 129"/>
                <a:gd name="T65" fmla="*/ 0 h 606"/>
                <a:gd name="T66" fmla="*/ 0 w 129"/>
                <a:gd name="T67" fmla="*/ 0 h 606"/>
                <a:gd name="T68" fmla="*/ 0 w 129"/>
                <a:gd name="T69" fmla="*/ 0 h 606"/>
                <a:gd name="T70" fmla="*/ 0 w 129"/>
                <a:gd name="T71" fmla="*/ 0 h 606"/>
                <a:gd name="T72" fmla="*/ 0 w 129"/>
                <a:gd name="T73" fmla="*/ 0 h 606"/>
                <a:gd name="T74" fmla="*/ 0 w 129"/>
                <a:gd name="T75" fmla="*/ 0 h 606"/>
                <a:gd name="T76" fmla="*/ 0 w 129"/>
                <a:gd name="T77" fmla="*/ 0 h 606"/>
                <a:gd name="T78" fmla="*/ 0 w 129"/>
                <a:gd name="T79" fmla="*/ 0 h 606"/>
                <a:gd name="T80" fmla="*/ 0 w 129"/>
                <a:gd name="T81" fmla="*/ 0 h 606"/>
                <a:gd name="T82" fmla="*/ 0 w 129"/>
                <a:gd name="T83" fmla="*/ 0 h 606"/>
                <a:gd name="T84" fmla="*/ 0 w 129"/>
                <a:gd name="T85" fmla="*/ 0 h 606"/>
                <a:gd name="T86" fmla="*/ 0 w 129"/>
                <a:gd name="T87" fmla="*/ 0 h 606"/>
                <a:gd name="T88" fmla="*/ 0 w 129"/>
                <a:gd name="T89" fmla="*/ 0 h 606"/>
                <a:gd name="T90" fmla="*/ 0 w 129"/>
                <a:gd name="T91" fmla="*/ 0 h 606"/>
                <a:gd name="T92" fmla="*/ 0 w 129"/>
                <a:gd name="T93" fmla="*/ 0 h 606"/>
                <a:gd name="T94" fmla="*/ 0 w 129"/>
                <a:gd name="T95" fmla="*/ 0 h 606"/>
                <a:gd name="T96" fmla="*/ 0 w 129"/>
                <a:gd name="T97" fmla="*/ 0 h 606"/>
                <a:gd name="T98" fmla="*/ 0 w 129"/>
                <a:gd name="T99" fmla="*/ 0 h 606"/>
                <a:gd name="T100" fmla="*/ 0 w 129"/>
                <a:gd name="T101" fmla="*/ 0 h 606"/>
                <a:gd name="T102" fmla="*/ 0 w 129"/>
                <a:gd name="T103" fmla="*/ 0 h 606"/>
                <a:gd name="T104" fmla="*/ 0 w 129"/>
                <a:gd name="T105" fmla="*/ 0 h 606"/>
                <a:gd name="T106" fmla="*/ 0 w 129"/>
                <a:gd name="T107" fmla="*/ 0 h 606"/>
                <a:gd name="T108" fmla="*/ 0 w 129"/>
                <a:gd name="T109" fmla="*/ 0 h 606"/>
                <a:gd name="T110" fmla="*/ 0 w 129"/>
                <a:gd name="T111" fmla="*/ 0 h 606"/>
                <a:gd name="T112" fmla="*/ 0 w 129"/>
                <a:gd name="T113" fmla="*/ 0 h 606"/>
                <a:gd name="T114" fmla="*/ 0 w 129"/>
                <a:gd name="T115" fmla="*/ 0 h 606"/>
                <a:gd name="T116" fmla="*/ 0 w 129"/>
                <a:gd name="T117" fmla="*/ 0 h 606"/>
                <a:gd name="T118" fmla="*/ 0 w 129"/>
                <a:gd name="T119" fmla="*/ 0 h 606"/>
                <a:gd name="T120" fmla="*/ 0 w 129"/>
                <a:gd name="T121" fmla="*/ 0 h 60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29"/>
                <a:gd name="T184" fmla="*/ 0 h 606"/>
                <a:gd name="T185" fmla="*/ 129 w 129"/>
                <a:gd name="T186" fmla="*/ 606 h 60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29" h="606">
                  <a:moveTo>
                    <a:pt x="36" y="21"/>
                  </a:moveTo>
                  <a:lnTo>
                    <a:pt x="47" y="35"/>
                  </a:lnTo>
                  <a:lnTo>
                    <a:pt x="57" y="50"/>
                  </a:lnTo>
                  <a:lnTo>
                    <a:pt x="66" y="65"/>
                  </a:lnTo>
                  <a:lnTo>
                    <a:pt x="74" y="81"/>
                  </a:lnTo>
                  <a:lnTo>
                    <a:pt x="81" y="96"/>
                  </a:lnTo>
                  <a:lnTo>
                    <a:pt x="88" y="112"/>
                  </a:lnTo>
                  <a:lnTo>
                    <a:pt x="95" y="128"/>
                  </a:lnTo>
                  <a:lnTo>
                    <a:pt x="102" y="144"/>
                  </a:lnTo>
                  <a:lnTo>
                    <a:pt x="112" y="175"/>
                  </a:lnTo>
                  <a:lnTo>
                    <a:pt x="119" y="208"/>
                  </a:lnTo>
                  <a:lnTo>
                    <a:pt x="125" y="240"/>
                  </a:lnTo>
                  <a:lnTo>
                    <a:pt x="128" y="272"/>
                  </a:lnTo>
                  <a:lnTo>
                    <a:pt x="129" y="309"/>
                  </a:lnTo>
                  <a:lnTo>
                    <a:pt x="129" y="345"/>
                  </a:lnTo>
                  <a:lnTo>
                    <a:pt x="128" y="380"/>
                  </a:lnTo>
                  <a:lnTo>
                    <a:pt x="125" y="414"/>
                  </a:lnTo>
                  <a:lnTo>
                    <a:pt x="120" y="448"/>
                  </a:lnTo>
                  <a:lnTo>
                    <a:pt x="112" y="481"/>
                  </a:lnTo>
                  <a:lnTo>
                    <a:pt x="103" y="513"/>
                  </a:lnTo>
                  <a:lnTo>
                    <a:pt x="91" y="543"/>
                  </a:lnTo>
                  <a:lnTo>
                    <a:pt x="84" y="551"/>
                  </a:lnTo>
                  <a:lnTo>
                    <a:pt x="79" y="560"/>
                  </a:lnTo>
                  <a:lnTo>
                    <a:pt x="73" y="568"/>
                  </a:lnTo>
                  <a:lnTo>
                    <a:pt x="68" y="577"/>
                  </a:lnTo>
                  <a:lnTo>
                    <a:pt x="62" y="587"/>
                  </a:lnTo>
                  <a:lnTo>
                    <a:pt x="55" y="594"/>
                  </a:lnTo>
                  <a:lnTo>
                    <a:pt x="47" y="601"/>
                  </a:lnTo>
                  <a:lnTo>
                    <a:pt x="38" y="606"/>
                  </a:lnTo>
                  <a:lnTo>
                    <a:pt x="34" y="606"/>
                  </a:lnTo>
                  <a:lnTo>
                    <a:pt x="30" y="605"/>
                  </a:lnTo>
                  <a:lnTo>
                    <a:pt x="27" y="603"/>
                  </a:lnTo>
                  <a:lnTo>
                    <a:pt x="27" y="598"/>
                  </a:lnTo>
                  <a:lnTo>
                    <a:pt x="44" y="575"/>
                  </a:lnTo>
                  <a:lnTo>
                    <a:pt x="58" y="551"/>
                  </a:lnTo>
                  <a:lnTo>
                    <a:pt x="68" y="526"/>
                  </a:lnTo>
                  <a:lnTo>
                    <a:pt x="76" y="499"/>
                  </a:lnTo>
                  <a:lnTo>
                    <a:pt x="82" y="471"/>
                  </a:lnTo>
                  <a:lnTo>
                    <a:pt x="85" y="443"/>
                  </a:lnTo>
                  <a:lnTo>
                    <a:pt x="89" y="413"/>
                  </a:lnTo>
                  <a:lnTo>
                    <a:pt x="91" y="384"/>
                  </a:lnTo>
                  <a:lnTo>
                    <a:pt x="91" y="344"/>
                  </a:lnTo>
                  <a:lnTo>
                    <a:pt x="90" y="303"/>
                  </a:lnTo>
                  <a:lnTo>
                    <a:pt x="85" y="264"/>
                  </a:lnTo>
                  <a:lnTo>
                    <a:pt x="80" y="224"/>
                  </a:lnTo>
                  <a:lnTo>
                    <a:pt x="73" y="186"/>
                  </a:lnTo>
                  <a:lnTo>
                    <a:pt x="62" y="148"/>
                  </a:lnTo>
                  <a:lnTo>
                    <a:pt x="51" y="111"/>
                  </a:lnTo>
                  <a:lnTo>
                    <a:pt x="37" y="75"/>
                  </a:lnTo>
                  <a:lnTo>
                    <a:pt x="31" y="68"/>
                  </a:lnTo>
                  <a:lnTo>
                    <a:pt x="28" y="59"/>
                  </a:lnTo>
                  <a:lnTo>
                    <a:pt x="26" y="51"/>
                  </a:lnTo>
                  <a:lnTo>
                    <a:pt x="22" y="43"/>
                  </a:lnTo>
                  <a:lnTo>
                    <a:pt x="15" y="32"/>
                  </a:lnTo>
                  <a:lnTo>
                    <a:pt x="6" y="22"/>
                  </a:lnTo>
                  <a:lnTo>
                    <a:pt x="0" y="12"/>
                  </a:lnTo>
                  <a:lnTo>
                    <a:pt x="5" y="0"/>
                  </a:lnTo>
                  <a:lnTo>
                    <a:pt x="14" y="1"/>
                  </a:lnTo>
                  <a:lnTo>
                    <a:pt x="22" y="7"/>
                  </a:lnTo>
                  <a:lnTo>
                    <a:pt x="29" y="14"/>
                  </a:lnTo>
                  <a:lnTo>
                    <a:pt x="36" y="2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88" name="Freeform 843"/>
            <p:cNvSpPr>
              <a:spLocks/>
            </p:cNvSpPr>
            <p:nvPr/>
          </p:nvSpPr>
          <p:spPr bwMode="auto">
            <a:xfrm flipH="1">
              <a:off x="8937" y="1866"/>
              <a:ext cx="12" cy="16"/>
            </a:xfrm>
            <a:custGeom>
              <a:avLst/>
              <a:gdLst>
                <a:gd name="T0" fmla="*/ 0 w 143"/>
                <a:gd name="T1" fmla="*/ 0 h 126"/>
                <a:gd name="T2" fmla="*/ 0 w 143"/>
                <a:gd name="T3" fmla="*/ 0 h 126"/>
                <a:gd name="T4" fmla="*/ 0 w 143"/>
                <a:gd name="T5" fmla="*/ 0 h 126"/>
                <a:gd name="T6" fmla="*/ 0 w 143"/>
                <a:gd name="T7" fmla="*/ 0 h 126"/>
                <a:gd name="T8" fmla="*/ 0 w 143"/>
                <a:gd name="T9" fmla="*/ 0 h 126"/>
                <a:gd name="T10" fmla="*/ 0 w 143"/>
                <a:gd name="T11" fmla="*/ 0 h 126"/>
                <a:gd name="T12" fmla="*/ 0 w 143"/>
                <a:gd name="T13" fmla="*/ 0 h 126"/>
                <a:gd name="T14" fmla="*/ 0 w 143"/>
                <a:gd name="T15" fmla="*/ 0 h 126"/>
                <a:gd name="T16" fmla="*/ 0 w 143"/>
                <a:gd name="T17" fmla="*/ 0 h 126"/>
                <a:gd name="T18" fmla="*/ 0 w 143"/>
                <a:gd name="T19" fmla="*/ 0 h 126"/>
                <a:gd name="T20" fmla="*/ 0 w 143"/>
                <a:gd name="T21" fmla="*/ 0 h 126"/>
                <a:gd name="T22" fmla="*/ 0 w 143"/>
                <a:gd name="T23" fmla="*/ 0 h 126"/>
                <a:gd name="T24" fmla="*/ 0 w 143"/>
                <a:gd name="T25" fmla="*/ 0 h 126"/>
                <a:gd name="T26" fmla="*/ 0 w 143"/>
                <a:gd name="T27" fmla="*/ 0 h 126"/>
                <a:gd name="T28" fmla="*/ 0 w 143"/>
                <a:gd name="T29" fmla="*/ 0 h 126"/>
                <a:gd name="T30" fmla="*/ 0 w 143"/>
                <a:gd name="T31" fmla="*/ 0 h 126"/>
                <a:gd name="T32" fmla="*/ 0 w 143"/>
                <a:gd name="T33" fmla="*/ 0 h 126"/>
                <a:gd name="T34" fmla="*/ 0 w 143"/>
                <a:gd name="T35" fmla="*/ 0 h 126"/>
                <a:gd name="T36" fmla="*/ 0 w 143"/>
                <a:gd name="T37" fmla="*/ 0 h 126"/>
                <a:gd name="T38" fmla="*/ 0 w 143"/>
                <a:gd name="T39" fmla="*/ 0 h 126"/>
                <a:gd name="T40" fmla="*/ 0 w 143"/>
                <a:gd name="T41" fmla="*/ 0 h 126"/>
                <a:gd name="T42" fmla="*/ 0 w 143"/>
                <a:gd name="T43" fmla="*/ 0 h 126"/>
                <a:gd name="T44" fmla="*/ 0 w 143"/>
                <a:gd name="T45" fmla="*/ 0 h 126"/>
                <a:gd name="T46" fmla="*/ 0 w 143"/>
                <a:gd name="T47" fmla="*/ 0 h 126"/>
                <a:gd name="T48" fmla="*/ 0 w 143"/>
                <a:gd name="T49" fmla="*/ 0 h 126"/>
                <a:gd name="T50" fmla="*/ 0 w 143"/>
                <a:gd name="T51" fmla="*/ 0 h 126"/>
                <a:gd name="T52" fmla="*/ 0 w 143"/>
                <a:gd name="T53" fmla="*/ 0 h 126"/>
                <a:gd name="T54" fmla="*/ 0 w 143"/>
                <a:gd name="T55" fmla="*/ 0 h 126"/>
                <a:gd name="T56" fmla="*/ 0 w 143"/>
                <a:gd name="T57" fmla="*/ 0 h 126"/>
                <a:gd name="T58" fmla="*/ 0 w 143"/>
                <a:gd name="T59" fmla="*/ 0 h 126"/>
                <a:gd name="T60" fmla="*/ 0 w 143"/>
                <a:gd name="T61" fmla="*/ 0 h 126"/>
                <a:gd name="T62" fmla="*/ 0 w 143"/>
                <a:gd name="T63" fmla="*/ 0 h 126"/>
                <a:gd name="T64" fmla="*/ 0 w 143"/>
                <a:gd name="T65" fmla="*/ 0 h 126"/>
                <a:gd name="T66" fmla="*/ 0 w 143"/>
                <a:gd name="T67" fmla="*/ 0 h 126"/>
                <a:gd name="T68" fmla="*/ 0 w 143"/>
                <a:gd name="T69" fmla="*/ 0 h 126"/>
                <a:gd name="T70" fmla="*/ 0 w 143"/>
                <a:gd name="T71" fmla="*/ 0 h 126"/>
                <a:gd name="T72" fmla="*/ 0 w 143"/>
                <a:gd name="T73" fmla="*/ 0 h 126"/>
                <a:gd name="T74" fmla="*/ 0 w 143"/>
                <a:gd name="T75" fmla="*/ 0 h 126"/>
                <a:gd name="T76" fmla="*/ 0 w 143"/>
                <a:gd name="T77" fmla="*/ 0 h 126"/>
                <a:gd name="T78" fmla="*/ 0 w 143"/>
                <a:gd name="T79" fmla="*/ 0 h 126"/>
                <a:gd name="T80" fmla="*/ 0 w 143"/>
                <a:gd name="T81" fmla="*/ 0 h 126"/>
                <a:gd name="T82" fmla="*/ 0 w 143"/>
                <a:gd name="T83" fmla="*/ 0 h 126"/>
                <a:gd name="T84" fmla="*/ 0 w 143"/>
                <a:gd name="T85" fmla="*/ 0 h 126"/>
                <a:gd name="T86" fmla="*/ 0 w 143"/>
                <a:gd name="T87" fmla="*/ 0 h 126"/>
                <a:gd name="T88" fmla="*/ 0 w 143"/>
                <a:gd name="T89" fmla="*/ 0 h 126"/>
                <a:gd name="T90" fmla="*/ 0 w 143"/>
                <a:gd name="T91" fmla="*/ 0 h 126"/>
                <a:gd name="T92" fmla="*/ 0 w 143"/>
                <a:gd name="T93" fmla="*/ 0 h 126"/>
                <a:gd name="T94" fmla="*/ 0 w 143"/>
                <a:gd name="T95" fmla="*/ 0 h 126"/>
                <a:gd name="T96" fmla="*/ 0 w 143"/>
                <a:gd name="T97" fmla="*/ 0 h 126"/>
                <a:gd name="T98" fmla="*/ 0 w 143"/>
                <a:gd name="T99" fmla="*/ 0 h 12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43"/>
                <a:gd name="T151" fmla="*/ 0 h 126"/>
                <a:gd name="T152" fmla="*/ 143 w 143"/>
                <a:gd name="T153" fmla="*/ 126 h 12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43" h="126">
                  <a:moveTo>
                    <a:pt x="48" y="4"/>
                  </a:moveTo>
                  <a:lnTo>
                    <a:pt x="45" y="13"/>
                  </a:lnTo>
                  <a:lnTo>
                    <a:pt x="40" y="24"/>
                  </a:lnTo>
                  <a:lnTo>
                    <a:pt x="37" y="34"/>
                  </a:lnTo>
                  <a:lnTo>
                    <a:pt x="37" y="46"/>
                  </a:lnTo>
                  <a:lnTo>
                    <a:pt x="38" y="51"/>
                  </a:lnTo>
                  <a:lnTo>
                    <a:pt x="38" y="54"/>
                  </a:lnTo>
                  <a:lnTo>
                    <a:pt x="39" y="56"/>
                  </a:lnTo>
                  <a:lnTo>
                    <a:pt x="41" y="58"/>
                  </a:lnTo>
                  <a:lnTo>
                    <a:pt x="50" y="70"/>
                  </a:lnTo>
                  <a:lnTo>
                    <a:pt x="61" y="79"/>
                  </a:lnTo>
                  <a:lnTo>
                    <a:pt x="72" y="87"/>
                  </a:lnTo>
                  <a:lnTo>
                    <a:pt x="85" y="93"/>
                  </a:lnTo>
                  <a:lnTo>
                    <a:pt x="99" y="98"/>
                  </a:lnTo>
                  <a:lnTo>
                    <a:pt x="112" y="100"/>
                  </a:lnTo>
                  <a:lnTo>
                    <a:pt x="127" y="101"/>
                  </a:lnTo>
                  <a:lnTo>
                    <a:pt x="140" y="101"/>
                  </a:lnTo>
                  <a:lnTo>
                    <a:pt x="143" y="106"/>
                  </a:lnTo>
                  <a:lnTo>
                    <a:pt x="142" y="110"/>
                  </a:lnTo>
                  <a:lnTo>
                    <a:pt x="137" y="114"/>
                  </a:lnTo>
                  <a:lnTo>
                    <a:pt x="133" y="116"/>
                  </a:lnTo>
                  <a:lnTo>
                    <a:pt x="128" y="119"/>
                  </a:lnTo>
                  <a:lnTo>
                    <a:pt x="121" y="122"/>
                  </a:lnTo>
                  <a:lnTo>
                    <a:pt x="114" y="124"/>
                  </a:lnTo>
                  <a:lnTo>
                    <a:pt x="106" y="125"/>
                  </a:lnTo>
                  <a:lnTo>
                    <a:pt x="99" y="126"/>
                  </a:lnTo>
                  <a:lnTo>
                    <a:pt x="91" y="126"/>
                  </a:lnTo>
                  <a:lnTo>
                    <a:pt x="83" y="126"/>
                  </a:lnTo>
                  <a:lnTo>
                    <a:pt x="76" y="126"/>
                  </a:lnTo>
                  <a:lnTo>
                    <a:pt x="65" y="124"/>
                  </a:lnTo>
                  <a:lnTo>
                    <a:pt x="55" y="122"/>
                  </a:lnTo>
                  <a:lnTo>
                    <a:pt x="45" y="118"/>
                  </a:lnTo>
                  <a:lnTo>
                    <a:pt x="34" y="114"/>
                  </a:lnTo>
                  <a:lnTo>
                    <a:pt x="25" y="108"/>
                  </a:lnTo>
                  <a:lnTo>
                    <a:pt x="17" y="101"/>
                  </a:lnTo>
                  <a:lnTo>
                    <a:pt x="10" y="92"/>
                  </a:lnTo>
                  <a:lnTo>
                    <a:pt x="3" y="83"/>
                  </a:lnTo>
                  <a:lnTo>
                    <a:pt x="0" y="68"/>
                  </a:lnTo>
                  <a:lnTo>
                    <a:pt x="0" y="51"/>
                  </a:lnTo>
                  <a:lnTo>
                    <a:pt x="3" y="36"/>
                  </a:lnTo>
                  <a:lnTo>
                    <a:pt x="10" y="24"/>
                  </a:lnTo>
                  <a:lnTo>
                    <a:pt x="15" y="20"/>
                  </a:lnTo>
                  <a:lnTo>
                    <a:pt x="18" y="16"/>
                  </a:lnTo>
                  <a:lnTo>
                    <a:pt x="22" y="12"/>
                  </a:lnTo>
                  <a:lnTo>
                    <a:pt x="26" y="9"/>
                  </a:lnTo>
                  <a:lnTo>
                    <a:pt x="30" y="5"/>
                  </a:lnTo>
                  <a:lnTo>
                    <a:pt x="34" y="3"/>
                  </a:lnTo>
                  <a:lnTo>
                    <a:pt x="39" y="1"/>
                  </a:lnTo>
                  <a:lnTo>
                    <a:pt x="45" y="0"/>
                  </a:lnTo>
                  <a:lnTo>
                    <a:pt x="4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89" name="Freeform 844"/>
            <p:cNvSpPr>
              <a:spLocks/>
            </p:cNvSpPr>
            <p:nvPr/>
          </p:nvSpPr>
          <p:spPr bwMode="auto">
            <a:xfrm flipH="1">
              <a:off x="8937" y="1876"/>
              <a:ext cx="23" cy="42"/>
            </a:xfrm>
            <a:custGeom>
              <a:avLst/>
              <a:gdLst>
                <a:gd name="T0" fmla="*/ 0 w 268"/>
                <a:gd name="T1" fmla="*/ 0 h 337"/>
                <a:gd name="T2" fmla="*/ 0 w 268"/>
                <a:gd name="T3" fmla="*/ 0 h 337"/>
                <a:gd name="T4" fmla="*/ 0 w 268"/>
                <a:gd name="T5" fmla="*/ 0 h 337"/>
                <a:gd name="T6" fmla="*/ 0 w 268"/>
                <a:gd name="T7" fmla="*/ 0 h 337"/>
                <a:gd name="T8" fmla="*/ 0 w 268"/>
                <a:gd name="T9" fmla="*/ 0 h 337"/>
                <a:gd name="T10" fmla="*/ 0 w 268"/>
                <a:gd name="T11" fmla="*/ 0 h 337"/>
                <a:gd name="T12" fmla="*/ 0 w 268"/>
                <a:gd name="T13" fmla="*/ 0 h 337"/>
                <a:gd name="T14" fmla="*/ 0 w 268"/>
                <a:gd name="T15" fmla="*/ 0 h 337"/>
                <a:gd name="T16" fmla="*/ 0 w 268"/>
                <a:gd name="T17" fmla="*/ 0 h 337"/>
                <a:gd name="T18" fmla="*/ 0 w 268"/>
                <a:gd name="T19" fmla="*/ 0 h 337"/>
                <a:gd name="T20" fmla="*/ 0 w 268"/>
                <a:gd name="T21" fmla="*/ 0 h 337"/>
                <a:gd name="T22" fmla="*/ 0 w 268"/>
                <a:gd name="T23" fmla="*/ 0 h 337"/>
                <a:gd name="T24" fmla="*/ 0 w 268"/>
                <a:gd name="T25" fmla="*/ 0 h 337"/>
                <a:gd name="T26" fmla="*/ 0 w 268"/>
                <a:gd name="T27" fmla="*/ 0 h 337"/>
                <a:gd name="T28" fmla="*/ 0 w 268"/>
                <a:gd name="T29" fmla="*/ 0 h 337"/>
                <a:gd name="T30" fmla="*/ 0 w 268"/>
                <a:gd name="T31" fmla="*/ 0 h 337"/>
                <a:gd name="T32" fmla="*/ 0 w 268"/>
                <a:gd name="T33" fmla="*/ 0 h 337"/>
                <a:gd name="T34" fmla="*/ 0 w 268"/>
                <a:gd name="T35" fmla="*/ 0 h 337"/>
                <a:gd name="T36" fmla="*/ 0 w 268"/>
                <a:gd name="T37" fmla="*/ 0 h 337"/>
                <a:gd name="T38" fmla="*/ 0 w 268"/>
                <a:gd name="T39" fmla="*/ 0 h 337"/>
                <a:gd name="T40" fmla="*/ 0 w 268"/>
                <a:gd name="T41" fmla="*/ 0 h 337"/>
                <a:gd name="T42" fmla="*/ 0 w 268"/>
                <a:gd name="T43" fmla="*/ 0 h 337"/>
                <a:gd name="T44" fmla="*/ 0 w 268"/>
                <a:gd name="T45" fmla="*/ 0 h 337"/>
                <a:gd name="T46" fmla="*/ 0 w 268"/>
                <a:gd name="T47" fmla="*/ 0 h 337"/>
                <a:gd name="T48" fmla="*/ 0 w 268"/>
                <a:gd name="T49" fmla="*/ 0 h 337"/>
                <a:gd name="T50" fmla="*/ 0 w 268"/>
                <a:gd name="T51" fmla="*/ 0 h 337"/>
                <a:gd name="T52" fmla="*/ 0 w 268"/>
                <a:gd name="T53" fmla="*/ 0 h 337"/>
                <a:gd name="T54" fmla="*/ 0 w 268"/>
                <a:gd name="T55" fmla="*/ 0 h 337"/>
                <a:gd name="T56" fmla="*/ 0 w 268"/>
                <a:gd name="T57" fmla="*/ 0 h 337"/>
                <a:gd name="T58" fmla="*/ 0 w 268"/>
                <a:gd name="T59" fmla="*/ 0 h 337"/>
                <a:gd name="T60" fmla="*/ 0 w 268"/>
                <a:gd name="T61" fmla="*/ 0 h 337"/>
                <a:gd name="T62" fmla="*/ 0 w 268"/>
                <a:gd name="T63" fmla="*/ 0 h 337"/>
                <a:gd name="T64" fmla="*/ 0 w 268"/>
                <a:gd name="T65" fmla="*/ 0 h 337"/>
                <a:gd name="T66" fmla="*/ 0 w 268"/>
                <a:gd name="T67" fmla="*/ 0 h 337"/>
                <a:gd name="T68" fmla="*/ 0 w 268"/>
                <a:gd name="T69" fmla="*/ 0 h 337"/>
                <a:gd name="T70" fmla="*/ 0 w 268"/>
                <a:gd name="T71" fmla="*/ 0 h 337"/>
                <a:gd name="T72" fmla="*/ 0 w 268"/>
                <a:gd name="T73" fmla="*/ 0 h 337"/>
                <a:gd name="T74" fmla="*/ 0 w 268"/>
                <a:gd name="T75" fmla="*/ 0 h 337"/>
                <a:gd name="T76" fmla="*/ 0 w 268"/>
                <a:gd name="T77" fmla="*/ 0 h 337"/>
                <a:gd name="T78" fmla="*/ 0 w 268"/>
                <a:gd name="T79" fmla="*/ 0 h 33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68"/>
                <a:gd name="T121" fmla="*/ 0 h 337"/>
                <a:gd name="T122" fmla="*/ 268 w 268"/>
                <a:gd name="T123" fmla="*/ 337 h 337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68" h="337">
                  <a:moveTo>
                    <a:pt x="114" y="12"/>
                  </a:moveTo>
                  <a:lnTo>
                    <a:pt x="95" y="35"/>
                  </a:lnTo>
                  <a:lnTo>
                    <a:pt x="81" y="60"/>
                  </a:lnTo>
                  <a:lnTo>
                    <a:pt x="70" y="86"/>
                  </a:lnTo>
                  <a:lnTo>
                    <a:pt x="61" y="113"/>
                  </a:lnTo>
                  <a:lnTo>
                    <a:pt x="55" y="140"/>
                  </a:lnTo>
                  <a:lnTo>
                    <a:pt x="53" y="169"/>
                  </a:lnTo>
                  <a:lnTo>
                    <a:pt x="51" y="199"/>
                  </a:lnTo>
                  <a:lnTo>
                    <a:pt x="53" y="229"/>
                  </a:lnTo>
                  <a:lnTo>
                    <a:pt x="56" y="237"/>
                  </a:lnTo>
                  <a:lnTo>
                    <a:pt x="60" y="245"/>
                  </a:lnTo>
                  <a:lnTo>
                    <a:pt x="63" y="253"/>
                  </a:lnTo>
                  <a:lnTo>
                    <a:pt x="69" y="261"/>
                  </a:lnTo>
                  <a:lnTo>
                    <a:pt x="74" y="268"/>
                  </a:lnTo>
                  <a:lnTo>
                    <a:pt x="81" y="274"/>
                  </a:lnTo>
                  <a:lnTo>
                    <a:pt x="89" y="277"/>
                  </a:lnTo>
                  <a:lnTo>
                    <a:pt x="99" y="280"/>
                  </a:lnTo>
                  <a:lnTo>
                    <a:pt x="117" y="276"/>
                  </a:lnTo>
                  <a:lnTo>
                    <a:pt x="134" y="270"/>
                  </a:lnTo>
                  <a:lnTo>
                    <a:pt x="151" y="261"/>
                  </a:lnTo>
                  <a:lnTo>
                    <a:pt x="166" y="250"/>
                  </a:lnTo>
                  <a:lnTo>
                    <a:pt x="179" y="237"/>
                  </a:lnTo>
                  <a:lnTo>
                    <a:pt x="192" y="223"/>
                  </a:lnTo>
                  <a:lnTo>
                    <a:pt x="204" y="209"/>
                  </a:lnTo>
                  <a:lnTo>
                    <a:pt x="215" y="194"/>
                  </a:lnTo>
                  <a:lnTo>
                    <a:pt x="220" y="186"/>
                  </a:lnTo>
                  <a:lnTo>
                    <a:pt x="224" y="178"/>
                  </a:lnTo>
                  <a:lnTo>
                    <a:pt x="230" y="171"/>
                  </a:lnTo>
                  <a:lnTo>
                    <a:pt x="235" y="163"/>
                  </a:lnTo>
                  <a:lnTo>
                    <a:pt x="240" y="156"/>
                  </a:lnTo>
                  <a:lnTo>
                    <a:pt x="245" y="150"/>
                  </a:lnTo>
                  <a:lnTo>
                    <a:pt x="250" y="141"/>
                  </a:lnTo>
                  <a:lnTo>
                    <a:pt x="253" y="133"/>
                  </a:lnTo>
                  <a:lnTo>
                    <a:pt x="255" y="131"/>
                  </a:lnTo>
                  <a:lnTo>
                    <a:pt x="259" y="130"/>
                  </a:lnTo>
                  <a:lnTo>
                    <a:pt x="262" y="131"/>
                  </a:lnTo>
                  <a:lnTo>
                    <a:pt x="266" y="131"/>
                  </a:lnTo>
                  <a:lnTo>
                    <a:pt x="268" y="135"/>
                  </a:lnTo>
                  <a:lnTo>
                    <a:pt x="246" y="211"/>
                  </a:lnTo>
                  <a:lnTo>
                    <a:pt x="239" y="224"/>
                  </a:lnTo>
                  <a:lnTo>
                    <a:pt x="231" y="238"/>
                  </a:lnTo>
                  <a:lnTo>
                    <a:pt x="224" y="253"/>
                  </a:lnTo>
                  <a:lnTo>
                    <a:pt x="216" y="267"/>
                  </a:lnTo>
                  <a:lnTo>
                    <a:pt x="207" y="281"/>
                  </a:lnTo>
                  <a:lnTo>
                    <a:pt x="197" y="292"/>
                  </a:lnTo>
                  <a:lnTo>
                    <a:pt x="185" y="304"/>
                  </a:lnTo>
                  <a:lnTo>
                    <a:pt x="170" y="312"/>
                  </a:lnTo>
                  <a:lnTo>
                    <a:pt x="159" y="318"/>
                  </a:lnTo>
                  <a:lnTo>
                    <a:pt x="147" y="325"/>
                  </a:lnTo>
                  <a:lnTo>
                    <a:pt x="134" y="329"/>
                  </a:lnTo>
                  <a:lnTo>
                    <a:pt x="122" y="334"/>
                  </a:lnTo>
                  <a:lnTo>
                    <a:pt x="108" y="337"/>
                  </a:lnTo>
                  <a:lnTo>
                    <a:pt x="95" y="337"/>
                  </a:lnTo>
                  <a:lnTo>
                    <a:pt x="81" y="335"/>
                  </a:lnTo>
                  <a:lnTo>
                    <a:pt x="69" y="330"/>
                  </a:lnTo>
                  <a:lnTo>
                    <a:pt x="54" y="322"/>
                  </a:lnTo>
                  <a:lnTo>
                    <a:pt x="41" y="312"/>
                  </a:lnTo>
                  <a:lnTo>
                    <a:pt x="30" y="300"/>
                  </a:lnTo>
                  <a:lnTo>
                    <a:pt x="20" y="288"/>
                  </a:lnTo>
                  <a:lnTo>
                    <a:pt x="12" y="274"/>
                  </a:lnTo>
                  <a:lnTo>
                    <a:pt x="7" y="258"/>
                  </a:lnTo>
                  <a:lnTo>
                    <a:pt x="2" y="243"/>
                  </a:lnTo>
                  <a:lnTo>
                    <a:pt x="0" y="227"/>
                  </a:lnTo>
                  <a:lnTo>
                    <a:pt x="0" y="206"/>
                  </a:lnTo>
                  <a:lnTo>
                    <a:pt x="1" y="186"/>
                  </a:lnTo>
                  <a:lnTo>
                    <a:pt x="4" y="167"/>
                  </a:lnTo>
                  <a:lnTo>
                    <a:pt x="10" y="147"/>
                  </a:lnTo>
                  <a:lnTo>
                    <a:pt x="17" y="129"/>
                  </a:lnTo>
                  <a:lnTo>
                    <a:pt x="24" y="110"/>
                  </a:lnTo>
                  <a:lnTo>
                    <a:pt x="33" y="92"/>
                  </a:lnTo>
                  <a:lnTo>
                    <a:pt x="42" y="75"/>
                  </a:lnTo>
                  <a:lnTo>
                    <a:pt x="50" y="64"/>
                  </a:lnTo>
                  <a:lnTo>
                    <a:pt x="56" y="57"/>
                  </a:lnTo>
                  <a:lnTo>
                    <a:pt x="60" y="52"/>
                  </a:lnTo>
                  <a:lnTo>
                    <a:pt x="65" y="41"/>
                  </a:lnTo>
                  <a:lnTo>
                    <a:pt x="84" y="19"/>
                  </a:lnTo>
                  <a:lnTo>
                    <a:pt x="87" y="17"/>
                  </a:lnTo>
                  <a:lnTo>
                    <a:pt x="94" y="10"/>
                  </a:lnTo>
                  <a:lnTo>
                    <a:pt x="103" y="3"/>
                  </a:lnTo>
                  <a:lnTo>
                    <a:pt x="114" y="0"/>
                  </a:lnTo>
                  <a:lnTo>
                    <a:pt x="114" y="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90" name="Freeform 845"/>
            <p:cNvSpPr>
              <a:spLocks/>
            </p:cNvSpPr>
            <p:nvPr/>
          </p:nvSpPr>
          <p:spPr bwMode="auto">
            <a:xfrm flipH="1">
              <a:off x="8896" y="1877"/>
              <a:ext cx="12" cy="8"/>
            </a:xfrm>
            <a:custGeom>
              <a:avLst/>
              <a:gdLst>
                <a:gd name="T0" fmla="*/ 0 w 142"/>
                <a:gd name="T1" fmla="*/ 0 h 62"/>
                <a:gd name="T2" fmla="*/ 0 w 142"/>
                <a:gd name="T3" fmla="*/ 0 h 62"/>
                <a:gd name="T4" fmla="*/ 0 w 142"/>
                <a:gd name="T5" fmla="*/ 0 h 62"/>
                <a:gd name="T6" fmla="*/ 0 w 142"/>
                <a:gd name="T7" fmla="*/ 0 h 62"/>
                <a:gd name="T8" fmla="*/ 0 w 142"/>
                <a:gd name="T9" fmla="*/ 0 h 62"/>
                <a:gd name="T10" fmla="*/ 0 w 142"/>
                <a:gd name="T11" fmla="*/ 0 h 62"/>
                <a:gd name="T12" fmla="*/ 0 w 142"/>
                <a:gd name="T13" fmla="*/ 0 h 62"/>
                <a:gd name="T14" fmla="*/ 0 w 142"/>
                <a:gd name="T15" fmla="*/ 0 h 62"/>
                <a:gd name="T16" fmla="*/ 0 w 142"/>
                <a:gd name="T17" fmla="*/ 0 h 62"/>
                <a:gd name="T18" fmla="*/ 0 w 142"/>
                <a:gd name="T19" fmla="*/ 0 h 62"/>
                <a:gd name="T20" fmla="*/ 0 w 142"/>
                <a:gd name="T21" fmla="*/ 0 h 62"/>
                <a:gd name="T22" fmla="*/ 0 w 142"/>
                <a:gd name="T23" fmla="*/ 0 h 62"/>
                <a:gd name="T24" fmla="*/ 0 w 142"/>
                <a:gd name="T25" fmla="*/ 0 h 62"/>
                <a:gd name="T26" fmla="*/ 0 w 142"/>
                <a:gd name="T27" fmla="*/ 0 h 62"/>
                <a:gd name="T28" fmla="*/ 0 w 142"/>
                <a:gd name="T29" fmla="*/ 0 h 62"/>
                <a:gd name="T30" fmla="*/ 0 w 142"/>
                <a:gd name="T31" fmla="*/ 0 h 62"/>
                <a:gd name="T32" fmla="*/ 0 w 142"/>
                <a:gd name="T33" fmla="*/ 0 h 62"/>
                <a:gd name="T34" fmla="*/ 0 w 142"/>
                <a:gd name="T35" fmla="*/ 0 h 62"/>
                <a:gd name="T36" fmla="*/ 0 w 142"/>
                <a:gd name="T37" fmla="*/ 0 h 62"/>
                <a:gd name="T38" fmla="*/ 0 w 142"/>
                <a:gd name="T39" fmla="*/ 0 h 62"/>
                <a:gd name="T40" fmla="*/ 0 w 142"/>
                <a:gd name="T41" fmla="*/ 0 h 62"/>
                <a:gd name="T42" fmla="*/ 0 w 142"/>
                <a:gd name="T43" fmla="*/ 0 h 62"/>
                <a:gd name="T44" fmla="*/ 0 w 142"/>
                <a:gd name="T45" fmla="*/ 0 h 62"/>
                <a:gd name="T46" fmla="*/ 0 w 142"/>
                <a:gd name="T47" fmla="*/ 0 h 62"/>
                <a:gd name="T48" fmla="*/ 0 w 142"/>
                <a:gd name="T49" fmla="*/ 0 h 62"/>
                <a:gd name="T50" fmla="*/ 0 w 142"/>
                <a:gd name="T51" fmla="*/ 0 h 62"/>
                <a:gd name="T52" fmla="*/ 0 w 142"/>
                <a:gd name="T53" fmla="*/ 0 h 62"/>
                <a:gd name="T54" fmla="*/ 0 w 142"/>
                <a:gd name="T55" fmla="*/ 0 h 62"/>
                <a:gd name="T56" fmla="*/ 0 w 142"/>
                <a:gd name="T57" fmla="*/ 0 h 62"/>
                <a:gd name="T58" fmla="*/ 0 w 142"/>
                <a:gd name="T59" fmla="*/ 0 h 62"/>
                <a:gd name="T60" fmla="*/ 0 w 142"/>
                <a:gd name="T61" fmla="*/ 0 h 62"/>
                <a:gd name="T62" fmla="*/ 0 w 142"/>
                <a:gd name="T63" fmla="*/ 0 h 62"/>
                <a:gd name="T64" fmla="*/ 0 w 142"/>
                <a:gd name="T65" fmla="*/ 0 h 62"/>
                <a:gd name="T66" fmla="*/ 0 w 142"/>
                <a:gd name="T67" fmla="*/ 0 h 62"/>
                <a:gd name="T68" fmla="*/ 0 w 142"/>
                <a:gd name="T69" fmla="*/ 0 h 62"/>
                <a:gd name="T70" fmla="*/ 0 w 142"/>
                <a:gd name="T71" fmla="*/ 0 h 62"/>
                <a:gd name="T72" fmla="*/ 0 w 142"/>
                <a:gd name="T73" fmla="*/ 0 h 62"/>
                <a:gd name="T74" fmla="*/ 0 w 142"/>
                <a:gd name="T75" fmla="*/ 0 h 62"/>
                <a:gd name="T76" fmla="*/ 0 w 142"/>
                <a:gd name="T77" fmla="*/ 0 h 62"/>
                <a:gd name="T78" fmla="*/ 0 w 142"/>
                <a:gd name="T79" fmla="*/ 0 h 62"/>
                <a:gd name="T80" fmla="*/ 0 w 142"/>
                <a:gd name="T81" fmla="*/ 0 h 62"/>
                <a:gd name="T82" fmla="*/ 0 w 142"/>
                <a:gd name="T83" fmla="*/ 0 h 62"/>
                <a:gd name="T84" fmla="*/ 0 w 142"/>
                <a:gd name="T85" fmla="*/ 0 h 62"/>
                <a:gd name="T86" fmla="*/ 0 w 142"/>
                <a:gd name="T87" fmla="*/ 0 h 62"/>
                <a:gd name="T88" fmla="*/ 0 w 142"/>
                <a:gd name="T89" fmla="*/ 0 h 6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42"/>
                <a:gd name="T136" fmla="*/ 0 h 62"/>
                <a:gd name="T137" fmla="*/ 142 w 142"/>
                <a:gd name="T138" fmla="*/ 62 h 62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42" h="62">
                  <a:moveTo>
                    <a:pt x="138" y="4"/>
                  </a:moveTo>
                  <a:lnTo>
                    <a:pt x="142" y="14"/>
                  </a:lnTo>
                  <a:lnTo>
                    <a:pt x="141" y="23"/>
                  </a:lnTo>
                  <a:lnTo>
                    <a:pt x="137" y="32"/>
                  </a:lnTo>
                  <a:lnTo>
                    <a:pt x="134" y="41"/>
                  </a:lnTo>
                  <a:lnTo>
                    <a:pt x="130" y="46"/>
                  </a:lnTo>
                  <a:lnTo>
                    <a:pt x="126" y="50"/>
                  </a:lnTo>
                  <a:lnTo>
                    <a:pt x="121" y="53"/>
                  </a:lnTo>
                  <a:lnTo>
                    <a:pt x="115" y="54"/>
                  </a:lnTo>
                  <a:lnTo>
                    <a:pt x="110" y="55"/>
                  </a:lnTo>
                  <a:lnTo>
                    <a:pt x="104" y="56"/>
                  </a:lnTo>
                  <a:lnTo>
                    <a:pt x="99" y="59"/>
                  </a:lnTo>
                  <a:lnTo>
                    <a:pt x="93" y="61"/>
                  </a:lnTo>
                  <a:lnTo>
                    <a:pt x="82" y="62"/>
                  </a:lnTo>
                  <a:lnTo>
                    <a:pt x="69" y="62"/>
                  </a:lnTo>
                  <a:lnTo>
                    <a:pt x="58" y="62"/>
                  </a:lnTo>
                  <a:lnTo>
                    <a:pt x="46" y="60"/>
                  </a:lnTo>
                  <a:lnTo>
                    <a:pt x="35" y="57"/>
                  </a:lnTo>
                  <a:lnTo>
                    <a:pt x="24" y="55"/>
                  </a:lnTo>
                  <a:lnTo>
                    <a:pt x="14" y="50"/>
                  </a:lnTo>
                  <a:lnTo>
                    <a:pt x="4" y="46"/>
                  </a:lnTo>
                  <a:lnTo>
                    <a:pt x="2" y="44"/>
                  </a:lnTo>
                  <a:lnTo>
                    <a:pt x="1" y="40"/>
                  </a:lnTo>
                  <a:lnTo>
                    <a:pt x="0" y="38"/>
                  </a:lnTo>
                  <a:lnTo>
                    <a:pt x="1" y="34"/>
                  </a:lnTo>
                  <a:lnTo>
                    <a:pt x="8" y="32"/>
                  </a:lnTo>
                  <a:lnTo>
                    <a:pt x="15" y="33"/>
                  </a:lnTo>
                  <a:lnTo>
                    <a:pt x="22" y="34"/>
                  </a:lnTo>
                  <a:lnTo>
                    <a:pt x="30" y="35"/>
                  </a:lnTo>
                  <a:lnTo>
                    <a:pt x="39" y="37"/>
                  </a:lnTo>
                  <a:lnTo>
                    <a:pt x="48" y="35"/>
                  </a:lnTo>
                  <a:lnTo>
                    <a:pt x="58" y="33"/>
                  </a:lnTo>
                  <a:lnTo>
                    <a:pt x="66" y="31"/>
                  </a:lnTo>
                  <a:lnTo>
                    <a:pt x="74" y="29"/>
                  </a:lnTo>
                  <a:lnTo>
                    <a:pt x="83" y="25"/>
                  </a:lnTo>
                  <a:lnTo>
                    <a:pt x="91" y="22"/>
                  </a:lnTo>
                  <a:lnTo>
                    <a:pt x="99" y="18"/>
                  </a:lnTo>
                  <a:lnTo>
                    <a:pt x="103" y="14"/>
                  </a:lnTo>
                  <a:lnTo>
                    <a:pt x="107" y="9"/>
                  </a:lnTo>
                  <a:lnTo>
                    <a:pt x="112" y="4"/>
                  </a:lnTo>
                  <a:lnTo>
                    <a:pt x="116" y="2"/>
                  </a:lnTo>
                  <a:lnTo>
                    <a:pt x="122" y="0"/>
                  </a:lnTo>
                  <a:lnTo>
                    <a:pt x="128" y="0"/>
                  </a:lnTo>
                  <a:lnTo>
                    <a:pt x="133" y="1"/>
                  </a:lnTo>
                  <a:lnTo>
                    <a:pt x="13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91" name="Freeform 846"/>
            <p:cNvSpPr>
              <a:spLocks/>
            </p:cNvSpPr>
            <p:nvPr/>
          </p:nvSpPr>
          <p:spPr bwMode="auto">
            <a:xfrm flipH="1">
              <a:off x="8888" y="1884"/>
              <a:ext cx="19" cy="34"/>
            </a:xfrm>
            <a:custGeom>
              <a:avLst/>
              <a:gdLst>
                <a:gd name="T0" fmla="*/ 0 w 227"/>
                <a:gd name="T1" fmla="*/ 0 h 269"/>
                <a:gd name="T2" fmla="*/ 0 w 227"/>
                <a:gd name="T3" fmla="*/ 0 h 269"/>
                <a:gd name="T4" fmla="*/ 0 w 227"/>
                <a:gd name="T5" fmla="*/ 0 h 269"/>
                <a:gd name="T6" fmla="*/ 0 w 227"/>
                <a:gd name="T7" fmla="*/ 0 h 269"/>
                <a:gd name="T8" fmla="*/ 0 w 227"/>
                <a:gd name="T9" fmla="*/ 0 h 269"/>
                <a:gd name="T10" fmla="*/ 0 w 227"/>
                <a:gd name="T11" fmla="*/ 0 h 269"/>
                <a:gd name="T12" fmla="*/ 0 w 227"/>
                <a:gd name="T13" fmla="*/ 0 h 269"/>
                <a:gd name="T14" fmla="*/ 0 w 227"/>
                <a:gd name="T15" fmla="*/ 0 h 269"/>
                <a:gd name="T16" fmla="*/ 0 w 227"/>
                <a:gd name="T17" fmla="*/ 0 h 269"/>
                <a:gd name="T18" fmla="*/ 0 w 227"/>
                <a:gd name="T19" fmla="*/ 0 h 269"/>
                <a:gd name="T20" fmla="*/ 0 w 227"/>
                <a:gd name="T21" fmla="*/ 0 h 269"/>
                <a:gd name="T22" fmla="*/ 0 w 227"/>
                <a:gd name="T23" fmla="*/ 0 h 269"/>
                <a:gd name="T24" fmla="*/ 0 w 227"/>
                <a:gd name="T25" fmla="*/ 0 h 269"/>
                <a:gd name="T26" fmla="*/ 0 w 227"/>
                <a:gd name="T27" fmla="*/ 0 h 269"/>
                <a:gd name="T28" fmla="*/ 0 w 227"/>
                <a:gd name="T29" fmla="*/ 0 h 269"/>
                <a:gd name="T30" fmla="*/ 0 w 227"/>
                <a:gd name="T31" fmla="*/ 0 h 269"/>
                <a:gd name="T32" fmla="*/ 0 w 227"/>
                <a:gd name="T33" fmla="*/ 0 h 269"/>
                <a:gd name="T34" fmla="*/ 0 w 227"/>
                <a:gd name="T35" fmla="*/ 0 h 269"/>
                <a:gd name="T36" fmla="*/ 0 w 227"/>
                <a:gd name="T37" fmla="*/ 0 h 269"/>
                <a:gd name="T38" fmla="*/ 0 w 227"/>
                <a:gd name="T39" fmla="*/ 0 h 269"/>
                <a:gd name="T40" fmla="*/ 0 w 227"/>
                <a:gd name="T41" fmla="*/ 0 h 269"/>
                <a:gd name="T42" fmla="*/ 0 w 227"/>
                <a:gd name="T43" fmla="*/ 0 h 269"/>
                <a:gd name="T44" fmla="*/ 0 w 227"/>
                <a:gd name="T45" fmla="*/ 0 h 269"/>
                <a:gd name="T46" fmla="*/ 0 w 227"/>
                <a:gd name="T47" fmla="*/ 0 h 269"/>
                <a:gd name="T48" fmla="*/ 0 w 227"/>
                <a:gd name="T49" fmla="*/ 0 h 269"/>
                <a:gd name="T50" fmla="*/ 0 w 227"/>
                <a:gd name="T51" fmla="*/ 0 h 269"/>
                <a:gd name="T52" fmla="*/ 0 w 227"/>
                <a:gd name="T53" fmla="*/ 0 h 269"/>
                <a:gd name="T54" fmla="*/ 0 w 227"/>
                <a:gd name="T55" fmla="*/ 0 h 269"/>
                <a:gd name="T56" fmla="*/ 0 w 227"/>
                <a:gd name="T57" fmla="*/ 0 h 269"/>
                <a:gd name="T58" fmla="*/ 0 w 227"/>
                <a:gd name="T59" fmla="*/ 0 h 269"/>
                <a:gd name="T60" fmla="*/ 0 w 227"/>
                <a:gd name="T61" fmla="*/ 0 h 269"/>
                <a:gd name="T62" fmla="*/ 0 w 227"/>
                <a:gd name="T63" fmla="*/ 0 h 269"/>
                <a:gd name="T64" fmla="*/ 0 w 227"/>
                <a:gd name="T65" fmla="*/ 0 h 269"/>
                <a:gd name="T66" fmla="*/ 0 w 227"/>
                <a:gd name="T67" fmla="*/ 0 h 26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27"/>
                <a:gd name="T103" fmla="*/ 0 h 269"/>
                <a:gd name="T104" fmla="*/ 227 w 227"/>
                <a:gd name="T105" fmla="*/ 269 h 269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27" h="269">
                  <a:moveTo>
                    <a:pt x="154" y="11"/>
                  </a:moveTo>
                  <a:lnTo>
                    <a:pt x="158" y="21"/>
                  </a:lnTo>
                  <a:lnTo>
                    <a:pt x="165" y="31"/>
                  </a:lnTo>
                  <a:lnTo>
                    <a:pt x="173" y="39"/>
                  </a:lnTo>
                  <a:lnTo>
                    <a:pt x="181" y="48"/>
                  </a:lnTo>
                  <a:lnTo>
                    <a:pt x="195" y="72"/>
                  </a:lnTo>
                  <a:lnTo>
                    <a:pt x="206" y="97"/>
                  </a:lnTo>
                  <a:lnTo>
                    <a:pt x="216" y="124"/>
                  </a:lnTo>
                  <a:lnTo>
                    <a:pt x="222" y="152"/>
                  </a:lnTo>
                  <a:lnTo>
                    <a:pt x="226" y="180"/>
                  </a:lnTo>
                  <a:lnTo>
                    <a:pt x="227" y="209"/>
                  </a:lnTo>
                  <a:lnTo>
                    <a:pt x="225" y="238"/>
                  </a:lnTo>
                  <a:lnTo>
                    <a:pt x="218" y="267"/>
                  </a:lnTo>
                  <a:lnTo>
                    <a:pt x="215" y="268"/>
                  </a:lnTo>
                  <a:lnTo>
                    <a:pt x="213" y="269"/>
                  </a:lnTo>
                  <a:lnTo>
                    <a:pt x="212" y="269"/>
                  </a:lnTo>
                  <a:lnTo>
                    <a:pt x="210" y="268"/>
                  </a:lnTo>
                  <a:lnTo>
                    <a:pt x="207" y="260"/>
                  </a:lnTo>
                  <a:lnTo>
                    <a:pt x="207" y="252"/>
                  </a:lnTo>
                  <a:lnTo>
                    <a:pt x="208" y="243"/>
                  </a:lnTo>
                  <a:lnTo>
                    <a:pt x="208" y="233"/>
                  </a:lnTo>
                  <a:lnTo>
                    <a:pt x="206" y="210"/>
                  </a:lnTo>
                  <a:lnTo>
                    <a:pt x="202" y="187"/>
                  </a:lnTo>
                  <a:lnTo>
                    <a:pt x="196" y="165"/>
                  </a:lnTo>
                  <a:lnTo>
                    <a:pt x="189" y="144"/>
                  </a:lnTo>
                  <a:lnTo>
                    <a:pt x="180" y="123"/>
                  </a:lnTo>
                  <a:lnTo>
                    <a:pt x="168" y="103"/>
                  </a:lnTo>
                  <a:lnTo>
                    <a:pt x="155" y="84"/>
                  </a:lnTo>
                  <a:lnTo>
                    <a:pt x="139" y="66"/>
                  </a:lnTo>
                  <a:lnTo>
                    <a:pt x="135" y="68"/>
                  </a:lnTo>
                  <a:lnTo>
                    <a:pt x="130" y="69"/>
                  </a:lnTo>
                  <a:lnTo>
                    <a:pt x="125" y="71"/>
                  </a:lnTo>
                  <a:lnTo>
                    <a:pt x="121" y="73"/>
                  </a:lnTo>
                  <a:lnTo>
                    <a:pt x="116" y="74"/>
                  </a:lnTo>
                  <a:lnTo>
                    <a:pt x="112" y="76"/>
                  </a:lnTo>
                  <a:lnTo>
                    <a:pt x="107" y="77"/>
                  </a:lnTo>
                  <a:lnTo>
                    <a:pt x="102" y="77"/>
                  </a:lnTo>
                  <a:lnTo>
                    <a:pt x="90" y="80"/>
                  </a:lnTo>
                  <a:lnTo>
                    <a:pt x="77" y="81"/>
                  </a:lnTo>
                  <a:lnTo>
                    <a:pt x="63" y="83"/>
                  </a:lnTo>
                  <a:lnTo>
                    <a:pt x="51" y="81"/>
                  </a:lnTo>
                  <a:lnTo>
                    <a:pt x="37" y="79"/>
                  </a:lnTo>
                  <a:lnTo>
                    <a:pt x="24" y="76"/>
                  </a:lnTo>
                  <a:lnTo>
                    <a:pt x="13" y="71"/>
                  </a:lnTo>
                  <a:lnTo>
                    <a:pt x="1" y="65"/>
                  </a:lnTo>
                  <a:lnTo>
                    <a:pt x="0" y="63"/>
                  </a:lnTo>
                  <a:lnTo>
                    <a:pt x="0" y="61"/>
                  </a:lnTo>
                  <a:lnTo>
                    <a:pt x="1" y="58"/>
                  </a:lnTo>
                  <a:lnTo>
                    <a:pt x="1" y="56"/>
                  </a:lnTo>
                  <a:lnTo>
                    <a:pt x="8" y="55"/>
                  </a:lnTo>
                  <a:lnTo>
                    <a:pt x="15" y="56"/>
                  </a:lnTo>
                  <a:lnTo>
                    <a:pt x="22" y="56"/>
                  </a:lnTo>
                  <a:lnTo>
                    <a:pt x="29" y="57"/>
                  </a:lnTo>
                  <a:lnTo>
                    <a:pt x="36" y="59"/>
                  </a:lnTo>
                  <a:lnTo>
                    <a:pt x="42" y="59"/>
                  </a:lnTo>
                  <a:lnTo>
                    <a:pt x="49" y="61"/>
                  </a:lnTo>
                  <a:lnTo>
                    <a:pt x="56" y="59"/>
                  </a:lnTo>
                  <a:lnTo>
                    <a:pt x="69" y="58"/>
                  </a:lnTo>
                  <a:lnTo>
                    <a:pt x="82" y="55"/>
                  </a:lnTo>
                  <a:lnTo>
                    <a:pt x="94" y="49"/>
                  </a:lnTo>
                  <a:lnTo>
                    <a:pt x="105" y="42"/>
                  </a:lnTo>
                  <a:lnTo>
                    <a:pt x="115" y="33"/>
                  </a:lnTo>
                  <a:lnTo>
                    <a:pt x="124" y="24"/>
                  </a:lnTo>
                  <a:lnTo>
                    <a:pt x="132" y="12"/>
                  </a:lnTo>
                  <a:lnTo>
                    <a:pt x="139" y="1"/>
                  </a:lnTo>
                  <a:lnTo>
                    <a:pt x="144" y="0"/>
                  </a:lnTo>
                  <a:lnTo>
                    <a:pt x="149" y="2"/>
                  </a:lnTo>
                  <a:lnTo>
                    <a:pt x="152" y="6"/>
                  </a:lnTo>
                  <a:lnTo>
                    <a:pt x="154" y="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92" name="Freeform 847"/>
            <p:cNvSpPr>
              <a:spLocks/>
            </p:cNvSpPr>
            <p:nvPr/>
          </p:nvSpPr>
          <p:spPr bwMode="auto">
            <a:xfrm flipH="1">
              <a:off x="8915" y="1886"/>
              <a:ext cx="7" cy="35"/>
            </a:xfrm>
            <a:custGeom>
              <a:avLst/>
              <a:gdLst>
                <a:gd name="T0" fmla="*/ 0 w 83"/>
                <a:gd name="T1" fmla="*/ 0 h 289"/>
                <a:gd name="T2" fmla="*/ 0 w 83"/>
                <a:gd name="T3" fmla="*/ 0 h 289"/>
                <a:gd name="T4" fmla="*/ 0 w 83"/>
                <a:gd name="T5" fmla="*/ 0 h 289"/>
                <a:gd name="T6" fmla="*/ 0 w 83"/>
                <a:gd name="T7" fmla="*/ 0 h 289"/>
                <a:gd name="T8" fmla="*/ 0 w 83"/>
                <a:gd name="T9" fmla="*/ 0 h 289"/>
                <a:gd name="T10" fmla="*/ 0 w 83"/>
                <a:gd name="T11" fmla="*/ 0 h 289"/>
                <a:gd name="T12" fmla="*/ 0 w 83"/>
                <a:gd name="T13" fmla="*/ 0 h 289"/>
                <a:gd name="T14" fmla="*/ 0 w 83"/>
                <a:gd name="T15" fmla="*/ 0 h 289"/>
                <a:gd name="T16" fmla="*/ 0 w 83"/>
                <a:gd name="T17" fmla="*/ 0 h 289"/>
                <a:gd name="T18" fmla="*/ 0 w 83"/>
                <a:gd name="T19" fmla="*/ 0 h 289"/>
                <a:gd name="T20" fmla="*/ 0 w 83"/>
                <a:gd name="T21" fmla="*/ 0 h 289"/>
                <a:gd name="T22" fmla="*/ 0 w 83"/>
                <a:gd name="T23" fmla="*/ 0 h 289"/>
                <a:gd name="T24" fmla="*/ 0 w 83"/>
                <a:gd name="T25" fmla="*/ 0 h 289"/>
                <a:gd name="T26" fmla="*/ 0 w 83"/>
                <a:gd name="T27" fmla="*/ 0 h 289"/>
                <a:gd name="T28" fmla="*/ 0 w 83"/>
                <a:gd name="T29" fmla="*/ 0 h 289"/>
                <a:gd name="T30" fmla="*/ 0 w 83"/>
                <a:gd name="T31" fmla="*/ 0 h 289"/>
                <a:gd name="T32" fmla="*/ 0 w 83"/>
                <a:gd name="T33" fmla="*/ 0 h 289"/>
                <a:gd name="T34" fmla="*/ 0 w 83"/>
                <a:gd name="T35" fmla="*/ 0 h 289"/>
                <a:gd name="T36" fmla="*/ 0 w 83"/>
                <a:gd name="T37" fmla="*/ 0 h 289"/>
                <a:gd name="T38" fmla="*/ 0 w 83"/>
                <a:gd name="T39" fmla="*/ 0 h 289"/>
                <a:gd name="T40" fmla="*/ 0 w 83"/>
                <a:gd name="T41" fmla="*/ 0 h 289"/>
                <a:gd name="T42" fmla="*/ 0 w 83"/>
                <a:gd name="T43" fmla="*/ 0 h 289"/>
                <a:gd name="T44" fmla="*/ 0 w 83"/>
                <a:gd name="T45" fmla="*/ 0 h 289"/>
                <a:gd name="T46" fmla="*/ 0 w 83"/>
                <a:gd name="T47" fmla="*/ 0 h 289"/>
                <a:gd name="T48" fmla="*/ 0 w 83"/>
                <a:gd name="T49" fmla="*/ 0 h 289"/>
                <a:gd name="T50" fmla="*/ 0 w 83"/>
                <a:gd name="T51" fmla="*/ 0 h 289"/>
                <a:gd name="T52" fmla="*/ 0 w 83"/>
                <a:gd name="T53" fmla="*/ 0 h 289"/>
                <a:gd name="T54" fmla="*/ 0 w 83"/>
                <a:gd name="T55" fmla="*/ 0 h 289"/>
                <a:gd name="T56" fmla="*/ 0 w 83"/>
                <a:gd name="T57" fmla="*/ 0 h 289"/>
                <a:gd name="T58" fmla="*/ 0 w 83"/>
                <a:gd name="T59" fmla="*/ 0 h 289"/>
                <a:gd name="T60" fmla="*/ 0 w 83"/>
                <a:gd name="T61" fmla="*/ 0 h 289"/>
                <a:gd name="T62" fmla="*/ 0 w 83"/>
                <a:gd name="T63" fmla="*/ 0 h 289"/>
                <a:gd name="T64" fmla="*/ 0 w 83"/>
                <a:gd name="T65" fmla="*/ 0 h 289"/>
                <a:gd name="T66" fmla="*/ 0 w 83"/>
                <a:gd name="T67" fmla="*/ 0 h 289"/>
                <a:gd name="T68" fmla="*/ 0 w 83"/>
                <a:gd name="T69" fmla="*/ 0 h 289"/>
                <a:gd name="T70" fmla="*/ 0 w 83"/>
                <a:gd name="T71" fmla="*/ 0 h 289"/>
                <a:gd name="T72" fmla="*/ 0 w 83"/>
                <a:gd name="T73" fmla="*/ 0 h 289"/>
                <a:gd name="T74" fmla="*/ 0 w 83"/>
                <a:gd name="T75" fmla="*/ 0 h 289"/>
                <a:gd name="T76" fmla="*/ 0 w 83"/>
                <a:gd name="T77" fmla="*/ 0 h 289"/>
                <a:gd name="T78" fmla="*/ 0 w 83"/>
                <a:gd name="T79" fmla="*/ 0 h 289"/>
                <a:gd name="T80" fmla="*/ 0 w 83"/>
                <a:gd name="T81" fmla="*/ 0 h 289"/>
                <a:gd name="T82" fmla="*/ 0 w 83"/>
                <a:gd name="T83" fmla="*/ 0 h 289"/>
                <a:gd name="T84" fmla="*/ 0 w 83"/>
                <a:gd name="T85" fmla="*/ 0 h 289"/>
                <a:gd name="T86" fmla="*/ 0 w 83"/>
                <a:gd name="T87" fmla="*/ 0 h 289"/>
                <a:gd name="T88" fmla="*/ 0 w 83"/>
                <a:gd name="T89" fmla="*/ 0 h 289"/>
                <a:gd name="T90" fmla="*/ 0 w 83"/>
                <a:gd name="T91" fmla="*/ 0 h 289"/>
                <a:gd name="T92" fmla="*/ 0 w 83"/>
                <a:gd name="T93" fmla="*/ 0 h 289"/>
                <a:gd name="T94" fmla="*/ 0 w 83"/>
                <a:gd name="T95" fmla="*/ 0 h 289"/>
                <a:gd name="T96" fmla="*/ 0 w 83"/>
                <a:gd name="T97" fmla="*/ 0 h 289"/>
                <a:gd name="T98" fmla="*/ 0 w 83"/>
                <a:gd name="T99" fmla="*/ 0 h 289"/>
                <a:gd name="T100" fmla="*/ 0 w 83"/>
                <a:gd name="T101" fmla="*/ 0 h 289"/>
                <a:gd name="T102" fmla="*/ 0 w 83"/>
                <a:gd name="T103" fmla="*/ 0 h 289"/>
                <a:gd name="T104" fmla="*/ 0 w 83"/>
                <a:gd name="T105" fmla="*/ 0 h 289"/>
                <a:gd name="T106" fmla="*/ 0 w 83"/>
                <a:gd name="T107" fmla="*/ 0 h 289"/>
                <a:gd name="T108" fmla="*/ 0 w 83"/>
                <a:gd name="T109" fmla="*/ 0 h 289"/>
                <a:gd name="T110" fmla="*/ 0 w 83"/>
                <a:gd name="T111" fmla="*/ 0 h 289"/>
                <a:gd name="T112" fmla="*/ 0 w 83"/>
                <a:gd name="T113" fmla="*/ 0 h 289"/>
                <a:gd name="T114" fmla="*/ 0 w 83"/>
                <a:gd name="T115" fmla="*/ 0 h 289"/>
                <a:gd name="T116" fmla="*/ 0 w 83"/>
                <a:gd name="T117" fmla="*/ 0 h 289"/>
                <a:gd name="T118" fmla="*/ 0 w 83"/>
                <a:gd name="T119" fmla="*/ 0 h 289"/>
                <a:gd name="T120" fmla="*/ 0 w 83"/>
                <a:gd name="T121" fmla="*/ 0 h 289"/>
                <a:gd name="T122" fmla="*/ 0 w 83"/>
                <a:gd name="T123" fmla="*/ 0 h 289"/>
                <a:gd name="T124" fmla="*/ 0 w 83"/>
                <a:gd name="T125" fmla="*/ 0 h 289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83"/>
                <a:gd name="T190" fmla="*/ 0 h 289"/>
                <a:gd name="T191" fmla="*/ 83 w 83"/>
                <a:gd name="T192" fmla="*/ 289 h 289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83" h="289">
                  <a:moveTo>
                    <a:pt x="35" y="25"/>
                  </a:moveTo>
                  <a:lnTo>
                    <a:pt x="40" y="23"/>
                  </a:lnTo>
                  <a:lnTo>
                    <a:pt x="43" y="22"/>
                  </a:lnTo>
                  <a:lnTo>
                    <a:pt x="48" y="20"/>
                  </a:lnTo>
                  <a:lnTo>
                    <a:pt x="53" y="19"/>
                  </a:lnTo>
                  <a:lnTo>
                    <a:pt x="57" y="18"/>
                  </a:lnTo>
                  <a:lnTo>
                    <a:pt x="62" y="18"/>
                  </a:lnTo>
                  <a:lnTo>
                    <a:pt x="66" y="19"/>
                  </a:lnTo>
                  <a:lnTo>
                    <a:pt x="71" y="20"/>
                  </a:lnTo>
                  <a:lnTo>
                    <a:pt x="78" y="27"/>
                  </a:lnTo>
                  <a:lnTo>
                    <a:pt x="81" y="37"/>
                  </a:lnTo>
                  <a:lnTo>
                    <a:pt x="83" y="46"/>
                  </a:lnTo>
                  <a:lnTo>
                    <a:pt x="83" y="55"/>
                  </a:lnTo>
                  <a:lnTo>
                    <a:pt x="80" y="63"/>
                  </a:lnTo>
                  <a:lnTo>
                    <a:pt x="73" y="68"/>
                  </a:lnTo>
                  <a:lnTo>
                    <a:pt x="66" y="69"/>
                  </a:lnTo>
                  <a:lnTo>
                    <a:pt x="57" y="69"/>
                  </a:lnTo>
                  <a:lnTo>
                    <a:pt x="48" y="68"/>
                  </a:lnTo>
                  <a:lnTo>
                    <a:pt x="40" y="64"/>
                  </a:lnTo>
                  <a:lnTo>
                    <a:pt x="33" y="64"/>
                  </a:lnTo>
                  <a:lnTo>
                    <a:pt x="28" y="74"/>
                  </a:lnTo>
                  <a:lnTo>
                    <a:pt x="30" y="90"/>
                  </a:lnTo>
                  <a:lnTo>
                    <a:pt x="34" y="88"/>
                  </a:lnTo>
                  <a:lnTo>
                    <a:pt x="40" y="86"/>
                  </a:lnTo>
                  <a:lnTo>
                    <a:pt x="46" y="84"/>
                  </a:lnTo>
                  <a:lnTo>
                    <a:pt x="51" y="83"/>
                  </a:lnTo>
                  <a:lnTo>
                    <a:pt x="57" y="83"/>
                  </a:lnTo>
                  <a:lnTo>
                    <a:pt x="63" y="83"/>
                  </a:lnTo>
                  <a:lnTo>
                    <a:pt x="69" y="85"/>
                  </a:lnTo>
                  <a:lnTo>
                    <a:pt x="73" y="88"/>
                  </a:lnTo>
                  <a:lnTo>
                    <a:pt x="79" y="93"/>
                  </a:lnTo>
                  <a:lnTo>
                    <a:pt x="81" y="98"/>
                  </a:lnTo>
                  <a:lnTo>
                    <a:pt x="83" y="105"/>
                  </a:lnTo>
                  <a:lnTo>
                    <a:pt x="81" y="112"/>
                  </a:lnTo>
                  <a:lnTo>
                    <a:pt x="78" y="121"/>
                  </a:lnTo>
                  <a:lnTo>
                    <a:pt x="72" y="128"/>
                  </a:lnTo>
                  <a:lnTo>
                    <a:pt x="65" y="133"/>
                  </a:lnTo>
                  <a:lnTo>
                    <a:pt x="56" y="137"/>
                  </a:lnTo>
                  <a:lnTo>
                    <a:pt x="48" y="136"/>
                  </a:lnTo>
                  <a:lnTo>
                    <a:pt x="41" y="132"/>
                  </a:lnTo>
                  <a:lnTo>
                    <a:pt x="33" y="129"/>
                  </a:lnTo>
                  <a:lnTo>
                    <a:pt x="26" y="125"/>
                  </a:lnTo>
                  <a:lnTo>
                    <a:pt x="24" y="132"/>
                  </a:lnTo>
                  <a:lnTo>
                    <a:pt x="23" y="139"/>
                  </a:lnTo>
                  <a:lnTo>
                    <a:pt x="24" y="146"/>
                  </a:lnTo>
                  <a:lnTo>
                    <a:pt x="26" y="153"/>
                  </a:lnTo>
                  <a:lnTo>
                    <a:pt x="33" y="150"/>
                  </a:lnTo>
                  <a:lnTo>
                    <a:pt x="40" y="146"/>
                  </a:lnTo>
                  <a:lnTo>
                    <a:pt x="48" y="144"/>
                  </a:lnTo>
                  <a:lnTo>
                    <a:pt x="56" y="145"/>
                  </a:lnTo>
                  <a:lnTo>
                    <a:pt x="63" y="148"/>
                  </a:lnTo>
                  <a:lnTo>
                    <a:pt x="69" y="153"/>
                  </a:lnTo>
                  <a:lnTo>
                    <a:pt x="73" y="159"/>
                  </a:lnTo>
                  <a:lnTo>
                    <a:pt x="76" y="167"/>
                  </a:lnTo>
                  <a:lnTo>
                    <a:pt x="74" y="175"/>
                  </a:lnTo>
                  <a:lnTo>
                    <a:pt x="71" y="182"/>
                  </a:lnTo>
                  <a:lnTo>
                    <a:pt x="66" y="188"/>
                  </a:lnTo>
                  <a:lnTo>
                    <a:pt x="58" y="191"/>
                  </a:lnTo>
                  <a:lnTo>
                    <a:pt x="57" y="191"/>
                  </a:lnTo>
                  <a:lnTo>
                    <a:pt x="56" y="191"/>
                  </a:lnTo>
                  <a:lnTo>
                    <a:pt x="56" y="192"/>
                  </a:lnTo>
                  <a:lnTo>
                    <a:pt x="62" y="196"/>
                  </a:lnTo>
                  <a:lnTo>
                    <a:pt x="68" y="200"/>
                  </a:lnTo>
                  <a:lnTo>
                    <a:pt x="72" y="206"/>
                  </a:lnTo>
                  <a:lnTo>
                    <a:pt x="74" y="213"/>
                  </a:lnTo>
                  <a:lnTo>
                    <a:pt x="74" y="220"/>
                  </a:lnTo>
                  <a:lnTo>
                    <a:pt x="73" y="226"/>
                  </a:lnTo>
                  <a:lnTo>
                    <a:pt x="70" y="230"/>
                  </a:lnTo>
                  <a:lnTo>
                    <a:pt x="64" y="236"/>
                  </a:lnTo>
                  <a:lnTo>
                    <a:pt x="59" y="237"/>
                  </a:lnTo>
                  <a:lnTo>
                    <a:pt x="54" y="238"/>
                  </a:lnTo>
                  <a:lnTo>
                    <a:pt x="46" y="237"/>
                  </a:lnTo>
                  <a:lnTo>
                    <a:pt x="38" y="237"/>
                  </a:lnTo>
                  <a:lnTo>
                    <a:pt x="31" y="239"/>
                  </a:lnTo>
                  <a:lnTo>
                    <a:pt x="25" y="242"/>
                  </a:lnTo>
                  <a:lnTo>
                    <a:pt x="23" y="249"/>
                  </a:lnTo>
                  <a:lnTo>
                    <a:pt x="23" y="259"/>
                  </a:lnTo>
                  <a:lnTo>
                    <a:pt x="27" y="264"/>
                  </a:lnTo>
                  <a:lnTo>
                    <a:pt x="34" y="268"/>
                  </a:lnTo>
                  <a:lnTo>
                    <a:pt x="41" y="269"/>
                  </a:lnTo>
                  <a:lnTo>
                    <a:pt x="48" y="267"/>
                  </a:lnTo>
                  <a:lnTo>
                    <a:pt x="50" y="266"/>
                  </a:lnTo>
                  <a:lnTo>
                    <a:pt x="54" y="265"/>
                  </a:lnTo>
                  <a:lnTo>
                    <a:pt x="57" y="264"/>
                  </a:lnTo>
                  <a:lnTo>
                    <a:pt x="61" y="264"/>
                  </a:lnTo>
                  <a:lnTo>
                    <a:pt x="62" y="267"/>
                  </a:lnTo>
                  <a:lnTo>
                    <a:pt x="63" y="271"/>
                  </a:lnTo>
                  <a:lnTo>
                    <a:pt x="63" y="274"/>
                  </a:lnTo>
                  <a:lnTo>
                    <a:pt x="63" y="277"/>
                  </a:lnTo>
                  <a:lnTo>
                    <a:pt x="58" y="282"/>
                  </a:lnTo>
                  <a:lnTo>
                    <a:pt x="53" y="286"/>
                  </a:lnTo>
                  <a:lnTo>
                    <a:pt x="47" y="288"/>
                  </a:lnTo>
                  <a:lnTo>
                    <a:pt x="41" y="289"/>
                  </a:lnTo>
                  <a:lnTo>
                    <a:pt x="35" y="287"/>
                  </a:lnTo>
                  <a:lnTo>
                    <a:pt x="30" y="286"/>
                  </a:lnTo>
                  <a:lnTo>
                    <a:pt x="24" y="283"/>
                  </a:lnTo>
                  <a:lnTo>
                    <a:pt x="18" y="280"/>
                  </a:lnTo>
                  <a:lnTo>
                    <a:pt x="13" y="276"/>
                  </a:lnTo>
                  <a:lnTo>
                    <a:pt x="9" y="273"/>
                  </a:lnTo>
                  <a:lnTo>
                    <a:pt x="5" y="267"/>
                  </a:lnTo>
                  <a:lnTo>
                    <a:pt x="3" y="261"/>
                  </a:lnTo>
                  <a:lnTo>
                    <a:pt x="1" y="245"/>
                  </a:lnTo>
                  <a:lnTo>
                    <a:pt x="3" y="231"/>
                  </a:lnTo>
                  <a:lnTo>
                    <a:pt x="5" y="216"/>
                  </a:lnTo>
                  <a:lnTo>
                    <a:pt x="4" y="203"/>
                  </a:lnTo>
                  <a:lnTo>
                    <a:pt x="4" y="190"/>
                  </a:lnTo>
                  <a:lnTo>
                    <a:pt x="6" y="176"/>
                  </a:lnTo>
                  <a:lnTo>
                    <a:pt x="8" y="162"/>
                  </a:lnTo>
                  <a:lnTo>
                    <a:pt x="1" y="148"/>
                  </a:lnTo>
                  <a:lnTo>
                    <a:pt x="0" y="137"/>
                  </a:lnTo>
                  <a:lnTo>
                    <a:pt x="1" y="128"/>
                  </a:lnTo>
                  <a:lnTo>
                    <a:pt x="3" y="118"/>
                  </a:lnTo>
                  <a:lnTo>
                    <a:pt x="8" y="108"/>
                  </a:lnTo>
                  <a:lnTo>
                    <a:pt x="4" y="94"/>
                  </a:lnTo>
                  <a:lnTo>
                    <a:pt x="6" y="79"/>
                  </a:lnTo>
                  <a:lnTo>
                    <a:pt x="10" y="65"/>
                  </a:lnTo>
                  <a:lnTo>
                    <a:pt x="15" y="52"/>
                  </a:lnTo>
                  <a:lnTo>
                    <a:pt x="10" y="39"/>
                  </a:lnTo>
                  <a:lnTo>
                    <a:pt x="9" y="25"/>
                  </a:lnTo>
                  <a:lnTo>
                    <a:pt x="12" y="11"/>
                  </a:lnTo>
                  <a:lnTo>
                    <a:pt x="19" y="0"/>
                  </a:lnTo>
                  <a:lnTo>
                    <a:pt x="26" y="3"/>
                  </a:lnTo>
                  <a:lnTo>
                    <a:pt x="30" y="10"/>
                  </a:lnTo>
                  <a:lnTo>
                    <a:pt x="31" y="18"/>
                  </a:lnTo>
                  <a:lnTo>
                    <a:pt x="35" y="2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93" name="Freeform 848"/>
            <p:cNvSpPr>
              <a:spLocks/>
            </p:cNvSpPr>
            <p:nvPr/>
          </p:nvSpPr>
          <p:spPr bwMode="auto">
            <a:xfrm flipH="1">
              <a:off x="8917" y="1890"/>
              <a:ext cx="2" cy="2"/>
            </a:xfrm>
            <a:custGeom>
              <a:avLst/>
              <a:gdLst>
                <a:gd name="T0" fmla="*/ 0 w 29"/>
                <a:gd name="T1" fmla="*/ 0 h 18"/>
                <a:gd name="T2" fmla="*/ 0 w 29"/>
                <a:gd name="T3" fmla="*/ 0 h 18"/>
                <a:gd name="T4" fmla="*/ 0 w 29"/>
                <a:gd name="T5" fmla="*/ 0 h 18"/>
                <a:gd name="T6" fmla="*/ 0 w 29"/>
                <a:gd name="T7" fmla="*/ 0 h 18"/>
                <a:gd name="T8" fmla="*/ 0 w 29"/>
                <a:gd name="T9" fmla="*/ 0 h 18"/>
                <a:gd name="T10" fmla="*/ 0 w 29"/>
                <a:gd name="T11" fmla="*/ 0 h 18"/>
                <a:gd name="T12" fmla="*/ 0 w 29"/>
                <a:gd name="T13" fmla="*/ 0 h 18"/>
                <a:gd name="T14" fmla="*/ 0 w 29"/>
                <a:gd name="T15" fmla="*/ 0 h 18"/>
                <a:gd name="T16" fmla="*/ 0 w 29"/>
                <a:gd name="T17" fmla="*/ 0 h 18"/>
                <a:gd name="T18" fmla="*/ 0 w 29"/>
                <a:gd name="T19" fmla="*/ 0 h 18"/>
                <a:gd name="T20" fmla="*/ 0 w 29"/>
                <a:gd name="T21" fmla="*/ 0 h 18"/>
                <a:gd name="T22" fmla="*/ 0 w 29"/>
                <a:gd name="T23" fmla="*/ 0 h 18"/>
                <a:gd name="T24" fmla="*/ 0 w 29"/>
                <a:gd name="T25" fmla="*/ 0 h 18"/>
                <a:gd name="T26" fmla="*/ 0 w 29"/>
                <a:gd name="T27" fmla="*/ 0 h 1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9"/>
                <a:gd name="T43" fmla="*/ 0 h 18"/>
                <a:gd name="T44" fmla="*/ 29 w 29"/>
                <a:gd name="T45" fmla="*/ 18 h 18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9" h="18">
                  <a:moveTo>
                    <a:pt x="29" y="8"/>
                  </a:moveTo>
                  <a:lnTo>
                    <a:pt x="29" y="12"/>
                  </a:lnTo>
                  <a:lnTo>
                    <a:pt x="28" y="15"/>
                  </a:lnTo>
                  <a:lnTo>
                    <a:pt x="26" y="17"/>
                  </a:lnTo>
                  <a:lnTo>
                    <a:pt x="23" y="18"/>
                  </a:lnTo>
                  <a:lnTo>
                    <a:pt x="12" y="18"/>
                  </a:lnTo>
                  <a:lnTo>
                    <a:pt x="11" y="17"/>
                  </a:lnTo>
                  <a:lnTo>
                    <a:pt x="7" y="15"/>
                  </a:lnTo>
                  <a:lnTo>
                    <a:pt x="3" y="11"/>
                  </a:lnTo>
                  <a:lnTo>
                    <a:pt x="0" y="8"/>
                  </a:lnTo>
                  <a:lnTo>
                    <a:pt x="5" y="3"/>
                  </a:lnTo>
                  <a:lnTo>
                    <a:pt x="15" y="0"/>
                  </a:lnTo>
                  <a:lnTo>
                    <a:pt x="24" y="0"/>
                  </a:lnTo>
                  <a:lnTo>
                    <a:pt x="29" y="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94" name="Freeform 849"/>
            <p:cNvSpPr>
              <a:spLocks/>
            </p:cNvSpPr>
            <p:nvPr/>
          </p:nvSpPr>
          <p:spPr bwMode="auto">
            <a:xfrm flipH="1">
              <a:off x="8892" y="1898"/>
              <a:ext cx="15" cy="38"/>
            </a:xfrm>
            <a:custGeom>
              <a:avLst/>
              <a:gdLst>
                <a:gd name="T0" fmla="*/ 0 w 174"/>
                <a:gd name="T1" fmla="*/ 0 h 313"/>
                <a:gd name="T2" fmla="*/ 0 w 174"/>
                <a:gd name="T3" fmla="*/ 0 h 313"/>
                <a:gd name="T4" fmla="*/ 0 w 174"/>
                <a:gd name="T5" fmla="*/ 0 h 313"/>
                <a:gd name="T6" fmla="*/ 0 w 174"/>
                <a:gd name="T7" fmla="*/ 0 h 313"/>
                <a:gd name="T8" fmla="*/ 0 w 174"/>
                <a:gd name="T9" fmla="*/ 0 h 313"/>
                <a:gd name="T10" fmla="*/ 0 w 174"/>
                <a:gd name="T11" fmla="*/ 0 h 313"/>
                <a:gd name="T12" fmla="*/ 0 w 174"/>
                <a:gd name="T13" fmla="*/ 0 h 313"/>
                <a:gd name="T14" fmla="*/ 0 w 174"/>
                <a:gd name="T15" fmla="*/ 0 h 313"/>
                <a:gd name="T16" fmla="*/ 0 w 174"/>
                <a:gd name="T17" fmla="*/ 0 h 313"/>
                <a:gd name="T18" fmla="*/ 0 w 174"/>
                <a:gd name="T19" fmla="*/ 0 h 313"/>
                <a:gd name="T20" fmla="*/ 0 w 174"/>
                <a:gd name="T21" fmla="*/ 0 h 313"/>
                <a:gd name="T22" fmla="*/ 0 w 174"/>
                <a:gd name="T23" fmla="*/ 0 h 313"/>
                <a:gd name="T24" fmla="*/ 0 w 174"/>
                <a:gd name="T25" fmla="*/ 0 h 313"/>
                <a:gd name="T26" fmla="*/ 0 w 174"/>
                <a:gd name="T27" fmla="*/ 0 h 313"/>
                <a:gd name="T28" fmla="*/ 0 w 174"/>
                <a:gd name="T29" fmla="*/ 0 h 313"/>
                <a:gd name="T30" fmla="*/ 0 w 174"/>
                <a:gd name="T31" fmla="*/ 0 h 313"/>
                <a:gd name="T32" fmla="*/ 0 w 174"/>
                <a:gd name="T33" fmla="*/ 0 h 313"/>
                <a:gd name="T34" fmla="*/ 0 w 174"/>
                <a:gd name="T35" fmla="*/ 0 h 313"/>
                <a:gd name="T36" fmla="*/ 0 w 174"/>
                <a:gd name="T37" fmla="*/ 0 h 313"/>
                <a:gd name="T38" fmla="*/ 0 w 174"/>
                <a:gd name="T39" fmla="*/ 0 h 313"/>
                <a:gd name="T40" fmla="*/ 0 w 174"/>
                <a:gd name="T41" fmla="*/ 0 h 313"/>
                <a:gd name="T42" fmla="*/ 0 w 174"/>
                <a:gd name="T43" fmla="*/ 0 h 313"/>
                <a:gd name="T44" fmla="*/ 0 w 174"/>
                <a:gd name="T45" fmla="*/ 0 h 313"/>
                <a:gd name="T46" fmla="*/ 0 w 174"/>
                <a:gd name="T47" fmla="*/ 0 h 313"/>
                <a:gd name="T48" fmla="*/ 0 w 174"/>
                <a:gd name="T49" fmla="*/ 0 h 313"/>
                <a:gd name="T50" fmla="*/ 0 w 174"/>
                <a:gd name="T51" fmla="*/ 0 h 313"/>
                <a:gd name="T52" fmla="*/ 0 w 174"/>
                <a:gd name="T53" fmla="*/ 0 h 313"/>
                <a:gd name="T54" fmla="*/ 0 w 174"/>
                <a:gd name="T55" fmla="*/ 0 h 313"/>
                <a:gd name="T56" fmla="*/ 0 w 174"/>
                <a:gd name="T57" fmla="*/ 0 h 313"/>
                <a:gd name="T58" fmla="*/ 0 w 174"/>
                <a:gd name="T59" fmla="*/ 0 h 313"/>
                <a:gd name="T60" fmla="*/ 0 w 174"/>
                <a:gd name="T61" fmla="*/ 0 h 313"/>
                <a:gd name="T62" fmla="*/ 0 w 174"/>
                <a:gd name="T63" fmla="*/ 0 h 313"/>
                <a:gd name="T64" fmla="*/ 0 w 174"/>
                <a:gd name="T65" fmla="*/ 0 h 313"/>
                <a:gd name="T66" fmla="*/ 0 w 174"/>
                <a:gd name="T67" fmla="*/ 0 h 313"/>
                <a:gd name="T68" fmla="*/ 0 w 174"/>
                <a:gd name="T69" fmla="*/ 0 h 313"/>
                <a:gd name="T70" fmla="*/ 0 w 174"/>
                <a:gd name="T71" fmla="*/ 0 h 313"/>
                <a:gd name="T72" fmla="*/ 0 w 174"/>
                <a:gd name="T73" fmla="*/ 0 h 313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74"/>
                <a:gd name="T112" fmla="*/ 0 h 313"/>
                <a:gd name="T113" fmla="*/ 174 w 174"/>
                <a:gd name="T114" fmla="*/ 313 h 313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74" h="313">
                  <a:moveTo>
                    <a:pt x="20" y="51"/>
                  </a:moveTo>
                  <a:lnTo>
                    <a:pt x="32" y="85"/>
                  </a:lnTo>
                  <a:lnTo>
                    <a:pt x="45" y="119"/>
                  </a:lnTo>
                  <a:lnTo>
                    <a:pt x="60" y="152"/>
                  </a:lnTo>
                  <a:lnTo>
                    <a:pt x="78" y="183"/>
                  </a:lnTo>
                  <a:lnTo>
                    <a:pt x="97" y="214"/>
                  </a:lnTo>
                  <a:lnTo>
                    <a:pt x="119" y="244"/>
                  </a:lnTo>
                  <a:lnTo>
                    <a:pt x="143" y="272"/>
                  </a:lnTo>
                  <a:lnTo>
                    <a:pt x="171" y="298"/>
                  </a:lnTo>
                  <a:lnTo>
                    <a:pt x="172" y="301"/>
                  </a:lnTo>
                  <a:lnTo>
                    <a:pt x="174" y="304"/>
                  </a:lnTo>
                  <a:lnTo>
                    <a:pt x="174" y="308"/>
                  </a:lnTo>
                  <a:lnTo>
                    <a:pt x="173" y="311"/>
                  </a:lnTo>
                  <a:lnTo>
                    <a:pt x="166" y="313"/>
                  </a:lnTo>
                  <a:lnTo>
                    <a:pt x="161" y="313"/>
                  </a:lnTo>
                  <a:lnTo>
                    <a:pt x="155" y="312"/>
                  </a:lnTo>
                  <a:lnTo>
                    <a:pt x="149" y="310"/>
                  </a:lnTo>
                  <a:lnTo>
                    <a:pt x="143" y="308"/>
                  </a:lnTo>
                  <a:lnTo>
                    <a:pt x="138" y="304"/>
                  </a:lnTo>
                  <a:lnTo>
                    <a:pt x="132" y="302"/>
                  </a:lnTo>
                  <a:lnTo>
                    <a:pt x="126" y="300"/>
                  </a:lnTo>
                  <a:lnTo>
                    <a:pt x="95" y="274"/>
                  </a:lnTo>
                  <a:lnTo>
                    <a:pt x="70" y="245"/>
                  </a:lnTo>
                  <a:lnTo>
                    <a:pt x="49" y="215"/>
                  </a:lnTo>
                  <a:lnTo>
                    <a:pt x="33" y="182"/>
                  </a:lnTo>
                  <a:lnTo>
                    <a:pt x="20" y="146"/>
                  </a:lnTo>
                  <a:lnTo>
                    <a:pt x="11" y="111"/>
                  </a:lnTo>
                  <a:lnTo>
                    <a:pt x="4" y="73"/>
                  </a:lnTo>
                  <a:lnTo>
                    <a:pt x="0" y="35"/>
                  </a:lnTo>
                  <a:lnTo>
                    <a:pt x="2" y="25"/>
                  </a:lnTo>
                  <a:lnTo>
                    <a:pt x="3" y="16"/>
                  </a:lnTo>
                  <a:lnTo>
                    <a:pt x="5" y="7"/>
                  </a:lnTo>
                  <a:lnTo>
                    <a:pt x="11" y="0"/>
                  </a:lnTo>
                  <a:lnTo>
                    <a:pt x="19" y="10"/>
                  </a:lnTo>
                  <a:lnTo>
                    <a:pt x="19" y="23"/>
                  </a:lnTo>
                  <a:lnTo>
                    <a:pt x="18" y="38"/>
                  </a:lnTo>
                  <a:lnTo>
                    <a:pt x="20" y="5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95" name="Freeform 850"/>
            <p:cNvSpPr>
              <a:spLocks/>
            </p:cNvSpPr>
            <p:nvPr/>
          </p:nvSpPr>
          <p:spPr bwMode="auto">
            <a:xfrm flipH="1">
              <a:off x="8917" y="1897"/>
              <a:ext cx="2" cy="3"/>
            </a:xfrm>
            <a:custGeom>
              <a:avLst/>
              <a:gdLst>
                <a:gd name="T0" fmla="*/ 0 w 29"/>
                <a:gd name="T1" fmla="*/ 0 h 19"/>
                <a:gd name="T2" fmla="*/ 0 w 29"/>
                <a:gd name="T3" fmla="*/ 0 h 19"/>
                <a:gd name="T4" fmla="*/ 0 w 29"/>
                <a:gd name="T5" fmla="*/ 0 h 19"/>
                <a:gd name="T6" fmla="*/ 0 w 29"/>
                <a:gd name="T7" fmla="*/ 0 h 19"/>
                <a:gd name="T8" fmla="*/ 0 w 29"/>
                <a:gd name="T9" fmla="*/ 0 h 19"/>
                <a:gd name="T10" fmla="*/ 0 w 29"/>
                <a:gd name="T11" fmla="*/ 0 h 19"/>
                <a:gd name="T12" fmla="*/ 0 w 29"/>
                <a:gd name="T13" fmla="*/ 0 h 19"/>
                <a:gd name="T14" fmla="*/ 0 w 29"/>
                <a:gd name="T15" fmla="*/ 0 h 19"/>
                <a:gd name="T16" fmla="*/ 0 w 29"/>
                <a:gd name="T17" fmla="*/ 0 h 19"/>
                <a:gd name="T18" fmla="*/ 0 w 29"/>
                <a:gd name="T19" fmla="*/ 0 h 19"/>
                <a:gd name="T20" fmla="*/ 0 w 29"/>
                <a:gd name="T21" fmla="*/ 0 h 19"/>
                <a:gd name="T22" fmla="*/ 0 w 29"/>
                <a:gd name="T23" fmla="*/ 0 h 19"/>
                <a:gd name="T24" fmla="*/ 0 w 29"/>
                <a:gd name="T25" fmla="*/ 0 h 1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9"/>
                <a:gd name="T40" fmla="*/ 0 h 19"/>
                <a:gd name="T41" fmla="*/ 29 w 29"/>
                <a:gd name="T42" fmla="*/ 19 h 1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9" h="19">
                  <a:moveTo>
                    <a:pt x="29" y="10"/>
                  </a:moveTo>
                  <a:lnTo>
                    <a:pt x="29" y="14"/>
                  </a:lnTo>
                  <a:lnTo>
                    <a:pt x="28" y="15"/>
                  </a:lnTo>
                  <a:lnTo>
                    <a:pt x="24" y="17"/>
                  </a:lnTo>
                  <a:lnTo>
                    <a:pt x="22" y="19"/>
                  </a:lnTo>
                  <a:lnTo>
                    <a:pt x="15" y="18"/>
                  </a:lnTo>
                  <a:lnTo>
                    <a:pt x="8" y="15"/>
                  </a:lnTo>
                  <a:lnTo>
                    <a:pt x="4" y="10"/>
                  </a:lnTo>
                  <a:lnTo>
                    <a:pt x="0" y="7"/>
                  </a:lnTo>
                  <a:lnTo>
                    <a:pt x="7" y="3"/>
                  </a:lnTo>
                  <a:lnTo>
                    <a:pt x="18" y="0"/>
                  </a:lnTo>
                  <a:lnTo>
                    <a:pt x="27" y="2"/>
                  </a:lnTo>
                  <a:lnTo>
                    <a:pt x="29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96" name="Freeform 851"/>
            <p:cNvSpPr>
              <a:spLocks/>
            </p:cNvSpPr>
            <p:nvPr/>
          </p:nvSpPr>
          <p:spPr bwMode="auto">
            <a:xfrm flipH="1">
              <a:off x="8917" y="1905"/>
              <a:ext cx="2" cy="2"/>
            </a:xfrm>
            <a:custGeom>
              <a:avLst/>
              <a:gdLst>
                <a:gd name="T0" fmla="*/ 0 w 27"/>
                <a:gd name="T1" fmla="*/ 0 h 18"/>
                <a:gd name="T2" fmla="*/ 0 w 27"/>
                <a:gd name="T3" fmla="*/ 0 h 18"/>
                <a:gd name="T4" fmla="*/ 0 w 27"/>
                <a:gd name="T5" fmla="*/ 0 h 18"/>
                <a:gd name="T6" fmla="*/ 0 w 27"/>
                <a:gd name="T7" fmla="*/ 0 h 18"/>
                <a:gd name="T8" fmla="*/ 0 w 27"/>
                <a:gd name="T9" fmla="*/ 0 h 18"/>
                <a:gd name="T10" fmla="*/ 0 w 27"/>
                <a:gd name="T11" fmla="*/ 0 h 18"/>
                <a:gd name="T12" fmla="*/ 0 w 27"/>
                <a:gd name="T13" fmla="*/ 0 h 18"/>
                <a:gd name="T14" fmla="*/ 0 w 27"/>
                <a:gd name="T15" fmla="*/ 0 h 18"/>
                <a:gd name="T16" fmla="*/ 0 w 27"/>
                <a:gd name="T17" fmla="*/ 0 h 18"/>
                <a:gd name="T18" fmla="*/ 0 w 27"/>
                <a:gd name="T19" fmla="*/ 0 h 18"/>
                <a:gd name="T20" fmla="*/ 0 w 27"/>
                <a:gd name="T21" fmla="*/ 0 h 18"/>
                <a:gd name="T22" fmla="*/ 0 w 27"/>
                <a:gd name="T23" fmla="*/ 0 h 18"/>
                <a:gd name="T24" fmla="*/ 0 w 27"/>
                <a:gd name="T25" fmla="*/ 0 h 1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8"/>
                <a:gd name="T41" fmla="*/ 27 w 27"/>
                <a:gd name="T42" fmla="*/ 18 h 1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8">
                  <a:moveTo>
                    <a:pt x="27" y="9"/>
                  </a:moveTo>
                  <a:lnTo>
                    <a:pt x="25" y="16"/>
                  </a:lnTo>
                  <a:lnTo>
                    <a:pt x="19" y="18"/>
                  </a:lnTo>
                  <a:lnTo>
                    <a:pt x="13" y="17"/>
                  </a:lnTo>
                  <a:lnTo>
                    <a:pt x="7" y="13"/>
                  </a:lnTo>
                  <a:lnTo>
                    <a:pt x="3" y="11"/>
                  </a:lnTo>
                  <a:lnTo>
                    <a:pt x="0" y="9"/>
                  </a:lnTo>
                  <a:lnTo>
                    <a:pt x="1" y="5"/>
                  </a:lnTo>
                  <a:lnTo>
                    <a:pt x="10" y="1"/>
                  </a:lnTo>
                  <a:lnTo>
                    <a:pt x="17" y="0"/>
                  </a:lnTo>
                  <a:lnTo>
                    <a:pt x="22" y="1"/>
                  </a:lnTo>
                  <a:lnTo>
                    <a:pt x="25" y="4"/>
                  </a:lnTo>
                  <a:lnTo>
                    <a:pt x="27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97" name="Freeform 852"/>
            <p:cNvSpPr>
              <a:spLocks/>
            </p:cNvSpPr>
            <p:nvPr/>
          </p:nvSpPr>
          <p:spPr bwMode="auto">
            <a:xfrm flipH="1">
              <a:off x="8918" y="1908"/>
              <a:ext cx="2" cy="2"/>
            </a:xfrm>
            <a:custGeom>
              <a:avLst/>
              <a:gdLst>
                <a:gd name="T0" fmla="*/ 0 w 18"/>
                <a:gd name="T1" fmla="*/ 0 h 20"/>
                <a:gd name="T2" fmla="*/ 0 w 18"/>
                <a:gd name="T3" fmla="*/ 0 h 20"/>
                <a:gd name="T4" fmla="*/ 0 w 18"/>
                <a:gd name="T5" fmla="*/ 0 h 20"/>
                <a:gd name="T6" fmla="*/ 0 w 18"/>
                <a:gd name="T7" fmla="*/ 0 h 20"/>
                <a:gd name="T8" fmla="*/ 0 w 18"/>
                <a:gd name="T9" fmla="*/ 0 h 20"/>
                <a:gd name="T10" fmla="*/ 0 w 18"/>
                <a:gd name="T11" fmla="*/ 0 h 20"/>
                <a:gd name="T12" fmla="*/ 0 w 18"/>
                <a:gd name="T13" fmla="*/ 0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"/>
                <a:gd name="T22" fmla="*/ 0 h 20"/>
                <a:gd name="T23" fmla="*/ 18 w 18"/>
                <a:gd name="T24" fmla="*/ 20 h 2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" h="20">
                  <a:moveTo>
                    <a:pt x="1" y="20"/>
                  </a:moveTo>
                  <a:lnTo>
                    <a:pt x="0" y="16"/>
                  </a:lnTo>
                  <a:lnTo>
                    <a:pt x="0" y="9"/>
                  </a:lnTo>
                  <a:lnTo>
                    <a:pt x="0" y="3"/>
                  </a:lnTo>
                  <a:lnTo>
                    <a:pt x="3" y="0"/>
                  </a:lnTo>
                  <a:lnTo>
                    <a:pt x="18" y="8"/>
                  </a:lnTo>
                  <a:lnTo>
                    <a:pt x="1" y="2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98" name="Freeform 853"/>
            <p:cNvSpPr>
              <a:spLocks/>
            </p:cNvSpPr>
            <p:nvPr/>
          </p:nvSpPr>
          <p:spPr bwMode="auto">
            <a:xfrm flipH="1">
              <a:off x="8917" y="1911"/>
              <a:ext cx="2" cy="2"/>
            </a:xfrm>
            <a:custGeom>
              <a:avLst/>
              <a:gdLst>
                <a:gd name="T0" fmla="*/ 0 w 27"/>
                <a:gd name="T1" fmla="*/ 0 h 16"/>
                <a:gd name="T2" fmla="*/ 0 w 27"/>
                <a:gd name="T3" fmla="*/ 0 h 16"/>
                <a:gd name="T4" fmla="*/ 0 w 27"/>
                <a:gd name="T5" fmla="*/ 0 h 16"/>
                <a:gd name="T6" fmla="*/ 0 w 27"/>
                <a:gd name="T7" fmla="*/ 0 h 16"/>
                <a:gd name="T8" fmla="*/ 0 w 27"/>
                <a:gd name="T9" fmla="*/ 0 h 16"/>
                <a:gd name="T10" fmla="*/ 0 w 27"/>
                <a:gd name="T11" fmla="*/ 0 h 16"/>
                <a:gd name="T12" fmla="*/ 0 w 27"/>
                <a:gd name="T13" fmla="*/ 0 h 16"/>
                <a:gd name="T14" fmla="*/ 0 w 27"/>
                <a:gd name="T15" fmla="*/ 0 h 16"/>
                <a:gd name="T16" fmla="*/ 0 w 27"/>
                <a:gd name="T17" fmla="*/ 0 h 16"/>
                <a:gd name="T18" fmla="*/ 0 w 27"/>
                <a:gd name="T19" fmla="*/ 0 h 16"/>
                <a:gd name="T20" fmla="*/ 0 w 27"/>
                <a:gd name="T21" fmla="*/ 0 h 16"/>
                <a:gd name="T22" fmla="*/ 0 w 27"/>
                <a:gd name="T23" fmla="*/ 0 h 16"/>
                <a:gd name="T24" fmla="*/ 0 w 27"/>
                <a:gd name="T25" fmla="*/ 0 h 1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6"/>
                <a:gd name="T41" fmla="*/ 27 w 27"/>
                <a:gd name="T42" fmla="*/ 16 h 1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6">
                  <a:moveTo>
                    <a:pt x="27" y="11"/>
                  </a:moveTo>
                  <a:lnTo>
                    <a:pt x="24" y="13"/>
                  </a:lnTo>
                  <a:lnTo>
                    <a:pt x="21" y="15"/>
                  </a:lnTo>
                  <a:lnTo>
                    <a:pt x="17" y="16"/>
                  </a:lnTo>
                  <a:lnTo>
                    <a:pt x="14" y="16"/>
                  </a:lnTo>
                  <a:lnTo>
                    <a:pt x="10" y="15"/>
                  </a:lnTo>
                  <a:lnTo>
                    <a:pt x="7" y="12"/>
                  </a:lnTo>
                  <a:lnTo>
                    <a:pt x="3" y="8"/>
                  </a:lnTo>
                  <a:lnTo>
                    <a:pt x="0" y="6"/>
                  </a:lnTo>
                  <a:lnTo>
                    <a:pt x="7" y="3"/>
                  </a:lnTo>
                  <a:lnTo>
                    <a:pt x="17" y="0"/>
                  </a:lnTo>
                  <a:lnTo>
                    <a:pt x="25" y="1"/>
                  </a:lnTo>
                  <a:lnTo>
                    <a:pt x="27" y="1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99" name="Freeform 854"/>
            <p:cNvSpPr>
              <a:spLocks/>
            </p:cNvSpPr>
            <p:nvPr/>
          </p:nvSpPr>
          <p:spPr bwMode="auto">
            <a:xfrm flipH="1">
              <a:off x="8925" y="1868"/>
              <a:ext cx="8" cy="51"/>
            </a:xfrm>
            <a:custGeom>
              <a:avLst/>
              <a:gdLst>
                <a:gd name="T0" fmla="*/ 0 w 98"/>
                <a:gd name="T1" fmla="*/ 0 h 414"/>
                <a:gd name="T2" fmla="*/ 0 w 98"/>
                <a:gd name="T3" fmla="*/ 0 h 414"/>
                <a:gd name="T4" fmla="*/ 0 w 98"/>
                <a:gd name="T5" fmla="*/ 0 h 414"/>
                <a:gd name="T6" fmla="*/ 0 w 98"/>
                <a:gd name="T7" fmla="*/ 0 h 414"/>
                <a:gd name="T8" fmla="*/ 0 w 98"/>
                <a:gd name="T9" fmla="*/ 0 h 414"/>
                <a:gd name="T10" fmla="*/ 0 w 98"/>
                <a:gd name="T11" fmla="*/ 0 h 414"/>
                <a:gd name="T12" fmla="*/ 0 w 98"/>
                <a:gd name="T13" fmla="*/ 0 h 414"/>
                <a:gd name="T14" fmla="*/ 0 w 98"/>
                <a:gd name="T15" fmla="*/ 0 h 414"/>
                <a:gd name="T16" fmla="*/ 0 w 98"/>
                <a:gd name="T17" fmla="*/ 0 h 414"/>
                <a:gd name="T18" fmla="*/ 0 w 98"/>
                <a:gd name="T19" fmla="*/ 0 h 414"/>
                <a:gd name="T20" fmla="*/ 0 w 98"/>
                <a:gd name="T21" fmla="*/ 0 h 414"/>
                <a:gd name="T22" fmla="*/ 0 w 98"/>
                <a:gd name="T23" fmla="*/ 0 h 414"/>
                <a:gd name="T24" fmla="*/ 0 w 98"/>
                <a:gd name="T25" fmla="*/ 0 h 414"/>
                <a:gd name="T26" fmla="*/ 0 w 98"/>
                <a:gd name="T27" fmla="*/ 0 h 414"/>
                <a:gd name="T28" fmla="*/ 0 w 98"/>
                <a:gd name="T29" fmla="*/ 0 h 414"/>
                <a:gd name="T30" fmla="*/ 0 w 98"/>
                <a:gd name="T31" fmla="*/ 0 h 414"/>
                <a:gd name="T32" fmla="*/ 0 w 98"/>
                <a:gd name="T33" fmla="*/ 0 h 414"/>
                <a:gd name="T34" fmla="*/ 0 w 98"/>
                <a:gd name="T35" fmla="*/ 0 h 414"/>
                <a:gd name="T36" fmla="*/ 0 w 98"/>
                <a:gd name="T37" fmla="*/ 0 h 414"/>
                <a:gd name="T38" fmla="*/ 0 w 98"/>
                <a:gd name="T39" fmla="*/ 0 h 414"/>
                <a:gd name="T40" fmla="*/ 0 w 98"/>
                <a:gd name="T41" fmla="*/ 0 h 414"/>
                <a:gd name="T42" fmla="*/ 0 w 98"/>
                <a:gd name="T43" fmla="*/ 0 h 414"/>
                <a:gd name="T44" fmla="*/ 0 w 98"/>
                <a:gd name="T45" fmla="*/ 0 h 414"/>
                <a:gd name="T46" fmla="*/ 0 w 98"/>
                <a:gd name="T47" fmla="*/ 0 h 414"/>
                <a:gd name="T48" fmla="*/ 0 w 98"/>
                <a:gd name="T49" fmla="*/ 0 h 414"/>
                <a:gd name="T50" fmla="*/ 0 w 98"/>
                <a:gd name="T51" fmla="*/ 0 h 414"/>
                <a:gd name="T52" fmla="*/ 0 w 98"/>
                <a:gd name="T53" fmla="*/ 0 h 414"/>
                <a:gd name="T54" fmla="*/ 0 w 98"/>
                <a:gd name="T55" fmla="*/ 0 h 414"/>
                <a:gd name="T56" fmla="*/ 0 w 98"/>
                <a:gd name="T57" fmla="*/ 0 h 414"/>
                <a:gd name="T58" fmla="*/ 0 w 98"/>
                <a:gd name="T59" fmla="*/ 0 h 414"/>
                <a:gd name="T60" fmla="*/ 0 w 98"/>
                <a:gd name="T61" fmla="*/ 0 h 414"/>
                <a:gd name="T62" fmla="*/ 0 w 98"/>
                <a:gd name="T63" fmla="*/ 0 h 414"/>
                <a:gd name="T64" fmla="*/ 0 w 98"/>
                <a:gd name="T65" fmla="*/ 0 h 414"/>
                <a:gd name="T66" fmla="*/ 0 w 98"/>
                <a:gd name="T67" fmla="*/ 0 h 414"/>
                <a:gd name="T68" fmla="*/ 0 w 98"/>
                <a:gd name="T69" fmla="*/ 0 h 414"/>
                <a:gd name="T70" fmla="*/ 0 w 98"/>
                <a:gd name="T71" fmla="*/ 0 h 414"/>
                <a:gd name="T72" fmla="*/ 0 w 98"/>
                <a:gd name="T73" fmla="*/ 0 h 414"/>
                <a:gd name="T74" fmla="*/ 0 w 98"/>
                <a:gd name="T75" fmla="*/ 0 h 414"/>
                <a:gd name="T76" fmla="*/ 0 w 98"/>
                <a:gd name="T77" fmla="*/ 0 h 414"/>
                <a:gd name="T78" fmla="*/ 0 w 98"/>
                <a:gd name="T79" fmla="*/ 0 h 414"/>
                <a:gd name="T80" fmla="*/ 0 w 98"/>
                <a:gd name="T81" fmla="*/ 0 h 414"/>
                <a:gd name="T82" fmla="*/ 0 w 98"/>
                <a:gd name="T83" fmla="*/ 0 h 414"/>
                <a:gd name="T84" fmla="*/ 0 w 98"/>
                <a:gd name="T85" fmla="*/ 0 h 414"/>
                <a:gd name="T86" fmla="*/ 0 w 98"/>
                <a:gd name="T87" fmla="*/ 0 h 414"/>
                <a:gd name="T88" fmla="*/ 0 w 98"/>
                <a:gd name="T89" fmla="*/ 0 h 414"/>
                <a:gd name="T90" fmla="*/ 0 w 98"/>
                <a:gd name="T91" fmla="*/ 0 h 414"/>
                <a:gd name="T92" fmla="*/ 0 w 98"/>
                <a:gd name="T93" fmla="*/ 0 h 414"/>
                <a:gd name="T94" fmla="*/ 0 w 98"/>
                <a:gd name="T95" fmla="*/ 0 h 414"/>
                <a:gd name="T96" fmla="*/ 0 w 98"/>
                <a:gd name="T97" fmla="*/ 0 h 414"/>
                <a:gd name="T98" fmla="*/ 0 w 98"/>
                <a:gd name="T99" fmla="*/ 0 h 414"/>
                <a:gd name="T100" fmla="*/ 0 w 98"/>
                <a:gd name="T101" fmla="*/ 0 h 414"/>
                <a:gd name="T102" fmla="*/ 0 w 98"/>
                <a:gd name="T103" fmla="*/ 0 h 414"/>
                <a:gd name="T104" fmla="*/ 0 w 98"/>
                <a:gd name="T105" fmla="*/ 0 h 414"/>
                <a:gd name="T106" fmla="*/ 0 w 98"/>
                <a:gd name="T107" fmla="*/ 0 h 414"/>
                <a:gd name="T108" fmla="*/ 0 w 98"/>
                <a:gd name="T109" fmla="*/ 0 h 414"/>
                <a:gd name="T110" fmla="*/ 0 w 98"/>
                <a:gd name="T111" fmla="*/ 0 h 414"/>
                <a:gd name="T112" fmla="*/ 0 w 98"/>
                <a:gd name="T113" fmla="*/ 0 h 414"/>
                <a:gd name="T114" fmla="*/ 0 w 98"/>
                <a:gd name="T115" fmla="*/ 0 h 414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98"/>
                <a:gd name="T175" fmla="*/ 0 h 414"/>
                <a:gd name="T176" fmla="*/ 98 w 98"/>
                <a:gd name="T177" fmla="*/ 414 h 414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98" h="414">
                  <a:moveTo>
                    <a:pt x="97" y="6"/>
                  </a:moveTo>
                  <a:lnTo>
                    <a:pt x="98" y="0"/>
                  </a:lnTo>
                  <a:lnTo>
                    <a:pt x="96" y="0"/>
                  </a:lnTo>
                  <a:lnTo>
                    <a:pt x="92" y="2"/>
                  </a:lnTo>
                  <a:lnTo>
                    <a:pt x="91" y="3"/>
                  </a:lnTo>
                  <a:lnTo>
                    <a:pt x="85" y="12"/>
                  </a:lnTo>
                  <a:lnTo>
                    <a:pt x="78" y="18"/>
                  </a:lnTo>
                  <a:lnTo>
                    <a:pt x="72" y="27"/>
                  </a:lnTo>
                  <a:lnTo>
                    <a:pt x="65" y="35"/>
                  </a:lnTo>
                  <a:lnTo>
                    <a:pt x="59" y="43"/>
                  </a:lnTo>
                  <a:lnTo>
                    <a:pt x="54" y="50"/>
                  </a:lnTo>
                  <a:lnTo>
                    <a:pt x="51" y="58"/>
                  </a:lnTo>
                  <a:lnTo>
                    <a:pt x="50" y="65"/>
                  </a:lnTo>
                  <a:lnTo>
                    <a:pt x="47" y="76"/>
                  </a:lnTo>
                  <a:lnTo>
                    <a:pt x="43" y="82"/>
                  </a:lnTo>
                  <a:lnTo>
                    <a:pt x="43" y="88"/>
                  </a:lnTo>
                  <a:lnTo>
                    <a:pt x="50" y="98"/>
                  </a:lnTo>
                  <a:lnTo>
                    <a:pt x="60" y="106"/>
                  </a:lnTo>
                  <a:lnTo>
                    <a:pt x="66" y="108"/>
                  </a:lnTo>
                  <a:lnTo>
                    <a:pt x="68" y="107"/>
                  </a:lnTo>
                  <a:lnTo>
                    <a:pt x="68" y="106"/>
                  </a:lnTo>
                  <a:lnTo>
                    <a:pt x="62" y="115"/>
                  </a:lnTo>
                  <a:lnTo>
                    <a:pt x="59" y="121"/>
                  </a:lnTo>
                  <a:lnTo>
                    <a:pt x="52" y="138"/>
                  </a:lnTo>
                  <a:lnTo>
                    <a:pt x="42" y="164"/>
                  </a:lnTo>
                  <a:lnTo>
                    <a:pt x="29" y="198"/>
                  </a:lnTo>
                  <a:lnTo>
                    <a:pt x="17" y="237"/>
                  </a:lnTo>
                  <a:lnTo>
                    <a:pt x="7" y="282"/>
                  </a:lnTo>
                  <a:lnTo>
                    <a:pt x="1" y="330"/>
                  </a:lnTo>
                  <a:lnTo>
                    <a:pt x="0" y="379"/>
                  </a:lnTo>
                  <a:lnTo>
                    <a:pt x="6" y="384"/>
                  </a:lnTo>
                  <a:lnTo>
                    <a:pt x="13" y="388"/>
                  </a:lnTo>
                  <a:lnTo>
                    <a:pt x="20" y="393"/>
                  </a:lnTo>
                  <a:lnTo>
                    <a:pt x="27" y="398"/>
                  </a:lnTo>
                  <a:lnTo>
                    <a:pt x="33" y="402"/>
                  </a:lnTo>
                  <a:lnTo>
                    <a:pt x="40" y="406"/>
                  </a:lnTo>
                  <a:lnTo>
                    <a:pt x="47" y="409"/>
                  </a:lnTo>
                  <a:lnTo>
                    <a:pt x="53" y="411"/>
                  </a:lnTo>
                  <a:lnTo>
                    <a:pt x="61" y="414"/>
                  </a:lnTo>
                  <a:lnTo>
                    <a:pt x="65" y="411"/>
                  </a:lnTo>
                  <a:lnTo>
                    <a:pt x="63" y="401"/>
                  </a:lnTo>
                  <a:lnTo>
                    <a:pt x="62" y="379"/>
                  </a:lnTo>
                  <a:lnTo>
                    <a:pt x="62" y="326"/>
                  </a:lnTo>
                  <a:lnTo>
                    <a:pt x="66" y="244"/>
                  </a:lnTo>
                  <a:lnTo>
                    <a:pt x="72" y="166"/>
                  </a:lnTo>
                  <a:lnTo>
                    <a:pt x="76" y="123"/>
                  </a:lnTo>
                  <a:lnTo>
                    <a:pt x="80" y="113"/>
                  </a:lnTo>
                  <a:lnTo>
                    <a:pt x="80" y="107"/>
                  </a:lnTo>
                  <a:lnTo>
                    <a:pt x="77" y="101"/>
                  </a:lnTo>
                  <a:lnTo>
                    <a:pt x="70" y="95"/>
                  </a:lnTo>
                  <a:lnTo>
                    <a:pt x="67" y="86"/>
                  </a:lnTo>
                  <a:lnTo>
                    <a:pt x="68" y="77"/>
                  </a:lnTo>
                  <a:lnTo>
                    <a:pt x="72" y="68"/>
                  </a:lnTo>
                  <a:lnTo>
                    <a:pt x="73" y="56"/>
                  </a:lnTo>
                  <a:lnTo>
                    <a:pt x="76" y="47"/>
                  </a:lnTo>
                  <a:lnTo>
                    <a:pt x="83" y="32"/>
                  </a:lnTo>
                  <a:lnTo>
                    <a:pt x="91" y="17"/>
                  </a:lnTo>
                  <a:lnTo>
                    <a:pt x="97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00" name="Freeform 855"/>
            <p:cNvSpPr>
              <a:spLocks/>
            </p:cNvSpPr>
            <p:nvPr/>
          </p:nvSpPr>
          <p:spPr bwMode="auto">
            <a:xfrm flipH="1">
              <a:off x="8805" y="1875"/>
              <a:ext cx="75" cy="83"/>
            </a:xfrm>
            <a:custGeom>
              <a:avLst/>
              <a:gdLst>
                <a:gd name="T0" fmla="*/ 0 w 897"/>
                <a:gd name="T1" fmla="*/ 0 h 675"/>
                <a:gd name="T2" fmla="*/ 0 w 897"/>
                <a:gd name="T3" fmla="*/ 0 h 675"/>
                <a:gd name="T4" fmla="*/ 0 w 897"/>
                <a:gd name="T5" fmla="*/ 0 h 675"/>
                <a:gd name="T6" fmla="*/ 0 w 897"/>
                <a:gd name="T7" fmla="*/ 0 h 675"/>
                <a:gd name="T8" fmla="*/ 0 w 897"/>
                <a:gd name="T9" fmla="*/ 0 h 675"/>
                <a:gd name="T10" fmla="*/ 0 w 897"/>
                <a:gd name="T11" fmla="*/ 0 h 675"/>
                <a:gd name="T12" fmla="*/ 0 w 897"/>
                <a:gd name="T13" fmla="*/ 0 h 675"/>
                <a:gd name="T14" fmla="*/ 0 w 897"/>
                <a:gd name="T15" fmla="*/ 0 h 675"/>
                <a:gd name="T16" fmla="*/ 0 w 897"/>
                <a:gd name="T17" fmla="*/ 0 h 675"/>
                <a:gd name="T18" fmla="*/ 0 w 897"/>
                <a:gd name="T19" fmla="*/ 0 h 675"/>
                <a:gd name="T20" fmla="*/ 0 w 897"/>
                <a:gd name="T21" fmla="*/ 0 h 675"/>
                <a:gd name="T22" fmla="*/ 0 w 897"/>
                <a:gd name="T23" fmla="*/ 0 h 675"/>
                <a:gd name="T24" fmla="*/ 0 w 897"/>
                <a:gd name="T25" fmla="*/ 0 h 675"/>
                <a:gd name="T26" fmla="*/ 0 w 897"/>
                <a:gd name="T27" fmla="*/ 0 h 675"/>
                <a:gd name="T28" fmla="*/ 0 w 897"/>
                <a:gd name="T29" fmla="*/ 0 h 675"/>
                <a:gd name="T30" fmla="*/ 0 w 897"/>
                <a:gd name="T31" fmla="*/ 0 h 675"/>
                <a:gd name="T32" fmla="*/ 0 w 897"/>
                <a:gd name="T33" fmla="*/ 0 h 675"/>
                <a:gd name="T34" fmla="*/ 0 w 897"/>
                <a:gd name="T35" fmla="*/ 0 h 675"/>
                <a:gd name="T36" fmla="*/ 0 w 897"/>
                <a:gd name="T37" fmla="*/ 0 h 675"/>
                <a:gd name="T38" fmla="*/ 0 w 897"/>
                <a:gd name="T39" fmla="*/ 0 h 675"/>
                <a:gd name="T40" fmla="*/ 0 w 897"/>
                <a:gd name="T41" fmla="*/ 0 h 675"/>
                <a:gd name="T42" fmla="*/ 0 w 897"/>
                <a:gd name="T43" fmla="*/ 0 h 675"/>
                <a:gd name="T44" fmla="*/ 0 w 897"/>
                <a:gd name="T45" fmla="*/ 0 h 675"/>
                <a:gd name="T46" fmla="*/ 0 w 897"/>
                <a:gd name="T47" fmla="*/ 0 h 675"/>
                <a:gd name="T48" fmla="*/ 0 w 897"/>
                <a:gd name="T49" fmla="*/ 0 h 675"/>
                <a:gd name="T50" fmla="*/ 0 w 897"/>
                <a:gd name="T51" fmla="*/ 0 h 675"/>
                <a:gd name="T52" fmla="*/ 0 w 897"/>
                <a:gd name="T53" fmla="*/ 0 h 675"/>
                <a:gd name="T54" fmla="*/ 0 w 897"/>
                <a:gd name="T55" fmla="*/ 0 h 675"/>
                <a:gd name="T56" fmla="*/ 0 w 897"/>
                <a:gd name="T57" fmla="*/ 0 h 675"/>
                <a:gd name="T58" fmla="*/ 0 w 897"/>
                <a:gd name="T59" fmla="*/ 0 h 675"/>
                <a:gd name="T60" fmla="*/ 0 w 897"/>
                <a:gd name="T61" fmla="*/ 0 h 675"/>
                <a:gd name="T62" fmla="*/ 0 w 897"/>
                <a:gd name="T63" fmla="*/ 0 h 675"/>
                <a:gd name="T64" fmla="*/ 0 w 897"/>
                <a:gd name="T65" fmla="*/ 0 h 675"/>
                <a:gd name="T66" fmla="*/ 0 w 897"/>
                <a:gd name="T67" fmla="*/ 0 h 675"/>
                <a:gd name="T68" fmla="*/ 0 w 897"/>
                <a:gd name="T69" fmla="*/ 0 h 675"/>
                <a:gd name="T70" fmla="*/ 0 w 897"/>
                <a:gd name="T71" fmla="*/ 0 h 675"/>
                <a:gd name="T72" fmla="*/ 0 w 897"/>
                <a:gd name="T73" fmla="*/ 0 h 675"/>
                <a:gd name="T74" fmla="*/ 0 w 897"/>
                <a:gd name="T75" fmla="*/ 0 h 675"/>
                <a:gd name="T76" fmla="*/ 0 w 897"/>
                <a:gd name="T77" fmla="*/ 0 h 675"/>
                <a:gd name="T78" fmla="*/ 0 w 897"/>
                <a:gd name="T79" fmla="*/ 0 h 675"/>
                <a:gd name="T80" fmla="*/ 0 w 897"/>
                <a:gd name="T81" fmla="*/ 0 h 675"/>
                <a:gd name="T82" fmla="*/ 0 w 897"/>
                <a:gd name="T83" fmla="*/ 0 h 675"/>
                <a:gd name="T84" fmla="*/ 0 w 897"/>
                <a:gd name="T85" fmla="*/ 0 h 675"/>
                <a:gd name="T86" fmla="*/ 0 w 897"/>
                <a:gd name="T87" fmla="*/ 0 h 675"/>
                <a:gd name="T88" fmla="*/ 0 w 897"/>
                <a:gd name="T89" fmla="*/ 0 h 675"/>
                <a:gd name="T90" fmla="*/ 0 w 897"/>
                <a:gd name="T91" fmla="*/ 0 h 675"/>
                <a:gd name="T92" fmla="*/ 0 w 897"/>
                <a:gd name="T93" fmla="*/ 0 h 675"/>
                <a:gd name="T94" fmla="*/ 0 w 897"/>
                <a:gd name="T95" fmla="*/ 0 h 675"/>
                <a:gd name="T96" fmla="*/ 0 w 897"/>
                <a:gd name="T97" fmla="*/ 0 h 675"/>
                <a:gd name="T98" fmla="*/ 0 w 897"/>
                <a:gd name="T99" fmla="*/ 0 h 675"/>
                <a:gd name="T100" fmla="*/ 0 w 897"/>
                <a:gd name="T101" fmla="*/ 0 h 675"/>
                <a:gd name="T102" fmla="*/ 0 w 897"/>
                <a:gd name="T103" fmla="*/ 0 h 675"/>
                <a:gd name="T104" fmla="*/ 0 w 897"/>
                <a:gd name="T105" fmla="*/ 0 h 675"/>
                <a:gd name="T106" fmla="*/ 0 w 897"/>
                <a:gd name="T107" fmla="*/ 0 h 675"/>
                <a:gd name="T108" fmla="*/ 0 w 897"/>
                <a:gd name="T109" fmla="*/ 0 h 675"/>
                <a:gd name="T110" fmla="*/ 0 w 897"/>
                <a:gd name="T111" fmla="*/ 0 h 675"/>
                <a:gd name="T112" fmla="*/ 0 w 897"/>
                <a:gd name="T113" fmla="*/ 0 h 675"/>
                <a:gd name="T114" fmla="*/ 0 w 897"/>
                <a:gd name="T115" fmla="*/ 0 h 67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897"/>
                <a:gd name="T175" fmla="*/ 0 h 675"/>
                <a:gd name="T176" fmla="*/ 897 w 897"/>
                <a:gd name="T177" fmla="*/ 675 h 675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897" h="675">
                  <a:moveTo>
                    <a:pt x="174" y="418"/>
                  </a:moveTo>
                  <a:lnTo>
                    <a:pt x="164" y="427"/>
                  </a:lnTo>
                  <a:lnTo>
                    <a:pt x="155" y="437"/>
                  </a:lnTo>
                  <a:lnTo>
                    <a:pt x="146" y="448"/>
                  </a:lnTo>
                  <a:lnTo>
                    <a:pt x="137" y="456"/>
                  </a:lnTo>
                  <a:lnTo>
                    <a:pt x="126" y="464"/>
                  </a:lnTo>
                  <a:lnTo>
                    <a:pt x="115" y="470"/>
                  </a:lnTo>
                  <a:lnTo>
                    <a:pt x="101" y="472"/>
                  </a:lnTo>
                  <a:lnTo>
                    <a:pt x="87" y="471"/>
                  </a:lnTo>
                  <a:lnTo>
                    <a:pt x="72" y="467"/>
                  </a:lnTo>
                  <a:lnTo>
                    <a:pt x="57" y="463"/>
                  </a:lnTo>
                  <a:lnTo>
                    <a:pt x="42" y="457"/>
                  </a:lnTo>
                  <a:lnTo>
                    <a:pt x="28" y="450"/>
                  </a:lnTo>
                  <a:lnTo>
                    <a:pt x="17" y="443"/>
                  </a:lnTo>
                  <a:lnTo>
                    <a:pt x="8" y="434"/>
                  </a:lnTo>
                  <a:lnTo>
                    <a:pt x="2" y="425"/>
                  </a:lnTo>
                  <a:lnTo>
                    <a:pt x="0" y="413"/>
                  </a:lnTo>
                  <a:lnTo>
                    <a:pt x="1" y="382"/>
                  </a:lnTo>
                  <a:lnTo>
                    <a:pt x="4" y="341"/>
                  </a:lnTo>
                  <a:lnTo>
                    <a:pt x="10" y="298"/>
                  </a:lnTo>
                  <a:lnTo>
                    <a:pt x="19" y="266"/>
                  </a:lnTo>
                  <a:lnTo>
                    <a:pt x="26" y="252"/>
                  </a:lnTo>
                  <a:lnTo>
                    <a:pt x="35" y="236"/>
                  </a:lnTo>
                  <a:lnTo>
                    <a:pt x="47" y="217"/>
                  </a:lnTo>
                  <a:lnTo>
                    <a:pt x="60" y="199"/>
                  </a:lnTo>
                  <a:lnTo>
                    <a:pt x="73" y="182"/>
                  </a:lnTo>
                  <a:lnTo>
                    <a:pt x="87" y="164"/>
                  </a:lnTo>
                  <a:lnTo>
                    <a:pt x="102" y="149"/>
                  </a:lnTo>
                  <a:lnTo>
                    <a:pt x="116" y="138"/>
                  </a:lnTo>
                  <a:lnTo>
                    <a:pt x="126" y="130"/>
                  </a:lnTo>
                  <a:lnTo>
                    <a:pt x="132" y="125"/>
                  </a:lnTo>
                  <a:lnTo>
                    <a:pt x="133" y="124"/>
                  </a:lnTo>
                  <a:lnTo>
                    <a:pt x="131" y="123"/>
                  </a:lnTo>
                  <a:lnTo>
                    <a:pt x="129" y="124"/>
                  </a:lnTo>
                  <a:lnTo>
                    <a:pt x="125" y="123"/>
                  </a:lnTo>
                  <a:lnTo>
                    <a:pt x="124" y="121"/>
                  </a:lnTo>
                  <a:lnTo>
                    <a:pt x="125" y="116"/>
                  </a:lnTo>
                  <a:lnTo>
                    <a:pt x="129" y="109"/>
                  </a:lnTo>
                  <a:lnTo>
                    <a:pt x="133" y="100"/>
                  </a:lnTo>
                  <a:lnTo>
                    <a:pt x="138" y="91"/>
                  </a:lnTo>
                  <a:lnTo>
                    <a:pt x="143" y="81"/>
                  </a:lnTo>
                  <a:lnTo>
                    <a:pt x="148" y="73"/>
                  </a:lnTo>
                  <a:lnTo>
                    <a:pt x="155" y="65"/>
                  </a:lnTo>
                  <a:lnTo>
                    <a:pt x="163" y="58"/>
                  </a:lnTo>
                  <a:lnTo>
                    <a:pt x="171" y="54"/>
                  </a:lnTo>
                  <a:lnTo>
                    <a:pt x="177" y="51"/>
                  </a:lnTo>
                  <a:lnTo>
                    <a:pt x="184" y="49"/>
                  </a:lnTo>
                  <a:lnTo>
                    <a:pt x="194" y="44"/>
                  </a:lnTo>
                  <a:lnTo>
                    <a:pt x="205" y="41"/>
                  </a:lnTo>
                  <a:lnTo>
                    <a:pt x="217" y="35"/>
                  </a:lnTo>
                  <a:lnTo>
                    <a:pt x="231" y="31"/>
                  </a:lnTo>
                  <a:lnTo>
                    <a:pt x="245" y="25"/>
                  </a:lnTo>
                  <a:lnTo>
                    <a:pt x="260" y="20"/>
                  </a:lnTo>
                  <a:lnTo>
                    <a:pt x="274" y="16"/>
                  </a:lnTo>
                  <a:lnTo>
                    <a:pt x="289" y="11"/>
                  </a:lnTo>
                  <a:lnTo>
                    <a:pt x="303" y="6"/>
                  </a:lnTo>
                  <a:lnTo>
                    <a:pt x="317" y="3"/>
                  </a:lnTo>
                  <a:lnTo>
                    <a:pt x="328" y="1"/>
                  </a:lnTo>
                  <a:lnTo>
                    <a:pt x="340" y="0"/>
                  </a:lnTo>
                  <a:lnTo>
                    <a:pt x="349" y="0"/>
                  </a:lnTo>
                  <a:lnTo>
                    <a:pt x="356" y="1"/>
                  </a:lnTo>
                  <a:lnTo>
                    <a:pt x="370" y="5"/>
                  </a:lnTo>
                  <a:lnTo>
                    <a:pt x="384" y="9"/>
                  </a:lnTo>
                  <a:lnTo>
                    <a:pt x="399" y="13"/>
                  </a:lnTo>
                  <a:lnTo>
                    <a:pt x="416" y="17"/>
                  </a:lnTo>
                  <a:lnTo>
                    <a:pt x="428" y="20"/>
                  </a:lnTo>
                  <a:lnTo>
                    <a:pt x="440" y="23"/>
                  </a:lnTo>
                  <a:lnTo>
                    <a:pt x="448" y="25"/>
                  </a:lnTo>
                  <a:lnTo>
                    <a:pt x="450" y="25"/>
                  </a:lnTo>
                  <a:lnTo>
                    <a:pt x="639" y="56"/>
                  </a:lnTo>
                  <a:lnTo>
                    <a:pt x="644" y="53"/>
                  </a:lnTo>
                  <a:lnTo>
                    <a:pt x="655" y="46"/>
                  </a:lnTo>
                  <a:lnTo>
                    <a:pt x="673" y="35"/>
                  </a:lnTo>
                  <a:lnTo>
                    <a:pt x="693" y="24"/>
                  </a:lnTo>
                  <a:lnTo>
                    <a:pt x="714" y="13"/>
                  </a:lnTo>
                  <a:lnTo>
                    <a:pt x="735" y="6"/>
                  </a:lnTo>
                  <a:lnTo>
                    <a:pt x="751" y="3"/>
                  </a:lnTo>
                  <a:lnTo>
                    <a:pt x="761" y="5"/>
                  </a:lnTo>
                  <a:lnTo>
                    <a:pt x="768" y="12"/>
                  </a:lnTo>
                  <a:lnTo>
                    <a:pt x="776" y="19"/>
                  </a:lnTo>
                  <a:lnTo>
                    <a:pt x="784" y="26"/>
                  </a:lnTo>
                  <a:lnTo>
                    <a:pt x="792" y="33"/>
                  </a:lnTo>
                  <a:lnTo>
                    <a:pt x="799" y="39"/>
                  </a:lnTo>
                  <a:lnTo>
                    <a:pt x="805" y="44"/>
                  </a:lnTo>
                  <a:lnTo>
                    <a:pt x="810" y="49"/>
                  </a:lnTo>
                  <a:lnTo>
                    <a:pt x="812" y="51"/>
                  </a:lnTo>
                  <a:lnTo>
                    <a:pt x="817" y="63"/>
                  </a:lnTo>
                  <a:lnTo>
                    <a:pt x="829" y="89"/>
                  </a:lnTo>
                  <a:lnTo>
                    <a:pt x="845" y="129"/>
                  </a:lnTo>
                  <a:lnTo>
                    <a:pt x="863" y="178"/>
                  </a:lnTo>
                  <a:lnTo>
                    <a:pt x="879" y="233"/>
                  </a:lnTo>
                  <a:lnTo>
                    <a:pt x="891" y="295"/>
                  </a:lnTo>
                  <a:lnTo>
                    <a:pt x="897" y="356"/>
                  </a:lnTo>
                  <a:lnTo>
                    <a:pt x="895" y="416"/>
                  </a:lnTo>
                  <a:lnTo>
                    <a:pt x="887" y="467"/>
                  </a:lnTo>
                  <a:lnTo>
                    <a:pt x="878" y="510"/>
                  </a:lnTo>
                  <a:lnTo>
                    <a:pt x="868" y="543"/>
                  </a:lnTo>
                  <a:lnTo>
                    <a:pt x="859" y="568"/>
                  </a:lnTo>
                  <a:lnTo>
                    <a:pt x="850" y="586"/>
                  </a:lnTo>
                  <a:lnTo>
                    <a:pt x="842" y="599"/>
                  </a:lnTo>
                  <a:lnTo>
                    <a:pt x="835" y="608"/>
                  </a:lnTo>
                  <a:lnTo>
                    <a:pt x="829" y="613"/>
                  </a:lnTo>
                  <a:lnTo>
                    <a:pt x="823" y="617"/>
                  </a:lnTo>
                  <a:lnTo>
                    <a:pt x="815" y="623"/>
                  </a:lnTo>
                  <a:lnTo>
                    <a:pt x="807" y="629"/>
                  </a:lnTo>
                  <a:lnTo>
                    <a:pt x="798" y="633"/>
                  </a:lnTo>
                  <a:lnTo>
                    <a:pt x="788" y="637"/>
                  </a:lnTo>
                  <a:lnTo>
                    <a:pt x="780" y="639"/>
                  </a:lnTo>
                  <a:lnTo>
                    <a:pt x="770" y="639"/>
                  </a:lnTo>
                  <a:lnTo>
                    <a:pt x="764" y="637"/>
                  </a:lnTo>
                  <a:lnTo>
                    <a:pt x="751" y="630"/>
                  </a:lnTo>
                  <a:lnTo>
                    <a:pt x="742" y="623"/>
                  </a:lnTo>
                  <a:lnTo>
                    <a:pt x="735" y="618"/>
                  </a:lnTo>
                  <a:lnTo>
                    <a:pt x="732" y="617"/>
                  </a:lnTo>
                  <a:lnTo>
                    <a:pt x="726" y="675"/>
                  </a:lnTo>
                  <a:lnTo>
                    <a:pt x="384" y="530"/>
                  </a:lnTo>
                  <a:lnTo>
                    <a:pt x="174" y="41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01" name="Freeform 856"/>
            <p:cNvSpPr>
              <a:spLocks/>
            </p:cNvSpPr>
            <p:nvPr/>
          </p:nvSpPr>
          <p:spPr bwMode="auto">
            <a:xfrm flipH="1">
              <a:off x="8844" y="1886"/>
              <a:ext cx="9" cy="55"/>
            </a:xfrm>
            <a:custGeom>
              <a:avLst/>
              <a:gdLst>
                <a:gd name="T0" fmla="*/ 0 w 107"/>
                <a:gd name="T1" fmla="*/ 0 h 454"/>
                <a:gd name="T2" fmla="*/ 0 w 107"/>
                <a:gd name="T3" fmla="*/ 0 h 454"/>
                <a:gd name="T4" fmla="*/ 0 w 107"/>
                <a:gd name="T5" fmla="*/ 0 h 454"/>
                <a:gd name="T6" fmla="*/ 0 w 107"/>
                <a:gd name="T7" fmla="*/ 0 h 454"/>
                <a:gd name="T8" fmla="*/ 0 w 107"/>
                <a:gd name="T9" fmla="*/ 0 h 454"/>
                <a:gd name="T10" fmla="*/ 0 w 107"/>
                <a:gd name="T11" fmla="*/ 0 h 454"/>
                <a:gd name="T12" fmla="*/ 0 w 107"/>
                <a:gd name="T13" fmla="*/ 0 h 454"/>
                <a:gd name="T14" fmla="*/ 0 w 107"/>
                <a:gd name="T15" fmla="*/ 0 h 454"/>
                <a:gd name="T16" fmla="*/ 0 w 107"/>
                <a:gd name="T17" fmla="*/ 0 h 454"/>
                <a:gd name="T18" fmla="*/ 0 w 107"/>
                <a:gd name="T19" fmla="*/ 0 h 454"/>
                <a:gd name="T20" fmla="*/ 0 w 107"/>
                <a:gd name="T21" fmla="*/ 0 h 454"/>
                <a:gd name="T22" fmla="*/ 0 w 107"/>
                <a:gd name="T23" fmla="*/ 0 h 454"/>
                <a:gd name="T24" fmla="*/ 0 w 107"/>
                <a:gd name="T25" fmla="*/ 0 h 454"/>
                <a:gd name="T26" fmla="*/ 0 w 107"/>
                <a:gd name="T27" fmla="*/ 0 h 454"/>
                <a:gd name="T28" fmla="*/ 0 w 107"/>
                <a:gd name="T29" fmla="*/ 0 h 454"/>
                <a:gd name="T30" fmla="*/ 0 w 107"/>
                <a:gd name="T31" fmla="*/ 0 h 454"/>
                <a:gd name="T32" fmla="*/ 0 w 107"/>
                <a:gd name="T33" fmla="*/ 0 h 454"/>
                <a:gd name="T34" fmla="*/ 0 w 107"/>
                <a:gd name="T35" fmla="*/ 0 h 454"/>
                <a:gd name="T36" fmla="*/ 0 w 107"/>
                <a:gd name="T37" fmla="*/ 0 h 454"/>
                <a:gd name="T38" fmla="*/ 0 w 107"/>
                <a:gd name="T39" fmla="*/ 0 h 454"/>
                <a:gd name="T40" fmla="*/ 0 w 107"/>
                <a:gd name="T41" fmla="*/ 0 h 454"/>
                <a:gd name="T42" fmla="*/ 0 w 107"/>
                <a:gd name="T43" fmla="*/ 0 h 454"/>
                <a:gd name="T44" fmla="*/ 0 w 107"/>
                <a:gd name="T45" fmla="*/ 0 h 454"/>
                <a:gd name="T46" fmla="*/ 0 w 107"/>
                <a:gd name="T47" fmla="*/ 0 h 454"/>
                <a:gd name="T48" fmla="*/ 0 w 107"/>
                <a:gd name="T49" fmla="*/ 0 h 454"/>
                <a:gd name="T50" fmla="*/ 0 w 107"/>
                <a:gd name="T51" fmla="*/ 0 h 454"/>
                <a:gd name="T52" fmla="*/ 0 w 107"/>
                <a:gd name="T53" fmla="*/ 0 h 454"/>
                <a:gd name="T54" fmla="*/ 0 w 107"/>
                <a:gd name="T55" fmla="*/ 0 h 454"/>
                <a:gd name="T56" fmla="*/ 0 w 107"/>
                <a:gd name="T57" fmla="*/ 0 h 454"/>
                <a:gd name="T58" fmla="*/ 0 w 107"/>
                <a:gd name="T59" fmla="*/ 0 h 454"/>
                <a:gd name="T60" fmla="*/ 0 w 107"/>
                <a:gd name="T61" fmla="*/ 0 h 454"/>
                <a:gd name="T62" fmla="*/ 0 w 107"/>
                <a:gd name="T63" fmla="*/ 0 h 454"/>
                <a:gd name="T64" fmla="*/ 0 w 107"/>
                <a:gd name="T65" fmla="*/ 0 h 454"/>
                <a:gd name="T66" fmla="*/ 0 w 107"/>
                <a:gd name="T67" fmla="*/ 0 h 454"/>
                <a:gd name="T68" fmla="*/ 0 w 107"/>
                <a:gd name="T69" fmla="*/ 0 h 454"/>
                <a:gd name="T70" fmla="*/ 0 w 107"/>
                <a:gd name="T71" fmla="*/ 0 h 454"/>
                <a:gd name="T72" fmla="*/ 0 w 107"/>
                <a:gd name="T73" fmla="*/ 0 h 454"/>
                <a:gd name="T74" fmla="*/ 0 w 107"/>
                <a:gd name="T75" fmla="*/ 0 h 454"/>
                <a:gd name="T76" fmla="*/ 0 w 107"/>
                <a:gd name="T77" fmla="*/ 0 h 454"/>
                <a:gd name="T78" fmla="*/ 0 w 107"/>
                <a:gd name="T79" fmla="*/ 0 h 454"/>
                <a:gd name="T80" fmla="*/ 0 w 107"/>
                <a:gd name="T81" fmla="*/ 0 h 454"/>
                <a:gd name="T82" fmla="*/ 0 w 107"/>
                <a:gd name="T83" fmla="*/ 0 h 454"/>
                <a:gd name="T84" fmla="*/ 0 w 107"/>
                <a:gd name="T85" fmla="*/ 0 h 454"/>
                <a:gd name="T86" fmla="*/ 0 w 107"/>
                <a:gd name="T87" fmla="*/ 0 h 454"/>
                <a:gd name="T88" fmla="*/ 0 w 107"/>
                <a:gd name="T89" fmla="*/ 0 h 454"/>
                <a:gd name="T90" fmla="*/ 0 w 107"/>
                <a:gd name="T91" fmla="*/ 0 h 454"/>
                <a:gd name="T92" fmla="*/ 0 w 107"/>
                <a:gd name="T93" fmla="*/ 0 h 454"/>
                <a:gd name="T94" fmla="*/ 0 w 107"/>
                <a:gd name="T95" fmla="*/ 0 h 454"/>
                <a:gd name="T96" fmla="*/ 0 w 107"/>
                <a:gd name="T97" fmla="*/ 0 h 454"/>
                <a:gd name="T98" fmla="*/ 0 w 107"/>
                <a:gd name="T99" fmla="*/ 0 h 454"/>
                <a:gd name="T100" fmla="*/ 0 w 107"/>
                <a:gd name="T101" fmla="*/ 0 h 454"/>
                <a:gd name="T102" fmla="*/ 0 w 107"/>
                <a:gd name="T103" fmla="*/ 0 h 454"/>
                <a:gd name="T104" fmla="*/ 0 w 107"/>
                <a:gd name="T105" fmla="*/ 0 h 45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07"/>
                <a:gd name="T160" fmla="*/ 0 h 454"/>
                <a:gd name="T161" fmla="*/ 107 w 107"/>
                <a:gd name="T162" fmla="*/ 454 h 45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07" h="454">
                  <a:moveTo>
                    <a:pt x="81" y="454"/>
                  </a:moveTo>
                  <a:lnTo>
                    <a:pt x="84" y="378"/>
                  </a:lnTo>
                  <a:lnTo>
                    <a:pt x="85" y="277"/>
                  </a:lnTo>
                  <a:lnTo>
                    <a:pt x="85" y="184"/>
                  </a:lnTo>
                  <a:lnTo>
                    <a:pt x="84" y="135"/>
                  </a:lnTo>
                  <a:lnTo>
                    <a:pt x="85" y="124"/>
                  </a:lnTo>
                  <a:lnTo>
                    <a:pt x="94" y="116"/>
                  </a:lnTo>
                  <a:lnTo>
                    <a:pt x="102" y="104"/>
                  </a:lnTo>
                  <a:lnTo>
                    <a:pt x="107" y="84"/>
                  </a:lnTo>
                  <a:lnTo>
                    <a:pt x="107" y="63"/>
                  </a:lnTo>
                  <a:lnTo>
                    <a:pt x="104" y="46"/>
                  </a:lnTo>
                  <a:lnTo>
                    <a:pt x="103" y="34"/>
                  </a:lnTo>
                  <a:lnTo>
                    <a:pt x="101" y="25"/>
                  </a:lnTo>
                  <a:lnTo>
                    <a:pt x="100" y="20"/>
                  </a:lnTo>
                  <a:lnTo>
                    <a:pt x="98" y="14"/>
                  </a:lnTo>
                  <a:lnTo>
                    <a:pt x="95" y="7"/>
                  </a:lnTo>
                  <a:lnTo>
                    <a:pt x="92" y="3"/>
                  </a:lnTo>
                  <a:lnTo>
                    <a:pt x="87" y="0"/>
                  </a:lnTo>
                  <a:lnTo>
                    <a:pt x="81" y="2"/>
                  </a:lnTo>
                  <a:lnTo>
                    <a:pt x="74" y="6"/>
                  </a:lnTo>
                  <a:lnTo>
                    <a:pt x="66" y="18"/>
                  </a:lnTo>
                  <a:lnTo>
                    <a:pt x="58" y="31"/>
                  </a:lnTo>
                  <a:lnTo>
                    <a:pt x="50" y="44"/>
                  </a:lnTo>
                  <a:lnTo>
                    <a:pt x="43" y="56"/>
                  </a:lnTo>
                  <a:lnTo>
                    <a:pt x="38" y="66"/>
                  </a:lnTo>
                  <a:lnTo>
                    <a:pt x="34" y="75"/>
                  </a:lnTo>
                  <a:lnTo>
                    <a:pt x="31" y="82"/>
                  </a:lnTo>
                  <a:lnTo>
                    <a:pt x="30" y="89"/>
                  </a:lnTo>
                  <a:lnTo>
                    <a:pt x="30" y="94"/>
                  </a:lnTo>
                  <a:lnTo>
                    <a:pt x="32" y="102"/>
                  </a:lnTo>
                  <a:lnTo>
                    <a:pt x="34" y="110"/>
                  </a:lnTo>
                  <a:lnTo>
                    <a:pt x="36" y="116"/>
                  </a:lnTo>
                  <a:lnTo>
                    <a:pt x="41" y="119"/>
                  </a:lnTo>
                  <a:lnTo>
                    <a:pt x="43" y="120"/>
                  </a:lnTo>
                  <a:lnTo>
                    <a:pt x="45" y="122"/>
                  </a:lnTo>
                  <a:lnTo>
                    <a:pt x="43" y="124"/>
                  </a:lnTo>
                  <a:lnTo>
                    <a:pt x="40" y="141"/>
                  </a:lnTo>
                  <a:lnTo>
                    <a:pt x="34" y="173"/>
                  </a:lnTo>
                  <a:lnTo>
                    <a:pt x="26" y="216"/>
                  </a:lnTo>
                  <a:lnTo>
                    <a:pt x="17" y="264"/>
                  </a:lnTo>
                  <a:lnTo>
                    <a:pt x="9" y="313"/>
                  </a:lnTo>
                  <a:lnTo>
                    <a:pt x="3" y="356"/>
                  </a:lnTo>
                  <a:lnTo>
                    <a:pt x="0" y="391"/>
                  </a:lnTo>
                  <a:lnTo>
                    <a:pt x="1" y="412"/>
                  </a:lnTo>
                  <a:lnTo>
                    <a:pt x="6" y="422"/>
                  </a:lnTo>
                  <a:lnTo>
                    <a:pt x="13" y="431"/>
                  </a:lnTo>
                  <a:lnTo>
                    <a:pt x="23" y="438"/>
                  </a:lnTo>
                  <a:lnTo>
                    <a:pt x="34" y="443"/>
                  </a:lnTo>
                  <a:lnTo>
                    <a:pt x="46" y="446"/>
                  </a:lnTo>
                  <a:lnTo>
                    <a:pt x="57" y="450"/>
                  </a:lnTo>
                  <a:lnTo>
                    <a:pt x="70" y="452"/>
                  </a:lnTo>
                  <a:lnTo>
                    <a:pt x="81" y="45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02" name="Freeform 857"/>
            <p:cNvSpPr>
              <a:spLocks/>
            </p:cNvSpPr>
            <p:nvPr/>
          </p:nvSpPr>
          <p:spPr bwMode="auto">
            <a:xfrm flipH="1">
              <a:off x="8816" y="1813"/>
              <a:ext cx="51" cy="88"/>
            </a:xfrm>
            <a:custGeom>
              <a:avLst/>
              <a:gdLst>
                <a:gd name="T0" fmla="*/ 0 w 605"/>
                <a:gd name="T1" fmla="*/ 0 h 721"/>
                <a:gd name="T2" fmla="*/ 0 w 605"/>
                <a:gd name="T3" fmla="*/ 0 h 721"/>
                <a:gd name="T4" fmla="*/ 0 w 605"/>
                <a:gd name="T5" fmla="*/ 0 h 721"/>
                <a:gd name="T6" fmla="*/ 0 w 605"/>
                <a:gd name="T7" fmla="*/ 0 h 721"/>
                <a:gd name="T8" fmla="*/ 0 w 605"/>
                <a:gd name="T9" fmla="*/ 0 h 721"/>
                <a:gd name="T10" fmla="*/ 0 w 605"/>
                <a:gd name="T11" fmla="*/ 0 h 721"/>
                <a:gd name="T12" fmla="*/ 0 w 605"/>
                <a:gd name="T13" fmla="*/ 0 h 721"/>
                <a:gd name="T14" fmla="*/ 0 w 605"/>
                <a:gd name="T15" fmla="*/ 0 h 721"/>
                <a:gd name="T16" fmla="*/ 0 w 605"/>
                <a:gd name="T17" fmla="*/ 0 h 721"/>
                <a:gd name="T18" fmla="*/ 0 w 605"/>
                <a:gd name="T19" fmla="*/ 0 h 721"/>
                <a:gd name="T20" fmla="*/ 0 w 605"/>
                <a:gd name="T21" fmla="*/ 0 h 721"/>
                <a:gd name="T22" fmla="*/ 0 w 605"/>
                <a:gd name="T23" fmla="*/ 0 h 721"/>
                <a:gd name="T24" fmla="*/ 0 w 605"/>
                <a:gd name="T25" fmla="*/ 0 h 721"/>
                <a:gd name="T26" fmla="*/ 0 w 605"/>
                <a:gd name="T27" fmla="*/ 0 h 721"/>
                <a:gd name="T28" fmla="*/ 0 w 605"/>
                <a:gd name="T29" fmla="*/ 0 h 721"/>
                <a:gd name="T30" fmla="*/ 0 w 605"/>
                <a:gd name="T31" fmla="*/ 0 h 721"/>
                <a:gd name="T32" fmla="*/ 0 w 605"/>
                <a:gd name="T33" fmla="*/ 0 h 721"/>
                <a:gd name="T34" fmla="*/ 0 w 605"/>
                <a:gd name="T35" fmla="*/ 0 h 721"/>
                <a:gd name="T36" fmla="*/ 0 w 605"/>
                <a:gd name="T37" fmla="*/ 0 h 721"/>
                <a:gd name="T38" fmla="*/ 0 w 605"/>
                <a:gd name="T39" fmla="*/ 0 h 721"/>
                <a:gd name="T40" fmla="*/ 0 w 605"/>
                <a:gd name="T41" fmla="*/ 0 h 721"/>
                <a:gd name="T42" fmla="*/ 0 w 605"/>
                <a:gd name="T43" fmla="*/ 0 h 721"/>
                <a:gd name="T44" fmla="*/ 0 w 605"/>
                <a:gd name="T45" fmla="*/ 0 h 721"/>
                <a:gd name="T46" fmla="*/ 0 w 605"/>
                <a:gd name="T47" fmla="*/ 0 h 721"/>
                <a:gd name="T48" fmla="*/ 0 w 605"/>
                <a:gd name="T49" fmla="*/ 0 h 721"/>
                <a:gd name="T50" fmla="*/ 0 w 605"/>
                <a:gd name="T51" fmla="*/ 0 h 721"/>
                <a:gd name="T52" fmla="*/ 0 w 605"/>
                <a:gd name="T53" fmla="*/ 0 h 721"/>
                <a:gd name="T54" fmla="*/ 0 w 605"/>
                <a:gd name="T55" fmla="*/ 0 h 721"/>
                <a:gd name="T56" fmla="*/ 0 w 605"/>
                <a:gd name="T57" fmla="*/ 0 h 721"/>
                <a:gd name="T58" fmla="*/ 0 w 605"/>
                <a:gd name="T59" fmla="*/ 0 h 721"/>
                <a:gd name="T60" fmla="*/ 0 w 605"/>
                <a:gd name="T61" fmla="*/ 0 h 721"/>
                <a:gd name="T62" fmla="*/ 0 w 605"/>
                <a:gd name="T63" fmla="*/ 0 h 721"/>
                <a:gd name="T64" fmla="*/ 0 w 605"/>
                <a:gd name="T65" fmla="*/ 0 h 721"/>
                <a:gd name="T66" fmla="*/ 0 w 605"/>
                <a:gd name="T67" fmla="*/ 0 h 721"/>
                <a:gd name="T68" fmla="*/ 0 w 605"/>
                <a:gd name="T69" fmla="*/ 0 h 721"/>
                <a:gd name="T70" fmla="*/ 0 w 605"/>
                <a:gd name="T71" fmla="*/ 0 h 721"/>
                <a:gd name="T72" fmla="*/ 0 w 605"/>
                <a:gd name="T73" fmla="*/ 0 h 721"/>
                <a:gd name="T74" fmla="*/ 0 w 605"/>
                <a:gd name="T75" fmla="*/ 0 h 721"/>
                <a:gd name="T76" fmla="*/ 0 w 605"/>
                <a:gd name="T77" fmla="*/ 0 h 721"/>
                <a:gd name="T78" fmla="*/ 0 w 605"/>
                <a:gd name="T79" fmla="*/ 0 h 721"/>
                <a:gd name="T80" fmla="*/ 0 w 605"/>
                <a:gd name="T81" fmla="*/ 0 h 721"/>
                <a:gd name="T82" fmla="*/ 0 w 605"/>
                <a:gd name="T83" fmla="*/ 0 h 721"/>
                <a:gd name="T84" fmla="*/ 0 w 605"/>
                <a:gd name="T85" fmla="*/ 0 h 721"/>
                <a:gd name="T86" fmla="*/ 0 w 605"/>
                <a:gd name="T87" fmla="*/ 0 h 721"/>
                <a:gd name="T88" fmla="*/ 0 w 605"/>
                <a:gd name="T89" fmla="*/ 0 h 721"/>
                <a:gd name="T90" fmla="*/ 0 w 605"/>
                <a:gd name="T91" fmla="*/ 0 h 721"/>
                <a:gd name="T92" fmla="*/ 0 w 605"/>
                <a:gd name="T93" fmla="*/ 0 h 721"/>
                <a:gd name="T94" fmla="*/ 0 w 605"/>
                <a:gd name="T95" fmla="*/ 0 h 721"/>
                <a:gd name="T96" fmla="*/ 0 w 605"/>
                <a:gd name="T97" fmla="*/ 0 h 721"/>
                <a:gd name="T98" fmla="*/ 0 w 605"/>
                <a:gd name="T99" fmla="*/ 0 h 721"/>
                <a:gd name="T100" fmla="*/ 0 w 605"/>
                <a:gd name="T101" fmla="*/ 0 h 721"/>
                <a:gd name="T102" fmla="*/ 0 w 605"/>
                <a:gd name="T103" fmla="*/ 0 h 721"/>
                <a:gd name="T104" fmla="*/ 0 w 605"/>
                <a:gd name="T105" fmla="*/ 0 h 721"/>
                <a:gd name="T106" fmla="*/ 0 w 605"/>
                <a:gd name="T107" fmla="*/ 0 h 721"/>
                <a:gd name="T108" fmla="*/ 0 w 605"/>
                <a:gd name="T109" fmla="*/ 0 h 721"/>
                <a:gd name="T110" fmla="*/ 0 w 605"/>
                <a:gd name="T111" fmla="*/ 0 h 721"/>
                <a:gd name="T112" fmla="*/ 0 w 605"/>
                <a:gd name="T113" fmla="*/ 0 h 721"/>
                <a:gd name="T114" fmla="*/ 0 w 605"/>
                <a:gd name="T115" fmla="*/ 0 h 721"/>
                <a:gd name="T116" fmla="*/ 0 w 605"/>
                <a:gd name="T117" fmla="*/ 0 h 721"/>
                <a:gd name="T118" fmla="*/ 0 w 605"/>
                <a:gd name="T119" fmla="*/ 0 h 721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605"/>
                <a:gd name="T181" fmla="*/ 0 h 721"/>
                <a:gd name="T182" fmla="*/ 605 w 605"/>
                <a:gd name="T183" fmla="*/ 721 h 721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605" h="721">
                  <a:moveTo>
                    <a:pt x="282" y="548"/>
                  </a:moveTo>
                  <a:lnTo>
                    <a:pt x="282" y="548"/>
                  </a:lnTo>
                  <a:lnTo>
                    <a:pt x="279" y="548"/>
                  </a:lnTo>
                  <a:lnTo>
                    <a:pt x="277" y="548"/>
                  </a:lnTo>
                  <a:lnTo>
                    <a:pt x="274" y="548"/>
                  </a:lnTo>
                  <a:lnTo>
                    <a:pt x="268" y="548"/>
                  </a:lnTo>
                  <a:lnTo>
                    <a:pt x="262" y="547"/>
                  </a:lnTo>
                  <a:lnTo>
                    <a:pt x="255" y="547"/>
                  </a:lnTo>
                  <a:lnTo>
                    <a:pt x="247" y="546"/>
                  </a:lnTo>
                  <a:lnTo>
                    <a:pt x="238" y="544"/>
                  </a:lnTo>
                  <a:lnTo>
                    <a:pt x="230" y="541"/>
                  </a:lnTo>
                  <a:lnTo>
                    <a:pt x="223" y="538"/>
                  </a:lnTo>
                  <a:lnTo>
                    <a:pt x="216" y="534"/>
                  </a:lnTo>
                  <a:lnTo>
                    <a:pt x="209" y="530"/>
                  </a:lnTo>
                  <a:lnTo>
                    <a:pt x="202" y="525"/>
                  </a:lnTo>
                  <a:lnTo>
                    <a:pt x="196" y="521"/>
                  </a:lnTo>
                  <a:lnTo>
                    <a:pt x="191" y="516"/>
                  </a:lnTo>
                  <a:lnTo>
                    <a:pt x="186" y="526"/>
                  </a:lnTo>
                  <a:lnTo>
                    <a:pt x="183" y="539"/>
                  </a:lnTo>
                  <a:lnTo>
                    <a:pt x="176" y="551"/>
                  </a:lnTo>
                  <a:lnTo>
                    <a:pt x="164" y="557"/>
                  </a:lnTo>
                  <a:lnTo>
                    <a:pt x="156" y="557"/>
                  </a:lnTo>
                  <a:lnTo>
                    <a:pt x="146" y="557"/>
                  </a:lnTo>
                  <a:lnTo>
                    <a:pt x="135" y="555"/>
                  </a:lnTo>
                  <a:lnTo>
                    <a:pt x="125" y="553"/>
                  </a:lnTo>
                  <a:lnTo>
                    <a:pt x="115" y="551"/>
                  </a:lnTo>
                  <a:lnTo>
                    <a:pt x="107" y="548"/>
                  </a:lnTo>
                  <a:lnTo>
                    <a:pt x="102" y="547"/>
                  </a:lnTo>
                  <a:lnTo>
                    <a:pt x="100" y="546"/>
                  </a:lnTo>
                  <a:lnTo>
                    <a:pt x="103" y="545"/>
                  </a:lnTo>
                  <a:lnTo>
                    <a:pt x="109" y="545"/>
                  </a:lnTo>
                  <a:lnTo>
                    <a:pt x="116" y="551"/>
                  </a:lnTo>
                  <a:lnTo>
                    <a:pt x="118" y="567"/>
                  </a:lnTo>
                  <a:lnTo>
                    <a:pt x="119" y="586"/>
                  </a:lnTo>
                  <a:lnTo>
                    <a:pt x="120" y="600"/>
                  </a:lnTo>
                  <a:lnTo>
                    <a:pt x="118" y="609"/>
                  </a:lnTo>
                  <a:lnTo>
                    <a:pt x="105" y="613"/>
                  </a:lnTo>
                  <a:lnTo>
                    <a:pt x="97" y="614"/>
                  </a:lnTo>
                  <a:lnTo>
                    <a:pt x="90" y="615"/>
                  </a:lnTo>
                  <a:lnTo>
                    <a:pt x="85" y="616"/>
                  </a:lnTo>
                  <a:lnTo>
                    <a:pt x="79" y="616"/>
                  </a:lnTo>
                  <a:lnTo>
                    <a:pt x="74" y="616"/>
                  </a:lnTo>
                  <a:lnTo>
                    <a:pt x="67" y="613"/>
                  </a:lnTo>
                  <a:lnTo>
                    <a:pt x="60" y="608"/>
                  </a:lnTo>
                  <a:lnTo>
                    <a:pt x="52" y="599"/>
                  </a:lnTo>
                  <a:lnTo>
                    <a:pt x="44" y="589"/>
                  </a:lnTo>
                  <a:lnTo>
                    <a:pt x="35" y="579"/>
                  </a:lnTo>
                  <a:lnTo>
                    <a:pt x="28" y="570"/>
                  </a:lnTo>
                  <a:lnTo>
                    <a:pt x="21" y="562"/>
                  </a:lnTo>
                  <a:lnTo>
                    <a:pt x="15" y="554"/>
                  </a:lnTo>
                  <a:lnTo>
                    <a:pt x="11" y="546"/>
                  </a:lnTo>
                  <a:lnTo>
                    <a:pt x="9" y="538"/>
                  </a:lnTo>
                  <a:lnTo>
                    <a:pt x="7" y="529"/>
                  </a:lnTo>
                  <a:lnTo>
                    <a:pt x="5" y="504"/>
                  </a:lnTo>
                  <a:lnTo>
                    <a:pt x="0" y="476"/>
                  </a:lnTo>
                  <a:lnTo>
                    <a:pt x="2" y="446"/>
                  </a:lnTo>
                  <a:lnTo>
                    <a:pt x="15" y="419"/>
                  </a:lnTo>
                  <a:lnTo>
                    <a:pt x="26" y="409"/>
                  </a:lnTo>
                  <a:lnTo>
                    <a:pt x="35" y="401"/>
                  </a:lnTo>
                  <a:lnTo>
                    <a:pt x="43" y="394"/>
                  </a:lnTo>
                  <a:lnTo>
                    <a:pt x="50" y="389"/>
                  </a:lnTo>
                  <a:lnTo>
                    <a:pt x="57" y="385"/>
                  </a:lnTo>
                  <a:lnTo>
                    <a:pt x="63" y="381"/>
                  </a:lnTo>
                  <a:lnTo>
                    <a:pt x="67" y="379"/>
                  </a:lnTo>
                  <a:lnTo>
                    <a:pt x="71" y="378"/>
                  </a:lnTo>
                  <a:lnTo>
                    <a:pt x="75" y="377"/>
                  </a:lnTo>
                  <a:lnTo>
                    <a:pt x="81" y="377"/>
                  </a:lnTo>
                  <a:lnTo>
                    <a:pt x="88" y="375"/>
                  </a:lnTo>
                  <a:lnTo>
                    <a:pt x="96" y="375"/>
                  </a:lnTo>
                  <a:lnTo>
                    <a:pt x="103" y="375"/>
                  </a:lnTo>
                  <a:lnTo>
                    <a:pt x="109" y="375"/>
                  </a:lnTo>
                  <a:lnTo>
                    <a:pt x="113" y="375"/>
                  </a:lnTo>
                  <a:lnTo>
                    <a:pt x="115" y="375"/>
                  </a:lnTo>
                  <a:lnTo>
                    <a:pt x="102" y="330"/>
                  </a:lnTo>
                  <a:lnTo>
                    <a:pt x="93" y="288"/>
                  </a:lnTo>
                  <a:lnTo>
                    <a:pt x="87" y="253"/>
                  </a:lnTo>
                  <a:lnTo>
                    <a:pt x="86" y="235"/>
                  </a:lnTo>
                  <a:lnTo>
                    <a:pt x="82" y="223"/>
                  </a:lnTo>
                  <a:lnTo>
                    <a:pt x="75" y="208"/>
                  </a:lnTo>
                  <a:lnTo>
                    <a:pt x="70" y="195"/>
                  </a:lnTo>
                  <a:lnTo>
                    <a:pt x="67" y="182"/>
                  </a:lnTo>
                  <a:lnTo>
                    <a:pt x="70" y="169"/>
                  </a:lnTo>
                  <a:lnTo>
                    <a:pt x="70" y="154"/>
                  </a:lnTo>
                  <a:lnTo>
                    <a:pt x="67" y="137"/>
                  </a:lnTo>
                  <a:lnTo>
                    <a:pt x="62" y="120"/>
                  </a:lnTo>
                  <a:lnTo>
                    <a:pt x="62" y="115"/>
                  </a:lnTo>
                  <a:lnTo>
                    <a:pt x="66" y="108"/>
                  </a:lnTo>
                  <a:lnTo>
                    <a:pt x="73" y="100"/>
                  </a:lnTo>
                  <a:lnTo>
                    <a:pt x="82" y="91"/>
                  </a:lnTo>
                  <a:lnTo>
                    <a:pt x="95" y="82"/>
                  </a:lnTo>
                  <a:lnTo>
                    <a:pt x="110" y="71"/>
                  </a:lnTo>
                  <a:lnTo>
                    <a:pt x="125" y="61"/>
                  </a:lnTo>
                  <a:lnTo>
                    <a:pt x="143" y="50"/>
                  </a:lnTo>
                  <a:lnTo>
                    <a:pt x="161" y="41"/>
                  </a:lnTo>
                  <a:lnTo>
                    <a:pt x="179" y="32"/>
                  </a:lnTo>
                  <a:lnTo>
                    <a:pt x="199" y="23"/>
                  </a:lnTo>
                  <a:lnTo>
                    <a:pt x="217" y="15"/>
                  </a:lnTo>
                  <a:lnTo>
                    <a:pt x="234" y="9"/>
                  </a:lnTo>
                  <a:lnTo>
                    <a:pt x="251" y="4"/>
                  </a:lnTo>
                  <a:lnTo>
                    <a:pt x="267" y="1"/>
                  </a:lnTo>
                  <a:lnTo>
                    <a:pt x="279" y="0"/>
                  </a:lnTo>
                  <a:lnTo>
                    <a:pt x="304" y="2"/>
                  </a:lnTo>
                  <a:lnTo>
                    <a:pt x="327" y="7"/>
                  </a:lnTo>
                  <a:lnTo>
                    <a:pt x="350" y="15"/>
                  </a:lnTo>
                  <a:lnTo>
                    <a:pt x="372" y="25"/>
                  </a:lnTo>
                  <a:lnTo>
                    <a:pt x="393" y="38"/>
                  </a:lnTo>
                  <a:lnTo>
                    <a:pt x="413" y="53"/>
                  </a:lnTo>
                  <a:lnTo>
                    <a:pt x="433" y="68"/>
                  </a:lnTo>
                  <a:lnTo>
                    <a:pt x="450" y="84"/>
                  </a:lnTo>
                  <a:lnTo>
                    <a:pt x="465" y="100"/>
                  </a:lnTo>
                  <a:lnTo>
                    <a:pt x="478" y="116"/>
                  </a:lnTo>
                  <a:lnTo>
                    <a:pt x="488" y="130"/>
                  </a:lnTo>
                  <a:lnTo>
                    <a:pt x="496" y="143"/>
                  </a:lnTo>
                  <a:lnTo>
                    <a:pt x="502" y="155"/>
                  </a:lnTo>
                  <a:lnTo>
                    <a:pt x="506" y="166"/>
                  </a:lnTo>
                  <a:lnTo>
                    <a:pt x="510" y="176"/>
                  </a:lnTo>
                  <a:lnTo>
                    <a:pt x="511" y="184"/>
                  </a:lnTo>
                  <a:lnTo>
                    <a:pt x="510" y="193"/>
                  </a:lnTo>
                  <a:lnTo>
                    <a:pt x="505" y="204"/>
                  </a:lnTo>
                  <a:lnTo>
                    <a:pt x="497" y="216"/>
                  </a:lnTo>
                  <a:lnTo>
                    <a:pt x="489" y="229"/>
                  </a:lnTo>
                  <a:lnTo>
                    <a:pt x="480" y="242"/>
                  </a:lnTo>
                  <a:lnTo>
                    <a:pt x="474" y="254"/>
                  </a:lnTo>
                  <a:lnTo>
                    <a:pt x="469" y="266"/>
                  </a:lnTo>
                  <a:lnTo>
                    <a:pt x="471" y="275"/>
                  </a:lnTo>
                  <a:lnTo>
                    <a:pt x="479" y="299"/>
                  </a:lnTo>
                  <a:lnTo>
                    <a:pt x="487" y="330"/>
                  </a:lnTo>
                  <a:lnTo>
                    <a:pt x="494" y="359"/>
                  </a:lnTo>
                  <a:lnTo>
                    <a:pt x="497" y="375"/>
                  </a:lnTo>
                  <a:lnTo>
                    <a:pt x="499" y="389"/>
                  </a:lnTo>
                  <a:lnTo>
                    <a:pt x="504" y="409"/>
                  </a:lnTo>
                  <a:lnTo>
                    <a:pt x="509" y="428"/>
                  </a:lnTo>
                  <a:lnTo>
                    <a:pt x="511" y="436"/>
                  </a:lnTo>
                  <a:lnTo>
                    <a:pt x="558" y="463"/>
                  </a:lnTo>
                  <a:lnTo>
                    <a:pt x="596" y="440"/>
                  </a:lnTo>
                  <a:lnTo>
                    <a:pt x="597" y="443"/>
                  </a:lnTo>
                  <a:lnTo>
                    <a:pt x="600" y="454"/>
                  </a:lnTo>
                  <a:lnTo>
                    <a:pt x="602" y="471"/>
                  </a:lnTo>
                  <a:lnTo>
                    <a:pt x="605" y="493"/>
                  </a:lnTo>
                  <a:lnTo>
                    <a:pt x="604" y="508"/>
                  </a:lnTo>
                  <a:lnTo>
                    <a:pt x="601" y="526"/>
                  </a:lnTo>
                  <a:lnTo>
                    <a:pt x="595" y="547"/>
                  </a:lnTo>
                  <a:lnTo>
                    <a:pt x="588" y="569"/>
                  </a:lnTo>
                  <a:lnTo>
                    <a:pt x="581" y="590"/>
                  </a:lnTo>
                  <a:lnTo>
                    <a:pt x="575" y="609"/>
                  </a:lnTo>
                  <a:lnTo>
                    <a:pt x="571" y="624"/>
                  </a:lnTo>
                  <a:lnTo>
                    <a:pt x="570" y="634"/>
                  </a:lnTo>
                  <a:lnTo>
                    <a:pt x="570" y="647"/>
                  </a:lnTo>
                  <a:lnTo>
                    <a:pt x="569" y="661"/>
                  </a:lnTo>
                  <a:lnTo>
                    <a:pt x="566" y="676"/>
                  </a:lnTo>
                  <a:lnTo>
                    <a:pt x="564" y="690"/>
                  </a:lnTo>
                  <a:lnTo>
                    <a:pt x="559" y="697"/>
                  </a:lnTo>
                  <a:lnTo>
                    <a:pt x="547" y="703"/>
                  </a:lnTo>
                  <a:lnTo>
                    <a:pt x="529" y="710"/>
                  </a:lnTo>
                  <a:lnTo>
                    <a:pt x="511" y="714"/>
                  </a:lnTo>
                  <a:lnTo>
                    <a:pt x="490" y="719"/>
                  </a:lnTo>
                  <a:lnTo>
                    <a:pt x="472" y="721"/>
                  </a:lnTo>
                  <a:lnTo>
                    <a:pt x="458" y="721"/>
                  </a:lnTo>
                  <a:lnTo>
                    <a:pt x="450" y="719"/>
                  </a:lnTo>
                  <a:lnTo>
                    <a:pt x="454" y="699"/>
                  </a:lnTo>
                  <a:lnTo>
                    <a:pt x="458" y="680"/>
                  </a:lnTo>
                  <a:lnTo>
                    <a:pt x="460" y="662"/>
                  </a:lnTo>
                  <a:lnTo>
                    <a:pt x="461" y="646"/>
                  </a:lnTo>
                  <a:lnTo>
                    <a:pt x="460" y="638"/>
                  </a:lnTo>
                  <a:lnTo>
                    <a:pt x="458" y="630"/>
                  </a:lnTo>
                  <a:lnTo>
                    <a:pt x="454" y="620"/>
                  </a:lnTo>
                  <a:lnTo>
                    <a:pt x="449" y="610"/>
                  </a:lnTo>
                  <a:lnTo>
                    <a:pt x="443" y="600"/>
                  </a:lnTo>
                  <a:lnTo>
                    <a:pt x="436" y="589"/>
                  </a:lnTo>
                  <a:lnTo>
                    <a:pt x="430" y="576"/>
                  </a:lnTo>
                  <a:lnTo>
                    <a:pt x="423" y="563"/>
                  </a:lnTo>
                  <a:lnTo>
                    <a:pt x="419" y="559"/>
                  </a:lnTo>
                  <a:lnTo>
                    <a:pt x="412" y="553"/>
                  </a:lnTo>
                  <a:lnTo>
                    <a:pt x="405" y="548"/>
                  </a:lnTo>
                  <a:lnTo>
                    <a:pt x="398" y="542"/>
                  </a:lnTo>
                  <a:lnTo>
                    <a:pt x="392" y="538"/>
                  </a:lnTo>
                  <a:lnTo>
                    <a:pt x="386" y="534"/>
                  </a:lnTo>
                  <a:lnTo>
                    <a:pt x="383" y="532"/>
                  </a:lnTo>
                  <a:lnTo>
                    <a:pt x="382" y="531"/>
                  </a:lnTo>
                  <a:lnTo>
                    <a:pt x="373" y="508"/>
                  </a:lnTo>
                  <a:lnTo>
                    <a:pt x="282" y="548"/>
                  </a:lnTo>
                  <a:close/>
                </a:path>
              </a:pathLst>
            </a:custGeom>
            <a:solidFill>
              <a:srgbClr val="E5A599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03" name="Freeform 858"/>
            <p:cNvSpPr>
              <a:spLocks/>
            </p:cNvSpPr>
            <p:nvPr/>
          </p:nvSpPr>
          <p:spPr bwMode="auto">
            <a:xfrm flipH="1">
              <a:off x="8822" y="1800"/>
              <a:ext cx="47" cy="38"/>
            </a:xfrm>
            <a:custGeom>
              <a:avLst/>
              <a:gdLst>
                <a:gd name="T0" fmla="*/ 0 w 569"/>
                <a:gd name="T1" fmla="*/ 0 h 316"/>
                <a:gd name="T2" fmla="*/ 0 w 569"/>
                <a:gd name="T3" fmla="*/ 0 h 316"/>
                <a:gd name="T4" fmla="*/ 0 w 569"/>
                <a:gd name="T5" fmla="*/ 0 h 316"/>
                <a:gd name="T6" fmla="*/ 0 w 569"/>
                <a:gd name="T7" fmla="*/ 0 h 316"/>
                <a:gd name="T8" fmla="*/ 0 w 569"/>
                <a:gd name="T9" fmla="*/ 0 h 316"/>
                <a:gd name="T10" fmla="*/ 0 w 569"/>
                <a:gd name="T11" fmla="*/ 0 h 316"/>
                <a:gd name="T12" fmla="*/ 0 w 569"/>
                <a:gd name="T13" fmla="*/ 0 h 316"/>
                <a:gd name="T14" fmla="*/ 0 w 569"/>
                <a:gd name="T15" fmla="*/ 0 h 316"/>
                <a:gd name="T16" fmla="*/ 0 w 569"/>
                <a:gd name="T17" fmla="*/ 0 h 316"/>
                <a:gd name="T18" fmla="*/ 0 w 569"/>
                <a:gd name="T19" fmla="*/ 0 h 316"/>
                <a:gd name="T20" fmla="*/ 0 w 569"/>
                <a:gd name="T21" fmla="*/ 0 h 316"/>
                <a:gd name="T22" fmla="*/ 0 w 569"/>
                <a:gd name="T23" fmla="*/ 0 h 316"/>
                <a:gd name="T24" fmla="*/ 0 w 569"/>
                <a:gd name="T25" fmla="*/ 0 h 316"/>
                <a:gd name="T26" fmla="*/ 0 w 569"/>
                <a:gd name="T27" fmla="*/ 0 h 316"/>
                <a:gd name="T28" fmla="*/ 0 w 569"/>
                <a:gd name="T29" fmla="*/ 0 h 316"/>
                <a:gd name="T30" fmla="*/ 0 w 569"/>
                <a:gd name="T31" fmla="*/ 0 h 316"/>
                <a:gd name="T32" fmla="*/ 0 w 569"/>
                <a:gd name="T33" fmla="*/ 0 h 316"/>
                <a:gd name="T34" fmla="*/ 0 w 569"/>
                <a:gd name="T35" fmla="*/ 0 h 316"/>
                <a:gd name="T36" fmla="*/ 0 w 569"/>
                <a:gd name="T37" fmla="*/ 0 h 316"/>
                <a:gd name="T38" fmla="*/ 0 w 569"/>
                <a:gd name="T39" fmla="*/ 0 h 316"/>
                <a:gd name="T40" fmla="*/ 0 w 569"/>
                <a:gd name="T41" fmla="*/ 0 h 316"/>
                <a:gd name="T42" fmla="*/ 0 w 569"/>
                <a:gd name="T43" fmla="*/ 0 h 316"/>
                <a:gd name="T44" fmla="*/ 0 w 569"/>
                <a:gd name="T45" fmla="*/ 0 h 316"/>
                <a:gd name="T46" fmla="*/ 0 w 569"/>
                <a:gd name="T47" fmla="*/ 0 h 316"/>
                <a:gd name="T48" fmla="*/ 0 w 569"/>
                <a:gd name="T49" fmla="*/ 0 h 316"/>
                <a:gd name="T50" fmla="*/ 0 w 569"/>
                <a:gd name="T51" fmla="*/ 0 h 316"/>
                <a:gd name="T52" fmla="*/ 0 w 569"/>
                <a:gd name="T53" fmla="*/ 0 h 316"/>
                <a:gd name="T54" fmla="*/ 0 w 569"/>
                <a:gd name="T55" fmla="*/ 0 h 316"/>
                <a:gd name="T56" fmla="*/ 0 w 569"/>
                <a:gd name="T57" fmla="*/ 0 h 316"/>
                <a:gd name="T58" fmla="*/ 0 w 569"/>
                <a:gd name="T59" fmla="*/ 0 h 316"/>
                <a:gd name="T60" fmla="*/ 0 w 569"/>
                <a:gd name="T61" fmla="*/ 0 h 316"/>
                <a:gd name="T62" fmla="*/ 0 w 569"/>
                <a:gd name="T63" fmla="*/ 0 h 316"/>
                <a:gd name="T64" fmla="*/ 0 w 569"/>
                <a:gd name="T65" fmla="*/ 0 h 316"/>
                <a:gd name="T66" fmla="*/ 0 w 569"/>
                <a:gd name="T67" fmla="*/ 0 h 316"/>
                <a:gd name="T68" fmla="*/ 0 w 569"/>
                <a:gd name="T69" fmla="*/ 0 h 316"/>
                <a:gd name="T70" fmla="*/ 0 w 569"/>
                <a:gd name="T71" fmla="*/ 0 h 316"/>
                <a:gd name="T72" fmla="*/ 0 w 569"/>
                <a:gd name="T73" fmla="*/ 0 h 316"/>
                <a:gd name="T74" fmla="*/ 0 w 569"/>
                <a:gd name="T75" fmla="*/ 0 h 316"/>
                <a:gd name="T76" fmla="*/ 0 w 569"/>
                <a:gd name="T77" fmla="*/ 0 h 316"/>
                <a:gd name="T78" fmla="*/ 0 w 569"/>
                <a:gd name="T79" fmla="*/ 0 h 316"/>
                <a:gd name="T80" fmla="*/ 0 w 569"/>
                <a:gd name="T81" fmla="*/ 0 h 316"/>
                <a:gd name="T82" fmla="*/ 0 w 569"/>
                <a:gd name="T83" fmla="*/ 0 h 316"/>
                <a:gd name="T84" fmla="*/ 0 w 569"/>
                <a:gd name="T85" fmla="*/ 0 h 316"/>
                <a:gd name="T86" fmla="*/ 0 w 569"/>
                <a:gd name="T87" fmla="*/ 0 h 316"/>
                <a:gd name="T88" fmla="*/ 0 w 569"/>
                <a:gd name="T89" fmla="*/ 0 h 316"/>
                <a:gd name="T90" fmla="*/ 0 w 569"/>
                <a:gd name="T91" fmla="*/ 0 h 316"/>
                <a:gd name="T92" fmla="*/ 0 w 569"/>
                <a:gd name="T93" fmla="*/ 0 h 316"/>
                <a:gd name="T94" fmla="*/ 0 w 569"/>
                <a:gd name="T95" fmla="*/ 0 h 31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569"/>
                <a:gd name="T145" fmla="*/ 0 h 316"/>
                <a:gd name="T146" fmla="*/ 569 w 569"/>
                <a:gd name="T147" fmla="*/ 316 h 31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569" h="316">
                  <a:moveTo>
                    <a:pt x="141" y="164"/>
                  </a:moveTo>
                  <a:lnTo>
                    <a:pt x="139" y="172"/>
                  </a:lnTo>
                  <a:lnTo>
                    <a:pt x="136" y="181"/>
                  </a:lnTo>
                  <a:lnTo>
                    <a:pt x="134" y="191"/>
                  </a:lnTo>
                  <a:lnTo>
                    <a:pt x="130" y="200"/>
                  </a:lnTo>
                  <a:lnTo>
                    <a:pt x="126" y="210"/>
                  </a:lnTo>
                  <a:lnTo>
                    <a:pt x="118" y="217"/>
                  </a:lnTo>
                  <a:lnTo>
                    <a:pt x="107" y="222"/>
                  </a:lnTo>
                  <a:lnTo>
                    <a:pt x="94" y="225"/>
                  </a:lnTo>
                  <a:lnTo>
                    <a:pt x="77" y="226"/>
                  </a:lnTo>
                  <a:lnTo>
                    <a:pt x="61" y="226"/>
                  </a:lnTo>
                  <a:lnTo>
                    <a:pt x="46" y="223"/>
                  </a:lnTo>
                  <a:lnTo>
                    <a:pt x="32" y="221"/>
                  </a:lnTo>
                  <a:lnTo>
                    <a:pt x="20" y="218"/>
                  </a:lnTo>
                  <a:lnTo>
                    <a:pt x="11" y="212"/>
                  </a:lnTo>
                  <a:lnTo>
                    <a:pt x="4" y="205"/>
                  </a:lnTo>
                  <a:lnTo>
                    <a:pt x="1" y="196"/>
                  </a:lnTo>
                  <a:lnTo>
                    <a:pt x="0" y="172"/>
                  </a:lnTo>
                  <a:lnTo>
                    <a:pt x="3" y="142"/>
                  </a:lnTo>
                  <a:lnTo>
                    <a:pt x="12" y="115"/>
                  </a:lnTo>
                  <a:lnTo>
                    <a:pt x="30" y="98"/>
                  </a:lnTo>
                  <a:lnTo>
                    <a:pt x="45" y="91"/>
                  </a:lnTo>
                  <a:lnTo>
                    <a:pt x="64" y="82"/>
                  </a:lnTo>
                  <a:lnTo>
                    <a:pt x="87" y="70"/>
                  </a:lnTo>
                  <a:lnTo>
                    <a:pt x="111" y="58"/>
                  </a:lnTo>
                  <a:lnTo>
                    <a:pt x="135" y="45"/>
                  </a:lnTo>
                  <a:lnTo>
                    <a:pt x="158" y="34"/>
                  </a:lnTo>
                  <a:lnTo>
                    <a:pt x="179" y="28"/>
                  </a:lnTo>
                  <a:lnTo>
                    <a:pt x="196" y="25"/>
                  </a:lnTo>
                  <a:lnTo>
                    <a:pt x="212" y="25"/>
                  </a:lnTo>
                  <a:lnTo>
                    <a:pt x="231" y="24"/>
                  </a:lnTo>
                  <a:lnTo>
                    <a:pt x="251" y="23"/>
                  </a:lnTo>
                  <a:lnTo>
                    <a:pt x="271" y="21"/>
                  </a:lnTo>
                  <a:lnTo>
                    <a:pt x="291" y="20"/>
                  </a:lnTo>
                  <a:lnTo>
                    <a:pt x="307" y="20"/>
                  </a:lnTo>
                  <a:lnTo>
                    <a:pt x="321" y="18"/>
                  </a:lnTo>
                  <a:lnTo>
                    <a:pt x="329" y="20"/>
                  </a:lnTo>
                  <a:lnTo>
                    <a:pt x="334" y="20"/>
                  </a:lnTo>
                  <a:lnTo>
                    <a:pt x="341" y="16"/>
                  </a:lnTo>
                  <a:lnTo>
                    <a:pt x="348" y="13"/>
                  </a:lnTo>
                  <a:lnTo>
                    <a:pt x="356" y="8"/>
                  </a:lnTo>
                  <a:lnTo>
                    <a:pt x="367" y="5"/>
                  </a:lnTo>
                  <a:lnTo>
                    <a:pt x="379" y="1"/>
                  </a:lnTo>
                  <a:lnTo>
                    <a:pt x="394" y="0"/>
                  </a:lnTo>
                  <a:lnTo>
                    <a:pt x="412" y="1"/>
                  </a:lnTo>
                  <a:lnTo>
                    <a:pt x="418" y="2"/>
                  </a:lnTo>
                  <a:lnTo>
                    <a:pt x="428" y="3"/>
                  </a:lnTo>
                  <a:lnTo>
                    <a:pt x="438" y="6"/>
                  </a:lnTo>
                  <a:lnTo>
                    <a:pt x="450" y="8"/>
                  </a:lnTo>
                  <a:lnTo>
                    <a:pt x="461" y="11"/>
                  </a:lnTo>
                  <a:lnTo>
                    <a:pt x="473" y="15"/>
                  </a:lnTo>
                  <a:lnTo>
                    <a:pt x="482" y="21"/>
                  </a:lnTo>
                  <a:lnTo>
                    <a:pt x="490" y="28"/>
                  </a:lnTo>
                  <a:lnTo>
                    <a:pt x="498" y="37"/>
                  </a:lnTo>
                  <a:lnTo>
                    <a:pt x="508" y="47"/>
                  </a:lnTo>
                  <a:lnTo>
                    <a:pt x="519" y="59"/>
                  </a:lnTo>
                  <a:lnTo>
                    <a:pt x="529" y="71"/>
                  </a:lnTo>
                  <a:lnTo>
                    <a:pt x="539" y="84"/>
                  </a:lnTo>
                  <a:lnTo>
                    <a:pt x="549" y="96"/>
                  </a:lnTo>
                  <a:lnTo>
                    <a:pt x="554" y="105"/>
                  </a:lnTo>
                  <a:lnTo>
                    <a:pt x="558" y="113"/>
                  </a:lnTo>
                  <a:lnTo>
                    <a:pt x="561" y="126"/>
                  </a:lnTo>
                  <a:lnTo>
                    <a:pt x="566" y="138"/>
                  </a:lnTo>
                  <a:lnTo>
                    <a:pt x="569" y="159"/>
                  </a:lnTo>
                  <a:lnTo>
                    <a:pt x="569" y="189"/>
                  </a:lnTo>
                  <a:lnTo>
                    <a:pt x="568" y="223"/>
                  </a:lnTo>
                  <a:lnTo>
                    <a:pt x="567" y="250"/>
                  </a:lnTo>
                  <a:lnTo>
                    <a:pt x="567" y="272"/>
                  </a:lnTo>
                  <a:lnTo>
                    <a:pt x="567" y="289"/>
                  </a:lnTo>
                  <a:lnTo>
                    <a:pt x="566" y="295"/>
                  </a:lnTo>
                  <a:lnTo>
                    <a:pt x="563" y="298"/>
                  </a:lnTo>
                  <a:lnTo>
                    <a:pt x="557" y="300"/>
                  </a:lnTo>
                  <a:lnTo>
                    <a:pt x="551" y="301"/>
                  </a:lnTo>
                  <a:lnTo>
                    <a:pt x="545" y="301"/>
                  </a:lnTo>
                  <a:lnTo>
                    <a:pt x="538" y="303"/>
                  </a:lnTo>
                  <a:lnTo>
                    <a:pt x="533" y="308"/>
                  </a:lnTo>
                  <a:lnTo>
                    <a:pt x="529" y="316"/>
                  </a:lnTo>
                  <a:lnTo>
                    <a:pt x="528" y="304"/>
                  </a:lnTo>
                  <a:lnTo>
                    <a:pt x="526" y="294"/>
                  </a:lnTo>
                  <a:lnTo>
                    <a:pt x="522" y="285"/>
                  </a:lnTo>
                  <a:lnTo>
                    <a:pt x="518" y="276"/>
                  </a:lnTo>
                  <a:lnTo>
                    <a:pt x="512" y="271"/>
                  </a:lnTo>
                  <a:lnTo>
                    <a:pt x="504" y="267"/>
                  </a:lnTo>
                  <a:lnTo>
                    <a:pt x="496" y="265"/>
                  </a:lnTo>
                  <a:lnTo>
                    <a:pt x="484" y="266"/>
                  </a:lnTo>
                  <a:lnTo>
                    <a:pt x="474" y="268"/>
                  </a:lnTo>
                  <a:lnTo>
                    <a:pt x="466" y="272"/>
                  </a:lnTo>
                  <a:lnTo>
                    <a:pt x="459" y="275"/>
                  </a:lnTo>
                  <a:lnTo>
                    <a:pt x="455" y="279"/>
                  </a:lnTo>
                  <a:lnTo>
                    <a:pt x="452" y="282"/>
                  </a:lnTo>
                  <a:lnTo>
                    <a:pt x="451" y="285"/>
                  </a:lnTo>
                  <a:lnTo>
                    <a:pt x="450" y="286"/>
                  </a:lnTo>
                  <a:lnTo>
                    <a:pt x="450" y="287"/>
                  </a:lnTo>
                  <a:lnTo>
                    <a:pt x="448" y="259"/>
                  </a:lnTo>
                  <a:lnTo>
                    <a:pt x="444" y="238"/>
                  </a:lnTo>
                  <a:lnTo>
                    <a:pt x="438" y="221"/>
                  </a:lnTo>
                  <a:lnTo>
                    <a:pt x="431" y="207"/>
                  </a:lnTo>
                  <a:lnTo>
                    <a:pt x="424" y="199"/>
                  </a:lnTo>
                  <a:lnTo>
                    <a:pt x="416" y="198"/>
                  </a:lnTo>
                  <a:lnTo>
                    <a:pt x="410" y="202"/>
                  </a:lnTo>
                  <a:lnTo>
                    <a:pt x="408" y="204"/>
                  </a:lnTo>
                  <a:lnTo>
                    <a:pt x="410" y="200"/>
                  </a:lnTo>
                  <a:lnTo>
                    <a:pt x="415" y="193"/>
                  </a:lnTo>
                  <a:lnTo>
                    <a:pt x="423" y="184"/>
                  </a:lnTo>
                  <a:lnTo>
                    <a:pt x="431" y="175"/>
                  </a:lnTo>
                  <a:lnTo>
                    <a:pt x="433" y="169"/>
                  </a:lnTo>
                  <a:lnTo>
                    <a:pt x="431" y="162"/>
                  </a:lnTo>
                  <a:lnTo>
                    <a:pt x="425" y="155"/>
                  </a:lnTo>
                  <a:lnTo>
                    <a:pt x="416" y="149"/>
                  </a:lnTo>
                  <a:lnTo>
                    <a:pt x="408" y="142"/>
                  </a:lnTo>
                  <a:lnTo>
                    <a:pt x="399" y="137"/>
                  </a:lnTo>
                  <a:lnTo>
                    <a:pt x="393" y="134"/>
                  </a:lnTo>
                  <a:lnTo>
                    <a:pt x="391" y="132"/>
                  </a:lnTo>
                  <a:lnTo>
                    <a:pt x="390" y="132"/>
                  </a:lnTo>
                  <a:lnTo>
                    <a:pt x="386" y="132"/>
                  </a:lnTo>
                  <a:lnTo>
                    <a:pt x="383" y="131"/>
                  </a:lnTo>
                  <a:lnTo>
                    <a:pt x="377" y="131"/>
                  </a:lnTo>
                  <a:lnTo>
                    <a:pt x="370" y="131"/>
                  </a:lnTo>
                  <a:lnTo>
                    <a:pt x="363" y="130"/>
                  </a:lnTo>
                  <a:lnTo>
                    <a:pt x="356" y="130"/>
                  </a:lnTo>
                  <a:lnTo>
                    <a:pt x="349" y="130"/>
                  </a:lnTo>
                  <a:lnTo>
                    <a:pt x="344" y="130"/>
                  </a:lnTo>
                  <a:lnTo>
                    <a:pt x="339" y="131"/>
                  </a:lnTo>
                  <a:lnTo>
                    <a:pt x="334" y="134"/>
                  </a:lnTo>
                  <a:lnTo>
                    <a:pt x="331" y="136"/>
                  </a:lnTo>
                  <a:lnTo>
                    <a:pt x="326" y="139"/>
                  </a:lnTo>
                  <a:lnTo>
                    <a:pt x="322" y="143"/>
                  </a:lnTo>
                  <a:lnTo>
                    <a:pt x="315" y="146"/>
                  </a:lnTo>
                  <a:lnTo>
                    <a:pt x="306" y="151"/>
                  </a:lnTo>
                  <a:lnTo>
                    <a:pt x="295" y="155"/>
                  </a:lnTo>
                  <a:lnTo>
                    <a:pt x="283" y="159"/>
                  </a:lnTo>
                  <a:lnTo>
                    <a:pt x="270" y="164"/>
                  </a:lnTo>
                  <a:lnTo>
                    <a:pt x="257" y="166"/>
                  </a:lnTo>
                  <a:lnTo>
                    <a:pt x="245" y="168"/>
                  </a:lnTo>
                  <a:lnTo>
                    <a:pt x="233" y="170"/>
                  </a:lnTo>
                  <a:lnTo>
                    <a:pt x="224" y="172"/>
                  </a:lnTo>
                  <a:lnTo>
                    <a:pt x="217" y="172"/>
                  </a:lnTo>
                  <a:lnTo>
                    <a:pt x="209" y="172"/>
                  </a:lnTo>
                  <a:lnTo>
                    <a:pt x="198" y="170"/>
                  </a:lnTo>
                  <a:lnTo>
                    <a:pt x="186" y="169"/>
                  </a:lnTo>
                  <a:lnTo>
                    <a:pt x="173" y="167"/>
                  </a:lnTo>
                  <a:lnTo>
                    <a:pt x="160" y="166"/>
                  </a:lnTo>
                  <a:lnTo>
                    <a:pt x="150" y="165"/>
                  </a:lnTo>
                  <a:lnTo>
                    <a:pt x="143" y="164"/>
                  </a:lnTo>
                  <a:lnTo>
                    <a:pt x="141" y="164"/>
                  </a:lnTo>
                  <a:close/>
                </a:path>
              </a:pathLst>
            </a:custGeom>
            <a:solidFill>
              <a:srgbClr val="FF4C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04" name="Freeform 859"/>
            <p:cNvSpPr>
              <a:spLocks/>
            </p:cNvSpPr>
            <p:nvPr/>
          </p:nvSpPr>
          <p:spPr bwMode="auto">
            <a:xfrm flipH="1">
              <a:off x="8820" y="1799"/>
              <a:ext cx="15" cy="29"/>
            </a:xfrm>
            <a:custGeom>
              <a:avLst/>
              <a:gdLst>
                <a:gd name="T0" fmla="*/ 0 w 189"/>
                <a:gd name="T1" fmla="*/ 0 h 235"/>
                <a:gd name="T2" fmla="*/ 0 w 189"/>
                <a:gd name="T3" fmla="*/ 0 h 235"/>
                <a:gd name="T4" fmla="*/ 0 w 189"/>
                <a:gd name="T5" fmla="*/ 0 h 235"/>
                <a:gd name="T6" fmla="*/ 0 w 189"/>
                <a:gd name="T7" fmla="*/ 0 h 235"/>
                <a:gd name="T8" fmla="*/ 0 w 189"/>
                <a:gd name="T9" fmla="*/ 0 h 235"/>
                <a:gd name="T10" fmla="*/ 0 w 189"/>
                <a:gd name="T11" fmla="*/ 0 h 235"/>
                <a:gd name="T12" fmla="*/ 0 w 189"/>
                <a:gd name="T13" fmla="*/ 0 h 235"/>
                <a:gd name="T14" fmla="*/ 0 w 189"/>
                <a:gd name="T15" fmla="*/ 0 h 235"/>
                <a:gd name="T16" fmla="*/ 0 w 189"/>
                <a:gd name="T17" fmla="*/ 0 h 235"/>
                <a:gd name="T18" fmla="*/ 0 w 189"/>
                <a:gd name="T19" fmla="*/ 0 h 235"/>
                <a:gd name="T20" fmla="*/ 0 w 189"/>
                <a:gd name="T21" fmla="*/ 0 h 235"/>
                <a:gd name="T22" fmla="*/ 0 w 189"/>
                <a:gd name="T23" fmla="*/ 0 h 235"/>
                <a:gd name="T24" fmla="*/ 0 w 189"/>
                <a:gd name="T25" fmla="*/ 0 h 235"/>
                <a:gd name="T26" fmla="*/ 0 w 189"/>
                <a:gd name="T27" fmla="*/ 0 h 235"/>
                <a:gd name="T28" fmla="*/ 0 w 189"/>
                <a:gd name="T29" fmla="*/ 0 h 235"/>
                <a:gd name="T30" fmla="*/ 0 w 189"/>
                <a:gd name="T31" fmla="*/ 0 h 235"/>
                <a:gd name="T32" fmla="*/ 0 w 189"/>
                <a:gd name="T33" fmla="*/ 0 h 235"/>
                <a:gd name="T34" fmla="*/ 0 w 189"/>
                <a:gd name="T35" fmla="*/ 0 h 235"/>
                <a:gd name="T36" fmla="*/ 0 w 189"/>
                <a:gd name="T37" fmla="*/ 0 h 235"/>
                <a:gd name="T38" fmla="*/ 0 w 189"/>
                <a:gd name="T39" fmla="*/ 0 h 235"/>
                <a:gd name="T40" fmla="*/ 0 w 189"/>
                <a:gd name="T41" fmla="*/ 0 h 235"/>
                <a:gd name="T42" fmla="*/ 0 w 189"/>
                <a:gd name="T43" fmla="*/ 0 h 235"/>
                <a:gd name="T44" fmla="*/ 0 w 189"/>
                <a:gd name="T45" fmla="*/ 0 h 235"/>
                <a:gd name="T46" fmla="*/ 0 w 189"/>
                <a:gd name="T47" fmla="*/ 0 h 235"/>
                <a:gd name="T48" fmla="*/ 0 w 189"/>
                <a:gd name="T49" fmla="*/ 0 h 235"/>
                <a:gd name="T50" fmla="*/ 0 w 189"/>
                <a:gd name="T51" fmla="*/ 0 h 235"/>
                <a:gd name="T52" fmla="*/ 0 w 189"/>
                <a:gd name="T53" fmla="*/ 0 h 235"/>
                <a:gd name="T54" fmla="*/ 0 w 189"/>
                <a:gd name="T55" fmla="*/ 0 h 235"/>
                <a:gd name="T56" fmla="*/ 0 w 189"/>
                <a:gd name="T57" fmla="*/ 0 h 235"/>
                <a:gd name="T58" fmla="*/ 0 w 189"/>
                <a:gd name="T59" fmla="*/ 0 h 235"/>
                <a:gd name="T60" fmla="*/ 0 w 189"/>
                <a:gd name="T61" fmla="*/ 0 h 235"/>
                <a:gd name="T62" fmla="*/ 0 w 189"/>
                <a:gd name="T63" fmla="*/ 0 h 235"/>
                <a:gd name="T64" fmla="*/ 0 w 189"/>
                <a:gd name="T65" fmla="*/ 0 h 235"/>
                <a:gd name="T66" fmla="*/ 0 w 189"/>
                <a:gd name="T67" fmla="*/ 0 h 235"/>
                <a:gd name="T68" fmla="*/ 0 w 189"/>
                <a:gd name="T69" fmla="*/ 0 h 235"/>
                <a:gd name="T70" fmla="*/ 0 w 189"/>
                <a:gd name="T71" fmla="*/ 0 h 235"/>
                <a:gd name="T72" fmla="*/ 0 w 189"/>
                <a:gd name="T73" fmla="*/ 0 h 235"/>
                <a:gd name="T74" fmla="*/ 0 w 189"/>
                <a:gd name="T75" fmla="*/ 0 h 235"/>
                <a:gd name="T76" fmla="*/ 0 w 189"/>
                <a:gd name="T77" fmla="*/ 0 h 235"/>
                <a:gd name="T78" fmla="*/ 0 w 189"/>
                <a:gd name="T79" fmla="*/ 0 h 235"/>
                <a:gd name="T80" fmla="*/ 0 w 189"/>
                <a:gd name="T81" fmla="*/ 0 h 23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89"/>
                <a:gd name="T124" fmla="*/ 0 h 235"/>
                <a:gd name="T125" fmla="*/ 189 w 189"/>
                <a:gd name="T126" fmla="*/ 235 h 235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89" h="235">
                  <a:moveTo>
                    <a:pt x="161" y="95"/>
                  </a:moveTo>
                  <a:lnTo>
                    <a:pt x="168" y="108"/>
                  </a:lnTo>
                  <a:lnTo>
                    <a:pt x="175" y="123"/>
                  </a:lnTo>
                  <a:lnTo>
                    <a:pt x="180" y="140"/>
                  </a:lnTo>
                  <a:lnTo>
                    <a:pt x="184" y="156"/>
                  </a:lnTo>
                  <a:lnTo>
                    <a:pt x="188" y="172"/>
                  </a:lnTo>
                  <a:lnTo>
                    <a:pt x="189" y="188"/>
                  </a:lnTo>
                  <a:lnTo>
                    <a:pt x="188" y="205"/>
                  </a:lnTo>
                  <a:lnTo>
                    <a:pt x="183" y="221"/>
                  </a:lnTo>
                  <a:lnTo>
                    <a:pt x="176" y="227"/>
                  </a:lnTo>
                  <a:lnTo>
                    <a:pt x="168" y="232"/>
                  </a:lnTo>
                  <a:lnTo>
                    <a:pt x="160" y="235"/>
                  </a:lnTo>
                  <a:lnTo>
                    <a:pt x="152" y="235"/>
                  </a:lnTo>
                  <a:lnTo>
                    <a:pt x="150" y="227"/>
                  </a:lnTo>
                  <a:lnTo>
                    <a:pt x="151" y="219"/>
                  </a:lnTo>
                  <a:lnTo>
                    <a:pt x="153" y="210"/>
                  </a:lnTo>
                  <a:lnTo>
                    <a:pt x="154" y="202"/>
                  </a:lnTo>
                  <a:lnTo>
                    <a:pt x="148" y="174"/>
                  </a:lnTo>
                  <a:lnTo>
                    <a:pt x="140" y="146"/>
                  </a:lnTo>
                  <a:lnTo>
                    <a:pt x="128" y="120"/>
                  </a:lnTo>
                  <a:lnTo>
                    <a:pt x="113" y="95"/>
                  </a:lnTo>
                  <a:lnTo>
                    <a:pt x="94" y="72"/>
                  </a:lnTo>
                  <a:lnTo>
                    <a:pt x="74" y="51"/>
                  </a:lnTo>
                  <a:lnTo>
                    <a:pt x="51" y="34"/>
                  </a:lnTo>
                  <a:lnTo>
                    <a:pt x="25" y="19"/>
                  </a:lnTo>
                  <a:lnTo>
                    <a:pt x="17" y="15"/>
                  </a:lnTo>
                  <a:lnTo>
                    <a:pt x="8" y="14"/>
                  </a:lnTo>
                  <a:lnTo>
                    <a:pt x="0" y="12"/>
                  </a:lnTo>
                  <a:lnTo>
                    <a:pt x="0" y="2"/>
                  </a:lnTo>
                  <a:lnTo>
                    <a:pt x="1" y="1"/>
                  </a:lnTo>
                  <a:lnTo>
                    <a:pt x="3" y="1"/>
                  </a:lnTo>
                  <a:lnTo>
                    <a:pt x="7" y="1"/>
                  </a:lnTo>
                  <a:lnTo>
                    <a:pt x="9" y="0"/>
                  </a:lnTo>
                  <a:lnTo>
                    <a:pt x="32" y="2"/>
                  </a:lnTo>
                  <a:lnTo>
                    <a:pt x="54" y="8"/>
                  </a:lnTo>
                  <a:lnTo>
                    <a:pt x="75" y="17"/>
                  </a:lnTo>
                  <a:lnTo>
                    <a:pt x="94" y="29"/>
                  </a:lnTo>
                  <a:lnTo>
                    <a:pt x="113" y="43"/>
                  </a:lnTo>
                  <a:lnTo>
                    <a:pt x="130" y="59"/>
                  </a:lnTo>
                  <a:lnTo>
                    <a:pt x="146" y="76"/>
                  </a:lnTo>
                  <a:lnTo>
                    <a:pt x="161" y="9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05" name="Freeform 860"/>
            <p:cNvSpPr>
              <a:spLocks/>
            </p:cNvSpPr>
            <p:nvPr/>
          </p:nvSpPr>
          <p:spPr bwMode="auto">
            <a:xfrm flipH="1">
              <a:off x="8845" y="1801"/>
              <a:ext cx="26" cy="28"/>
            </a:xfrm>
            <a:custGeom>
              <a:avLst/>
              <a:gdLst>
                <a:gd name="T0" fmla="*/ 0 w 306"/>
                <a:gd name="T1" fmla="*/ 0 h 227"/>
                <a:gd name="T2" fmla="*/ 0 w 306"/>
                <a:gd name="T3" fmla="*/ 0 h 227"/>
                <a:gd name="T4" fmla="*/ 0 w 306"/>
                <a:gd name="T5" fmla="*/ 0 h 227"/>
                <a:gd name="T6" fmla="*/ 0 w 306"/>
                <a:gd name="T7" fmla="*/ 0 h 227"/>
                <a:gd name="T8" fmla="*/ 0 w 306"/>
                <a:gd name="T9" fmla="*/ 0 h 227"/>
                <a:gd name="T10" fmla="*/ 0 w 306"/>
                <a:gd name="T11" fmla="*/ 0 h 227"/>
                <a:gd name="T12" fmla="*/ 0 w 306"/>
                <a:gd name="T13" fmla="*/ 0 h 227"/>
                <a:gd name="T14" fmla="*/ 0 w 306"/>
                <a:gd name="T15" fmla="*/ 0 h 227"/>
                <a:gd name="T16" fmla="*/ 0 w 306"/>
                <a:gd name="T17" fmla="*/ 0 h 227"/>
                <a:gd name="T18" fmla="*/ 0 w 306"/>
                <a:gd name="T19" fmla="*/ 0 h 227"/>
                <a:gd name="T20" fmla="*/ 0 w 306"/>
                <a:gd name="T21" fmla="*/ 0 h 227"/>
                <a:gd name="T22" fmla="*/ 0 w 306"/>
                <a:gd name="T23" fmla="*/ 0 h 227"/>
                <a:gd name="T24" fmla="*/ 0 w 306"/>
                <a:gd name="T25" fmla="*/ 0 h 227"/>
                <a:gd name="T26" fmla="*/ 0 w 306"/>
                <a:gd name="T27" fmla="*/ 0 h 227"/>
                <a:gd name="T28" fmla="*/ 0 w 306"/>
                <a:gd name="T29" fmla="*/ 0 h 227"/>
                <a:gd name="T30" fmla="*/ 0 w 306"/>
                <a:gd name="T31" fmla="*/ 0 h 227"/>
                <a:gd name="T32" fmla="*/ 0 w 306"/>
                <a:gd name="T33" fmla="*/ 0 h 227"/>
                <a:gd name="T34" fmla="*/ 0 w 306"/>
                <a:gd name="T35" fmla="*/ 0 h 227"/>
                <a:gd name="T36" fmla="*/ 0 w 306"/>
                <a:gd name="T37" fmla="*/ 0 h 227"/>
                <a:gd name="T38" fmla="*/ 0 w 306"/>
                <a:gd name="T39" fmla="*/ 0 h 227"/>
                <a:gd name="T40" fmla="*/ 0 w 306"/>
                <a:gd name="T41" fmla="*/ 0 h 227"/>
                <a:gd name="T42" fmla="*/ 0 w 306"/>
                <a:gd name="T43" fmla="*/ 0 h 227"/>
                <a:gd name="T44" fmla="*/ 0 w 306"/>
                <a:gd name="T45" fmla="*/ 0 h 227"/>
                <a:gd name="T46" fmla="*/ 0 w 306"/>
                <a:gd name="T47" fmla="*/ 0 h 227"/>
                <a:gd name="T48" fmla="*/ 0 w 306"/>
                <a:gd name="T49" fmla="*/ 0 h 227"/>
                <a:gd name="T50" fmla="*/ 0 w 306"/>
                <a:gd name="T51" fmla="*/ 0 h 227"/>
                <a:gd name="T52" fmla="*/ 0 w 306"/>
                <a:gd name="T53" fmla="*/ 0 h 227"/>
                <a:gd name="T54" fmla="*/ 0 w 306"/>
                <a:gd name="T55" fmla="*/ 0 h 227"/>
                <a:gd name="T56" fmla="*/ 0 w 306"/>
                <a:gd name="T57" fmla="*/ 0 h 227"/>
                <a:gd name="T58" fmla="*/ 0 w 306"/>
                <a:gd name="T59" fmla="*/ 0 h 227"/>
                <a:gd name="T60" fmla="*/ 0 w 306"/>
                <a:gd name="T61" fmla="*/ 0 h 227"/>
                <a:gd name="T62" fmla="*/ 0 w 306"/>
                <a:gd name="T63" fmla="*/ 0 h 227"/>
                <a:gd name="T64" fmla="*/ 0 w 306"/>
                <a:gd name="T65" fmla="*/ 0 h 227"/>
                <a:gd name="T66" fmla="*/ 0 w 306"/>
                <a:gd name="T67" fmla="*/ 0 h 227"/>
                <a:gd name="T68" fmla="*/ 0 w 306"/>
                <a:gd name="T69" fmla="*/ 0 h 227"/>
                <a:gd name="T70" fmla="*/ 0 w 306"/>
                <a:gd name="T71" fmla="*/ 0 h 227"/>
                <a:gd name="T72" fmla="*/ 0 w 306"/>
                <a:gd name="T73" fmla="*/ 0 h 227"/>
                <a:gd name="T74" fmla="*/ 0 w 306"/>
                <a:gd name="T75" fmla="*/ 0 h 22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06"/>
                <a:gd name="T115" fmla="*/ 0 h 227"/>
                <a:gd name="T116" fmla="*/ 306 w 306"/>
                <a:gd name="T117" fmla="*/ 227 h 227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06" h="227">
                  <a:moveTo>
                    <a:pt x="306" y="7"/>
                  </a:moveTo>
                  <a:lnTo>
                    <a:pt x="306" y="11"/>
                  </a:lnTo>
                  <a:lnTo>
                    <a:pt x="302" y="14"/>
                  </a:lnTo>
                  <a:lnTo>
                    <a:pt x="298" y="15"/>
                  </a:lnTo>
                  <a:lnTo>
                    <a:pt x="293" y="17"/>
                  </a:lnTo>
                  <a:lnTo>
                    <a:pt x="272" y="19"/>
                  </a:lnTo>
                  <a:lnTo>
                    <a:pt x="253" y="24"/>
                  </a:lnTo>
                  <a:lnTo>
                    <a:pt x="233" y="30"/>
                  </a:lnTo>
                  <a:lnTo>
                    <a:pt x="215" y="37"/>
                  </a:lnTo>
                  <a:lnTo>
                    <a:pt x="196" y="45"/>
                  </a:lnTo>
                  <a:lnTo>
                    <a:pt x="178" y="53"/>
                  </a:lnTo>
                  <a:lnTo>
                    <a:pt x="159" y="61"/>
                  </a:lnTo>
                  <a:lnTo>
                    <a:pt x="141" y="67"/>
                  </a:lnTo>
                  <a:lnTo>
                    <a:pt x="127" y="76"/>
                  </a:lnTo>
                  <a:lnTo>
                    <a:pt x="111" y="86"/>
                  </a:lnTo>
                  <a:lnTo>
                    <a:pt x="96" y="97"/>
                  </a:lnTo>
                  <a:lnTo>
                    <a:pt x="81" y="107"/>
                  </a:lnTo>
                  <a:lnTo>
                    <a:pt x="67" y="120"/>
                  </a:lnTo>
                  <a:lnTo>
                    <a:pt x="57" y="133"/>
                  </a:lnTo>
                  <a:lnTo>
                    <a:pt x="51" y="150"/>
                  </a:lnTo>
                  <a:lnTo>
                    <a:pt x="51" y="168"/>
                  </a:lnTo>
                  <a:lnTo>
                    <a:pt x="57" y="176"/>
                  </a:lnTo>
                  <a:lnTo>
                    <a:pt x="63" y="184"/>
                  </a:lnTo>
                  <a:lnTo>
                    <a:pt x="69" y="191"/>
                  </a:lnTo>
                  <a:lnTo>
                    <a:pt x="78" y="196"/>
                  </a:lnTo>
                  <a:lnTo>
                    <a:pt x="86" y="200"/>
                  </a:lnTo>
                  <a:lnTo>
                    <a:pt x="95" y="203"/>
                  </a:lnTo>
                  <a:lnTo>
                    <a:pt x="104" y="205"/>
                  </a:lnTo>
                  <a:lnTo>
                    <a:pt x="114" y="205"/>
                  </a:lnTo>
                  <a:lnTo>
                    <a:pt x="117" y="205"/>
                  </a:lnTo>
                  <a:lnTo>
                    <a:pt x="120" y="204"/>
                  </a:lnTo>
                  <a:lnTo>
                    <a:pt x="122" y="204"/>
                  </a:lnTo>
                  <a:lnTo>
                    <a:pt x="126" y="204"/>
                  </a:lnTo>
                  <a:lnTo>
                    <a:pt x="128" y="205"/>
                  </a:lnTo>
                  <a:lnTo>
                    <a:pt x="128" y="207"/>
                  </a:lnTo>
                  <a:lnTo>
                    <a:pt x="128" y="211"/>
                  </a:lnTo>
                  <a:lnTo>
                    <a:pt x="127" y="213"/>
                  </a:lnTo>
                  <a:lnTo>
                    <a:pt x="119" y="219"/>
                  </a:lnTo>
                  <a:lnTo>
                    <a:pt x="111" y="222"/>
                  </a:lnTo>
                  <a:lnTo>
                    <a:pt x="102" y="226"/>
                  </a:lnTo>
                  <a:lnTo>
                    <a:pt x="93" y="227"/>
                  </a:lnTo>
                  <a:lnTo>
                    <a:pt x="82" y="227"/>
                  </a:lnTo>
                  <a:lnTo>
                    <a:pt x="72" y="227"/>
                  </a:lnTo>
                  <a:lnTo>
                    <a:pt x="63" y="226"/>
                  </a:lnTo>
                  <a:lnTo>
                    <a:pt x="53" y="224"/>
                  </a:lnTo>
                  <a:lnTo>
                    <a:pt x="45" y="220"/>
                  </a:lnTo>
                  <a:lnTo>
                    <a:pt x="36" y="215"/>
                  </a:lnTo>
                  <a:lnTo>
                    <a:pt x="26" y="209"/>
                  </a:lnTo>
                  <a:lnTo>
                    <a:pt x="18" y="203"/>
                  </a:lnTo>
                  <a:lnTo>
                    <a:pt x="10" y="196"/>
                  </a:lnTo>
                  <a:lnTo>
                    <a:pt x="4" y="186"/>
                  </a:lnTo>
                  <a:lnTo>
                    <a:pt x="0" y="177"/>
                  </a:lnTo>
                  <a:lnTo>
                    <a:pt x="0" y="166"/>
                  </a:lnTo>
                  <a:lnTo>
                    <a:pt x="1" y="150"/>
                  </a:lnTo>
                  <a:lnTo>
                    <a:pt x="5" y="133"/>
                  </a:lnTo>
                  <a:lnTo>
                    <a:pt x="10" y="117"/>
                  </a:lnTo>
                  <a:lnTo>
                    <a:pt x="16" y="102"/>
                  </a:lnTo>
                  <a:lnTo>
                    <a:pt x="26" y="90"/>
                  </a:lnTo>
                  <a:lnTo>
                    <a:pt x="37" y="77"/>
                  </a:lnTo>
                  <a:lnTo>
                    <a:pt x="50" y="65"/>
                  </a:lnTo>
                  <a:lnTo>
                    <a:pt x="64" y="56"/>
                  </a:lnTo>
                  <a:lnTo>
                    <a:pt x="84" y="45"/>
                  </a:lnTo>
                  <a:lnTo>
                    <a:pt x="106" y="35"/>
                  </a:lnTo>
                  <a:lnTo>
                    <a:pt x="128" y="26"/>
                  </a:lnTo>
                  <a:lnTo>
                    <a:pt x="151" y="19"/>
                  </a:lnTo>
                  <a:lnTo>
                    <a:pt x="174" y="12"/>
                  </a:lnTo>
                  <a:lnTo>
                    <a:pt x="197" y="7"/>
                  </a:lnTo>
                  <a:lnTo>
                    <a:pt x="222" y="3"/>
                  </a:lnTo>
                  <a:lnTo>
                    <a:pt x="246" y="0"/>
                  </a:lnTo>
                  <a:lnTo>
                    <a:pt x="254" y="0"/>
                  </a:lnTo>
                  <a:lnTo>
                    <a:pt x="262" y="1"/>
                  </a:lnTo>
                  <a:lnTo>
                    <a:pt x="269" y="0"/>
                  </a:lnTo>
                  <a:lnTo>
                    <a:pt x="277" y="0"/>
                  </a:lnTo>
                  <a:lnTo>
                    <a:pt x="285" y="1"/>
                  </a:lnTo>
                  <a:lnTo>
                    <a:pt x="292" y="2"/>
                  </a:lnTo>
                  <a:lnTo>
                    <a:pt x="299" y="3"/>
                  </a:lnTo>
                  <a:lnTo>
                    <a:pt x="306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06" name="Freeform 861"/>
            <p:cNvSpPr>
              <a:spLocks/>
            </p:cNvSpPr>
            <p:nvPr/>
          </p:nvSpPr>
          <p:spPr bwMode="auto">
            <a:xfrm flipH="1">
              <a:off x="8836" y="1813"/>
              <a:ext cx="27" cy="11"/>
            </a:xfrm>
            <a:custGeom>
              <a:avLst/>
              <a:gdLst>
                <a:gd name="T0" fmla="*/ 0 w 316"/>
                <a:gd name="T1" fmla="*/ 0 h 84"/>
                <a:gd name="T2" fmla="*/ 0 w 316"/>
                <a:gd name="T3" fmla="*/ 0 h 84"/>
                <a:gd name="T4" fmla="*/ 0 w 316"/>
                <a:gd name="T5" fmla="*/ 0 h 84"/>
                <a:gd name="T6" fmla="*/ 0 w 316"/>
                <a:gd name="T7" fmla="*/ 0 h 84"/>
                <a:gd name="T8" fmla="*/ 0 w 316"/>
                <a:gd name="T9" fmla="*/ 0 h 84"/>
                <a:gd name="T10" fmla="*/ 0 w 316"/>
                <a:gd name="T11" fmla="*/ 0 h 84"/>
                <a:gd name="T12" fmla="*/ 0 w 316"/>
                <a:gd name="T13" fmla="*/ 0 h 84"/>
                <a:gd name="T14" fmla="*/ 0 w 316"/>
                <a:gd name="T15" fmla="*/ 0 h 84"/>
                <a:gd name="T16" fmla="*/ 0 w 316"/>
                <a:gd name="T17" fmla="*/ 0 h 84"/>
                <a:gd name="T18" fmla="*/ 0 w 316"/>
                <a:gd name="T19" fmla="*/ 0 h 84"/>
                <a:gd name="T20" fmla="*/ 0 w 316"/>
                <a:gd name="T21" fmla="*/ 0 h 84"/>
                <a:gd name="T22" fmla="*/ 0 w 316"/>
                <a:gd name="T23" fmla="*/ 0 h 84"/>
                <a:gd name="T24" fmla="*/ 0 w 316"/>
                <a:gd name="T25" fmla="*/ 0 h 84"/>
                <a:gd name="T26" fmla="*/ 0 w 316"/>
                <a:gd name="T27" fmla="*/ 0 h 84"/>
                <a:gd name="T28" fmla="*/ 0 w 316"/>
                <a:gd name="T29" fmla="*/ 0 h 84"/>
                <a:gd name="T30" fmla="*/ 0 w 316"/>
                <a:gd name="T31" fmla="*/ 0 h 84"/>
                <a:gd name="T32" fmla="*/ 0 w 316"/>
                <a:gd name="T33" fmla="*/ 0 h 84"/>
                <a:gd name="T34" fmla="*/ 0 w 316"/>
                <a:gd name="T35" fmla="*/ 0 h 84"/>
                <a:gd name="T36" fmla="*/ 0 w 316"/>
                <a:gd name="T37" fmla="*/ 0 h 84"/>
                <a:gd name="T38" fmla="*/ 0 w 316"/>
                <a:gd name="T39" fmla="*/ 0 h 84"/>
                <a:gd name="T40" fmla="*/ 0 w 316"/>
                <a:gd name="T41" fmla="*/ 0 h 84"/>
                <a:gd name="T42" fmla="*/ 0 w 316"/>
                <a:gd name="T43" fmla="*/ 0 h 84"/>
                <a:gd name="T44" fmla="*/ 0 w 316"/>
                <a:gd name="T45" fmla="*/ 0 h 84"/>
                <a:gd name="T46" fmla="*/ 0 w 316"/>
                <a:gd name="T47" fmla="*/ 0 h 84"/>
                <a:gd name="T48" fmla="*/ 0 w 316"/>
                <a:gd name="T49" fmla="*/ 0 h 84"/>
                <a:gd name="T50" fmla="*/ 0 w 316"/>
                <a:gd name="T51" fmla="*/ 0 h 84"/>
                <a:gd name="T52" fmla="*/ 0 w 316"/>
                <a:gd name="T53" fmla="*/ 0 h 84"/>
                <a:gd name="T54" fmla="*/ 0 w 316"/>
                <a:gd name="T55" fmla="*/ 0 h 84"/>
                <a:gd name="T56" fmla="*/ 0 w 316"/>
                <a:gd name="T57" fmla="*/ 0 h 84"/>
                <a:gd name="T58" fmla="*/ 0 w 316"/>
                <a:gd name="T59" fmla="*/ 0 h 84"/>
                <a:gd name="T60" fmla="*/ 0 w 316"/>
                <a:gd name="T61" fmla="*/ 0 h 84"/>
                <a:gd name="T62" fmla="*/ 0 w 316"/>
                <a:gd name="T63" fmla="*/ 0 h 84"/>
                <a:gd name="T64" fmla="*/ 0 w 316"/>
                <a:gd name="T65" fmla="*/ 0 h 84"/>
                <a:gd name="T66" fmla="*/ 0 w 316"/>
                <a:gd name="T67" fmla="*/ 0 h 84"/>
                <a:gd name="T68" fmla="*/ 0 w 316"/>
                <a:gd name="T69" fmla="*/ 0 h 84"/>
                <a:gd name="T70" fmla="*/ 0 w 316"/>
                <a:gd name="T71" fmla="*/ 0 h 84"/>
                <a:gd name="T72" fmla="*/ 0 w 316"/>
                <a:gd name="T73" fmla="*/ 0 h 84"/>
                <a:gd name="T74" fmla="*/ 0 w 316"/>
                <a:gd name="T75" fmla="*/ 0 h 84"/>
                <a:gd name="T76" fmla="*/ 0 w 316"/>
                <a:gd name="T77" fmla="*/ 0 h 84"/>
                <a:gd name="T78" fmla="*/ 0 w 316"/>
                <a:gd name="T79" fmla="*/ 0 h 84"/>
                <a:gd name="T80" fmla="*/ 0 w 316"/>
                <a:gd name="T81" fmla="*/ 0 h 84"/>
                <a:gd name="T82" fmla="*/ 0 w 316"/>
                <a:gd name="T83" fmla="*/ 0 h 84"/>
                <a:gd name="T84" fmla="*/ 0 w 316"/>
                <a:gd name="T85" fmla="*/ 0 h 84"/>
                <a:gd name="T86" fmla="*/ 0 w 316"/>
                <a:gd name="T87" fmla="*/ 0 h 84"/>
                <a:gd name="T88" fmla="*/ 0 w 316"/>
                <a:gd name="T89" fmla="*/ 0 h 84"/>
                <a:gd name="T90" fmla="*/ 0 w 316"/>
                <a:gd name="T91" fmla="*/ 0 h 84"/>
                <a:gd name="T92" fmla="*/ 0 w 316"/>
                <a:gd name="T93" fmla="*/ 0 h 84"/>
                <a:gd name="T94" fmla="*/ 0 w 316"/>
                <a:gd name="T95" fmla="*/ 0 h 84"/>
                <a:gd name="T96" fmla="*/ 0 w 316"/>
                <a:gd name="T97" fmla="*/ 0 h 84"/>
                <a:gd name="T98" fmla="*/ 0 w 316"/>
                <a:gd name="T99" fmla="*/ 0 h 84"/>
                <a:gd name="T100" fmla="*/ 0 w 316"/>
                <a:gd name="T101" fmla="*/ 0 h 84"/>
                <a:gd name="T102" fmla="*/ 0 w 316"/>
                <a:gd name="T103" fmla="*/ 0 h 84"/>
                <a:gd name="T104" fmla="*/ 0 w 316"/>
                <a:gd name="T105" fmla="*/ 0 h 84"/>
                <a:gd name="T106" fmla="*/ 0 w 316"/>
                <a:gd name="T107" fmla="*/ 0 h 84"/>
                <a:gd name="T108" fmla="*/ 0 w 316"/>
                <a:gd name="T109" fmla="*/ 0 h 84"/>
                <a:gd name="T110" fmla="*/ 0 w 316"/>
                <a:gd name="T111" fmla="*/ 0 h 84"/>
                <a:gd name="T112" fmla="*/ 0 w 316"/>
                <a:gd name="T113" fmla="*/ 0 h 8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316"/>
                <a:gd name="T172" fmla="*/ 0 h 84"/>
                <a:gd name="T173" fmla="*/ 316 w 316"/>
                <a:gd name="T174" fmla="*/ 84 h 8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316" h="84">
                  <a:moveTo>
                    <a:pt x="115" y="38"/>
                  </a:moveTo>
                  <a:lnTo>
                    <a:pt x="123" y="39"/>
                  </a:lnTo>
                  <a:lnTo>
                    <a:pt x="129" y="39"/>
                  </a:lnTo>
                  <a:lnTo>
                    <a:pt x="138" y="39"/>
                  </a:lnTo>
                  <a:lnTo>
                    <a:pt x="144" y="39"/>
                  </a:lnTo>
                  <a:lnTo>
                    <a:pt x="151" y="38"/>
                  </a:lnTo>
                  <a:lnTo>
                    <a:pt x="158" y="38"/>
                  </a:lnTo>
                  <a:lnTo>
                    <a:pt x="166" y="37"/>
                  </a:lnTo>
                  <a:lnTo>
                    <a:pt x="173" y="36"/>
                  </a:lnTo>
                  <a:lnTo>
                    <a:pt x="189" y="30"/>
                  </a:lnTo>
                  <a:lnTo>
                    <a:pt x="207" y="24"/>
                  </a:lnTo>
                  <a:lnTo>
                    <a:pt x="225" y="20"/>
                  </a:lnTo>
                  <a:lnTo>
                    <a:pt x="242" y="16"/>
                  </a:lnTo>
                  <a:lnTo>
                    <a:pt x="261" y="13"/>
                  </a:lnTo>
                  <a:lnTo>
                    <a:pt x="279" y="12"/>
                  </a:lnTo>
                  <a:lnTo>
                    <a:pt x="298" y="12"/>
                  </a:lnTo>
                  <a:lnTo>
                    <a:pt x="316" y="14"/>
                  </a:lnTo>
                  <a:lnTo>
                    <a:pt x="312" y="23"/>
                  </a:lnTo>
                  <a:lnTo>
                    <a:pt x="303" y="26"/>
                  </a:lnTo>
                  <a:lnTo>
                    <a:pt x="293" y="29"/>
                  </a:lnTo>
                  <a:lnTo>
                    <a:pt x="285" y="33"/>
                  </a:lnTo>
                  <a:lnTo>
                    <a:pt x="274" y="39"/>
                  </a:lnTo>
                  <a:lnTo>
                    <a:pt x="261" y="44"/>
                  </a:lnTo>
                  <a:lnTo>
                    <a:pt x="249" y="48"/>
                  </a:lnTo>
                  <a:lnTo>
                    <a:pt x="238" y="52"/>
                  </a:lnTo>
                  <a:lnTo>
                    <a:pt x="225" y="56"/>
                  </a:lnTo>
                  <a:lnTo>
                    <a:pt x="214" y="61"/>
                  </a:lnTo>
                  <a:lnTo>
                    <a:pt x="202" y="66"/>
                  </a:lnTo>
                  <a:lnTo>
                    <a:pt x="191" y="71"/>
                  </a:lnTo>
                  <a:lnTo>
                    <a:pt x="173" y="76"/>
                  </a:lnTo>
                  <a:lnTo>
                    <a:pt x="156" y="79"/>
                  </a:lnTo>
                  <a:lnTo>
                    <a:pt x="138" y="83"/>
                  </a:lnTo>
                  <a:lnTo>
                    <a:pt x="119" y="84"/>
                  </a:lnTo>
                  <a:lnTo>
                    <a:pt x="101" y="83"/>
                  </a:lnTo>
                  <a:lnTo>
                    <a:pt x="82" y="79"/>
                  </a:lnTo>
                  <a:lnTo>
                    <a:pt x="66" y="73"/>
                  </a:lnTo>
                  <a:lnTo>
                    <a:pt x="51" y="62"/>
                  </a:lnTo>
                  <a:lnTo>
                    <a:pt x="44" y="59"/>
                  </a:lnTo>
                  <a:lnTo>
                    <a:pt x="37" y="54"/>
                  </a:lnTo>
                  <a:lnTo>
                    <a:pt x="30" y="50"/>
                  </a:lnTo>
                  <a:lnTo>
                    <a:pt x="25" y="45"/>
                  </a:lnTo>
                  <a:lnTo>
                    <a:pt x="18" y="39"/>
                  </a:lnTo>
                  <a:lnTo>
                    <a:pt x="12" y="35"/>
                  </a:lnTo>
                  <a:lnTo>
                    <a:pt x="6" y="29"/>
                  </a:lnTo>
                  <a:lnTo>
                    <a:pt x="0" y="23"/>
                  </a:lnTo>
                  <a:lnTo>
                    <a:pt x="4" y="14"/>
                  </a:lnTo>
                  <a:lnTo>
                    <a:pt x="11" y="8"/>
                  </a:lnTo>
                  <a:lnTo>
                    <a:pt x="21" y="3"/>
                  </a:lnTo>
                  <a:lnTo>
                    <a:pt x="30" y="0"/>
                  </a:lnTo>
                  <a:lnTo>
                    <a:pt x="42" y="1"/>
                  </a:lnTo>
                  <a:lnTo>
                    <a:pt x="53" y="6"/>
                  </a:lnTo>
                  <a:lnTo>
                    <a:pt x="63" y="12"/>
                  </a:lnTo>
                  <a:lnTo>
                    <a:pt x="73" y="18"/>
                  </a:lnTo>
                  <a:lnTo>
                    <a:pt x="82" y="25"/>
                  </a:lnTo>
                  <a:lnTo>
                    <a:pt x="91" y="31"/>
                  </a:lnTo>
                  <a:lnTo>
                    <a:pt x="103" y="36"/>
                  </a:lnTo>
                  <a:lnTo>
                    <a:pt x="115" y="3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07" name="Freeform 862"/>
            <p:cNvSpPr>
              <a:spLocks/>
            </p:cNvSpPr>
            <p:nvPr/>
          </p:nvSpPr>
          <p:spPr bwMode="auto">
            <a:xfrm flipH="1">
              <a:off x="8825" y="1817"/>
              <a:ext cx="11" cy="21"/>
            </a:xfrm>
            <a:custGeom>
              <a:avLst/>
              <a:gdLst>
                <a:gd name="T0" fmla="*/ 0 w 127"/>
                <a:gd name="T1" fmla="*/ 0 h 167"/>
                <a:gd name="T2" fmla="*/ 0 w 127"/>
                <a:gd name="T3" fmla="*/ 0 h 167"/>
                <a:gd name="T4" fmla="*/ 0 w 127"/>
                <a:gd name="T5" fmla="*/ 0 h 167"/>
                <a:gd name="T6" fmla="*/ 0 w 127"/>
                <a:gd name="T7" fmla="*/ 0 h 167"/>
                <a:gd name="T8" fmla="*/ 0 w 127"/>
                <a:gd name="T9" fmla="*/ 0 h 167"/>
                <a:gd name="T10" fmla="*/ 0 w 127"/>
                <a:gd name="T11" fmla="*/ 0 h 167"/>
                <a:gd name="T12" fmla="*/ 0 w 127"/>
                <a:gd name="T13" fmla="*/ 0 h 167"/>
                <a:gd name="T14" fmla="*/ 0 w 127"/>
                <a:gd name="T15" fmla="*/ 0 h 167"/>
                <a:gd name="T16" fmla="*/ 0 w 127"/>
                <a:gd name="T17" fmla="*/ 0 h 167"/>
                <a:gd name="T18" fmla="*/ 0 w 127"/>
                <a:gd name="T19" fmla="*/ 0 h 167"/>
                <a:gd name="T20" fmla="*/ 0 w 127"/>
                <a:gd name="T21" fmla="*/ 0 h 167"/>
                <a:gd name="T22" fmla="*/ 0 w 127"/>
                <a:gd name="T23" fmla="*/ 0 h 167"/>
                <a:gd name="T24" fmla="*/ 0 w 127"/>
                <a:gd name="T25" fmla="*/ 0 h 167"/>
                <a:gd name="T26" fmla="*/ 0 w 127"/>
                <a:gd name="T27" fmla="*/ 0 h 167"/>
                <a:gd name="T28" fmla="*/ 0 w 127"/>
                <a:gd name="T29" fmla="*/ 0 h 167"/>
                <a:gd name="T30" fmla="*/ 0 w 127"/>
                <a:gd name="T31" fmla="*/ 0 h 167"/>
                <a:gd name="T32" fmla="*/ 0 w 127"/>
                <a:gd name="T33" fmla="*/ 0 h 167"/>
                <a:gd name="T34" fmla="*/ 0 w 127"/>
                <a:gd name="T35" fmla="*/ 0 h 167"/>
                <a:gd name="T36" fmla="*/ 0 w 127"/>
                <a:gd name="T37" fmla="*/ 0 h 167"/>
                <a:gd name="T38" fmla="*/ 0 w 127"/>
                <a:gd name="T39" fmla="*/ 0 h 167"/>
                <a:gd name="T40" fmla="*/ 0 w 127"/>
                <a:gd name="T41" fmla="*/ 0 h 167"/>
                <a:gd name="T42" fmla="*/ 0 w 127"/>
                <a:gd name="T43" fmla="*/ 0 h 167"/>
                <a:gd name="T44" fmla="*/ 0 w 127"/>
                <a:gd name="T45" fmla="*/ 0 h 167"/>
                <a:gd name="T46" fmla="*/ 0 w 127"/>
                <a:gd name="T47" fmla="*/ 0 h 167"/>
                <a:gd name="T48" fmla="*/ 0 w 127"/>
                <a:gd name="T49" fmla="*/ 0 h 167"/>
                <a:gd name="T50" fmla="*/ 0 w 127"/>
                <a:gd name="T51" fmla="*/ 0 h 167"/>
                <a:gd name="T52" fmla="*/ 0 w 127"/>
                <a:gd name="T53" fmla="*/ 0 h 167"/>
                <a:gd name="T54" fmla="*/ 0 w 127"/>
                <a:gd name="T55" fmla="*/ 0 h 167"/>
                <a:gd name="T56" fmla="*/ 0 w 127"/>
                <a:gd name="T57" fmla="*/ 0 h 167"/>
                <a:gd name="T58" fmla="*/ 0 w 127"/>
                <a:gd name="T59" fmla="*/ 0 h 167"/>
                <a:gd name="T60" fmla="*/ 0 w 127"/>
                <a:gd name="T61" fmla="*/ 0 h 167"/>
                <a:gd name="T62" fmla="*/ 0 w 127"/>
                <a:gd name="T63" fmla="*/ 0 h 167"/>
                <a:gd name="T64" fmla="*/ 0 w 127"/>
                <a:gd name="T65" fmla="*/ 0 h 167"/>
                <a:gd name="T66" fmla="*/ 0 w 127"/>
                <a:gd name="T67" fmla="*/ 0 h 167"/>
                <a:gd name="T68" fmla="*/ 0 w 127"/>
                <a:gd name="T69" fmla="*/ 0 h 167"/>
                <a:gd name="T70" fmla="*/ 0 w 127"/>
                <a:gd name="T71" fmla="*/ 0 h 167"/>
                <a:gd name="T72" fmla="*/ 0 w 127"/>
                <a:gd name="T73" fmla="*/ 0 h 167"/>
                <a:gd name="T74" fmla="*/ 0 w 127"/>
                <a:gd name="T75" fmla="*/ 0 h 167"/>
                <a:gd name="T76" fmla="*/ 0 w 127"/>
                <a:gd name="T77" fmla="*/ 0 h 167"/>
                <a:gd name="T78" fmla="*/ 0 w 127"/>
                <a:gd name="T79" fmla="*/ 0 h 167"/>
                <a:gd name="T80" fmla="*/ 0 w 127"/>
                <a:gd name="T81" fmla="*/ 0 h 167"/>
                <a:gd name="T82" fmla="*/ 0 w 127"/>
                <a:gd name="T83" fmla="*/ 0 h 167"/>
                <a:gd name="T84" fmla="*/ 0 w 127"/>
                <a:gd name="T85" fmla="*/ 0 h 167"/>
                <a:gd name="T86" fmla="*/ 0 w 127"/>
                <a:gd name="T87" fmla="*/ 0 h 167"/>
                <a:gd name="T88" fmla="*/ 0 w 127"/>
                <a:gd name="T89" fmla="*/ 0 h 167"/>
                <a:gd name="T90" fmla="*/ 0 w 127"/>
                <a:gd name="T91" fmla="*/ 0 h 167"/>
                <a:gd name="T92" fmla="*/ 0 w 127"/>
                <a:gd name="T93" fmla="*/ 0 h 167"/>
                <a:gd name="T94" fmla="*/ 0 w 127"/>
                <a:gd name="T95" fmla="*/ 0 h 167"/>
                <a:gd name="T96" fmla="*/ 0 w 127"/>
                <a:gd name="T97" fmla="*/ 0 h 167"/>
                <a:gd name="T98" fmla="*/ 0 w 127"/>
                <a:gd name="T99" fmla="*/ 0 h 167"/>
                <a:gd name="T100" fmla="*/ 0 w 127"/>
                <a:gd name="T101" fmla="*/ 0 h 167"/>
                <a:gd name="T102" fmla="*/ 0 w 127"/>
                <a:gd name="T103" fmla="*/ 0 h 167"/>
                <a:gd name="T104" fmla="*/ 0 w 127"/>
                <a:gd name="T105" fmla="*/ 0 h 16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27"/>
                <a:gd name="T160" fmla="*/ 0 h 167"/>
                <a:gd name="T161" fmla="*/ 127 w 127"/>
                <a:gd name="T162" fmla="*/ 167 h 16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27" h="167">
                  <a:moveTo>
                    <a:pt x="56" y="45"/>
                  </a:moveTo>
                  <a:lnTo>
                    <a:pt x="57" y="59"/>
                  </a:lnTo>
                  <a:lnTo>
                    <a:pt x="57" y="74"/>
                  </a:lnTo>
                  <a:lnTo>
                    <a:pt x="60" y="88"/>
                  </a:lnTo>
                  <a:lnTo>
                    <a:pt x="69" y="97"/>
                  </a:lnTo>
                  <a:lnTo>
                    <a:pt x="75" y="92"/>
                  </a:lnTo>
                  <a:lnTo>
                    <a:pt x="81" y="89"/>
                  </a:lnTo>
                  <a:lnTo>
                    <a:pt x="88" y="86"/>
                  </a:lnTo>
                  <a:lnTo>
                    <a:pt x="96" y="85"/>
                  </a:lnTo>
                  <a:lnTo>
                    <a:pt x="105" y="86"/>
                  </a:lnTo>
                  <a:lnTo>
                    <a:pt x="113" y="90"/>
                  </a:lnTo>
                  <a:lnTo>
                    <a:pt x="121" y="94"/>
                  </a:lnTo>
                  <a:lnTo>
                    <a:pt x="127" y="101"/>
                  </a:lnTo>
                  <a:lnTo>
                    <a:pt x="126" y="108"/>
                  </a:lnTo>
                  <a:lnTo>
                    <a:pt x="121" y="111"/>
                  </a:lnTo>
                  <a:lnTo>
                    <a:pt x="114" y="112"/>
                  </a:lnTo>
                  <a:lnTo>
                    <a:pt x="109" y="114"/>
                  </a:lnTo>
                  <a:lnTo>
                    <a:pt x="100" y="113"/>
                  </a:lnTo>
                  <a:lnTo>
                    <a:pt x="94" y="115"/>
                  </a:lnTo>
                  <a:lnTo>
                    <a:pt x="88" y="120"/>
                  </a:lnTo>
                  <a:lnTo>
                    <a:pt x="82" y="124"/>
                  </a:lnTo>
                  <a:lnTo>
                    <a:pt x="74" y="134"/>
                  </a:lnTo>
                  <a:lnTo>
                    <a:pt x="70" y="144"/>
                  </a:lnTo>
                  <a:lnTo>
                    <a:pt x="68" y="156"/>
                  </a:lnTo>
                  <a:lnTo>
                    <a:pt x="66" y="167"/>
                  </a:lnTo>
                  <a:lnTo>
                    <a:pt x="57" y="167"/>
                  </a:lnTo>
                  <a:lnTo>
                    <a:pt x="50" y="161"/>
                  </a:lnTo>
                  <a:lnTo>
                    <a:pt x="44" y="153"/>
                  </a:lnTo>
                  <a:lnTo>
                    <a:pt x="39" y="146"/>
                  </a:lnTo>
                  <a:lnTo>
                    <a:pt x="35" y="132"/>
                  </a:lnTo>
                  <a:lnTo>
                    <a:pt x="35" y="117"/>
                  </a:lnTo>
                  <a:lnTo>
                    <a:pt x="32" y="104"/>
                  </a:lnTo>
                  <a:lnTo>
                    <a:pt x="26" y="91"/>
                  </a:lnTo>
                  <a:lnTo>
                    <a:pt x="19" y="85"/>
                  </a:lnTo>
                  <a:lnTo>
                    <a:pt x="11" y="81"/>
                  </a:lnTo>
                  <a:lnTo>
                    <a:pt x="4" y="76"/>
                  </a:lnTo>
                  <a:lnTo>
                    <a:pt x="0" y="68"/>
                  </a:lnTo>
                  <a:lnTo>
                    <a:pt x="1" y="55"/>
                  </a:lnTo>
                  <a:lnTo>
                    <a:pt x="7" y="45"/>
                  </a:lnTo>
                  <a:lnTo>
                    <a:pt x="13" y="36"/>
                  </a:lnTo>
                  <a:lnTo>
                    <a:pt x="11" y="23"/>
                  </a:lnTo>
                  <a:lnTo>
                    <a:pt x="8" y="18"/>
                  </a:lnTo>
                  <a:lnTo>
                    <a:pt x="6" y="14"/>
                  </a:lnTo>
                  <a:lnTo>
                    <a:pt x="5" y="9"/>
                  </a:lnTo>
                  <a:lnTo>
                    <a:pt x="6" y="5"/>
                  </a:lnTo>
                  <a:lnTo>
                    <a:pt x="9" y="1"/>
                  </a:lnTo>
                  <a:lnTo>
                    <a:pt x="15" y="0"/>
                  </a:lnTo>
                  <a:lnTo>
                    <a:pt x="20" y="1"/>
                  </a:lnTo>
                  <a:lnTo>
                    <a:pt x="24" y="3"/>
                  </a:lnTo>
                  <a:lnTo>
                    <a:pt x="35" y="13"/>
                  </a:lnTo>
                  <a:lnTo>
                    <a:pt x="42" y="22"/>
                  </a:lnTo>
                  <a:lnTo>
                    <a:pt x="49" y="33"/>
                  </a:lnTo>
                  <a:lnTo>
                    <a:pt x="56" y="4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08" name="Freeform 863"/>
            <p:cNvSpPr>
              <a:spLocks/>
            </p:cNvSpPr>
            <p:nvPr/>
          </p:nvSpPr>
          <p:spPr bwMode="auto">
            <a:xfrm flipH="1">
              <a:off x="8840" y="1827"/>
              <a:ext cx="8" cy="6"/>
            </a:xfrm>
            <a:custGeom>
              <a:avLst/>
              <a:gdLst>
                <a:gd name="T0" fmla="*/ 0 w 102"/>
                <a:gd name="T1" fmla="*/ 0 h 53"/>
                <a:gd name="T2" fmla="*/ 0 w 102"/>
                <a:gd name="T3" fmla="*/ 0 h 53"/>
                <a:gd name="T4" fmla="*/ 0 w 102"/>
                <a:gd name="T5" fmla="*/ 0 h 53"/>
                <a:gd name="T6" fmla="*/ 0 w 102"/>
                <a:gd name="T7" fmla="*/ 0 h 53"/>
                <a:gd name="T8" fmla="*/ 0 w 102"/>
                <a:gd name="T9" fmla="*/ 0 h 53"/>
                <a:gd name="T10" fmla="*/ 0 w 102"/>
                <a:gd name="T11" fmla="*/ 0 h 53"/>
                <a:gd name="T12" fmla="*/ 0 w 102"/>
                <a:gd name="T13" fmla="*/ 0 h 53"/>
                <a:gd name="T14" fmla="*/ 0 w 102"/>
                <a:gd name="T15" fmla="*/ 0 h 53"/>
                <a:gd name="T16" fmla="*/ 0 w 102"/>
                <a:gd name="T17" fmla="*/ 0 h 53"/>
                <a:gd name="T18" fmla="*/ 0 w 102"/>
                <a:gd name="T19" fmla="*/ 0 h 53"/>
                <a:gd name="T20" fmla="*/ 0 w 102"/>
                <a:gd name="T21" fmla="*/ 0 h 53"/>
                <a:gd name="T22" fmla="*/ 0 w 102"/>
                <a:gd name="T23" fmla="*/ 0 h 53"/>
                <a:gd name="T24" fmla="*/ 0 w 102"/>
                <a:gd name="T25" fmla="*/ 0 h 53"/>
                <a:gd name="T26" fmla="*/ 0 w 102"/>
                <a:gd name="T27" fmla="*/ 0 h 53"/>
                <a:gd name="T28" fmla="*/ 0 w 102"/>
                <a:gd name="T29" fmla="*/ 0 h 53"/>
                <a:gd name="T30" fmla="*/ 0 w 102"/>
                <a:gd name="T31" fmla="*/ 0 h 53"/>
                <a:gd name="T32" fmla="*/ 0 w 102"/>
                <a:gd name="T33" fmla="*/ 0 h 53"/>
                <a:gd name="T34" fmla="*/ 0 w 102"/>
                <a:gd name="T35" fmla="*/ 0 h 53"/>
                <a:gd name="T36" fmla="*/ 0 w 102"/>
                <a:gd name="T37" fmla="*/ 0 h 53"/>
                <a:gd name="T38" fmla="*/ 0 w 102"/>
                <a:gd name="T39" fmla="*/ 0 h 53"/>
                <a:gd name="T40" fmla="*/ 0 w 102"/>
                <a:gd name="T41" fmla="*/ 0 h 53"/>
                <a:gd name="T42" fmla="*/ 0 w 102"/>
                <a:gd name="T43" fmla="*/ 0 h 53"/>
                <a:gd name="T44" fmla="*/ 0 w 102"/>
                <a:gd name="T45" fmla="*/ 0 h 53"/>
                <a:gd name="T46" fmla="*/ 0 w 102"/>
                <a:gd name="T47" fmla="*/ 0 h 53"/>
                <a:gd name="T48" fmla="*/ 0 w 102"/>
                <a:gd name="T49" fmla="*/ 0 h 53"/>
                <a:gd name="T50" fmla="*/ 0 w 102"/>
                <a:gd name="T51" fmla="*/ 0 h 53"/>
                <a:gd name="T52" fmla="*/ 0 w 102"/>
                <a:gd name="T53" fmla="*/ 0 h 53"/>
                <a:gd name="T54" fmla="*/ 0 w 102"/>
                <a:gd name="T55" fmla="*/ 0 h 53"/>
                <a:gd name="T56" fmla="*/ 0 w 102"/>
                <a:gd name="T57" fmla="*/ 0 h 53"/>
                <a:gd name="T58" fmla="*/ 0 w 102"/>
                <a:gd name="T59" fmla="*/ 0 h 53"/>
                <a:gd name="T60" fmla="*/ 0 w 102"/>
                <a:gd name="T61" fmla="*/ 0 h 53"/>
                <a:gd name="T62" fmla="*/ 0 w 102"/>
                <a:gd name="T63" fmla="*/ 0 h 53"/>
                <a:gd name="T64" fmla="*/ 0 w 102"/>
                <a:gd name="T65" fmla="*/ 0 h 5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02"/>
                <a:gd name="T100" fmla="*/ 0 h 53"/>
                <a:gd name="T101" fmla="*/ 102 w 102"/>
                <a:gd name="T102" fmla="*/ 53 h 5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02" h="53">
                  <a:moveTo>
                    <a:pt x="101" y="39"/>
                  </a:moveTo>
                  <a:lnTo>
                    <a:pt x="102" y="43"/>
                  </a:lnTo>
                  <a:lnTo>
                    <a:pt x="102" y="46"/>
                  </a:lnTo>
                  <a:lnTo>
                    <a:pt x="101" y="50"/>
                  </a:lnTo>
                  <a:lnTo>
                    <a:pt x="98" y="53"/>
                  </a:lnTo>
                  <a:lnTo>
                    <a:pt x="92" y="50"/>
                  </a:lnTo>
                  <a:lnTo>
                    <a:pt x="87" y="44"/>
                  </a:lnTo>
                  <a:lnTo>
                    <a:pt x="82" y="38"/>
                  </a:lnTo>
                  <a:lnTo>
                    <a:pt x="75" y="35"/>
                  </a:lnTo>
                  <a:lnTo>
                    <a:pt x="67" y="32"/>
                  </a:lnTo>
                  <a:lnTo>
                    <a:pt x="59" y="30"/>
                  </a:lnTo>
                  <a:lnTo>
                    <a:pt x="51" y="29"/>
                  </a:lnTo>
                  <a:lnTo>
                    <a:pt x="42" y="27"/>
                  </a:lnTo>
                  <a:lnTo>
                    <a:pt x="34" y="27"/>
                  </a:lnTo>
                  <a:lnTo>
                    <a:pt x="26" y="28"/>
                  </a:lnTo>
                  <a:lnTo>
                    <a:pt x="18" y="30"/>
                  </a:lnTo>
                  <a:lnTo>
                    <a:pt x="11" y="35"/>
                  </a:lnTo>
                  <a:lnTo>
                    <a:pt x="7" y="34"/>
                  </a:lnTo>
                  <a:lnTo>
                    <a:pt x="4" y="30"/>
                  </a:lnTo>
                  <a:lnTo>
                    <a:pt x="3" y="27"/>
                  </a:lnTo>
                  <a:lnTo>
                    <a:pt x="0" y="23"/>
                  </a:lnTo>
                  <a:lnTo>
                    <a:pt x="3" y="15"/>
                  </a:lnTo>
                  <a:lnTo>
                    <a:pt x="6" y="8"/>
                  </a:lnTo>
                  <a:lnTo>
                    <a:pt x="12" y="4"/>
                  </a:lnTo>
                  <a:lnTo>
                    <a:pt x="19" y="0"/>
                  </a:lnTo>
                  <a:lnTo>
                    <a:pt x="31" y="0"/>
                  </a:lnTo>
                  <a:lnTo>
                    <a:pt x="43" y="1"/>
                  </a:lnTo>
                  <a:lnTo>
                    <a:pt x="54" y="4"/>
                  </a:lnTo>
                  <a:lnTo>
                    <a:pt x="66" y="7"/>
                  </a:lnTo>
                  <a:lnTo>
                    <a:pt x="76" y="13"/>
                  </a:lnTo>
                  <a:lnTo>
                    <a:pt x="86" y="20"/>
                  </a:lnTo>
                  <a:lnTo>
                    <a:pt x="94" y="29"/>
                  </a:lnTo>
                  <a:lnTo>
                    <a:pt x="101" y="3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09" name="Freeform 864"/>
            <p:cNvSpPr>
              <a:spLocks/>
            </p:cNvSpPr>
            <p:nvPr/>
          </p:nvSpPr>
          <p:spPr bwMode="auto">
            <a:xfrm flipH="1">
              <a:off x="8844" y="1829"/>
              <a:ext cx="11" cy="27"/>
            </a:xfrm>
            <a:custGeom>
              <a:avLst/>
              <a:gdLst>
                <a:gd name="T0" fmla="*/ 0 w 133"/>
                <a:gd name="T1" fmla="*/ 0 h 219"/>
                <a:gd name="T2" fmla="*/ 0 w 133"/>
                <a:gd name="T3" fmla="*/ 0 h 219"/>
                <a:gd name="T4" fmla="*/ 0 w 133"/>
                <a:gd name="T5" fmla="*/ 0 h 219"/>
                <a:gd name="T6" fmla="*/ 0 w 133"/>
                <a:gd name="T7" fmla="*/ 0 h 219"/>
                <a:gd name="T8" fmla="*/ 0 w 133"/>
                <a:gd name="T9" fmla="*/ 0 h 219"/>
                <a:gd name="T10" fmla="*/ 0 w 133"/>
                <a:gd name="T11" fmla="*/ 0 h 219"/>
                <a:gd name="T12" fmla="*/ 0 w 133"/>
                <a:gd name="T13" fmla="*/ 0 h 219"/>
                <a:gd name="T14" fmla="*/ 0 w 133"/>
                <a:gd name="T15" fmla="*/ 0 h 219"/>
                <a:gd name="T16" fmla="*/ 0 w 133"/>
                <a:gd name="T17" fmla="*/ 0 h 219"/>
                <a:gd name="T18" fmla="*/ 0 w 133"/>
                <a:gd name="T19" fmla="*/ 0 h 219"/>
                <a:gd name="T20" fmla="*/ 0 w 133"/>
                <a:gd name="T21" fmla="*/ 0 h 219"/>
                <a:gd name="T22" fmla="*/ 0 w 133"/>
                <a:gd name="T23" fmla="*/ 0 h 219"/>
                <a:gd name="T24" fmla="*/ 0 w 133"/>
                <a:gd name="T25" fmla="*/ 0 h 219"/>
                <a:gd name="T26" fmla="*/ 0 w 133"/>
                <a:gd name="T27" fmla="*/ 0 h 219"/>
                <a:gd name="T28" fmla="*/ 0 w 133"/>
                <a:gd name="T29" fmla="*/ 0 h 219"/>
                <a:gd name="T30" fmla="*/ 0 w 133"/>
                <a:gd name="T31" fmla="*/ 0 h 219"/>
                <a:gd name="T32" fmla="*/ 0 w 133"/>
                <a:gd name="T33" fmla="*/ 0 h 219"/>
                <a:gd name="T34" fmla="*/ 0 w 133"/>
                <a:gd name="T35" fmla="*/ 0 h 219"/>
                <a:gd name="T36" fmla="*/ 0 w 133"/>
                <a:gd name="T37" fmla="*/ 0 h 219"/>
                <a:gd name="T38" fmla="*/ 0 w 133"/>
                <a:gd name="T39" fmla="*/ 0 h 219"/>
                <a:gd name="T40" fmla="*/ 0 w 133"/>
                <a:gd name="T41" fmla="*/ 0 h 219"/>
                <a:gd name="T42" fmla="*/ 0 w 133"/>
                <a:gd name="T43" fmla="*/ 0 h 219"/>
                <a:gd name="T44" fmla="*/ 0 w 133"/>
                <a:gd name="T45" fmla="*/ 0 h 219"/>
                <a:gd name="T46" fmla="*/ 0 w 133"/>
                <a:gd name="T47" fmla="*/ 0 h 219"/>
                <a:gd name="T48" fmla="*/ 0 w 133"/>
                <a:gd name="T49" fmla="*/ 0 h 219"/>
                <a:gd name="T50" fmla="*/ 0 w 133"/>
                <a:gd name="T51" fmla="*/ 0 h 219"/>
                <a:gd name="T52" fmla="*/ 0 w 133"/>
                <a:gd name="T53" fmla="*/ 0 h 219"/>
                <a:gd name="T54" fmla="*/ 0 w 133"/>
                <a:gd name="T55" fmla="*/ 0 h 219"/>
                <a:gd name="T56" fmla="*/ 0 w 133"/>
                <a:gd name="T57" fmla="*/ 0 h 219"/>
                <a:gd name="T58" fmla="*/ 0 w 133"/>
                <a:gd name="T59" fmla="*/ 0 h 219"/>
                <a:gd name="T60" fmla="*/ 0 w 133"/>
                <a:gd name="T61" fmla="*/ 0 h 219"/>
                <a:gd name="T62" fmla="*/ 0 w 133"/>
                <a:gd name="T63" fmla="*/ 0 h 219"/>
                <a:gd name="T64" fmla="*/ 0 w 133"/>
                <a:gd name="T65" fmla="*/ 0 h 219"/>
                <a:gd name="T66" fmla="*/ 0 w 133"/>
                <a:gd name="T67" fmla="*/ 0 h 219"/>
                <a:gd name="T68" fmla="*/ 0 w 133"/>
                <a:gd name="T69" fmla="*/ 0 h 219"/>
                <a:gd name="T70" fmla="*/ 0 w 133"/>
                <a:gd name="T71" fmla="*/ 0 h 219"/>
                <a:gd name="T72" fmla="*/ 0 w 133"/>
                <a:gd name="T73" fmla="*/ 0 h 219"/>
                <a:gd name="T74" fmla="*/ 0 w 133"/>
                <a:gd name="T75" fmla="*/ 0 h 219"/>
                <a:gd name="T76" fmla="*/ 0 w 133"/>
                <a:gd name="T77" fmla="*/ 0 h 219"/>
                <a:gd name="T78" fmla="*/ 0 w 133"/>
                <a:gd name="T79" fmla="*/ 0 h 219"/>
                <a:gd name="T80" fmla="*/ 0 w 133"/>
                <a:gd name="T81" fmla="*/ 0 h 219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33"/>
                <a:gd name="T124" fmla="*/ 0 h 219"/>
                <a:gd name="T125" fmla="*/ 133 w 133"/>
                <a:gd name="T126" fmla="*/ 219 h 219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33" h="219">
                  <a:moveTo>
                    <a:pt x="20" y="30"/>
                  </a:moveTo>
                  <a:lnTo>
                    <a:pt x="28" y="65"/>
                  </a:lnTo>
                  <a:lnTo>
                    <a:pt x="33" y="102"/>
                  </a:lnTo>
                  <a:lnTo>
                    <a:pt x="40" y="139"/>
                  </a:lnTo>
                  <a:lnTo>
                    <a:pt x="51" y="174"/>
                  </a:lnTo>
                  <a:lnTo>
                    <a:pt x="60" y="181"/>
                  </a:lnTo>
                  <a:lnTo>
                    <a:pt x="69" y="184"/>
                  </a:lnTo>
                  <a:lnTo>
                    <a:pt x="80" y="185"/>
                  </a:lnTo>
                  <a:lnTo>
                    <a:pt x="91" y="183"/>
                  </a:lnTo>
                  <a:lnTo>
                    <a:pt x="101" y="181"/>
                  </a:lnTo>
                  <a:lnTo>
                    <a:pt x="112" y="178"/>
                  </a:lnTo>
                  <a:lnTo>
                    <a:pt x="121" y="175"/>
                  </a:lnTo>
                  <a:lnTo>
                    <a:pt x="130" y="173"/>
                  </a:lnTo>
                  <a:lnTo>
                    <a:pt x="133" y="176"/>
                  </a:lnTo>
                  <a:lnTo>
                    <a:pt x="133" y="179"/>
                  </a:lnTo>
                  <a:lnTo>
                    <a:pt x="130" y="183"/>
                  </a:lnTo>
                  <a:lnTo>
                    <a:pt x="128" y="186"/>
                  </a:lnTo>
                  <a:lnTo>
                    <a:pt x="120" y="194"/>
                  </a:lnTo>
                  <a:lnTo>
                    <a:pt x="112" y="201"/>
                  </a:lnTo>
                  <a:lnTo>
                    <a:pt x="103" y="206"/>
                  </a:lnTo>
                  <a:lnTo>
                    <a:pt x="93" y="211"/>
                  </a:lnTo>
                  <a:lnTo>
                    <a:pt x="83" y="215"/>
                  </a:lnTo>
                  <a:lnTo>
                    <a:pt x="73" y="218"/>
                  </a:lnTo>
                  <a:lnTo>
                    <a:pt x="61" y="219"/>
                  </a:lnTo>
                  <a:lnTo>
                    <a:pt x="50" y="219"/>
                  </a:lnTo>
                  <a:lnTo>
                    <a:pt x="35" y="212"/>
                  </a:lnTo>
                  <a:lnTo>
                    <a:pt x="24" y="201"/>
                  </a:lnTo>
                  <a:lnTo>
                    <a:pt x="18" y="189"/>
                  </a:lnTo>
                  <a:lnTo>
                    <a:pt x="14" y="174"/>
                  </a:lnTo>
                  <a:lnTo>
                    <a:pt x="12" y="159"/>
                  </a:lnTo>
                  <a:lnTo>
                    <a:pt x="10" y="143"/>
                  </a:lnTo>
                  <a:lnTo>
                    <a:pt x="9" y="128"/>
                  </a:lnTo>
                  <a:lnTo>
                    <a:pt x="6" y="114"/>
                  </a:lnTo>
                  <a:lnTo>
                    <a:pt x="6" y="86"/>
                  </a:lnTo>
                  <a:lnTo>
                    <a:pt x="5" y="59"/>
                  </a:lnTo>
                  <a:lnTo>
                    <a:pt x="2" y="32"/>
                  </a:lnTo>
                  <a:lnTo>
                    <a:pt x="0" y="4"/>
                  </a:lnTo>
                  <a:lnTo>
                    <a:pt x="9" y="0"/>
                  </a:lnTo>
                  <a:lnTo>
                    <a:pt x="14" y="7"/>
                  </a:lnTo>
                  <a:lnTo>
                    <a:pt x="16" y="19"/>
                  </a:lnTo>
                  <a:lnTo>
                    <a:pt x="20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10" name="Freeform 865"/>
            <p:cNvSpPr>
              <a:spLocks/>
            </p:cNvSpPr>
            <p:nvPr/>
          </p:nvSpPr>
          <p:spPr bwMode="auto">
            <a:xfrm flipH="1">
              <a:off x="8858" y="1830"/>
              <a:ext cx="4" cy="7"/>
            </a:xfrm>
            <a:custGeom>
              <a:avLst/>
              <a:gdLst>
                <a:gd name="T0" fmla="*/ 0 w 51"/>
                <a:gd name="T1" fmla="*/ 0 h 61"/>
                <a:gd name="T2" fmla="*/ 0 w 51"/>
                <a:gd name="T3" fmla="*/ 0 h 61"/>
                <a:gd name="T4" fmla="*/ 0 w 51"/>
                <a:gd name="T5" fmla="*/ 0 h 61"/>
                <a:gd name="T6" fmla="*/ 0 w 51"/>
                <a:gd name="T7" fmla="*/ 0 h 61"/>
                <a:gd name="T8" fmla="*/ 0 w 51"/>
                <a:gd name="T9" fmla="*/ 0 h 61"/>
                <a:gd name="T10" fmla="*/ 0 w 51"/>
                <a:gd name="T11" fmla="*/ 0 h 61"/>
                <a:gd name="T12" fmla="*/ 0 w 51"/>
                <a:gd name="T13" fmla="*/ 0 h 61"/>
                <a:gd name="T14" fmla="*/ 0 w 51"/>
                <a:gd name="T15" fmla="*/ 0 h 61"/>
                <a:gd name="T16" fmla="*/ 0 w 51"/>
                <a:gd name="T17" fmla="*/ 0 h 61"/>
                <a:gd name="T18" fmla="*/ 0 w 51"/>
                <a:gd name="T19" fmla="*/ 0 h 61"/>
                <a:gd name="T20" fmla="*/ 0 w 51"/>
                <a:gd name="T21" fmla="*/ 0 h 61"/>
                <a:gd name="T22" fmla="*/ 0 w 51"/>
                <a:gd name="T23" fmla="*/ 0 h 61"/>
                <a:gd name="T24" fmla="*/ 0 w 51"/>
                <a:gd name="T25" fmla="*/ 0 h 61"/>
                <a:gd name="T26" fmla="*/ 0 w 51"/>
                <a:gd name="T27" fmla="*/ 0 h 61"/>
                <a:gd name="T28" fmla="*/ 0 w 51"/>
                <a:gd name="T29" fmla="*/ 0 h 61"/>
                <a:gd name="T30" fmla="*/ 0 w 51"/>
                <a:gd name="T31" fmla="*/ 0 h 61"/>
                <a:gd name="T32" fmla="*/ 0 w 51"/>
                <a:gd name="T33" fmla="*/ 0 h 61"/>
                <a:gd name="T34" fmla="*/ 0 w 51"/>
                <a:gd name="T35" fmla="*/ 0 h 61"/>
                <a:gd name="T36" fmla="*/ 0 w 51"/>
                <a:gd name="T37" fmla="*/ 0 h 61"/>
                <a:gd name="T38" fmla="*/ 0 w 51"/>
                <a:gd name="T39" fmla="*/ 0 h 61"/>
                <a:gd name="T40" fmla="*/ 0 w 51"/>
                <a:gd name="T41" fmla="*/ 0 h 61"/>
                <a:gd name="T42" fmla="*/ 0 w 51"/>
                <a:gd name="T43" fmla="*/ 0 h 61"/>
                <a:gd name="T44" fmla="*/ 0 w 51"/>
                <a:gd name="T45" fmla="*/ 0 h 61"/>
                <a:gd name="T46" fmla="*/ 0 w 51"/>
                <a:gd name="T47" fmla="*/ 0 h 61"/>
                <a:gd name="T48" fmla="*/ 0 w 51"/>
                <a:gd name="T49" fmla="*/ 0 h 61"/>
                <a:gd name="T50" fmla="*/ 0 w 51"/>
                <a:gd name="T51" fmla="*/ 0 h 61"/>
                <a:gd name="T52" fmla="*/ 0 w 51"/>
                <a:gd name="T53" fmla="*/ 0 h 61"/>
                <a:gd name="T54" fmla="*/ 0 w 51"/>
                <a:gd name="T55" fmla="*/ 0 h 61"/>
                <a:gd name="T56" fmla="*/ 0 w 51"/>
                <a:gd name="T57" fmla="*/ 0 h 61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1"/>
                <a:gd name="T88" fmla="*/ 0 h 61"/>
                <a:gd name="T89" fmla="*/ 51 w 51"/>
                <a:gd name="T90" fmla="*/ 61 h 61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1" h="61">
                  <a:moveTo>
                    <a:pt x="51" y="6"/>
                  </a:moveTo>
                  <a:lnTo>
                    <a:pt x="49" y="13"/>
                  </a:lnTo>
                  <a:lnTo>
                    <a:pt x="44" y="18"/>
                  </a:lnTo>
                  <a:lnTo>
                    <a:pt x="38" y="21"/>
                  </a:lnTo>
                  <a:lnTo>
                    <a:pt x="32" y="25"/>
                  </a:lnTo>
                  <a:lnTo>
                    <a:pt x="26" y="33"/>
                  </a:lnTo>
                  <a:lnTo>
                    <a:pt x="24" y="41"/>
                  </a:lnTo>
                  <a:lnTo>
                    <a:pt x="23" y="50"/>
                  </a:lnTo>
                  <a:lnTo>
                    <a:pt x="23" y="59"/>
                  </a:lnTo>
                  <a:lnTo>
                    <a:pt x="19" y="61"/>
                  </a:lnTo>
                  <a:lnTo>
                    <a:pt x="16" y="61"/>
                  </a:lnTo>
                  <a:lnTo>
                    <a:pt x="12" y="61"/>
                  </a:lnTo>
                  <a:lnTo>
                    <a:pt x="9" y="60"/>
                  </a:lnTo>
                  <a:lnTo>
                    <a:pt x="4" y="53"/>
                  </a:lnTo>
                  <a:lnTo>
                    <a:pt x="2" y="45"/>
                  </a:lnTo>
                  <a:lnTo>
                    <a:pt x="0" y="37"/>
                  </a:lnTo>
                  <a:lnTo>
                    <a:pt x="1" y="29"/>
                  </a:lnTo>
                  <a:lnTo>
                    <a:pt x="3" y="23"/>
                  </a:lnTo>
                  <a:lnTo>
                    <a:pt x="7" y="19"/>
                  </a:lnTo>
                  <a:lnTo>
                    <a:pt x="11" y="14"/>
                  </a:lnTo>
                  <a:lnTo>
                    <a:pt x="16" y="10"/>
                  </a:lnTo>
                  <a:lnTo>
                    <a:pt x="21" y="6"/>
                  </a:lnTo>
                  <a:lnTo>
                    <a:pt x="26" y="3"/>
                  </a:lnTo>
                  <a:lnTo>
                    <a:pt x="32" y="2"/>
                  </a:lnTo>
                  <a:lnTo>
                    <a:pt x="38" y="0"/>
                  </a:lnTo>
                  <a:lnTo>
                    <a:pt x="41" y="0"/>
                  </a:lnTo>
                  <a:lnTo>
                    <a:pt x="45" y="2"/>
                  </a:lnTo>
                  <a:lnTo>
                    <a:pt x="48" y="4"/>
                  </a:lnTo>
                  <a:lnTo>
                    <a:pt x="51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11" name="Freeform 866"/>
            <p:cNvSpPr>
              <a:spLocks/>
            </p:cNvSpPr>
            <p:nvPr/>
          </p:nvSpPr>
          <p:spPr bwMode="auto">
            <a:xfrm flipH="1">
              <a:off x="8842" y="1834"/>
              <a:ext cx="5" cy="4"/>
            </a:xfrm>
            <a:custGeom>
              <a:avLst/>
              <a:gdLst>
                <a:gd name="T0" fmla="*/ 0 w 69"/>
                <a:gd name="T1" fmla="*/ 0 h 34"/>
                <a:gd name="T2" fmla="*/ 0 w 69"/>
                <a:gd name="T3" fmla="*/ 0 h 34"/>
                <a:gd name="T4" fmla="*/ 0 w 69"/>
                <a:gd name="T5" fmla="*/ 0 h 34"/>
                <a:gd name="T6" fmla="*/ 0 w 69"/>
                <a:gd name="T7" fmla="*/ 0 h 34"/>
                <a:gd name="T8" fmla="*/ 0 w 69"/>
                <a:gd name="T9" fmla="*/ 0 h 34"/>
                <a:gd name="T10" fmla="*/ 0 w 69"/>
                <a:gd name="T11" fmla="*/ 0 h 34"/>
                <a:gd name="T12" fmla="*/ 0 w 69"/>
                <a:gd name="T13" fmla="*/ 0 h 34"/>
                <a:gd name="T14" fmla="*/ 0 w 69"/>
                <a:gd name="T15" fmla="*/ 0 h 34"/>
                <a:gd name="T16" fmla="*/ 0 w 69"/>
                <a:gd name="T17" fmla="*/ 0 h 34"/>
                <a:gd name="T18" fmla="*/ 0 w 69"/>
                <a:gd name="T19" fmla="*/ 0 h 34"/>
                <a:gd name="T20" fmla="*/ 0 w 69"/>
                <a:gd name="T21" fmla="*/ 0 h 34"/>
                <a:gd name="T22" fmla="*/ 0 w 69"/>
                <a:gd name="T23" fmla="*/ 0 h 34"/>
                <a:gd name="T24" fmla="*/ 0 w 69"/>
                <a:gd name="T25" fmla="*/ 0 h 34"/>
                <a:gd name="T26" fmla="*/ 0 w 69"/>
                <a:gd name="T27" fmla="*/ 0 h 34"/>
                <a:gd name="T28" fmla="*/ 0 w 69"/>
                <a:gd name="T29" fmla="*/ 0 h 34"/>
                <a:gd name="T30" fmla="*/ 0 w 69"/>
                <a:gd name="T31" fmla="*/ 0 h 34"/>
                <a:gd name="T32" fmla="*/ 0 w 69"/>
                <a:gd name="T33" fmla="*/ 0 h 34"/>
                <a:gd name="T34" fmla="*/ 0 w 69"/>
                <a:gd name="T35" fmla="*/ 0 h 34"/>
                <a:gd name="T36" fmla="*/ 0 w 69"/>
                <a:gd name="T37" fmla="*/ 0 h 34"/>
                <a:gd name="T38" fmla="*/ 0 w 69"/>
                <a:gd name="T39" fmla="*/ 0 h 34"/>
                <a:gd name="T40" fmla="*/ 0 w 69"/>
                <a:gd name="T41" fmla="*/ 0 h 34"/>
                <a:gd name="T42" fmla="*/ 0 w 69"/>
                <a:gd name="T43" fmla="*/ 0 h 34"/>
                <a:gd name="T44" fmla="*/ 0 w 69"/>
                <a:gd name="T45" fmla="*/ 0 h 34"/>
                <a:gd name="T46" fmla="*/ 0 w 69"/>
                <a:gd name="T47" fmla="*/ 0 h 34"/>
                <a:gd name="T48" fmla="*/ 0 w 69"/>
                <a:gd name="T49" fmla="*/ 0 h 34"/>
                <a:gd name="T50" fmla="*/ 0 w 69"/>
                <a:gd name="T51" fmla="*/ 0 h 34"/>
                <a:gd name="T52" fmla="*/ 0 w 69"/>
                <a:gd name="T53" fmla="*/ 0 h 34"/>
                <a:gd name="T54" fmla="*/ 0 w 69"/>
                <a:gd name="T55" fmla="*/ 0 h 34"/>
                <a:gd name="T56" fmla="*/ 0 w 69"/>
                <a:gd name="T57" fmla="*/ 0 h 34"/>
                <a:gd name="T58" fmla="*/ 0 w 69"/>
                <a:gd name="T59" fmla="*/ 0 h 34"/>
                <a:gd name="T60" fmla="*/ 0 w 69"/>
                <a:gd name="T61" fmla="*/ 0 h 34"/>
                <a:gd name="T62" fmla="*/ 0 w 69"/>
                <a:gd name="T63" fmla="*/ 0 h 34"/>
                <a:gd name="T64" fmla="*/ 0 w 69"/>
                <a:gd name="T65" fmla="*/ 0 h 3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34"/>
                <a:gd name="T101" fmla="*/ 69 w 69"/>
                <a:gd name="T102" fmla="*/ 34 h 34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34">
                  <a:moveTo>
                    <a:pt x="42" y="2"/>
                  </a:moveTo>
                  <a:lnTo>
                    <a:pt x="45" y="3"/>
                  </a:lnTo>
                  <a:lnTo>
                    <a:pt x="47" y="3"/>
                  </a:lnTo>
                  <a:lnTo>
                    <a:pt x="50" y="3"/>
                  </a:lnTo>
                  <a:lnTo>
                    <a:pt x="53" y="4"/>
                  </a:lnTo>
                  <a:lnTo>
                    <a:pt x="57" y="6"/>
                  </a:lnTo>
                  <a:lnTo>
                    <a:pt x="62" y="8"/>
                  </a:lnTo>
                  <a:lnTo>
                    <a:pt x="65" y="11"/>
                  </a:lnTo>
                  <a:lnTo>
                    <a:pt x="69" y="14"/>
                  </a:lnTo>
                  <a:lnTo>
                    <a:pt x="69" y="19"/>
                  </a:lnTo>
                  <a:lnTo>
                    <a:pt x="69" y="25"/>
                  </a:lnTo>
                  <a:lnTo>
                    <a:pt x="67" y="29"/>
                  </a:lnTo>
                  <a:lnTo>
                    <a:pt x="64" y="34"/>
                  </a:lnTo>
                  <a:lnTo>
                    <a:pt x="59" y="30"/>
                  </a:lnTo>
                  <a:lnTo>
                    <a:pt x="53" y="28"/>
                  </a:lnTo>
                  <a:lnTo>
                    <a:pt x="46" y="26"/>
                  </a:lnTo>
                  <a:lnTo>
                    <a:pt x="39" y="25"/>
                  </a:lnTo>
                  <a:lnTo>
                    <a:pt x="32" y="25"/>
                  </a:lnTo>
                  <a:lnTo>
                    <a:pt x="26" y="26"/>
                  </a:lnTo>
                  <a:lnTo>
                    <a:pt x="19" y="27"/>
                  </a:lnTo>
                  <a:lnTo>
                    <a:pt x="12" y="30"/>
                  </a:lnTo>
                  <a:lnTo>
                    <a:pt x="8" y="29"/>
                  </a:lnTo>
                  <a:lnTo>
                    <a:pt x="4" y="28"/>
                  </a:lnTo>
                  <a:lnTo>
                    <a:pt x="1" y="27"/>
                  </a:lnTo>
                  <a:lnTo>
                    <a:pt x="0" y="22"/>
                  </a:lnTo>
                  <a:lnTo>
                    <a:pt x="2" y="15"/>
                  </a:lnTo>
                  <a:lnTo>
                    <a:pt x="7" y="11"/>
                  </a:lnTo>
                  <a:lnTo>
                    <a:pt x="12" y="6"/>
                  </a:lnTo>
                  <a:lnTo>
                    <a:pt x="19" y="4"/>
                  </a:lnTo>
                  <a:lnTo>
                    <a:pt x="25" y="3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42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12" name="Freeform 867"/>
            <p:cNvSpPr>
              <a:spLocks/>
            </p:cNvSpPr>
            <p:nvPr/>
          </p:nvSpPr>
          <p:spPr bwMode="auto">
            <a:xfrm flipH="1">
              <a:off x="8855" y="1837"/>
              <a:ext cx="5" cy="5"/>
            </a:xfrm>
            <a:custGeom>
              <a:avLst/>
              <a:gdLst>
                <a:gd name="T0" fmla="*/ 0 w 62"/>
                <a:gd name="T1" fmla="*/ 0 h 41"/>
                <a:gd name="T2" fmla="*/ 0 w 62"/>
                <a:gd name="T3" fmla="*/ 0 h 41"/>
                <a:gd name="T4" fmla="*/ 0 w 62"/>
                <a:gd name="T5" fmla="*/ 0 h 41"/>
                <a:gd name="T6" fmla="*/ 0 w 62"/>
                <a:gd name="T7" fmla="*/ 0 h 41"/>
                <a:gd name="T8" fmla="*/ 0 w 62"/>
                <a:gd name="T9" fmla="*/ 0 h 41"/>
                <a:gd name="T10" fmla="*/ 0 w 62"/>
                <a:gd name="T11" fmla="*/ 0 h 41"/>
                <a:gd name="T12" fmla="*/ 0 w 62"/>
                <a:gd name="T13" fmla="*/ 0 h 41"/>
                <a:gd name="T14" fmla="*/ 0 w 62"/>
                <a:gd name="T15" fmla="*/ 0 h 41"/>
                <a:gd name="T16" fmla="*/ 0 w 62"/>
                <a:gd name="T17" fmla="*/ 0 h 41"/>
                <a:gd name="T18" fmla="*/ 0 w 62"/>
                <a:gd name="T19" fmla="*/ 0 h 41"/>
                <a:gd name="T20" fmla="*/ 0 w 62"/>
                <a:gd name="T21" fmla="*/ 0 h 41"/>
                <a:gd name="T22" fmla="*/ 0 w 62"/>
                <a:gd name="T23" fmla="*/ 0 h 41"/>
                <a:gd name="T24" fmla="*/ 0 w 62"/>
                <a:gd name="T25" fmla="*/ 0 h 41"/>
                <a:gd name="T26" fmla="*/ 0 w 62"/>
                <a:gd name="T27" fmla="*/ 0 h 41"/>
                <a:gd name="T28" fmla="*/ 0 w 62"/>
                <a:gd name="T29" fmla="*/ 0 h 41"/>
                <a:gd name="T30" fmla="*/ 0 w 62"/>
                <a:gd name="T31" fmla="*/ 0 h 41"/>
                <a:gd name="T32" fmla="*/ 0 w 62"/>
                <a:gd name="T33" fmla="*/ 0 h 41"/>
                <a:gd name="T34" fmla="*/ 0 w 62"/>
                <a:gd name="T35" fmla="*/ 0 h 41"/>
                <a:gd name="T36" fmla="*/ 0 w 62"/>
                <a:gd name="T37" fmla="*/ 0 h 41"/>
                <a:gd name="T38" fmla="*/ 0 w 62"/>
                <a:gd name="T39" fmla="*/ 0 h 41"/>
                <a:gd name="T40" fmla="*/ 0 w 62"/>
                <a:gd name="T41" fmla="*/ 0 h 41"/>
                <a:gd name="T42" fmla="*/ 0 w 62"/>
                <a:gd name="T43" fmla="*/ 0 h 41"/>
                <a:gd name="T44" fmla="*/ 0 w 62"/>
                <a:gd name="T45" fmla="*/ 0 h 41"/>
                <a:gd name="T46" fmla="*/ 0 w 62"/>
                <a:gd name="T47" fmla="*/ 0 h 41"/>
                <a:gd name="T48" fmla="*/ 0 w 62"/>
                <a:gd name="T49" fmla="*/ 0 h 41"/>
                <a:gd name="T50" fmla="*/ 0 w 62"/>
                <a:gd name="T51" fmla="*/ 0 h 41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62"/>
                <a:gd name="T79" fmla="*/ 0 h 41"/>
                <a:gd name="T80" fmla="*/ 62 w 62"/>
                <a:gd name="T81" fmla="*/ 41 h 41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62" h="41">
                  <a:moveTo>
                    <a:pt x="54" y="7"/>
                  </a:moveTo>
                  <a:lnTo>
                    <a:pt x="62" y="22"/>
                  </a:lnTo>
                  <a:lnTo>
                    <a:pt x="54" y="22"/>
                  </a:lnTo>
                  <a:lnTo>
                    <a:pt x="46" y="23"/>
                  </a:lnTo>
                  <a:lnTo>
                    <a:pt x="39" y="25"/>
                  </a:lnTo>
                  <a:lnTo>
                    <a:pt x="32" y="27"/>
                  </a:lnTo>
                  <a:lnTo>
                    <a:pt x="25" y="30"/>
                  </a:lnTo>
                  <a:lnTo>
                    <a:pt x="18" y="33"/>
                  </a:lnTo>
                  <a:lnTo>
                    <a:pt x="11" y="36"/>
                  </a:lnTo>
                  <a:lnTo>
                    <a:pt x="5" y="41"/>
                  </a:lnTo>
                  <a:lnTo>
                    <a:pt x="4" y="35"/>
                  </a:lnTo>
                  <a:lnTo>
                    <a:pt x="2" y="29"/>
                  </a:lnTo>
                  <a:lnTo>
                    <a:pt x="0" y="25"/>
                  </a:lnTo>
                  <a:lnTo>
                    <a:pt x="1" y="19"/>
                  </a:lnTo>
                  <a:lnTo>
                    <a:pt x="3" y="12"/>
                  </a:lnTo>
                  <a:lnTo>
                    <a:pt x="8" y="7"/>
                  </a:lnTo>
                  <a:lnTo>
                    <a:pt x="13" y="4"/>
                  </a:lnTo>
                  <a:lnTo>
                    <a:pt x="19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33" y="0"/>
                  </a:lnTo>
                  <a:lnTo>
                    <a:pt x="39" y="0"/>
                  </a:lnTo>
                  <a:lnTo>
                    <a:pt x="42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13" name="Freeform 868"/>
            <p:cNvSpPr>
              <a:spLocks/>
            </p:cNvSpPr>
            <p:nvPr/>
          </p:nvSpPr>
          <p:spPr bwMode="auto">
            <a:xfrm flipH="1">
              <a:off x="8859" y="1858"/>
              <a:ext cx="9" cy="31"/>
            </a:xfrm>
            <a:custGeom>
              <a:avLst/>
              <a:gdLst>
                <a:gd name="T0" fmla="*/ 0 w 110"/>
                <a:gd name="T1" fmla="*/ 0 h 250"/>
                <a:gd name="T2" fmla="*/ 0 w 110"/>
                <a:gd name="T3" fmla="*/ 0 h 250"/>
                <a:gd name="T4" fmla="*/ 0 w 110"/>
                <a:gd name="T5" fmla="*/ 0 h 250"/>
                <a:gd name="T6" fmla="*/ 0 w 110"/>
                <a:gd name="T7" fmla="*/ 0 h 250"/>
                <a:gd name="T8" fmla="*/ 0 w 110"/>
                <a:gd name="T9" fmla="*/ 0 h 250"/>
                <a:gd name="T10" fmla="*/ 0 w 110"/>
                <a:gd name="T11" fmla="*/ 0 h 250"/>
                <a:gd name="T12" fmla="*/ 0 w 110"/>
                <a:gd name="T13" fmla="*/ 0 h 250"/>
                <a:gd name="T14" fmla="*/ 0 w 110"/>
                <a:gd name="T15" fmla="*/ 0 h 250"/>
                <a:gd name="T16" fmla="*/ 0 w 110"/>
                <a:gd name="T17" fmla="*/ 0 h 250"/>
                <a:gd name="T18" fmla="*/ 0 w 110"/>
                <a:gd name="T19" fmla="*/ 0 h 250"/>
                <a:gd name="T20" fmla="*/ 0 w 110"/>
                <a:gd name="T21" fmla="*/ 0 h 250"/>
                <a:gd name="T22" fmla="*/ 0 w 110"/>
                <a:gd name="T23" fmla="*/ 0 h 250"/>
                <a:gd name="T24" fmla="*/ 0 w 110"/>
                <a:gd name="T25" fmla="*/ 0 h 250"/>
                <a:gd name="T26" fmla="*/ 0 w 110"/>
                <a:gd name="T27" fmla="*/ 0 h 250"/>
                <a:gd name="T28" fmla="*/ 0 w 110"/>
                <a:gd name="T29" fmla="*/ 0 h 250"/>
                <a:gd name="T30" fmla="*/ 0 w 110"/>
                <a:gd name="T31" fmla="*/ 0 h 250"/>
                <a:gd name="T32" fmla="*/ 0 w 110"/>
                <a:gd name="T33" fmla="*/ 0 h 250"/>
                <a:gd name="T34" fmla="*/ 0 w 110"/>
                <a:gd name="T35" fmla="*/ 0 h 250"/>
                <a:gd name="T36" fmla="*/ 0 w 110"/>
                <a:gd name="T37" fmla="*/ 0 h 250"/>
                <a:gd name="T38" fmla="*/ 0 w 110"/>
                <a:gd name="T39" fmla="*/ 0 h 250"/>
                <a:gd name="T40" fmla="*/ 0 w 110"/>
                <a:gd name="T41" fmla="*/ 0 h 250"/>
                <a:gd name="T42" fmla="*/ 0 w 110"/>
                <a:gd name="T43" fmla="*/ 0 h 250"/>
                <a:gd name="T44" fmla="*/ 0 w 110"/>
                <a:gd name="T45" fmla="*/ 0 h 250"/>
                <a:gd name="T46" fmla="*/ 0 w 110"/>
                <a:gd name="T47" fmla="*/ 0 h 250"/>
                <a:gd name="T48" fmla="*/ 0 w 110"/>
                <a:gd name="T49" fmla="*/ 0 h 250"/>
                <a:gd name="T50" fmla="*/ 0 w 110"/>
                <a:gd name="T51" fmla="*/ 0 h 250"/>
                <a:gd name="T52" fmla="*/ 0 w 110"/>
                <a:gd name="T53" fmla="*/ 0 h 250"/>
                <a:gd name="T54" fmla="*/ 0 w 110"/>
                <a:gd name="T55" fmla="*/ 0 h 250"/>
                <a:gd name="T56" fmla="*/ 0 w 110"/>
                <a:gd name="T57" fmla="*/ 0 h 250"/>
                <a:gd name="T58" fmla="*/ 0 w 110"/>
                <a:gd name="T59" fmla="*/ 0 h 250"/>
                <a:gd name="T60" fmla="*/ 0 w 110"/>
                <a:gd name="T61" fmla="*/ 0 h 250"/>
                <a:gd name="T62" fmla="*/ 0 w 110"/>
                <a:gd name="T63" fmla="*/ 0 h 250"/>
                <a:gd name="T64" fmla="*/ 0 w 110"/>
                <a:gd name="T65" fmla="*/ 0 h 250"/>
                <a:gd name="T66" fmla="*/ 0 w 110"/>
                <a:gd name="T67" fmla="*/ 0 h 250"/>
                <a:gd name="T68" fmla="*/ 0 w 110"/>
                <a:gd name="T69" fmla="*/ 0 h 250"/>
                <a:gd name="T70" fmla="*/ 0 w 110"/>
                <a:gd name="T71" fmla="*/ 0 h 250"/>
                <a:gd name="T72" fmla="*/ 0 w 110"/>
                <a:gd name="T73" fmla="*/ 0 h 250"/>
                <a:gd name="T74" fmla="*/ 0 w 110"/>
                <a:gd name="T75" fmla="*/ 0 h 250"/>
                <a:gd name="T76" fmla="*/ 0 w 110"/>
                <a:gd name="T77" fmla="*/ 0 h 250"/>
                <a:gd name="T78" fmla="*/ 0 w 110"/>
                <a:gd name="T79" fmla="*/ 0 h 250"/>
                <a:gd name="T80" fmla="*/ 0 w 110"/>
                <a:gd name="T81" fmla="*/ 0 h 250"/>
                <a:gd name="T82" fmla="*/ 0 w 110"/>
                <a:gd name="T83" fmla="*/ 0 h 250"/>
                <a:gd name="T84" fmla="*/ 0 w 110"/>
                <a:gd name="T85" fmla="*/ 0 h 250"/>
                <a:gd name="T86" fmla="*/ 0 w 110"/>
                <a:gd name="T87" fmla="*/ 0 h 250"/>
                <a:gd name="T88" fmla="*/ 0 w 110"/>
                <a:gd name="T89" fmla="*/ 0 h 250"/>
                <a:gd name="T90" fmla="*/ 0 w 110"/>
                <a:gd name="T91" fmla="*/ 0 h 250"/>
                <a:gd name="T92" fmla="*/ 0 w 110"/>
                <a:gd name="T93" fmla="*/ 0 h 250"/>
                <a:gd name="T94" fmla="*/ 0 w 110"/>
                <a:gd name="T95" fmla="*/ 0 h 250"/>
                <a:gd name="T96" fmla="*/ 0 w 110"/>
                <a:gd name="T97" fmla="*/ 0 h 25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10"/>
                <a:gd name="T148" fmla="*/ 0 h 250"/>
                <a:gd name="T149" fmla="*/ 110 w 110"/>
                <a:gd name="T150" fmla="*/ 250 h 25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10" h="250">
                  <a:moveTo>
                    <a:pt x="104" y="7"/>
                  </a:moveTo>
                  <a:lnTo>
                    <a:pt x="103" y="15"/>
                  </a:lnTo>
                  <a:lnTo>
                    <a:pt x="98" y="17"/>
                  </a:lnTo>
                  <a:lnTo>
                    <a:pt x="90" y="19"/>
                  </a:lnTo>
                  <a:lnTo>
                    <a:pt x="84" y="21"/>
                  </a:lnTo>
                  <a:lnTo>
                    <a:pt x="72" y="32"/>
                  </a:lnTo>
                  <a:lnTo>
                    <a:pt x="60" y="46"/>
                  </a:lnTo>
                  <a:lnTo>
                    <a:pt x="52" y="60"/>
                  </a:lnTo>
                  <a:lnTo>
                    <a:pt x="45" y="75"/>
                  </a:lnTo>
                  <a:lnTo>
                    <a:pt x="41" y="92"/>
                  </a:lnTo>
                  <a:lnTo>
                    <a:pt x="38" y="108"/>
                  </a:lnTo>
                  <a:lnTo>
                    <a:pt x="37" y="125"/>
                  </a:lnTo>
                  <a:lnTo>
                    <a:pt x="39" y="144"/>
                  </a:lnTo>
                  <a:lnTo>
                    <a:pt x="45" y="158"/>
                  </a:lnTo>
                  <a:lnTo>
                    <a:pt x="51" y="171"/>
                  </a:lnTo>
                  <a:lnTo>
                    <a:pt x="57" y="185"/>
                  </a:lnTo>
                  <a:lnTo>
                    <a:pt x="65" y="199"/>
                  </a:lnTo>
                  <a:lnTo>
                    <a:pt x="73" y="211"/>
                  </a:lnTo>
                  <a:lnTo>
                    <a:pt x="83" y="222"/>
                  </a:lnTo>
                  <a:lnTo>
                    <a:pt x="95" y="231"/>
                  </a:lnTo>
                  <a:lnTo>
                    <a:pt x="110" y="237"/>
                  </a:lnTo>
                  <a:lnTo>
                    <a:pt x="110" y="241"/>
                  </a:lnTo>
                  <a:lnTo>
                    <a:pt x="109" y="244"/>
                  </a:lnTo>
                  <a:lnTo>
                    <a:pt x="106" y="248"/>
                  </a:lnTo>
                  <a:lnTo>
                    <a:pt x="104" y="250"/>
                  </a:lnTo>
                  <a:lnTo>
                    <a:pt x="91" y="250"/>
                  </a:lnTo>
                  <a:lnTo>
                    <a:pt x="80" y="249"/>
                  </a:lnTo>
                  <a:lnTo>
                    <a:pt x="68" y="245"/>
                  </a:lnTo>
                  <a:lnTo>
                    <a:pt x="58" y="241"/>
                  </a:lnTo>
                  <a:lnTo>
                    <a:pt x="49" y="234"/>
                  </a:lnTo>
                  <a:lnTo>
                    <a:pt x="39" y="227"/>
                  </a:lnTo>
                  <a:lnTo>
                    <a:pt x="31" y="218"/>
                  </a:lnTo>
                  <a:lnTo>
                    <a:pt x="26" y="207"/>
                  </a:lnTo>
                  <a:lnTo>
                    <a:pt x="12" y="186"/>
                  </a:lnTo>
                  <a:lnTo>
                    <a:pt x="5" y="163"/>
                  </a:lnTo>
                  <a:lnTo>
                    <a:pt x="3" y="139"/>
                  </a:lnTo>
                  <a:lnTo>
                    <a:pt x="0" y="114"/>
                  </a:lnTo>
                  <a:lnTo>
                    <a:pt x="5" y="98"/>
                  </a:lnTo>
                  <a:lnTo>
                    <a:pt x="9" y="80"/>
                  </a:lnTo>
                  <a:lnTo>
                    <a:pt x="16" y="63"/>
                  </a:lnTo>
                  <a:lnTo>
                    <a:pt x="24" y="48"/>
                  </a:lnTo>
                  <a:lnTo>
                    <a:pt x="34" y="33"/>
                  </a:lnTo>
                  <a:lnTo>
                    <a:pt x="46" y="19"/>
                  </a:lnTo>
                  <a:lnTo>
                    <a:pt x="60" y="9"/>
                  </a:lnTo>
                  <a:lnTo>
                    <a:pt x="76" y="0"/>
                  </a:lnTo>
                  <a:lnTo>
                    <a:pt x="83" y="1"/>
                  </a:lnTo>
                  <a:lnTo>
                    <a:pt x="90" y="2"/>
                  </a:lnTo>
                  <a:lnTo>
                    <a:pt x="97" y="4"/>
                  </a:lnTo>
                  <a:lnTo>
                    <a:pt x="10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14" name="Freeform 869"/>
            <p:cNvSpPr>
              <a:spLocks/>
            </p:cNvSpPr>
            <p:nvPr/>
          </p:nvSpPr>
          <p:spPr bwMode="auto">
            <a:xfrm flipH="1">
              <a:off x="8842" y="1859"/>
              <a:ext cx="7" cy="6"/>
            </a:xfrm>
            <a:custGeom>
              <a:avLst/>
              <a:gdLst>
                <a:gd name="T0" fmla="*/ 0 w 82"/>
                <a:gd name="T1" fmla="*/ 0 h 39"/>
                <a:gd name="T2" fmla="*/ 0 w 82"/>
                <a:gd name="T3" fmla="*/ 0 h 39"/>
                <a:gd name="T4" fmla="*/ 0 w 82"/>
                <a:gd name="T5" fmla="*/ 0 h 39"/>
                <a:gd name="T6" fmla="*/ 0 w 82"/>
                <a:gd name="T7" fmla="*/ 0 h 39"/>
                <a:gd name="T8" fmla="*/ 0 w 82"/>
                <a:gd name="T9" fmla="*/ 0 h 39"/>
                <a:gd name="T10" fmla="*/ 0 w 82"/>
                <a:gd name="T11" fmla="*/ 0 h 39"/>
                <a:gd name="T12" fmla="*/ 0 w 82"/>
                <a:gd name="T13" fmla="*/ 0 h 39"/>
                <a:gd name="T14" fmla="*/ 0 w 82"/>
                <a:gd name="T15" fmla="*/ 0 h 39"/>
                <a:gd name="T16" fmla="*/ 0 w 82"/>
                <a:gd name="T17" fmla="*/ 0 h 39"/>
                <a:gd name="T18" fmla="*/ 0 w 82"/>
                <a:gd name="T19" fmla="*/ 0 h 39"/>
                <a:gd name="T20" fmla="*/ 0 w 82"/>
                <a:gd name="T21" fmla="*/ 0 h 39"/>
                <a:gd name="T22" fmla="*/ 0 w 82"/>
                <a:gd name="T23" fmla="*/ 0 h 39"/>
                <a:gd name="T24" fmla="*/ 0 w 82"/>
                <a:gd name="T25" fmla="*/ 0 h 39"/>
                <a:gd name="T26" fmla="*/ 0 w 82"/>
                <a:gd name="T27" fmla="*/ 0 h 39"/>
                <a:gd name="T28" fmla="*/ 0 w 82"/>
                <a:gd name="T29" fmla="*/ 0 h 39"/>
                <a:gd name="T30" fmla="*/ 0 w 82"/>
                <a:gd name="T31" fmla="*/ 0 h 39"/>
                <a:gd name="T32" fmla="*/ 0 w 82"/>
                <a:gd name="T33" fmla="*/ 0 h 39"/>
                <a:gd name="T34" fmla="*/ 0 w 82"/>
                <a:gd name="T35" fmla="*/ 0 h 39"/>
                <a:gd name="T36" fmla="*/ 0 w 82"/>
                <a:gd name="T37" fmla="*/ 0 h 39"/>
                <a:gd name="T38" fmla="*/ 0 w 82"/>
                <a:gd name="T39" fmla="*/ 0 h 39"/>
                <a:gd name="T40" fmla="*/ 0 w 82"/>
                <a:gd name="T41" fmla="*/ 0 h 39"/>
                <a:gd name="T42" fmla="*/ 0 w 82"/>
                <a:gd name="T43" fmla="*/ 0 h 39"/>
                <a:gd name="T44" fmla="*/ 0 w 82"/>
                <a:gd name="T45" fmla="*/ 0 h 39"/>
                <a:gd name="T46" fmla="*/ 0 w 82"/>
                <a:gd name="T47" fmla="*/ 0 h 39"/>
                <a:gd name="T48" fmla="*/ 0 w 82"/>
                <a:gd name="T49" fmla="*/ 0 h 39"/>
                <a:gd name="T50" fmla="*/ 0 w 82"/>
                <a:gd name="T51" fmla="*/ 0 h 39"/>
                <a:gd name="T52" fmla="*/ 0 w 82"/>
                <a:gd name="T53" fmla="*/ 0 h 39"/>
                <a:gd name="T54" fmla="*/ 0 w 82"/>
                <a:gd name="T55" fmla="*/ 0 h 39"/>
                <a:gd name="T56" fmla="*/ 0 w 82"/>
                <a:gd name="T57" fmla="*/ 0 h 39"/>
                <a:gd name="T58" fmla="*/ 0 w 82"/>
                <a:gd name="T59" fmla="*/ 0 h 39"/>
                <a:gd name="T60" fmla="*/ 0 w 82"/>
                <a:gd name="T61" fmla="*/ 0 h 39"/>
                <a:gd name="T62" fmla="*/ 0 w 82"/>
                <a:gd name="T63" fmla="*/ 0 h 39"/>
                <a:gd name="T64" fmla="*/ 0 w 82"/>
                <a:gd name="T65" fmla="*/ 0 h 3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82"/>
                <a:gd name="T100" fmla="*/ 0 h 39"/>
                <a:gd name="T101" fmla="*/ 82 w 82"/>
                <a:gd name="T102" fmla="*/ 39 h 3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82" h="39">
                  <a:moveTo>
                    <a:pt x="82" y="20"/>
                  </a:moveTo>
                  <a:lnTo>
                    <a:pt x="77" y="28"/>
                  </a:lnTo>
                  <a:lnTo>
                    <a:pt x="68" y="29"/>
                  </a:lnTo>
                  <a:lnTo>
                    <a:pt x="57" y="28"/>
                  </a:lnTo>
                  <a:lnTo>
                    <a:pt x="48" y="29"/>
                  </a:lnTo>
                  <a:lnTo>
                    <a:pt x="42" y="29"/>
                  </a:lnTo>
                  <a:lnTo>
                    <a:pt x="37" y="30"/>
                  </a:lnTo>
                  <a:lnTo>
                    <a:pt x="31" y="33"/>
                  </a:lnTo>
                  <a:lnTo>
                    <a:pt x="26" y="35"/>
                  </a:lnTo>
                  <a:lnTo>
                    <a:pt x="21" y="37"/>
                  </a:lnTo>
                  <a:lnTo>
                    <a:pt x="15" y="39"/>
                  </a:lnTo>
                  <a:lnTo>
                    <a:pt x="10" y="39"/>
                  </a:lnTo>
                  <a:lnTo>
                    <a:pt x="4" y="37"/>
                  </a:lnTo>
                  <a:lnTo>
                    <a:pt x="2" y="32"/>
                  </a:lnTo>
                  <a:lnTo>
                    <a:pt x="0" y="25"/>
                  </a:lnTo>
                  <a:lnTo>
                    <a:pt x="0" y="19"/>
                  </a:lnTo>
                  <a:lnTo>
                    <a:pt x="0" y="12"/>
                  </a:lnTo>
                  <a:lnTo>
                    <a:pt x="4" y="9"/>
                  </a:lnTo>
                  <a:lnTo>
                    <a:pt x="9" y="6"/>
                  </a:lnTo>
                  <a:lnTo>
                    <a:pt x="15" y="4"/>
                  </a:lnTo>
                  <a:lnTo>
                    <a:pt x="21" y="3"/>
                  </a:lnTo>
                  <a:lnTo>
                    <a:pt x="27" y="2"/>
                  </a:lnTo>
                  <a:lnTo>
                    <a:pt x="33" y="2"/>
                  </a:lnTo>
                  <a:lnTo>
                    <a:pt x="39" y="0"/>
                  </a:lnTo>
                  <a:lnTo>
                    <a:pt x="45" y="0"/>
                  </a:lnTo>
                  <a:lnTo>
                    <a:pt x="51" y="2"/>
                  </a:lnTo>
                  <a:lnTo>
                    <a:pt x="55" y="4"/>
                  </a:lnTo>
                  <a:lnTo>
                    <a:pt x="60" y="6"/>
                  </a:lnTo>
                  <a:lnTo>
                    <a:pt x="64" y="9"/>
                  </a:lnTo>
                  <a:lnTo>
                    <a:pt x="69" y="12"/>
                  </a:lnTo>
                  <a:lnTo>
                    <a:pt x="74" y="15"/>
                  </a:lnTo>
                  <a:lnTo>
                    <a:pt x="77" y="18"/>
                  </a:lnTo>
                  <a:lnTo>
                    <a:pt x="82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15" name="Freeform 870"/>
            <p:cNvSpPr>
              <a:spLocks/>
            </p:cNvSpPr>
            <p:nvPr/>
          </p:nvSpPr>
          <p:spPr bwMode="auto">
            <a:xfrm flipH="1">
              <a:off x="8815" y="1864"/>
              <a:ext cx="17" cy="31"/>
            </a:xfrm>
            <a:custGeom>
              <a:avLst/>
              <a:gdLst>
                <a:gd name="T0" fmla="*/ 0 w 197"/>
                <a:gd name="T1" fmla="*/ 0 h 249"/>
                <a:gd name="T2" fmla="*/ 0 w 197"/>
                <a:gd name="T3" fmla="*/ 0 h 249"/>
                <a:gd name="T4" fmla="*/ 0 w 197"/>
                <a:gd name="T5" fmla="*/ 0 h 249"/>
                <a:gd name="T6" fmla="*/ 0 w 197"/>
                <a:gd name="T7" fmla="*/ 0 h 249"/>
                <a:gd name="T8" fmla="*/ 0 w 197"/>
                <a:gd name="T9" fmla="*/ 0 h 249"/>
                <a:gd name="T10" fmla="*/ 0 w 197"/>
                <a:gd name="T11" fmla="*/ 0 h 249"/>
                <a:gd name="T12" fmla="*/ 0 w 197"/>
                <a:gd name="T13" fmla="*/ 0 h 249"/>
                <a:gd name="T14" fmla="*/ 0 w 197"/>
                <a:gd name="T15" fmla="*/ 0 h 249"/>
                <a:gd name="T16" fmla="*/ 0 w 197"/>
                <a:gd name="T17" fmla="*/ 0 h 249"/>
                <a:gd name="T18" fmla="*/ 0 w 197"/>
                <a:gd name="T19" fmla="*/ 0 h 249"/>
                <a:gd name="T20" fmla="*/ 0 w 197"/>
                <a:gd name="T21" fmla="*/ 0 h 249"/>
                <a:gd name="T22" fmla="*/ 0 w 197"/>
                <a:gd name="T23" fmla="*/ 0 h 249"/>
                <a:gd name="T24" fmla="*/ 0 w 197"/>
                <a:gd name="T25" fmla="*/ 0 h 249"/>
                <a:gd name="T26" fmla="*/ 0 w 197"/>
                <a:gd name="T27" fmla="*/ 0 h 249"/>
                <a:gd name="T28" fmla="*/ 0 w 197"/>
                <a:gd name="T29" fmla="*/ 0 h 249"/>
                <a:gd name="T30" fmla="*/ 0 w 197"/>
                <a:gd name="T31" fmla="*/ 0 h 249"/>
                <a:gd name="T32" fmla="*/ 0 w 197"/>
                <a:gd name="T33" fmla="*/ 0 h 249"/>
                <a:gd name="T34" fmla="*/ 0 w 197"/>
                <a:gd name="T35" fmla="*/ 0 h 249"/>
                <a:gd name="T36" fmla="*/ 0 w 197"/>
                <a:gd name="T37" fmla="*/ 0 h 249"/>
                <a:gd name="T38" fmla="*/ 0 w 197"/>
                <a:gd name="T39" fmla="*/ 0 h 249"/>
                <a:gd name="T40" fmla="*/ 0 w 197"/>
                <a:gd name="T41" fmla="*/ 0 h 249"/>
                <a:gd name="T42" fmla="*/ 0 w 197"/>
                <a:gd name="T43" fmla="*/ 0 h 249"/>
                <a:gd name="T44" fmla="*/ 0 w 197"/>
                <a:gd name="T45" fmla="*/ 0 h 249"/>
                <a:gd name="T46" fmla="*/ 0 w 197"/>
                <a:gd name="T47" fmla="*/ 0 h 249"/>
                <a:gd name="T48" fmla="*/ 0 w 197"/>
                <a:gd name="T49" fmla="*/ 0 h 249"/>
                <a:gd name="T50" fmla="*/ 0 w 197"/>
                <a:gd name="T51" fmla="*/ 0 h 249"/>
                <a:gd name="T52" fmla="*/ 0 w 197"/>
                <a:gd name="T53" fmla="*/ 0 h 249"/>
                <a:gd name="T54" fmla="*/ 0 w 197"/>
                <a:gd name="T55" fmla="*/ 0 h 249"/>
                <a:gd name="T56" fmla="*/ 0 w 197"/>
                <a:gd name="T57" fmla="*/ 0 h 249"/>
                <a:gd name="T58" fmla="*/ 0 w 197"/>
                <a:gd name="T59" fmla="*/ 0 h 249"/>
                <a:gd name="T60" fmla="*/ 0 w 197"/>
                <a:gd name="T61" fmla="*/ 0 h 249"/>
                <a:gd name="T62" fmla="*/ 0 w 197"/>
                <a:gd name="T63" fmla="*/ 0 h 249"/>
                <a:gd name="T64" fmla="*/ 0 w 197"/>
                <a:gd name="T65" fmla="*/ 0 h 249"/>
                <a:gd name="T66" fmla="*/ 0 w 197"/>
                <a:gd name="T67" fmla="*/ 0 h 249"/>
                <a:gd name="T68" fmla="*/ 0 w 197"/>
                <a:gd name="T69" fmla="*/ 0 h 249"/>
                <a:gd name="T70" fmla="*/ 0 w 197"/>
                <a:gd name="T71" fmla="*/ 0 h 249"/>
                <a:gd name="T72" fmla="*/ 0 w 197"/>
                <a:gd name="T73" fmla="*/ 0 h 249"/>
                <a:gd name="T74" fmla="*/ 0 w 197"/>
                <a:gd name="T75" fmla="*/ 0 h 249"/>
                <a:gd name="T76" fmla="*/ 0 w 197"/>
                <a:gd name="T77" fmla="*/ 0 h 249"/>
                <a:gd name="T78" fmla="*/ 0 w 197"/>
                <a:gd name="T79" fmla="*/ 0 h 249"/>
                <a:gd name="T80" fmla="*/ 0 w 197"/>
                <a:gd name="T81" fmla="*/ 0 h 249"/>
                <a:gd name="T82" fmla="*/ 0 w 197"/>
                <a:gd name="T83" fmla="*/ 0 h 249"/>
                <a:gd name="T84" fmla="*/ 0 w 197"/>
                <a:gd name="T85" fmla="*/ 0 h 24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97"/>
                <a:gd name="T130" fmla="*/ 0 h 249"/>
                <a:gd name="T131" fmla="*/ 197 w 197"/>
                <a:gd name="T132" fmla="*/ 249 h 24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97" h="249">
                  <a:moveTo>
                    <a:pt x="153" y="31"/>
                  </a:moveTo>
                  <a:lnTo>
                    <a:pt x="158" y="29"/>
                  </a:lnTo>
                  <a:lnTo>
                    <a:pt x="163" y="27"/>
                  </a:lnTo>
                  <a:lnTo>
                    <a:pt x="169" y="23"/>
                  </a:lnTo>
                  <a:lnTo>
                    <a:pt x="173" y="19"/>
                  </a:lnTo>
                  <a:lnTo>
                    <a:pt x="178" y="14"/>
                  </a:lnTo>
                  <a:lnTo>
                    <a:pt x="183" y="10"/>
                  </a:lnTo>
                  <a:lnTo>
                    <a:pt x="187" y="5"/>
                  </a:lnTo>
                  <a:lnTo>
                    <a:pt x="191" y="0"/>
                  </a:lnTo>
                  <a:lnTo>
                    <a:pt x="196" y="5"/>
                  </a:lnTo>
                  <a:lnTo>
                    <a:pt x="197" y="11"/>
                  </a:lnTo>
                  <a:lnTo>
                    <a:pt x="196" y="18"/>
                  </a:lnTo>
                  <a:lnTo>
                    <a:pt x="195" y="25"/>
                  </a:lnTo>
                  <a:lnTo>
                    <a:pt x="191" y="33"/>
                  </a:lnTo>
                  <a:lnTo>
                    <a:pt x="186" y="41"/>
                  </a:lnTo>
                  <a:lnTo>
                    <a:pt x="181" y="50"/>
                  </a:lnTo>
                  <a:lnTo>
                    <a:pt x="176" y="58"/>
                  </a:lnTo>
                  <a:lnTo>
                    <a:pt x="169" y="66"/>
                  </a:lnTo>
                  <a:lnTo>
                    <a:pt x="162" y="73"/>
                  </a:lnTo>
                  <a:lnTo>
                    <a:pt x="154" y="78"/>
                  </a:lnTo>
                  <a:lnTo>
                    <a:pt x="143" y="81"/>
                  </a:lnTo>
                  <a:lnTo>
                    <a:pt x="138" y="74"/>
                  </a:lnTo>
                  <a:lnTo>
                    <a:pt x="132" y="66"/>
                  </a:lnTo>
                  <a:lnTo>
                    <a:pt x="125" y="59"/>
                  </a:lnTo>
                  <a:lnTo>
                    <a:pt x="118" y="53"/>
                  </a:lnTo>
                  <a:lnTo>
                    <a:pt x="110" y="48"/>
                  </a:lnTo>
                  <a:lnTo>
                    <a:pt x="102" y="44"/>
                  </a:lnTo>
                  <a:lnTo>
                    <a:pt x="93" y="42"/>
                  </a:lnTo>
                  <a:lnTo>
                    <a:pt x="83" y="42"/>
                  </a:lnTo>
                  <a:lnTo>
                    <a:pt x="76" y="42"/>
                  </a:lnTo>
                  <a:lnTo>
                    <a:pt x="70" y="42"/>
                  </a:lnTo>
                  <a:lnTo>
                    <a:pt x="63" y="42"/>
                  </a:lnTo>
                  <a:lnTo>
                    <a:pt x="56" y="43"/>
                  </a:lnTo>
                  <a:lnTo>
                    <a:pt x="49" y="44"/>
                  </a:lnTo>
                  <a:lnTo>
                    <a:pt x="43" y="46"/>
                  </a:lnTo>
                  <a:lnTo>
                    <a:pt x="37" y="50"/>
                  </a:lnTo>
                  <a:lnTo>
                    <a:pt x="33" y="53"/>
                  </a:lnTo>
                  <a:lnTo>
                    <a:pt x="40" y="55"/>
                  </a:lnTo>
                  <a:lnTo>
                    <a:pt x="45" y="57"/>
                  </a:lnTo>
                  <a:lnTo>
                    <a:pt x="51" y="60"/>
                  </a:lnTo>
                  <a:lnTo>
                    <a:pt x="57" y="63"/>
                  </a:lnTo>
                  <a:lnTo>
                    <a:pt x="62" y="67"/>
                  </a:lnTo>
                  <a:lnTo>
                    <a:pt x="67" y="72"/>
                  </a:lnTo>
                  <a:lnTo>
                    <a:pt x="71" y="76"/>
                  </a:lnTo>
                  <a:lnTo>
                    <a:pt x="75" y="82"/>
                  </a:lnTo>
                  <a:lnTo>
                    <a:pt x="86" y="114"/>
                  </a:lnTo>
                  <a:lnTo>
                    <a:pt x="86" y="149"/>
                  </a:lnTo>
                  <a:lnTo>
                    <a:pt x="79" y="184"/>
                  </a:lnTo>
                  <a:lnTo>
                    <a:pt x="67" y="216"/>
                  </a:lnTo>
                  <a:lnTo>
                    <a:pt x="64" y="225"/>
                  </a:lnTo>
                  <a:lnTo>
                    <a:pt x="62" y="235"/>
                  </a:lnTo>
                  <a:lnTo>
                    <a:pt x="58" y="245"/>
                  </a:lnTo>
                  <a:lnTo>
                    <a:pt x="49" y="249"/>
                  </a:lnTo>
                  <a:lnTo>
                    <a:pt x="43" y="243"/>
                  </a:lnTo>
                  <a:lnTo>
                    <a:pt x="45" y="223"/>
                  </a:lnTo>
                  <a:lnTo>
                    <a:pt x="48" y="201"/>
                  </a:lnTo>
                  <a:lnTo>
                    <a:pt x="51" y="178"/>
                  </a:lnTo>
                  <a:lnTo>
                    <a:pt x="52" y="155"/>
                  </a:lnTo>
                  <a:lnTo>
                    <a:pt x="51" y="133"/>
                  </a:lnTo>
                  <a:lnTo>
                    <a:pt x="45" y="113"/>
                  </a:lnTo>
                  <a:lnTo>
                    <a:pt x="33" y="95"/>
                  </a:lnTo>
                  <a:lnTo>
                    <a:pt x="14" y="81"/>
                  </a:lnTo>
                  <a:lnTo>
                    <a:pt x="10" y="80"/>
                  </a:lnTo>
                  <a:lnTo>
                    <a:pt x="6" y="79"/>
                  </a:lnTo>
                  <a:lnTo>
                    <a:pt x="3" y="76"/>
                  </a:lnTo>
                  <a:lnTo>
                    <a:pt x="0" y="73"/>
                  </a:lnTo>
                  <a:lnTo>
                    <a:pt x="4" y="58"/>
                  </a:lnTo>
                  <a:lnTo>
                    <a:pt x="11" y="45"/>
                  </a:lnTo>
                  <a:lnTo>
                    <a:pt x="20" y="33"/>
                  </a:lnTo>
                  <a:lnTo>
                    <a:pt x="30" y="21"/>
                  </a:lnTo>
                  <a:lnTo>
                    <a:pt x="38" y="15"/>
                  </a:lnTo>
                  <a:lnTo>
                    <a:pt x="49" y="10"/>
                  </a:lnTo>
                  <a:lnTo>
                    <a:pt x="58" y="6"/>
                  </a:lnTo>
                  <a:lnTo>
                    <a:pt x="68" y="3"/>
                  </a:lnTo>
                  <a:lnTo>
                    <a:pt x="79" y="0"/>
                  </a:lnTo>
                  <a:lnTo>
                    <a:pt x="90" y="0"/>
                  </a:lnTo>
                  <a:lnTo>
                    <a:pt x="101" y="0"/>
                  </a:lnTo>
                  <a:lnTo>
                    <a:pt x="111" y="3"/>
                  </a:lnTo>
                  <a:lnTo>
                    <a:pt x="117" y="5"/>
                  </a:lnTo>
                  <a:lnTo>
                    <a:pt x="123" y="8"/>
                  </a:lnTo>
                  <a:lnTo>
                    <a:pt x="128" y="11"/>
                  </a:lnTo>
                  <a:lnTo>
                    <a:pt x="134" y="14"/>
                  </a:lnTo>
                  <a:lnTo>
                    <a:pt x="140" y="18"/>
                  </a:lnTo>
                  <a:lnTo>
                    <a:pt x="144" y="21"/>
                  </a:lnTo>
                  <a:lnTo>
                    <a:pt x="149" y="26"/>
                  </a:lnTo>
                  <a:lnTo>
                    <a:pt x="153" y="3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16" name="Freeform 871"/>
            <p:cNvSpPr>
              <a:spLocks/>
            </p:cNvSpPr>
            <p:nvPr/>
          </p:nvSpPr>
          <p:spPr bwMode="auto">
            <a:xfrm flipH="1">
              <a:off x="8815" y="1871"/>
              <a:ext cx="6" cy="24"/>
            </a:xfrm>
            <a:custGeom>
              <a:avLst/>
              <a:gdLst>
                <a:gd name="T0" fmla="*/ 0 w 69"/>
                <a:gd name="T1" fmla="*/ 0 h 189"/>
                <a:gd name="T2" fmla="*/ 0 w 69"/>
                <a:gd name="T3" fmla="*/ 0 h 189"/>
                <a:gd name="T4" fmla="*/ 0 w 69"/>
                <a:gd name="T5" fmla="*/ 0 h 189"/>
                <a:gd name="T6" fmla="*/ 0 w 69"/>
                <a:gd name="T7" fmla="*/ 0 h 189"/>
                <a:gd name="T8" fmla="*/ 0 w 69"/>
                <a:gd name="T9" fmla="*/ 0 h 189"/>
                <a:gd name="T10" fmla="*/ 0 w 69"/>
                <a:gd name="T11" fmla="*/ 0 h 189"/>
                <a:gd name="T12" fmla="*/ 0 w 69"/>
                <a:gd name="T13" fmla="*/ 0 h 189"/>
                <a:gd name="T14" fmla="*/ 0 w 69"/>
                <a:gd name="T15" fmla="*/ 0 h 189"/>
                <a:gd name="T16" fmla="*/ 0 w 69"/>
                <a:gd name="T17" fmla="*/ 0 h 189"/>
                <a:gd name="T18" fmla="*/ 0 w 69"/>
                <a:gd name="T19" fmla="*/ 0 h 189"/>
                <a:gd name="T20" fmla="*/ 0 w 69"/>
                <a:gd name="T21" fmla="*/ 0 h 189"/>
                <a:gd name="T22" fmla="*/ 0 w 69"/>
                <a:gd name="T23" fmla="*/ 0 h 189"/>
                <a:gd name="T24" fmla="*/ 0 w 69"/>
                <a:gd name="T25" fmla="*/ 0 h 189"/>
                <a:gd name="T26" fmla="*/ 0 w 69"/>
                <a:gd name="T27" fmla="*/ 0 h 189"/>
                <a:gd name="T28" fmla="*/ 0 w 69"/>
                <a:gd name="T29" fmla="*/ 0 h 189"/>
                <a:gd name="T30" fmla="*/ 0 w 69"/>
                <a:gd name="T31" fmla="*/ 0 h 189"/>
                <a:gd name="T32" fmla="*/ 0 w 69"/>
                <a:gd name="T33" fmla="*/ 0 h 189"/>
                <a:gd name="T34" fmla="*/ 0 w 69"/>
                <a:gd name="T35" fmla="*/ 0 h 189"/>
                <a:gd name="T36" fmla="*/ 0 w 69"/>
                <a:gd name="T37" fmla="*/ 0 h 189"/>
                <a:gd name="T38" fmla="*/ 0 w 69"/>
                <a:gd name="T39" fmla="*/ 0 h 189"/>
                <a:gd name="T40" fmla="*/ 0 w 69"/>
                <a:gd name="T41" fmla="*/ 0 h 189"/>
                <a:gd name="T42" fmla="*/ 0 w 69"/>
                <a:gd name="T43" fmla="*/ 0 h 189"/>
                <a:gd name="T44" fmla="*/ 0 w 69"/>
                <a:gd name="T45" fmla="*/ 0 h 189"/>
                <a:gd name="T46" fmla="*/ 0 w 69"/>
                <a:gd name="T47" fmla="*/ 0 h 189"/>
                <a:gd name="T48" fmla="*/ 0 w 69"/>
                <a:gd name="T49" fmla="*/ 0 h 189"/>
                <a:gd name="T50" fmla="*/ 0 w 69"/>
                <a:gd name="T51" fmla="*/ 0 h 189"/>
                <a:gd name="T52" fmla="*/ 0 w 69"/>
                <a:gd name="T53" fmla="*/ 0 h 189"/>
                <a:gd name="T54" fmla="*/ 0 w 69"/>
                <a:gd name="T55" fmla="*/ 0 h 189"/>
                <a:gd name="T56" fmla="*/ 0 w 69"/>
                <a:gd name="T57" fmla="*/ 0 h 189"/>
                <a:gd name="T58" fmla="*/ 0 w 69"/>
                <a:gd name="T59" fmla="*/ 0 h 189"/>
                <a:gd name="T60" fmla="*/ 0 w 69"/>
                <a:gd name="T61" fmla="*/ 0 h 189"/>
                <a:gd name="T62" fmla="*/ 0 w 69"/>
                <a:gd name="T63" fmla="*/ 0 h 189"/>
                <a:gd name="T64" fmla="*/ 0 w 69"/>
                <a:gd name="T65" fmla="*/ 0 h 18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189"/>
                <a:gd name="T101" fmla="*/ 69 w 69"/>
                <a:gd name="T102" fmla="*/ 189 h 18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189">
                  <a:moveTo>
                    <a:pt x="69" y="29"/>
                  </a:moveTo>
                  <a:lnTo>
                    <a:pt x="68" y="49"/>
                  </a:lnTo>
                  <a:lnTo>
                    <a:pt x="67" y="69"/>
                  </a:lnTo>
                  <a:lnTo>
                    <a:pt x="65" y="89"/>
                  </a:lnTo>
                  <a:lnTo>
                    <a:pt x="61" y="107"/>
                  </a:lnTo>
                  <a:lnTo>
                    <a:pt x="57" y="127"/>
                  </a:lnTo>
                  <a:lnTo>
                    <a:pt x="51" y="145"/>
                  </a:lnTo>
                  <a:lnTo>
                    <a:pt x="44" y="163"/>
                  </a:lnTo>
                  <a:lnTo>
                    <a:pt x="35" y="179"/>
                  </a:lnTo>
                  <a:lnTo>
                    <a:pt x="28" y="185"/>
                  </a:lnTo>
                  <a:lnTo>
                    <a:pt x="21" y="188"/>
                  </a:lnTo>
                  <a:lnTo>
                    <a:pt x="12" y="189"/>
                  </a:lnTo>
                  <a:lnTo>
                    <a:pt x="4" y="188"/>
                  </a:lnTo>
                  <a:lnTo>
                    <a:pt x="1" y="185"/>
                  </a:lnTo>
                  <a:lnTo>
                    <a:pt x="0" y="181"/>
                  </a:lnTo>
                  <a:lnTo>
                    <a:pt x="1" y="178"/>
                  </a:lnTo>
                  <a:lnTo>
                    <a:pt x="4" y="174"/>
                  </a:lnTo>
                  <a:lnTo>
                    <a:pt x="14" y="155"/>
                  </a:lnTo>
                  <a:lnTo>
                    <a:pt x="22" y="134"/>
                  </a:lnTo>
                  <a:lnTo>
                    <a:pt x="30" y="114"/>
                  </a:lnTo>
                  <a:lnTo>
                    <a:pt x="37" y="92"/>
                  </a:lnTo>
                  <a:lnTo>
                    <a:pt x="43" y="72"/>
                  </a:lnTo>
                  <a:lnTo>
                    <a:pt x="47" y="50"/>
                  </a:lnTo>
                  <a:lnTo>
                    <a:pt x="51" y="27"/>
                  </a:lnTo>
                  <a:lnTo>
                    <a:pt x="52" y="4"/>
                  </a:lnTo>
                  <a:lnTo>
                    <a:pt x="54" y="3"/>
                  </a:lnTo>
                  <a:lnTo>
                    <a:pt x="57" y="0"/>
                  </a:lnTo>
                  <a:lnTo>
                    <a:pt x="59" y="0"/>
                  </a:lnTo>
                  <a:lnTo>
                    <a:pt x="62" y="1"/>
                  </a:lnTo>
                  <a:lnTo>
                    <a:pt x="66" y="7"/>
                  </a:lnTo>
                  <a:lnTo>
                    <a:pt x="68" y="14"/>
                  </a:lnTo>
                  <a:lnTo>
                    <a:pt x="69" y="22"/>
                  </a:lnTo>
                  <a:lnTo>
                    <a:pt x="69" y="2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17" name="Freeform 872"/>
            <p:cNvSpPr>
              <a:spLocks/>
            </p:cNvSpPr>
            <p:nvPr/>
          </p:nvSpPr>
          <p:spPr bwMode="auto">
            <a:xfrm flipH="1">
              <a:off x="8803" y="1879"/>
              <a:ext cx="11" cy="74"/>
            </a:xfrm>
            <a:custGeom>
              <a:avLst/>
              <a:gdLst>
                <a:gd name="T0" fmla="*/ 0 w 129"/>
                <a:gd name="T1" fmla="*/ 0 h 606"/>
                <a:gd name="T2" fmla="*/ 0 w 129"/>
                <a:gd name="T3" fmla="*/ 0 h 606"/>
                <a:gd name="T4" fmla="*/ 0 w 129"/>
                <a:gd name="T5" fmla="*/ 0 h 606"/>
                <a:gd name="T6" fmla="*/ 0 w 129"/>
                <a:gd name="T7" fmla="*/ 0 h 606"/>
                <a:gd name="T8" fmla="*/ 0 w 129"/>
                <a:gd name="T9" fmla="*/ 0 h 606"/>
                <a:gd name="T10" fmla="*/ 0 w 129"/>
                <a:gd name="T11" fmla="*/ 0 h 606"/>
                <a:gd name="T12" fmla="*/ 0 w 129"/>
                <a:gd name="T13" fmla="*/ 0 h 606"/>
                <a:gd name="T14" fmla="*/ 0 w 129"/>
                <a:gd name="T15" fmla="*/ 0 h 606"/>
                <a:gd name="T16" fmla="*/ 0 w 129"/>
                <a:gd name="T17" fmla="*/ 0 h 606"/>
                <a:gd name="T18" fmla="*/ 0 w 129"/>
                <a:gd name="T19" fmla="*/ 0 h 606"/>
                <a:gd name="T20" fmla="*/ 0 w 129"/>
                <a:gd name="T21" fmla="*/ 0 h 606"/>
                <a:gd name="T22" fmla="*/ 0 w 129"/>
                <a:gd name="T23" fmla="*/ 0 h 606"/>
                <a:gd name="T24" fmla="*/ 0 w 129"/>
                <a:gd name="T25" fmla="*/ 0 h 606"/>
                <a:gd name="T26" fmla="*/ 0 w 129"/>
                <a:gd name="T27" fmla="*/ 0 h 606"/>
                <a:gd name="T28" fmla="*/ 0 w 129"/>
                <a:gd name="T29" fmla="*/ 0 h 606"/>
                <a:gd name="T30" fmla="*/ 0 w 129"/>
                <a:gd name="T31" fmla="*/ 0 h 606"/>
                <a:gd name="T32" fmla="*/ 0 w 129"/>
                <a:gd name="T33" fmla="*/ 0 h 606"/>
                <a:gd name="T34" fmla="*/ 0 w 129"/>
                <a:gd name="T35" fmla="*/ 0 h 606"/>
                <a:gd name="T36" fmla="*/ 0 w 129"/>
                <a:gd name="T37" fmla="*/ 0 h 606"/>
                <a:gd name="T38" fmla="*/ 0 w 129"/>
                <a:gd name="T39" fmla="*/ 0 h 606"/>
                <a:gd name="T40" fmla="*/ 0 w 129"/>
                <a:gd name="T41" fmla="*/ 0 h 606"/>
                <a:gd name="T42" fmla="*/ 0 w 129"/>
                <a:gd name="T43" fmla="*/ 0 h 606"/>
                <a:gd name="T44" fmla="*/ 0 w 129"/>
                <a:gd name="T45" fmla="*/ 0 h 606"/>
                <a:gd name="T46" fmla="*/ 0 w 129"/>
                <a:gd name="T47" fmla="*/ 0 h 606"/>
                <a:gd name="T48" fmla="*/ 0 w 129"/>
                <a:gd name="T49" fmla="*/ 0 h 606"/>
                <a:gd name="T50" fmla="*/ 0 w 129"/>
                <a:gd name="T51" fmla="*/ 0 h 606"/>
                <a:gd name="T52" fmla="*/ 0 w 129"/>
                <a:gd name="T53" fmla="*/ 0 h 606"/>
                <a:gd name="T54" fmla="*/ 0 w 129"/>
                <a:gd name="T55" fmla="*/ 0 h 606"/>
                <a:gd name="T56" fmla="*/ 0 w 129"/>
                <a:gd name="T57" fmla="*/ 0 h 606"/>
                <a:gd name="T58" fmla="*/ 0 w 129"/>
                <a:gd name="T59" fmla="*/ 0 h 606"/>
                <a:gd name="T60" fmla="*/ 0 w 129"/>
                <a:gd name="T61" fmla="*/ 0 h 606"/>
                <a:gd name="T62" fmla="*/ 0 w 129"/>
                <a:gd name="T63" fmla="*/ 0 h 606"/>
                <a:gd name="T64" fmla="*/ 0 w 129"/>
                <a:gd name="T65" fmla="*/ 0 h 606"/>
                <a:gd name="T66" fmla="*/ 0 w 129"/>
                <a:gd name="T67" fmla="*/ 0 h 606"/>
                <a:gd name="T68" fmla="*/ 0 w 129"/>
                <a:gd name="T69" fmla="*/ 0 h 606"/>
                <a:gd name="T70" fmla="*/ 0 w 129"/>
                <a:gd name="T71" fmla="*/ 0 h 606"/>
                <a:gd name="T72" fmla="*/ 0 w 129"/>
                <a:gd name="T73" fmla="*/ 0 h 606"/>
                <a:gd name="T74" fmla="*/ 0 w 129"/>
                <a:gd name="T75" fmla="*/ 0 h 606"/>
                <a:gd name="T76" fmla="*/ 0 w 129"/>
                <a:gd name="T77" fmla="*/ 0 h 606"/>
                <a:gd name="T78" fmla="*/ 0 w 129"/>
                <a:gd name="T79" fmla="*/ 0 h 606"/>
                <a:gd name="T80" fmla="*/ 0 w 129"/>
                <a:gd name="T81" fmla="*/ 0 h 606"/>
                <a:gd name="T82" fmla="*/ 0 w 129"/>
                <a:gd name="T83" fmla="*/ 0 h 606"/>
                <a:gd name="T84" fmla="*/ 0 w 129"/>
                <a:gd name="T85" fmla="*/ 0 h 606"/>
                <a:gd name="T86" fmla="*/ 0 w 129"/>
                <a:gd name="T87" fmla="*/ 0 h 606"/>
                <a:gd name="T88" fmla="*/ 0 w 129"/>
                <a:gd name="T89" fmla="*/ 0 h 606"/>
                <a:gd name="T90" fmla="*/ 0 w 129"/>
                <a:gd name="T91" fmla="*/ 0 h 606"/>
                <a:gd name="T92" fmla="*/ 0 w 129"/>
                <a:gd name="T93" fmla="*/ 0 h 606"/>
                <a:gd name="T94" fmla="*/ 0 w 129"/>
                <a:gd name="T95" fmla="*/ 0 h 606"/>
                <a:gd name="T96" fmla="*/ 0 w 129"/>
                <a:gd name="T97" fmla="*/ 0 h 606"/>
                <a:gd name="T98" fmla="*/ 0 w 129"/>
                <a:gd name="T99" fmla="*/ 0 h 606"/>
                <a:gd name="T100" fmla="*/ 0 w 129"/>
                <a:gd name="T101" fmla="*/ 0 h 606"/>
                <a:gd name="T102" fmla="*/ 0 w 129"/>
                <a:gd name="T103" fmla="*/ 0 h 606"/>
                <a:gd name="T104" fmla="*/ 0 w 129"/>
                <a:gd name="T105" fmla="*/ 0 h 606"/>
                <a:gd name="T106" fmla="*/ 0 w 129"/>
                <a:gd name="T107" fmla="*/ 0 h 606"/>
                <a:gd name="T108" fmla="*/ 0 w 129"/>
                <a:gd name="T109" fmla="*/ 0 h 606"/>
                <a:gd name="T110" fmla="*/ 0 w 129"/>
                <a:gd name="T111" fmla="*/ 0 h 606"/>
                <a:gd name="T112" fmla="*/ 0 w 129"/>
                <a:gd name="T113" fmla="*/ 0 h 606"/>
                <a:gd name="T114" fmla="*/ 0 w 129"/>
                <a:gd name="T115" fmla="*/ 0 h 606"/>
                <a:gd name="T116" fmla="*/ 0 w 129"/>
                <a:gd name="T117" fmla="*/ 0 h 606"/>
                <a:gd name="T118" fmla="*/ 0 w 129"/>
                <a:gd name="T119" fmla="*/ 0 h 606"/>
                <a:gd name="T120" fmla="*/ 0 w 129"/>
                <a:gd name="T121" fmla="*/ 0 h 60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29"/>
                <a:gd name="T184" fmla="*/ 0 h 606"/>
                <a:gd name="T185" fmla="*/ 129 w 129"/>
                <a:gd name="T186" fmla="*/ 606 h 60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29" h="606">
                  <a:moveTo>
                    <a:pt x="36" y="21"/>
                  </a:moveTo>
                  <a:lnTo>
                    <a:pt x="47" y="35"/>
                  </a:lnTo>
                  <a:lnTo>
                    <a:pt x="57" y="50"/>
                  </a:lnTo>
                  <a:lnTo>
                    <a:pt x="66" y="65"/>
                  </a:lnTo>
                  <a:lnTo>
                    <a:pt x="74" y="81"/>
                  </a:lnTo>
                  <a:lnTo>
                    <a:pt x="81" y="96"/>
                  </a:lnTo>
                  <a:lnTo>
                    <a:pt x="88" y="112"/>
                  </a:lnTo>
                  <a:lnTo>
                    <a:pt x="95" y="128"/>
                  </a:lnTo>
                  <a:lnTo>
                    <a:pt x="102" y="144"/>
                  </a:lnTo>
                  <a:lnTo>
                    <a:pt x="112" y="175"/>
                  </a:lnTo>
                  <a:lnTo>
                    <a:pt x="119" y="208"/>
                  </a:lnTo>
                  <a:lnTo>
                    <a:pt x="125" y="240"/>
                  </a:lnTo>
                  <a:lnTo>
                    <a:pt x="128" y="272"/>
                  </a:lnTo>
                  <a:lnTo>
                    <a:pt x="129" y="309"/>
                  </a:lnTo>
                  <a:lnTo>
                    <a:pt x="129" y="345"/>
                  </a:lnTo>
                  <a:lnTo>
                    <a:pt x="128" y="380"/>
                  </a:lnTo>
                  <a:lnTo>
                    <a:pt x="125" y="414"/>
                  </a:lnTo>
                  <a:lnTo>
                    <a:pt x="120" y="448"/>
                  </a:lnTo>
                  <a:lnTo>
                    <a:pt x="112" y="481"/>
                  </a:lnTo>
                  <a:lnTo>
                    <a:pt x="103" y="513"/>
                  </a:lnTo>
                  <a:lnTo>
                    <a:pt x="91" y="543"/>
                  </a:lnTo>
                  <a:lnTo>
                    <a:pt x="84" y="551"/>
                  </a:lnTo>
                  <a:lnTo>
                    <a:pt x="79" y="560"/>
                  </a:lnTo>
                  <a:lnTo>
                    <a:pt x="73" y="568"/>
                  </a:lnTo>
                  <a:lnTo>
                    <a:pt x="68" y="577"/>
                  </a:lnTo>
                  <a:lnTo>
                    <a:pt x="62" y="587"/>
                  </a:lnTo>
                  <a:lnTo>
                    <a:pt x="55" y="594"/>
                  </a:lnTo>
                  <a:lnTo>
                    <a:pt x="47" y="601"/>
                  </a:lnTo>
                  <a:lnTo>
                    <a:pt x="38" y="606"/>
                  </a:lnTo>
                  <a:lnTo>
                    <a:pt x="34" y="606"/>
                  </a:lnTo>
                  <a:lnTo>
                    <a:pt x="30" y="605"/>
                  </a:lnTo>
                  <a:lnTo>
                    <a:pt x="27" y="603"/>
                  </a:lnTo>
                  <a:lnTo>
                    <a:pt x="27" y="598"/>
                  </a:lnTo>
                  <a:lnTo>
                    <a:pt x="44" y="575"/>
                  </a:lnTo>
                  <a:lnTo>
                    <a:pt x="58" y="551"/>
                  </a:lnTo>
                  <a:lnTo>
                    <a:pt x="68" y="526"/>
                  </a:lnTo>
                  <a:lnTo>
                    <a:pt x="76" y="499"/>
                  </a:lnTo>
                  <a:lnTo>
                    <a:pt x="82" y="471"/>
                  </a:lnTo>
                  <a:lnTo>
                    <a:pt x="85" y="443"/>
                  </a:lnTo>
                  <a:lnTo>
                    <a:pt x="89" y="413"/>
                  </a:lnTo>
                  <a:lnTo>
                    <a:pt x="91" y="384"/>
                  </a:lnTo>
                  <a:lnTo>
                    <a:pt x="91" y="344"/>
                  </a:lnTo>
                  <a:lnTo>
                    <a:pt x="90" y="303"/>
                  </a:lnTo>
                  <a:lnTo>
                    <a:pt x="85" y="264"/>
                  </a:lnTo>
                  <a:lnTo>
                    <a:pt x="80" y="224"/>
                  </a:lnTo>
                  <a:lnTo>
                    <a:pt x="73" y="186"/>
                  </a:lnTo>
                  <a:lnTo>
                    <a:pt x="62" y="148"/>
                  </a:lnTo>
                  <a:lnTo>
                    <a:pt x="51" y="111"/>
                  </a:lnTo>
                  <a:lnTo>
                    <a:pt x="37" y="75"/>
                  </a:lnTo>
                  <a:lnTo>
                    <a:pt x="31" y="68"/>
                  </a:lnTo>
                  <a:lnTo>
                    <a:pt x="28" y="59"/>
                  </a:lnTo>
                  <a:lnTo>
                    <a:pt x="26" y="51"/>
                  </a:lnTo>
                  <a:lnTo>
                    <a:pt x="22" y="43"/>
                  </a:lnTo>
                  <a:lnTo>
                    <a:pt x="15" y="32"/>
                  </a:lnTo>
                  <a:lnTo>
                    <a:pt x="6" y="22"/>
                  </a:lnTo>
                  <a:lnTo>
                    <a:pt x="0" y="12"/>
                  </a:lnTo>
                  <a:lnTo>
                    <a:pt x="5" y="0"/>
                  </a:lnTo>
                  <a:lnTo>
                    <a:pt x="14" y="1"/>
                  </a:lnTo>
                  <a:lnTo>
                    <a:pt x="22" y="7"/>
                  </a:lnTo>
                  <a:lnTo>
                    <a:pt x="29" y="14"/>
                  </a:lnTo>
                  <a:lnTo>
                    <a:pt x="36" y="2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18" name="Freeform 873"/>
            <p:cNvSpPr>
              <a:spLocks/>
            </p:cNvSpPr>
            <p:nvPr/>
          </p:nvSpPr>
          <p:spPr bwMode="auto">
            <a:xfrm flipH="1">
              <a:off x="8859" y="1885"/>
              <a:ext cx="12" cy="16"/>
            </a:xfrm>
            <a:custGeom>
              <a:avLst/>
              <a:gdLst>
                <a:gd name="T0" fmla="*/ 0 w 143"/>
                <a:gd name="T1" fmla="*/ 0 h 126"/>
                <a:gd name="T2" fmla="*/ 0 w 143"/>
                <a:gd name="T3" fmla="*/ 0 h 126"/>
                <a:gd name="T4" fmla="*/ 0 w 143"/>
                <a:gd name="T5" fmla="*/ 0 h 126"/>
                <a:gd name="T6" fmla="*/ 0 w 143"/>
                <a:gd name="T7" fmla="*/ 0 h 126"/>
                <a:gd name="T8" fmla="*/ 0 w 143"/>
                <a:gd name="T9" fmla="*/ 0 h 126"/>
                <a:gd name="T10" fmla="*/ 0 w 143"/>
                <a:gd name="T11" fmla="*/ 0 h 126"/>
                <a:gd name="T12" fmla="*/ 0 w 143"/>
                <a:gd name="T13" fmla="*/ 0 h 126"/>
                <a:gd name="T14" fmla="*/ 0 w 143"/>
                <a:gd name="T15" fmla="*/ 0 h 126"/>
                <a:gd name="T16" fmla="*/ 0 w 143"/>
                <a:gd name="T17" fmla="*/ 0 h 126"/>
                <a:gd name="T18" fmla="*/ 0 w 143"/>
                <a:gd name="T19" fmla="*/ 0 h 126"/>
                <a:gd name="T20" fmla="*/ 0 w 143"/>
                <a:gd name="T21" fmla="*/ 0 h 126"/>
                <a:gd name="T22" fmla="*/ 0 w 143"/>
                <a:gd name="T23" fmla="*/ 0 h 126"/>
                <a:gd name="T24" fmla="*/ 0 w 143"/>
                <a:gd name="T25" fmla="*/ 0 h 126"/>
                <a:gd name="T26" fmla="*/ 0 w 143"/>
                <a:gd name="T27" fmla="*/ 0 h 126"/>
                <a:gd name="T28" fmla="*/ 0 w 143"/>
                <a:gd name="T29" fmla="*/ 0 h 126"/>
                <a:gd name="T30" fmla="*/ 0 w 143"/>
                <a:gd name="T31" fmla="*/ 0 h 126"/>
                <a:gd name="T32" fmla="*/ 0 w 143"/>
                <a:gd name="T33" fmla="*/ 0 h 126"/>
                <a:gd name="T34" fmla="*/ 0 w 143"/>
                <a:gd name="T35" fmla="*/ 0 h 126"/>
                <a:gd name="T36" fmla="*/ 0 w 143"/>
                <a:gd name="T37" fmla="*/ 0 h 126"/>
                <a:gd name="T38" fmla="*/ 0 w 143"/>
                <a:gd name="T39" fmla="*/ 0 h 126"/>
                <a:gd name="T40" fmla="*/ 0 w 143"/>
                <a:gd name="T41" fmla="*/ 0 h 126"/>
                <a:gd name="T42" fmla="*/ 0 w 143"/>
                <a:gd name="T43" fmla="*/ 0 h 126"/>
                <a:gd name="T44" fmla="*/ 0 w 143"/>
                <a:gd name="T45" fmla="*/ 0 h 126"/>
                <a:gd name="T46" fmla="*/ 0 w 143"/>
                <a:gd name="T47" fmla="*/ 0 h 126"/>
                <a:gd name="T48" fmla="*/ 0 w 143"/>
                <a:gd name="T49" fmla="*/ 0 h 126"/>
                <a:gd name="T50" fmla="*/ 0 w 143"/>
                <a:gd name="T51" fmla="*/ 0 h 126"/>
                <a:gd name="T52" fmla="*/ 0 w 143"/>
                <a:gd name="T53" fmla="*/ 0 h 126"/>
                <a:gd name="T54" fmla="*/ 0 w 143"/>
                <a:gd name="T55" fmla="*/ 0 h 126"/>
                <a:gd name="T56" fmla="*/ 0 w 143"/>
                <a:gd name="T57" fmla="*/ 0 h 126"/>
                <a:gd name="T58" fmla="*/ 0 w 143"/>
                <a:gd name="T59" fmla="*/ 0 h 126"/>
                <a:gd name="T60" fmla="*/ 0 w 143"/>
                <a:gd name="T61" fmla="*/ 0 h 126"/>
                <a:gd name="T62" fmla="*/ 0 w 143"/>
                <a:gd name="T63" fmla="*/ 0 h 126"/>
                <a:gd name="T64" fmla="*/ 0 w 143"/>
                <a:gd name="T65" fmla="*/ 0 h 126"/>
                <a:gd name="T66" fmla="*/ 0 w 143"/>
                <a:gd name="T67" fmla="*/ 0 h 126"/>
                <a:gd name="T68" fmla="*/ 0 w 143"/>
                <a:gd name="T69" fmla="*/ 0 h 126"/>
                <a:gd name="T70" fmla="*/ 0 w 143"/>
                <a:gd name="T71" fmla="*/ 0 h 126"/>
                <a:gd name="T72" fmla="*/ 0 w 143"/>
                <a:gd name="T73" fmla="*/ 0 h 126"/>
                <a:gd name="T74" fmla="*/ 0 w 143"/>
                <a:gd name="T75" fmla="*/ 0 h 126"/>
                <a:gd name="T76" fmla="*/ 0 w 143"/>
                <a:gd name="T77" fmla="*/ 0 h 126"/>
                <a:gd name="T78" fmla="*/ 0 w 143"/>
                <a:gd name="T79" fmla="*/ 0 h 126"/>
                <a:gd name="T80" fmla="*/ 0 w 143"/>
                <a:gd name="T81" fmla="*/ 0 h 126"/>
                <a:gd name="T82" fmla="*/ 0 w 143"/>
                <a:gd name="T83" fmla="*/ 0 h 126"/>
                <a:gd name="T84" fmla="*/ 0 w 143"/>
                <a:gd name="T85" fmla="*/ 0 h 126"/>
                <a:gd name="T86" fmla="*/ 0 w 143"/>
                <a:gd name="T87" fmla="*/ 0 h 126"/>
                <a:gd name="T88" fmla="*/ 0 w 143"/>
                <a:gd name="T89" fmla="*/ 0 h 126"/>
                <a:gd name="T90" fmla="*/ 0 w 143"/>
                <a:gd name="T91" fmla="*/ 0 h 126"/>
                <a:gd name="T92" fmla="*/ 0 w 143"/>
                <a:gd name="T93" fmla="*/ 0 h 126"/>
                <a:gd name="T94" fmla="*/ 0 w 143"/>
                <a:gd name="T95" fmla="*/ 0 h 126"/>
                <a:gd name="T96" fmla="*/ 0 w 143"/>
                <a:gd name="T97" fmla="*/ 0 h 126"/>
                <a:gd name="T98" fmla="*/ 0 w 143"/>
                <a:gd name="T99" fmla="*/ 0 h 12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43"/>
                <a:gd name="T151" fmla="*/ 0 h 126"/>
                <a:gd name="T152" fmla="*/ 143 w 143"/>
                <a:gd name="T153" fmla="*/ 126 h 12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43" h="126">
                  <a:moveTo>
                    <a:pt x="48" y="4"/>
                  </a:moveTo>
                  <a:lnTo>
                    <a:pt x="45" y="13"/>
                  </a:lnTo>
                  <a:lnTo>
                    <a:pt x="40" y="24"/>
                  </a:lnTo>
                  <a:lnTo>
                    <a:pt x="37" y="34"/>
                  </a:lnTo>
                  <a:lnTo>
                    <a:pt x="37" y="46"/>
                  </a:lnTo>
                  <a:lnTo>
                    <a:pt x="38" y="51"/>
                  </a:lnTo>
                  <a:lnTo>
                    <a:pt x="38" y="54"/>
                  </a:lnTo>
                  <a:lnTo>
                    <a:pt x="39" y="56"/>
                  </a:lnTo>
                  <a:lnTo>
                    <a:pt x="41" y="58"/>
                  </a:lnTo>
                  <a:lnTo>
                    <a:pt x="50" y="70"/>
                  </a:lnTo>
                  <a:lnTo>
                    <a:pt x="61" y="79"/>
                  </a:lnTo>
                  <a:lnTo>
                    <a:pt x="72" y="87"/>
                  </a:lnTo>
                  <a:lnTo>
                    <a:pt x="85" y="93"/>
                  </a:lnTo>
                  <a:lnTo>
                    <a:pt x="99" y="98"/>
                  </a:lnTo>
                  <a:lnTo>
                    <a:pt x="112" y="100"/>
                  </a:lnTo>
                  <a:lnTo>
                    <a:pt x="127" y="101"/>
                  </a:lnTo>
                  <a:lnTo>
                    <a:pt x="140" y="101"/>
                  </a:lnTo>
                  <a:lnTo>
                    <a:pt x="143" y="106"/>
                  </a:lnTo>
                  <a:lnTo>
                    <a:pt x="142" y="110"/>
                  </a:lnTo>
                  <a:lnTo>
                    <a:pt x="137" y="114"/>
                  </a:lnTo>
                  <a:lnTo>
                    <a:pt x="133" y="116"/>
                  </a:lnTo>
                  <a:lnTo>
                    <a:pt x="128" y="119"/>
                  </a:lnTo>
                  <a:lnTo>
                    <a:pt x="121" y="122"/>
                  </a:lnTo>
                  <a:lnTo>
                    <a:pt x="114" y="124"/>
                  </a:lnTo>
                  <a:lnTo>
                    <a:pt x="106" y="125"/>
                  </a:lnTo>
                  <a:lnTo>
                    <a:pt x="99" y="126"/>
                  </a:lnTo>
                  <a:lnTo>
                    <a:pt x="91" y="126"/>
                  </a:lnTo>
                  <a:lnTo>
                    <a:pt x="83" y="126"/>
                  </a:lnTo>
                  <a:lnTo>
                    <a:pt x="76" y="126"/>
                  </a:lnTo>
                  <a:lnTo>
                    <a:pt x="65" y="124"/>
                  </a:lnTo>
                  <a:lnTo>
                    <a:pt x="55" y="122"/>
                  </a:lnTo>
                  <a:lnTo>
                    <a:pt x="45" y="118"/>
                  </a:lnTo>
                  <a:lnTo>
                    <a:pt x="34" y="114"/>
                  </a:lnTo>
                  <a:lnTo>
                    <a:pt x="25" y="108"/>
                  </a:lnTo>
                  <a:lnTo>
                    <a:pt x="17" y="101"/>
                  </a:lnTo>
                  <a:lnTo>
                    <a:pt x="10" y="92"/>
                  </a:lnTo>
                  <a:lnTo>
                    <a:pt x="3" y="83"/>
                  </a:lnTo>
                  <a:lnTo>
                    <a:pt x="0" y="68"/>
                  </a:lnTo>
                  <a:lnTo>
                    <a:pt x="0" y="51"/>
                  </a:lnTo>
                  <a:lnTo>
                    <a:pt x="3" y="36"/>
                  </a:lnTo>
                  <a:lnTo>
                    <a:pt x="10" y="24"/>
                  </a:lnTo>
                  <a:lnTo>
                    <a:pt x="15" y="20"/>
                  </a:lnTo>
                  <a:lnTo>
                    <a:pt x="18" y="16"/>
                  </a:lnTo>
                  <a:lnTo>
                    <a:pt x="22" y="12"/>
                  </a:lnTo>
                  <a:lnTo>
                    <a:pt x="26" y="9"/>
                  </a:lnTo>
                  <a:lnTo>
                    <a:pt x="30" y="5"/>
                  </a:lnTo>
                  <a:lnTo>
                    <a:pt x="34" y="3"/>
                  </a:lnTo>
                  <a:lnTo>
                    <a:pt x="39" y="1"/>
                  </a:lnTo>
                  <a:lnTo>
                    <a:pt x="45" y="0"/>
                  </a:lnTo>
                  <a:lnTo>
                    <a:pt x="4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19" name="Freeform 874"/>
            <p:cNvSpPr>
              <a:spLocks/>
            </p:cNvSpPr>
            <p:nvPr/>
          </p:nvSpPr>
          <p:spPr bwMode="auto">
            <a:xfrm flipH="1">
              <a:off x="8859" y="1895"/>
              <a:ext cx="23" cy="42"/>
            </a:xfrm>
            <a:custGeom>
              <a:avLst/>
              <a:gdLst>
                <a:gd name="T0" fmla="*/ 0 w 268"/>
                <a:gd name="T1" fmla="*/ 0 h 337"/>
                <a:gd name="T2" fmla="*/ 0 w 268"/>
                <a:gd name="T3" fmla="*/ 0 h 337"/>
                <a:gd name="T4" fmla="*/ 0 w 268"/>
                <a:gd name="T5" fmla="*/ 0 h 337"/>
                <a:gd name="T6" fmla="*/ 0 w 268"/>
                <a:gd name="T7" fmla="*/ 0 h 337"/>
                <a:gd name="T8" fmla="*/ 0 w 268"/>
                <a:gd name="T9" fmla="*/ 0 h 337"/>
                <a:gd name="T10" fmla="*/ 0 w 268"/>
                <a:gd name="T11" fmla="*/ 0 h 337"/>
                <a:gd name="T12" fmla="*/ 0 w 268"/>
                <a:gd name="T13" fmla="*/ 0 h 337"/>
                <a:gd name="T14" fmla="*/ 0 w 268"/>
                <a:gd name="T15" fmla="*/ 0 h 337"/>
                <a:gd name="T16" fmla="*/ 0 w 268"/>
                <a:gd name="T17" fmla="*/ 0 h 337"/>
                <a:gd name="T18" fmla="*/ 0 w 268"/>
                <a:gd name="T19" fmla="*/ 0 h 337"/>
                <a:gd name="T20" fmla="*/ 0 w 268"/>
                <a:gd name="T21" fmla="*/ 0 h 337"/>
                <a:gd name="T22" fmla="*/ 0 w 268"/>
                <a:gd name="T23" fmla="*/ 0 h 337"/>
                <a:gd name="T24" fmla="*/ 0 w 268"/>
                <a:gd name="T25" fmla="*/ 0 h 337"/>
                <a:gd name="T26" fmla="*/ 0 w 268"/>
                <a:gd name="T27" fmla="*/ 0 h 337"/>
                <a:gd name="T28" fmla="*/ 0 w 268"/>
                <a:gd name="T29" fmla="*/ 0 h 337"/>
                <a:gd name="T30" fmla="*/ 0 w 268"/>
                <a:gd name="T31" fmla="*/ 0 h 337"/>
                <a:gd name="T32" fmla="*/ 0 w 268"/>
                <a:gd name="T33" fmla="*/ 0 h 337"/>
                <a:gd name="T34" fmla="*/ 0 w 268"/>
                <a:gd name="T35" fmla="*/ 0 h 337"/>
                <a:gd name="T36" fmla="*/ 0 w 268"/>
                <a:gd name="T37" fmla="*/ 0 h 337"/>
                <a:gd name="T38" fmla="*/ 0 w 268"/>
                <a:gd name="T39" fmla="*/ 0 h 337"/>
                <a:gd name="T40" fmla="*/ 0 w 268"/>
                <a:gd name="T41" fmla="*/ 0 h 337"/>
                <a:gd name="T42" fmla="*/ 0 w 268"/>
                <a:gd name="T43" fmla="*/ 0 h 337"/>
                <a:gd name="T44" fmla="*/ 0 w 268"/>
                <a:gd name="T45" fmla="*/ 0 h 337"/>
                <a:gd name="T46" fmla="*/ 0 w 268"/>
                <a:gd name="T47" fmla="*/ 0 h 337"/>
                <a:gd name="T48" fmla="*/ 0 w 268"/>
                <a:gd name="T49" fmla="*/ 0 h 337"/>
                <a:gd name="T50" fmla="*/ 0 w 268"/>
                <a:gd name="T51" fmla="*/ 0 h 337"/>
                <a:gd name="T52" fmla="*/ 0 w 268"/>
                <a:gd name="T53" fmla="*/ 0 h 337"/>
                <a:gd name="T54" fmla="*/ 0 w 268"/>
                <a:gd name="T55" fmla="*/ 0 h 337"/>
                <a:gd name="T56" fmla="*/ 0 w 268"/>
                <a:gd name="T57" fmla="*/ 0 h 337"/>
                <a:gd name="T58" fmla="*/ 0 w 268"/>
                <a:gd name="T59" fmla="*/ 0 h 337"/>
                <a:gd name="T60" fmla="*/ 0 w 268"/>
                <a:gd name="T61" fmla="*/ 0 h 337"/>
                <a:gd name="T62" fmla="*/ 0 w 268"/>
                <a:gd name="T63" fmla="*/ 0 h 337"/>
                <a:gd name="T64" fmla="*/ 0 w 268"/>
                <a:gd name="T65" fmla="*/ 0 h 337"/>
                <a:gd name="T66" fmla="*/ 0 w 268"/>
                <a:gd name="T67" fmla="*/ 0 h 337"/>
                <a:gd name="T68" fmla="*/ 0 w 268"/>
                <a:gd name="T69" fmla="*/ 0 h 337"/>
                <a:gd name="T70" fmla="*/ 0 w 268"/>
                <a:gd name="T71" fmla="*/ 0 h 337"/>
                <a:gd name="T72" fmla="*/ 0 w 268"/>
                <a:gd name="T73" fmla="*/ 0 h 337"/>
                <a:gd name="T74" fmla="*/ 0 w 268"/>
                <a:gd name="T75" fmla="*/ 0 h 337"/>
                <a:gd name="T76" fmla="*/ 0 w 268"/>
                <a:gd name="T77" fmla="*/ 0 h 337"/>
                <a:gd name="T78" fmla="*/ 0 w 268"/>
                <a:gd name="T79" fmla="*/ 0 h 33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68"/>
                <a:gd name="T121" fmla="*/ 0 h 337"/>
                <a:gd name="T122" fmla="*/ 268 w 268"/>
                <a:gd name="T123" fmla="*/ 337 h 337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68" h="337">
                  <a:moveTo>
                    <a:pt x="114" y="12"/>
                  </a:moveTo>
                  <a:lnTo>
                    <a:pt x="95" y="35"/>
                  </a:lnTo>
                  <a:lnTo>
                    <a:pt x="81" y="60"/>
                  </a:lnTo>
                  <a:lnTo>
                    <a:pt x="70" y="86"/>
                  </a:lnTo>
                  <a:lnTo>
                    <a:pt x="61" y="113"/>
                  </a:lnTo>
                  <a:lnTo>
                    <a:pt x="55" y="140"/>
                  </a:lnTo>
                  <a:lnTo>
                    <a:pt x="53" y="169"/>
                  </a:lnTo>
                  <a:lnTo>
                    <a:pt x="51" y="199"/>
                  </a:lnTo>
                  <a:lnTo>
                    <a:pt x="53" y="229"/>
                  </a:lnTo>
                  <a:lnTo>
                    <a:pt x="56" y="237"/>
                  </a:lnTo>
                  <a:lnTo>
                    <a:pt x="60" y="245"/>
                  </a:lnTo>
                  <a:lnTo>
                    <a:pt x="63" y="253"/>
                  </a:lnTo>
                  <a:lnTo>
                    <a:pt x="69" y="261"/>
                  </a:lnTo>
                  <a:lnTo>
                    <a:pt x="74" y="268"/>
                  </a:lnTo>
                  <a:lnTo>
                    <a:pt x="81" y="274"/>
                  </a:lnTo>
                  <a:lnTo>
                    <a:pt x="89" y="277"/>
                  </a:lnTo>
                  <a:lnTo>
                    <a:pt x="99" y="280"/>
                  </a:lnTo>
                  <a:lnTo>
                    <a:pt x="117" y="276"/>
                  </a:lnTo>
                  <a:lnTo>
                    <a:pt x="134" y="270"/>
                  </a:lnTo>
                  <a:lnTo>
                    <a:pt x="151" y="261"/>
                  </a:lnTo>
                  <a:lnTo>
                    <a:pt x="166" y="250"/>
                  </a:lnTo>
                  <a:lnTo>
                    <a:pt x="179" y="237"/>
                  </a:lnTo>
                  <a:lnTo>
                    <a:pt x="192" y="223"/>
                  </a:lnTo>
                  <a:lnTo>
                    <a:pt x="204" y="209"/>
                  </a:lnTo>
                  <a:lnTo>
                    <a:pt x="215" y="194"/>
                  </a:lnTo>
                  <a:lnTo>
                    <a:pt x="220" y="186"/>
                  </a:lnTo>
                  <a:lnTo>
                    <a:pt x="224" y="178"/>
                  </a:lnTo>
                  <a:lnTo>
                    <a:pt x="230" y="171"/>
                  </a:lnTo>
                  <a:lnTo>
                    <a:pt x="235" y="163"/>
                  </a:lnTo>
                  <a:lnTo>
                    <a:pt x="240" y="156"/>
                  </a:lnTo>
                  <a:lnTo>
                    <a:pt x="245" y="150"/>
                  </a:lnTo>
                  <a:lnTo>
                    <a:pt x="250" y="141"/>
                  </a:lnTo>
                  <a:lnTo>
                    <a:pt x="253" y="133"/>
                  </a:lnTo>
                  <a:lnTo>
                    <a:pt x="255" y="131"/>
                  </a:lnTo>
                  <a:lnTo>
                    <a:pt x="259" y="130"/>
                  </a:lnTo>
                  <a:lnTo>
                    <a:pt x="262" y="131"/>
                  </a:lnTo>
                  <a:lnTo>
                    <a:pt x="266" y="131"/>
                  </a:lnTo>
                  <a:lnTo>
                    <a:pt x="268" y="135"/>
                  </a:lnTo>
                  <a:lnTo>
                    <a:pt x="246" y="211"/>
                  </a:lnTo>
                  <a:lnTo>
                    <a:pt x="239" y="224"/>
                  </a:lnTo>
                  <a:lnTo>
                    <a:pt x="231" y="238"/>
                  </a:lnTo>
                  <a:lnTo>
                    <a:pt x="224" y="253"/>
                  </a:lnTo>
                  <a:lnTo>
                    <a:pt x="216" y="267"/>
                  </a:lnTo>
                  <a:lnTo>
                    <a:pt x="207" y="281"/>
                  </a:lnTo>
                  <a:lnTo>
                    <a:pt x="197" y="292"/>
                  </a:lnTo>
                  <a:lnTo>
                    <a:pt x="185" y="304"/>
                  </a:lnTo>
                  <a:lnTo>
                    <a:pt x="170" y="312"/>
                  </a:lnTo>
                  <a:lnTo>
                    <a:pt x="159" y="318"/>
                  </a:lnTo>
                  <a:lnTo>
                    <a:pt x="147" y="325"/>
                  </a:lnTo>
                  <a:lnTo>
                    <a:pt x="134" y="329"/>
                  </a:lnTo>
                  <a:lnTo>
                    <a:pt x="122" y="334"/>
                  </a:lnTo>
                  <a:lnTo>
                    <a:pt x="108" y="337"/>
                  </a:lnTo>
                  <a:lnTo>
                    <a:pt x="95" y="337"/>
                  </a:lnTo>
                  <a:lnTo>
                    <a:pt x="81" y="335"/>
                  </a:lnTo>
                  <a:lnTo>
                    <a:pt x="69" y="330"/>
                  </a:lnTo>
                  <a:lnTo>
                    <a:pt x="54" y="322"/>
                  </a:lnTo>
                  <a:lnTo>
                    <a:pt x="41" y="312"/>
                  </a:lnTo>
                  <a:lnTo>
                    <a:pt x="30" y="300"/>
                  </a:lnTo>
                  <a:lnTo>
                    <a:pt x="20" y="288"/>
                  </a:lnTo>
                  <a:lnTo>
                    <a:pt x="12" y="274"/>
                  </a:lnTo>
                  <a:lnTo>
                    <a:pt x="7" y="258"/>
                  </a:lnTo>
                  <a:lnTo>
                    <a:pt x="2" y="243"/>
                  </a:lnTo>
                  <a:lnTo>
                    <a:pt x="0" y="227"/>
                  </a:lnTo>
                  <a:lnTo>
                    <a:pt x="0" y="206"/>
                  </a:lnTo>
                  <a:lnTo>
                    <a:pt x="1" y="186"/>
                  </a:lnTo>
                  <a:lnTo>
                    <a:pt x="4" y="167"/>
                  </a:lnTo>
                  <a:lnTo>
                    <a:pt x="10" y="147"/>
                  </a:lnTo>
                  <a:lnTo>
                    <a:pt x="17" y="129"/>
                  </a:lnTo>
                  <a:lnTo>
                    <a:pt x="24" y="110"/>
                  </a:lnTo>
                  <a:lnTo>
                    <a:pt x="33" y="92"/>
                  </a:lnTo>
                  <a:lnTo>
                    <a:pt x="42" y="75"/>
                  </a:lnTo>
                  <a:lnTo>
                    <a:pt x="50" y="64"/>
                  </a:lnTo>
                  <a:lnTo>
                    <a:pt x="56" y="57"/>
                  </a:lnTo>
                  <a:lnTo>
                    <a:pt x="60" y="52"/>
                  </a:lnTo>
                  <a:lnTo>
                    <a:pt x="65" y="41"/>
                  </a:lnTo>
                  <a:lnTo>
                    <a:pt x="84" y="19"/>
                  </a:lnTo>
                  <a:lnTo>
                    <a:pt x="87" y="17"/>
                  </a:lnTo>
                  <a:lnTo>
                    <a:pt x="94" y="10"/>
                  </a:lnTo>
                  <a:lnTo>
                    <a:pt x="103" y="3"/>
                  </a:lnTo>
                  <a:lnTo>
                    <a:pt x="114" y="0"/>
                  </a:lnTo>
                  <a:lnTo>
                    <a:pt x="114" y="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20" name="Freeform 875"/>
            <p:cNvSpPr>
              <a:spLocks/>
            </p:cNvSpPr>
            <p:nvPr/>
          </p:nvSpPr>
          <p:spPr bwMode="auto">
            <a:xfrm flipH="1">
              <a:off x="8817" y="1896"/>
              <a:ext cx="13" cy="8"/>
            </a:xfrm>
            <a:custGeom>
              <a:avLst/>
              <a:gdLst>
                <a:gd name="T0" fmla="*/ 0 w 142"/>
                <a:gd name="T1" fmla="*/ 0 h 62"/>
                <a:gd name="T2" fmla="*/ 0 w 142"/>
                <a:gd name="T3" fmla="*/ 0 h 62"/>
                <a:gd name="T4" fmla="*/ 0 w 142"/>
                <a:gd name="T5" fmla="*/ 0 h 62"/>
                <a:gd name="T6" fmla="*/ 0 w 142"/>
                <a:gd name="T7" fmla="*/ 0 h 62"/>
                <a:gd name="T8" fmla="*/ 0 w 142"/>
                <a:gd name="T9" fmla="*/ 0 h 62"/>
                <a:gd name="T10" fmla="*/ 0 w 142"/>
                <a:gd name="T11" fmla="*/ 0 h 62"/>
                <a:gd name="T12" fmla="*/ 0 w 142"/>
                <a:gd name="T13" fmla="*/ 0 h 62"/>
                <a:gd name="T14" fmla="*/ 0 w 142"/>
                <a:gd name="T15" fmla="*/ 0 h 62"/>
                <a:gd name="T16" fmla="*/ 0 w 142"/>
                <a:gd name="T17" fmla="*/ 0 h 62"/>
                <a:gd name="T18" fmla="*/ 0 w 142"/>
                <a:gd name="T19" fmla="*/ 0 h 62"/>
                <a:gd name="T20" fmla="*/ 0 w 142"/>
                <a:gd name="T21" fmla="*/ 0 h 62"/>
                <a:gd name="T22" fmla="*/ 0 w 142"/>
                <a:gd name="T23" fmla="*/ 0 h 62"/>
                <a:gd name="T24" fmla="*/ 0 w 142"/>
                <a:gd name="T25" fmla="*/ 0 h 62"/>
                <a:gd name="T26" fmla="*/ 0 w 142"/>
                <a:gd name="T27" fmla="*/ 0 h 62"/>
                <a:gd name="T28" fmla="*/ 0 w 142"/>
                <a:gd name="T29" fmla="*/ 0 h 62"/>
                <a:gd name="T30" fmla="*/ 0 w 142"/>
                <a:gd name="T31" fmla="*/ 0 h 62"/>
                <a:gd name="T32" fmla="*/ 0 w 142"/>
                <a:gd name="T33" fmla="*/ 0 h 62"/>
                <a:gd name="T34" fmla="*/ 0 w 142"/>
                <a:gd name="T35" fmla="*/ 0 h 62"/>
                <a:gd name="T36" fmla="*/ 0 w 142"/>
                <a:gd name="T37" fmla="*/ 0 h 62"/>
                <a:gd name="T38" fmla="*/ 0 w 142"/>
                <a:gd name="T39" fmla="*/ 0 h 62"/>
                <a:gd name="T40" fmla="*/ 0 w 142"/>
                <a:gd name="T41" fmla="*/ 0 h 62"/>
                <a:gd name="T42" fmla="*/ 0 w 142"/>
                <a:gd name="T43" fmla="*/ 0 h 62"/>
                <a:gd name="T44" fmla="*/ 0 w 142"/>
                <a:gd name="T45" fmla="*/ 0 h 62"/>
                <a:gd name="T46" fmla="*/ 0 w 142"/>
                <a:gd name="T47" fmla="*/ 0 h 62"/>
                <a:gd name="T48" fmla="*/ 0 w 142"/>
                <a:gd name="T49" fmla="*/ 0 h 62"/>
                <a:gd name="T50" fmla="*/ 0 w 142"/>
                <a:gd name="T51" fmla="*/ 0 h 62"/>
                <a:gd name="T52" fmla="*/ 0 w 142"/>
                <a:gd name="T53" fmla="*/ 0 h 62"/>
                <a:gd name="T54" fmla="*/ 0 w 142"/>
                <a:gd name="T55" fmla="*/ 0 h 62"/>
                <a:gd name="T56" fmla="*/ 0 w 142"/>
                <a:gd name="T57" fmla="*/ 0 h 62"/>
                <a:gd name="T58" fmla="*/ 0 w 142"/>
                <a:gd name="T59" fmla="*/ 0 h 62"/>
                <a:gd name="T60" fmla="*/ 0 w 142"/>
                <a:gd name="T61" fmla="*/ 0 h 62"/>
                <a:gd name="T62" fmla="*/ 0 w 142"/>
                <a:gd name="T63" fmla="*/ 0 h 62"/>
                <a:gd name="T64" fmla="*/ 0 w 142"/>
                <a:gd name="T65" fmla="*/ 0 h 62"/>
                <a:gd name="T66" fmla="*/ 0 w 142"/>
                <a:gd name="T67" fmla="*/ 0 h 62"/>
                <a:gd name="T68" fmla="*/ 0 w 142"/>
                <a:gd name="T69" fmla="*/ 0 h 62"/>
                <a:gd name="T70" fmla="*/ 0 w 142"/>
                <a:gd name="T71" fmla="*/ 0 h 62"/>
                <a:gd name="T72" fmla="*/ 0 w 142"/>
                <a:gd name="T73" fmla="*/ 0 h 62"/>
                <a:gd name="T74" fmla="*/ 0 w 142"/>
                <a:gd name="T75" fmla="*/ 0 h 62"/>
                <a:gd name="T76" fmla="*/ 0 w 142"/>
                <a:gd name="T77" fmla="*/ 0 h 62"/>
                <a:gd name="T78" fmla="*/ 0 w 142"/>
                <a:gd name="T79" fmla="*/ 0 h 62"/>
                <a:gd name="T80" fmla="*/ 0 w 142"/>
                <a:gd name="T81" fmla="*/ 0 h 62"/>
                <a:gd name="T82" fmla="*/ 0 w 142"/>
                <a:gd name="T83" fmla="*/ 0 h 62"/>
                <a:gd name="T84" fmla="*/ 0 w 142"/>
                <a:gd name="T85" fmla="*/ 0 h 62"/>
                <a:gd name="T86" fmla="*/ 0 w 142"/>
                <a:gd name="T87" fmla="*/ 0 h 62"/>
                <a:gd name="T88" fmla="*/ 0 w 142"/>
                <a:gd name="T89" fmla="*/ 0 h 6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42"/>
                <a:gd name="T136" fmla="*/ 0 h 62"/>
                <a:gd name="T137" fmla="*/ 142 w 142"/>
                <a:gd name="T138" fmla="*/ 62 h 62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42" h="62">
                  <a:moveTo>
                    <a:pt x="138" y="4"/>
                  </a:moveTo>
                  <a:lnTo>
                    <a:pt x="142" y="14"/>
                  </a:lnTo>
                  <a:lnTo>
                    <a:pt x="141" y="23"/>
                  </a:lnTo>
                  <a:lnTo>
                    <a:pt x="137" y="32"/>
                  </a:lnTo>
                  <a:lnTo>
                    <a:pt x="134" y="41"/>
                  </a:lnTo>
                  <a:lnTo>
                    <a:pt x="130" y="46"/>
                  </a:lnTo>
                  <a:lnTo>
                    <a:pt x="126" y="50"/>
                  </a:lnTo>
                  <a:lnTo>
                    <a:pt x="121" y="53"/>
                  </a:lnTo>
                  <a:lnTo>
                    <a:pt x="115" y="54"/>
                  </a:lnTo>
                  <a:lnTo>
                    <a:pt x="110" y="55"/>
                  </a:lnTo>
                  <a:lnTo>
                    <a:pt x="104" y="56"/>
                  </a:lnTo>
                  <a:lnTo>
                    <a:pt x="99" y="59"/>
                  </a:lnTo>
                  <a:lnTo>
                    <a:pt x="93" y="61"/>
                  </a:lnTo>
                  <a:lnTo>
                    <a:pt x="82" y="62"/>
                  </a:lnTo>
                  <a:lnTo>
                    <a:pt x="69" y="62"/>
                  </a:lnTo>
                  <a:lnTo>
                    <a:pt x="58" y="62"/>
                  </a:lnTo>
                  <a:lnTo>
                    <a:pt x="46" y="60"/>
                  </a:lnTo>
                  <a:lnTo>
                    <a:pt x="35" y="57"/>
                  </a:lnTo>
                  <a:lnTo>
                    <a:pt x="24" y="55"/>
                  </a:lnTo>
                  <a:lnTo>
                    <a:pt x="14" y="50"/>
                  </a:lnTo>
                  <a:lnTo>
                    <a:pt x="4" y="46"/>
                  </a:lnTo>
                  <a:lnTo>
                    <a:pt x="2" y="44"/>
                  </a:lnTo>
                  <a:lnTo>
                    <a:pt x="1" y="40"/>
                  </a:lnTo>
                  <a:lnTo>
                    <a:pt x="0" y="38"/>
                  </a:lnTo>
                  <a:lnTo>
                    <a:pt x="1" y="34"/>
                  </a:lnTo>
                  <a:lnTo>
                    <a:pt x="8" y="32"/>
                  </a:lnTo>
                  <a:lnTo>
                    <a:pt x="15" y="33"/>
                  </a:lnTo>
                  <a:lnTo>
                    <a:pt x="22" y="34"/>
                  </a:lnTo>
                  <a:lnTo>
                    <a:pt x="30" y="35"/>
                  </a:lnTo>
                  <a:lnTo>
                    <a:pt x="39" y="37"/>
                  </a:lnTo>
                  <a:lnTo>
                    <a:pt x="48" y="35"/>
                  </a:lnTo>
                  <a:lnTo>
                    <a:pt x="58" y="33"/>
                  </a:lnTo>
                  <a:lnTo>
                    <a:pt x="66" y="31"/>
                  </a:lnTo>
                  <a:lnTo>
                    <a:pt x="74" y="29"/>
                  </a:lnTo>
                  <a:lnTo>
                    <a:pt x="83" y="25"/>
                  </a:lnTo>
                  <a:lnTo>
                    <a:pt x="91" y="22"/>
                  </a:lnTo>
                  <a:lnTo>
                    <a:pt x="99" y="18"/>
                  </a:lnTo>
                  <a:lnTo>
                    <a:pt x="103" y="14"/>
                  </a:lnTo>
                  <a:lnTo>
                    <a:pt x="107" y="9"/>
                  </a:lnTo>
                  <a:lnTo>
                    <a:pt x="112" y="4"/>
                  </a:lnTo>
                  <a:lnTo>
                    <a:pt x="116" y="2"/>
                  </a:lnTo>
                  <a:lnTo>
                    <a:pt x="122" y="0"/>
                  </a:lnTo>
                  <a:lnTo>
                    <a:pt x="128" y="0"/>
                  </a:lnTo>
                  <a:lnTo>
                    <a:pt x="133" y="1"/>
                  </a:lnTo>
                  <a:lnTo>
                    <a:pt x="13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21" name="Freeform 876"/>
            <p:cNvSpPr>
              <a:spLocks/>
            </p:cNvSpPr>
            <p:nvPr/>
          </p:nvSpPr>
          <p:spPr bwMode="auto">
            <a:xfrm flipH="1">
              <a:off x="8810" y="1903"/>
              <a:ext cx="19" cy="34"/>
            </a:xfrm>
            <a:custGeom>
              <a:avLst/>
              <a:gdLst>
                <a:gd name="T0" fmla="*/ 0 w 227"/>
                <a:gd name="T1" fmla="*/ 0 h 269"/>
                <a:gd name="T2" fmla="*/ 0 w 227"/>
                <a:gd name="T3" fmla="*/ 0 h 269"/>
                <a:gd name="T4" fmla="*/ 0 w 227"/>
                <a:gd name="T5" fmla="*/ 0 h 269"/>
                <a:gd name="T6" fmla="*/ 0 w 227"/>
                <a:gd name="T7" fmla="*/ 0 h 269"/>
                <a:gd name="T8" fmla="*/ 0 w 227"/>
                <a:gd name="T9" fmla="*/ 0 h 269"/>
                <a:gd name="T10" fmla="*/ 0 w 227"/>
                <a:gd name="T11" fmla="*/ 0 h 269"/>
                <a:gd name="T12" fmla="*/ 0 w 227"/>
                <a:gd name="T13" fmla="*/ 0 h 269"/>
                <a:gd name="T14" fmla="*/ 0 w 227"/>
                <a:gd name="T15" fmla="*/ 0 h 269"/>
                <a:gd name="T16" fmla="*/ 0 w 227"/>
                <a:gd name="T17" fmla="*/ 0 h 269"/>
                <a:gd name="T18" fmla="*/ 0 w 227"/>
                <a:gd name="T19" fmla="*/ 0 h 269"/>
                <a:gd name="T20" fmla="*/ 0 w 227"/>
                <a:gd name="T21" fmla="*/ 0 h 269"/>
                <a:gd name="T22" fmla="*/ 0 w 227"/>
                <a:gd name="T23" fmla="*/ 0 h 269"/>
                <a:gd name="T24" fmla="*/ 0 w 227"/>
                <a:gd name="T25" fmla="*/ 0 h 269"/>
                <a:gd name="T26" fmla="*/ 0 w 227"/>
                <a:gd name="T27" fmla="*/ 0 h 269"/>
                <a:gd name="T28" fmla="*/ 0 w 227"/>
                <a:gd name="T29" fmla="*/ 0 h 269"/>
                <a:gd name="T30" fmla="*/ 0 w 227"/>
                <a:gd name="T31" fmla="*/ 0 h 269"/>
                <a:gd name="T32" fmla="*/ 0 w 227"/>
                <a:gd name="T33" fmla="*/ 0 h 269"/>
                <a:gd name="T34" fmla="*/ 0 w 227"/>
                <a:gd name="T35" fmla="*/ 0 h 269"/>
                <a:gd name="T36" fmla="*/ 0 w 227"/>
                <a:gd name="T37" fmla="*/ 0 h 269"/>
                <a:gd name="T38" fmla="*/ 0 w 227"/>
                <a:gd name="T39" fmla="*/ 0 h 269"/>
                <a:gd name="T40" fmla="*/ 0 w 227"/>
                <a:gd name="T41" fmla="*/ 0 h 269"/>
                <a:gd name="T42" fmla="*/ 0 w 227"/>
                <a:gd name="T43" fmla="*/ 0 h 269"/>
                <a:gd name="T44" fmla="*/ 0 w 227"/>
                <a:gd name="T45" fmla="*/ 0 h 269"/>
                <a:gd name="T46" fmla="*/ 0 w 227"/>
                <a:gd name="T47" fmla="*/ 0 h 269"/>
                <a:gd name="T48" fmla="*/ 0 w 227"/>
                <a:gd name="T49" fmla="*/ 0 h 269"/>
                <a:gd name="T50" fmla="*/ 0 w 227"/>
                <a:gd name="T51" fmla="*/ 0 h 269"/>
                <a:gd name="T52" fmla="*/ 0 w 227"/>
                <a:gd name="T53" fmla="*/ 0 h 269"/>
                <a:gd name="T54" fmla="*/ 0 w 227"/>
                <a:gd name="T55" fmla="*/ 0 h 269"/>
                <a:gd name="T56" fmla="*/ 0 w 227"/>
                <a:gd name="T57" fmla="*/ 0 h 269"/>
                <a:gd name="T58" fmla="*/ 0 w 227"/>
                <a:gd name="T59" fmla="*/ 0 h 269"/>
                <a:gd name="T60" fmla="*/ 0 w 227"/>
                <a:gd name="T61" fmla="*/ 0 h 269"/>
                <a:gd name="T62" fmla="*/ 0 w 227"/>
                <a:gd name="T63" fmla="*/ 0 h 269"/>
                <a:gd name="T64" fmla="*/ 0 w 227"/>
                <a:gd name="T65" fmla="*/ 0 h 269"/>
                <a:gd name="T66" fmla="*/ 0 w 227"/>
                <a:gd name="T67" fmla="*/ 0 h 26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27"/>
                <a:gd name="T103" fmla="*/ 0 h 269"/>
                <a:gd name="T104" fmla="*/ 227 w 227"/>
                <a:gd name="T105" fmla="*/ 269 h 269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27" h="269">
                  <a:moveTo>
                    <a:pt x="154" y="11"/>
                  </a:moveTo>
                  <a:lnTo>
                    <a:pt x="158" y="21"/>
                  </a:lnTo>
                  <a:lnTo>
                    <a:pt x="165" y="31"/>
                  </a:lnTo>
                  <a:lnTo>
                    <a:pt x="173" y="39"/>
                  </a:lnTo>
                  <a:lnTo>
                    <a:pt x="181" y="48"/>
                  </a:lnTo>
                  <a:lnTo>
                    <a:pt x="195" y="72"/>
                  </a:lnTo>
                  <a:lnTo>
                    <a:pt x="206" y="97"/>
                  </a:lnTo>
                  <a:lnTo>
                    <a:pt x="216" y="124"/>
                  </a:lnTo>
                  <a:lnTo>
                    <a:pt x="222" y="152"/>
                  </a:lnTo>
                  <a:lnTo>
                    <a:pt x="226" y="180"/>
                  </a:lnTo>
                  <a:lnTo>
                    <a:pt x="227" y="209"/>
                  </a:lnTo>
                  <a:lnTo>
                    <a:pt x="225" y="238"/>
                  </a:lnTo>
                  <a:lnTo>
                    <a:pt x="218" y="267"/>
                  </a:lnTo>
                  <a:lnTo>
                    <a:pt x="215" y="268"/>
                  </a:lnTo>
                  <a:lnTo>
                    <a:pt x="213" y="269"/>
                  </a:lnTo>
                  <a:lnTo>
                    <a:pt x="212" y="269"/>
                  </a:lnTo>
                  <a:lnTo>
                    <a:pt x="210" y="268"/>
                  </a:lnTo>
                  <a:lnTo>
                    <a:pt x="207" y="260"/>
                  </a:lnTo>
                  <a:lnTo>
                    <a:pt x="207" y="252"/>
                  </a:lnTo>
                  <a:lnTo>
                    <a:pt x="208" y="243"/>
                  </a:lnTo>
                  <a:lnTo>
                    <a:pt x="208" y="233"/>
                  </a:lnTo>
                  <a:lnTo>
                    <a:pt x="206" y="210"/>
                  </a:lnTo>
                  <a:lnTo>
                    <a:pt x="202" y="187"/>
                  </a:lnTo>
                  <a:lnTo>
                    <a:pt x="196" y="165"/>
                  </a:lnTo>
                  <a:lnTo>
                    <a:pt x="189" y="144"/>
                  </a:lnTo>
                  <a:lnTo>
                    <a:pt x="180" y="123"/>
                  </a:lnTo>
                  <a:lnTo>
                    <a:pt x="168" y="103"/>
                  </a:lnTo>
                  <a:lnTo>
                    <a:pt x="155" y="84"/>
                  </a:lnTo>
                  <a:lnTo>
                    <a:pt x="139" y="66"/>
                  </a:lnTo>
                  <a:lnTo>
                    <a:pt x="135" y="68"/>
                  </a:lnTo>
                  <a:lnTo>
                    <a:pt x="130" y="69"/>
                  </a:lnTo>
                  <a:lnTo>
                    <a:pt x="125" y="71"/>
                  </a:lnTo>
                  <a:lnTo>
                    <a:pt x="121" y="73"/>
                  </a:lnTo>
                  <a:lnTo>
                    <a:pt x="116" y="74"/>
                  </a:lnTo>
                  <a:lnTo>
                    <a:pt x="112" y="76"/>
                  </a:lnTo>
                  <a:lnTo>
                    <a:pt x="107" y="77"/>
                  </a:lnTo>
                  <a:lnTo>
                    <a:pt x="102" y="77"/>
                  </a:lnTo>
                  <a:lnTo>
                    <a:pt x="90" y="80"/>
                  </a:lnTo>
                  <a:lnTo>
                    <a:pt x="77" y="81"/>
                  </a:lnTo>
                  <a:lnTo>
                    <a:pt x="63" y="83"/>
                  </a:lnTo>
                  <a:lnTo>
                    <a:pt x="51" y="81"/>
                  </a:lnTo>
                  <a:lnTo>
                    <a:pt x="37" y="79"/>
                  </a:lnTo>
                  <a:lnTo>
                    <a:pt x="24" y="76"/>
                  </a:lnTo>
                  <a:lnTo>
                    <a:pt x="13" y="71"/>
                  </a:lnTo>
                  <a:lnTo>
                    <a:pt x="1" y="65"/>
                  </a:lnTo>
                  <a:lnTo>
                    <a:pt x="0" y="63"/>
                  </a:lnTo>
                  <a:lnTo>
                    <a:pt x="0" y="61"/>
                  </a:lnTo>
                  <a:lnTo>
                    <a:pt x="1" y="58"/>
                  </a:lnTo>
                  <a:lnTo>
                    <a:pt x="1" y="56"/>
                  </a:lnTo>
                  <a:lnTo>
                    <a:pt x="8" y="55"/>
                  </a:lnTo>
                  <a:lnTo>
                    <a:pt x="15" y="56"/>
                  </a:lnTo>
                  <a:lnTo>
                    <a:pt x="22" y="56"/>
                  </a:lnTo>
                  <a:lnTo>
                    <a:pt x="29" y="57"/>
                  </a:lnTo>
                  <a:lnTo>
                    <a:pt x="36" y="59"/>
                  </a:lnTo>
                  <a:lnTo>
                    <a:pt x="42" y="59"/>
                  </a:lnTo>
                  <a:lnTo>
                    <a:pt x="49" y="61"/>
                  </a:lnTo>
                  <a:lnTo>
                    <a:pt x="56" y="59"/>
                  </a:lnTo>
                  <a:lnTo>
                    <a:pt x="69" y="58"/>
                  </a:lnTo>
                  <a:lnTo>
                    <a:pt x="82" y="55"/>
                  </a:lnTo>
                  <a:lnTo>
                    <a:pt x="94" y="49"/>
                  </a:lnTo>
                  <a:lnTo>
                    <a:pt x="105" y="42"/>
                  </a:lnTo>
                  <a:lnTo>
                    <a:pt x="115" y="33"/>
                  </a:lnTo>
                  <a:lnTo>
                    <a:pt x="124" y="24"/>
                  </a:lnTo>
                  <a:lnTo>
                    <a:pt x="132" y="12"/>
                  </a:lnTo>
                  <a:lnTo>
                    <a:pt x="139" y="1"/>
                  </a:lnTo>
                  <a:lnTo>
                    <a:pt x="144" y="0"/>
                  </a:lnTo>
                  <a:lnTo>
                    <a:pt x="149" y="2"/>
                  </a:lnTo>
                  <a:lnTo>
                    <a:pt x="152" y="6"/>
                  </a:lnTo>
                  <a:lnTo>
                    <a:pt x="154" y="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22" name="Freeform 877"/>
            <p:cNvSpPr>
              <a:spLocks/>
            </p:cNvSpPr>
            <p:nvPr/>
          </p:nvSpPr>
          <p:spPr bwMode="auto">
            <a:xfrm flipH="1">
              <a:off x="8837" y="1905"/>
              <a:ext cx="7" cy="35"/>
            </a:xfrm>
            <a:custGeom>
              <a:avLst/>
              <a:gdLst>
                <a:gd name="T0" fmla="*/ 0 w 83"/>
                <a:gd name="T1" fmla="*/ 0 h 289"/>
                <a:gd name="T2" fmla="*/ 0 w 83"/>
                <a:gd name="T3" fmla="*/ 0 h 289"/>
                <a:gd name="T4" fmla="*/ 0 w 83"/>
                <a:gd name="T5" fmla="*/ 0 h 289"/>
                <a:gd name="T6" fmla="*/ 0 w 83"/>
                <a:gd name="T7" fmla="*/ 0 h 289"/>
                <a:gd name="T8" fmla="*/ 0 w 83"/>
                <a:gd name="T9" fmla="*/ 0 h 289"/>
                <a:gd name="T10" fmla="*/ 0 w 83"/>
                <a:gd name="T11" fmla="*/ 0 h 289"/>
                <a:gd name="T12" fmla="*/ 0 w 83"/>
                <a:gd name="T13" fmla="*/ 0 h 289"/>
                <a:gd name="T14" fmla="*/ 0 w 83"/>
                <a:gd name="T15" fmla="*/ 0 h 289"/>
                <a:gd name="T16" fmla="*/ 0 w 83"/>
                <a:gd name="T17" fmla="*/ 0 h 289"/>
                <a:gd name="T18" fmla="*/ 0 w 83"/>
                <a:gd name="T19" fmla="*/ 0 h 289"/>
                <a:gd name="T20" fmla="*/ 0 w 83"/>
                <a:gd name="T21" fmla="*/ 0 h 289"/>
                <a:gd name="T22" fmla="*/ 0 w 83"/>
                <a:gd name="T23" fmla="*/ 0 h 289"/>
                <a:gd name="T24" fmla="*/ 0 w 83"/>
                <a:gd name="T25" fmla="*/ 0 h 289"/>
                <a:gd name="T26" fmla="*/ 0 w 83"/>
                <a:gd name="T27" fmla="*/ 0 h 289"/>
                <a:gd name="T28" fmla="*/ 0 w 83"/>
                <a:gd name="T29" fmla="*/ 0 h 289"/>
                <a:gd name="T30" fmla="*/ 0 w 83"/>
                <a:gd name="T31" fmla="*/ 0 h 289"/>
                <a:gd name="T32" fmla="*/ 0 w 83"/>
                <a:gd name="T33" fmla="*/ 0 h 289"/>
                <a:gd name="T34" fmla="*/ 0 w 83"/>
                <a:gd name="T35" fmla="*/ 0 h 289"/>
                <a:gd name="T36" fmla="*/ 0 w 83"/>
                <a:gd name="T37" fmla="*/ 0 h 289"/>
                <a:gd name="T38" fmla="*/ 0 w 83"/>
                <a:gd name="T39" fmla="*/ 0 h 289"/>
                <a:gd name="T40" fmla="*/ 0 w 83"/>
                <a:gd name="T41" fmla="*/ 0 h 289"/>
                <a:gd name="T42" fmla="*/ 0 w 83"/>
                <a:gd name="T43" fmla="*/ 0 h 289"/>
                <a:gd name="T44" fmla="*/ 0 w 83"/>
                <a:gd name="T45" fmla="*/ 0 h 289"/>
                <a:gd name="T46" fmla="*/ 0 w 83"/>
                <a:gd name="T47" fmla="*/ 0 h 289"/>
                <a:gd name="T48" fmla="*/ 0 w 83"/>
                <a:gd name="T49" fmla="*/ 0 h 289"/>
                <a:gd name="T50" fmla="*/ 0 w 83"/>
                <a:gd name="T51" fmla="*/ 0 h 289"/>
                <a:gd name="T52" fmla="*/ 0 w 83"/>
                <a:gd name="T53" fmla="*/ 0 h 289"/>
                <a:gd name="T54" fmla="*/ 0 w 83"/>
                <a:gd name="T55" fmla="*/ 0 h 289"/>
                <a:gd name="T56" fmla="*/ 0 w 83"/>
                <a:gd name="T57" fmla="*/ 0 h 289"/>
                <a:gd name="T58" fmla="*/ 0 w 83"/>
                <a:gd name="T59" fmla="*/ 0 h 289"/>
                <a:gd name="T60" fmla="*/ 0 w 83"/>
                <a:gd name="T61" fmla="*/ 0 h 289"/>
                <a:gd name="T62" fmla="*/ 0 w 83"/>
                <a:gd name="T63" fmla="*/ 0 h 289"/>
                <a:gd name="T64" fmla="*/ 0 w 83"/>
                <a:gd name="T65" fmla="*/ 0 h 289"/>
                <a:gd name="T66" fmla="*/ 0 w 83"/>
                <a:gd name="T67" fmla="*/ 0 h 289"/>
                <a:gd name="T68" fmla="*/ 0 w 83"/>
                <a:gd name="T69" fmla="*/ 0 h 289"/>
                <a:gd name="T70" fmla="*/ 0 w 83"/>
                <a:gd name="T71" fmla="*/ 0 h 289"/>
                <a:gd name="T72" fmla="*/ 0 w 83"/>
                <a:gd name="T73" fmla="*/ 0 h 289"/>
                <a:gd name="T74" fmla="*/ 0 w 83"/>
                <a:gd name="T75" fmla="*/ 0 h 289"/>
                <a:gd name="T76" fmla="*/ 0 w 83"/>
                <a:gd name="T77" fmla="*/ 0 h 289"/>
                <a:gd name="T78" fmla="*/ 0 w 83"/>
                <a:gd name="T79" fmla="*/ 0 h 289"/>
                <a:gd name="T80" fmla="*/ 0 w 83"/>
                <a:gd name="T81" fmla="*/ 0 h 289"/>
                <a:gd name="T82" fmla="*/ 0 w 83"/>
                <a:gd name="T83" fmla="*/ 0 h 289"/>
                <a:gd name="T84" fmla="*/ 0 w 83"/>
                <a:gd name="T85" fmla="*/ 0 h 289"/>
                <a:gd name="T86" fmla="*/ 0 w 83"/>
                <a:gd name="T87" fmla="*/ 0 h 289"/>
                <a:gd name="T88" fmla="*/ 0 w 83"/>
                <a:gd name="T89" fmla="*/ 0 h 289"/>
                <a:gd name="T90" fmla="*/ 0 w 83"/>
                <a:gd name="T91" fmla="*/ 0 h 289"/>
                <a:gd name="T92" fmla="*/ 0 w 83"/>
                <a:gd name="T93" fmla="*/ 0 h 289"/>
                <a:gd name="T94" fmla="*/ 0 w 83"/>
                <a:gd name="T95" fmla="*/ 0 h 289"/>
                <a:gd name="T96" fmla="*/ 0 w 83"/>
                <a:gd name="T97" fmla="*/ 0 h 289"/>
                <a:gd name="T98" fmla="*/ 0 w 83"/>
                <a:gd name="T99" fmla="*/ 0 h 289"/>
                <a:gd name="T100" fmla="*/ 0 w 83"/>
                <a:gd name="T101" fmla="*/ 0 h 289"/>
                <a:gd name="T102" fmla="*/ 0 w 83"/>
                <a:gd name="T103" fmla="*/ 0 h 289"/>
                <a:gd name="T104" fmla="*/ 0 w 83"/>
                <a:gd name="T105" fmla="*/ 0 h 289"/>
                <a:gd name="T106" fmla="*/ 0 w 83"/>
                <a:gd name="T107" fmla="*/ 0 h 289"/>
                <a:gd name="T108" fmla="*/ 0 w 83"/>
                <a:gd name="T109" fmla="*/ 0 h 289"/>
                <a:gd name="T110" fmla="*/ 0 w 83"/>
                <a:gd name="T111" fmla="*/ 0 h 289"/>
                <a:gd name="T112" fmla="*/ 0 w 83"/>
                <a:gd name="T113" fmla="*/ 0 h 289"/>
                <a:gd name="T114" fmla="*/ 0 w 83"/>
                <a:gd name="T115" fmla="*/ 0 h 289"/>
                <a:gd name="T116" fmla="*/ 0 w 83"/>
                <a:gd name="T117" fmla="*/ 0 h 289"/>
                <a:gd name="T118" fmla="*/ 0 w 83"/>
                <a:gd name="T119" fmla="*/ 0 h 289"/>
                <a:gd name="T120" fmla="*/ 0 w 83"/>
                <a:gd name="T121" fmla="*/ 0 h 289"/>
                <a:gd name="T122" fmla="*/ 0 w 83"/>
                <a:gd name="T123" fmla="*/ 0 h 289"/>
                <a:gd name="T124" fmla="*/ 0 w 83"/>
                <a:gd name="T125" fmla="*/ 0 h 289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83"/>
                <a:gd name="T190" fmla="*/ 0 h 289"/>
                <a:gd name="T191" fmla="*/ 83 w 83"/>
                <a:gd name="T192" fmla="*/ 289 h 289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83" h="289">
                  <a:moveTo>
                    <a:pt x="35" y="25"/>
                  </a:moveTo>
                  <a:lnTo>
                    <a:pt x="40" y="23"/>
                  </a:lnTo>
                  <a:lnTo>
                    <a:pt x="43" y="22"/>
                  </a:lnTo>
                  <a:lnTo>
                    <a:pt x="48" y="20"/>
                  </a:lnTo>
                  <a:lnTo>
                    <a:pt x="53" y="19"/>
                  </a:lnTo>
                  <a:lnTo>
                    <a:pt x="57" y="18"/>
                  </a:lnTo>
                  <a:lnTo>
                    <a:pt x="62" y="18"/>
                  </a:lnTo>
                  <a:lnTo>
                    <a:pt x="66" y="19"/>
                  </a:lnTo>
                  <a:lnTo>
                    <a:pt x="71" y="20"/>
                  </a:lnTo>
                  <a:lnTo>
                    <a:pt x="78" y="27"/>
                  </a:lnTo>
                  <a:lnTo>
                    <a:pt x="81" y="37"/>
                  </a:lnTo>
                  <a:lnTo>
                    <a:pt x="83" y="46"/>
                  </a:lnTo>
                  <a:lnTo>
                    <a:pt x="83" y="55"/>
                  </a:lnTo>
                  <a:lnTo>
                    <a:pt x="80" y="63"/>
                  </a:lnTo>
                  <a:lnTo>
                    <a:pt x="73" y="68"/>
                  </a:lnTo>
                  <a:lnTo>
                    <a:pt x="66" y="69"/>
                  </a:lnTo>
                  <a:lnTo>
                    <a:pt x="57" y="69"/>
                  </a:lnTo>
                  <a:lnTo>
                    <a:pt x="48" y="68"/>
                  </a:lnTo>
                  <a:lnTo>
                    <a:pt x="40" y="64"/>
                  </a:lnTo>
                  <a:lnTo>
                    <a:pt x="33" y="64"/>
                  </a:lnTo>
                  <a:lnTo>
                    <a:pt x="28" y="74"/>
                  </a:lnTo>
                  <a:lnTo>
                    <a:pt x="30" y="90"/>
                  </a:lnTo>
                  <a:lnTo>
                    <a:pt x="34" y="88"/>
                  </a:lnTo>
                  <a:lnTo>
                    <a:pt x="40" y="86"/>
                  </a:lnTo>
                  <a:lnTo>
                    <a:pt x="46" y="84"/>
                  </a:lnTo>
                  <a:lnTo>
                    <a:pt x="51" y="83"/>
                  </a:lnTo>
                  <a:lnTo>
                    <a:pt x="57" y="83"/>
                  </a:lnTo>
                  <a:lnTo>
                    <a:pt x="63" y="83"/>
                  </a:lnTo>
                  <a:lnTo>
                    <a:pt x="69" y="85"/>
                  </a:lnTo>
                  <a:lnTo>
                    <a:pt x="73" y="88"/>
                  </a:lnTo>
                  <a:lnTo>
                    <a:pt x="79" y="93"/>
                  </a:lnTo>
                  <a:lnTo>
                    <a:pt x="81" y="98"/>
                  </a:lnTo>
                  <a:lnTo>
                    <a:pt x="83" y="105"/>
                  </a:lnTo>
                  <a:lnTo>
                    <a:pt x="81" y="112"/>
                  </a:lnTo>
                  <a:lnTo>
                    <a:pt x="78" y="121"/>
                  </a:lnTo>
                  <a:lnTo>
                    <a:pt x="72" y="128"/>
                  </a:lnTo>
                  <a:lnTo>
                    <a:pt x="65" y="133"/>
                  </a:lnTo>
                  <a:lnTo>
                    <a:pt x="56" y="137"/>
                  </a:lnTo>
                  <a:lnTo>
                    <a:pt x="48" y="136"/>
                  </a:lnTo>
                  <a:lnTo>
                    <a:pt x="41" y="132"/>
                  </a:lnTo>
                  <a:lnTo>
                    <a:pt x="33" y="129"/>
                  </a:lnTo>
                  <a:lnTo>
                    <a:pt x="26" y="125"/>
                  </a:lnTo>
                  <a:lnTo>
                    <a:pt x="24" y="132"/>
                  </a:lnTo>
                  <a:lnTo>
                    <a:pt x="23" y="139"/>
                  </a:lnTo>
                  <a:lnTo>
                    <a:pt x="24" y="146"/>
                  </a:lnTo>
                  <a:lnTo>
                    <a:pt x="26" y="153"/>
                  </a:lnTo>
                  <a:lnTo>
                    <a:pt x="33" y="150"/>
                  </a:lnTo>
                  <a:lnTo>
                    <a:pt x="40" y="146"/>
                  </a:lnTo>
                  <a:lnTo>
                    <a:pt x="48" y="144"/>
                  </a:lnTo>
                  <a:lnTo>
                    <a:pt x="56" y="145"/>
                  </a:lnTo>
                  <a:lnTo>
                    <a:pt x="63" y="148"/>
                  </a:lnTo>
                  <a:lnTo>
                    <a:pt x="69" y="153"/>
                  </a:lnTo>
                  <a:lnTo>
                    <a:pt x="73" y="159"/>
                  </a:lnTo>
                  <a:lnTo>
                    <a:pt x="76" y="167"/>
                  </a:lnTo>
                  <a:lnTo>
                    <a:pt x="74" y="175"/>
                  </a:lnTo>
                  <a:lnTo>
                    <a:pt x="71" y="182"/>
                  </a:lnTo>
                  <a:lnTo>
                    <a:pt x="66" y="188"/>
                  </a:lnTo>
                  <a:lnTo>
                    <a:pt x="58" y="191"/>
                  </a:lnTo>
                  <a:lnTo>
                    <a:pt x="57" y="191"/>
                  </a:lnTo>
                  <a:lnTo>
                    <a:pt x="56" y="191"/>
                  </a:lnTo>
                  <a:lnTo>
                    <a:pt x="56" y="192"/>
                  </a:lnTo>
                  <a:lnTo>
                    <a:pt x="62" y="196"/>
                  </a:lnTo>
                  <a:lnTo>
                    <a:pt x="68" y="200"/>
                  </a:lnTo>
                  <a:lnTo>
                    <a:pt x="72" y="206"/>
                  </a:lnTo>
                  <a:lnTo>
                    <a:pt x="74" y="213"/>
                  </a:lnTo>
                  <a:lnTo>
                    <a:pt x="74" y="220"/>
                  </a:lnTo>
                  <a:lnTo>
                    <a:pt x="73" y="226"/>
                  </a:lnTo>
                  <a:lnTo>
                    <a:pt x="70" y="230"/>
                  </a:lnTo>
                  <a:lnTo>
                    <a:pt x="64" y="236"/>
                  </a:lnTo>
                  <a:lnTo>
                    <a:pt x="59" y="237"/>
                  </a:lnTo>
                  <a:lnTo>
                    <a:pt x="54" y="238"/>
                  </a:lnTo>
                  <a:lnTo>
                    <a:pt x="46" y="237"/>
                  </a:lnTo>
                  <a:lnTo>
                    <a:pt x="38" y="237"/>
                  </a:lnTo>
                  <a:lnTo>
                    <a:pt x="31" y="239"/>
                  </a:lnTo>
                  <a:lnTo>
                    <a:pt x="25" y="242"/>
                  </a:lnTo>
                  <a:lnTo>
                    <a:pt x="23" y="249"/>
                  </a:lnTo>
                  <a:lnTo>
                    <a:pt x="23" y="259"/>
                  </a:lnTo>
                  <a:lnTo>
                    <a:pt x="27" y="264"/>
                  </a:lnTo>
                  <a:lnTo>
                    <a:pt x="34" y="268"/>
                  </a:lnTo>
                  <a:lnTo>
                    <a:pt x="41" y="269"/>
                  </a:lnTo>
                  <a:lnTo>
                    <a:pt x="48" y="267"/>
                  </a:lnTo>
                  <a:lnTo>
                    <a:pt x="50" y="266"/>
                  </a:lnTo>
                  <a:lnTo>
                    <a:pt x="54" y="265"/>
                  </a:lnTo>
                  <a:lnTo>
                    <a:pt x="57" y="264"/>
                  </a:lnTo>
                  <a:lnTo>
                    <a:pt x="61" y="264"/>
                  </a:lnTo>
                  <a:lnTo>
                    <a:pt x="62" y="267"/>
                  </a:lnTo>
                  <a:lnTo>
                    <a:pt x="63" y="271"/>
                  </a:lnTo>
                  <a:lnTo>
                    <a:pt x="63" y="274"/>
                  </a:lnTo>
                  <a:lnTo>
                    <a:pt x="63" y="277"/>
                  </a:lnTo>
                  <a:lnTo>
                    <a:pt x="58" y="282"/>
                  </a:lnTo>
                  <a:lnTo>
                    <a:pt x="53" y="286"/>
                  </a:lnTo>
                  <a:lnTo>
                    <a:pt x="47" y="288"/>
                  </a:lnTo>
                  <a:lnTo>
                    <a:pt x="41" y="289"/>
                  </a:lnTo>
                  <a:lnTo>
                    <a:pt x="35" y="287"/>
                  </a:lnTo>
                  <a:lnTo>
                    <a:pt x="30" y="286"/>
                  </a:lnTo>
                  <a:lnTo>
                    <a:pt x="24" y="283"/>
                  </a:lnTo>
                  <a:lnTo>
                    <a:pt x="18" y="280"/>
                  </a:lnTo>
                  <a:lnTo>
                    <a:pt x="13" y="276"/>
                  </a:lnTo>
                  <a:lnTo>
                    <a:pt x="9" y="273"/>
                  </a:lnTo>
                  <a:lnTo>
                    <a:pt x="5" y="267"/>
                  </a:lnTo>
                  <a:lnTo>
                    <a:pt x="3" y="261"/>
                  </a:lnTo>
                  <a:lnTo>
                    <a:pt x="1" y="245"/>
                  </a:lnTo>
                  <a:lnTo>
                    <a:pt x="3" y="231"/>
                  </a:lnTo>
                  <a:lnTo>
                    <a:pt x="5" y="216"/>
                  </a:lnTo>
                  <a:lnTo>
                    <a:pt x="4" y="203"/>
                  </a:lnTo>
                  <a:lnTo>
                    <a:pt x="4" y="190"/>
                  </a:lnTo>
                  <a:lnTo>
                    <a:pt x="6" y="176"/>
                  </a:lnTo>
                  <a:lnTo>
                    <a:pt x="8" y="162"/>
                  </a:lnTo>
                  <a:lnTo>
                    <a:pt x="1" y="148"/>
                  </a:lnTo>
                  <a:lnTo>
                    <a:pt x="0" y="137"/>
                  </a:lnTo>
                  <a:lnTo>
                    <a:pt x="1" y="128"/>
                  </a:lnTo>
                  <a:lnTo>
                    <a:pt x="3" y="118"/>
                  </a:lnTo>
                  <a:lnTo>
                    <a:pt x="8" y="108"/>
                  </a:lnTo>
                  <a:lnTo>
                    <a:pt x="4" y="94"/>
                  </a:lnTo>
                  <a:lnTo>
                    <a:pt x="6" y="79"/>
                  </a:lnTo>
                  <a:lnTo>
                    <a:pt x="10" y="65"/>
                  </a:lnTo>
                  <a:lnTo>
                    <a:pt x="15" y="52"/>
                  </a:lnTo>
                  <a:lnTo>
                    <a:pt x="10" y="39"/>
                  </a:lnTo>
                  <a:lnTo>
                    <a:pt x="9" y="25"/>
                  </a:lnTo>
                  <a:lnTo>
                    <a:pt x="12" y="11"/>
                  </a:lnTo>
                  <a:lnTo>
                    <a:pt x="19" y="0"/>
                  </a:lnTo>
                  <a:lnTo>
                    <a:pt x="26" y="3"/>
                  </a:lnTo>
                  <a:lnTo>
                    <a:pt x="30" y="10"/>
                  </a:lnTo>
                  <a:lnTo>
                    <a:pt x="31" y="18"/>
                  </a:lnTo>
                  <a:lnTo>
                    <a:pt x="35" y="2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23" name="Freeform 878"/>
            <p:cNvSpPr>
              <a:spLocks/>
            </p:cNvSpPr>
            <p:nvPr/>
          </p:nvSpPr>
          <p:spPr bwMode="auto">
            <a:xfrm flipH="1">
              <a:off x="8838" y="1909"/>
              <a:ext cx="3" cy="2"/>
            </a:xfrm>
            <a:custGeom>
              <a:avLst/>
              <a:gdLst>
                <a:gd name="T0" fmla="*/ 0 w 29"/>
                <a:gd name="T1" fmla="*/ 0 h 18"/>
                <a:gd name="T2" fmla="*/ 0 w 29"/>
                <a:gd name="T3" fmla="*/ 0 h 18"/>
                <a:gd name="T4" fmla="*/ 0 w 29"/>
                <a:gd name="T5" fmla="*/ 0 h 18"/>
                <a:gd name="T6" fmla="*/ 0 w 29"/>
                <a:gd name="T7" fmla="*/ 0 h 18"/>
                <a:gd name="T8" fmla="*/ 0 w 29"/>
                <a:gd name="T9" fmla="*/ 0 h 18"/>
                <a:gd name="T10" fmla="*/ 0 w 29"/>
                <a:gd name="T11" fmla="*/ 0 h 18"/>
                <a:gd name="T12" fmla="*/ 0 w 29"/>
                <a:gd name="T13" fmla="*/ 0 h 18"/>
                <a:gd name="T14" fmla="*/ 0 w 29"/>
                <a:gd name="T15" fmla="*/ 0 h 18"/>
                <a:gd name="T16" fmla="*/ 0 w 29"/>
                <a:gd name="T17" fmla="*/ 0 h 18"/>
                <a:gd name="T18" fmla="*/ 0 w 29"/>
                <a:gd name="T19" fmla="*/ 0 h 18"/>
                <a:gd name="T20" fmla="*/ 0 w 29"/>
                <a:gd name="T21" fmla="*/ 0 h 18"/>
                <a:gd name="T22" fmla="*/ 0 w 29"/>
                <a:gd name="T23" fmla="*/ 0 h 18"/>
                <a:gd name="T24" fmla="*/ 0 w 29"/>
                <a:gd name="T25" fmla="*/ 0 h 18"/>
                <a:gd name="T26" fmla="*/ 0 w 29"/>
                <a:gd name="T27" fmla="*/ 0 h 1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9"/>
                <a:gd name="T43" fmla="*/ 0 h 18"/>
                <a:gd name="T44" fmla="*/ 29 w 29"/>
                <a:gd name="T45" fmla="*/ 18 h 18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9" h="18">
                  <a:moveTo>
                    <a:pt x="29" y="8"/>
                  </a:moveTo>
                  <a:lnTo>
                    <a:pt x="29" y="12"/>
                  </a:lnTo>
                  <a:lnTo>
                    <a:pt x="28" y="15"/>
                  </a:lnTo>
                  <a:lnTo>
                    <a:pt x="26" y="17"/>
                  </a:lnTo>
                  <a:lnTo>
                    <a:pt x="23" y="18"/>
                  </a:lnTo>
                  <a:lnTo>
                    <a:pt x="12" y="18"/>
                  </a:lnTo>
                  <a:lnTo>
                    <a:pt x="11" y="17"/>
                  </a:lnTo>
                  <a:lnTo>
                    <a:pt x="7" y="15"/>
                  </a:lnTo>
                  <a:lnTo>
                    <a:pt x="3" y="11"/>
                  </a:lnTo>
                  <a:lnTo>
                    <a:pt x="0" y="8"/>
                  </a:lnTo>
                  <a:lnTo>
                    <a:pt x="5" y="3"/>
                  </a:lnTo>
                  <a:lnTo>
                    <a:pt x="15" y="0"/>
                  </a:lnTo>
                  <a:lnTo>
                    <a:pt x="24" y="0"/>
                  </a:lnTo>
                  <a:lnTo>
                    <a:pt x="29" y="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24" name="Freeform 879"/>
            <p:cNvSpPr>
              <a:spLocks/>
            </p:cNvSpPr>
            <p:nvPr/>
          </p:nvSpPr>
          <p:spPr bwMode="auto">
            <a:xfrm flipH="1">
              <a:off x="8814" y="1917"/>
              <a:ext cx="15" cy="38"/>
            </a:xfrm>
            <a:custGeom>
              <a:avLst/>
              <a:gdLst>
                <a:gd name="T0" fmla="*/ 0 w 174"/>
                <a:gd name="T1" fmla="*/ 0 h 313"/>
                <a:gd name="T2" fmla="*/ 0 w 174"/>
                <a:gd name="T3" fmla="*/ 0 h 313"/>
                <a:gd name="T4" fmla="*/ 0 w 174"/>
                <a:gd name="T5" fmla="*/ 0 h 313"/>
                <a:gd name="T6" fmla="*/ 0 w 174"/>
                <a:gd name="T7" fmla="*/ 0 h 313"/>
                <a:gd name="T8" fmla="*/ 0 w 174"/>
                <a:gd name="T9" fmla="*/ 0 h 313"/>
                <a:gd name="T10" fmla="*/ 0 w 174"/>
                <a:gd name="T11" fmla="*/ 0 h 313"/>
                <a:gd name="T12" fmla="*/ 0 w 174"/>
                <a:gd name="T13" fmla="*/ 0 h 313"/>
                <a:gd name="T14" fmla="*/ 0 w 174"/>
                <a:gd name="T15" fmla="*/ 0 h 313"/>
                <a:gd name="T16" fmla="*/ 0 w 174"/>
                <a:gd name="T17" fmla="*/ 0 h 313"/>
                <a:gd name="T18" fmla="*/ 0 w 174"/>
                <a:gd name="T19" fmla="*/ 0 h 313"/>
                <a:gd name="T20" fmla="*/ 0 w 174"/>
                <a:gd name="T21" fmla="*/ 0 h 313"/>
                <a:gd name="T22" fmla="*/ 0 w 174"/>
                <a:gd name="T23" fmla="*/ 0 h 313"/>
                <a:gd name="T24" fmla="*/ 0 w 174"/>
                <a:gd name="T25" fmla="*/ 0 h 313"/>
                <a:gd name="T26" fmla="*/ 0 w 174"/>
                <a:gd name="T27" fmla="*/ 0 h 313"/>
                <a:gd name="T28" fmla="*/ 0 w 174"/>
                <a:gd name="T29" fmla="*/ 0 h 313"/>
                <a:gd name="T30" fmla="*/ 0 w 174"/>
                <a:gd name="T31" fmla="*/ 0 h 313"/>
                <a:gd name="T32" fmla="*/ 0 w 174"/>
                <a:gd name="T33" fmla="*/ 0 h 313"/>
                <a:gd name="T34" fmla="*/ 0 w 174"/>
                <a:gd name="T35" fmla="*/ 0 h 313"/>
                <a:gd name="T36" fmla="*/ 0 w 174"/>
                <a:gd name="T37" fmla="*/ 0 h 313"/>
                <a:gd name="T38" fmla="*/ 0 w 174"/>
                <a:gd name="T39" fmla="*/ 0 h 313"/>
                <a:gd name="T40" fmla="*/ 0 w 174"/>
                <a:gd name="T41" fmla="*/ 0 h 313"/>
                <a:gd name="T42" fmla="*/ 0 w 174"/>
                <a:gd name="T43" fmla="*/ 0 h 313"/>
                <a:gd name="T44" fmla="*/ 0 w 174"/>
                <a:gd name="T45" fmla="*/ 0 h 313"/>
                <a:gd name="T46" fmla="*/ 0 w 174"/>
                <a:gd name="T47" fmla="*/ 0 h 313"/>
                <a:gd name="T48" fmla="*/ 0 w 174"/>
                <a:gd name="T49" fmla="*/ 0 h 313"/>
                <a:gd name="T50" fmla="*/ 0 w 174"/>
                <a:gd name="T51" fmla="*/ 0 h 313"/>
                <a:gd name="T52" fmla="*/ 0 w 174"/>
                <a:gd name="T53" fmla="*/ 0 h 313"/>
                <a:gd name="T54" fmla="*/ 0 w 174"/>
                <a:gd name="T55" fmla="*/ 0 h 313"/>
                <a:gd name="T56" fmla="*/ 0 w 174"/>
                <a:gd name="T57" fmla="*/ 0 h 313"/>
                <a:gd name="T58" fmla="*/ 0 w 174"/>
                <a:gd name="T59" fmla="*/ 0 h 313"/>
                <a:gd name="T60" fmla="*/ 0 w 174"/>
                <a:gd name="T61" fmla="*/ 0 h 313"/>
                <a:gd name="T62" fmla="*/ 0 w 174"/>
                <a:gd name="T63" fmla="*/ 0 h 313"/>
                <a:gd name="T64" fmla="*/ 0 w 174"/>
                <a:gd name="T65" fmla="*/ 0 h 313"/>
                <a:gd name="T66" fmla="*/ 0 w 174"/>
                <a:gd name="T67" fmla="*/ 0 h 313"/>
                <a:gd name="T68" fmla="*/ 0 w 174"/>
                <a:gd name="T69" fmla="*/ 0 h 313"/>
                <a:gd name="T70" fmla="*/ 0 w 174"/>
                <a:gd name="T71" fmla="*/ 0 h 313"/>
                <a:gd name="T72" fmla="*/ 0 w 174"/>
                <a:gd name="T73" fmla="*/ 0 h 313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74"/>
                <a:gd name="T112" fmla="*/ 0 h 313"/>
                <a:gd name="T113" fmla="*/ 174 w 174"/>
                <a:gd name="T114" fmla="*/ 313 h 313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74" h="313">
                  <a:moveTo>
                    <a:pt x="20" y="51"/>
                  </a:moveTo>
                  <a:lnTo>
                    <a:pt x="32" y="85"/>
                  </a:lnTo>
                  <a:lnTo>
                    <a:pt x="45" y="119"/>
                  </a:lnTo>
                  <a:lnTo>
                    <a:pt x="60" y="152"/>
                  </a:lnTo>
                  <a:lnTo>
                    <a:pt x="78" y="183"/>
                  </a:lnTo>
                  <a:lnTo>
                    <a:pt x="97" y="214"/>
                  </a:lnTo>
                  <a:lnTo>
                    <a:pt x="119" y="244"/>
                  </a:lnTo>
                  <a:lnTo>
                    <a:pt x="143" y="272"/>
                  </a:lnTo>
                  <a:lnTo>
                    <a:pt x="171" y="298"/>
                  </a:lnTo>
                  <a:lnTo>
                    <a:pt x="172" y="301"/>
                  </a:lnTo>
                  <a:lnTo>
                    <a:pt x="174" y="304"/>
                  </a:lnTo>
                  <a:lnTo>
                    <a:pt x="174" y="308"/>
                  </a:lnTo>
                  <a:lnTo>
                    <a:pt x="173" y="311"/>
                  </a:lnTo>
                  <a:lnTo>
                    <a:pt x="166" y="313"/>
                  </a:lnTo>
                  <a:lnTo>
                    <a:pt x="161" y="313"/>
                  </a:lnTo>
                  <a:lnTo>
                    <a:pt x="155" y="312"/>
                  </a:lnTo>
                  <a:lnTo>
                    <a:pt x="149" y="310"/>
                  </a:lnTo>
                  <a:lnTo>
                    <a:pt x="143" y="308"/>
                  </a:lnTo>
                  <a:lnTo>
                    <a:pt x="138" y="304"/>
                  </a:lnTo>
                  <a:lnTo>
                    <a:pt x="132" y="302"/>
                  </a:lnTo>
                  <a:lnTo>
                    <a:pt x="126" y="300"/>
                  </a:lnTo>
                  <a:lnTo>
                    <a:pt x="95" y="274"/>
                  </a:lnTo>
                  <a:lnTo>
                    <a:pt x="70" y="245"/>
                  </a:lnTo>
                  <a:lnTo>
                    <a:pt x="49" y="215"/>
                  </a:lnTo>
                  <a:lnTo>
                    <a:pt x="33" y="182"/>
                  </a:lnTo>
                  <a:lnTo>
                    <a:pt x="20" y="146"/>
                  </a:lnTo>
                  <a:lnTo>
                    <a:pt x="11" y="111"/>
                  </a:lnTo>
                  <a:lnTo>
                    <a:pt x="4" y="73"/>
                  </a:lnTo>
                  <a:lnTo>
                    <a:pt x="0" y="35"/>
                  </a:lnTo>
                  <a:lnTo>
                    <a:pt x="2" y="25"/>
                  </a:lnTo>
                  <a:lnTo>
                    <a:pt x="3" y="16"/>
                  </a:lnTo>
                  <a:lnTo>
                    <a:pt x="5" y="7"/>
                  </a:lnTo>
                  <a:lnTo>
                    <a:pt x="11" y="0"/>
                  </a:lnTo>
                  <a:lnTo>
                    <a:pt x="19" y="10"/>
                  </a:lnTo>
                  <a:lnTo>
                    <a:pt x="19" y="23"/>
                  </a:lnTo>
                  <a:lnTo>
                    <a:pt x="18" y="38"/>
                  </a:lnTo>
                  <a:lnTo>
                    <a:pt x="20" y="5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25" name="Freeform 880"/>
            <p:cNvSpPr>
              <a:spLocks/>
            </p:cNvSpPr>
            <p:nvPr/>
          </p:nvSpPr>
          <p:spPr bwMode="auto">
            <a:xfrm flipH="1">
              <a:off x="8838" y="1916"/>
              <a:ext cx="3" cy="3"/>
            </a:xfrm>
            <a:custGeom>
              <a:avLst/>
              <a:gdLst>
                <a:gd name="T0" fmla="*/ 0 w 29"/>
                <a:gd name="T1" fmla="*/ 0 h 19"/>
                <a:gd name="T2" fmla="*/ 0 w 29"/>
                <a:gd name="T3" fmla="*/ 0 h 19"/>
                <a:gd name="T4" fmla="*/ 0 w 29"/>
                <a:gd name="T5" fmla="*/ 0 h 19"/>
                <a:gd name="T6" fmla="*/ 0 w 29"/>
                <a:gd name="T7" fmla="*/ 0 h 19"/>
                <a:gd name="T8" fmla="*/ 0 w 29"/>
                <a:gd name="T9" fmla="*/ 0 h 19"/>
                <a:gd name="T10" fmla="*/ 0 w 29"/>
                <a:gd name="T11" fmla="*/ 0 h 19"/>
                <a:gd name="T12" fmla="*/ 0 w 29"/>
                <a:gd name="T13" fmla="*/ 0 h 19"/>
                <a:gd name="T14" fmla="*/ 0 w 29"/>
                <a:gd name="T15" fmla="*/ 0 h 19"/>
                <a:gd name="T16" fmla="*/ 0 w 29"/>
                <a:gd name="T17" fmla="*/ 0 h 19"/>
                <a:gd name="T18" fmla="*/ 0 w 29"/>
                <a:gd name="T19" fmla="*/ 0 h 19"/>
                <a:gd name="T20" fmla="*/ 0 w 29"/>
                <a:gd name="T21" fmla="*/ 0 h 19"/>
                <a:gd name="T22" fmla="*/ 0 w 29"/>
                <a:gd name="T23" fmla="*/ 0 h 19"/>
                <a:gd name="T24" fmla="*/ 0 w 29"/>
                <a:gd name="T25" fmla="*/ 0 h 1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9"/>
                <a:gd name="T40" fmla="*/ 0 h 19"/>
                <a:gd name="T41" fmla="*/ 29 w 29"/>
                <a:gd name="T42" fmla="*/ 19 h 1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9" h="19">
                  <a:moveTo>
                    <a:pt x="29" y="10"/>
                  </a:moveTo>
                  <a:lnTo>
                    <a:pt x="29" y="14"/>
                  </a:lnTo>
                  <a:lnTo>
                    <a:pt x="28" y="15"/>
                  </a:lnTo>
                  <a:lnTo>
                    <a:pt x="24" y="17"/>
                  </a:lnTo>
                  <a:lnTo>
                    <a:pt x="22" y="19"/>
                  </a:lnTo>
                  <a:lnTo>
                    <a:pt x="15" y="18"/>
                  </a:lnTo>
                  <a:lnTo>
                    <a:pt x="8" y="15"/>
                  </a:lnTo>
                  <a:lnTo>
                    <a:pt x="4" y="10"/>
                  </a:lnTo>
                  <a:lnTo>
                    <a:pt x="0" y="7"/>
                  </a:lnTo>
                  <a:lnTo>
                    <a:pt x="7" y="3"/>
                  </a:lnTo>
                  <a:lnTo>
                    <a:pt x="18" y="0"/>
                  </a:lnTo>
                  <a:lnTo>
                    <a:pt x="27" y="2"/>
                  </a:lnTo>
                  <a:lnTo>
                    <a:pt x="29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26" name="Freeform 881"/>
            <p:cNvSpPr>
              <a:spLocks/>
            </p:cNvSpPr>
            <p:nvPr/>
          </p:nvSpPr>
          <p:spPr bwMode="auto">
            <a:xfrm flipH="1">
              <a:off x="8838" y="1924"/>
              <a:ext cx="3" cy="2"/>
            </a:xfrm>
            <a:custGeom>
              <a:avLst/>
              <a:gdLst>
                <a:gd name="T0" fmla="*/ 0 w 27"/>
                <a:gd name="T1" fmla="*/ 0 h 18"/>
                <a:gd name="T2" fmla="*/ 0 w 27"/>
                <a:gd name="T3" fmla="*/ 0 h 18"/>
                <a:gd name="T4" fmla="*/ 0 w 27"/>
                <a:gd name="T5" fmla="*/ 0 h 18"/>
                <a:gd name="T6" fmla="*/ 0 w 27"/>
                <a:gd name="T7" fmla="*/ 0 h 18"/>
                <a:gd name="T8" fmla="*/ 0 w 27"/>
                <a:gd name="T9" fmla="*/ 0 h 18"/>
                <a:gd name="T10" fmla="*/ 0 w 27"/>
                <a:gd name="T11" fmla="*/ 0 h 18"/>
                <a:gd name="T12" fmla="*/ 0 w 27"/>
                <a:gd name="T13" fmla="*/ 0 h 18"/>
                <a:gd name="T14" fmla="*/ 0 w 27"/>
                <a:gd name="T15" fmla="*/ 0 h 18"/>
                <a:gd name="T16" fmla="*/ 0 w 27"/>
                <a:gd name="T17" fmla="*/ 0 h 18"/>
                <a:gd name="T18" fmla="*/ 0 w 27"/>
                <a:gd name="T19" fmla="*/ 0 h 18"/>
                <a:gd name="T20" fmla="*/ 0 w 27"/>
                <a:gd name="T21" fmla="*/ 0 h 18"/>
                <a:gd name="T22" fmla="*/ 0 w 27"/>
                <a:gd name="T23" fmla="*/ 0 h 18"/>
                <a:gd name="T24" fmla="*/ 0 w 27"/>
                <a:gd name="T25" fmla="*/ 0 h 1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8"/>
                <a:gd name="T41" fmla="*/ 27 w 27"/>
                <a:gd name="T42" fmla="*/ 18 h 1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8">
                  <a:moveTo>
                    <a:pt x="27" y="9"/>
                  </a:moveTo>
                  <a:lnTo>
                    <a:pt x="25" y="16"/>
                  </a:lnTo>
                  <a:lnTo>
                    <a:pt x="19" y="18"/>
                  </a:lnTo>
                  <a:lnTo>
                    <a:pt x="13" y="17"/>
                  </a:lnTo>
                  <a:lnTo>
                    <a:pt x="7" y="13"/>
                  </a:lnTo>
                  <a:lnTo>
                    <a:pt x="3" y="11"/>
                  </a:lnTo>
                  <a:lnTo>
                    <a:pt x="0" y="9"/>
                  </a:lnTo>
                  <a:lnTo>
                    <a:pt x="1" y="5"/>
                  </a:lnTo>
                  <a:lnTo>
                    <a:pt x="10" y="1"/>
                  </a:lnTo>
                  <a:lnTo>
                    <a:pt x="17" y="0"/>
                  </a:lnTo>
                  <a:lnTo>
                    <a:pt x="22" y="1"/>
                  </a:lnTo>
                  <a:lnTo>
                    <a:pt x="25" y="4"/>
                  </a:lnTo>
                  <a:lnTo>
                    <a:pt x="27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27" name="Freeform 882"/>
            <p:cNvSpPr>
              <a:spLocks/>
            </p:cNvSpPr>
            <p:nvPr/>
          </p:nvSpPr>
          <p:spPr bwMode="auto">
            <a:xfrm flipH="1">
              <a:off x="8840" y="1927"/>
              <a:ext cx="1" cy="2"/>
            </a:xfrm>
            <a:custGeom>
              <a:avLst/>
              <a:gdLst>
                <a:gd name="T0" fmla="*/ 0 w 18"/>
                <a:gd name="T1" fmla="*/ 0 h 20"/>
                <a:gd name="T2" fmla="*/ 0 w 18"/>
                <a:gd name="T3" fmla="*/ 0 h 20"/>
                <a:gd name="T4" fmla="*/ 0 w 18"/>
                <a:gd name="T5" fmla="*/ 0 h 20"/>
                <a:gd name="T6" fmla="*/ 0 w 18"/>
                <a:gd name="T7" fmla="*/ 0 h 20"/>
                <a:gd name="T8" fmla="*/ 0 w 18"/>
                <a:gd name="T9" fmla="*/ 0 h 20"/>
                <a:gd name="T10" fmla="*/ 0 w 18"/>
                <a:gd name="T11" fmla="*/ 0 h 20"/>
                <a:gd name="T12" fmla="*/ 0 w 18"/>
                <a:gd name="T13" fmla="*/ 0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"/>
                <a:gd name="T22" fmla="*/ 0 h 20"/>
                <a:gd name="T23" fmla="*/ 18 w 18"/>
                <a:gd name="T24" fmla="*/ 20 h 2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" h="20">
                  <a:moveTo>
                    <a:pt x="1" y="20"/>
                  </a:moveTo>
                  <a:lnTo>
                    <a:pt x="0" y="16"/>
                  </a:lnTo>
                  <a:lnTo>
                    <a:pt x="0" y="9"/>
                  </a:lnTo>
                  <a:lnTo>
                    <a:pt x="0" y="3"/>
                  </a:lnTo>
                  <a:lnTo>
                    <a:pt x="3" y="0"/>
                  </a:lnTo>
                  <a:lnTo>
                    <a:pt x="18" y="8"/>
                  </a:lnTo>
                  <a:lnTo>
                    <a:pt x="1" y="2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28" name="Freeform 883"/>
            <p:cNvSpPr>
              <a:spLocks/>
            </p:cNvSpPr>
            <p:nvPr/>
          </p:nvSpPr>
          <p:spPr bwMode="auto">
            <a:xfrm flipH="1">
              <a:off x="8838" y="1930"/>
              <a:ext cx="3" cy="2"/>
            </a:xfrm>
            <a:custGeom>
              <a:avLst/>
              <a:gdLst>
                <a:gd name="T0" fmla="*/ 0 w 27"/>
                <a:gd name="T1" fmla="*/ 0 h 16"/>
                <a:gd name="T2" fmla="*/ 0 w 27"/>
                <a:gd name="T3" fmla="*/ 0 h 16"/>
                <a:gd name="T4" fmla="*/ 0 w 27"/>
                <a:gd name="T5" fmla="*/ 0 h 16"/>
                <a:gd name="T6" fmla="*/ 0 w 27"/>
                <a:gd name="T7" fmla="*/ 0 h 16"/>
                <a:gd name="T8" fmla="*/ 0 w 27"/>
                <a:gd name="T9" fmla="*/ 0 h 16"/>
                <a:gd name="T10" fmla="*/ 0 w 27"/>
                <a:gd name="T11" fmla="*/ 0 h 16"/>
                <a:gd name="T12" fmla="*/ 0 w 27"/>
                <a:gd name="T13" fmla="*/ 0 h 16"/>
                <a:gd name="T14" fmla="*/ 0 w 27"/>
                <a:gd name="T15" fmla="*/ 0 h 16"/>
                <a:gd name="T16" fmla="*/ 0 w 27"/>
                <a:gd name="T17" fmla="*/ 0 h 16"/>
                <a:gd name="T18" fmla="*/ 0 w 27"/>
                <a:gd name="T19" fmla="*/ 0 h 16"/>
                <a:gd name="T20" fmla="*/ 0 w 27"/>
                <a:gd name="T21" fmla="*/ 0 h 16"/>
                <a:gd name="T22" fmla="*/ 0 w 27"/>
                <a:gd name="T23" fmla="*/ 0 h 16"/>
                <a:gd name="T24" fmla="*/ 0 w 27"/>
                <a:gd name="T25" fmla="*/ 0 h 1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6"/>
                <a:gd name="T41" fmla="*/ 27 w 27"/>
                <a:gd name="T42" fmla="*/ 16 h 1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6">
                  <a:moveTo>
                    <a:pt x="27" y="11"/>
                  </a:moveTo>
                  <a:lnTo>
                    <a:pt x="24" y="13"/>
                  </a:lnTo>
                  <a:lnTo>
                    <a:pt x="21" y="15"/>
                  </a:lnTo>
                  <a:lnTo>
                    <a:pt x="17" y="16"/>
                  </a:lnTo>
                  <a:lnTo>
                    <a:pt x="14" y="16"/>
                  </a:lnTo>
                  <a:lnTo>
                    <a:pt x="10" y="15"/>
                  </a:lnTo>
                  <a:lnTo>
                    <a:pt x="7" y="12"/>
                  </a:lnTo>
                  <a:lnTo>
                    <a:pt x="3" y="8"/>
                  </a:lnTo>
                  <a:lnTo>
                    <a:pt x="0" y="6"/>
                  </a:lnTo>
                  <a:lnTo>
                    <a:pt x="7" y="3"/>
                  </a:lnTo>
                  <a:lnTo>
                    <a:pt x="17" y="0"/>
                  </a:lnTo>
                  <a:lnTo>
                    <a:pt x="25" y="1"/>
                  </a:lnTo>
                  <a:lnTo>
                    <a:pt x="27" y="1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29" name="Freeform 884"/>
            <p:cNvSpPr>
              <a:spLocks/>
            </p:cNvSpPr>
            <p:nvPr/>
          </p:nvSpPr>
          <p:spPr bwMode="auto">
            <a:xfrm flipH="1">
              <a:off x="8846" y="1887"/>
              <a:ext cx="9" cy="51"/>
            </a:xfrm>
            <a:custGeom>
              <a:avLst/>
              <a:gdLst>
                <a:gd name="T0" fmla="*/ 0 w 98"/>
                <a:gd name="T1" fmla="*/ 0 h 414"/>
                <a:gd name="T2" fmla="*/ 0 w 98"/>
                <a:gd name="T3" fmla="*/ 0 h 414"/>
                <a:gd name="T4" fmla="*/ 0 w 98"/>
                <a:gd name="T5" fmla="*/ 0 h 414"/>
                <a:gd name="T6" fmla="*/ 0 w 98"/>
                <a:gd name="T7" fmla="*/ 0 h 414"/>
                <a:gd name="T8" fmla="*/ 0 w 98"/>
                <a:gd name="T9" fmla="*/ 0 h 414"/>
                <a:gd name="T10" fmla="*/ 0 w 98"/>
                <a:gd name="T11" fmla="*/ 0 h 414"/>
                <a:gd name="T12" fmla="*/ 0 w 98"/>
                <a:gd name="T13" fmla="*/ 0 h 414"/>
                <a:gd name="T14" fmla="*/ 0 w 98"/>
                <a:gd name="T15" fmla="*/ 0 h 414"/>
                <a:gd name="T16" fmla="*/ 0 w 98"/>
                <a:gd name="T17" fmla="*/ 0 h 414"/>
                <a:gd name="T18" fmla="*/ 0 w 98"/>
                <a:gd name="T19" fmla="*/ 0 h 414"/>
                <a:gd name="T20" fmla="*/ 0 w 98"/>
                <a:gd name="T21" fmla="*/ 0 h 414"/>
                <a:gd name="T22" fmla="*/ 0 w 98"/>
                <a:gd name="T23" fmla="*/ 0 h 414"/>
                <a:gd name="T24" fmla="*/ 0 w 98"/>
                <a:gd name="T25" fmla="*/ 0 h 414"/>
                <a:gd name="T26" fmla="*/ 0 w 98"/>
                <a:gd name="T27" fmla="*/ 0 h 414"/>
                <a:gd name="T28" fmla="*/ 0 w 98"/>
                <a:gd name="T29" fmla="*/ 0 h 414"/>
                <a:gd name="T30" fmla="*/ 0 w 98"/>
                <a:gd name="T31" fmla="*/ 0 h 414"/>
                <a:gd name="T32" fmla="*/ 0 w 98"/>
                <a:gd name="T33" fmla="*/ 0 h 414"/>
                <a:gd name="T34" fmla="*/ 0 w 98"/>
                <a:gd name="T35" fmla="*/ 0 h 414"/>
                <a:gd name="T36" fmla="*/ 0 w 98"/>
                <a:gd name="T37" fmla="*/ 0 h 414"/>
                <a:gd name="T38" fmla="*/ 0 w 98"/>
                <a:gd name="T39" fmla="*/ 0 h 414"/>
                <a:gd name="T40" fmla="*/ 0 w 98"/>
                <a:gd name="T41" fmla="*/ 0 h 414"/>
                <a:gd name="T42" fmla="*/ 0 w 98"/>
                <a:gd name="T43" fmla="*/ 0 h 414"/>
                <a:gd name="T44" fmla="*/ 0 w 98"/>
                <a:gd name="T45" fmla="*/ 0 h 414"/>
                <a:gd name="T46" fmla="*/ 0 w 98"/>
                <a:gd name="T47" fmla="*/ 0 h 414"/>
                <a:gd name="T48" fmla="*/ 0 w 98"/>
                <a:gd name="T49" fmla="*/ 0 h 414"/>
                <a:gd name="T50" fmla="*/ 0 w 98"/>
                <a:gd name="T51" fmla="*/ 0 h 414"/>
                <a:gd name="T52" fmla="*/ 0 w 98"/>
                <a:gd name="T53" fmla="*/ 0 h 414"/>
                <a:gd name="T54" fmla="*/ 0 w 98"/>
                <a:gd name="T55" fmla="*/ 0 h 414"/>
                <a:gd name="T56" fmla="*/ 0 w 98"/>
                <a:gd name="T57" fmla="*/ 0 h 414"/>
                <a:gd name="T58" fmla="*/ 0 w 98"/>
                <a:gd name="T59" fmla="*/ 0 h 414"/>
                <a:gd name="T60" fmla="*/ 0 w 98"/>
                <a:gd name="T61" fmla="*/ 0 h 414"/>
                <a:gd name="T62" fmla="*/ 0 w 98"/>
                <a:gd name="T63" fmla="*/ 0 h 414"/>
                <a:gd name="T64" fmla="*/ 0 w 98"/>
                <a:gd name="T65" fmla="*/ 0 h 414"/>
                <a:gd name="T66" fmla="*/ 0 w 98"/>
                <a:gd name="T67" fmla="*/ 0 h 414"/>
                <a:gd name="T68" fmla="*/ 0 w 98"/>
                <a:gd name="T69" fmla="*/ 0 h 414"/>
                <a:gd name="T70" fmla="*/ 0 w 98"/>
                <a:gd name="T71" fmla="*/ 0 h 414"/>
                <a:gd name="T72" fmla="*/ 0 w 98"/>
                <a:gd name="T73" fmla="*/ 0 h 414"/>
                <a:gd name="T74" fmla="*/ 0 w 98"/>
                <a:gd name="T75" fmla="*/ 0 h 414"/>
                <a:gd name="T76" fmla="*/ 0 w 98"/>
                <a:gd name="T77" fmla="*/ 0 h 414"/>
                <a:gd name="T78" fmla="*/ 0 w 98"/>
                <a:gd name="T79" fmla="*/ 0 h 414"/>
                <a:gd name="T80" fmla="*/ 0 w 98"/>
                <a:gd name="T81" fmla="*/ 0 h 414"/>
                <a:gd name="T82" fmla="*/ 0 w 98"/>
                <a:gd name="T83" fmla="*/ 0 h 414"/>
                <a:gd name="T84" fmla="*/ 0 w 98"/>
                <a:gd name="T85" fmla="*/ 0 h 414"/>
                <a:gd name="T86" fmla="*/ 0 w 98"/>
                <a:gd name="T87" fmla="*/ 0 h 414"/>
                <a:gd name="T88" fmla="*/ 0 w 98"/>
                <a:gd name="T89" fmla="*/ 0 h 414"/>
                <a:gd name="T90" fmla="*/ 0 w 98"/>
                <a:gd name="T91" fmla="*/ 0 h 414"/>
                <a:gd name="T92" fmla="*/ 0 w 98"/>
                <a:gd name="T93" fmla="*/ 0 h 414"/>
                <a:gd name="T94" fmla="*/ 0 w 98"/>
                <a:gd name="T95" fmla="*/ 0 h 414"/>
                <a:gd name="T96" fmla="*/ 0 w 98"/>
                <a:gd name="T97" fmla="*/ 0 h 414"/>
                <a:gd name="T98" fmla="*/ 0 w 98"/>
                <a:gd name="T99" fmla="*/ 0 h 414"/>
                <a:gd name="T100" fmla="*/ 0 w 98"/>
                <a:gd name="T101" fmla="*/ 0 h 414"/>
                <a:gd name="T102" fmla="*/ 0 w 98"/>
                <a:gd name="T103" fmla="*/ 0 h 414"/>
                <a:gd name="T104" fmla="*/ 0 w 98"/>
                <a:gd name="T105" fmla="*/ 0 h 414"/>
                <a:gd name="T106" fmla="*/ 0 w 98"/>
                <a:gd name="T107" fmla="*/ 0 h 414"/>
                <a:gd name="T108" fmla="*/ 0 w 98"/>
                <a:gd name="T109" fmla="*/ 0 h 414"/>
                <a:gd name="T110" fmla="*/ 0 w 98"/>
                <a:gd name="T111" fmla="*/ 0 h 414"/>
                <a:gd name="T112" fmla="*/ 0 w 98"/>
                <a:gd name="T113" fmla="*/ 0 h 414"/>
                <a:gd name="T114" fmla="*/ 0 w 98"/>
                <a:gd name="T115" fmla="*/ 0 h 414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98"/>
                <a:gd name="T175" fmla="*/ 0 h 414"/>
                <a:gd name="T176" fmla="*/ 98 w 98"/>
                <a:gd name="T177" fmla="*/ 414 h 414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98" h="414">
                  <a:moveTo>
                    <a:pt x="97" y="6"/>
                  </a:moveTo>
                  <a:lnTo>
                    <a:pt x="98" y="0"/>
                  </a:lnTo>
                  <a:lnTo>
                    <a:pt x="96" y="0"/>
                  </a:lnTo>
                  <a:lnTo>
                    <a:pt x="92" y="2"/>
                  </a:lnTo>
                  <a:lnTo>
                    <a:pt x="91" y="3"/>
                  </a:lnTo>
                  <a:lnTo>
                    <a:pt x="85" y="12"/>
                  </a:lnTo>
                  <a:lnTo>
                    <a:pt x="78" y="18"/>
                  </a:lnTo>
                  <a:lnTo>
                    <a:pt x="72" y="27"/>
                  </a:lnTo>
                  <a:lnTo>
                    <a:pt x="65" y="35"/>
                  </a:lnTo>
                  <a:lnTo>
                    <a:pt x="59" y="43"/>
                  </a:lnTo>
                  <a:lnTo>
                    <a:pt x="54" y="50"/>
                  </a:lnTo>
                  <a:lnTo>
                    <a:pt x="51" y="58"/>
                  </a:lnTo>
                  <a:lnTo>
                    <a:pt x="50" y="65"/>
                  </a:lnTo>
                  <a:lnTo>
                    <a:pt x="47" y="76"/>
                  </a:lnTo>
                  <a:lnTo>
                    <a:pt x="43" y="82"/>
                  </a:lnTo>
                  <a:lnTo>
                    <a:pt x="43" y="88"/>
                  </a:lnTo>
                  <a:lnTo>
                    <a:pt x="50" y="98"/>
                  </a:lnTo>
                  <a:lnTo>
                    <a:pt x="60" y="106"/>
                  </a:lnTo>
                  <a:lnTo>
                    <a:pt x="66" y="108"/>
                  </a:lnTo>
                  <a:lnTo>
                    <a:pt x="68" y="107"/>
                  </a:lnTo>
                  <a:lnTo>
                    <a:pt x="68" y="106"/>
                  </a:lnTo>
                  <a:lnTo>
                    <a:pt x="62" y="115"/>
                  </a:lnTo>
                  <a:lnTo>
                    <a:pt x="59" y="121"/>
                  </a:lnTo>
                  <a:lnTo>
                    <a:pt x="52" y="138"/>
                  </a:lnTo>
                  <a:lnTo>
                    <a:pt x="42" y="164"/>
                  </a:lnTo>
                  <a:lnTo>
                    <a:pt x="29" y="198"/>
                  </a:lnTo>
                  <a:lnTo>
                    <a:pt x="17" y="237"/>
                  </a:lnTo>
                  <a:lnTo>
                    <a:pt x="7" y="282"/>
                  </a:lnTo>
                  <a:lnTo>
                    <a:pt x="1" y="330"/>
                  </a:lnTo>
                  <a:lnTo>
                    <a:pt x="0" y="379"/>
                  </a:lnTo>
                  <a:lnTo>
                    <a:pt x="6" y="384"/>
                  </a:lnTo>
                  <a:lnTo>
                    <a:pt x="13" y="388"/>
                  </a:lnTo>
                  <a:lnTo>
                    <a:pt x="20" y="393"/>
                  </a:lnTo>
                  <a:lnTo>
                    <a:pt x="27" y="398"/>
                  </a:lnTo>
                  <a:lnTo>
                    <a:pt x="33" y="402"/>
                  </a:lnTo>
                  <a:lnTo>
                    <a:pt x="40" y="406"/>
                  </a:lnTo>
                  <a:lnTo>
                    <a:pt x="47" y="409"/>
                  </a:lnTo>
                  <a:lnTo>
                    <a:pt x="53" y="411"/>
                  </a:lnTo>
                  <a:lnTo>
                    <a:pt x="61" y="414"/>
                  </a:lnTo>
                  <a:lnTo>
                    <a:pt x="65" y="411"/>
                  </a:lnTo>
                  <a:lnTo>
                    <a:pt x="63" y="401"/>
                  </a:lnTo>
                  <a:lnTo>
                    <a:pt x="62" y="379"/>
                  </a:lnTo>
                  <a:lnTo>
                    <a:pt x="62" y="326"/>
                  </a:lnTo>
                  <a:lnTo>
                    <a:pt x="66" y="244"/>
                  </a:lnTo>
                  <a:lnTo>
                    <a:pt x="72" y="166"/>
                  </a:lnTo>
                  <a:lnTo>
                    <a:pt x="76" y="123"/>
                  </a:lnTo>
                  <a:lnTo>
                    <a:pt x="80" y="113"/>
                  </a:lnTo>
                  <a:lnTo>
                    <a:pt x="80" y="107"/>
                  </a:lnTo>
                  <a:lnTo>
                    <a:pt x="77" y="101"/>
                  </a:lnTo>
                  <a:lnTo>
                    <a:pt x="70" y="95"/>
                  </a:lnTo>
                  <a:lnTo>
                    <a:pt x="67" y="86"/>
                  </a:lnTo>
                  <a:lnTo>
                    <a:pt x="68" y="77"/>
                  </a:lnTo>
                  <a:lnTo>
                    <a:pt x="72" y="68"/>
                  </a:lnTo>
                  <a:lnTo>
                    <a:pt x="73" y="56"/>
                  </a:lnTo>
                  <a:lnTo>
                    <a:pt x="76" y="47"/>
                  </a:lnTo>
                  <a:lnTo>
                    <a:pt x="83" y="32"/>
                  </a:lnTo>
                  <a:lnTo>
                    <a:pt x="91" y="17"/>
                  </a:lnTo>
                  <a:lnTo>
                    <a:pt x="97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30" name="Freeform 885"/>
            <p:cNvSpPr>
              <a:spLocks/>
            </p:cNvSpPr>
            <p:nvPr/>
          </p:nvSpPr>
          <p:spPr bwMode="auto">
            <a:xfrm flipH="1">
              <a:off x="8742" y="1893"/>
              <a:ext cx="75" cy="84"/>
            </a:xfrm>
            <a:custGeom>
              <a:avLst/>
              <a:gdLst>
                <a:gd name="T0" fmla="*/ 0 w 897"/>
                <a:gd name="T1" fmla="*/ 0 h 675"/>
                <a:gd name="T2" fmla="*/ 0 w 897"/>
                <a:gd name="T3" fmla="*/ 0 h 675"/>
                <a:gd name="T4" fmla="*/ 0 w 897"/>
                <a:gd name="T5" fmla="*/ 0 h 675"/>
                <a:gd name="T6" fmla="*/ 0 w 897"/>
                <a:gd name="T7" fmla="*/ 0 h 675"/>
                <a:gd name="T8" fmla="*/ 0 w 897"/>
                <a:gd name="T9" fmla="*/ 0 h 675"/>
                <a:gd name="T10" fmla="*/ 0 w 897"/>
                <a:gd name="T11" fmla="*/ 0 h 675"/>
                <a:gd name="T12" fmla="*/ 0 w 897"/>
                <a:gd name="T13" fmla="*/ 0 h 675"/>
                <a:gd name="T14" fmla="*/ 0 w 897"/>
                <a:gd name="T15" fmla="*/ 0 h 675"/>
                <a:gd name="T16" fmla="*/ 0 w 897"/>
                <a:gd name="T17" fmla="*/ 0 h 675"/>
                <a:gd name="T18" fmla="*/ 0 w 897"/>
                <a:gd name="T19" fmla="*/ 0 h 675"/>
                <a:gd name="T20" fmla="*/ 0 w 897"/>
                <a:gd name="T21" fmla="*/ 0 h 675"/>
                <a:gd name="T22" fmla="*/ 0 w 897"/>
                <a:gd name="T23" fmla="*/ 0 h 675"/>
                <a:gd name="T24" fmla="*/ 0 w 897"/>
                <a:gd name="T25" fmla="*/ 0 h 675"/>
                <a:gd name="T26" fmla="*/ 0 w 897"/>
                <a:gd name="T27" fmla="*/ 0 h 675"/>
                <a:gd name="T28" fmla="*/ 0 w 897"/>
                <a:gd name="T29" fmla="*/ 0 h 675"/>
                <a:gd name="T30" fmla="*/ 0 w 897"/>
                <a:gd name="T31" fmla="*/ 0 h 675"/>
                <a:gd name="T32" fmla="*/ 0 w 897"/>
                <a:gd name="T33" fmla="*/ 0 h 675"/>
                <a:gd name="T34" fmla="*/ 0 w 897"/>
                <a:gd name="T35" fmla="*/ 0 h 675"/>
                <a:gd name="T36" fmla="*/ 0 w 897"/>
                <a:gd name="T37" fmla="*/ 0 h 675"/>
                <a:gd name="T38" fmla="*/ 0 w 897"/>
                <a:gd name="T39" fmla="*/ 0 h 675"/>
                <a:gd name="T40" fmla="*/ 0 w 897"/>
                <a:gd name="T41" fmla="*/ 0 h 675"/>
                <a:gd name="T42" fmla="*/ 0 w 897"/>
                <a:gd name="T43" fmla="*/ 0 h 675"/>
                <a:gd name="T44" fmla="*/ 0 w 897"/>
                <a:gd name="T45" fmla="*/ 0 h 675"/>
                <a:gd name="T46" fmla="*/ 0 w 897"/>
                <a:gd name="T47" fmla="*/ 0 h 675"/>
                <a:gd name="T48" fmla="*/ 0 w 897"/>
                <a:gd name="T49" fmla="*/ 0 h 675"/>
                <a:gd name="T50" fmla="*/ 0 w 897"/>
                <a:gd name="T51" fmla="*/ 0 h 675"/>
                <a:gd name="T52" fmla="*/ 0 w 897"/>
                <a:gd name="T53" fmla="*/ 0 h 675"/>
                <a:gd name="T54" fmla="*/ 0 w 897"/>
                <a:gd name="T55" fmla="*/ 0 h 675"/>
                <a:gd name="T56" fmla="*/ 0 w 897"/>
                <a:gd name="T57" fmla="*/ 0 h 675"/>
                <a:gd name="T58" fmla="*/ 0 w 897"/>
                <a:gd name="T59" fmla="*/ 0 h 675"/>
                <a:gd name="T60" fmla="*/ 0 w 897"/>
                <a:gd name="T61" fmla="*/ 0 h 675"/>
                <a:gd name="T62" fmla="*/ 0 w 897"/>
                <a:gd name="T63" fmla="*/ 0 h 675"/>
                <a:gd name="T64" fmla="*/ 0 w 897"/>
                <a:gd name="T65" fmla="*/ 0 h 675"/>
                <a:gd name="T66" fmla="*/ 0 w 897"/>
                <a:gd name="T67" fmla="*/ 0 h 675"/>
                <a:gd name="T68" fmla="*/ 0 w 897"/>
                <a:gd name="T69" fmla="*/ 0 h 675"/>
                <a:gd name="T70" fmla="*/ 0 w 897"/>
                <a:gd name="T71" fmla="*/ 0 h 675"/>
                <a:gd name="T72" fmla="*/ 0 w 897"/>
                <a:gd name="T73" fmla="*/ 0 h 675"/>
                <a:gd name="T74" fmla="*/ 0 w 897"/>
                <a:gd name="T75" fmla="*/ 0 h 675"/>
                <a:gd name="T76" fmla="*/ 0 w 897"/>
                <a:gd name="T77" fmla="*/ 0 h 675"/>
                <a:gd name="T78" fmla="*/ 0 w 897"/>
                <a:gd name="T79" fmla="*/ 0 h 675"/>
                <a:gd name="T80" fmla="*/ 0 w 897"/>
                <a:gd name="T81" fmla="*/ 0 h 675"/>
                <a:gd name="T82" fmla="*/ 0 w 897"/>
                <a:gd name="T83" fmla="*/ 0 h 675"/>
                <a:gd name="T84" fmla="*/ 0 w 897"/>
                <a:gd name="T85" fmla="*/ 0 h 675"/>
                <a:gd name="T86" fmla="*/ 0 w 897"/>
                <a:gd name="T87" fmla="*/ 0 h 675"/>
                <a:gd name="T88" fmla="*/ 0 w 897"/>
                <a:gd name="T89" fmla="*/ 0 h 675"/>
                <a:gd name="T90" fmla="*/ 0 w 897"/>
                <a:gd name="T91" fmla="*/ 0 h 675"/>
                <a:gd name="T92" fmla="*/ 0 w 897"/>
                <a:gd name="T93" fmla="*/ 0 h 675"/>
                <a:gd name="T94" fmla="*/ 0 w 897"/>
                <a:gd name="T95" fmla="*/ 0 h 675"/>
                <a:gd name="T96" fmla="*/ 0 w 897"/>
                <a:gd name="T97" fmla="*/ 0 h 675"/>
                <a:gd name="T98" fmla="*/ 0 w 897"/>
                <a:gd name="T99" fmla="*/ 0 h 675"/>
                <a:gd name="T100" fmla="*/ 0 w 897"/>
                <a:gd name="T101" fmla="*/ 0 h 675"/>
                <a:gd name="T102" fmla="*/ 0 w 897"/>
                <a:gd name="T103" fmla="*/ 0 h 675"/>
                <a:gd name="T104" fmla="*/ 0 w 897"/>
                <a:gd name="T105" fmla="*/ 0 h 675"/>
                <a:gd name="T106" fmla="*/ 0 w 897"/>
                <a:gd name="T107" fmla="*/ 0 h 675"/>
                <a:gd name="T108" fmla="*/ 0 w 897"/>
                <a:gd name="T109" fmla="*/ 0 h 675"/>
                <a:gd name="T110" fmla="*/ 0 w 897"/>
                <a:gd name="T111" fmla="*/ 0 h 675"/>
                <a:gd name="T112" fmla="*/ 0 w 897"/>
                <a:gd name="T113" fmla="*/ 0 h 675"/>
                <a:gd name="T114" fmla="*/ 0 w 897"/>
                <a:gd name="T115" fmla="*/ 0 h 67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897"/>
                <a:gd name="T175" fmla="*/ 0 h 675"/>
                <a:gd name="T176" fmla="*/ 897 w 897"/>
                <a:gd name="T177" fmla="*/ 675 h 675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897" h="675">
                  <a:moveTo>
                    <a:pt x="174" y="418"/>
                  </a:moveTo>
                  <a:lnTo>
                    <a:pt x="164" y="427"/>
                  </a:lnTo>
                  <a:lnTo>
                    <a:pt x="155" y="437"/>
                  </a:lnTo>
                  <a:lnTo>
                    <a:pt x="146" y="448"/>
                  </a:lnTo>
                  <a:lnTo>
                    <a:pt x="137" y="456"/>
                  </a:lnTo>
                  <a:lnTo>
                    <a:pt x="126" y="464"/>
                  </a:lnTo>
                  <a:lnTo>
                    <a:pt x="115" y="470"/>
                  </a:lnTo>
                  <a:lnTo>
                    <a:pt x="101" y="472"/>
                  </a:lnTo>
                  <a:lnTo>
                    <a:pt x="87" y="471"/>
                  </a:lnTo>
                  <a:lnTo>
                    <a:pt x="72" y="467"/>
                  </a:lnTo>
                  <a:lnTo>
                    <a:pt x="57" y="463"/>
                  </a:lnTo>
                  <a:lnTo>
                    <a:pt x="42" y="457"/>
                  </a:lnTo>
                  <a:lnTo>
                    <a:pt x="28" y="450"/>
                  </a:lnTo>
                  <a:lnTo>
                    <a:pt x="17" y="443"/>
                  </a:lnTo>
                  <a:lnTo>
                    <a:pt x="8" y="434"/>
                  </a:lnTo>
                  <a:lnTo>
                    <a:pt x="2" y="425"/>
                  </a:lnTo>
                  <a:lnTo>
                    <a:pt x="0" y="413"/>
                  </a:lnTo>
                  <a:lnTo>
                    <a:pt x="1" y="382"/>
                  </a:lnTo>
                  <a:lnTo>
                    <a:pt x="4" y="341"/>
                  </a:lnTo>
                  <a:lnTo>
                    <a:pt x="10" y="298"/>
                  </a:lnTo>
                  <a:lnTo>
                    <a:pt x="19" y="266"/>
                  </a:lnTo>
                  <a:lnTo>
                    <a:pt x="26" y="252"/>
                  </a:lnTo>
                  <a:lnTo>
                    <a:pt x="35" y="236"/>
                  </a:lnTo>
                  <a:lnTo>
                    <a:pt x="47" y="217"/>
                  </a:lnTo>
                  <a:lnTo>
                    <a:pt x="60" y="199"/>
                  </a:lnTo>
                  <a:lnTo>
                    <a:pt x="73" y="182"/>
                  </a:lnTo>
                  <a:lnTo>
                    <a:pt x="87" y="164"/>
                  </a:lnTo>
                  <a:lnTo>
                    <a:pt x="102" y="149"/>
                  </a:lnTo>
                  <a:lnTo>
                    <a:pt x="116" y="138"/>
                  </a:lnTo>
                  <a:lnTo>
                    <a:pt x="126" y="130"/>
                  </a:lnTo>
                  <a:lnTo>
                    <a:pt x="132" y="125"/>
                  </a:lnTo>
                  <a:lnTo>
                    <a:pt x="133" y="124"/>
                  </a:lnTo>
                  <a:lnTo>
                    <a:pt x="131" y="123"/>
                  </a:lnTo>
                  <a:lnTo>
                    <a:pt x="129" y="124"/>
                  </a:lnTo>
                  <a:lnTo>
                    <a:pt x="125" y="123"/>
                  </a:lnTo>
                  <a:lnTo>
                    <a:pt x="124" y="121"/>
                  </a:lnTo>
                  <a:lnTo>
                    <a:pt x="125" y="116"/>
                  </a:lnTo>
                  <a:lnTo>
                    <a:pt x="129" y="109"/>
                  </a:lnTo>
                  <a:lnTo>
                    <a:pt x="133" y="100"/>
                  </a:lnTo>
                  <a:lnTo>
                    <a:pt x="138" y="91"/>
                  </a:lnTo>
                  <a:lnTo>
                    <a:pt x="143" y="81"/>
                  </a:lnTo>
                  <a:lnTo>
                    <a:pt x="148" y="73"/>
                  </a:lnTo>
                  <a:lnTo>
                    <a:pt x="155" y="65"/>
                  </a:lnTo>
                  <a:lnTo>
                    <a:pt x="163" y="58"/>
                  </a:lnTo>
                  <a:lnTo>
                    <a:pt x="171" y="54"/>
                  </a:lnTo>
                  <a:lnTo>
                    <a:pt x="177" y="51"/>
                  </a:lnTo>
                  <a:lnTo>
                    <a:pt x="184" y="49"/>
                  </a:lnTo>
                  <a:lnTo>
                    <a:pt x="194" y="44"/>
                  </a:lnTo>
                  <a:lnTo>
                    <a:pt x="205" y="41"/>
                  </a:lnTo>
                  <a:lnTo>
                    <a:pt x="217" y="35"/>
                  </a:lnTo>
                  <a:lnTo>
                    <a:pt x="231" y="31"/>
                  </a:lnTo>
                  <a:lnTo>
                    <a:pt x="245" y="25"/>
                  </a:lnTo>
                  <a:lnTo>
                    <a:pt x="260" y="20"/>
                  </a:lnTo>
                  <a:lnTo>
                    <a:pt x="274" y="16"/>
                  </a:lnTo>
                  <a:lnTo>
                    <a:pt x="289" y="11"/>
                  </a:lnTo>
                  <a:lnTo>
                    <a:pt x="303" y="6"/>
                  </a:lnTo>
                  <a:lnTo>
                    <a:pt x="317" y="3"/>
                  </a:lnTo>
                  <a:lnTo>
                    <a:pt x="328" y="1"/>
                  </a:lnTo>
                  <a:lnTo>
                    <a:pt x="340" y="0"/>
                  </a:lnTo>
                  <a:lnTo>
                    <a:pt x="349" y="0"/>
                  </a:lnTo>
                  <a:lnTo>
                    <a:pt x="356" y="1"/>
                  </a:lnTo>
                  <a:lnTo>
                    <a:pt x="370" y="5"/>
                  </a:lnTo>
                  <a:lnTo>
                    <a:pt x="384" y="9"/>
                  </a:lnTo>
                  <a:lnTo>
                    <a:pt x="399" y="13"/>
                  </a:lnTo>
                  <a:lnTo>
                    <a:pt x="416" y="17"/>
                  </a:lnTo>
                  <a:lnTo>
                    <a:pt x="428" y="20"/>
                  </a:lnTo>
                  <a:lnTo>
                    <a:pt x="440" y="23"/>
                  </a:lnTo>
                  <a:lnTo>
                    <a:pt x="448" y="25"/>
                  </a:lnTo>
                  <a:lnTo>
                    <a:pt x="450" y="25"/>
                  </a:lnTo>
                  <a:lnTo>
                    <a:pt x="639" y="56"/>
                  </a:lnTo>
                  <a:lnTo>
                    <a:pt x="644" y="53"/>
                  </a:lnTo>
                  <a:lnTo>
                    <a:pt x="655" y="46"/>
                  </a:lnTo>
                  <a:lnTo>
                    <a:pt x="673" y="35"/>
                  </a:lnTo>
                  <a:lnTo>
                    <a:pt x="693" y="24"/>
                  </a:lnTo>
                  <a:lnTo>
                    <a:pt x="714" y="13"/>
                  </a:lnTo>
                  <a:lnTo>
                    <a:pt x="735" y="6"/>
                  </a:lnTo>
                  <a:lnTo>
                    <a:pt x="751" y="3"/>
                  </a:lnTo>
                  <a:lnTo>
                    <a:pt x="761" y="5"/>
                  </a:lnTo>
                  <a:lnTo>
                    <a:pt x="768" y="12"/>
                  </a:lnTo>
                  <a:lnTo>
                    <a:pt x="776" y="19"/>
                  </a:lnTo>
                  <a:lnTo>
                    <a:pt x="784" y="26"/>
                  </a:lnTo>
                  <a:lnTo>
                    <a:pt x="792" y="33"/>
                  </a:lnTo>
                  <a:lnTo>
                    <a:pt x="799" y="39"/>
                  </a:lnTo>
                  <a:lnTo>
                    <a:pt x="805" y="44"/>
                  </a:lnTo>
                  <a:lnTo>
                    <a:pt x="810" y="49"/>
                  </a:lnTo>
                  <a:lnTo>
                    <a:pt x="812" y="51"/>
                  </a:lnTo>
                  <a:lnTo>
                    <a:pt x="817" y="63"/>
                  </a:lnTo>
                  <a:lnTo>
                    <a:pt x="829" y="89"/>
                  </a:lnTo>
                  <a:lnTo>
                    <a:pt x="845" y="129"/>
                  </a:lnTo>
                  <a:lnTo>
                    <a:pt x="863" y="178"/>
                  </a:lnTo>
                  <a:lnTo>
                    <a:pt x="879" y="233"/>
                  </a:lnTo>
                  <a:lnTo>
                    <a:pt x="891" y="295"/>
                  </a:lnTo>
                  <a:lnTo>
                    <a:pt x="897" y="356"/>
                  </a:lnTo>
                  <a:lnTo>
                    <a:pt x="895" y="416"/>
                  </a:lnTo>
                  <a:lnTo>
                    <a:pt x="887" y="467"/>
                  </a:lnTo>
                  <a:lnTo>
                    <a:pt x="878" y="510"/>
                  </a:lnTo>
                  <a:lnTo>
                    <a:pt x="868" y="543"/>
                  </a:lnTo>
                  <a:lnTo>
                    <a:pt x="859" y="568"/>
                  </a:lnTo>
                  <a:lnTo>
                    <a:pt x="850" y="586"/>
                  </a:lnTo>
                  <a:lnTo>
                    <a:pt x="842" y="599"/>
                  </a:lnTo>
                  <a:lnTo>
                    <a:pt x="835" y="608"/>
                  </a:lnTo>
                  <a:lnTo>
                    <a:pt x="829" y="613"/>
                  </a:lnTo>
                  <a:lnTo>
                    <a:pt x="823" y="617"/>
                  </a:lnTo>
                  <a:lnTo>
                    <a:pt x="815" y="623"/>
                  </a:lnTo>
                  <a:lnTo>
                    <a:pt x="807" y="629"/>
                  </a:lnTo>
                  <a:lnTo>
                    <a:pt x="798" y="633"/>
                  </a:lnTo>
                  <a:lnTo>
                    <a:pt x="788" y="637"/>
                  </a:lnTo>
                  <a:lnTo>
                    <a:pt x="780" y="639"/>
                  </a:lnTo>
                  <a:lnTo>
                    <a:pt x="770" y="639"/>
                  </a:lnTo>
                  <a:lnTo>
                    <a:pt x="764" y="637"/>
                  </a:lnTo>
                  <a:lnTo>
                    <a:pt x="751" y="630"/>
                  </a:lnTo>
                  <a:lnTo>
                    <a:pt x="742" y="623"/>
                  </a:lnTo>
                  <a:lnTo>
                    <a:pt x="735" y="618"/>
                  </a:lnTo>
                  <a:lnTo>
                    <a:pt x="732" y="617"/>
                  </a:lnTo>
                  <a:lnTo>
                    <a:pt x="726" y="675"/>
                  </a:lnTo>
                  <a:lnTo>
                    <a:pt x="384" y="530"/>
                  </a:lnTo>
                  <a:lnTo>
                    <a:pt x="174" y="41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31" name="Freeform 886"/>
            <p:cNvSpPr>
              <a:spLocks/>
            </p:cNvSpPr>
            <p:nvPr/>
          </p:nvSpPr>
          <p:spPr bwMode="auto">
            <a:xfrm flipH="1">
              <a:off x="8781" y="1904"/>
              <a:ext cx="9" cy="56"/>
            </a:xfrm>
            <a:custGeom>
              <a:avLst/>
              <a:gdLst>
                <a:gd name="T0" fmla="*/ 0 w 107"/>
                <a:gd name="T1" fmla="*/ 0 h 454"/>
                <a:gd name="T2" fmla="*/ 0 w 107"/>
                <a:gd name="T3" fmla="*/ 0 h 454"/>
                <a:gd name="T4" fmla="*/ 0 w 107"/>
                <a:gd name="T5" fmla="*/ 0 h 454"/>
                <a:gd name="T6" fmla="*/ 0 w 107"/>
                <a:gd name="T7" fmla="*/ 0 h 454"/>
                <a:gd name="T8" fmla="*/ 0 w 107"/>
                <a:gd name="T9" fmla="*/ 0 h 454"/>
                <a:gd name="T10" fmla="*/ 0 w 107"/>
                <a:gd name="T11" fmla="*/ 0 h 454"/>
                <a:gd name="T12" fmla="*/ 0 w 107"/>
                <a:gd name="T13" fmla="*/ 0 h 454"/>
                <a:gd name="T14" fmla="*/ 0 w 107"/>
                <a:gd name="T15" fmla="*/ 0 h 454"/>
                <a:gd name="T16" fmla="*/ 0 w 107"/>
                <a:gd name="T17" fmla="*/ 0 h 454"/>
                <a:gd name="T18" fmla="*/ 0 w 107"/>
                <a:gd name="T19" fmla="*/ 0 h 454"/>
                <a:gd name="T20" fmla="*/ 0 w 107"/>
                <a:gd name="T21" fmla="*/ 0 h 454"/>
                <a:gd name="T22" fmla="*/ 0 w 107"/>
                <a:gd name="T23" fmla="*/ 0 h 454"/>
                <a:gd name="T24" fmla="*/ 0 w 107"/>
                <a:gd name="T25" fmla="*/ 0 h 454"/>
                <a:gd name="T26" fmla="*/ 0 w 107"/>
                <a:gd name="T27" fmla="*/ 0 h 454"/>
                <a:gd name="T28" fmla="*/ 0 w 107"/>
                <a:gd name="T29" fmla="*/ 0 h 454"/>
                <a:gd name="T30" fmla="*/ 0 w 107"/>
                <a:gd name="T31" fmla="*/ 0 h 454"/>
                <a:gd name="T32" fmla="*/ 0 w 107"/>
                <a:gd name="T33" fmla="*/ 0 h 454"/>
                <a:gd name="T34" fmla="*/ 0 w 107"/>
                <a:gd name="T35" fmla="*/ 0 h 454"/>
                <a:gd name="T36" fmla="*/ 0 w 107"/>
                <a:gd name="T37" fmla="*/ 0 h 454"/>
                <a:gd name="T38" fmla="*/ 0 w 107"/>
                <a:gd name="T39" fmla="*/ 0 h 454"/>
                <a:gd name="T40" fmla="*/ 0 w 107"/>
                <a:gd name="T41" fmla="*/ 0 h 454"/>
                <a:gd name="T42" fmla="*/ 0 w 107"/>
                <a:gd name="T43" fmla="*/ 0 h 454"/>
                <a:gd name="T44" fmla="*/ 0 w 107"/>
                <a:gd name="T45" fmla="*/ 0 h 454"/>
                <a:gd name="T46" fmla="*/ 0 w 107"/>
                <a:gd name="T47" fmla="*/ 0 h 454"/>
                <a:gd name="T48" fmla="*/ 0 w 107"/>
                <a:gd name="T49" fmla="*/ 0 h 454"/>
                <a:gd name="T50" fmla="*/ 0 w 107"/>
                <a:gd name="T51" fmla="*/ 0 h 454"/>
                <a:gd name="T52" fmla="*/ 0 w 107"/>
                <a:gd name="T53" fmla="*/ 0 h 454"/>
                <a:gd name="T54" fmla="*/ 0 w 107"/>
                <a:gd name="T55" fmla="*/ 0 h 454"/>
                <a:gd name="T56" fmla="*/ 0 w 107"/>
                <a:gd name="T57" fmla="*/ 0 h 454"/>
                <a:gd name="T58" fmla="*/ 0 w 107"/>
                <a:gd name="T59" fmla="*/ 0 h 454"/>
                <a:gd name="T60" fmla="*/ 0 w 107"/>
                <a:gd name="T61" fmla="*/ 0 h 454"/>
                <a:gd name="T62" fmla="*/ 0 w 107"/>
                <a:gd name="T63" fmla="*/ 0 h 454"/>
                <a:gd name="T64" fmla="*/ 0 w 107"/>
                <a:gd name="T65" fmla="*/ 0 h 454"/>
                <a:gd name="T66" fmla="*/ 0 w 107"/>
                <a:gd name="T67" fmla="*/ 0 h 454"/>
                <a:gd name="T68" fmla="*/ 0 w 107"/>
                <a:gd name="T69" fmla="*/ 0 h 454"/>
                <a:gd name="T70" fmla="*/ 0 w 107"/>
                <a:gd name="T71" fmla="*/ 0 h 454"/>
                <a:gd name="T72" fmla="*/ 0 w 107"/>
                <a:gd name="T73" fmla="*/ 0 h 454"/>
                <a:gd name="T74" fmla="*/ 0 w 107"/>
                <a:gd name="T75" fmla="*/ 0 h 454"/>
                <a:gd name="T76" fmla="*/ 0 w 107"/>
                <a:gd name="T77" fmla="*/ 0 h 454"/>
                <a:gd name="T78" fmla="*/ 0 w 107"/>
                <a:gd name="T79" fmla="*/ 0 h 454"/>
                <a:gd name="T80" fmla="*/ 0 w 107"/>
                <a:gd name="T81" fmla="*/ 0 h 454"/>
                <a:gd name="T82" fmla="*/ 0 w 107"/>
                <a:gd name="T83" fmla="*/ 0 h 454"/>
                <a:gd name="T84" fmla="*/ 0 w 107"/>
                <a:gd name="T85" fmla="*/ 0 h 454"/>
                <a:gd name="T86" fmla="*/ 0 w 107"/>
                <a:gd name="T87" fmla="*/ 0 h 454"/>
                <a:gd name="T88" fmla="*/ 0 w 107"/>
                <a:gd name="T89" fmla="*/ 0 h 454"/>
                <a:gd name="T90" fmla="*/ 0 w 107"/>
                <a:gd name="T91" fmla="*/ 0 h 454"/>
                <a:gd name="T92" fmla="*/ 0 w 107"/>
                <a:gd name="T93" fmla="*/ 0 h 454"/>
                <a:gd name="T94" fmla="*/ 0 w 107"/>
                <a:gd name="T95" fmla="*/ 0 h 454"/>
                <a:gd name="T96" fmla="*/ 0 w 107"/>
                <a:gd name="T97" fmla="*/ 0 h 454"/>
                <a:gd name="T98" fmla="*/ 0 w 107"/>
                <a:gd name="T99" fmla="*/ 0 h 454"/>
                <a:gd name="T100" fmla="*/ 0 w 107"/>
                <a:gd name="T101" fmla="*/ 0 h 454"/>
                <a:gd name="T102" fmla="*/ 0 w 107"/>
                <a:gd name="T103" fmla="*/ 0 h 454"/>
                <a:gd name="T104" fmla="*/ 0 w 107"/>
                <a:gd name="T105" fmla="*/ 0 h 45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07"/>
                <a:gd name="T160" fmla="*/ 0 h 454"/>
                <a:gd name="T161" fmla="*/ 107 w 107"/>
                <a:gd name="T162" fmla="*/ 454 h 45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07" h="454">
                  <a:moveTo>
                    <a:pt x="81" y="454"/>
                  </a:moveTo>
                  <a:lnTo>
                    <a:pt x="84" y="378"/>
                  </a:lnTo>
                  <a:lnTo>
                    <a:pt x="85" y="277"/>
                  </a:lnTo>
                  <a:lnTo>
                    <a:pt x="85" y="184"/>
                  </a:lnTo>
                  <a:lnTo>
                    <a:pt x="84" y="135"/>
                  </a:lnTo>
                  <a:lnTo>
                    <a:pt x="85" y="124"/>
                  </a:lnTo>
                  <a:lnTo>
                    <a:pt x="94" y="116"/>
                  </a:lnTo>
                  <a:lnTo>
                    <a:pt x="102" y="104"/>
                  </a:lnTo>
                  <a:lnTo>
                    <a:pt x="107" y="84"/>
                  </a:lnTo>
                  <a:lnTo>
                    <a:pt x="107" y="63"/>
                  </a:lnTo>
                  <a:lnTo>
                    <a:pt x="104" y="46"/>
                  </a:lnTo>
                  <a:lnTo>
                    <a:pt x="103" y="34"/>
                  </a:lnTo>
                  <a:lnTo>
                    <a:pt x="101" y="25"/>
                  </a:lnTo>
                  <a:lnTo>
                    <a:pt x="100" y="20"/>
                  </a:lnTo>
                  <a:lnTo>
                    <a:pt x="98" y="14"/>
                  </a:lnTo>
                  <a:lnTo>
                    <a:pt x="95" y="7"/>
                  </a:lnTo>
                  <a:lnTo>
                    <a:pt x="92" y="3"/>
                  </a:lnTo>
                  <a:lnTo>
                    <a:pt x="87" y="0"/>
                  </a:lnTo>
                  <a:lnTo>
                    <a:pt x="81" y="2"/>
                  </a:lnTo>
                  <a:lnTo>
                    <a:pt x="74" y="6"/>
                  </a:lnTo>
                  <a:lnTo>
                    <a:pt x="66" y="18"/>
                  </a:lnTo>
                  <a:lnTo>
                    <a:pt x="58" y="31"/>
                  </a:lnTo>
                  <a:lnTo>
                    <a:pt x="50" y="44"/>
                  </a:lnTo>
                  <a:lnTo>
                    <a:pt x="43" y="56"/>
                  </a:lnTo>
                  <a:lnTo>
                    <a:pt x="38" y="66"/>
                  </a:lnTo>
                  <a:lnTo>
                    <a:pt x="34" y="75"/>
                  </a:lnTo>
                  <a:lnTo>
                    <a:pt x="31" y="82"/>
                  </a:lnTo>
                  <a:lnTo>
                    <a:pt x="30" y="89"/>
                  </a:lnTo>
                  <a:lnTo>
                    <a:pt x="30" y="94"/>
                  </a:lnTo>
                  <a:lnTo>
                    <a:pt x="32" y="102"/>
                  </a:lnTo>
                  <a:lnTo>
                    <a:pt x="34" y="110"/>
                  </a:lnTo>
                  <a:lnTo>
                    <a:pt x="36" y="116"/>
                  </a:lnTo>
                  <a:lnTo>
                    <a:pt x="41" y="119"/>
                  </a:lnTo>
                  <a:lnTo>
                    <a:pt x="43" y="120"/>
                  </a:lnTo>
                  <a:lnTo>
                    <a:pt x="45" y="122"/>
                  </a:lnTo>
                  <a:lnTo>
                    <a:pt x="43" y="124"/>
                  </a:lnTo>
                  <a:lnTo>
                    <a:pt x="40" y="141"/>
                  </a:lnTo>
                  <a:lnTo>
                    <a:pt x="34" y="173"/>
                  </a:lnTo>
                  <a:lnTo>
                    <a:pt x="26" y="216"/>
                  </a:lnTo>
                  <a:lnTo>
                    <a:pt x="17" y="264"/>
                  </a:lnTo>
                  <a:lnTo>
                    <a:pt x="9" y="313"/>
                  </a:lnTo>
                  <a:lnTo>
                    <a:pt x="3" y="356"/>
                  </a:lnTo>
                  <a:lnTo>
                    <a:pt x="0" y="391"/>
                  </a:lnTo>
                  <a:lnTo>
                    <a:pt x="1" y="412"/>
                  </a:lnTo>
                  <a:lnTo>
                    <a:pt x="6" y="422"/>
                  </a:lnTo>
                  <a:lnTo>
                    <a:pt x="13" y="431"/>
                  </a:lnTo>
                  <a:lnTo>
                    <a:pt x="23" y="438"/>
                  </a:lnTo>
                  <a:lnTo>
                    <a:pt x="34" y="443"/>
                  </a:lnTo>
                  <a:lnTo>
                    <a:pt x="46" y="446"/>
                  </a:lnTo>
                  <a:lnTo>
                    <a:pt x="57" y="450"/>
                  </a:lnTo>
                  <a:lnTo>
                    <a:pt x="70" y="452"/>
                  </a:lnTo>
                  <a:lnTo>
                    <a:pt x="81" y="45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32" name="Freeform 887"/>
            <p:cNvSpPr>
              <a:spLocks/>
            </p:cNvSpPr>
            <p:nvPr/>
          </p:nvSpPr>
          <p:spPr bwMode="auto">
            <a:xfrm flipH="1">
              <a:off x="8753" y="1831"/>
              <a:ext cx="51" cy="89"/>
            </a:xfrm>
            <a:custGeom>
              <a:avLst/>
              <a:gdLst>
                <a:gd name="T0" fmla="*/ 0 w 605"/>
                <a:gd name="T1" fmla="*/ 0 h 721"/>
                <a:gd name="T2" fmla="*/ 0 w 605"/>
                <a:gd name="T3" fmla="*/ 0 h 721"/>
                <a:gd name="T4" fmla="*/ 0 w 605"/>
                <a:gd name="T5" fmla="*/ 0 h 721"/>
                <a:gd name="T6" fmla="*/ 0 w 605"/>
                <a:gd name="T7" fmla="*/ 0 h 721"/>
                <a:gd name="T8" fmla="*/ 0 w 605"/>
                <a:gd name="T9" fmla="*/ 0 h 721"/>
                <a:gd name="T10" fmla="*/ 0 w 605"/>
                <a:gd name="T11" fmla="*/ 0 h 721"/>
                <a:gd name="T12" fmla="*/ 0 w 605"/>
                <a:gd name="T13" fmla="*/ 0 h 721"/>
                <a:gd name="T14" fmla="*/ 0 w 605"/>
                <a:gd name="T15" fmla="*/ 0 h 721"/>
                <a:gd name="T16" fmla="*/ 0 w 605"/>
                <a:gd name="T17" fmla="*/ 0 h 721"/>
                <a:gd name="T18" fmla="*/ 0 w 605"/>
                <a:gd name="T19" fmla="*/ 0 h 721"/>
                <a:gd name="T20" fmla="*/ 0 w 605"/>
                <a:gd name="T21" fmla="*/ 0 h 721"/>
                <a:gd name="T22" fmla="*/ 0 w 605"/>
                <a:gd name="T23" fmla="*/ 0 h 721"/>
                <a:gd name="T24" fmla="*/ 0 w 605"/>
                <a:gd name="T25" fmla="*/ 0 h 721"/>
                <a:gd name="T26" fmla="*/ 0 w 605"/>
                <a:gd name="T27" fmla="*/ 0 h 721"/>
                <a:gd name="T28" fmla="*/ 0 w 605"/>
                <a:gd name="T29" fmla="*/ 0 h 721"/>
                <a:gd name="T30" fmla="*/ 0 w 605"/>
                <a:gd name="T31" fmla="*/ 0 h 721"/>
                <a:gd name="T32" fmla="*/ 0 w 605"/>
                <a:gd name="T33" fmla="*/ 0 h 721"/>
                <a:gd name="T34" fmla="*/ 0 w 605"/>
                <a:gd name="T35" fmla="*/ 0 h 721"/>
                <a:gd name="T36" fmla="*/ 0 w 605"/>
                <a:gd name="T37" fmla="*/ 0 h 721"/>
                <a:gd name="T38" fmla="*/ 0 w 605"/>
                <a:gd name="T39" fmla="*/ 0 h 721"/>
                <a:gd name="T40" fmla="*/ 0 w 605"/>
                <a:gd name="T41" fmla="*/ 0 h 721"/>
                <a:gd name="T42" fmla="*/ 0 w 605"/>
                <a:gd name="T43" fmla="*/ 0 h 721"/>
                <a:gd name="T44" fmla="*/ 0 w 605"/>
                <a:gd name="T45" fmla="*/ 0 h 721"/>
                <a:gd name="T46" fmla="*/ 0 w 605"/>
                <a:gd name="T47" fmla="*/ 0 h 721"/>
                <a:gd name="T48" fmla="*/ 0 w 605"/>
                <a:gd name="T49" fmla="*/ 0 h 721"/>
                <a:gd name="T50" fmla="*/ 0 w 605"/>
                <a:gd name="T51" fmla="*/ 0 h 721"/>
                <a:gd name="T52" fmla="*/ 0 w 605"/>
                <a:gd name="T53" fmla="*/ 0 h 721"/>
                <a:gd name="T54" fmla="*/ 0 w 605"/>
                <a:gd name="T55" fmla="*/ 0 h 721"/>
                <a:gd name="T56" fmla="*/ 0 w 605"/>
                <a:gd name="T57" fmla="*/ 0 h 721"/>
                <a:gd name="T58" fmla="*/ 0 w 605"/>
                <a:gd name="T59" fmla="*/ 0 h 721"/>
                <a:gd name="T60" fmla="*/ 0 w 605"/>
                <a:gd name="T61" fmla="*/ 0 h 721"/>
                <a:gd name="T62" fmla="*/ 0 w 605"/>
                <a:gd name="T63" fmla="*/ 0 h 721"/>
                <a:gd name="T64" fmla="*/ 0 w 605"/>
                <a:gd name="T65" fmla="*/ 0 h 721"/>
                <a:gd name="T66" fmla="*/ 0 w 605"/>
                <a:gd name="T67" fmla="*/ 0 h 721"/>
                <a:gd name="T68" fmla="*/ 0 w 605"/>
                <a:gd name="T69" fmla="*/ 0 h 721"/>
                <a:gd name="T70" fmla="*/ 0 w 605"/>
                <a:gd name="T71" fmla="*/ 0 h 721"/>
                <a:gd name="T72" fmla="*/ 0 w 605"/>
                <a:gd name="T73" fmla="*/ 0 h 721"/>
                <a:gd name="T74" fmla="*/ 0 w 605"/>
                <a:gd name="T75" fmla="*/ 0 h 721"/>
                <a:gd name="T76" fmla="*/ 0 w 605"/>
                <a:gd name="T77" fmla="*/ 0 h 721"/>
                <a:gd name="T78" fmla="*/ 0 w 605"/>
                <a:gd name="T79" fmla="*/ 0 h 721"/>
                <a:gd name="T80" fmla="*/ 0 w 605"/>
                <a:gd name="T81" fmla="*/ 0 h 721"/>
                <a:gd name="T82" fmla="*/ 0 w 605"/>
                <a:gd name="T83" fmla="*/ 0 h 721"/>
                <a:gd name="T84" fmla="*/ 0 w 605"/>
                <a:gd name="T85" fmla="*/ 0 h 721"/>
                <a:gd name="T86" fmla="*/ 0 w 605"/>
                <a:gd name="T87" fmla="*/ 0 h 721"/>
                <a:gd name="T88" fmla="*/ 0 w 605"/>
                <a:gd name="T89" fmla="*/ 0 h 721"/>
                <a:gd name="T90" fmla="*/ 0 w 605"/>
                <a:gd name="T91" fmla="*/ 0 h 721"/>
                <a:gd name="T92" fmla="*/ 0 w 605"/>
                <a:gd name="T93" fmla="*/ 0 h 721"/>
                <a:gd name="T94" fmla="*/ 0 w 605"/>
                <a:gd name="T95" fmla="*/ 0 h 721"/>
                <a:gd name="T96" fmla="*/ 0 w 605"/>
                <a:gd name="T97" fmla="*/ 0 h 721"/>
                <a:gd name="T98" fmla="*/ 0 w 605"/>
                <a:gd name="T99" fmla="*/ 0 h 721"/>
                <a:gd name="T100" fmla="*/ 0 w 605"/>
                <a:gd name="T101" fmla="*/ 0 h 721"/>
                <a:gd name="T102" fmla="*/ 0 w 605"/>
                <a:gd name="T103" fmla="*/ 0 h 721"/>
                <a:gd name="T104" fmla="*/ 0 w 605"/>
                <a:gd name="T105" fmla="*/ 0 h 721"/>
                <a:gd name="T106" fmla="*/ 0 w 605"/>
                <a:gd name="T107" fmla="*/ 0 h 721"/>
                <a:gd name="T108" fmla="*/ 0 w 605"/>
                <a:gd name="T109" fmla="*/ 0 h 721"/>
                <a:gd name="T110" fmla="*/ 0 w 605"/>
                <a:gd name="T111" fmla="*/ 0 h 721"/>
                <a:gd name="T112" fmla="*/ 0 w 605"/>
                <a:gd name="T113" fmla="*/ 0 h 721"/>
                <a:gd name="T114" fmla="*/ 0 w 605"/>
                <a:gd name="T115" fmla="*/ 0 h 721"/>
                <a:gd name="T116" fmla="*/ 0 w 605"/>
                <a:gd name="T117" fmla="*/ 0 h 721"/>
                <a:gd name="T118" fmla="*/ 0 w 605"/>
                <a:gd name="T119" fmla="*/ 0 h 721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605"/>
                <a:gd name="T181" fmla="*/ 0 h 721"/>
                <a:gd name="T182" fmla="*/ 605 w 605"/>
                <a:gd name="T183" fmla="*/ 721 h 721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605" h="721">
                  <a:moveTo>
                    <a:pt x="282" y="548"/>
                  </a:moveTo>
                  <a:lnTo>
                    <a:pt x="282" y="548"/>
                  </a:lnTo>
                  <a:lnTo>
                    <a:pt x="279" y="548"/>
                  </a:lnTo>
                  <a:lnTo>
                    <a:pt x="277" y="548"/>
                  </a:lnTo>
                  <a:lnTo>
                    <a:pt x="274" y="548"/>
                  </a:lnTo>
                  <a:lnTo>
                    <a:pt x="268" y="548"/>
                  </a:lnTo>
                  <a:lnTo>
                    <a:pt x="262" y="547"/>
                  </a:lnTo>
                  <a:lnTo>
                    <a:pt x="255" y="547"/>
                  </a:lnTo>
                  <a:lnTo>
                    <a:pt x="247" y="546"/>
                  </a:lnTo>
                  <a:lnTo>
                    <a:pt x="238" y="544"/>
                  </a:lnTo>
                  <a:lnTo>
                    <a:pt x="230" y="541"/>
                  </a:lnTo>
                  <a:lnTo>
                    <a:pt x="223" y="538"/>
                  </a:lnTo>
                  <a:lnTo>
                    <a:pt x="216" y="534"/>
                  </a:lnTo>
                  <a:lnTo>
                    <a:pt x="209" y="530"/>
                  </a:lnTo>
                  <a:lnTo>
                    <a:pt x="202" y="525"/>
                  </a:lnTo>
                  <a:lnTo>
                    <a:pt x="196" y="521"/>
                  </a:lnTo>
                  <a:lnTo>
                    <a:pt x="191" y="516"/>
                  </a:lnTo>
                  <a:lnTo>
                    <a:pt x="186" y="526"/>
                  </a:lnTo>
                  <a:lnTo>
                    <a:pt x="183" y="539"/>
                  </a:lnTo>
                  <a:lnTo>
                    <a:pt x="176" y="551"/>
                  </a:lnTo>
                  <a:lnTo>
                    <a:pt x="164" y="557"/>
                  </a:lnTo>
                  <a:lnTo>
                    <a:pt x="156" y="557"/>
                  </a:lnTo>
                  <a:lnTo>
                    <a:pt x="146" y="557"/>
                  </a:lnTo>
                  <a:lnTo>
                    <a:pt x="135" y="555"/>
                  </a:lnTo>
                  <a:lnTo>
                    <a:pt x="125" y="553"/>
                  </a:lnTo>
                  <a:lnTo>
                    <a:pt x="115" y="551"/>
                  </a:lnTo>
                  <a:lnTo>
                    <a:pt x="107" y="548"/>
                  </a:lnTo>
                  <a:lnTo>
                    <a:pt x="102" y="547"/>
                  </a:lnTo>
                  <a:lnTo>
                    <a:pt x="100" y="546"/>
                  </a:lnTo>
                  <a:lnTo>
                    <a:pt x="103" y="545"/>
                  </a:lnTo>
                  <a:lnTo>
                    <a:pt x="109" y="545"/>
                  </a:lnTo>
                  <a:lnTo>
                    <a:pt x="116" y="551"/>
                  </a:lnTo>
                  <a:lnTo>
                    <a:pt x="118" y="567"/>
                  </a:lnTo>
                  <a:lnTo>
                    <a:pt x="119" y="586"/>
                  </a:lnTo>
                  <a:lnTo>
                    <a:pt x="120" y="600"/>
                  </a:lnTo>
                  <a:lnTo>
                    <a:pt x="118" y="609"/>
                  </a:lnTo>
                  <a:lnTo>
                    <a:pt x="105" y="613"/>
                  </a:lnTo>
                  <a:lnTo>
                    <a:pt x="97" y="614"/>
                  </a:lnTo>
                  <a:lnTo>
                    <a:pt x="90" y="615"/>
                  </a:lnTo>
                  <a:lnTo>
                    <a:pt x="85" y="616"/>
                  </a:lnTo>
                  <a:lnTo>
                    <a:pt x="79" y="616"/>
                  </a:lnTo>
                  <a:lnTo>
                    <a:pt x="74" y="616"/>
                  </a:lnTo>
                  <a:lnTo>
                    <a:pt x="67" y="613"/>
                  </a:lnTo>
                  <a:lnTo>
                    <a:pt x="60" y="608"/>
                  </a:lnTo>
                  <a:lnTo>
                    <a:pt x="52" y="599"/>
                  </a:lnTo>
                  <a:lnTo>
                    <a:pt x="44" y="589"/>
                  </a:lnTo>
                  <a:lnTo>
                    <a:pt x="35" y="579"/>
                  </a:lnTo>
                  <a:lnTo>
                    <a:pt x="28" y="570"/>
                  </a:lnTo>
                  <a:lnTo>
                    <a:pt x="21" y="562"/>
                  </a:lnTo>
                  <a:lnTo>
                    <a:pt x="15" y="554"/>
                  </a:lnTo>
                  <a:lnTo>
                    <a:pt x="11" y="546"/>
                  </a:lnTo>
                  <a:lnTo>
                    <a:pt x="9" y="538"/>
                  </a:lnTo>
                  <a:lnTo>
                    <a:pt x="7" y="529"/>
                  </a:lnTo>
                  <a:lnTo>
                    <a:pt x="5" y="504"/>
                  </a:lnTo>
                  <a:lnTo>
                    <a:pt x="0" y="476"/>
                  </a:lnTo>
                  <a:lnTo>
                    <a:pt x="2" y="446"/>
                  </a:lnTo>
                  <a:lnTo>
                    <a:pt x="15" y="419"/>
                  </a:lnTo>
                  <a:lnTo>
                    <a:pt x="26" y="409"/>
                  </a:lnTo>
                  <a:lnTo>
                    <a:pt x="35" y="401"/>
                  </a:lnTo>
                  <a:lnTo>
                    <a:pt x="43" y="394"/>
                  </a:lnTo>
                  <a:lnTo>
                    <a:pt x="50" y="389"/>
                  </a:lnTo>
                  <a:lnTo>
                    <a:pt x="57" y="385"/>
                  </a:lnTo>
                  <a:lnTo>
                    <a:pt x="63" y="381"/>
                  </a:lnTo>
                  <a:lnTo>
                    <a:pt x="67" y="379"/>
                  </a:lnTo>
                  <a:lnTo>
                    <a:pt x="71" y="378"/>
                  </a:lnTo>
                  <a:lnTo>
                    <a:pt x="75" y="377"/>
                  </a:lnTo>
                  <a:lnTo>
                    <a:pt x="81" y="377"/>
                  </a:lnTo>
                  <a:lnTo>
                    <a:pt x="88" y="375"/>
                  </a:lnTo>
                  <a:lnTo>
                    <a:pt x="96" y="375"/>
                  </a:lnTo>
                  <a:lnTo>
                    <a:pt x="103" y="375"/>
                  </a:lnTo>
                  <a:lnTo>
                    <a:pt x="109" y="375"/>
                  </a:lnTo>
                  <a:lnTo>
                    <a:pt x="113" y="375"/>
                  </a:lnTo>
                  <a:lnTo>
                    <a:pt x="115" y="375"/>
                  </a:lnTo>
                  <a:lnTo>
                    <a:pt x="102" y="330"/>
                  </a:lnTo>
                  <a:lnTo>
                    <a:pt x="93" y="288"/>
                  </a:lnTo>
                  <a:lnTo>
                    <a:pt x="87" y="253"/>
                  </a:lnTo>
                  <a:lnTo>
                    <a:pt x="86" y="235"/>
                  </a:lnTo>
                  <a:lnTo>
                    <a:pt x="82" y="223"/>
                  </a:lnTo>
                  <a:lnTo>
                    <a:pt x="75" y="208"/>
                  </a:lnTo>
                  <a:lnTo>
                    <a:pt x="70" y="195"/>
                  </a:lnTo>
                  <a:lnTo>
                    <a:pt x="67" y="182"/>
                  </a:lnTo>
                  <a:lnTo>
                    <a:pt x="70" y="169"/>
                  </a:lnTo>
                  <a:lnTo>
                    <a:pt x="70" y="154"/>
                  </a:lnTo>
                  <a:lnTo>
                    <a:pt x="67" y="137"/>
                  </a:lnTo>
                  <a:lnTo>
                    <a:pt x="62" y="120"/>
                  </a:lnTo>
                  <a:lnTo>
                    <a:pt x="62" y="115"/>
                  </a:lnTo>
                  <a:lnTo>
                    <a:pt x="66" y="108"/>
                  </a:lnTo>
                  <a:lnTo>
                    <a:pt x="73" y="100"/>
                  </a:lnTo>
                  <a:lnTo>
                    <a:pt x="82" y="91"/>
                  </a:lnTo>
                  <a:lnTo>
                    <a:pt x="95" y="82"/>
                  </a:lnTo>
                  <a:lnTo>
                    <a:pt x="110" y="71"/>
                  </a:lnTo>
                  <a:lnTo>
                    <a:pt x="125" y="61"/>
                  </a:lnTo>
                  <a:lnTo>
                    <a:pt x="143" y="50"/>
                  </a:lnTo>
                  <a:lnTo>
                    <a:pt x="161" y="41"/>
                  </a:lnTo>
                  <a:lnTo>
                    <a:pt x="179" y="32"/>
                  </a:lnTo>
                  <a:lnTo>
                    <a:pt x="199" y="23"/>
                  </a:lnTo>
                  <a:lnTo>
                    <a:pt x="217" y="15"/>
                  </a:lnTo>
                  <a:lnTo>
                    <a:pt x="234" y="9"/>
                  </a:lnTo>
                  <a:lnTo>
                    <a:pt x="251" y="4"/>
                  </a:lnTo>
                  <a:lnTo>
                    <a:pt x="267" y="1"/>
                  </a:lnTo>
                  <a:lnTo>
                    <a:pt x="279" y="0"/>
                  </a:lnTo>
                  <a:lnTo>
                    <a:pt x="304" y="2"/>
                  </a:lnTo>
                  <a:lnTo>
                    <a:pt x="327" y="7"/>
                  </a:lnTo>
                  <a:lnTo>
                    <a:pt x="350" y="15"/>
                  </a:lnTo>
                  <a:lnTo>
                    <a:pt x="372" y="25"/>
                  </a:lnTo>
                  <a:lnTo>
                    <a:pt x="393" y="38"/>
                  </a:lnTo>
                  <a:lnTo>
                    <a:pt x="413" y="53"/>
                  </a:lnTo>
                  <a:lnTo>
                    <a:pt x="433" y="68"/>
                  </a:lnTo>
                  <a:lnTo>
                    <a:pt x="450" y="84"/>
                  </a:lnTo>
                  <a:lnTo>
                    <a:pt x="465" y="100"/>
                  </a:lnTo>
                  <a:lnTo>
                    <a:pt x="478" y="116"/>
                  </a:lnTo>
                  <a:lnTo>
                    <a:pt x="488" y="130"/>
                  </a:lnTo>
                  <a:lnTo>
                    <a:pt x="496" y="143"/>
                  </a:lnTo>
                  <a:lnTo>
                    <a:pt x="502" y="155"/>
                  </a:lnTo>
                  <a:lnTo>
                    <a:pt x="506" y="166"/>
                  </a:lnTo>
                  <a:lnTo>
                    <a:pt x="510" y="176"/>
                  </a:lnTo>
                  <a:lnTo>
                    <a:pt x="511" y="184"/>
                  </a:lnTo>
                  <a:lnTo>
                    <a:pt x="510" y="193"/>
                  </a:lnTo>
                  <a:lnTo>
                    <a:pt x="505" y="204"/>
                  </a:lnTo>
                  <a:lnTo>
                    <a:pt x="497" y="216"/>
                  </a:lnTo>
                  <a:lnTo>
                    <a:pt x="489" y="229"/>
                  </a:lnTo>
                  <a:lnTo>
                    <a:pt x="480" y="242"/>
                  </a:lnTo>
                  <a:lnTo>
                    <a:pt x="474" y="254"/>
                  </a:lnTo>
                  <a:lnTo>
                    <a:pt x="469" y="266"/>
                  </a:lnTo>
                  <a:lnTo>
                    <a:pt x="471" y="275"/>
                  </a:lnTo>
                  <a:lnTo>
                    <a:pt x="479" y="299"/>
                  </a:lnTo>
                  <a:lnTo>
                    <a:pt x="487" y="330"/>
                  </a:lnTo>
                  <a:lnTo>
                    <a:pt x="494" y="359"/>
                  </a:lnTo>
                  <a:lnTo>
                    <a:pt x="497" y="375"/>
                  </a:lnTo>
                  <a:lnTo>
                    <a:pt x="499" y="389"/>
                  </a:lnTo>
                  <a:lnTo>
                    <a:pt x="504" y="409"/>
                  </a:lnTo>
                  <a:lnTo>
                    <a:pt x="509" y="428"/>
                  </a:lnTo>
                  <a:lnTo>
                    <a:pt x="511" y="436"/>
                  </a:lnTo>
                  <a:lnTo>
                    <a:pt x="558" y="463"/>
                  </a:lnTo>
                  <a:lnTo>
                    <a:pt x="596" y="440"/>
                  </a:lnTo>
                  <a:lnTo>
                    <a:pt x="597" y="443"/>
                  </a:lnTo>
                  <a:lnTo>
                    <a:pt x="600" y="454"/>
                  </a:lnTo>
                  <a:lnTo>
                    <a:pt x="602" y="471"/>
                  </a:lnTo>
                  <a:lnTo>
                    <a:pt x="605" y="493"/>
                  </a:lnTo>
                  <a:lnTo>
                    <a:pt x="604" y="508"/>
                  </a:lnTo>
                  <a:lnTo>
                    <a:pt x="601" y="526"/>
                  </a:lnTo>
                  <a:lnTo>
                    <a:pt x="595" y="547"/>
                  </a:lnTo>
                  <a:lnTo>
                    <a:pt x="588" y="569"/>
                  </a:lnTo>
                  <a:lnTo>
                    <a:pt x="581" y="590"/>
                  </a:lnTo>
                  <a:lnTo>
                    <a:pt x="575" y="609"/>
                  </a:lnTo>
                  <a:lnTo>
                    <a:pt x="571" y="624"/>
                  </a:lnTo>
                  <a:lnTo>
                    <a:pt x="570" y="634"/>
                  </a:lnTo>
                  <a:lnTo>
                    <a:pt x="570" y="647"/>
                  </a:lnTo>
                  <a:lnTo>
                    <a:pt x="569" y="661"/>
                  </a:lnTo>
                  <a:lnTo>
                    <a:pt x="566" y="676"/>
                  </a:lnTo>
                  <a:lnTo>
                    <a:pt x="564" y="690"/>
                  </a:lnTo>
                  <a:lnTo>
                    <a:pt x="559" y="697"/>
                  </a:lnTo>
                  <a:lnTo>
                    <a:pt x="547" y="703"/>
                  </a:lnTo>
                  <a:lnTo>
                    <a:pt x="529" y="710"/>
                  </a:lnTo>
                  <a:lnTo>
                    <a:pt x="511" y="714"/>
                  </a:lnTo>
                  <a:lnTo>
                    <a:pt x="490" y="719"/>
                  </a:lnTo>
                  <a:lnTo>
                    <a:pt x="472" y="721"/>
                  </a:lnTo>
                  <a:lnTo>
                    <a:pt x="458" y="721"/>
                  </a:lnTo>
                  <a:lnTo>
                    <a:pt x="450" y="719"/>
                  </a:lnTo>
                  <a:lnTo>
                    <a:pt x="454" y="699"/>
                  </a:lnTo>
                  <a:lnTo>
                    <a:pt x="458" y="680"/>
                  </a:lnTo>
                  <a:lnTo>
                    <a:pt x="460" y="662"/>
                  </a:lnTo>
                  <a:lnTo>
                    <a:pt x="461" y="646"/>
                  </a:lnTo>
                  <a:lnTo>
                    <a:pt x="460" y="638"/>
                  </a:lnTo>
                  <a:lnTo>
                    <a:pt x="458" y="630"/>
                  </a:lnTo>
                  <a:lnTo>
                    <a:pt x="454" y="620"/>
                  </a:lnTo>
                  <a:lnTo>
                    <a:pt x="449" y="610"/>
                  </a:lnTo>
                  <a:lnTo>
                    <a:pt x="443" y="600"/>
                  </a:lnTo>
                  <a:lnTo>
                    <a:pt x="436" y="589"/>
                  </a:lnTo>
                  <a:lnTo>
                    <a:pt x="430" y="576"/>
                  </a:lnTo>
                  <a:lnTo>
                    <a:pt x="423" y="563"/>
                  </a:lnTo>
                  <a:lnTo>
                    <a:pt x="419" y="559"/>
                  </a:lnTo>
                  <a:lnTo>
                    <a:pt x="412" y="553"/>
                  </a:lnTo>
                  <a:lnTo>
                    <a:pt x="405" y="548"/>
                  </a:lnTo>
                  <a:lnTo>
                    <a:pt x="398" y="542"/>
                  </a:lnTo>
                  <a:lnTo>
                    <a:pt x="392" y="538"/>
                  </a:lnTo>
                  <a:lnTo>
                    <a:pt x="386" y="534"/>
                  </a:lnTo>
                  <a:lnTo>
                    <a:pt x="383" y="532"/>
                  </a:lnTo>
                  <a:lnTo>
                    <a:pt x="382" y="531"/>
                  </a:lnTo>
                  <a:lnTo>
                    <a:pt x="373" y="508"/>
                  </a:lnTo>
                  <a:lnTo>
                    <a:pt x="282" y="548"/>
                  </a:lnTo>
                  <a:close/>
                </a:path>
              </a:pathLst>
            </a:custGeom>
            <a:solidFill>
              <a:srgbClr val="E5A599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33" name="Freeform 888"/>
            <p:cNvSpPr>
              <a:spLocks/>
            </p:cNvSpPr>
            <p:nvPr/>
          </p:nvSpPr>
          <p:spPr bwMode="auto">
            <a:xfrm flipH="1">
              <a:off x="8759" y="1818"/>
              <a:ext cx="48" cy="39"/>
            </a:xfrm>
            <a:custGeom>
              <a:avLst/>
              <a:gdLst>
                <a:gd name="T0" fmla="*/ 0 w 569"/>
                <a:gd name="T1" fmla="*/ 0 h 316"/>
                <a:gd name="T2" fmla="*/ 0 w 569"/>
                <a:gd name="T3" fmla="*/ 0 h 316"/>
                <a:gd name="T4" fmla="*/ 0 w 569"/>
                <a:gd name="T5" fmla="*/ 0 h 316"/>
                <a:gd name="T6" fmla="*/ 0 w 569"/>
                <a:gd name="T7" fmla="*/ 0 h 316"/>
                <a:gd name="T8" fmla="*/ 0 w 569"/>
                <a:gd name="T9" fmla="*/ 0 h 316"/>
                <a:gd name="T10" fmla="*/ 0 w 569"/>
                <a:gd name="T11" fmla="*/ 0 h 316"/>
                <a:gd name="T12" fmla="*/ 0 w 569"/>
                <a:gd name="T13" fmla="*/ 0 h 316"/>
                <a:gd name="T14" fmla="*/ 0 w 569"/>
                <a:gd name="T15" fmla="*/ 0 h 316"/>
                <a:gd name="T16" fmla="*/ 0 w 569"/>
                <a:gd name="T17" fmla="*/ 0 h 316"/>
                <a:gd name="T18" fmla="*/ 0 w 569"/>
                <a:gd name="T19" fmla="*/ 0 h 316"/>
                <a:gd name="T20" fmla="*/ 0 w 569"/>
                <a:gd name="T21" fmla="*/ 0 h 316"/>
                <a:gd name="T22" fmla="*/ 0 w 569"/>
                <a:gd name="T23" fmla="*/ 0 h 316"/>
                <a:gd name="T24" fmla="*/ 0 w 569"/>
                <a:gd name="T25" fmla="*/ 0 h 316"/>
                <a:gd name="T26" fmla="*/ 0 w 569"/>
                <a:gd name="T27" fmla="*/ 0 h 316"/>
                <a:gd name="T28" fmla="*/ 0 w 569"/>
                <a:gd name="T29" fmla="*/ 0 h 316"/>
                <a:gd name="T30" fmla="*/ 0 w 569"/>
                <a:gd name="T31" fmla="*/ 0 h 316"/>
                <a:gd name="T32" fmla="*/ 0 w 569"/>
                <a:gd name="T33" fmla="*/ 0 h 316"/>
                <a:gd name="T34" fmla="*/ 0 w 569"/>
                <a:gd name="T35" fmla="*/ 0 h 316"/>
                <a:gd name="T36" fmla="*/ 0 w 569"/>
                <a:gd name="T37" fmla="*/ 0 h 316"/>
                <a:gd name="T38" fmla="*/ 0 w 569"/>
                <a:gd name="T39" fmla="*/ 0 h 316"/>
                <a:gd name="T40" fmla="*/ 0 w 569"/>
                <a:gd name="T41" fmla="*/ 0 h 316"/>
                <a:gd name="T42" fmla="*/ 0 w 569"/>
                <a:gd name="T43" fmla="*/ 0 h 316"/>
                <a:gd name="T44" fmla="*/ 0 w 569"/>
                <a:gd name="T45" fmla="*/ 0 h 316"/>
                <a:gd name="T46" fmla="*/ 0 w 569"/>
                <a:gd name="T47" fmla="*/ 0 h 316"/>
                <a:gd name="T48" fmla="*/ 0 w 569"/>
                <a:gd name="T49" fmla="*/ 0 h 316"/>
                <a:gd name="T50" fmla="*/ 0 w 569"/>
                <a:gd name="T51" fmla="*/ 0 h 316"/>
                <a:gd name="T52" fmla="*/ 0 w 569"/>
                <a:gd name="T53" fmla="*/ 0 h 316"/>
                <a:gd name="T54" fmla="*/ 0 w 569"/>
                <a:gd name="T55" fmla="*/ 0 h 316"/>
                <a:gd name="T56" fmla="*/ 0 w 569"/>
                <a:gd name="T57" fmla="*/ 0 h 316"/>
                <a:gd name="T58" fmla="*/ 0 w 569"/>
                <a:gd name="T59" fmla="*/ 0 h 316"/>
                <a:gd name="T60" fmla="*/ 0 w 569"/>
                <a:gd name="T61" fmla="*/ 0 h 316"/>
                <a:gd name="T62" fmla="*/ 0 w 569"/>
                <a:gd name="T63" fmla="*/ 0 h 316"/>
                <a:gd name="T64" fmla="*/ 0 w 569"/>
                <a:gd name="T65" fmla="*/ 0 h 316"/>
                <a:gd name="T66" fmla="*/ 0 w 569"/>
                <a:gd name="T67" fmla="*/ 0 h 316"/>
                <a:gd name="T68" fmla="*/ 0 w 569"/>
                <a:gd name="T69" fmla="*/ 0 h 316"/>
                <a:gd name="T70" fmla="*/ 0 w 569"/>
                <a:gd name="T71" fmla="*/ 0 h 316"/>
                <a:gd name="T72" fmla="*/ 0 w 569"/>
                <a:gd name="T73" fmla="*/ 0 h 316"/>
                <a:gd name="T74" fmla="*/ 0 w 569"/>
                <a:gd name="T75" fmla="*/ 0 h 316"/>
                <a:gd name="T76" fmla="*/ 0 w 569"/>
                <a:gd name="T77" fmla="*/ 0 h 316"/>
                <a:gd name="T78" fmla="*/ 0 w 569"/>
                <a:gd name="T79" fmla="*/ 0 h 316"/>
                <a:gd name="T80" fmla="*/ 0 w 569"/>
                <a:gd name="T81" fmla="*/ 0 h 316"/>
                <a:gd name="T82" fmla="*/ 0 w 569"/>
                <a:gd name="T83" fmla="*/ 0 h 316"/>
                <a:gd name="T84" fmla="*/ 0 w 569"/>
                <a:gd name="T85" fmla="*/ 0 h 316"/>
                <a:gd name="T86" fmla="*/ 0 w 569"/>
                <a:gd name="T87" fmla="*/ 0 h 316"/>
                <a:gd name="T88" fmla="*/ 0 w 569"/>
                <a:gd name="T89" fmla="*/ 0 h 316"/>
                <a:gd name="T90" fmla="*/ 0 w 569"/>
                <a:gd name="T91" fmla="*/ 0 h 316"/>
                <a:gd name="T92" fmla="*/ 0 w 569"/>
                <a:gd name="T93" fmla="*/ 0 h 316"/>
                <a:gd name="T94" fmla="*/ 0 w 569"/>
                <a:gd name="T95" fmla="*/ 0 h 31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569"/>
                <a:gd name="T145" fmla="*/ 0 h 316"/>
                <a:gd name="T146" fmla="*/ 569 w 569"/>
                <a:gd name="T147" fmla="*/ 316 h 31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569" h="316">
                  <a:moveTo>
                    <a:pt x="141" y="164"/>
                  </a:moveTo>
                  <a:lnTo>
                    <a:pt x="139" y="172"/>
                  </a:lnTo>
                  <a:lnTo>
                    <a:pt x="136" y="181"/>
                  </a:lnTo>
                  <a:lnTo>
                    <a:pt x="134" y="191"/>
                  </a:lnTo>
                  <a:lnTo>
                    <a:pt x="130" y="200"/>
                  </a:lnTo>
                  <a:lnTo>
                    <a:pt x="126" y="210"/>
                  </a:lnTo>
                  <a:lnTo>
                    <a:pt x="118" y="217"/>
                  </a:lnTo>
                  <a:lnTo>
                    <a:pt x="107" y="222"/>
                  </a:lnTo>
                  <a:lnTo>
                    <a:pt x="94" y="225"/>
                  </a:lnTo>
                  <a:lnTo>
                    <a:pt x="77" y="226"/>
                  </a:lnTo>
                  <a:lnTo>
                    <a:pt x="61" y="226"/>
                  </a:lnTo>
                  <a:lnTo>
                    <a:pt x="46" y="223"/>
                  </a:lnTo>
                  <a:lnTo>
                    <a:pt x="32" y="221"/>
                  </a:lnTo>
                  <a:lnTo>
                    <a:pt x="20" y="218"/>
                  </a:lnTo>
                  <a:lnTo>
                    <a:pt x="11" y="212"/>
                  </a:lnTo>
                  <a:lnTo>
                    <a:pt x="4" y="205"/>
                  </a:lnTo>
                  <a:lnTo>
                    <a:pt x="1" y="196"/>
                  </a:lnTo>
                  <a:lnTo>
                    <a:pt x="0" y="172"/>
                  </a:lnTo>
                  <a:lnTo>
                    <a:pt x="3" y="142"/>
                  </a:lnTo>
                  <a:lnTo>
                    <a:pt x="12" y="115"/>
                  </a:lnTo>
                  <a:lnTo>
                    <a:pt x="30" y="98"/>
                  </a:lnTo>
                  <a:lnTo>
                    <a:pt x="45" y="91"/>
                  </a:lnTo>
                  <a:lnTo>
                    <a:pt x="64" y="82"/>
                  </a:lnTo>
                  <a:lnTo>
                    <a:pt x="87" y="70"/>
                  </a:lnTo>
                  <a:lnTo>
                    <a:pt x="111" y="58"/>
                  </a:lnTo>
                  <a:lnTo>
                    <a:pt x="135" y="45"/>
                  </a:lnTo>
                  <a:lnTo>
                    <a:pt x="158" y="34"/>
                  </a:lnTo>
                  <a:lnTo>
                    <a:pt x="179" y="28"/>
                  </a:lnTo>
                  <a:lnTo>
                    <a:pt x="196" y="25"/>
                  </a:lnTo>
                  <a:lnTo>
                    <a:pt x="212" y="25"/>
                  </a:lnTo>
                  <a:lnTo>
                    <a:pt x="231" y="24"/>
                  </a:lnTo>
                  <a:lnTo>
                    <a:pt x="251" y="23"/>
                  </a:lnTo>
                  <a:lnTo>
                    <a:pt x="271" y="21"/>
                  </a:lnTo>
                  <a:lnTo>
                    <a:pt x="291" y="20"/>
                  </a:lnTo>
                  <a:lnTo>
                    <a:pt x="307" y="20"/>
                  </a:lnTo>
                  <a:lnTo>
                    <a:pt x="321" y="18"/>
                  </a:lnTo>
                  <a:lnTo>
                    <a:pt x="329" y="20"/>
                  </a:lnTo>
                  <a:lnTo>
                    <a:pt x="334" y="20"/>
                  </a:lnTo>
                  <a:lnTo>
                    <a:pt x="341" y="16"/>
                  </a:lnTo>
                  <a:lnTo>
                    <a:pt x="348" y="13"/>
                  </a:lnTo>
                  <a:lnTo>
                    <a:pt x="356" y="8"/>
                  </a:lnTo>
                  <a:lnTo>
                    <a:pt x="367" y="5"/>
                  </a:lnTo>
                  <a:lnTo>
                    <a:pt x="379" y="1"/>
                  </a:lnTo>
                  <a:lnTo>
                    <a:pt x="394" y="0"/>
                  </a:lnTo>
                  <a:lnTo>
                    <a:pt x="412" y="1"/>
                  </a:lnTo>
                  <a:lnTo>
                    <a:pt x="418" y="2"/>
                  </a:lnTo>
                  <a:lnTo>
                    <a:pt x="428" y="3"/>
                  </a:lnTo>
                  <a:lnTo>
                    <a:pt x="438" y="6"/>
                  </a:lnTo>
                  <a:lnTo>
                    <a:pt x="450" y="8"/>
                  </a:lnTo>
                  <a:lnTo>
                    <a:pt x="461" y="11"/>
                  </a:lnTo>
                  <a:lnTo>
                    <a:pt x="473" y="15"/>
                  </a:lnTo>
                  <a:lnTo>
                    <a:pt x="482" y="21"/>
                  </a:lnTo>
                  <a:lnTo>
                    <a:pt x="490" y="28"/>
                  </a:lnTo>
                  <a:lnTo>
                    <a:pt x="498" y="37"/>
                  </a:lnTo>
                  <a:lnTo>
                    <a:pt x="508" y="47"/>
                  </a:lnTo>
                  <a:lnTo>
                    <a:pt x="519" y="59"/>
                  </a:lnTo>
                  <a:lnTo>
                    <a:pt x="529" y="71"/>
                  </a:lnTo>
                  <a:lnTo>
                    <a:pt x="539" y="84"/>
                  </a:lnTo>
                  <a:lnTo>
                    <a:pt x="549" y="96"/>
                  </a:lnTo>
                  <a:lnTo>
                    <a:pt x="554" y="105"/>
                  </a:lnTo>
                  <a:lnTo>
                    <a:pt x="558" y="113"/>
                  </a:lnTo>
                  <a:lnTo>
                    <a:pt x="561" y="126"/>
                  </a:lnTo>
                  <a:lnTo>
                    <a:pt x="566" y="138"/>
                  </a:lnTo>
                  <a:lnTo>
                    <a:pt x="569" y="159"/>
                  </a:lnTo>
                  <a:lnTo>
                    <a:pt x="569" y="189"/>
                  </a:lnTo>
                  <a:lnTo>
                    <a:pt x="568" y="223"/>
                  </a:lnTo>
                  <a:lnTo>
                    <a:pt x="567" y="250"/>
                  </a:lnTo>
                  <a:lnTo>
                    <a:pt x="567" y="272"/>
                  </a:lnTo>
                  <a:lnTo>
                    <a:pt x="567" y="289"/>
                  </a:lnTo>
                  <a:lnTo>
                    <a:pt x="566" y="295"/>
                  </a:lnTo>
                  <a:lnTo>
                    <a:pt x="563" y="298"/>
                  </a:lnTo>
                  <a:lnTo>
                    <a:pt x="557" y="300"/>
                  </a:lnTo>
                  <a:lnTo>
                    <a:pt x="551" y="301"/>
                  </a:lnTo>
                  <a:lnTo>
                    <a:pt x="545" y="301"/>
                  </a:lnTo>
                  <a:lnTo>
                    <a:pt x="538" y="303"/>
                  </a:lnTo>
                  <a:lnTo>
                    <a:pt x="533" y="308"/>
                  </a:lnTo>
                  <a:lnTo>
                    <a:pt x="529" y="316"/>
                  </a:lnTo>
                  <a:lnTo>
                    <a:pt x="528" y="304"/>
                  </a:lnTo>
                  <a:lnTo>
                    <a:pt x="526" y="294"/>
                  </a:lnTo>
                  <a:lnTo>
                    <a:pt x="522" y="285"/>
                  </a:lnTo>
                  <a:lnTo>
                    <a:pt x="518" y="276"/>
                  </a:lnTo>
                  <a:lnTo>
                    <a:pt x="512" y="271"/>
                  </a:lnTo>
                  <a:lnTo>
                    <a:pt x="504" y="267"/>
                  </a:lnTo>
                  <a:lnTo>
                    <a:pt x="496" y="265"/>
                  </a:lnTo>
                  <a:lnTo>
                    <a:pt x="484" y="266"/>
                  </a:lnTo>
                  <a:lnTo>
                    <a:pt x="474" y="268"/>
                  </a:lnTo>
                  <a:lnTo>
                    <a:pt x="466" y="272"/>
                  </a:lnTo>
                  <a:lnTo>
                    <a:pt x="459" y="275"/>
                  </a:lnTo>
                  <a:lnTo>
                    <a:pt x="455" y="279"/>
                  </a:lnTo>
                  <a:lnTo>
                    <a:pt x="452" y="282"/>
                  </a:lnTo>
                  <a:lnTo>
                    <a:pt x="451" y="285"/>
                  </a:lnTo>
                  <a:lnTo>
                    <a:pt x="450" y="286"/>
                  </a:lnTo>
                  <a:lnTo>
                    <a:pt x="450" y="287"/>
                  </a:lnTo>
                  <a:lnTo>
                    <a:pt x="448" y="259"/>
                  </a:lnTo>
                  <a:lnTo>
                    <a:pt x="444" y="238"/>
                  </a:lnTo>
                  <a:lnTo>
                    <a:pt x="438" y="221"/>
                  </a:lnTo>
                  <a:lnTo>
                    <a:pt x="431" y="207"/>
                  </a:lnTo>
                  <a:lnTo>
                    <a:pt x="424" y="199"/>
                  </a:lnTo>
                  <a:lnTo>
                    <a:pt x="416" y="198"/>
                  </a:lnTo>
                  <a:lnTo>
                    <a:pt x="410" y="202"/>
                  </a:lnTo>
                  <a:lnTo>
                    <a:pt x="408" y="204"/>
                  </a:lnTo>
                  <a:lnTo>
                    <a:pt x="410" y="200"/>
                  </a:lnTo>
                  <a:lnTo>
                    <a:pt x="415" y="193"/>
                  </a:lnTo>
                  <a:lnTo>
                    <a:pt x="423" y="184"/>
                  </a:lnTo>
                  <a:lnTo>
                    <a:pt x="431" y="175"/>
                  </a:lnTo>
                  <a:lnTo>
                    <a:pt x="433" y="169"/>
                  </a:lnTo>
                  <a:lnTo>
                    <a:pt x="431" y="162"/>
                  </a:lnTo>
                  <a:lnTo>
                    <a:pt x="425" y="155"/>
                  </a:lnTo>
                  <a:lnTo>
                    <a:pt x="416" y="149"/>
                  </a:lnTo>
                  <a:lnTo>
                    <a:pt x="408" y="142"/>
                  </a:lnTo>
                  <a:lnTo>
                    <a:pt x="399" y="137"/>
                  </a:lnTo>
                  <a:lnTo>
                    <a:pt x="393" y="134"/>
                  </a:lnTo>
                  <a:lnTo>
                    <a:pt x="391" y="132"/>
                  </a:lnTo>
                  <a:lnTo>
                    <a:pt x="390" y="132"/>
                  </a:lnTo>
                  <a:lnTo>
                    <a:pt x="386" y="132"/>
                  </a:lnTo>
                  <a:lnTo>
                    <a:pt x="383" y="131"/>
                  </a:lnTo>
                  <a:lnTo>
                    <a:pt x="377" y="131"/>
                  </a:lnTo>
                  <a:lnTo>
                    <a:pt x="370" y="131"/>
                  </a:lnTo>
                  <a:lnTo>
                    <a:pt x="363" y="130"/>
                  </a:lnTo>
                  <a:lnTo>
                    <a:pt x="356" y="130"/>
                  </a:lnTo>
                  <a:lnTo>
                    <a:pt x="349" y="130"/>
                  </a:lnTo>
                  <a:lnTo>
                    <a:pt x="344" y="130"/>
                  </a:lnTo>
                  <a:lnTo>
                    <a:pt x="339" y="131"/>
                  </a:lnTo>
                  <a:lnTo>
                    <a:pt x="334" y="134"/>
                  </a:lnTo>
                  <a:lnTo>
                    <a:pt x="331" y="136"/>
                  </a:lnTo>
                  <a:lnTo>
                    <a:pt x="326" y="139"/>
                  </a:lnTo>
                  <a:lnTo>
                    <a:pt x="322" y="143"/>
                  </a:lnTo>
                  <a:lnTo>
                    <a:pt x="315" y="146"/>
                  </a:lnTo>
                  <a:lnTo>
                    <a:pt x="306" y="151"/>
                  </a:lnTo>
                  <a:lnTo>
                    <a:pt x="295" y="155"/>
                  </a:lnTo>
                  <a:lnTo>
                    <a:pt x="283" y="159"/>
                  </a:lnTo>
                  <a:lnTo>
                    <a:pt x="270" y="164"/>
                  </a:lnTo>
                  <a:lnTo>
                    <a:pt x="257" y="166"/>
                  </a:lnTo>
                  <a:lnTo>
                    <a:pt x="245" y="168"/>
                  </a:lnTo>
                  <a:lnTo>
                    <a:pt x="233" y="170"/>
                  </a:lnTo>
                  <a:lnTo>
                    <a:pt x="224" y="172"/>
                  </a:lnTo>
                  <a:lnTo>
                    <a:pt x="217" y="172"/>
                  </a:lnTo>
                  <a:lnTo>
                    <a:pt x="209" y="172"/>
                  </a:lnTo>
                  <a:lnTo>
                    <a:pt x="198" y="170"/>
                  </a:lnTo>
                  <a:lnTo>
                    <a:pt x="186" y="169"/>
                  </a:lnTo>
                  <a:lnTo>
                    <a:pt x="173" y="167"/>
                  </a:lnTo>
                  <a:lnTo>
                    <a:pt x="160" y="166"/>
                  </a:lnTo>
                  <a:lnTo>
                    <a:pt x="150" y="165"/>
                  </a:lnTo>
                  <a:lnTo>
                    <a:pt x="143" y="164"/>
                  </a:lnTo>
                  <a:lnTo>
                    <a:pt x="141" y="164"/>
                  </a:lnTo>
                  <a:close/>
                </a:path>
              </a:pathLst>
            </a:custGeom>
            <a:solidFill>
              <a:srgbClr val="FF4C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34" name="Freeform 889"/>
            <p:cNvSpPr>
              <a:spLocks/>
            </p:cNvSpPr>
            <p:nvPr/>
          </p:nvSpPr>
          <p:spPr bwMode="auto">
            <a:xfrm flipH="1">
              <a:off x="8757" y="1817"/>
              <a:ext cx="15" cy="29"/>
            </a:xfrm>
            <a:custGeom>
              <a:avLst/>
              <a:gdLst>
                <a:gd name="T0" fmla="*/ 0 w 189"/>
                <a:gd name="T1" fmla="*/ 0 h 235"/>
                <a:gd name="T2" fmla="*/ 0 w 189"/>
                <a:gd name="T3" fmla="*/ 0 h 235"/>
                <a:gd name="T4" fmla="*/ 0 w 189"/>
                <a:gd name="T5" fmla="*/ 0 h 235"/>
                <a:gd name="T6" fmla="*/ 0 w 189"/>
                <a:gd name="T7" fmla="*/ 0 h 235"/>
                <a:gd name="T8" fmla="*/ 0 w 189"/>
                <a:gd name="T9" fmla="*/ 0 h 235"/>
                <a:gd name="T10" fmla="*/ 0 w 189"/>
                <a:gd name="T11" fmla="*/ 0 h 235"/>
                <a:gd name="T12" fmla="*/ 0 w 189"/>
                <a:gd name="T13" fmla="*/ 0 h 235"/>
                <a:gd name="T14" fmla="*/ 0 w 189"/>
                <a:gd name="T15" fmla="*/ 0 h 235"/>
                <a:gd name="T16" fmla="*/ 0 w 189"/>
                <a:gd name="T17" fmla="*/ 0 h 235"/>
                <a:gd name="T18" fmla="*/ 0 w 189"/>
                <a:gd name="T19" fmla="*/ 0 h 235"/>
                <a:gd name="T20" fmla="*/ 0 w 189"/>
                <a:gd name="T21" fmla="*/ 0 h 235"/>
                <a:gd name="T22" fmla="*/ 0 w 189"/>
                <a:gd name="T23" fmla="*/ 0 h 235"/>
                <a:gd name="T24" fmla="*/ 0 w 189"/>
                <a:gd name="T25" fmla="*/ 0 h 235"/>
                <a:gd name="T26" fmla="*/ 0 w 189"/>
                <a:gd name="T27" fmla="*/ 0 h 235"/>
                <a:gd name="T28" fmla="*/ 0 w 189"/>
                <a:gd name="T29" fmla="*/ 0 h 235"/>
                <a:gd name="T30" fmla="*/ 0 w 189"/>
                <a:gd name="T31" fmla="*/ 0 h 235"/>
                <a:gd name="T32" fmla="*/ 0 w 189"/>
                <a:gd name="T33" fmla="*/ 0 h 235"/>
                <a:gd name="T34" fmla="*/ 0 w 189"/>
                <a:gd name="T35" fmla="*/ 0 h 235"/>
                <a:gd name="T36" fmla="*/ 0 w 189"/>
                <a:gd name="T37" fmla="*/ 0 h 235"/>
                <a:gd name="T38" fmla="*/ 0 w 189"/>
                <a:gd name="T39" fmla="*/ 0 h 235"/>
                <a:gd name="T40" fmla="*/ 0 w 189"/>
                <a:gd name="T41" fmla="*/ 0 h 235"/>
                <a:gd name="T42" fmla="*/ 0 w 189"/>
                <a:gd name="T43" fmla="*/ 0 h 235"/>
                <a:gd name="T44" fmla="*/ 0 w 189"/>
                <a:gd name="T45" fmla="*/ 0 h 235"/>
                <a:gd name="T46" fmla="*/ 0 w 189"/>
                <a:gd name="T47" fmla="*/ 0 h 235"/>
                <a:gd name="T48" fmla="*/ 0 w 189"/>
                <a:gd name="T49" fmla="*/ 0 h 235"/>
                <a:gd name="T50" fmla="*/ 0 w 189"/>
                <a:gd name="T51" fmla="*/ 0 h 235"/>
                <a:gd name="T52" fmla="*/ 0 w 189"/>
                <a:gd name="T53" fmla="*/ 0 h 235"/>
                <a:gd name="T54" fmla="*/ 0 w 189"/>
                <a:gd name="T55" fmla="*/ 0 h 235"/>
                <a:gd name="T56" fmla="*/ 0 w 189"/>
                <a:gd name="T57" fmla="*/ 0 h 235"/>
                <a:gd name="T58" fmla="*/ 0 w 189"/>
                <a:gd name="T59" fmla="*/ 0 h 235"/>
                <a:gd name="T60" fmla="*/ 0 w 189"/>
                <a:gd name="T61" fmla="*/ 0 h 235"/>
                <a:gd name="T62" fmla="*/ 0 w 189"/>
                <a:gd name="T63" fmla="*/ 0 h 235"/>
                <a:gd name="T64" fmla="*/ 0 w 189"/>
                <a:gd name="T65" fmla="*/ 0 h 235"/>
                <a:gd name="T66" fmla="*/ 0 w 189"/>
                <a:gd name="T67" fmla="*/ 0 h 235"/>
                <a:gd name="T68" fmla="*/ 0 w 189"/>
                <a:gd name="T69" fmla="*/ 0 h 235"/>
                <a:gd name="T70" fmla="*/ 0 w 189"/>
                <a:gd name="T71" fmla="*/ 0 h 235"/>
                <a:gd name="T72" fmla="*/ 0 w 189"/>
                <a:gd name="T73" fmla="*/ 0 h 235"/>
                <a:gd name="T74" fmla="*/ 0 w 189"/>
                <a:gd name="T75" fmla="*/ 0 h 235"/>
                <a:gd name="T76" fmla="*/ 0 w 189"/>
                <a:gd name="T77" fmla="*/ 0 h 235"/>
                <a:gd name="T78" fmla="*/ 0 w 189"/>
                <a:gd name="T79" fmla="*/ 0 h 235"/>
                <a:gd name="T80" fmla="*/ 0 w 189"/>
                <a:gd name="T81" fmla="*/ 0 h 23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89"/>
                <a:gd name="T124" fmla="*/ 0 h 235"/>
                <a:gd name="T125" fmla="*/ 189 w 189"/>
                <a:gd name="T126" fmla="*/ 235 h 235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89" h="235">
                  <a:moveTo>
                    <a:pt x="161" y="95"/>
                  </a:moveTo>
                  <a:lnTo>
                    <a:pt x="168" y="108"/>
                  </a:lnTo>
                  <a:lnTo>
                    <a:pt x="175" y="123"/>
                  </a:lnTo>
                  <a:lnTo>
                    <a:pt x="180" y="140"/>
                  </a:lnTo>
                  <a:lnTo>
                    <a:pt x="184" y="156"/>
                  </a:lnTo>
                  <a:lnTo>
                    <a:pt x="188" y="172"/>
                  </a:lnTo>
                  <a:lnTo>
                    <a:pt x="189" y="188"/>
                  </a:lnTo>
                  <a:lnTo>
                    <a:pt x="188" y="205"/>
                  </a:lnTo>
                  <a:lnTo>
                    <a:pt x="183" y="221"/>
                  </a:lnTo>
                  <a:lnTo>
                    <a:pt x="176" y="227"/>
                  </a:lnTo>
                  <a:lnTo>
                    <a:pt x="168" y="232"/>
                  </a:lnTo>
                  <a:lnTo>
                    <a:pt x="160" y="235"/>
                  </a:lnTo>
                  <a:lnTo>
                    <a:pt x="152" y="235"/>
                  </a:lnTo>
                  <a:lnTo>
                    <a:pt x="150" y="227"/>
                  </a:lnTo>
                  <a:lnTo>
                    <a:pt x="151" y="219"/>
                  </a:lnTo>
                  <a:lnTo>
                    <a:pt x="153" y="210"/>
                  </a:lnTo>
                  <a:lnTo>
                    <a:pt x="154" y="202"/>
                  </a:lnTo>
                  <a:lnTo>
                    <a:pt x="148" y="174"/>
                  </a:lnTo>
                  <a:lnTo>
                    <a:pt x="140" y="146"/>
                  </a:lnTo>
                  <a:lnTo>
                    <a:pt x="128" y="120"/>
                  </a:lnTo>
                  <a:lnTo>
                    <a:pt x="113" y="95"/>
                  </a:lnTo>
                  <a:lnTo>
                    <a:pt x="94" y="72"/>
                  </a:lnTo>
                  <a:lnTo>
                    <a:pt x="74" y="51"/>
                  </a:lnTo>
                  <a:lnTo>
                    <a:pt x="51" y="34"/>
                  </a:lnTo>
                  <a:lnTo>
                    <a:pt x="25" y="19"/>
                  </a:lnTo>
                  <a:lnTo>
                    <a:pt x="17" y="15"/>
                  </a:lnTo>
                  <a:lnTo>
                    <a:pt x="8" y="14"/>
                  </a:lnTo>
                  <a:lnTo>
                    <a:pt x="0" y="12"/>
                  </a:lnTo>
                  <a:lnTo>
                    <a:pt x="0" y="2"/>
                  </a:lnTo>
                  <a:lnTo>
                    <a:pt x="1" y="1"/>
                  </a:lnTo>
                  <a:lnTo>
                    <a:pt x="3" y="1"/>
                  </a:lnTo>
                  <a:lnTo>
                    <a:pt x="7" y="1"/>
                  </a:lnTo>
                  <a:lnTo>
                    <a:pt x="9" y="0"/>
                  </a:lnTo>
                  <a:lnTo>
                    <a:pt x="32" y="2"/>
                  </a:lnTo>
                  <a:lnTo>
                    <a:pt x="54" y="8"/>
                  </a:lnTo>
                  <a:lnTo>
                    <a:pt x="75" y="17"/>
                  </a:lnTo>
                  <a:lnTo>
                    <a:pt x="94" y="29"/>
                  </a:lnTo>
                  <a:lnTo>
                    <a:pt x="113" y="43"/>
                  </a:lnTo>
                  <a:lnTo>
                    <a:pt x="130" y="59"/>
                  </a:lnTo>
                  <a:lnTo>
                    <a:pt x="146" y="76"/>
                  </a:lnTo>
                  <a:lnTo>
                    <a:pt x="161" y="9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35" name="Freeform 890"/>
            <p:cNvSpPr>
              <a:spLocks/>
            </p:cNvSpPr>
            <p:nvPr/>
          </p:nvSpPr>
          <p:spPr bwMode="auto">
            <a:xfrm flipH="1">
              <a:off x="8783" y="1819"/>
              <a:ext cx="25" cy="29"/>
            </a:xfrm>
            <a:custGeom>
              <a:avLst/>
              <a:gdLst>
                <a:gd name="T0" fmla="*/ 0 w 306"/>
                <a:gd name="T1" fmla="*/ 0 h 227"/>
                <a:gd name="T2" fmla="*/ 0 w 306"/>
                <a:gd name="T3" fmla="*/ 0 h 227"/>
                <a:gd name="T4" fmla="*/ 0 w 306"/>
                <a:gd name="T5" fmla="*/ 0 h 227"/>
                <a:gd name="T6" fmla="*/ 0 w 306"/>
                <a:gd name="T7" fmla="*/ 0 h 227"/>
                <a:gd name="T8" fmla="*/ 0 w 306"/>
                <a:gd name="T9" fmla="*/ 0 h 227"/>
                <a:gd name="T10" fmla="*/ 0 w 306"/>
                <a:gd name="T11" fmla="*/ 0 h 227"/>
                <a:gd name="T12" fmla="*/ 0 w 306"/>
                <a:gd name="T13" fmla="*/ 0 h 227"/>
                <a:gd name="T14" fmla="*/ 0 w 306"/>
                <a:gd name="T15" fmla="*/ 0 h 227"/>
                <a:gd name="T16" fmla="*/ 0 w 306"/>
                <a:gd name="T17" fmla="*/ 0 h 227"/>
                <a:gd name="T18" fmla="*/ 0 w 306"/>
                <a:gd name="T19" fmla="*/ 0 h 227"/>
                <a:gd name="T20" fmla="*/ 0 w 306"/>
                <a:gd name="T21" fmla="*/ 0 h 227"/>
                <a:gd name="T22" fmla="*/ 0 w 306"/>
                <a:gd name="T23" fmla="*/ 0 h 227"/>
                <a:gd name="T24" fmla="*/ 0 w 306"/>
                <a:gd name="T25" fmla="*/ 0 h 227"/>
                <a:gd name="T26" fmla="*/ 0 w 306"/>
                <a:gd name="T27" fmla="*/ 0 h 227"/>
                <a:gd name="T28" fmla="*/ 0 w 306"/>
                <a:gd name="T29" fmla="*/ 0 h 227"/>
                <a:gd name="T30" fmla="*/ 0 w 306"/>
                <a:gd name="T31" fmla="*/ 0 h 227"/>
                <a:gd name="T32" fmla="*/ 0 w 306"/>
                <a:gd name="T33" fmla="*/ 0 h 227"/>
                <a:gd name="T34" fmla="*/ 0 w 306"/>
                <a:gd name="T35" fmla="*/ 0 h 227"/>
                <a:gd name="T36" fmla="*/ 0 w 306"/>
                <a:gd name="T37" fmla="*/ 0 h 227"/>
                <a:gd name="T38" fmla="*/ 0 w 306"/>
                <a:gd name="T39" fmla="*/ 0 h 227"/>
                <a:gd name="T40" fmla="*/ 0 w 306"/>
                <a:gd name="T41" fmla="*/ 0 h 227"/>
                <a:gd name="T42" fmla="*/ 0 w 306"/>
                <a:gd name="T43" fmla="*/ 0 h 227"/>
                <a:gd name="T44" fmla="*/ 0 w 306"/>
                <a:gd name="T45" fmla="*/ 0 h 227"/>
                <a:gd name="T46" fmla="*/ 0 w 306"/>
                <a:gd name="T47" fmla="*/ 0 h 227"/>
                <a:gd name="T48" fmla="*/ 0 w 306"/>
                <a:gd name="T49" fmla="*/ 0 h 227"/>
                <a:gd name="T50" fmla="*/ 0 w 306"/>
                <a:gd name="T51" fmla="*/ 0 h 227"/>
                <a:gd name="T52" fmla="*/ 0 w 306"/>
                <a:gd name="T53" fmla="*/ 0 h 227"/>
                <a:gd name="T54" fmla="*/ 0 w 306"/>
                <a:gd name="T55" fmla="*/ 0 h 227"/>
                <a:gd name="T56" fmla="*/ 0 w 306"/>
                <a:gd name="T57" fmla="*/ 0 h 227"/>
                <a:gd name="T58" fmla="*/ 0 w 306"/>
                <a:gd name="T59" fmla="*/ 0 h 227"/>
                <a:gd name="T60" fmla="*/ 0 w 306"/>
                <a:gd name="T61" fmla="*/ 0 h 227"/>
                <a:gd name="T62" fmla="*/ 0 w 306"/>
                <a:gd name="T63" fmla="*/ 0 h 227"/>
                <a:gd name="T64" fmla="*/ 0 w 306"/>
                <a:gd name="T65" fmla="*/ 0 h 227"/>
                <a:gd name="T66" fmla="*/ 0 w 306"/>
                <a:gd name="T67" fmla="*/ 0 h 227"/>
                <a:gd name="T68" fmla="*/ 0 w 306"/>
                <a:gd name="T69" fmla="*/ 0 h 227"/>
                <a:gd name="T70" fmla="*/ 0 w 306"/>
                <a:gd name="T71" fmla="*/ 0 h 227"/>
                <a:gd name="T72" fmla="*/ 0 w 306"/>
                <a:gd name="T73" fmla="*/ 0 h 227"/>
                <a:gd name="T74" fmla="*/ 0 w 306"/>
                <a:gd name="T75" fmla="*/ 0 h 22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06"/>
                <a:gd name="T115" fmla="*/ 0 h 227"/>
                <a:gd name="T116" fmla="*/ 306 w 306"/>
                <a:gd name="T117" fmla="*/ 227 h 227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06" h="227">
                  <a:moveTo>
                    <a:pt x="306" y="7"/>
                  </a:moveTo>
                  <a:lnTo>
                    <a:pt x="306" y="11"/>
                  </a:lnTo>
                  <a:lnTo>
                    <a:pt x="302" y="14"/>
                  </a:lnTo>
                  <a:lnTo>
                    <a:pt x="298" y="15"/>
                  </a:lnTo>
                  <a:lnTo>
                    <a:pt x="293" y="17"/>
                  </a:lnTo>
                  <a:lnTo>
                    <a:pt x="272" y="19"/>
                  </a:lnTo>
                  <a:lnTo>
                    <a:pt x="253" y="24"/>
                  </a:lnTo>
                  <a:lnTo>
                    <a:pt x="233" y="30"/>
                  </a:lnTo>
                  <a:lnTo>
                    <a:pt x="215" y="37"/>
                  </a:lnTo>
                  <a:lnTo>
                    <a:pt x="196" y="45"/>
                  </a:lnTo>
                  <a:lnTo>
                    <a:pt x="178" y="53"/>
                  </a:lnTo>
                  <a:lnTo>
                    <a:pt x="159" y="61"/>
                  </a:lnTo>
                  <a:lnTo>
                    <a:pt x="141" y="67"/>
                  </a:lnTo>
                  <a:lnTo>
                    <a:pt x="127" y="76"/>
                  </a:lnTo>
                  <a:lnTo>
                    <a:pt x="111" y="86"/>
                  </a:lnTo>
                  <a:lnTo>
                    <a:pt x="96" y="97"/>
                  </a:lnTo>
                  <a:lnTo>
                    <a:pt x="81" y="107"/>
                  </a:lnTo>
                  <a:lnTo>
                    <a:pt x="67" y="120"/>
                  </a:lnTo>
                  <a:lnTo>
                    <a:pt x="57" y="133"/>
                  </a:lnTo>
                  <a:lnTo>
                    <a:pt x="51" y="150"/>
                  </a:lnTo>
                  <a:lnTo>
                    <a:pt x="51" y="168"/>
                  </a:lnTo>
                  <a:lnTo>
                    <a:pt x="57" y="176"/>
                  </a:lnTo>
                  <a:lnTo>
                    <a:pt x="63" y="184"/>
                  </a:lnTo>
                  <a:lnTo>
                    <a:pt x="69" y="191"/>
                  </a:lnTo>
                  <a:lnTo>
                    <a:pt x="78" y="196"/>
                  </a:lnTo>
                  <a:lnTo>
                    <a:pt x="86" y="200"/>
                  </a:lnTo>
                  <a:lnTo>
                    <a:pt x="95" y="203"/>
                  </a:lnTo>
                  <a:lnTo>
                    <a:pt x="104" y="205"/>
                  </a:lnTo>
                  <a:lnTo>
                    <a:pt x="114" y="205"/>
                  </a:lnTo>
                  <a:lnTo>
                    <a:pt x="117" y="205"/>
                  </a:lnTo>
                  <a:lnTo>
                    <a:pt x="120" y="204"/>
                  </a:lnTo>
                  <a:lnTo>
                    <a:pt x="122" y="204"/>
                  </a:lnTo>
                  <a:lnTo>
                    <a:pt x="126" y="204"/>
                  </a:lnTo>
                  <a:lnTo>
                    <a:pt x="128" y="205"/>
                  </a:lnTo>
                  <a:lnTo>
                    <a:pt x="128" y="207"/>
                  </a:lnTo>
                  <a:lnTo>
                    <a:pt x="128" y="211"/>
                  </a:lnTo>
                  <a:lnTo>
                    <a:pt x="127" y="213"/>
                  </a:lnTo>
                  <a:lnTo>
                    <a:pt x="119" y="219"/>
                  </a:lnTo>
                  <a:lnTo>
                    <a:pt x="111" y="222"/>
                  </a:lnTo>
                  <a:lnTo>
                    <a:pt x="102" y="226"/>
                  </a:lnTo>
                  <a:lnTo>
                    <a:pt x="93" y="227"/>
                  </a:lnTo>
                  <a:lnTo>
                    <a:pt x="82" y="227"/>
                  </a:lnTo>
                  <a:lnTo>
                    <a:pt x="72" y="227"/>
                  </a:lnTo>
                  <a:lnTo>
                    <a:pt x="63" y="226"/>
                  </a:lnTo>
                  <a:lnTo>
                    <a:pt x="53" y="224"/>
                  </a:lnTo>
                  <a:lnTo>
                    <a:pt x="45" y="220"/>
                  </a:lnTo>
                  <a:lnTo>
                    <a:pt x="36" y="215"/>
                  </a:lnTo>
                  <a:lnTo>
                    <a:pt x="26" y="209"/>
                  </a:lnTo>
                  <a:lnTo>
                    <a:pt x="18" y="203"/>
                  </a:lnTo>
                  <a:lnTo>
                    <a:pt x="10" y="196"/>
                  </a:lnTo>
                  <a:lnTo>
                    <a:pt x="4" y="186"/>
                  </a:lnTo>
                  <a:lnTo>
                    <a:pt x="0" y="177"/>
                  </a:lnTo>
                  <a:lnTo>
                    <a:pt x="0" y="166"/>
                  </a:lnTo>
                  <a:lnTo>
                    <a:pt x="1" y="150"/>
                  </a:lnTo>
                  <a:lnTo>
                    <a:pt x="5" y="133"/>
                  </a:lnTo>
                  <a:lnTo>
                    <a:pt x="10" y="117"/>
                  </a:lnTo>
                  <a:lnTo>
                    <a:pt x="16" y="102"/>
                  </a:lnTo>
                  <a:lnTo>
                    <a:pt x="26" y="90"/>
                  </a:lnTo>
                  <a:lnTo>
                    <a:pt x="37" y="77"/>
                  </a:lnTo>
                  <a:lnTo>
                    <a:pt x="50" y="65"/>
                  </a:lnTo>
                  <a:lnTo>
                    <a:pt x="64" y="56"/>
                  </a:lnTo>
                  <a:lnTo>
                    <a:pt x="84" y="45"/>
                  </a:lnTo>
                  <a:lnTo>
                    <a:pt x="106" y="35"/>
                  </a:lnTo>
                  <a:lnTo>
                    <a:pt x="128" y="26"/>
                  </a:lnTo>
                  <a:lnTo>
                    <a:pt x="151" y="19"/>
                  </a:lnTo>
                  <a:lnTo>
                    <a:pt x="174" y="12"/>
                  </a:lnTo>
                  <a:lnTo>
                    <a:pt x="197" y="7"/>
                  </a:lnTo>
                  <a:lnTo>
                    <a:pt x="222" y="3"/>
                  </a:lnTo>
                  <a:lnTo>
                    <a:pt x="246" y="0"/>
                  </a:lnTo>
                  <a:lnTo>
                    <a:pt x="254" y="0"/>
                  </a:lnTo>
                  <a:lnTo>
                    <a:pt x="262" y="1"/>
                  </a:lnTo>
                  <a:lnTo>
                    <a:pt x="269" y="0"/>
                  </a:lnTo>
                  <a:lnTo>
                    <a:pt x="277" y="0"/>
                  </a:lnTo>
                  <a:lnTo>
                    <a:pt x="285" y="1"/>
                  </a:lnTo>
                  <a:lnTo>
                    <a:pt x="292" y="2"/>
                  </a:lnTo>
                  <a:lnTo>
                    <a:pt x="299" y="3"/>
                  </a:lnTo>
                  <a:lnTo>
                    <a:pt x="306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36" name="Freeform 891"/>
            <p:cNvSpPr>
              <a:spLocks/>
            </p:cNvSpPr>
            <p:nvPr/>
          </p:nvSpPr>
          <p:spPr bwMode="auto">
            <a:xfrm flipH="1">
              <a:off x="8773" y="1832"/>
              <a:ext cx="27" cy="10"/>
            </a:xfrm>
            <a:custGeom>
              <a:avLst/>
              <a:gdLst>
                <a:gd name="T0" fmla="*/ 0 w 316"/>
                <a:gd name="T1" fmla="*/ 0 h 84"/>
                <a:gd name="T2" fmla="*/ 0 w 316"/>
                <a:gd name="T3" fmla="*/ 0 h 84"/>
                <a:gd name="T4" fmla="*/ 0 w 316"/>
                <a:gd name="T5" fmla="*/ 0 h 84"/>
                <a:gd name="T6" fmla="*/ 0 w 316"/>
                <a:gd name="T7" fmla="*/ 0 h 84"/>
                <a:gd name="T8" fmla="*/ 0 w 316"/>
                <a:gd name="T9" fmla="*/ 0 h 84"/>
                <a:gd name="T10" fmla="*/ 0 w 316"/>
                <a:gd name="T11" fmla="*/ 0 h 84"/>
                <a:gd name="T12" fmla="*/ 0 w 316"/>
                <a:gd name="T13" fmla="*/ 0 h 84"/>
                <a:gd name="T14" fmla="*/ 0 w 316"/>
                <a:gd name="T15" fmla="*/ 0 h 84"/>
                <a:gd name="T16" fmla="*/ 0 w 316"/>
                <a:gd name="T17" fmla="*/ 0 h 84"/>
                <a:gd name="T18" fmla="*/ 0 w 316"/>
                <a:gd name="T19" fmla="*/ 0 h 84"/>
                <a:gd name="T20" fmla="*/ 0 w 316"/>
                <a:gd name="T21" fmla="*/ 0 h 84"/>
                <a:gd name="T22" fmla="*/ 0 w 316"/>
                <a:gd name="T23" fmla="*/ 0 h 84"/>
                <a:gd name="T24" fmla="*/ 0 w 316"/>
                <a:gd name="T25" fmla="*/ 0 h 84"/>
                <a:gd name="T26" fmla="*/ 0 w 316"/>
                <a:gd name="T27" fmla="*/ 0 h 84"/>
                <a:gd name="T28" fmla="*/ 0 w 316"/>
                <a:gd name="T29" fmla="*/ 0 h 84"/>
                <a:gd name="T30" fmla="*/ 0 w 316"/>
                <a:gd name="T31" fmla="*/ 0 h 84"/>
                <a:gd name="T32" fmla="*/ 0 w 316"/>
                <a:gd name="T33" fmla="*/ 0 h 84"/>
                <a:gd name="T34" fmla="*/ 0 w 316"/>
                <a:gd name="T35" fmla="*/ 0 h 84"/>
                <a:gd name="T36" fmla="*/ 0 w 316"/>
                <a:gd name="T37" fmla="*/ 0 h 84"/>
                <a:gd name="T38" fmla="*/ 0 w 316"/>
                <a:gd name="T39" fmla="*/ 0 h 84"/>
                <a:gd name="T40" fmla="*/ 0 w 316"/>
                <a:gd name="T41" fmla="*/ 0 h 84"/>
                <a:gd name="T42" fmla="*/ 0 w 316"/>
                <a:gd name="T43" fmla="*/ 0 h 84"/>
                <a:gd name="T44" fmla="*/ 0 w 316"/>
                <a:gd name="T45" fmla="*/ 0 h 84"/>
                <a:gd name="T46" fmla="*/ 0 w 316"/>
                <a:gd name="T47" fmla="*/ 0 h 84"/>
                <a:gd name="T48" fmla="*/ 0 w 316"/>
                <a:gd name="T49" fmla="*/ 0 h 84"/>
                <a:gd name="T50" fmla="*/ 0 w 316"/>
                <a:gd name="T51" fmla="*/ 0 h 84"/>
                <a:gd name="T52" fmla="*/ 0 w 316"/>
                <a:gd name="T53" fmla="*/ 0 h 84"/>
                <a:gd name="T54" fmla="*/ 0 w 316"/>
                <a:gd name="T55" fmla="*/ 0 h 84"/>
                <a:gd name="T56" fmla="*/ 0 w 316"/>
                <a:gd name="T57" fmla="*/ 0 h 84"/>
                <a:gd name="T58" fmla="*/ 0 w 316"/>
                <a:gd name="T59" fmla="*/ 0 h 84"/>
                <a:gd name="T60" fmla="*/ 0 w 316"/>
                <a:gd name="T61" fmla="*/ 0 h 84"/>
                <a:gd name="T62" fmla="*/ 0 w 316"/>
                <a:gd name="T63" fmla="*/ 0 h 84"/>
                <a:gd name="T64" fmla="*/ 0 w 316"/>
                <a:gd name="T65" fmla="*/ 0 h 84"/>
                <a:gd name="T66" fmla="*/ 0 w 316"/>
                <a:gd name="T67" fmla="*/ 0 h 84"/>
                <a:gd name="T68" fmla="*/ 0 w 316"/>
                <a:gd name="T69" fmla="*/ 0 h 84"/>
                <a:gd name="T70" fmla="*/ 0 w 316"/>
                <a:gd name="T71" fmla="*/ 0 h 84"/>
                <a:gd name="T72" fmla="*/ 0 w 316"/>
                <a:gd name="T73" fmla="*/ 0 h 84"/>
                <a:gd name="T74" fmla="*/ 0 w 316"/>
                <a:gd name="T75" fmla="*/ 0 h 84"/>
                <a:gd name="T76" fmla="*/ 0 w 316"/>
                <a:gd name="T77" fmla="*/ 0 h 84"/>
                <a:gd name="T78" fmla="*/ 0 w 316"/>
                <a:gd name="T79" fmla="*/ 0 h 84"/>
                <a:gd name="T80" fmla="*/ 0 w 316"/>
                <a:gd name="T81" fmla="*/ 0 h 84"/>
                <a:gd name="T82" fmla="*/ 0 w 316"/>
                <a:gd name="T83" fmla="*/ 0 h 84"/>
                <a:gd name="T84" fmla="*/ 0 w 316"/>
                <a:gd name="T85" fmla="*/ 0 h 84"/>
                <a:gd name="T86" fmla="*/ 0 w 316"/>
                <a:gd name="T87" fmla="*/ 0 h 84"/>
                <a:gd name="T88" fmla="*/ 0 w 316"/>
                <a:gd name="T89" fmla="*/ 0 h 84"/>
                <a:gd name="T90" fmla="*/ 0 w 316"/>
                <a:gd name="T91" fmla="*/ 0 h 84"/>
                <a:gd name="T92" fmla="*/ 0 w 316"/>
                <a:gd name="T93" fmla="*/ 0 h 84"/>
                <a:gd name="T94" fmla="*/ 0 w 316"/>
                <a:gd name="T95" fmla="*/ 0 h 84"/>
                <a:gd name="T96" fmla="*/ 0 w 316"/>
                <a:gd name="T97" fmla="*/ 0 h 84"/>
                <a:gd name="T98" fmla="*/ 0 w 316"/>
                <a:gd name="T99" fmla="*/ 0 h 84"/>
                <a:gd name="T100" fmla="*/ 0 w 316"/>
                <a:gd name="T101" fmla="*/ 0 h 84"/>
                <a:gd name="T102" fmla="*/ 0 w 316"/>
                <a:gd name="T103" fmla="*/ 0 h 84"/>
                <a:gd name="T104" fmla="*/ 0 w 316"/>
                <a:gd name="T105" fmla="*/ 0 h 84"/>
                <a:gd name="T106" fmla="*/ 0 w 316"/>
                <a:gd name="T107" fmla="*/ 0 h 84"/>
                <a:gd name="T108" fmla="*/ 0 w 316"/>
                <a:gd name="T109" fmla="*/ 0 h 84"/>
                <a:gd name="T110" fmla="*/ 0 w 316"/>
                <a:gd name="T111" fmla="*/ 0 h 84"/>
                <a:gd name="T112" fmla="*/ 0 w 316"/>
                <a:gd name="T113" fmla="*/ 0 h 8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316"/>
                <a:gd name="T172" fmla="*/ 0 h 84"/>
                <a:gd name="T173" fmla="*/ 316 w 316"/>
                <a:gd name="T174" fmla="*/ 84 h 8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316" h="84">
                  <a:moveTo>
                    <a:pt x="115" y="38"/>
                  </a:moveTo>
                  <a:lnTo>
                    <a:pt x="123" y="39"/>
                  </a:lnTo>
                  <a:lnTo>
                    <a:pt x="129" y="39"/>
                  </a:lnTo>
                  <a:lnTo>
                    <a:pt x="138" y="39"/>
                  </a:lnTo>
                  <a:lnTo>
                    <a:pt x="144" y="39"/>
                  </a:lnTo>
                  <a:lnTo>
                    <a:pt x="151" y="38"/>
                  </a:lnTo>
                  <a:lnTo>
                    <a:pt x="158" y="38"/>
                  </a:lnTo>
                  <a:lnTo>
                    <a:pt x="166" y="37"/>
                  </a:lnTo>
                  <a:lnTo>
                    <a:pt x="173" y="36"/>
                  </a:lnTo>
                  <a:lnTo>
                    <a:pt x="189" y="30"/>
                  </a:lnTo>
                  <a:lnTo>
                    <a:pt x="207" y="24"/>
                  </a:lnTo>
                  <a:lnTo>
                    <a:pt x="225" y="20"/>
                  </a:lnTo>
                  <a:lnTo>
                    <a:pt x="242" y="16"/>
                  </a:lnTo>
                  <a:lnTo>
                    <a:pt x="261" y="13"/>
                  </a:lnTo>
                  <a:lnTo>
                    <a:pt x="279" y="12"/>
                  </a:lnTo>
                  <a:lnTo>
                    <a:pt x="298" y="12"/>
                  </a:lnTo>
                  <a:lnTo>
                    <a:pt x="316" y="14"/>
                  </a:lnTo>
                  <a:lnTo>
                    <a:pt x="312" y="23"/>
                  </a:lnTo>
                  <a:lnTo>
                    <a:pt x="303" y="26"/>
                  </a:lnTo>
                  <a:lnTo>
                    <a:pt x="293" y="29"/>
                  </a:lnTo>
                  <a:lnTo>
                    <a:pt x="285" y="33"/>
                  </a:lnTo>
                  <a:lnTo>
                    <a:pt x="274" y="39"/>
                  </a:lnTo>
                  <a:lnTo>
                    <a:pt x="261" y="44"/>
                  </a:lnTo>
                  <a:lnTo>
                    <a:pt x="249" y="48"/>
                  </a:lnTo>
                  <a:lnTo>
                    <a:pt x="238" y="52"/>
                  </a:lnTo>
                  <a:lnTo>
                    <a:pt x="225" y="56"/>
                  </a:lnTo>
                  <a:lnTo>
                    <a:pt x="214" y="61"/>
                  </a:lnTo>
                  <a:lnTo>
                    <a:pt x="202" y="66"/>
                  </a:lnTo>
                  <a:lnTo>
                    <a:pt x="191" y="71"/>
                  </a:lnTo>
                  <a:lnTo>
                    <a:pt x="173" y="76"/>
                  </a:lnTo>
                  <a:lnTo>
                    <a:pt x="156" y="79"/>
                  </a:lnTo>
                  <a:lnTo>
                    <a:pt x="138" y="83"/>
                  </a:lnTo>
                  <a:lnTo>
                    <a:pt x="119" y="84"/>
                  </a:lnTo>
                  <a:lnTo>
                    <a:pt x="101" y="83"/>
                  </a:lnTo>
                  <a:lnTo>
                    <a:pt x="82" y="79"/>
                  </a:lnTo>
                  <a:lnTo>
                    <a:pt x="66" y="73"/>
                  </a:lnTo>
                  <a:lnTo>
                    <a:pt x="51" y="62"/>
                  </a:lnTo>
                  <a:lnTo>
                    <a:pt x="44" y="59"/>
                  </a:lnTo>
                  <a:lnTo>
                    <a:pt x="37" y="54"/>
                  </a:lnTo>
                  <a:lnTo>
                    <a:pt x="30" y="50"/>
                  </a:lnTo>
                  <a:lnTo>
                    <a:pt x="25" y="45"/>
                  </a:lnTo>
                  <a:lnTo>
                    <a:pt x="18" y="39"/>
                  </a:lnTo>
                  <a:lnTo>
                    <a:pt x="12" y="35"/>
                  </a:lnTo>
                  <a:lnTo>
                    <a:pt x="6" y="29"/>
                  </a:lnTo>
                  <a:lnTo>
                    <a:pt x="0" y="23"/>
                  </a:lnTo>
                  <a:lnTo>
                    <a:pt x="4" y="14"/>
                  </a:lnTo>
                  <a:lnTo>
                    <a:pt x="11" y="8"/>
                  </a:lnTo>
                  <a:lnTo>
                    <a:pt x="21" y="3"/>
                  </a:lnTo>
                  <a:lnTo>
                    <a:pt x="30" y="0"/>
                  </a:lnTo>
                  <a:lnTo>
                    <a:pt x="42" y="1"/>
                  </a:lnTo>
                  <a:lnTo>
                    <a:pt x="53" y="6"/>
                  </a:lnTo>
                  <a:lnTo>
                    <a:pt x="63" y="12"/>
                  </a:lnTo>
                  <a:lnTo>
                    <a:pt x="73" y="18"/>
                  </a:lnTo>
                  <a:lnTo>
                    <a:pt x="82" y="25"/>
                  </a:lnTo>
                  <a:lnTo>
                    <a:pt x="91" y="31"/>
                  </a:lnTo>
                  <a:lnTo>
                    <a:pt x="103" y="36"/>
                  </a:lnTo>
                  <a:lnTo>
                    <a:pt x="115" y="3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37" name="Freeform 892"/>
            <p:cNvSpPr>
              <a:spLocks/>
            </p:cNvSpPr>
            <p:nvPr/>
          </p:nvSpPr>
          <p:spPr bwMode="auto">
            <a:xfrm flipH="1">
              <a:off x="8762" y="1836"/>
              <a:ext cx="11" cy="20"/>
            </a:xfrm>
            <a:custGeom>
              <a:avLst/>
              <a:gdLst>
                <a:gd name="T0" fmla="*/ 0 w 127"/>
                <a:gd name="T1" fmla="*/ 0 h 167"/>
                <a:gd name="T2" fmla="*/ 0 w 127"/>
                <a:gd name="T3" fmla="*/ 0 h 167"/>
                <a:gd name="T4" fmla="*/ 0 w 127"/>
                <a:gd name="T5" fmla="*/ 0 h 167"/>
                <a:gd name="T6" fmla="*/ 0 w 127"/>
                <a:gd name="T7" fmla="*/ 0 h 167"/>
                <a:gd name="T8" fmla="*/ 0 w 127"/>
                <a:gd name="T9" fmla="*/ 0 h 167"/>
                <a:gd name="T10" fmla="*/ 0 w 127"/>
                <a:gd name="T11" fmla="*/ 0 h 167"/>
                <a:gd name="T12" fmla="*/ 0 w 127"/>
                <a:gd name="T13" fmla="*/ 0 h 167"/>
                <a:gd name="T14" fmla="*/ 0 w 127"/>
                <a:gd name="T15" fmla="*/ 0 h 167"/>
                <a:gd name="T16" fmla="*/ 0 w 127"/>
                <a:gd name="T17" fmla="*/ 0 h 167"/>
                <a:gd name="T18" fmla="*/ 0 w 127"/>
                <a:gd name="T19" fmla="*/ 0 h 167"/>
                <a:gd name="T20" fmla="*/ 0 w 127"/>
                <a:gd name="T21" fmla="*/ 0 h 167"/>
                <a:gd name="T22" fmla="*/ 0 w 127"/>
                <a:gd name="T23" fmla="*/ 0 h 167"/>
                <a:gd name="T24" fmla="*/ 0 w 127"/>
                <a:gd name="T25" fmla="*/ 0 h 167"/>
                <a:gd name="T26" fmla="*/ 0 w 127"/>
                <a:gd name="T27" fmla="*/ 0 h 167"/>
                <a:gd name="T28" fmla="*/ 0 w 127"/>
                <a:gd name="T29" fmla="*/ 0 h 167"/>
                <a:gd name="T30" fmla="*/ 0 w 127"/>
                <a:gd name="T31" fmla="*/ 0 h 167"/>
                <a:gd name="T32" fmla="*/ 0 w 127"/>
                <a:gd name="T33" fmla="*/ 0 h 167"/>
                <a:gd name="T34" fmla="*/ 0 w 127"/>
                <a:gd name="T35" fmla="*/ 0 h 167"/>
                <a:gd name="T36" fmla="*/ 0 w 127"/>
                <a:gd name="T37" fmla="*/ 0 h 167"/>
                <a:gd name="T38" fmla="*/ 0 w 127"/>
                <a:gd name="T39" fmla="*/ 0 h 167"/>
                <a:gd name="T40" fmla="*/ 0 w 127"/>
                <a:gd name="T41" fmla="*/ 0 h 167"/>
                <a:gd name="T42" fmla="*/ 0 w 127"/>
                <a:gd name="T43" fmla="*/ 0 h 167"/>
                <a:gd name="T44" fmla="*/ 0 w 127"/>
                <a:gd name="T45" fmla="*/ 0 h 167"/>
                <a:gd name="T46" fmla="*/ 0 w 127"/>
                <a:gd name="T47" fmla="*/ 0 h 167"/>
                <a:gd name="T48" fmla="*/ 0 w 127"/>
                <a:gd name="T49" fmla="*/ 0 h 167"/>
                <a:gd name="T50" fmla="*/ 0 w 127"/>
                <a:gd name="T51" fmla="*/ 0 h 167"/>
                <a:gd name="T52" fmla="*/ 0 w 127"/>
                <a:gd name="T53" fmla="*/ 0 h 167"/>
                <a:gd name="T54" fmla="*/ 0 w 127"/>
                <a:gd name="T55" fmla="*/ 0 h 167"/>
                <a:gd name="T56" fmla="*/ 0 w 127"/>
                <a:gd name="T57" fmla="*/ 0 h 167"/>
                <a:gd name="T58" fmla="*/ 0 w 127"/>
                <a:gd name="T59" fmla="*/ 0 h 167"/>
                <a:gd name="T60" fmla="*/ 0 w 127"/>
                <a:gd name="T61" fmla="*/ 0 h 167"/>
                <a:gd name="T62" fmla="*/ 0 w 127"/>
                <a:gd name="T63" fmla="*/ 0 h 167"/>
                <a:gd name="T64" fmla="*/ 0 w 127"/>
                <a:gd name="T65" fmla="*/ 0 h 167"/>
                <a:gd name="T66" fmla="*/ 0 w 127"/>
                <a:gd name="T67" fmla="*/ 0 h 167"/>
                <a:gd name="T68" fmla="*/ 0 w 127"/>
                <a:gd name="T69" fmla="*/ 0 h 167"/>
                <a:gd name="T70" fmla="*/ 0 w 127"/>
                <a:gd name="T71" fmla="*/ 0 h 167"/>
                <a:gd name="T72" fmla="*/ 0 w 127"/>
                <a:gd name="T73" fmla="*/ 0 h 167"/>
                <a:gd name="T74" fmla="*/ 0 w 127"/>
                <a:gd name="T75" fmla="*/ 0 h 167"/>
                <a:gd name="T76" fmla="*/ 0 w 127"/>
                <a:gd name="T77" fmla="*/ 0 h 167"/>
                <a:gd name="T78" fmla="*/ 0 w 127"/>
                <a:gd name="T79" fmla="*/ 0 h 167"/>
                <a:gd name="T80" fmla="*/ 0 w 127"/>
                <a:gd name="T81" fmla="*/ 0 h 167"/>
                <a:gd name="T82" fmla="*/ 0 w 127"/>
                <a:gd name="T83" fmla="*/ 0 h 167"/>
                <a:gd name="T84" fmla="*/ 0 w 127"/>
                <a:gd name="T85" fmla="*/ 0 h 167"/>
                <a:gd name="T86" fmla="*/ 0 w 127"/>
                <a:gd name="T87" fmla="*/ 0 h 167"/>
                <a:gd name="T88" fmla="*/ 0 w 127"/>
                <a:gd name="T89" fmla="*/ 0 h 167"/>
                <a:gd name="T90" fmla="*/ 0 w 127"/>
                <a:gd name="T91" fmla="*/ 0 h 167"/>
                <a:gd name="T92" fmla="*/ 0 w 127"/>
                <a:gd name="T93" fmla="*/ 0 h 167"/>
                <a:gd name="T94" fmla="*/ 0 w 127"/>
                <a:gd name="T95" fmla="*/ 0 h 167"/>
                <a:gd name="T96" fmla="*/ 0 w 127"/>
                <a:gd name="T97" fmla="*/ 0 h 167"/>
                <a:gd name="T98" fmla="*/ 0 w 127"/>
                <a:gd name="T99" fmla="*/ 0 h 167"/>
                <a:gd name="T100" fmla="*/ 0 w 127"/>
                <a:gd name="T101" fmla="*/ 0 h 167"/>
                <a:gd name="T102" fmla="*/ 0 w 127"/>
                <a:gd name="T103" fmla="*/ 0 h 167"/>
                <a:gd name="T104" fmla="*/ 0 w 127"/>
                <a:gd name="T105" fmla="*/ 0 h 16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27"/>
                <a:gd name="T160" fmla="*/ 0 h 167"/>
                <a:gd name="T161" fmla="*/ 127 w 127"/>
                <a:gd name="T162" fmla="*/ 167 h 16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27" h="167">
                  <a:moveTo>
                    <a:pt x="56" y="45"/>
                  </a:moveTo>
                  <a:lnTo>
                    <a:pt x="57" y="59"/>
                  </a:lnTo>
                  <a:lnTo>
                    <a:pt x="57" y="74"/>
                  </a:lnTo>
                  <a:lnTo>
                    <a:pt x="60" y="88"/>
                  </a:lnTo>
                  <a:lnTo>
                    <a:pt x="69" y="97"/>
                  </a:lnTo>
                  <a:lnTo>
                    <a:pt x="75" y="92"/>
                  </a:lnTo>
                  <a:lnTo>
                    <a:pt x="81" y="89"/>
                  </a:lnTo>
                  <a:lnTo>
                    <a:pt x="88" y="86"/>
                  </a:lnTo>
                  <a:lnTo>
                    <a:pt x="96" y="85"/>
                  </a:lnTo>
                  <a:lnTo>
                    <a:pt x="105" y="86"/>
                  </a:lnTo>
                  <a:lnTo>
                    <a:pt x="113" y="90"/>
                  </a:lnTo>
                  <a:lnTo>
                    <a:pt x="121" y="94"/>
                  </a:lnTo>
                  <a:lnTo>
                    <a:pt x="127" y="101"/>
                  </a:lnTo>
                  <a:lnTo>
                    <a:pt x="126" y="108"/>
                  </a:lnTo>
                  <a:lnTo>
                    <a:pt x="121" y="111"/>
                  </a:lnTo>
                  <a:lnTo>
                    <a:pt x="114" y="112"/>
                  </a:lnTo>
                  <a:lnTo>
                    <a:pt x="109" y="114"/>
                  </a:lnTo>
                  <a:lnTo>
                    <a:pt x="100" y="113"/>
                  </a:lnTo>
                  <a:lnTo>
                    <a:pt x="94" y="115"/>
                  </a:lnTo>
                  <a:lnTo>
                    <a:pt x="88" y="120"/>
                  </a:lnTo>
                  <a:lnTo>
                    <a:pt x="82" y="124"/>
                  </a:lnTo>
                  <a:lnTo>
                    <a:pt x="74" y="134"/>
                  </a:lnTo>
                  <a:lnTo>
                    <a:pt x="70" y="144"/>
                  </a:lnTo>
                  <a:lnTo>
                    <a:pt x="68" y="156"/>
                  </a:lnTo>
                  <a:lnTo>
                    <a:pt x="66" y="167"/>
                  </a:lnTo>
                  <a:lnTo>
                    <a:pt x="57" y="167"/>
                  </a:lnTo>
                  <a:lnTo>
                    <a:pt x="50" y="161"/>
                  </a:lnTo>
                  <a:lnTo>
                    <a:pt x="44" y="153"/>
                  </a:lnTo>
                  <a:lnTo>
                    <a:pt x="39" y="146"/>
                  </a:lnTo>
                  <a:lnTo>
                    <a:pt x="35" y="132"/>
                  </a:lnTo>
                  <a:lnTo>
                    <a:pt x="35" y="117"/>
                  </a:lnTo>
                  <a:lnTo>
                    <a:pt x="32" y="104"/>
                  </a:lnTo>
                  <a:lnTo>
                    <a:pt x="26" y="91"/>
                  </a:lnTo>
                  <a:lnTo>
                    <a:pt x="19" y="85"/>
                  </a:lnTo>
                  <a:lnTo>
                    <a:pt x="11" y="81"/>
                  </a:lnTo>
                  <a:lnTo>
                    <a:pt x="4" y="76"/>
                  </a:lnTo>
                  <a:lnTo>
                    <a:pt x="0" y="68"/>
                  </a:lnTo>
                  <a:lnTo>
                    <a:pt x="1" y="55"/>
                  </a:lnTo>
                  <a:lnTo>
                    <a:pt x="7" y="45"/>
                  </a:lnTo>
                  <a:lnTo>
                    <a:pt x="13" y="36"/>
                  </a:lnTo>
                  <a:lnTo>
                    <a:pt x="11" y="23"/>
                  </a:lnTo>
                  <a:lnTo>
                    <a:pt x="8" y="18"/>
                  </a:lnTo>
                  <a:lnTo>
                    <a:pt x="6" y="14"/>
                  </a:lnTo>
                  <a:lnTo>
                    <a:pt x="5" y="9"/>
                  </a:lnTo>
                  <a:lnTo>
                    <a:pt x="6" y="5"/>
                  </a:lnTo>
                  <a:lnTo>
                    <a:pt x="9" y="1"/>
                  </a:lnTo>
                  <a:lnTo>
                    <a:pt x="15" y="0"/>
                  </a:lnTo>
                  <a:lnTo>
                    <a:pt x="20" y="1"/>
                  </a:lnTo>
                  <a:lnTo>
                    <a:pt x="24" y="3"/>
                  </a:lnTo>
                  <a:lnTo>
                    <a:pt x="35" y="13"/>
                  </a:lnTo>
                  <a:lnTo>
                    <a:pt x="42" y="22"/>
                  </a:lnTo>
                  <a:lnTo>
                    <a:pt x="49" y="33"/>
                  </a:lnTo>
                  <a:lnTo>
                    <a:pt x="56" y="4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38" name="Freeform 893"/>
            <p:cNvSpPr>
              <a:spLocks/>
            </p:cNvSpPr>
            <p:nvPr/>
          </p:nvSpPr>
          <p:spPr bwMode="auto">
            <a:xfrm flipH="1">
              <a:off x="8777" y="1845"/>
              <a:ext cx="8" cy="6"/>
            </a:xfrm>
            <a:custGeom>
              <a:avLst/>
              <a:gdLst>
                <a:gd name="T0" fmla="*/ 0 w 102"/>
                <a:gd name="T1" fmla="*/ 0 h 53"/>
                <a:gd name="T2" fmla="*/ 0 w 102"/>
                <a:gd name="T3" fmla="*/ 0 h 53"/>
                <a:gd name="T4" fmla="*/ 0 w 102"/>
                <a:gd name="T5" fmla="*/ 0 h 53"/>
                <a:gd name="T6" fmla="*/ 0 w 102"/>
                <a:gd name="T7" fmla="*/ 0 h 53"/>
                <a:gd name="T8" fmla="*/ 0 w 102"/>
                <a:gd name="T9" fmla="*/ 0 h 53"/>
                <a:gd name="T10" fmla="*/ 0 w 102"/>
                <a:gd name="T11" fmla="*/ 0 h 53"/>
                <a:gd name="T12" fmla="*/ 0 w 102"/>
                <a:gd name="T13" fmla="*/ 0 h 53"/>
                <a:gd name="T14" fmla="*/ 0 w 102"/>
                <a:gd name="T15" fmla="*/ 0 h 53"/>
                <a:gd name="T16" fmla="*/ 0 w 102"/>
                <a:gd name="T17" fmla="*/ 0 h 53"/>
                <a:gd name="T18" fmla="*/ 0 w 102"/>
                <a:gd name="T19" fmla="*/ 0 h 53"/>
                <a:gd name="T20" fmla="*/ 0 w 102"/>
                <a:gd name="T21" fmla="*/ 0 h 53"/>
                <a:gd name="T22" fmla="*/ 0 w 102"/>
                <a:gd name="T23" fmla="*/ 0 h 53"/>
                <a:gd name="T24" fmla="*/ 0 w 102"/>
                <a:gd name="T25" fmla="*/ 0 h 53"/>
                <a:gd name="T26" fmla="*/ 0 w 102"/>
                <a:gd name="T27" fmla="*/ 0 h 53"/>
                <a:gd name="T28" fmla="*/ 0 w 102"/>
                <a:gd name="T29" fmla="*/ 0 h 53"/>
                <a:gd name="T30" fmla="*/ 0 w 102"/>
                <a:gd name="T31" fmla="*/ 0 h 53"/>
                <a:gd name="T32" fmla="*/ 0 w 102"/>
                <a:gd name="T33" fmla="*/ 0 h 53"/>
                <a:gd name="T34" fmla="*/ 0 w 102"/>
                <a:gd name="T35" fmla="*/ 0 h 53"/>
                <a:gd name="T36" fmla="*/ 0 w 102"/>
                <a:gd name="T37" fmla="*/ 0 h 53"/>
                <a:gd name="T38" fmla="*/ 0 w 102"/>
                <a:gd name="T39" fmla="*/ 0 h 53"/>
                <a:gd name="T40" fmla="*/ 0 w 102"/>
                <a:gd name="T41" fmla="*/ 0 h 53"/>
                <a:gd name="T42" fmla="*/ 0 w 102"/>
                <a:gd name="T43" fmla="*/ 0 h 53"/>
                <a:gd name="T44" fmla="*/ 0 w 102"/>
                <a:gd name="T45" fmla="*/ 0 h 53"/>
                <a:gd name="T46" fmla="*/ 0 w 102"/>
                <a:gd name="T47" fmla="*/ 0 h 53"/>
                <a:gd name="T48" fmla="*/ 0 w 102"/>
                <a:gd name="T49" fmla="*/ 0 h 53"/>
                <a:gd name="T50" fmla="*/ 0 w 102"/>
                <a:gd name="T51" fmla="*/ 0 h 53"/>
                <a:gd name="T52" fmla="*/ 0 w 102"/>
                <a:gd name="T53" fmla="*/ 0 h 53"/>
                <a:gd name="T54" fmla="*/ 0 w 102"/>
                <a:gd name="T55" fmla="*/ 0 h 53"/>
                <a:gd name="T56" fmla="*/ 0 w 102"/>
                <a:gd name="T57" fmla="*/ 0 h 53"/>
                <a:gd name="T58" fmla="*/ 0 w 102"/>
                <a:gd name="T59" fmla="*/ 0 h 53"/>
                <a:gd name="T60" fmla="*/ 0 w 102"/>
                <a:gd name="T61" fmla="*/ 0 h 53"/>
                <a:gd name="T62" fmla="*/ 0 w 102"/>
                <a:gd name="T63" fmla="*/ 0 h 53"/>
                <a:gd name="T64" fmla="*/ 0 w 102"/>
                <a:gd name="T65" fmla="*/ 0 h 5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02"/>
                <a:gd name="T100" fmla="*/ 0 h 53"/>
                <a:gd name="T101" fmla="*/ 102 w 102"/>
                <a:gd name="T102" fmla="*/ 53 h 5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02" h="53">
                  <a:moveTo>
                    <a:pt x="101" y="39"/>
                  </a:moveTo>
                  <a:lnTo>
                    <a:pt x="102" y="43"/>
                  </a:lnTo>
                  <a:lnTo>
                    <a:pt x="102" y="46"/>
                  </a:lnTo>
                  <a:lnTo>
                    <a:pt x="101" y="50"/>
                  </a:lnTo>
                  <a:lnTo>
                    <a:pt x="98" y="53"/>
                  </a:lnTo>
                  <a:lnTo>
                    <a:pt x="92" y="50"/>
                  </a:lnTo>
                  <a:lnTo>
                    <a:pt x="87" y="44"/>
                  </a:lnTo>
                  <a:lnTo>
                    <a:pt x="82" y="38"/>
                  </a:lnTo>
                  <a:lnTo>
                    <a:pt x="75" y="35"/>
                  </a:lnTo>
                  <a:lnTo>
                    <a:pt x="67" y="32"/>
                  </a:lnTo>
                  <a:lnTo>
                    <a:pt x="59" y="30"/>
                  </a:lnTo>
                  <a:lnTo>
                    <a:pt x="51" y="29"/>
                  </a:lnTo>
                  <a:lnTo>
                    <a:pt x="42" y="27"/>
                  </a:lnTo>
                  <a:lnTo>
                    <a:pt x="34" y="27"/>
                  </a:lnTo>
                  <a:lnTo>
                    <a:pt x="26" y="28"/>
                  </a:lnTo>
                  <a:lnTo>
                    <a:pt x="18" y="30"/>
                  </a:lnTo>
                  <a:lnTo>
                    <a:pt x="11" y="35"/>
                  </a:lnTo>
                  <a:lnTo>
                    <a:pt x="7" y="34"/>
                  </a:lnTo>
                  <a:lnTo>
                    <a:pt x="4" y="30"/>
                  </a:lnTo>
                  <a:lnTo>
                    <a:pt x="3" y="27"/>
                  </a:lnTo>
                  <a:lnTo>
                    <a:pt x="0" y="23"/>
                  </a:lnTo>
                  <a:lnTo>
                    <a:pt x="3" y="15"/>
                  </a:lnTo>
                  <a:lnTo>
                    <a:pt x="6" y="8"/>
                  </a:lnTo>
                  <a:lnTo>
                    <a:pt x="12" y="4"/>
                  </a:lnTo>
                  <a:lnTo>
                    <a:pt x="19" y="0"/>
                  </a:lnTo>
                  <a:lnTo>
                    <a:pt x="31" y="0"/>
                  </a:lnTo>
                  <a:lnTo>
                    <a:pt x="43" y="1"/>
                  </a:lnTo>
                  <a:lnTo>
                    <a:pt x="54" y="4"/>
                  </a:lnTo>
                  <a:lnTo>
                    <a:pt x="66" y="7"/>
                  </a:lnTo>
                  <a:lnTo>
                    <a:pt x="76" y="13"/>
                  </a:lnTo>
                  <a:lnTo>
                    <a:pt x="86" y="20"/>
                  </a:lnTo>
                  <a:lnTo>
                    <a:pt x="94" y="29"/>
                  </a:lnTo>
                  <a:lnTo>
                    <a:pt x="101" y="3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39" name="Freeform 894"/>
            <p:cNvSpPr>
              <a:spLocks/>
            </p:cNvSpPr>
            <p:nvPr/>
          </p:nvSpPr>
          <p:spPr bwMode="auto">
            <a:xfrm flipH="1">
              <a:off x="8781" y="1848"/>
              <a:ext cx="11" cy="26"/>
            </a:xfrm>
            <a:custGeom>
              <a:avLst/>
              <a:gdLst>
                <a:gd name="T0" fmla="*/ 0 w 133"/>
                <a:gd name="T1" fmla="*/ 0 h 219"/>
                <a:gd name="T2" fmla="*/ 0 w 133"/>
                <a:gd name="T3" fmla="*/ 0 h 219"/>
                <a:gd name="T4" fmla="*/ 0 w 133"/>
                <a:gd name="T5" fmla="*/ 0 h 219"/>
                <a:gd name="T6" fmla="*/ 0 w 133"/>
                <a:gd name="T7" fmla="*/ 0 h 219"/>
                <a:gd name="T8" fmla="*/ 0 w 133"/>
                <a:gd name="T9" fmla="*/ 0 h 219"/>
                <a:gd name="T10" fmla="*/ 0 w 133"/>
                <a:gd name="T11" fmla="*/ 0 h 219"/>
                <a:gd name="T12" fmla="*/ 0 w 133"/>
                <a:gd name="T13" fmla="*/ 0 h 219"/>
                <a:gd name="T14" fmla="*/ 0 w 133"/>
                <a:gd name="T15" fmla="*/ 0 h 219"/>
                <a:gd name="T16" fmla="*/ 0 w 133"/>
                <a:gd name="T17" fmla="*/ 0 h 219"/>
                <a:gd name="T18" fmla="*/ 0 w 133"/>
                <a:gd name="T19" fmla="*/ 0 h 219"/>
                <a:gd name="T20" fmla="*/ 0 w 133"/>
                <a:gd name="T21" fmla="*/ 0 h 219"/>
                <a:gd name="T22" fmla="*/ 0 w 133"/>
                <a:gd name="T23" fmla="*/ 0 h 219"/>
                <a:gd name="T24" fmla="*/ 0 w 133"/>
                <a:gd name="T25" fmla="*/ 0 h 219"/>
                <a:gd name="T26" fmla="*/ 0 w 133"/>
                <a:gd name="T27" fmla="*/ 0 h 219"/>
                <a:gd name="T28" fmla="*/ 0 w 133"/>
                <a:gd name="T29" fmla="*/ 0 h 219"/>
                <a:gd name="T30" fmla="*/ 0 w 133"/>
                <a:gd name="T31" fmla="*/ 0 h 219"/>
                <a:gd name="T32" fmla="*/ 0 w 133"/>
                <a:gd name="T33" fmla="*/ 0 h 219"/>
                <a:gd name="T34" fmla="*/ 0 w 133"/>
                <a:gd name="T35" fmla="*/ 0 h 219"/>
                <a:gd name="T36" fmla="*/ 0 w 133"/>
                <a:gd name="T37" fmla="*/ 0 h 219"/>
                <a:gd name="T38" fmla="*/ 0 w 133"/>
                <a:gd name="T39" fmla="*/ 0 h 219"/>
                <a:gd name="T40" fmla="*/ 0 w 133"/>
                <a:gd name="T41" fmla="*/ 0 h 219"/>
                <a:gd name="T42" fmla="*/ 0 w 133"/>
                <a:gd name="T43" fmla="*/ 0 h 219"/>
                <a:gd name="T44" fmla="*/ 0 w 133"/>
                <a:gd name="T45" fmla="*/ 0 h 219"/>
                <a:gd name="T46" fmla="*/ 0 w 133"/>
                <a:gd name="T47" fmla="*/ 0 h 219"/>
                <a:gd name="T48" fmla="*/ 0 w 133"/>
                <a:gd name="T49" fmla="*/ 0 h 219"/>
                <a:gd name="T50" fmla="*/ 0 w 133"/>
                <a:gd name="T51" fmla="*/ 0 h 219"/>
                <a:gd name="T52" fmla="*/ 0 w 133"/>
                <a:gd name="T53" fmla="*/ 0 h 219"/>
                <a:gd name="T54" fmla="*/ 0 w 133"/>
                <a:gd name="T55" fmla="*/ 0 h 219"/>
                <a:gd name="T56" fmla="*/ 0 w 133"/>
                <a:gd name="T57" fmla="*/ 0 h 219"/>
                <a:gd name="T58" fmla="*/ 0 w 133"/>
                <a:gd name="T59" fmla="*/ 0 h 219"/>
                <a:gd name="T60" fmla="*/ 0 w 133"/>
                <a:gd name="T61" fmla="*/ 0 h 219"/>
                <a:gd name="T62" fmla="*/ 0 w 133"/>
                <a:gd name="T63" fmla="*/ 0 h 219"/>
                <a:gd name="T64" fmla="*/ 0 w 133"/>
                <a:gd name="T65" fmla="*/ 0 h 219"/>
                <a:gd name="T66" fmla="*/ 0 w 133"/>
                <a:gd name="T67" fmla="*/ 0 h 219"/>
                <a:gd name="T68" fmla="*/ 0 w 133"/>
                <a:gd name="T69" fmla="*/ 0 h 219"/>
                <a:gd name="T70" fmla="*/ 0 w 133"/>
                <a:gd name="T71" fmla="*/ 0 h 219"/>
                <a:gd name="T72" fmla="*/ 0 w 133"/>
                <a:gd name="T73" fmla="*/ 0 h 219"/>
                <a:gd name="T74" fmla="*/ 0 w 133"/>
                <a:gd name="T75" fmla="*/ 0 h 219"/>
                <a:gd name="T76" fmla="*/ 0 w 133"/>
                <a:gd name="T77" fmla="*/ 0 h 219"/>
                <a:gd name="T78" fmla="*/ 0 w 133"/>
                <a:gd name="T79" fmla="*/ 0 h 219"/>
                <a:gd name="T80" fmla="*/ 0 w 133"/>
                <a:gd name="T81" fmla="*/ 0 h 219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33"/>
                <a:gd name="T124" fmla="*/ 0 h 219"/>
                <a:gd name="T125" fmla="*/ 133 w 133"/>
                <a:gd name="T126" fmla="*/ 219 h 219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33" h="219">
                  <a:moveTo>
                    <a:pt x="20" y="30"/>
                  </a:moveTo>
                  <a:lnTo>
                    <a:pt x="28" y="65"/>
                  </a:lnTo>
                  <a:lnTo>
                    <a:pt x="33" y="102"/>
                  </a:lnTo>
                  <a:lnTo>
                    <a:pt x="40" y="139"/>
                  </a:lnTo>
                  <a:lnTo>
                    <a:pt x="51" y="174"/>
                  </a:lnTo>
                  <a:lnTo>
                    <a:pt x="60" y="181"/>
                  </a:lnTo>
                  <a:lnTo>
                    <a:pt x="69" y="184"/>
                  </a:lnTo>
                  <a:lnTo>
                    <a:pt x="80" y="185"/>
                  </a:lnTo>
                  <a:lnTo>
                    <a:pt x="91" y="183"/>
                  </a:lnTo>
                  <a:lnTo>
                    <a:pt x="101" y="181"/>
                  </a:lnTo>
                  <a:lnTo>
                    <a:pt x="112" y="178"/>
                  </a:lnTo>
                  <a:lnTo>
                    <a:pt x="121" y="175"/>
                  </a:lnTo>
                  <a:lnTo>
                    <a:pt x="130" y="173"/>
                  </a:lnTo>
                  <a:lnTo>
                    <a:pt x="133" y="176"/>
                  </a:lnTo>
                  <a:lnTo>
                    <a:pt x="133" y="179"/>
                  </a:lnTo>
                  <a:lnTo>
                    <a:pt x="130" y="183"/>
                  </a:lnTo>
                  <a:lnTo>
                    <a:pt x="128" y="186"/>
                  </a:lnTo>
                  <a:lnTo>
                    <a:pt x="120" y="194"/>
                  </a:lnTo>
                  <a:lnTo>
                    <a:pt x="112" y="201"/>
                  </a:lnTo>
                  <a:lnTo>
                    <a:pt x="103" y="206"/>
                  </a:lnTo>
                  <a:lnTo>
                    <a:pt x="93" y="211"/>
                  </a:lnTo>
                  <a:lnTo>
                    <a:pt x="83" y="215"/>
                  </a:lnTo>
                  <a:lnTo>
                    <a:pt x="73" y="218"/>
                  </a:lnTo>
                  <a:lnTo>
                    <a:pt x="61" y="219"/>
                  </a:lnTo>
                  <a:lnTo>
                    <a:pt x="50" y="219"/>
                  </a:lnTo>
                  <a:lnTo>
                    <a:pt x="35" y="212"/>
                  </a:lnTo>
                  <a:lnTo>
                    <a:pt x="24" y="201"/>
                  </a:lnTo>
                  <a:lnTo>
                    <a:pt x="18" y="189"/>
                  </a:lnTo>
                  <a:lnTo>
                    <a:pt x="14" y="174"/>
                  </a:lnTo>
                  <a:lnTo>
                    <a:pt x="12" y="159"/>
                  </a:lnTo>
                  <a:lnTo>
                    <a:pt x="10" y="143"/>
                  </a:lnTo>
                  <a:lnTo>
                    <a:pt x="9" y="128"/>
                  </a:lnTo>
                  <a:lnTo>
                    <a:pt x="6" y="114"/>
                  </a:lnTo>
                  <a:lnTo>
                    <a:pt x="6" y="86"/>
                  </a:lnTo>
                  <a:lnTo>
                    <a:pt x="5" y="59"/>
                  </a:lnTo>
                  <a:lnTo>
                    <a:pt x="2" y="32"/>
                  </a:lnTo>
                  <a:lnTo>
                    <a:pt x="0" y="4"/>
                  </a:lnTo>
                  <a:lnTo>
                    <a:pt x="9" y="0"/>
                  </a:lnTo>
                  <a:lnTo>
                    <a:pt x="14" y="7"/>
                  </a:lnTo>
                  <a:lnTo>
                    <a:pt x="16" y="19"/>
                  </a:lnTo>
                  <a:lnTo>
                    <a:pt x="20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40" name="Freeform 895"/>
            <p:cNvSpPr>
              <a:spLocks/>
            </p:cNvSpPr>
            <p:nvPr/>
          </p:nvSpPr>
          <p:spPr bwMode="auto">
            <a:xfrm flipH="1">
              <a:off x="8795" y="1848"/>
              <a:ext cx="4" cy="7"/>
            </a:xfrm>
            <a:custGeom>
              <a:avLst/>
              <a:gdLst>
                <a:gd name="T0" fmla="*/ 0 w 51"/>
                <a:gd name="T1" fmla="*/ 0 h 61"/>
                <a:gd name="T2" fmla="*/ 0 w 51"/>
                <a:gd name="T3" fmla="*/ 0 h 61"/>
                <a:gd name="T4" fmla="*/ 0 w 51"/>
                <a:gd name="T5" fmla="*/ 0 h 61"/>
                <a:gd name="T6" fmla="*/ 0 w 51"/>
                <a:gd name="T7" fmla="*/ 0 h 61"/>
                <a:gd name="T8" fmla="*/ 0 w 51"/>
                <a:gd name="T9" fmla="*/ 0 h 61"/>
                <a:gd name="T10" fmla="*/ 0 w 51"/>
                <a:gd name="T11" fmla="*/ 0 h 61"/>
                <a:gd name="T12" fmla="*/ 0 w 51"/>
                <a:gd name="T13" fmla="*/ 0 h 61"/>
                <a:gd name="T14" fmla="*/ 0 w 51"/>
                <a:gd name="T15" fmla="*/ 0 h 61"/>
                <a:gd name="T16" fmla="*/ 0 w 51"/>
                <a:gd name="T17" fmla="*/ 0 h 61"/>
                <a:gd name="T18" fmla="*/ 0 w 51"/>
                <a:gd name="T19" fmla="*/ 0 h 61"/>
                <a:gd name="T20" fmla="*/ 0 w 51"/>
                <a:gd name="T21" fmla="*/ 0 h 61"/>
                <a:gd name="T22" fmla="*/ 0 w 51"/>
                <a:gd name="T23" fmla="*/ 0 h 61"/>
                <a:gd name="T24" fmla="*/ 0 w 51"/>
                <a:gd name="T25" fmla="*/ 0 h 61"/>
                <a:gd name="T26" fmla="*/ 0 w 51"/>
                <a:gd name="T27" fmla="*/ 0 h 61"/>
                <a:gd name="T28" fmla="*/ 0 w 51"/>
                <a:gd name="T29" fmla="*/ 0 h 61"/>
                <a:gd name="T30" fmla="*/ 0 w 51"/>
                <a:gd name="T31" fmla="*/ 0 h 61"/>
                <a:gd name="T32" fmla="*/ 0 w 51"/>
                <a:gd name="T33" fmla="*/ 0 h 61"/>
                <a:gd name="T34" fmla="*/ 0 w 51"/>
                <a:gd name="T35" fmla="*/ 0 h 61"/>
                <a:gd name="T36" fmla="*/ 0 w 51"/>
                <a:gd name="T37" fmla="*/ 0 h 61"/>
                <a:gd name="T38" fmla="*/ 0 w 51"/>
                <a:gd name="T39" fmla="*/ 0 h 61"/>
                <a:gd name="T40" fmla="*/ 0 w 51"/>
                <a:gd name="T41" fmla="*/ 0 h 61"/>
                <a:gd name="T42" fmla="*/ 0 w 51"/>
                <a:gd name="T43" fmla="*/ 0 h 61"/>
                <a:gd name="T44" fmla="*/ 0 w 51"/>
                <a:gd name="T45" fmla="*/ 0 h 61"/>
                <a:gd name="T46" fmla="*/ 0 w 51"/>
                <a:gd name="T47" fmla="*/ 0 h 61"/>
                <a:gd name="T48" fmla="*/ 0 w 51"/>
                <a:gd name="T49" fmla="*/ 0 h 61"/>
                <a:gd name="T50" fmla="*/ 0 w 51"/>
                <a:gd name="T51" fmla="*/ 0 h 61"/>
                <a:gd name="T52" fmla="*/ 0 w 51"/>
                <a:gd name="T53" fmla="*/ 0 h 61"/>
                <a:gd name="T54" fmla="*/ 0 w 51"/>
                <a:gd name="T55" fmla="*/ 0 h 61"/>
                <a:gd name="T56" fmla="*/ 0 w 51"/>
                <a:gd name="T57" fmla="*/ 0 h 61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1"/>
                <a:gd name="T88" fmla="*/ 0 h 61"/>
                <a:gd name="T89" fmla="*/ 51 w 51"/>
                <a:gd name="T90" fmla="*/ 61 h 61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1" h="61">
                  <a:moveTo>
                    <a:pt x="51" y="6"/>
                  </a:moveTo>
                  <a:lnTo>
                    <a:pt x="49" y="13"/>
                  </a:lnTo>
                  <a:lnTo>
                    <a:pt x="44" y="18"/>
                  </a:lnTo>
                  <a:lnTo>
                    <a:pt x="38" y="21"/>
                  </a:lnTo>
                  <a:lnTo>
                    <a:pt x="32" y="25"/>
                  </a:lnTo>
                  <a:lnTo>
                    <a:pt x="26" y="33"/>
                  </a:lnTo>
                  <a:lnTo>
                    <a:pt x="24" y="41"/>
                  </a:lnTo>
                  <a:lnTo>
                    <a:pt x="23" y="50"/>
                  </a:lnTo>
                  <a:lnTo>
                    <a:pt x="23" y="59"/>
                  </a:lnTo>
                  <a:lnTo>
                    <a:pt x="19" y="61"/>
                  </a:lnTo>
                  <a:lnTo>
                    <a:pt x="16" y="61"/>
                  </a:lnTo>
                  <a:lnTo>
                    <a:pt x="12" y="61"/>
                  </a:lnTo>
                  <a:lnTo>
                    <a:pt x="9" y="60"/>
                  </a:lnTo>
                  <a:lnTo>
                    <a:pt x="4" y="53"/>
                  </a:lnTo>
                  <a:lnTo>
                    <a:pt x="2" y="45"/>
                  </a:lnTo>
                  <a:lnTo>
                    <a:pt x="0" y="37"/>
                  </a:lnTo>
                  <a:lnTo>
                    <a:pt x="1" y="29"/>
                  </a:lnTo>
                  <a:lnTo>
                    <a:pt x="3" y="23"/>
                  </a:lnTo>
                  <a:lnTo>
                    <a:pt x="7" y="19"/>
                  </a:lnTo>
                  <a:lnTo>
                    <a:pt x="11" y="14"/>
                  </a:lnTo>
                  <a:lnTo>
                    <a:pt x="16" y="10"/>
                  </a:lnTo>
                  <a:lnTo>
                    <a:pt x="21" y="6"/>
                  </a:lnTo>
                  <a:lnTo>
                    <a:pt x="26" y="3"/>
                  </a:lnTo>
                  <a:lnTo>
                    <a:pt x="32" y="2"/>
                  </a:lnTo>
                  <a:lnTo>
                    <a:pt x="38" y="0"/>
                  </a:lnTo>
                  <a:lnTo>
                    <a:pt x="41" y="0"/>
                  </a:lnTo>
                  <a:lnTo>
                    <a:pt x="45" y="2"/>
                  </a:lnTo>
                  <a:lnTo>
                    <a:pt x="48" y="4"/>
                  </a:lnTo>
                  <a:lnTo>
                    <a:pt x="51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41" name="Freeform 896"/>
            <p:cNvSpPr>
              <a:spLocks/>
            </p:cNvSpPr>
            <p:nvPr/>
          </p:nvSpPr>
          <p:spPr bwMode="auto">
            <a:xfrm flipH="1">
              <a:off x="8779" y="1853"/>
              <a:ext cx="6" cy="4"/>
            </a:xfrm>
            <a:custGeom>
              <a:avLst/>
              <a:gdLst>
                <a:gd name="T0" fmla="*/ 0 w 69"/>
                <a:gd name="T1" fmla="*/ 0 h 34"/>
                <a:gd name="T2" fmla="*/ 0 w 69"/>
                <a:gd name="T3" fmla="*/ 0 h 34"/>
                <a:gd name="T4" fmla="*/ 0 w 69"/>
                <a:gd name="T5" fmla="*/ 0 h 34"/>
                <a:gd name="T6" fmla="*/ 0 w 69"/>
                <a:gd name="T7" fmla="*/ 0 h 34"/>
                <a:gd name="T8" fmla="*/ 0 w 69"/>
                <a:gd name="T9" fmla="*/ 0 h 34"/>
                <a:gd name="T10" fmla="*/ 0 w 69"/>
                <a:gd name="T11" fmla="*/ 0 h 34"/>
                <a:gd name="T12" fmla="*/ 0 w 69"/>
                <a:gd name="T13" fmla="*/ 0 h 34"/>
                <a:gd name="T14" fmla="*/ 0 w 69"/>
                <a:gd name="T15" fmla="*/ 0 h 34"/>
                <a:gd name="T16" fmla="*/ 0 w 69"/>
                <a:gd name="T17" fmla="*/ 0 h 34"/>
                <a:gd name="T18" fmla="*/ 0 w 69"/>
                <a:gd name="T19" fmla="*/ 0 h 34"/>
                <a:gd name="T20" fmla="*/ 0 w 69"/>
                <a:gd name="T21" fmla="*/ 0 h 34"/>
                <a:gd name="T22" fmla="*/ 0 w 69"/>
                <a:gd name="T23" fmla="*/ 0 h 34"/>
                <a:gd name="T24" fmla="*/ 0 w 69"/>
                <a:gd name="T25" fmla="*/ 0 h 34"/>
                <a:gd name="T26" fmla="*/ 0 w 69"/>
                <a:gd name="T27" fmla="*/ 0 h 34"/>
                <a:gd name="T28" fmla="*/ 0 w 69"/>
                <a:gd name="T29" fmla="*/ 0 h 34"/>
                <a:gd name="T30" fmla="*/ 0 w 69"/>
                <a:gd name="T31" fmla="*/ 0 h 34"/>
                <a:gd name="T32" fmla="*/ 0 w 69"/>
                <a:gd name="T33" fmla="*/ 0 h 34"/>
                <a:gd name="T34" fmla="*/ 0 w 69"/>
                <a:gd name="T35" fmla="*/ 0 h 34"/>
                <a:gd name="T36" fmla="*/ 0 w 69"/>
                <a:gd name="T37" fmla="*/ 0 h 34"/>
                <a:gd name="T38" fmla="*/ 0 w 69"/>
                <a:gd name="T39" fmla="*/ 0 h 34"/>
                <a:gd name="T40" fmla="*/ 0 w 69"/>
                <a:gd name="T41" fmla="*/ 0 h 34"/>
                <a:gd name="T42" fmla="*/ 0 w 69"/>
                <a:gd name="T43" fmla="*/ 0 h 34"/>
                <a:gd name="T44" fmla="*/ 0 w 69"/>
                <a:gd name="T45" fmla="*/ 0 h 34"/>
                <a:gd name="T46" fmla="*/ 0 w 69"/>
                <a:gd name="T47" fmla="*/ 0 h 34"/>
                <a:gd name="T48" fmla="*/ 0 w 69"/>
                <a:gd name="T49" fmla="*/ 0 h 34"/>
                <a:gd name="T50" fmla="*/ 0 w 69"/>
                <a:gd name="T51" fmla="*/ 0 h 34"/>
                <a:gd name="T52" fmla="*/ 0 w 69"/>
                <a:gd name="T53" fmla="*/ 0 h 34"/>
                <a:gd name="T54" fmla="*/ 0 w 69"/>
                <a:gd name="T55" fmla="*/ 0 h 34"/>
                <a:gd name="T56" fmla="*/ 0 w 69"/>
                <a:gd name="T57" fmla="*/ 0 h 34"/>
                <a:gd name="T58" fmla="*/ 0 w 69"/>
                <a:gd name="T59" fmla="*/ 0 h 34"/>
                <a:gd name="T60" fmla="*/ 0 w 69"/>
                <a:gd name="T61" fmla="*/ 0 h 34"/>
                <a:gd name="T62" fmla="*/ 0 w 69"/>
                <a:gd name="T63" fmla="*/ 0 h 34"/>
                <a:gd name="T64" fmla="*/ 0 w 69"/>
                <a:gd name="T65" fmla="*/ 0 h 3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34"/>
                <a:gd name="T101" fmla="*/ 69 w 69"/>
                <a:gd name="T102" fmla="*/ 34 h 34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34">
                  <a:moveTo>
                    <a:pt x="42" y="2"/>
                  </a:moveTo>
                  <a:lnTo>
                    <a:pt x="45" y="3"/>
                  </a:lnTo>
                  <a:lnTo>
                    <a:pt x="47" y="3"/>
                  </a:lnTo>
                  <a:lnTo>
                    <a:pt x="50" y="3"/>
                  </a:lnTo>
                  <a:lnTo>
                    <a:pt x="53" y="4"/>
                  </a:lnTo>
                  <a:lnTo>
                    <a:pt x="57" y="6"/>
                  </a:lnTo>
                  <a:lnTo>
                    <a:pt x="62" y="8"/>
                  </a:lnTo>
                  <a:lnTo>
                    <a:pt x="65" y="11"/>
                  </a:lnTo>
                  <a:lnTo>
                    <a:pt x="69" y="14"/>
                  </a:lnTo>
                  <a:lnTo>
                    <a:pt x="69" y="19"/>
                  </a:lnTo>
                  <a:lnTo>
                    <a:pt x="69" y="25"/>
                  </a:lnTo>
                  <a:lnTo>
                    <a:pt x="67" y="29"/>
                  </a:lnTo>
                  <a:lnTo>
                    <a:pt x="64" y="34"/>
                  </a:lnTo>
                  <a:lnTo>
                    <a:pt x="59" y="30"/>
                  </a:lnTo>
                  <a:lnTo>
                    <a:pt x="53" y="28"/>
                  </a:lnTo>
                  <a:lnTo>
                    <a:pt x="46" y="26"/>
                  </a:lnTo>
                  <a:lnTo>
                    <a:pt x="39" y="25"/>
                  </a:lnTo>
                  <a:lnTo>
                    <a:pt x="32" y="25"/>
                  </a:lnTo>
                  <a:lnTo>
                    <a:pt x="26" y="26"/>
                  </a:lnTo>
                  <a:lnTo>
                    <a:pt x="19" y="27"/>
                  </a:lnTo>
                  <a:lnTo>
                    <a:pt x="12" y="30"/>
                  </a:lnTo>
                  <a:lnTo>
                    <a:pt x="8" y="29"/>
                  </a:lnTo>
                  <a:lnTo>
                    <a:pt x="4" y="28"/>
                  </a:lnTo>
                  <a:lnTo>
                    <a:pt x="1" y="27"/>
                  </a:lnTo>
                  <a:lnTo>
                    <a:pt x="0" y="22"/>
                  </a:lnTo>
                  <a:lnTo>
                    <a:pt x="2" y="15"/>
                  </a:lnTo>
                  <a:lnTo>
                    <a:pt x="7" y="11"/>
                  </a:lnTo>
                  <a:lnTo>
                    <a:pt x="12" y="6"/>
                  </a:lnTo>
                  <a:lnTo>
                    <a:pt x="19" y="4"/>
                  </a:lnTo>
                  <a:lnTo>
                    <a:pt x="25" y="3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42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42" name="Freeform 897"/>
            <p:cNvSpPr>
              <a:spLocks/>
            </p:cNvSpPr>
            <p:nvPr/>
          </p:nvSpPr>
          <p:spPr bwMode="auto">
            <a:xfrm flipH="1">
              <a:off x="8792" y="1855"/>
              <a:ext cx="6" cy="6"/>
            </a:xfrm>
            <a:custGeom>
              <a:avLst/>
              <a:gdLst>
                <a:gd name="T0" fmla="*/ 0 w 62"/>
                <a:gd name="T1" fmla="*/ 0 h 41"/>
                <a:gd name="T2" fmla="*/ 0 w 62"/>
                <a:gd name="T3" fmla="*/ 0 h 41"/>
                <a:gd name="T4" fmla="*/ 0 w 62"/>
                <a:gd name="T5" fmla="*/ 0 h 41"/>
                <a:gd name="T6" fmla="*/ 0 w 62"/>
                <a:gd name="T7" fmla="*/ 0 h 41"/>
                <a:gd name="T8" fmla="*/ 0 w 62"/>
                <a:gd name="T9" fmla="*/ 0 h 41"/>
                <a:gd name="T10" fmla="*/ 0 w 62"/>
                <a:gd name="T11" fmla="*/ 0 h 41"/>
                <a:gd name="T12" fmla="*/ 0 w 62"/>
                <a:gd name="T13" fmla="*/ 0 h 41"/>
                <a:gd name="T14" fmla="*/ 0 w 62"/>
                <a:gd name="T15" fmla="*/ 0 h 41"/>
                <a:gd name="T16" fmla="*/ 0 w 62"/>
                <a:gd name="T17" fmla="*/ 0 h 41"/>
                <a:gd name="T18" fmla="*/ 0 w 62"/>
                <a:gd name="T19" fmla="*/ 0 h 41"/>
                <a:gd name="T20" fmla="*/ 0 w 62"/>
                <a:gd name="T21" fmla="*/ 0 h 41"/>
                <a:gd name="T22" fmla="*/ 0 w 62"/>
                <a:gd name="T23" fmla="*/ 0 h 41"/>
                <a:gd name="T24" fmla="*/ 0 w 62"/>
                <a:gd name="T25" fmla="*/ 0 h 41"/>
                <a:gd name="T26" fmla="*/ 0 w 62"/>
                <a:gd name="T27" fmla="*/ 0 h 41"/>
                <a:gd name="T28" fmla="*/ 0 w 62"/>
                <a:gd name="T29" fmla="*/ 0 h 41"/>
                <a:gd name="T30" fmla="*/ 0 w 62"/>
                <a:gd name="T31" fmla="*/ 0 h 41"/>
                <a:gd name="T32" fmla="*/ 0 w 62"/>
                <a:gd name="T33" fmla="*/ 0 h 41"/>
                <a:gd name="T34" fmla="*/ 0 w 62"/>
                <a:gd name="T35" fmla="*/ 0 h 41"/>
                <a:gd name="T36" fmla="*/ 0 w 62"/>
                <a:gd name="T37" fmla="*/ 0 h 41"/>
                <a:gd name="T38" fmla="*/ 0 w 62"/>
                <a:gd name="T39" fmla="*/ 0 h 41"/>
                <a:gd name="T40" fmla="*/ 0 w 62"/>
                <a:gd name="T41" fmla="*/ 0 h 41"/>
                <a:gd name="T42" fmla="*/ 0 w 62"/>
                <a:gd name="T43" fmla="*/ 0 h 41"/>
                <a:gd name="T44" fmla="*/ 0 w 62"/>
                <a:gd name="T45" fmla="*/ 0 h 41"/>
                <a:gd name="T46" fmla="*/ 0 w 62"/>
                <a:gd name="T47" fmla="*/ 0 h 41"/>
                <a:gd name="T48" fmla="*/ 0 w 62"/>
                <a:gd name="T49" fmla="*/ 0 h 41"/>
                <a:gd name="T50" fmla="*/ 0 w 62"/>
                <a:gd name="T51" fmla="*/ 0 h 41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62"/>
                <a:gd name="T79" fmla="*/ 0 h 41"/>
                <a:gd name="T80" fmla="*/ 62 w 62"/>
                <a:gd name="T81" fmla="*/ 41 h 41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62" h="41">
                  <a:moveTo>
                    <a:pt x="54" y="7"/>
                  </a:moveTo>
                  <a:lnTo>
                    <a:pt x="62" y="22"/>
                  </a:lnTo>
                  <a:lnTo>
                    <a:pt x="54" y="22"/>
                  </a:lnTo>
                  <a:lnTo>
                    <a:pt x="46" y="23"/>
                  </a:lnTo>
                  <a:lnTo>
                    <a:pt x="39" y="25"/>
                  </a:lnTo>
                  <a:lnTo>
                    <a:pt x="32" y="27"/>
                  </a:lnTo>
                  <a:lnTo>
                    <a:pt x="25" y="30"/>
                  </a:lnTo>
                  <a:lnTo>
                    <a:pt x="18" y="33"/>
                  </a:lnTo>
                  <a:lnTo>
                    <a:pt x="11" y="36"/>
                  </a:lnTo>
                  <a:lnTo>
                    <a:pt x="5" y="41"/>
                  </a:lnTo>
                  <a:lnTo>
                    <a:pt x="4" y="35"/>
                  </a:lnTo>
                  <a:lnTo>
                    <a:pt x="2" y="29"/>
                  </a:lnTo>
                  <a:lnTo>
                    <a:pt x="0" y="25"/>
                  </a:lnTo>
                  <a:lnTo>
                    <a:pt x="1" y="19"/>
                  </a:lnTo>
                  <a:lnTo>
                    <a:pt x="3" y="12"/>
                  </a:lnTo>
                  <a:lnTo>
                    <a:pt x="8" y="7"/>
                  </a:lnTo>
                  <a:lnTo>
                    <a:pt x="13" y="4"/>
                  </a:lnTo>
                  <a:lnTo>
                    <a:pt x="19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33" y="0"/>
                  </a:lnTo>
                  <a:lnTo>
                    <a:pt x="39" y="0"/>
                  </a:lnTo>
                  <a:lnTo>
                    <a:pt x="42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43" name="Freeform 898"/>
            <p:cNvSpPr>
              <a:spLocks/>
            </p:cNvSpPr>
            <p:nvPr/>
          </p:nvSpPr>
          <p:spPr bwMode="auto">
            <a:xfrm flipH="1">
              <a:off x="8796" y="1876"/>
              <a:ext cx="9" cy="31"/>
            </a:xfrm>
            <a:custGeom>
              <a:avLst/>
              <a:gdLst>
                <a:gd name="T0" fmla="*/ 0 w 110"/>
                <a:gd name="T1" fmla="*/ 0 h 250"/>
                <a:gd name="T2" fmla="*/ 0 w 110"/>
                <a:gd name="T3" fmla="*/ 0 h 250"/>
                <a:gd name="T4" fmla="*/ 0 w 110"/>
                <a:gd name="T5" fmla="*/ 0 h 250"/>
                <a:gd name="T6" fmla="*/ 0 w 110"/>
                <a:gd name="T7" fmla="*/ 0 h 250"/>
                <a:gd name="T8" fmla="*/ 0 w 110"/>
                <a:gd name="T9" fmla="*/ 0 h 250"/>
                <a:gd name="T10" fmla="*/ 0 w 110"/>
                <a:gd name="T11" fmla="*/ 0 h 250"/>
                <a:gd name="T12" fmla="*/ 0 w 110"/>
                <a:gd name="T13" fmla="*/ 0 h 250"/>
                <a:gd name="T14" fmla="*/ 0 w 110"/>
                <a:gd name="T15" fmla="*/ 0 h 250"/>
                <a:gd name="T16" fmla="*/ 0 w 110"/>
                <a:gd name="T17" fmla="*/ 0 h 250"/>
                <a:gd name="T18" fmla="*/ 0 w 110"/>
                <a:gd name="T19" fmla="*/ 0 h 250"/>
                <a:gd name="T20" fmla="*/ 0 w 110"/>
                <a:gd name="T21" fmla="*/ 0 h 250"/>
                <a:gd name="T22" fmla="*/ 0 w 110"/>
                <a:gd name="T23" fmla="*/ 0 h 250"/>
                <a:gd name="T24" fmla="*/ 0 w 110"/>
                <a:gd name="T25" fmla="*/ 0 h 250"/>
                <a:gd name="T26" fmla="*/ 0 w 110"/>
                <a:gd name="T27" fmla="*/ 0 h 250"/>
                <a:gd name="T28" fmla="*/ 0 w 110"/>
                <a:gd name="T29" fmla="*/ 0 h 250"/>
                <a:gd name="T30" fmla="*/ 0 w 110"/>
                <a:gd name="T31" fmla="*/ 0 h 250"/>
                <a:gd name="T32" fmla="*/ 0 w 110"/>
                <a:gd name="T33" fmla="*/ 0 h 250"/>
                <a:gd name="T34" fmla="*/ 0 w 110"/>
                <a:gd name="T35" fmla="*/ 0 h 250"/>
                <a:gd name="T36" fmla="*/ 0 w 110"/>
                <a:gd name="T37" fmla="*/ 0 h 250"/>
                <a:gd name="T38" fmla="*/ 0 w 110"/>
                <a:gd name="T39" fmla="*/ 0 h 250"/>
                <a:gd name="T40" fmla="*/ 0 w 110"/>
                <a:gd name="T41" fmla="*/ 0 h 250"/>
                <a:gd name="T42" fmla="*/ 0 w 110"/>
                <a:gd name="T43" fmla="*/ 0 h 250"/>
                <a:gd name="T44" fmla="*/ 0 w 110"/>
                <a:gd name="T45" fmla="*/ 0 h 250"/>
                <a:gd name="T46" fmla="*/ 0 w 110"/>
                <a:gd name="T47" fmla="*/ 0 h 250"/>
                <a:gd name="T48" fmla="*/ 0 w 110"/>
                <a:gd name="T49" fmla="*/ 0 h 250"/>
                <a:gd name="T50" fmla="*/ 0 w 110"/>
                <a:gd name="T51" fmla="*/ 0 h 250"/>
                <a:gd name="T52" fmla="*/ 0 w 110"/>
                <a:gd name="T53" fmla="*/ 0 h 250"/>
                <a:gd name="T54" fmla="*/ 0 w 110"/>
                <a:gd name="T55" fmla="*/ 0 h 250"/>
                <a:gd name="T56" fmla="*/ 0 w 110"/>
                <a:gd name="T57" fmla="*/ 0 h 250"/>
                <a:gd name="T58" fmla="*/ 0 w 110"/>
                <a:gd name="T59" fmla="*/ 0 h 250"/>
                <a:gd name="T60" fmla="*/ 0 w 110"/>
                <a:gd name="T61" fmla="*/ 0 h 250"/>
                <a:gd name="T62" fmla="*/ 0 w 110"/>
                <a:gd name="T63" fmla="*/ 0 h 250"/>
                <a:gd name="T64" fmla="*/ 0 w 110"/>
                <a:gd name="T65" fmla="*/ 0 h 250"/>
                <a:gd name="T66" fmla="*/ 0 w 110"/>
                <a:gd name="T67" fmla="*/ 0 h 250"/>
                <a:gd name="T68" fmla="*/ 0 w 110"/>
                <a:gd name="T69" fmla="*/ 0 h 250"/>
                <a:gd name="T70" fmla="*/ 0 w 110"/>
                <a:gd name="T71" fmla="*/ 0 h 250"/>
                <a:gd name="T72" fmla="*/ 0 w 110"/>
                <a:gd name="T73" fmla="*/ 0 h 250"/>
                <a:gd name="T74" fmla="*/ 0 w 110"/>
                <a:gd name="T75" fmla="*/ 0 h 250"/>
                <a:gd name="T76" fmla="*/ 0 w 110"/>
                <a:gd name="T77" fmla="*/ 0 h 250"/>
                <a:gd name="T78" fmla="*/ 0 w 110"/>
                <a:gd name="T79" fmla="*/ 0 h 250"/>
                <a:gd name="T80" fmla="*/ 0 w 110"/>
                <a:gd name="T81" fmla="*/ 0 h 250"/>
                <a:gd name="T82" fmla="*/ 0 w 110"/>
                <a:gd name="T83" fmla="*/ 0 h 250"/>
                <a:gd name="T84" fmla="*/ 0 w 110"/>
                <a:gd name="T85" fmla="*/ 0 h 250"/>
                <a:gd name="T86" fmla="*/ 0 w 110"/>
                <a:gd name="T87" fmla="*/ 0 h 250"/>
                <a:gd name="T88" fmla="*/ 0 w 110"/>
                <a:gd name="T89" fmla="*/ 0 h 250"/>
                <a:gd name="T90" fmla="*/ 0 w 110"/>
                <a:gd name="T91" fmla="*/ 0 h 250"/>
                <a:gd name="T92" fmla="*/ 0 w 110"/>
                <a:gd name="T93" fmla="*/ 0 h 250"/>
                <a:gd name="T94" fmla="*/ 0 w 110"/>
                <a:gd name="T95" fmla="*/ 0 h 250"/>
                <a:gd name="T96" fmla="*/ 0 w 110"/>
                <a:gd name="T97" fmla="*/ 0 h 25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10"/>
                <a:gd name="T148" fmla="*/ 0 h 250"/>
                <a:gd name="T149" fmla="*/ 110 w 110"/>
                <a:gd name="T150" fmla="*/ 250 h 25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10" h="250">
                  <a:moveTo>
                    <a:pt x="104" y="7"/>
                  </a:moveTo>
                  <a:lnTo>
                    <a:pt x="103" y="15"/>
                  </a:lnTo>
                  <a:lnTo>
                    <a:pt x="98" y="17"/>
                  </a:lnTo>
                  <a:lnTo>
                    <a:pt x="90" y="19"/>
                  </a:lnTo>
                  <a:lnTo>
                    <a:pt x="84" y="21"/>
                  </a:lnTo>
                  <a:lnTo>
                    <a:pt x="72" y="32"/>
                  </a:lnTo>
                  <a:lnTo>
                    <a:pt x="60" y="46"/>
                  </a:lnTo>
                  <a:lnTo>
                    <a:pt x="52" y="60"/>
                  </a:lnTo>
                  <a:lnTo>
                    <a:pt x="45" y="75"/>
                  </a:lnTo>
                  <a:lnTo>
                    <a:pt x="41" y="92"/>
                  </a:lnTo>
                  <a:lnTo>
                    <a:pt x="38" y="108"/>
                  </a:lnTo>
                  <a:lnTo>
                    <a:pt x="37" y="125"/>
                  </a:lnTo>
                  <a:lnTo>
                    <a:pt x="39" y="144"/>
                  </a:lnTo>
                  <a:lnTo>
                    <a:pt x="45" y="158"/>
                  </a:lnTo>
                  <a:lnTo>
                    <a:pt x="51" y="171"/>
                  </a:lnTo>
                  <a:lnTo>
                    <a:pt x="57" y="185"/>
                  </a:lnTo>
                  <a:lnTo>
                    <a:pt x="65" y="199"/>
                  </a:lnTo>
                  <a:lnTo>
                    <a:pt x="73" y="211"/>
                  </a:lnTo>
                  <a:lnTo>
                    <a:pt x="83" y="222"/>
                  </a:lnTo>
                  <a:lnTo>
                    <a:pt x="95" y="231"/>
                  </a:lnTo>
                  <a:lnTo>
                    <a:pt x="110" y="237"/>
                  </a:lnTo>
                  <a:lnTo>
                    <a:pt x="110" y="241"/>
                  </a:lnTo>
                  <a:lnTo>
                    <a:pt x="109" y="244"/>
                  </a:lnTo>
                  <a:lnTo>
                    <a:pt x="106" y="248"/>
                  </a:lnTo>
                  <a:lnTo>
                    <a:pt x="104" y="250"/>
                  </a:lnTo>
                  <a:lnTo>
                    <a:pt x="91" y="250"/>
                  </a:lnTo>
                  <a:lnTo>
                    <a:pt x="80" y="249"/>
                  </a:lnTo>
                  <a:lnTo>
                    <a:pt x="68" y="245"/>
                  </a:lnTo>
                  <a:lnTo>
                    <a:pt x="58" y="241"/>
                  </a:lnTo>
                  <a:lnTo>
                    <a:pt x="49" y="234"/>
                  </a:lnTo>
                  <a:lnTo>
                    <a:pt x="39" y="227"/>
                  </a:lnTo>
                  <a:lnTo>
                    <a:pt x="31" y="218"/>
                  </a:lnTo>
                  <a:lnTo>
                    <a:pt x="26" y="207"/>
                  </a:lnTo>
                  <a:lnTo>
                    <a:pt x="12" y="186"/>
                  </a:lnTo>
                  <a:lnTo>
                    <a:pt x="5" y="163"/>
                  </a:lnTo>
                  <a:lnTo>
                    <a:pt x="3" y="139"/>
                  </a:lnTo>
                  <a:lnTo>
                    <a:pt x="0" y="114"/>
                  </a:lnTo>
                  <a:lnTo>
                    <a:pt x="5" y="98"/>
                  </a:lnTo>
                  <a:lnTo>
                    <a:pt x="9" y="80"/>
                  </a:lnTo>
                  <a:lnTo>
                    <a:pt x="16" y="63"/>
                  </a:lnTo>
                  <a:lnTo>
                    <a:pt x="24" y="48"/>
                  </a:lnTo>
                  <a:lnTo>
                    <a:pt x="34" y="33"/>
                  </a:lnTo>
                  <a:lnTo>
                    <a:pt x="46" y="19"/>
                  </a:lnTo>
                  <a:lnTo>
                    <a:pt x="60" y="9"/>
                  </a:lnTo>
                  <a:lnTo>
                    <a:pt x="76" y="0"/>
                  </a:lnTo>
                  <a:lnTo>
                    <a:pt x="83" y="1"/>
                  </a:lnTo>
                  <a:lnTo>
                    <a:pt x="90" y="2"/>
                  </a:lnTo>
                  <a:lnTo>
                    <a:pt x="97" y="4"/>
                  </a:lnTo>
                  <a:lnTo>
                    <a:pt x="10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44" name="Freeform 899"/>
            <p:cNvSpPr>
              <a:spLocks/>
            </p:cNvSpPr>
            <p:nvPr/>
          </p:nvSpPr>
          <p:spPr bwMode="auto">
            <a:xfrm flipH="1">
              <a:off x="8779" y="1878"/>
              <a:ext cx="7" cy="5"/>
            </a:xfrm>
            <a:custGeom>
              <a:avLst/>
              <a:gdLst>
                <a:gd name="T0" fmla="*/ 0 w 82"/>
                <a:gd name="T1" fmla="*/ 0 h 39"/>
                <a:gd name="T2" fmla="*/ 0 w 82"/>
                <a:gd name="T3" fmla="*/ 0 h 39"/>
                <a:gd name="T4" fmla="*/ 0 w 82"/>
                <a:gd name="T5" fmla="*/ 0 h 39"/>
                <a:gd name="T6" fmla="*/ 0 w 82"/>
                <a:gd name="T7" fmla="*/ 0 h 39"/>
                <a:gd name="T8" fmla="*/ 0 w 82"/>
                <a:gd name="T9" fmla="*/ 0 h 39"/>
                <a:gd name="T10" fmla="*/ 0 w 82"/>
                <a:gd name="T11" fmla="*/ 0 h 39"/>
                <a:gd name="T12" fmla="*/ 0 w 82"/>
                <a:gd name="T13" fmla="*/ 0 h 39"/>
                <a:gd name="T14" fmla="*/ 0 w 82"/>
                <a:gd name="T15" fmla="*/ 0 h 39"/>
                <a:gd name="T16" fmla="*/ 0 w 82"/>
                <a:gd name="T17" fmla="*/ 0 h 39"/>
                <a:gd name="T18" fmla="*/ 0 w 82"/>
                <a:gd name="T19" fmla="*/ 0 h 39"/>
                <a:gd name="T20" fmla="*/ 0 w 82"/>
                <a:gd name="T21" fmla="*/ 0 h 39"/>
                <a:gd name="T22" fmla="*/ 0 w 82"/>
                <a:gd name="T23" fmla="*/ 0 h 39"/>
                <a:gd name="T24" fmla="*/ 0 w 82"/>
                <a:gd name="T25" fmla="*/ 0 h 39"/>
                <a:gd name="T26" fmla="*/ 0 w 82"/>
                <a:gd name="T27" fmla="*/ 0 h 39"/>
                <a:gd name="T28" fmla="*/ 0 w 82"/>
                <a:gd name="T29" fmla="*/ 0 h 39"/>
                <a:gd name="T30" fmla="*/ 0 w 82"/>
                <a:gd name="T31" fmla="*/ 0 h 39"/>
                <a:gd name="T32" fmla="*/ 0 w 82"/>
                <a:gd name="T33" fmla="*/ 0 h 39"/>
                <a:gd name="T34" fmla="*/ 0 w 82"/>
                <a:gd name="T35" fmla="*/ 0 h 39"/>
                <a:gd name="T36" fmla="*/ 0 w 82"/>
                <a:gd name="T37" fmla="*/ 0 h 39"/>
                <a:gd name="T38" fmla="*/ 0 w 82"/>
                <a:gd name="T39" fmla="*/ 0 h 39"/>
                <a:gd name="T40" fmla="*/ 0 w 82"/>
                <a:gd name="T41" fmla="*/ 0 h 39"/>
                <a:gd name="T42" fmla="*/ 0 w 82"/>
                <a:gd name="T43" fmla="*/ 0 h 39"/>
                <a:gd name="T44" fmla="*/ 0 w 82"/>
                <a:gd name="T45" fmla="*/ 0 h 39"/>
                <a:gd name="T46" fmla="*/ 0 w 82"/>
                <a:gd name="T47" fmla="*/ 0 h 39"/>
                <a:gd name="T48" fmla="*/ 0 w 82"/>
                <a:gd name="T49" fmla="*/ 0 h 39"/>
                <a:gd name="T50" fmla="*/ 0 w 82"/>
                <a:gd name="T51" fmla="*/ 0 h 39"/>
                <a:gd name="T52" fmla="*/ 0 w 82"/>
                <a:gd name="T53" fmla="*/ 0 h 39"/>
                <a:gd name="T54" fmla="*/ 0 w 82"/>
                <a:gd name="T55" fmla="*/ 0 h 39"/>
                <a:gd name="T56" fmla="*/ 0 w 82"/>
                <a:gd name="T57" fmla="*/ 0 h 39"/>
                <a:gd name="T58" fmla="*/ 0 w 82"/>
                <a:gd name="T59" fmla="*/ 0 h 39"/>
                <a:gd name="T60" fmla="*/ 0 w 82"/>
                <a:gd name="T61" fmla="*/ 0 h 39"/>
                <a:gd name="T62" fmla="*/ 0 w 82"/>
                <a:gd name="T63" fmla="*/ 0 h 39"/>
                <a:gd name="T64" fmla="*/ 0 w 82"/>
                <a:gd name="T65" fmla="*/ 0 h 3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82"/>
                <a:gd name="T100" fmla="*/ 0 h 39"/>
                <a:gd name="T101" fmla="*/ 82 w 82"/>
                <a:gd name="T102" fmla="*/ 39 h 3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82" h="39">
                  <a:moveTo>
                    <a:pt x="82" y="20"/>
                  </a:moveTo>
                  <a:lnTo>
                    <a:pt x="77" y="28"/>
                  </a:lnTo>
                  <a:lnTo>
                    <a:pt x="68" y="29"/>
                  </a:lnTo>
                  <a:lnTo>
                    <a:pt x="57" y="28"/>
                  </a:lnTo>
                  <a:lnTo>
                    <a:pt x="48" y="29"/>
                  </a:lnTo>
                  <a:lnTo>
                    <a:pt x="42" y="29"/>
                  </a:lnTo>
                  <a:lnTo>
                    <a:pt x="37" y="30"/>
                  </a:lnTo>
                  <a:lnTo>
                    <a:pt x="31" y="33"/>
                  </a:lnTo>
                  <a:lnTo>
                    <a:pt x="26" y="35"/>
                  </a:lnTo>
                  <a:lnTo>
                    <a:pt x="21" y="37"/>
                  </a:lnTo>
                  <a:lnTo>
                    <a:pt x="15" y="39"/>
                  </a:lnTo>
                  <a:lnTo>
                    <a:pt x="10" y="39"/>
                  </a:lnTo>
                  <a:lnTo>
                    <a:pt x="4" y="37"/>
                  </a:lnTo>
                  <a:lnTo>
                    <a:pt x="2" y="32"/>
                  </a:lnTo>
                  <a:lnTo>
                    <a:pt x="0" y="25"/>
                  </a:lnTo>
                  <a:lnTo>
                    <a:pt x="0" y="19"/>
                  </a:lnTo>
                  <a:lnTo>
                    <a:pt x="0" y="12"/>
                  </a:lnTo>
                  <a:lnTo>
                    <a:pt x="4" y="9"/>
                  </a:lnTo>
                  <a:lnTo>
                    <a:pt x="9" y="6"/>
                  </a:lnTo>
                  <a:lnTo>
                    <a:pt x="15" y="4"/>
                  </a:lnTo>
                  <a:lnTo>
                    <a:pt x="21" y="3"/>
                  </a:lnTo>
                  <a:lnTo>
                    <a:pt x="27" y="2"/>
                  </a:lnTo>
                  <a:lnTo>
                    <a:pt x="33" y="2"/>
                  </a:lnTo>
                  <a:lnTo>
                    <a:pt x="39" y="0"/>
                  </a:lnTo>
                  <a:lnTo>
                    <a:pt x="45" y="0"/>
                  </a:lnTo>
                  <a:lnTo>
                    <a:pt x="51" y="2"/>
                  </a:lnTo>
                  <a:lnTo>
                    <a:pt x="55" y="4"/>
                  </a:lnTo>
                  <a:lnTo>
                    <a:pt x="60" y="6"/>
                  </a:lnTo>
                  <a:lnTo>
                    <a:pt x="64" y="9"/>
                  </a:lnTo>
                  <a:lnTo>
                    <a:pt x="69" y="12"/>
                  </a:lnTo>
                  <a:lnTo>
                    <a:pt x="74" y="15"/>
                  </a:lnTo>
                  <a:lnTo>
                    <a:pt x="77" y="18"/>
                  </a:lnTo>
                  <a:lnTo>
                    <a:pt x="82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45" name="Freeform 900"/>
            <p:cNvSpPr>
              <a:spLocks/>
            </p:cNvSpPr>
            <p:nvPr/>
          </p:nvSpPr>
          <p:spPr bwMode="auto">
            <a:xfrm flipH="1">
              <a:off x="8752" y="1882"/>
              <a:ext cx="17" cy="31"/>
            </a:xfrm>
            <a:custGeom>
              <a:avLst/>
              <a:gdLst>
                <a:gd name="T0" fmla="*/ 0 w 197"/>
                <a:gd name="T1" fmla="*/ 0 h 249"/>
                <a:gd name="T2" fmla="*/ 0 w 197"/>
                <a:gd name="T3" fmla="*/ 0 h 249"/>
                <a:gd name="T4" fmla="*/ 0 w 197"/>
                <a:gd name="T5" fmla="*/ 0 h 249"/>
                <a:gd name="T6" fmla="*/ 0 w 197"/>
                <a:gd name="T7" fmla="*/ 0 h 249"/>
                <a:gd name="T8" fmla="*/ 0 w 197"/>
                <a:gd name="T9" fmla="*/ 0 h 249"/>
                <a:gd name="T10" fmla="*/ 0 w 197"/>
                <a:gd name="T11" fmla="*/ 0 h 249"/>
                <a:gd name="T12" fmla="*/ 0 w 197"/>
                <a:gd name="T13" fmla="*/ 0 h 249"/>
                <a:gd name="T14" fmla="*/ 0 w 197"/>
                <a:gd name="T15" fmla="*/ 0 h 249"/>
                <a:gd name="T16" fmla="*/ 0 w 197"/>
                <a:gd name="T17" fmla="*/ 0 h 249"/>
                <a:gd name="T18" fmla="*/ 0 w 197"/>
                <a:gd name="T19" fmla="*/ 0 h 249"/>
                <a:gd name="T20" fmla="*/ 0 w 197"/>
                <a:gd name="T21" fmla="*/ 0 h 249"/>
                <a:gd name="T22" fmla="*/ 0 w 197"/>
                <a:gd name="T23" fmla="*/ 0 h 249"/>
                <a:gd name="T24" fmla="*/ 0 w 197"/>
                <a:gd name="T25" fmla="*/ 0 h 249"/>
                <a:gd name="T26" fmla="*/ 0 w 197"/>
                <a:gd name="T27" fmla="*/ 0 h 249"/>
                <a:gd name="T28" fmla="*/ 0 w 197"/>
                <a:gd name="T29" fmla="*/ 0 h 249"/>
                <a:gd name="T30" fmla="*/ 0 w 197"/>
                <a:gd name="T31" fmla="*/ 0 h 249"/>
                <a:gd name="T32" fmla="*/ 0 w 197"/>
                <a:gd name="T33" fmla="*/ 0 h 249"/>
                <a:gd name="T34" fmla="*/ 0 w 197"/>
                <a:gd name="T35" fmla="*/ 0 h 249"/>
                <a:gd name="T36" fmla="*/ 0 w 197"/>
                <a:gd name="T37" fmla="*/ 0 h 249"/>
                <a:gd name="T38" fmla="*/ 0 w 197"/>
                <a:gd name="T39" fmla="*/ 0 h 249"/>
                <a:gd name="T40" fmla="*/ 0 w 197"/>
                <a:gd name="T41" fmla="*/ 0 h 249"/>
                <a:gd name="T42" fmla="*/ 0 w 197"/>
                <a:gd name="T43" fmla="*/ 0 h 249"/>
                <a:gd name="T44" fmla="*/ 0 w 197"/>
                <a:gd name="T45" fmla="*/ 0 h 249"/>
                <a:gd name="T46" fmla="*/ 0 w 197"/>
                <a:gd name="T47" fmla="*/ 0 h 249"/>
                <a:gd name="T48" fmla="*/ 0 w 197"/>
                <a:gd name="T49" fmla="*/ 0 h 249"/>
                <a:gd name="T50" fmla="*/ 0 w 197"/>
                <a:gd name="T51" fmla="*/ 0 h 249"/>
                <a:gd name="T52" fmla="*/ 0 w 197"/>
                <a:gd name="T53" fmla="*/ 0 h 249"/>
                <a:gd name="T54" fmla="*/ 0 w 197"/>
                <a:gd name="T55" fmla="*/ 0 h 249"/>
                <a:gd name="T56" fmla="*/ 0 w 197"/>
                <a:gd name="T57" fmla="*/ 0 h 249"/>
                <a:gd name="T58" fmla="*/ 0 w 197"/>
                <a:gd name="T59" fmla="*/ 0 h 249"/>
                <a:gd name="T60" fmla="*/ 0 w 197"/>
                <a:gd name="T61" fmla="*/ 0 h 249"/>
                <a:gd name="T62" fmla="*/ 0 w 197"/>
                <a:gd name="T63" fmla="*/ 0 h 249"/>
                <a:gd name="T64" fmla="*/ 0 w 197"/>
                <a:gd name="T65" fmla="*/ 0 h 249"/>
                <a:gd name="T66" fmla="*/ 0 w 197"/>
                <a:gd name="T67" fmla="*/ 0 h 249"/>
                <a:gd name="T68" fmla="*/ 0 w 197"/>
                <a:gd name="T69" fmla="*/ 0 h 249"/>
                <a:gd name="T70" fmla="*/ 0 w 197"/>
                <a:gd name="T71" fmla="*/ 0 h 249"/>
                <a:gd name="T72" fmla="*/ 0 w 197"/>
                <a:gd name="T73" fmla="*/ 0 h 249"/>
                <a:gd name="T74" fmla="*/ 0 w 197"/>
                <a:gd name="T75" fmla="*/ 0 h 249"/>
                <a:gd name="T76" fmla="*/ 0 w 197"/>
                <a:gd name="T77" fmla="*/ 0 h 249"/>
                <a:gd name="T78" fmla="*/ 0 w 197"/>
                <a:gd name="T79" fmla="*/ 0 h 249"/>
                <a:gd name="T80" fmla="*/ 0 w 197"/>
                <a:gd name="T81" fmla="*/ 0 h 249"/>
                <a:gd name="T82" fmla="*/ 0 w 197"/>
                <a:gd name="T83" fmla="*/ 0 h 249"/>
                <a:gd name="T84" fmla="*/ 0 w 197"/>
                <a:gd name="T85" fmla="*/ 0 h 24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97"/>
                <a:gd name="T130" fmla="*/ 0 h 249"/>
                <a:gd name="T131" fmla="*/ 197 w 197"/>
                <a:gd name="T132" fmla="*/ 249 h 24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97" h="249">
                  <a:moveTo>
                    <a:pt x="153" y="31"/>
                  </a:moveTo>
                  <a:lnTo>
                    <a:pt x="158" y="29"/>
                  </a:lnTo>
                  <a:lnTo>
                    <a:pt x="163" y="27"/>
                  </a:lnTo>
                  <a:lnTo>
                    <a:pt x="169" y="23"/>
                  </a:lnTo>
                  <a:lnTo>
                    <a:pt x="173" y="19"/>
                  </a:lnTo>
                  <a:lnTo>
                    <a:pt x="178" y="14"/>
                  </a:lnTo>
                  <a:lnTo>
                    <a:pt x="183" y="10"/>
                  </a:lnTo>
                  <a:lnTo>
                    <a:pt x="187" y="5"/>
                  </a:lnTo>
                  <a:lnTo>
                    <a:pt x="191" y="0"/>
                  </a:lnTo>
                  <a:lnTo>
                    <a:pt x="196" y="5"/>
                  </a:lnTo>
                  <a:lnTo>
                    <a:pt x="197" y="11"/>
                  </a:lnTo>
                  <a:lnTo>
                    <a:pt x="196" y="18"/>
                  </a:lnTo>
                  <a:lnTo>
                    <a:pt x="195" y="25"/>
                  </a:lnTo>
                  <a:lnTo>
                    <a:pt x="191" y="33"/>
                  </a:lnTo>
                  <a:lnTo>
                    <a:pt x="186" y="41"/>
                  </a:lnTo>
                  <a:lnTo>
                    <a:pt x="181" y="50"/>
                  </a:lnTo>
                  <a:lnTo>
                    <a:pt x="176" y="58"/>
                  </a:lnTo>
                  <a:lnTo>
                    <a:pt x="169" y="66"/>
                  </a:lnTo>
                  <a:lnTo>
                    <a:pt x="162" y="73"/>
                  </a:lnTo>
                  <a:lnTo>
                    <a:pt x="154" y="78"/>
                  </a:lnTo>
                  <a:lnTo>
                    <a:pt x="143" y="81"/>
                  </a:lnTo>
                  <a:lnTo>
                    <a:pt x="138" y="74"/>
                  </a:lnTo>
                  <a:lnTo>
                    <a:pt x="132" y="66"/>
                  </a:lnTo>
                  <a:lnTo>
                    <a:pt x="125" y="59"/>
                  </a:lnTo>
                  <a:lnTo>
                    <a:pt x="118" y="53"/>
                  </a:lnTo>
                  <a:lnTo>
                    <a:pt x="110" y="48"/>
                  </a:lnTo>
                  <a:lnTo>
                    <a:pt x="102" y="44"/>
                  </a:lnTo>
                  <a:lnTo>
                    <a:pt x="93" y="42"/>
                  </a:lnTo>
                  <a:lnTo>
                    <a:pt x="83" y="42"/>
                  </a:lnTo>
                  <a:lnTo>
                    <a:pt x="76" y="42"/>
                  </a:lnTo>
                  <a:lnTo>
                    <a:pt x="70" y="42"/>
                  </a:lnTo>
                  <a:lnTo>
                    <a:pt x="63" y="42"/>
                  </a:lnTo>
                  <a:lnTo>
                    <a:pt x="56" y="43"/>
                  </a:lnTo>
                  <a:lnTo>
                    <a:pt x="49" y="44"/>
                  </a:lnTo>
                  <a:lnTo>
                    <a:pt x="43" y="46"/>
                  </a:lnTo>
                  <a:lnTo>
                    <a:pt x="37" y="50"/>
                  </a:lnTo>
                  <a:lnTo>
                    <a:pt x="33" y="53"/>
                  </a:lnTo>
                  <a:lnTo>
                    <a:pt x="40" y="55"/>
                  </a:lnTo>
                  <a:lnTo>
                    <a:pt x="45" y="57"/>
                  </a:lnTo>
                  <a:lnTo>
                    <a:pt x="51" y="60"/>
                  </a:lnTo>
                  <a:lnTo>
                    <a:pt x="57" y="63"/>
                  </a:lnTo>
                  <a:lnTo>
                    <a:pt x="62" y="67"/>
                  </a:lnTo>
                  <a:lnTo>
                    <a:pt x="67" y="72"/>
                  </a:lnTo>
                  <a:lnTo>
                    <a:pt x="71" y="76"/>
                  </a:lnTo>
                  <a:lnTo>
                    <a:pt x="75" y="82"/>
                  </a:lnTo>
                  <a:lnTo>
                    <a:pt x="86" y="114"/>
                  </a:lnTo>
                  <a:lnTo>
                    <a:pt x="86" y="149"/>
                  </a:lnTo>
                  <a:lnTo>
                    <a:pt x="79" y="184"/>
                  </a:lnTo>
                  <a:lnTo>
                    <a:pt x="67" y="216"/>
                  </a:lnTo>
                  <a:lnTo>
                    <a:pt x="64" y="225"/>
                  </a:lnTo>
                  <a:lnTo>
                    <a:pt x="62" y="235"/>
                  </a:lnTo>
                  <a:lnTo>
                    <a:pt x="58" y="245"/>
                  </a:lnTo>
                  <a:lnTo>
                    <a:pt x="49" y="249"/>
                  </a:lnTo>
                  <a:lnTo>
                    <a:pt x="43" y="243"/>
                  </a:lnTo>
                  <a:lnTo>
                    <a:pt x="45" y="223"/>
                  </a:lnTo>
                  <a:lnTo>
                    <a:pt x="48" y="201"/>
                  </a:lnTo>
                  <a:lnTo>
                    <a:pt x="51" y="178"/>
                  </a:lnTo>
                  <a:lnTo>
                    <a:pt x="52" y="155"/>
                  </a:lnTo>
                  <a:lnTo>
                    <a:pt x="51" y="133"/>
                  </a:lnTo>
                  <a:lnTo>
                    <a:pt x="45" y="113"/>
                  </a:lnTo>
                  <a:lnTo>
                    <a:pt x="33" y="95"/>
                  </a:lnTo>
                  <a:lnTo>
                    <a:pt x="14" y="81"/>
                  </a:lnTo>
                  <a:lnTo>
                    <a:pt x="10" y="80"/>
                  </a:lnTo>
                  <a:lnTo>
                    <a:pt x="6" y="79"/>
                  </a:lnTo>
                  <a:lnTo>
                    <a:pt x="3" y="76"/>
                  </a:lnTo>
                  <a:lnTo>
                    <a:pt x="0" y="73"/>
                  </a:lnTo>
                  <a:lnTo>
                    <a:pt x="4" y="58"/>
                  </a:lnTo>
                  <a:lnTo>
                    <a:pt x="11" y="45"/>
                  </a:lnTo>
                  <a:lnTo>
                    <a:pt x="20" y="33"/>
                  </a:lnTo>
                  <a:lnTo>
                    <a:pt x="30" y="21"/>
                  </a:lnTo>
                  <a:lnTo>
                    <a:pt x="38" y="15"/>
                  </a:lnTo>
                  <a:lnTo>
                    <a:pt x="49" y="10"/>
                  </a:lnTo>
                  <a:lnTo>
                    <a:pt x="58" y="6"/>
                  </a:lnTo>
                  <a:lnTo>
                    <a:pt x="68" y="3"/>
                  </a:lnTo>
                  <a:lnTo>
                    <a:pt x="79" y="0"/>
                  </a:lnTo>
                  <a:lnTo>
                    <a:pt x="90" y="0"/>
                  </a:lnTo>
                  <a:lnTo>
                    <a:pt x="101" y="0"/>
                  </a:lnTo>
                  <a:lnTo>
                    <a:pt x="111" y="3"/>
                  </a:lnTo>
                  <a:lnTo>
                    <a:pt x="117" y="5"/>
                  </a:lnTo>
                  <a:lnTo>
                    <a:pt x="123" y="8"/>
                  </a:lnTo>
                  <a:lnTo>
                    <a:pt x="128" y="11"/>
                  </a:lnTo>
                  <a:lnTo>
                    <a:pt x="134" y="14"/>
                  </a:lnTo>
                  <a:lnTo>
                    <a:pt x="140" y="18"/>
                  </a:lnTo>
                  <a:lnTo>
                    <a:pt x="144" y="21"/>
                  </a:lnTo>
                  <a:lnTo>
                    <a:pt x="149" y="26"/>
                  </a:lnTo>
                  <a:lnTo>
                    <a:pt x="153" y="3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46" name="Freeform 901"/>
            <p:cNvSpPr>
              <a:spLocks/>
            </p:cNvSpPr>
            <p:nvPr/>
          </p:nvSpPr>
          <p:spPr bwMode="auto">
            <a:xfrm flipH="1">
              <a:off x="8752" y="1890"/>
              <a:ext cx="6" cy="23"/>
            </a:xfrm>
            <a:custGeom>
              <a:avLst/>
              <a:gdLst>
                <a:gd name="T0" fmla="*/ 0 w 69"/>
                <a:gd name="T1" fmla="*/ 0 h 189"/>
                <a:gd name="T2" fmla="*/ 0 w 69"/>
                <a:gd name="T3" fmla="*/ 0 h 189"/>
                <a:gd name="T4" fmla="*/ 0 w 69"/>
                <a:gd name="T5" fmla="*/ 0 h 189"/>
                <a:gd name="T6" fmla="*/ 0 w 69"/>
                <a:gd name="T7" fmla="*/ 0 h 189"/>
                <a:gd name="T8" fmla="*/ 0 w 69"/>
                <a:gd name="T9" fmla="*/ 0 h 189"/>
                <a:gd name="T10" fmla="*/ 0 w 69"/>
                <a:gd name="T11" fmla="*/ 0 h 189"/>
                <a:gd name="T12" fmla="*/ 0 w 69"/>
                <a:gd name="T13" fmla="*/ 0 h 189"/>
                <a:gd name="T14" fmla="*/ 0 w 69"/>
                <a:gd name="T15" fmla="*/ 0 h 189"/>
                <a:gd name="T16" fmla="*/ 0 w 69"/>
                <a:gd name="T17" fmla="*/ 0 h 189"/>
                <a:gd name="T18" fmla="*/ 0 w 69"/>
                <a:gd name="T19" fmla="*/ 0 h 189"/>
                <a:gd name="T20" fmla="*/ 0 w 69"/>
                <a:gd name="T21" fmla="*/ 0 h 189"/>
                <a:gd name="T22" fmla="*/ 0 w 69"/>
                <a:gd name="T23" fmla="*/ 0 h 189"/>
                <a:gd name="T24" fmla="*/ 0 w 69"/>
                <a:gd name="T25" fmla="*/ 0 h 189"/>
                <a:gd name="T26" fmla="*/ 0 w 69"/>
                <a:gd name="T27" fmla="*/ 0 h 189"/>
                <a:gd name="T28" fmla="*/ 0 w 69"/>
                <a:gd name="T29" fmla="*/ 0 h 189"/>
                <a:gd name="T30" fmla="*/ 0 w 69"/>
                <a:gd name="T31" fmla="*/ 0 h 189"/>
                <a:gd name="T32" fmla="*/ 0 w 69"/>
                <a:gd name="T33" fmla="*/ 0 h 189"/>
                <a:gd name="T34" fmla="*/ 0 w 69"/>
                <a:gd name="T35" fmla="*/ 0 h 189"/>
                <a:gd name="T36" fmla="*/ 0 w 69"/>
                <a:gd name="T37" fmla="*/ 0 h 189"/>
                <a:gd name="T38" fmla="*/ 0 w 69"/>
                <a:gd name="T39" fmla="*/ 0 h 189"/>
                <a:gd name="T40" fmla="*/ 0 w 69"/>
                <a:gd name="T41" fmla="*/ 0 h 189"/>
                <a:gd name="T42" fmla="*/ 0 w 69"/>
                <a:gd name="T43" fmla="*/ 0 h 189"/>
                <a:gd name="T44" fmla="*/ 0 w 69"/>
                <a:gd name="T45" fmla="*/ 0 h 189"/>
                <a:gd name="T46" fmla="*/ 0 w 69"/>
                <a:gd name="T47" fmla="*/ 0 h 189"/>
                <a:gd name="T48" fmla="*/ 0 w 69"/>
                <a:gd name="T49" fmla="*/ 0 h 189"/>
                <a:gd name="T50" fmla="*/ 0 w 69"/>
                <a:gd name="T51" fmla="*/ 0 h 189"/>
                <a:gd name="T52" fmla="*/ 0 w 69"/>
                <a:gd name="T53" fmla="*/ 0 h 189"/>
                <a:gd name="T54" fmla="*/ 0 w 69"/>
                <a:gd name="T55" fmla="*/ 0 h 189"/>
                <a:gd name="T56" fmla="*/ 0 w 69"/>
                <a:gd name="T57" fmla="*/ 0 h 189"/>
                <a:gd name="T58" fmla="*/ 0 w 69"/>
                <a:gd name="T59" fmla="*/ 0 h 189"/>
                <a:gd name="T60" fmla="*/ 0 w 69"/>
                <a:gd name="T61" fmla="*/ 0 h 189"/>
                <a:gd name="T62" fmla="*/ 0 w 69"/>
                <a:gd name="T63" fmla="*/ 0 h 189"/>
                <a:gd name="T64" fmla="*/ 0 w 69"/>
                <a:gd name="T65" fmla="*/ 0 h 18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189"/>
                <a:gd name="T101" fmla="*/ 69 w 69"/>
                <a:gd name="T102" fmla="*/ 189 h 18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189">
                  <a:moveTo>
                    <a:pt x="69" y="29"/>
                  </a:moveTo>
                  <a:lnTo>
                    <a:pt x="68" y="49"/>
                  </a:lnTo>
                  <a:lnTo>
                    <a:pt x="67" y="69"/>
                  </a:lnTo>
                  <a:lnTo>
                    <a:pt x="65" y="89"/>
                  </a:lnTo>
                  <a:lnTo>
                    <a:pt x="61" y="107"/>
                  </a:lnTo>
                  <a:lnTo>
                    <a:pt x="57" y="127"/>
                  </a:lnTo>
                  <a:lnTo>
                    <a:pt x="51" y="145"/>
                  </a:lnTo>
                  <a:lnTo>
                    <a:pt x="44" y="163"/>
                  </a:lnTo>
                  <a:lnTo>
                    <a:pt x="35" y="179"/>
                  </a:lnTo>
                  <a:lnTo>
                    <a:pt x="28" y="185"/>
                  </a:lnTo>
                  <a:lnTo>
                    <a:pt x="21" y="188"/>
                  </a:lnTo>
                  <a:lnTo>
                    <a:pt x="12" y="189"/>
                  </a:lnTo>
                  <a:lnTo>
                    <a:pt x="4" y="188"/>
                  </a:lnTo>
                  <a:lnTo>
                    <a:pt x="1" y="185"/>
                  </a:lnTo>
                  <a:lnTo>
                    <a:pt x="0" y="181"/>
                  </a:lnTo>
                  <a:lnTo>
                    <a:pt x="1" y="178"/>
                  </a:lnTo>
                  <a:lnTo>
                    <a:pt x="4" y="174"/>
                  </a:lnTo>
                  <a:lnTo>
                    <a:pt x="14" y="155"/>
                  </a:lnTo>
                  <a:lnTo>
                    <a:pt x="22" y="134"/>
                  </a:lnTo>
                  <a:lnTo>
                    <a:pt x="30" y="114"/>
                  </a:lnTo>
                  <a:lnTo>
                    <a:pt x="37" y="92"/>
                  </a:lnTo>
                  <a:lnTo>
                    <a:pt x="43" y="72"/>
                  </a:lnTo>
                  <a:lnTo>
                    <a:pt x="47" y="50"/>
                  </a:lnTo>
                  <a:lnTo>
                    <a:pt x="51" y="27"/>
                  </a:lnTo>
                  <a:lnTo>
                    <a:pt x="52" y="4"/>
                  </a:lnTo>
                  <a:lnTo>
                    <a:pt x="54" y="3"/>
                  </a:lnTo>
                  <a:lnTo>
                    <a:pt x="57" y="0"/>
                  </a:lnTo>
                  <a:lnTo>
                    <a:pt x="59" y="0"/>
                  </a:lnTo>
                  <a:lnTo>
                    <a:pt x="62" y="1"/>
                  </a:lnTo>
                  <a:lnTo>
                    <a:pt x="66" y="7"/>
                  </a:lnTo>
                  <a:lnTo>
                    <a:pt x="68" y="14"/>
                  </a:lnTo>
                  <a:lnTo>
                    <a:pt x="69" y="22"/>
                  </a:lnTo>
                  <a:lnTo>
                    <a:pt x="69" y="2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47" name="Freeform 902"/>
            <p:cNvSpPr>
              <a:spLocks/>
            </p:cNvSpPr>
            <p:nvPr/>
          </p:nvSpPr>
          <p:spPr bwMode="auto">
            <a:xfrm flipH="1">
              <a:off x="8740" y="1897"/>
              <a:ext cx="11" cy="74"/>
            </a:xfrm>
            <a:custGeom>
              <a:avLst/>
              <a:gdLst>
                <a:gd name="T0" fmla="*/ 0 w 129"/>
                <a:gd name="T1" fmla="*/ 0 h 606"/>
                <a:gd name="T2" fmla="*/ 0 w 129"/>
                <a:gd name="T3" fmla="*/ 0 h 606"/>
                <a:gd name="T4" fmla="*/ 0 w 129"/>
                <a:gd name="T5" fmla="*/ 0 h 606"/>
                <a:gd name="T6" fmla="*/ 0 w 129"/>
                <a:gd name="T7" fmla="*/ 0 h 606"/>
                <a:gd name="T8" fmla="*/ 0 w 129"/>
                <a:gd name="T9" fmla="*/ 0 h 606"/>
                <a:gd name="T10" fmla="*/ 0 w 129"/>
                <a:gd name="T11" fmla="*/ 0 h 606"/>
                <a:gd name="T12" fmla="*/ 0 w 129"/>
                <a:gd name="T13" fmla="*/ 0 h 606"/>
                <a:gd name="T14" fmla="*/ 0 w 129"/>
                <a:gd name="T15" fmla="*/ 0 h 606"/>
                <a:gd name="T16" fmla="*/ 0 w 129"/>
                <a:gd name="T17" fmla="*/ 0 h 606"/>
                <a:gd name="T18" fmla="*/ 0 w 129"/>
                <a:gd name="T19" fmla="*/ 0 h 606"/>
                <a:gd name="T20" fmla="*/ 0 w 129"/>
                <a:gd name="T21" fmla="*/ 0 h 606"/>
                <a:gd name="T22" fmla="*/ 0 w 129"/>
                <a:gd name="T23" fmla="*/ 0 h 606"/>
                <a:gd name="T24" fmla="*/ 0 w 129"/>
                <a:gd name="T25" fmla="*/ 0 h 606"/>
                <a:gd name="T26" fmla="*/ 0 w 129"/>
                <a:gd name="T27" fmla="*/ 0 h 606"/>
                <a:gd name="T28" fmla="*/ 0 w 129"/>
                <a:gd name="T29" fmla="*/ 0 h 606"/>
                <a:gd name="T30" fmla="*/ 0 w 129"/>
                <a:gd name="T31" fmla="*/ 0 h 606"/>
                <a:gd name="T32" fmla="*/ 0 w 129"/>
                <a:gd name="T33" fmla="*/ 0 h 606"/>
                <a:gd name="T34" fmla="*/ 0 w 129"/>
                <a:gd name="T35" fmla="*/ 0 h 606"/>
                <a:gd name="T36" fmla="*/ 0 w 129"/>
                <a:gd name="T37" fmla="*/ 0 h 606"/>
                <a:gd name="T38" fmla="*/ 0 w 129"/>
                <a:gd name="T39" fmla="*/ 0 h 606"/>
                <a:gd name="T40" fmla="*/ 0 w 129"/>
                <a:gd name="T41" fmla="*/ 0 h 606"/>
                <a:gd name="T42" fmla="*/ 0 w 129"/>
                <a:gd name="T43" fmla="*/ 0 h 606"/>
                <a:gd name="T44" fmla="*/ 0 w 129"/>
                <a:gd name="T45" fmla="*/ 0 h 606"/>
                <a:gd name="T46" fmla="*/ 0 w 129"/>
                <a:gd name="T47" fmla="*/ 0 h 606"/>
                <a:gd name="T48" fmla="*/ 0 w 129"/>
                <a:gd name="T49" fmla="*/ 0 h 606"/>
                <a:gd name="T50" fmla="*/ 0 w 129"/>
                <a:gd name="T51" fmla="*/ 0 h 606"/>
                <a:gd name="T52" fmla="*/ 0 w 129"/>
                <a:gd name="T53" fmla="*/ 0 h 606"/>
                <a:gd name="T54" fmla="*/ 0 w 129"/>
                <a:gd name="T55" fmla="*/ 0 h 606"/>
                <a:gd name="T56" fmla="*/ 0 w 129"/>
                <a:gd name="T57" fmla="*/ 0 h 606"/>
                <a:gd name="T58" fmla="*/ 0 w 129"/>
                <a:gd name="T59" fmla="*/ 0 h 606"/>
                <a:gd name="T60" fmla="*/ 0 w 129"/>
                <a:gd name="T61" fmla="*/ 0 h 606"/>
                <a:gd name="T62" fmla="*/ 0 w 129"/>
                <a:gd name="T63" fmla="*/ 0 h 606"/>
                <a:gd name="T64" fmla="*/ 0 w 129"/>
                <a:gd name="T65" fmla="*/ 0 h 606"/>
                <a:gd name="T66" fmla="*/ 0 w 129"/>
                <a:gd name="T67" fmla="*/ 0 h 606"/>
                <a:gd name="T68" fmla="*/ 0 w 129"/>
                <a:gd name="T69" fmla="*/ 0 h 606"/>
                <a:gd name="T70" fmla="*/ 0 w 129"/>
                <a:gd name="T71" fmla="*/ 0 h 606"/>
                <a:gd name="T72" fmla="*/ 0 w 129"/>
                <a:gd name="T73" fmla="*/ 0 h 606"/>
                <a:gd name="T74" fmla="*/ 0 w 129"/>
                <a:gd name="T75" fmla="*/ 0 h 606"/>
                <a:gd name="T76" fmla="*/ 0 w 129"/>
                <a:gd name="T77" fmla="*/ 0 h 606"/>
                <a:gd name="T78" fmla="*/ 0 w 129"/>
                <a:gd name="T79" fmla="*/ 0 h 606"/>
                <a:gd name="T80" fmla="*/ 0 w 129"/>
                <a:gd name="T81" fmla="*/ 0 h 606"/>
                <a:gd name="T82" fmla="*/ 0 w 129"/>
                <a:gd name="T83" fmla="*/ 0 h 606"/>
                <a:gd name="T84" fmla="*/ 0 w 129"/>
                <a:gd name="T85" fmla="*/ 0 h 606"/>
                <a:gd name="T86" fmla="*/ 0 w 129"/>
                <a:gd name="T87" fmla="*/ 0 h 606"/>
                <a:gd name="T88" fmla="*/ 0 w 129"/>
                <a:gd name="T89" fmla="*/ 0 h 606"/>
                <a:gd name="T90" fmla="*/ 0 w 129"/>
                <a:gd name="T91" fmla="*/ 0 h 606"/>
                <a:gd name="T92" fmla="*/ 0 w 129"/>
                <a:gd name="T93" fmla="*/ 0 h 606"/>
                <a:gd name="T94" fmla="*/ 0 w 129"/>
                <a:gd name="T95" fmla="*/ 0 h 606"/>
                <a:gd name="T96" fmla="*/ 0 w 129"/>
                <a:gd name="T97" fmla="*/ 0 h 606"/>
                <a:gd name="T98" fmla="*/ 0 w 129"/>
                <a:gd name="T99" fmla="*/ 0 h 606"/>
                <a:gd name="T100" fmla="*/ 0 w 129"/>
                <a:gd name="T101" fmla="*/ 0 h 606"/>
                <a:gd name="T102" fmla="*/ 0 w 129"/>
                <a:gd name="T103" fmla="*/ 0 h 606"/>
                <a:gd name="T104" fmla="*/ 0 w 129"/>
                <a:gd name="T105" fmla="*/ 0 h 606"/>
                <a:gd name="T106" fmla="*/ 0 w 129"/>
                <a:gd name="T107" fmla="*/ 0 h 606"/>
                <a:gd name="T108" fmla="*/ 0 w 129"/>
                <a:gd name="T109" fmla="*/ 0 h 606"/>
                <a:gd name="T110" fmla="*/ 0 w 129"/>
                <a:gd name="T111" fmla="*/ 0 h 606"/>
                <a:gd name="T112" fmla="*/ 0 w 129"/>
                <a:gd name="T113" fmla="*/ 0 h 606"/>
                <a:gd name="T114" fmla="*/ 0 w 129"/>
                <a:gd name="T115" fmla="*/ 0 h 606"/>
                <a:gd name="T116" fmla="*/ 0 w 129"/>
                <a:gd name="T117" fmla="*/ 0 h 606"/>
                <a:gd name="T118" fmla="*/ 0 w 129"/>
                <a:gd name="T119" fmla="*/ 0 h 606"/>
                <a:gd name="T120" fmla="*/ 0 w 129"/>
                <a:gd name="T121" fmla="*/ 0 h 60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29"/>
                <a:gd name="T184" fmla="*/ 0 h 606"/>
                <a:gd name="T185" fmla="*/ 129 w 129"/>
                <a:gd name="T186" fmla="*/ 606 h 60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29" h="606">
                  <a:moveTo>
                    <a:pt x="36" y="21"/>
                  </a:moveTo>
                  <a:lnTo>
                    <a:pt x="47" y="35"/>
                  </a:lnTo>
                  <a:lnTo>
                    <a:pt x="57" y="50"/>
                  </a:lnTo>
                  <a:lnTo>
                    <a:pt x="66" y="65"/>
                  </a:lnTo>
                  <a:lnTo>
                    <a:pt x="74" y="81"/>
                  </a:lnTo>
                  <a:lnTo>
                    <a:pt x="81" y="96"/>
                  </a:lnTo>
                  <a:lnTo>
                    <a:pt x="88" y="112"/>
                  </a:lnTo>
                  <a:lnTo>
                    <a:pt x="95" y="128"/>
                  </a:lnTo>
                  <a:lnTo>
                    <a:pt x="102" y="144"/>
                  </a:lnTo>
                  <a:lnTo>
                    <a:pt x="112" y="175"/>
                  </a:lnTo>
                  <a:lnTo>
                    <a:pt x="119" y="208"/>
                  </a:lnTo>
                  <a:lnTo>
                    <a:pt x="125" y="240"/>
                  </a:lnTo>
                  <a:lnTo>
                    <a:pt x="128" y="272"/>
                  </a:lnTo>
                  <a:lnTo>
                    <a:pt x="129" y="309"/>
                  </a:lnTo>
                  <a:lnTo>
                    <a:pt x="129" y="345"/>
                  </a:lnTo>
                  <a:lnTo>
                    <a:pt x="128" y="380"/>
                  </a:lnTo>
                  <a:lnTo>
                    <a:pt x="125" y="414"/>
                  </a:lnTo>
                  <a:lnTo>
                    <a:pt x="120" y="448"/>
                  </a:lnTo>
                  <a:lnTo>
                    <a:pt x="112" y="481"/>
                  </a:lnTo>
                  <a:lnTo>
                    <a:pt x="103" y="513"/>
                  </a:lnTo>
                  <a:lnTo>
                    <a:pt x="91" y="543"/>
                  </a:lnTo>
                  <a:lnTo>
                    <a:pt x="84" y="551"/>
                  </a:lnTo>
                  <a:lnTo>
                    <a:pt x="79" y="560"/>
                  </a:lnTo>
                  <a:lnTo>
                    <a:pt x="73" y="568"/>
                  </a:lnTo>
                  <a:lnTo>
                    <a:pt x="68" y="577"/>
                  </a:lnTo>
                  <a:lnTo>
                    <a:pt x="62" y="587"/>
                  </a:lnTo>
                  <a:lnTo>
                    <a:pt x="55" y="594"/>
                  </a:lnTo>
                  <a:lnTo>
                    <a:pt x="47" y="601"/>
                  </a:lnTo>
                  <a:lnTo>
                    <a:pt x="38" y="606"/>
                  </a:lnTo>
                  <a:lnTo>
                    <a:pt x="34" y="606"/>
                  </a:lnTo>
                  <a:lnTo>
                    <a:pt x="30" y="605"/>
                  </a:lnTo>
                  <a:lnTo>
                    <a:pt x="27" y="603"/>
                  </a:lnTo>
                  <a:lnTo>
                    <a:pt x="27" y="598"/>
                  </a:lnTo>
                  <a:lnTo>
                    <a:pt x="44" y="575"/>
                  </a:lnTo>
                  <a:lnTo>
                    <a:pt x="58" y="551"/>
                  </a:lnTo>
                  <a:lnTo>
                    <a:pt x="68" y="526"/>
                  </a:lnTo>
                  <a:lnTo>
                    <a:pt x="76" y="499"/>
                  </a:lnTo>
                  <a:lnTo>
                    <a:pt x="82" y="471"/>
                  </a:lnTo>
                  <a:lnTo>
                    <a:pt x="85" y="443"/>
                  </a:lnTo>
                  <a:lnTo>
                    <a:pt x="89" y="413"/>
                  </a:lnTo>
                  <a:lnTo>
                    <a:pt x="91" y="384"/>
                  </a:lnTo>
                  <a:lnTo>
                    <a:pt x="91" y="344"/>
                  </a:lnTo>
                  <a:lnTo>
                    <a:pt x="90" y="303"/>
                  </a:lnTo>
                  <a:lnTo>
                    <a:pt x="85" y="264"/>
                  </a:lnTo>
                  <a:lnTo>
                    <a:pt x="80" y="224"/>
                  </a:lnTo>
                  <a:lnTo>
                    <a:pt x="73" y="186"/>
                  </a:lnTo>
                  <a:lnTo>
                    <a:pt x="62" y="148"/>
                  </a:lnTo>
                  <a:lnTo>
                    <a:pt x="51" y="111"/>
                  </a:lnTo>
                  <a:lnTo>
                    <a:pt x="37" y="75"/>
                  </a:lnTo>
                  <a:lnTo>
                    <a:pt x="31" y="68"/>
                  </a:lnTo>
                  <a:lnTo>
                    <a:pt x="28" y="59"/>
                  </a:lnTo>
                  <a:lnTo>
                    <a:pt x="26" y="51"/>
                  </a:lnTo>
                  <a:lnTo>
                    <a:pt x="22" y="43"/>
                  </a:lnTo>
                  <a:lnTo>
                    <a:pt x="15" y="32"/>
                  </a:lnTo>
                  <a:lnTo>
                    <a:pt x="6" y="22"/>
                  </a:lnTo>
                  <a:lnTo>
                    <a:pt x="0" y="12"/>
                  </a:lnTo>
                  <a:lnTo>
                    <a:pt x="5" y="0"/>
                  </a:lnTo>
                  <a:lnTo>
                    <a:pt x="14" y="1"/>
                  </a:lnTo>
                  <a:lnTo>
                    <a:pt x="22" y="7"/>
                  </a:lnTo>
                  <a:lnTo>
                    <a:pt x="29" y="14"/>
                  </a:lnTo>
                  <a:lnTo>
                    <a:pt x="36" y="2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48" name="Freeform 903"/>
            <p:cNvSpPr>
              <a:spLocks/>
            </p:cNvSpPr>
            <p:nvPr/>
          </p:nvSpPr>
          <p:spPr bwMode="auto">
            <a:xfrm flipH="1">
              <a:off x="8796" y="1903"/>
              <a:ext cx="12" cy="16"/>
            </a:xfrm>
            <a:custGeom>
              <a:avLst/>
              <a:gdLst>
                <a:gd name="T0" fmla="*/ 0 w 143"/>
                <a:gd name="T1" fmla="*/ 0 h 126"/>
                <a:gd name="T2" fmla="*/ 0 w 143"/>
                <a:gd name="T3" fmla="*/ 0 h 126"/>
                <a:gd name="T4" fmla="*/ 0 w 143"/>
                <a:gd name="T5" fmla="*/ 0 h 126"/>
                <a:gd name="T6" fmla="*/ 0 w 143"/>
                <a:gd name="T7" fmla="*/ 0 h 126"/>
                <a:gd name="T8" fmla="*/ 0 w 143"/>
                <a:gd name="T9" fmla="*/ 0 h 126"/>
                <a:gd name="T10" fmla="*/ 0 w 143"/>
                <a:gd name="T11" fmla="*/ 0 h 126"/>
                <a:gd name="T12" fmla="*/ 0 w 143"/>
                <a:gd name="T13" fmla="*/ 0 h 126"/>
                <a:gd name="T14" fmla="*/ 0 w 143"/>
                <a:gd name="T15" fmla="*/ 0 h 126"/>
                <a:gd name="T16" fmla="*/ 0 w 143"/>
                <a:gd name="T17" fmla="*/ 0 h 126"/>
                <a:gd name="T18" fmla="*/ 0 w 143"/>
                <a:gd name="T19" fmla="*/ 0 h 126"/>
                <a:gd name="T20" fmla="*/ 0 w 143"/>
                <a:gd name="T21" fmla="*/ 0 h 126"/>
                <a:gd name="T22" fmla="*/ 0 w 143"/>
                <a:gd name="T23" fmla="*/ 0 h 126"/>
                <a:gd name="T24" fmla="*/ 0 w 143"/>
                <a:gd name="T25" fmla="*/ 0 h 126"/>
                <a:gd name="T26" fmla="*/ 0 w 143"/>
                <a:gd name="T27" fmla="*/ 0 h 126"/>
                <a:gd name="T28" fmla="*/ 0 w 143"/>
                <a:gd name="T29" fmla="*/ 0 h 126"/>
                <a:gd name="T30" fmla="*/ 0 w 143"/>
                <a:gd name="T31" fmla="*/ 0 h 126"/>
                <a:gd name="T32" fmla="*/ 0 w 143"/>
                <a:gd name="T33" fmla="*/ 0 h 126"/>
                <a:gd name="T34" fmla="*/ 0 w 143"/>
                <a:gd name="T35" fmla="*/ 0 h 126"/>
                <a:gd name="T36" fmla="*/ 0 w 143"/>
                <a:gd name="T37" fmla="*/ 0 h 126"/>
                <a:gd name="T38" fmla="*/ 0 w 143"/>
                <a:gd name="T39" fmla="*/ 0 h 126"/>
                <a:gd name="T40" fmla="*/ 0 w 143"/>
                <a:gd name="T41" fmla="*/ 0 h 126"/>
                <a:gd name="T42" fmla="*/ 0 w 143"/>
                <a:gd name="T43" fmla="*/ 0 h 126"/>
                <a:gd name="T44" fmla="*/ 0 w 143"/>
                <a:gd name="T45" fmla="*/ 0 h 126"/>
                <a:gd name="T46" fmla="*/ 0 w 143"/>
                <a:gd name="T47" fmla="*/ 0 h 126"/>
                <a:gd name="T48" fmla="*/ 0 w 143"/>
                <a:gd name="T49" fmla="*/ 0 h 126"/>
                <a:gd name="T50" fmla="*/ 0 w 143"/>
                <a:gd name="T51" fmla="*/ 0 h 126"/>
                <a:gd name="T52" fmla="*/ 0 w 143"/>
                <a:gd name="T53" fmla="*/ 0 h 126"/>
                <a:gd name="T54" fmla="*/ 0 w 143"/>
                <a:gd name="T55" fmla="*/ 0 h 126"/>
                <a:gd name="T56" fmla="*/ 0 w 143"/>
                <a:gd name="T57" fmla="*/ 0 h 126"/>
                <a:gd name="T58" fmla="*/ 0 w 143"/>
                <a:gd name="T59" fmla="*/ 0 h 126"/>
                <a:gd name="T60" fmla="*/ 0 w 143"/>
                <a:gd name="T61" fmla="*/ 0 h 126"/>
                <a:gd name="T62" fmla="*/ 0 w 143"/>
                <a:gd name="T63" fmla="*/ 0 h 126"/>
                <a:gd name="T64" fmla="*/ 0 w 143"/>
                <a:gd name="T65" fmla="*/ 0 h 126"/>
                <a:gd name="T66" fmla="*/ 0 w 143"/>
                <a:gd name="T67" fmla="*/ 0 h 126"/>
                <a:gd name="T68" fmla="*/ 0 w 143"/>
                <a:gd name="T69" fmla="*/ 0 h 126"/>
                <a:gd name="T70" fmla="*/ 0 w 143"/>
                <a:gd name="T71" fmla="*/ 0 h 126"/>
                <a:gd name="T72" fmla="*/ 0 w 143"/>
                <a:gd name="T73" fmla="*/ 0 h 126"/>
                <a:gd name="T74" fmla="*/ 0 w 143"/>
                <a:gd name="T75" fmla="*/ 0 h 126"/>
                <a:gd name="T76" fmla="*/ 0 w 143"/>
                <a:gd name="T77" fmla="*/ 0 h 126"/>
                <a:gd name="T78" fmla="*/ 0 w 143"/>
                <a:gd name="T79" fmla="*/ 0 h 126"/>
                <a:gd name="T80" fmla="*/ 0 w 143"/>
                <a:gd name="T81" fmla="*/ 0 h 126"/>
                <a:gd name="T82" fmla="*/ 0 w 143"/>
                <a:gd name="T83" fmla="*/ 0 h 126"/>
                <a:gd name="T84" fmla="*/ 0 w 143"/>
                <a:gd name="T85" fmla="*/ 0 h 126"/>
                <a:gd name="T86" fmla="*/ 0 w 143"/>
                <a:gd name="T87" fmla="*/ 0 h 126"/>
                <a:gd name="T88" fmla="*/ 0 w 143"/>
                <a:gd name="T89" fmla="*/ 0 h 126"/>
                <a:gd name="T90" fmla="*/ 0 w 143"/>
                <a:gd name="T91" fmla="*/ 0 h 126"/>
                <a:gd name="T92" fmla="*/ 0 w 143"/>
                <a:gd name="T93" fmla="*/ 0 h 126"/>
                <a:gd name="T94" fmla="*/ 0 w 143"/>
                <a:gd name="T95" fmla="*/ 0 h 126"/>
                <a:gd name="T96" fmla="*/ 0 w 143"/>
                <a:gd name="T97" fmla="*/ 0 h 126"/>
                <a:gd name="T98" fmla="*/ 0 w 143"/>
                <a:gd name="T99" fmla="*/ 0 h 12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43"/>
                <a:gd name="T151" fmla="*/ 0 h 126"/>
                <a:gd name="T152" fmla="*/ 143 w 143"/>
                <a:gd name="T153" fmla="*/ 126 h 12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43" h="126">
                  <a:moveTo>
                    <a:pt x="48" y="4"/>
                  </a:moveTo>
                  <a:lnTo>
                    <a:pt x="45" y="13"/>
                  </a:lnTo>
                  <a:lnTo>
                    <a:pt x="40" y="24"/>
                  </a:lnTo>
                  <a:lnTo>
                    <a:pt x="37" y="34"/>
                  </a:lnTo>
                  <a:lnTo>
                    <a:pt x="37" y="46"/>
                  </a:lnTo>
                  <a:lnTo>
                    <a:pt x="38" y="51"/>
                  </a:lnTo>
                  <a:lnTo>
                    <a:pt x="38" y="54"/>
                  </a:lnTo>
                  <a:lnTo>
                    <a:pt x="39" y="56"/>
                  </a:lnTo>
                  <a:lnTo>
                    <a:pt x="41" y="58"/>
                  </a:lnTo>
                  <a:lnTo>
                    <a:pt x="50" y="70"/>
                  </a:lnTo>
                  <a:lnTo>
                    <a:pt x="61" y="79"/>
                  </a:lnTo>
                  <a:lnTo>
                    <a:pt x="72" y="87"/>
                  </a:lnTo>
                  <a:lnTo>
                    <a:pt x="85" y="93"/>
                  </a:lnTo>
                  <a:lnTo>
                    <a:pt x="99" y="98"/>
                  </a:lnTo>
                  <a:lnTo>
                    <a:pt x="112" y="100"/>
                  </a:lnTo>
                  <a:lnTo>
                    <a:pt x="127" y="101"/>
                  </a:lnTo>
                  <a:lnTo>
                    <a:pt x="140" y="101"/>
                  </a:lnTo>
                  <a:lnTo>
                    <a:pt x="143" y="106"/>
                  </a:lnTo>
                  <a:lnTo>
                    <a:pt x="142" y="110"/>
                  </a:lnTo>
                  <a:lnTo>
                    <a:pt x="137" y="114"/>
                  </a:lnTo>
                  <a:lnTo>
                    <a:pt x="133" y="116"/>
                  </a:lnTo>
                  <a:lnTo>
                    <a:pt x="128" y="119"/>
                  </a:lnTo>
                  <a:lnTo>
                    <a:pt x="121" y="122"/>
                  </a:lnTo>
                  <a:lnTo>
                    <a:pt x="114" y="124"/>
                  </a:lnTo>
                  <a:lnTo>
                    <a:pt x="106" y="125"/>
                  </a:lnTo>
                  <a:lnTo>
                    <a:pt x="99" y="126"/>
                  </a:lnTo>
                  <a:lnTo>
                    <a:pt x="91" y="126"/>
                  </a:lnTo>
                  <a:lnTo>
                    <a:pt x="83" y="126"/>
                  </a:lnTo>
                  <a:lnTo>
                    <a:pt x="76" y="126"/>
                  </a:lnTo>
                  <a:lnTo>
                    <a:pt x="65" y="124"/>
                  </a:lnTo>
                  <a:lnTo>
                    <a:pt x="55" y="122"/>
                  </a:lnTo>
                  <a:lnTo>
                    <a:pt x="45" y="118"/>
                  </a:lnTo>
                  <a:lnTo>
                    <a:pt x="34" y="114"/>
                  </a:lnTo>
                  <a:lnTo>
                    <a:pt x="25" y="108"/>
                  </a:lnTo>
                  <a:lnTo>
                    <a:pt x="17" y="101"/>
                  </a:lnTo>
                  <a:lnTo>
                    <a:pt x="10" y="92"/>
                  </a:lnTo>
                  <a:lnTo>
                    <a:pt x="3" y="83"/>
                  </a:lnTo>
                  <a:lnTo>
                    <a:pt x="0" y="68"/>
                  </a:lnTo>
                  <a:lnTo>
                    <a:pt x="0" y="51"/>
                  </a:lnTo>
                  <a:lnTo>
                    <a:pt x="3" y="36"/>
                  </a:lnTo>
                  <a:lnTo>
                    <a:pt x="10" y="24"/>
                  </a:lnTo>
                  <a:lnTo>
                    <a:pt x="15" y="20"/>
                  </a:lnTo>
                  <a:lnTo>
                    <a:pt x="18" y="16"/>
                  </a:lnTo>
                  <a:lnTo>
                    <a:pt x="22" y="12"/>
                  </a:lnTo>
                  <a:lnTo>
                    <a:pt x="26" y="9"/>
                  </a:lnTo>
                  <a:lnTo>
                    <a:pt x="30" y="5"/>
                  </a:lnTo>
                  <a:lnTo>
                    <a:pt x="34" y="3"/>
                  </a:lnTo>
                  <a:lnTo>
                    <a:pt x="39" y="1"/>
                  </a:lnTo>
                  <a:lnTo>
                    <a:pt x="45" y="0"/>
                  </a:lnTo>
                  <a:lnTo>
                    <a:pt x="4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49" name="Freeform 904"/>
            <p:cNvSpPr>
              <a:spLocks/>
            </p:cNvSpPr>
            <p:nvPr/>
          </p:nvSpPr>
          <p:spPr bwMode="auto">
            <a:xfrm flipH="1">
              <a:off x="8796" y="1913"/>
              <a:ext cx="23" cy="42"/>
            </a:xfrm>
            <a:custGeom>
              <a:avLst/>
              <a:gdLst>
                <a:gd name="T0" fmla="*/ 0 w 268"/>
                <a:gd name="T1" fmla="*/ 0 h 337"/>
                <a:gd name="T2" fmla="*/ 0 w 268"/>
                <a:gd name="T3" fmla="*/ 0 h 337"/>
                <a:gd name="T4" fmla="*/ 0 w 268"/>
                <a:gd name="T5" fmla="*/ 0 h 337"/>
                <a:gd name="T6" fmla="*/ 0 w 268"/>
                <a:gd name="T7" fmla="*/ 0 h 337"/>
                <a:gd name="T8" fmla="*/ 0 w 268"/>
                <a:gd name="T9" fmla="*/ 0 h 337"/>
                <a:gd name="T10" fmla="*/ 0 w 268"/>
                <a:gd name="T11" fmla="*/ 0 h 337"/>
                <a:gd name="T12" fmla="*/ 0 w 268"/>
                <a:gd name="T13" fmla="*/ 0 h 337"/>
                <a:gd name="T14" fmla="*/ 0 w 268"/>
                <a:gd name="T15" fmla="*/ 0 h 337"/>
                <a:gd name="T16" fmla="*/ 0 w 268"/>
                <a:gd name="T17" fmla="*/ 0 h 337"/>
                <a:gd name="T18" fmla="*/ 0 w 268"/>
                <a:gd name="T19" fmla="*/ 0 h 337"/>
                <a:gd name="T20" fmla="*/ 0 w 268"/>
                <a:gd name="T21" fmla="*/ 0 h 337"/>
                <a:gd name="T22" fmla="*/ 0 w 268"/>
                <a:gd name="T23" fmla="*/ 0 h 337"/>
                <a:gd name="T24" fmla="*/ 0 w 268"/>
                <a:gd name="T25" fmla="*/ 0 h 337"/>
                <a:gd name="T26" fmla="*/ 0 w 268"/>
                <a:gd name="T27" fmla="*/ 0 h 337"/>
                <a:gd name="T28" fmla="*/ 0 w 268"/>
                <a:gd name="T29" fmla="*/ 0 h 337"/>
                <a:gd name="T30" fmla="*/ 0 w 268"/>
                <a:gd name="T31" fmla="*/ 0 h 337"/>
                <a:gd name="T32" fmla="*/ 0 w 268"/>
                <a:gd name="T33" fmla="*/ 0 h 337"/>
                <a:gd name="T34" fmla="*/ 0 w 268"/>
                <a:gd name="T35" fmla="*/ 0 h 337"/>
                <a:gd name="T36" fmla="*/ 0 w 268"/>
                <a:gd name="T37" fmla="*/ 0 h 337"/>
                <a:gd name="T38" fmla="*/ 0 w 268"/>
                <a:gd name="T39" fmla="*/ 0 h 337"/>
                <a:gd name="T40" fmla="*/ 0 w 268"/>
                <a:gd name="T41" fmla="*/ 0 h 337"/>
                <a:gd name="T42" fmla="*/ 0 w 268"/>
                <a:gd name="T43" fmla="*/ 0 h 337"/>
                <a:gd name="T44" fmla="*/ 0 w 268"/>
                <a:gd name="T45" fmla="*/ 0 h 337"/>
                <a:gd name="T46" fmla="*/ 0 w 268"/>
                <a:gd name="T47" fmla="*/ 0 h 337"/>
                <a:gd name="T48" fmla="*/ 0 w 268"/>
                <a:gd name="T49" fmla="*/ 0 h 337"/>
                <a:gd name="T50" fmla="*/ 0 w 268"/>
                <a:gd name="T51" fmla="*/ 0 h 337"/>
                <a:gd name="T52" fmla="*/ 0 w 268"/>
                <a:gd name="T53" fmla="*/ 0 h 337"/>
                <a:gd name="T54" fmla="*/ 0 w 268"/>
                <a:gd name="T55" fmla="*/ 0 h 337"/>
                <a:gd name="T56" fmla="*/ 0 w 268"/>
                <a:gd name="T57" fmla="*/ 0 h 337"/>
                <a:gd name="T58" fmla="*/ 0 w 268"/>
                <a:gd name="T59" fmla="*/ 0 h 337"/>
                <a:gd name="T60" fmla="*/ 0 w 268"/>
                <a:gd name="T61" fmla="*/ 0 h 337"/>
                <a:gd name="T62" fmla="*/ 0 w 268"/>
                <a:gd name="T63" fmla="*/ 0 h 337"/>
                <a:gd name="T64" fmla="*/ 0 w 268"/>
                <a:gd name="T65" fmla="*/ 0 h 337"/>
                <a:gd name="T66" fmla="*/ 0 w 268"/>
                <a:gd name="T67" fmla="*/ 0 h 337"/>
                <a:gd name="T68" fmla="*/ 0 w 268"/>
                <a:gd name="T69" fmla="*/ 0 h 337"/>
                <a:gd name="T70" fmla="*/ 0 w 268"/>
                <a:gd name="T71" fmla="*/ 0 h 337"/>
                <a:gd name="T72" fmla="*/ 0 w 268"/>
                <a:gd name="T73" fmla="*/ 0 h 337"/>
                <a:gd name="T74" fmla="*/ 0 w 268"/>
                <a:gd name="T75" fmla="*/ 0 h 337"/>
                <a:gd name="T76" fmla="*/ 0 w 268"/>
                <a:gd name="T77" fmla="*/ 0 h 337"/>
                <a:gd name="T78" fmla="*/ 0 w 268"/>
                <a:gd name="T79" fmla="*/ 0 h 33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68"/>
                <a:gd name="T121" fmla="*/ 0 h 337"/>
                <a:gd name="T122" fmla="*/ 268 w 268"/>
                <a:gd name="T123" fmla="*/ 337 h 337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68" h="337">
                  <a:moveTo>
                    <a:pt x="114" y="12"/>
                  </a:moveTo>
                  <a:lnTo>
                    <a:pt x="95" y="35"/>
                  </a:lnTo>
                  <a:lnTo>
                    <a:pt x="81" y="60"/>
                  </a:lnTo>
                  <a:lnTo>
                    <a:pt x="70" y="86"/>
                  </a:lnTo>
                  <a:lnTo>
                    <a:pt x="61" y="113"/>
                  </a:lnTo>
                  <a:lnTo>
                    <a:pt x="55" y="140"/>
                  </a:lnTo>
                  <a:lnTo>
                    <a:pt x="53" y="169"/>
                  </a:lnTo>
                  <a:lnTo>
                    <a:pt x="51" y="199"/>
                  </a:lnTo>
                  <a:lnTo>
                    <a:pt x="53" y="229"/>
                  </a:lnTo>
                  <a:lnTo>
                    <a:pt x="56" y="237"/>
                  </a:lnTo>
                  <a:lnTo>
                    <a:pt x="60" y="245"/>
                  </a:lnTo>
                  <a:lnTo>
                    <a:pt x="63" y="253"/>
                  </a:lnTo>
                  <a:lnTo>
                    <a:pt x="69" y="261"/>
                  </a:lnTo>
                  <a:lnTo>
                    <a:pt x="74" y="268"/>
                  </a:lnTo>
                  <a:lnTo>
                    <a:pt x="81" y="274"/>
                  </a:lnTo>
                  <a:lnTo>
                    <a:pt x="89" y="277"/>
                  </a:lnTo>
                  <a:lnTo>
                    <a:pt x="99" y="280"/>
                  </a:lnTo>
                  <a:lnTo>
                    <a:pt x="117" y="276"/>
                  </a:lnTo>
                  <a:lnTo>
                    <a:pt x="134" y="270"/>
                  </a:lnTo>
                  <a:lnTo>
                    <a:pt x="151" y="261"/>
                  </a:lnTo>
                  <a:lnTo>
                    <a:pt x="166" y="250"/>
                  </a:lnTo>
                  <a:lnTo>
                    <a:pt x="179" y="237"/>
                  </a:lnTo>
                  <a:lnTo>
                    <a:pt x="192" y="223"/>
                  </a:lnTo>
                  <a:lnTo>
                    <a:pt x="204" y="209"/>
                  </a:lnTo>
                  <a:lnTo>
                    <a:pt x="215" y="194"/>
                  </a:lnTo>
                  <a:lnTo>
                    <a:pt x="220" y="186"/>
                  </a:lnTo>
                  <a:lnTo>
                    <a:pt x="224" y="178"/>
                  </a:lnTo>
                  <a:lnTo>
                    <a:pt x="230" y="171"/>
                  </a:lnTo>
                  <a:lnTo>
                    <a:pt x="235" y="163"/>
                  </a:lnTo>
                  <a:lnTo>
                    <a:pt x="240" y="156"/>
                  </a:lnTo>
                  <a:lnTo>
                    <a:pt x="245" y="150"/>
                  </a:lnTo>
                  <a:lnTo>
                    <a:pt x="250" y="141"/>
                  </a:lnTo>
                  <a:lnTo>
                    <a:pt x="253" y="133"/>
                  </a:lnTo>
                  <a:lnTo>
                    <a:pt x="255" y="131"/>
                  </a:lnTo>
                  <a:lnTo>
                    <a:pt x="259" y="130"/>
                  </a:lnTo>
                  <a:lnTo>
                    <a:pt x="262" y="131"/>
                  </a:lnTo>
                  <a:lnTo>
                    <a:pt x="266" y="131"/>
                  </a:lnTo>
                  <a:lnTo>
                    <a:pt x="268" y="135"/>
                  </a:lnTo>
                  <a:lnTo>
                    <a:pt x="246" y="211"/>
                  </a:lnTo>
                  <a:lnTo>
                    <a:pt x="239" y="224"/>
                  </a:lnTo>
                  <a:lnTo>
                    <a:pt x="231" y="238"/>
                  </a:lnTo>
                  <a:lnTo>
                    <a:pt x="224" y="253"/>
                  </a:lnTo>
                  <a:lnTo>
                    <a:pt x="216" y="267"/>
                  </a:lnTo>
                  <a:lnTo>
                    <a:pt x="207" y="281"/>
                  </a:lnTo>
                  <a:lnTo>
                    <a:pt x="197" y="292"/>
                  </a:lnTo>
                  <a:lnTo>
                    <a:pt x="185" y="304"/>
                  </a:lnTo>
                  <a:lnTo>
                    <a:pt x="170" y="312"/>
                  </a:lnTo>
                  <a:lnTo>
                    <a:pt x="159" y="318"/>
                  </a:lnTo>
                  <a:lnTo>
                    <a:pt x="147" y="325"/>
                  </a:lnTo>
                  <a:lnTo>
                    <a:pt x="134" y="329"/>
                  </a:lnTo>
                  <a:lnTo>
                    <a:pt x="122" y="334"/>
                  </a:lnTo>
                  <a:lnTo>
                    <a:pt x="108" y="337"/>
                  </a:lnTo>
                  <a:lnTo>
                    <a:pt x="95" y="337"/>
                  </a:lnTo>
                  <a:lnTo>
                    <a:pt x="81" y="335"/>
                  </a:lnTo>
                  <a:lnTo>
                    <a:pt x="69" y="330"/>
                  </a:lnTo>
                  <a:lnTo>
                    <a:pt x="54" y="322"/>
                  </a:lnTo>
                  <a:lnTo>
                    <a:pt x="41" y="312"/>
                  </a:lnTo>
                  <a:lnTo>
                    <a:pt x="30" y="300"/>
                  </a:lnTo>
                  <a:lnTo>
                    <a:pt x="20" y="288"/>
                  </a:lnTo>
                  <a:lnTo>
                    <a:pt x="12" y="274"/>
                  </a:lnTo>
                  <a:lnTo>
                    <a:pt x="7" y="258"/>
                  </a:lnTo>
                  <a:lnTo>
                    <a:pt x="2" y="243"/>
                  </a:lnTo>
                  <a:lnTo>
                    <a:pt x="0" y="227"/>
                  </a:lnTo>
                  <a:lnTo>
                    <a:pt x="0" y="206"/>
                  </a:lnTo>
                  <a:lnTo>
                    <a:pt x="1" y="186"/>
                  </a:lnTo>
                  <a:lnTo>
                    <a:pt x="4" y="167"/>
                  </a:lnTo>
                  <a:lnTo>
                    <a:pt x="10" y="147"/>
                  </a:lnTo>
                  <a:lnTo>
                    <a:pt x="17" y="129"/>
                  </a:lnTo>
                  <a:lnTo>
                    <a:pt x="24" y="110"/>
                  </a:lnTo>
                  <a:lnTo>
                    <a:pt x="33" y="92"/>
                  </a:lnTo>
                  <a:lnTo>
                    <a:pt x="42" y="75"/>
                  </a:lnTo>
                  <a:lnTo>
                    <a:pt x="50" y="64"/>
                  </a:lnTo>
                  <a:lnTo>
                    <a:pt x="56" y="57"/>
                  </a:lnTo>
                  <a:lnTo>
                    <a:pt x="60" y="52"/>
                  </a:lnTo>
                  <a:lnTo>
                    <a:pt x="65" y="41"/>
                  </a:lnTo>
                  <a:lnTo>
                    <a:pt x="84" y="19"/>
                  </a:lnTo>
                  <a:lnTo>
                    <a:pt x="87" y="17"/>
                  </a:lnTo>
                  <a:lnTo>
                    <a:pt x="94" y="10"/>
                  </a:lnTo>
                  <a:lnTo>
                    <a:pt x="103" y="3"/>
                  </a:lnTo>
                  <a:lnTo>
                    <a:pt x="114" y="0"/>
                  </a:lnTo>
                  <a:lnTo>
                    <a:pt x="114" y="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50" name="Freeform 905"/>
            <p:cNvSpPr>
              <a:spLocks/>
            </p:cNvSpPr>
            <p:nvPr/>
          </p:nvSpPr>
          <p:spPr bwMode="auto">
            <a:xfrm flipH="1">
              <a:off x="8754" y="1914"/>
              <a:ext cx="13" cy="8"/>
            </a:xfrm>
            <a:custGeom>
              <a:avLst/>
              <a:gdLst>
                <a:gd name="T0" fmla="*/ 0 w 142"/>
                <a:gd name="T1" fmla="*/ 0 h 62"/>
                <a:gd name="T2" fmla="*/ 0 w 142"/>
                <a:gd name="T3" fmla="*/ 0 h 62"/>
                <a:gd name="T4" fmla="*/ 0 w 142"/>
                <a:gd name="T5" fmla="*/ 0 h 62"/>
                <a:gd name="T6" fmla="*/ 0 w 142"/>
                <a:gd name="T7" fmla="*/ 0 h 62"/>
                <a:gd name="T8" fmla="*/ 0 w 142"/>
                <a:gd name="T9" fmla="*/ 0 h 62"/>
                <a:gd name="T10" fmla="*/ 0 w 142"/>
                <a:gd name="T11" fmla="*/ 0 h 62"/>
                <a:gd name="T12" fmla="*/ 0 w 142"/>
                <a:gd name="T13" fmla="*/ 0 h 62"/>
                <a:gd name="T14" fmla="*/ 0 w 142"/>
                <a:gd name="T15" fmla="*/ 0 h 62"/>
                <a:gd name="T16" fmla="*/ 0 w 142"/>
                <a:gd name="T17" fmla="*/ 0 h 62"/>
                <a:gd name="T18" fmla="*/ 0 w 142"/>
                <a:gd name="T19" fmla="*/ 0 h 62"/>
                <a:gd name="T20" fmla="*/ 0 w 142"/>
                <a:gd name="T21" fmla="*/ 0 h 62"/>
                <a:gd name="T22" fmla="*/ 0 w 142"/>
                <a:gd name="T23" fmla="*/ 0 h 62"/>
                <a:gd name="T24" fmla="*/ 0 w 142"/>
                <a:gd name="T25" fmla="*/ 0 h 62"/>
                <a:gd name="T26" fmla="*/ 0 w 142"/>
                <a:gd name="T27" fmla="*/ 0 h 62"/>
                <a:gd name="T28" fmla="*/ 0 w 142"/>
                <a:gd name="T29" fmla="*/ 0 h 62"/>
                <a:gd name="T30" fmla="*/ 0 w 142"/>
                <a:gd name="T31" fmla="*/ 0 h 62"/>
                <a:gd name="T32" fmla="*/ 0 w 142"/>
                <a:gd name="T33" fmla="*/ 0 h 62"/>
                <a:gd name="T34" fmla="*/ 0 w 142"/>
                <a:gd name="T35" fmla="*/ 0 h 62"/>
                <a:gd name="T36" fmla="*/ 0 w 142"/>
                <a:gd name="T37" fmla="*/ 0 h 62"/>
                <a:gd name="T38" fmla="*/ 0 w 142"/>
                <a:gd name="T39" fmla="*/ 0 h 62"/>
                <a:gd name="T40" fmla="*/ 0 w 142"/>
                <a:gd name="T41" fmla="*/ 0 h 62"/>
                <a:gd name="T42" fmla="*/ 0 w 142"/>
                <a:gd name="T43" fmla="*/ 0 h 62"/>
                <a:gd name="T44" fmla="*/ 0 w 142"/>
                <a:gd name="T45" fmla="*/ 0 h 62"/>
                <a:gd name="T46" fmla="*/ 0 w 142"/>
                <a:gd name="T47" fmla="*/ 0 h 62"/>
                <a:gd name="T48" fmla="*/ 0 w 142"/>
                <a:gd name="T49" fmla="*/ 0 h 62"/>
                <a:gd name="T50" fmla="*/ 0 w 142"/>
                <a:gd name="T51" fmla="*/ 0 h 62"/>
                <a:gd name="T52" fmla="*/ 0 w 142"/>
                <a:gd name="T53" fmla="*/ 0 h 62"/>
                <a:gd name="T54" fmla="*/ 0 w 142"/>
                <a:gd name="T55" fmla="*/ 0 h 62"/>
                <a:gd name="T56" fmla="*/ 0 w 142"/>
                <a:gd name="T57" fmla="*/ 0 h 62"/>
                <a:gd name="T58" fmla="*/ 0 w 142"/>
                <a:gd name="T59" fmla="*/ 0 h 62"/>
                <a:gd name="T60" fmla="*/ 0 w 142"/>
                <a:gd name="T61" fmla="*/ 0 h 62"/>
                <a:gd name="T62" fmla="*/ 0 w 142"/>
                <a:gd name="T63" fmla="*/ 0 h 62"/>
                <a:gd name="T64" fmla="*/ 0 w 142"/>
                <a:gd name="T65" fmla="*/ 0 h 62"/>
                <a:gd name="T66" fmla="*/ 0 w 142"/>
                <a:gd name="T67" fmla="*/ 0 h 62"/>
                <a:gd name="T68" fmla="*/ 0 w 142"/>
                <a:gd name="T69" fmla="*/ 0 h 62"/>
                <a:gd name="T70" fmla="*/ 0 w 142"/>
                <a:gd name="T71" fmla="*/ 0 h 62"/>
                <a:gd name="T72" fmla="*/ 0 w 142"/>
                <a:gd name="T73" fmla="*/ 0 h 62"/>
                <a:gd name="T74" fmla="*/ 0 w 142"/>
                <a:gd name="T75" fmla="*/ 0 h 62"/>
                <a:gd name="T76" fmla="*/ 0 w 142"/>
                <a:gd name="T77" fmla="*/ 0 h 62"/>
                <a:gd name="T78" fmla="*/ 0 w 142"/>
                <a:gd name="T79" fmla="*/ 0 h 62"/>
                <a:gd name="T80" fmla="*/ 0 w 142"/>
                <a:gd name="T81" fmla="*/ 0 h 62"/>
                <a:gd name="T82" fmla="*/ 0 w 142"/>
                <a:gd name="T83" fmla="*/ 0 h 62"/>
                <a:gd name="T84" fmla="*/ 0 w 142"/>
                <a:gd name="T85" fmla="*/ 0 h 62"/>
                <a:gd name="T86" fmla="*/ 0 w 142"/>
                <a:gd name="T87" fmla="*/ 0 h 62"/>
                <a:gd name="T88" fmla="*/ 0 w 142"/>
                <a:gd name="T89" fmla="*/ 0 h 6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42"/>
                <a:gd name="T136" fmla="*/ 0 h 62"/>
                <a:gd name="T137" fmla="*/ 142 w 142"/>
                <a:gd name="T138" fmla="*/ 62 h 62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42" h="62">
                  <a:moveTo>
                    <a:pt x="138" y="4"/>
                  </a:moveTo>
                  <a:lnTo>
                    <a:pt x="142" y="14"/>
                  </a:lnTo>
                  <a:lnTo>
                    <a:pt x="141" y="23"/>
                  </a:lnTo>
                  <a:lnTo>
                    <a:pt x="137" y="32"/>
                  </a:lnTo>
                  <a:lnTo>
                    <a:pt x="134" y="41"/>
                  </a:lnTo>
                  <a:lnTo>
                    <a:pt x="130" y="46"/>
                  </a:lnTo>
                  <a:lnTo>
                    <a:pt x="126" y="50"/>
                  </a:lnTo>
                  <a:lnTo>
                    <a:pt x="121" y="53"/>
                  </a:lnTo>
                  <a:lnTo>
                    <a:pt x="115" y="54"/>
                  </a:lnTo>
                  <a:lnTo>
                    <a:pt x="110" y="55"/>
                  </a:lnTo>
                  <a:lnTo>
                    <a:pt x="104" y="56"/>
                  </a:lnTo>
                  <a:lnTo>
                    <a:pt x="99" y="59"/>
                  </a:lnTo>
                  <a:lnTo>
                    <a:pt x="93" y="61"/>
                  </a:lnTo>
                  <a:lnTo>
                    <a:pt x="82" y="62"/>
                  </a:lnTo>
                  <a:lnTo>
                    <a:pt x="69" y="62"/>
                  </a:lnTo>
                  <a:lnTo>
                    <a:pt x="58" y="62"/>
                  </a:lnTo>
                  <a:lnTo>
                    <a:pt x="46" y="60"/>
                  </a:lnTo>
                  <a:lnTo>
                    <a:pt x="35" y="57"/>
                  </a:lnTo>
                  <a:lnTo>
                    <a:pt x="24" y="55"/>
                  </a:lnTo>
                  <a:lnTo>
                    <a:pt x="14" y="50"/>
                  </a:lnTo>
                  <a:lnTo>
                    <a:pt x="4" y="46"/>
                  </a:lnTo>
                  <a:lnTo>
                    <a:pt x="2" y="44"/>
                  </a:lnTo>
                  <a:lnTo>
                    <a:pt x="1" y="40"/>
                  </a:lnTo>
                  <a:lnTo>
                    <a:pt x="0" y="38"/>
                  </a:lnTo>
                  <a:lnTo>
                    <a:pt x="1" y="34"/>
                  </a:lnTo>
                  <a:lnTo>
                    <a:pt x="8" y="32"/>
                  </a:lnTo>
                  <a:lnTo>
                    <a:pt x="15" y="33"/>
                  </a:lnTo>
                  <a:lnTo>
                    <a:pt x="22" y="34"/>
                  </a:lnTo>
                  <a:lnTo>
                    <a:pt x="30" y="35"/>
                  </a:lnTo>
                  <a:lnTo>
                    <a:pt x="39" y="37"/>
                  </a:lnTo>
                  <a:lnTo>
                    <a:pt x="48" y="35"/>
                  </a:lnTo>
                  <a:lnTo>
                    <a:pt x="58" y="33"/>
                  </a:lnTo>
                  <a:lnTo>
                    <a:pt x="66" y="31"/>
                  </a:lnTo>
                  <a:lnTo>
                    <a:pt x="74" y="29"/>
                  </a:lnTo>
                  <a:lnTo>
                    <a:pt x="83" y="25"/>
                  </a:lnTo>
                  <a:lnTo>
                    <a:pt x="91" y="22"/>
                  </a:lnTo>
                  <a:lnTo>
                    <a:pt x="99" y="18"/>
                  </a:lnTo>
                  <a:lnTo>
                    <a:pt x="103" y="14"/>
                  </a:lnTo>
                  <a:lnTo>
                    <a:pt x="107" y="9"/>
                  </a:lnTo>
                  <a:lnTo>
                    <a:pt x="112" y="4"/>
                  </a:lnTo>
                  <a:lnTo>
                    <a:pt x="116" y="2"/>
                  </a:lnTo>
                  <a:lnTo>
                    <a:pt x="122" y="0"/>
                  </a:lnTo>
                  <a:lnTo>
                    <a:pt x="128" y="0"/>
                  </a:lnTo>
                  <a:lnTo>
                    <a:pt x="133" y="1"/>
                  </a:lnTo>
                  <a:lnTo>
                    <a:pt x="13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51" name="Freeform 906"/>
            <p:cNvSpPr>
              <a:spLocks/>
            </p:cNvSpPr>
            <p:nvPr/>
          </p:nvSpPr>
          <p:spPr bwMode="auto">
            <a:xfrm flipH="1">
              <a:off x="8747" y="1922"/>
              <a:ext cx="19" cy="33"/>
            </a:xfrm>
            <a:custGeom>
              <a:avLst/>
              <a:gdLst>
                <a:gd name="T0" fmla="*/ 0 w 227"/>
                <a:gd name="T1" fmla="*/ 0 h 269"/>
                <a:gd name="T2" fmla="*/ 0 w 227"/>
                <a:gd name="T3" fmla="*/ 0 h 269"/>
                <a:gd name="T4" fmla="*/ 0 w 227"/>
                <a:gd name="T5" fmla="*/ 0 h 269"/>
                <a:gd name="T6" fmla="*/ 0 w 227"/>
                <a:gd name="T7" fmla="*/ 0 h 269"/>
                <a:gd name="T8" fmla="*/ 0 w 227"/>
                <a:gd name="T9" fmla="*/ 0 h 269"/>
                <a:gd name="T10" fmla="*/ 0 w 227"/>
                <a:gd name="T11" fmla="*/ 0 h 269"/>
                <a:gd name="T12" fmla="*/ 0 w 227"/>
                <a:gd name="T13" fmla="*/ 0 h 269"/>
                <a:gd name="T14" fmla="*/ 0 w 227"/>
                <a:gd name="T15" fmla="*/ 0 h 269"/>
                <a:gd name="T16" fmla="*/ 0 w 227"/>
                <a:gd name="T17" fmla="*/ 0 h 269"/>
                <a:gd name="T18" fmla="*/ 0 w 227"/>
                <a:gd name="T19" fmla="*/ 0 h 269"/>
                <a:gd name="T20" fmla="*/ 0 w 227"/>
                <a:gd name="T21" fmla="*/ 0 h 269"/>
                <a:gd name="T22" fmla="*/ 0 w 227"/>
                <a:gd name="T23" fmla="*/ 0 h 269"/>
                <a:gd name="T24" fmla="*/ 0 w 227"/>
                <a:gd name="T25" fmla="*/ 0 h 269"/>
                <a:gd name="T26" fmla="*/ 0 w 227"/>
                <a:gd name="T27" fmla="*/ 0 h 269"/>
                <a:gd name="T28" fmla="*/ 0 w 227"/>
                <a:gd name="T29" fmla="*/ 0 h 269"/>
                <a:gd name="T30" fmla="*/ 0 w 227"/>
                <a:gd name="T31" fmla="*/ 0 h 269"/>
                <a:gd name="T32" fmla="*/ 0 w 227"/>
                <a:gd name="T33" fmla="*/ 0 h 269"/>
                <a:gd name="T34" fmla="*/ 0 w 227"/>
                <a:gd name="T35" fmla="*/ 0 h 269"/>
                <a:gd name="T36" fmla="*/ 0 w 227"/>
                <a:gd name="T37" fmla="*/ 0 h 269"/>
                <a:gd name="T38" fmla="*/ 0 w 227"/>
                <a:gd name="T39" fmla="*/ 0 h 269"/>
                <a:gd name="T40" fmla="*/ 0 w 227"/>
                <a:gd name="T41" fmla="*/ 0 h 269"/>
                <a:gd name="T42" fmla="*/ 0 w 227"/>
                <a:gd name="T43" fmla="*/ 0 h 269"/>
                <a:gd name="T44" fmla="*/ 0 w 227"/>
                <a:gd name="T45" fmla="*/ 0 h 269"/>
                <a:gd name="T46" fmla="*/ 0 w 227"/>
                <a:gd name="T47" fmla="*/ 0 h 269"/>
                <a:gd name="T48" fmla="*/ 0 w 227"/>
                <a:gd name="T49" fmla="*/ 0 h 269"/>
                <a:gd name="T50" fmla="*/ 0 w 227"/>
                <a:gd name="T51" fmla="*/ 0 h 269"/>
                <a:gd name="T52" fmla="*/ 0 w 227"/>
                <a:gd name="T53" fmla="*/ 0 h 269"/>
                <a:gd name="T54" fmla="*/ 0 w 227"/>
                <a:gd name="T55" fmla="*/ 0 h 269"/>
                <a:gd name="T56" fmla="*/ 0 w 227"/>
                <a:gd name="T57" fmla="*/ 0 h 269"/>
                <a:gd name="T58" fmla="*/ 0 w 227"/>
                <a:gd name="T59" fmla="*/ 0 h 269"/>
                <a:gd name="T60" fmla="*/ 0 w 227"/>
                <a:gd name="T61" fmla="*/ 0 h 269"/>
                <a:gd name="T62" fmla="*/ 0 w 227"/>
                <a:gd name="T63" fmla="*/ 0 h 269"/>
                <a:gd name="T64" fmla="*/ 0 w 227"/>
                <a:gd name="T65" fmla="*/ 0 h 269"/>
                <a:gd name="T66" fmla="*/ 0 w 227"/>
                <a:gd name="T67" fmla="*/ 0 h 26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27"/>
                <a:gd name="T103" fmla="*/ 0 h 269"/>
                <a:gd name="T104" fmla="*/ 227 w 227"/>
                <a:gd name="T105" fmla="*/ 269 h 269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27" h="269">
                  <a:moveTo>
                    <a:pt x="154" y="11"/>
                  </a:moveTo>
                  <a:lnTo>
                    <a:pt x="158" y="21"/>
                  </a:lnTo>
                  <a:lnTo>
                    <a:pt x="165" y="31"/>
                  </a:lnTo>
                  <a:lnTo>
                    <a:pt x="173" y="39"/>
                  </a:lnTo>
                  <a:lnTo>
                    <a:pt x="181" y="48"/>
                  </a:lnTo>
                  <a:lnTo>
                    <a:pt x="195" y="72"/>
                  </a:lnTo>
                  <a:lnTo>
                    <a:pt x="206" y="97"/>
                  </a:lnTo>
                  <a:lnTo>
                    <a:pt x="216" y="124"/>
                  </a:lnTo>
                  <a:lnTo>
                    <a:pt x="222" y="152"/>
                  </a:lnTo>
                  <a:lnTo>
                    <a:pt x="226" y="180"/>
                  </a:lnTo>
                  <a:lnTo>
                    <a:pt x="227" y="209"/>
                  </a:lnTo>
                  <a:lnTo>
                    <a:pt x="225" y="238"/>
                  </a:lnTo>
                  <a:lnTo>
                    <a:pt x="218" y="267"/>
                  </a:lnTo>
                  <a:lnTo>
                    <a:pt x="215" y="268"/>
                  </a:lnTo>
                  <a:lnTo>
                    <a:pt x="213" y="269"/>
                  </a:lnTo>
                  <a:lnTo>
                    <a:pt x="212" y="269"/>
                  </a:lnTo>
                  <a:lnTo>
                    <a:pt x="210" y="268"/>
                  </a:lnTo>
                  <a:lnTo>
                    <a:pt x="207" y="260"/>
                  </a:lnTo>
                  <a:lnTo>
                    <a:pt x="207" y="252"/>
                  </a:lnTo>
                  <a:lnTo>
                    <a:pt x="208" y="243"/>
                  </a:lnTo>
                  <a:lnTo>
                    <a:pt x="208" y="233"/>
                  </a:lnTo>
                  <a:lnTo>
                    <a:pt x="206" y="210"/>
                  </a:lnTo>
                  <a:lnTo>
                    <a:pt x="202" y="187"/>
                  </a:lnTo>
                  <a:lnTo>
                    <a:pt x="196" y="165"/>
                  </a:lnTo>
                  <a:lnTo>
                    <a:pt x="189" y="144"/>
                  </a:lnTo>
                  <a:lnTo>
                    <a:pt x="180" y="123"/>
                  </a:lnTo>
                  <a:lnTo>
                    <a:pt x="168" y="103"/>
                  </a:lnTo>
                  <a:lnTo>
                    <a:pt x="155" y="84"/>
                  </a:lnTo>
                  <a:lnTo>
                    <a:pt x="139" y="66"/>
                  </a:lnTo>
                  <a:lnTo>
                    <a:pt x="135" y="68"/>
                  </a:lnTo>
                  <a:lnTo>
                    <a:pt x="130" y="69"/>
                  </a:lnTo>
                  <a:lnTo>
                    <a:pt x="125" y="71"/>
                  </a:lnTo>
                  <a:lnTo>
                    <a:pt x="121" y="73"/>
                  </a:lnTo>
                  <a:lnTo>
                    <a:pt x="116" y="74"/>
                  </a:lnTo>
                  <a:lnTo>
                    <a:pt x="112" y="76"/>
                  </a:lnTo>
                  <a:lnTo>
                    <a:pt x="107" y="77"/>
                  </a:lnTo>
                  <a:lnTo>
                    <a:pt x="102" y="77"/>
                  </a:lnTo>
                  <a:lnTo>
                    <a:pt x="90" y="80"/>
                  </a:lnTo>
                  <a:lnTo>
                    <a:pt x="77" y="81"/>
                  </a:lnTo>
                  <a:lnTo>
                    <a:pt x="63" y="83"/>
                  </a:lnTo>
                  <a:lnTo>
                    <a:pt x="51" y="81"/>
                  </a:lnTo>
                  <a:lnTo>
                    <a:pt x="37" y="79"/>
                  </a:lnTo>
                  <a:lnTo>
                    <a:pt x="24" y="76"/>
                  </a:lnTo>
                  <a:lnTo>
                    <a:pt x="13" y="71"/>
                  </a:lnTo>
                  <a:lnTo>
                    <a:pt x="1" y="65"/>
                  </a:lnTo>
                  <a:lnTo>
                    <a:pt x="0" y="63"/>
                  </a:lnTo>
                  <a:lnTo>
                    <a:pt x="0" y="61"/>
                  </a:lnTo>
                  <a:lnTo>
                    <a:pt x="1" y="58"/>
                  </a:lnTo>
                  <a:lnTo>
                    <a:pt x="1" y="56"/>
                  </a:lnTo>
                  <a:lnTo>
                    <a:pt x="8" y="55"/>
                  </a:lnTo>
                  <a:lnTo>
                    <a:pt x="15" y="56"/>
                  </a:lnTo>
                  <a:lnTo>
                    <a:pt x="22" y="56"/>
                  </a:lnTo>
                  <a:lnTo>
                    <a:pt x="29" y="57"/>
                  </a:lnTo>
                  <a:lnTo>
                    <a:pt x="36" y="59"/>
                  </a:lnTo>
                  <a:lnTo>
                    <a:pt x="42" y="59"/>
                  </a:lnTo>
                  <a:lnTo>
                    <a:pt x="49" y="61"/>
                  </a:lnTo>
                  <a:lnTo>
                    <a:pt x="56" y="59"/>
                  </a:lnTo>
                  <a:lnTo>
                    <a:pt x="69" y="58"/>
                  </a:lnTo>
                  <a:lnTo>
                    <a:pt x="82" y="55"/>
                  </a:lnTo>
                  <a:lnTo>
                    <a:pt x="94" y="49"/>
                  </a:lnTo>
                  <a:lnTo>
                    <a:pt x="105" y="42"/>
                  </a:lnTo>
                  <a:lnTo>
                    <a:pt x="115" y="33"/>
                  </a:lnTo>
                  <a:lnTo>
                    <a:pt x="124" y="24"/>
                  </a:lnTo>
                  <a:lnTo>
                    <a:pt x="132" y="12"/>
                  </a:lnTo>
                  <a:lnTo>
                    <a:pt x="139" y="1"/>
                  </a:lnTo>
                  <a:lnTo>
                    <a:pt x="144" y="0"/>
                  </a:lnTo>
                  <a:lnTo>
                    <a:pt x="149" y="2"/>
                  </a:lnTo>
                  <a:lnTo>
                    <a:pt x="152" y="6"/>
                  </a:lnTo>
                  <a:lnTo>
                    <a:pt x="154" y="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52" name="Freeform 907"/>
            <p:cNvSpPr>
              <a:spLocks/>
            </p:cNvSpPr>
            <p:nvPr/>
          </p:nvSpPr>
          <p:spPr bwMode="auto">
            <a:xfrm flipH="1">
              <a:off x="8774" y="1923"/>
              <a:ext cx="7" cy="35"/>
            </a:xfrm>
            <a:custGeom>
              <a:avLst/>
              <a:gdLst>
                <a:gd name="T0" fmla="*/ 0 w 83"/>
                <a:gd name="T1" fmla="*/ 0 h 289"/>
                <a:gd name="T2" fmla="*/ 0 w 83"/>
                <a:gd name="T3" fmla="*/ 0 h 289"/>
                <a:gd name="T4" fmla="*/ 0 w 83"/>
                <a:gd name="T5" fmla="*/ 0 h 289"/>
                <a:gd name="T6" fmla="*/ 0 w 83"/>
                <a:gd name="T7" fmla="*/ 0 h 289"/>
                <a:gd name="T8" fmla="*/ 0 w 83"/>
                <a:gd name="T9" fmla="*/ 0 h 289"/>
                <a:gd name="T10" fmla="*/ 0 w 83"/>
                <a:gd name="T11" fmla="*/ 0 h 289"/>
                <a:gd name="T12" fmla="*/ 0 w 83"/>
                <a:gd name="T13" fmla="*/ 0 h 289"/>
                <a:gd name="T14" fmla="*/ 0 w 83"/>
                <a:gd name="T15" fmla="*/ 0 h 289"/>
                <a:gd name="T16" fmla="*/ 0 w 83"/>
                <a:gd name="T17" fmla="*/ 0 h 289"/>
                <a:gd name="T18" fmla="*/ 0 w 83"/>
                <a:gd name="T19" fmla="*/ 0 h 289"/>
                <a:gd name="T20" fmla="*/ 0 w 83"/>
                <a:gd name="T21" fmla="*/ 0 h 289"/>
                <a:gd name="T22" fmla="*/ 0 w 83"/>
                <a:gd name="T23" fmla="*/ 0 h 289"/>
                <a:gd name="T24" fmla="*/ 0 w 83"/>
                <a:gd name="T25" fmla="*/ 0 h 289"/>
                <a:gd name="T26" fmla="*/ 0 w 83"/>
                <a:gd name="T27" fmla="*/ 0 h 289"/>
                <a:gd name="T28" fmla="*/ 0 w 83"/>
                <a:gd name="T29" fmla="*/ 0 h 289"/>
                <a:gd name="T30" fmla="*/ 0 w 83"/>
                <a:gd name="T31" fmla="*/ 0 h 289"/>
                <a:gd name="T32" fmla="*/ 0 w 83"/>
                <a:gd name="T33" fmla="*/ 0 h 289"/>
                <a:gd name="T34" fmla="*/ 0 w 83"/>
                <a:gd name="T35" fmla="*/ 0 h 289"/>
                <a:gd name="T36" fmla="*/ 0 w 83"/>
                <a:gd name="T37" fmla="*/ 0 h 289"/>
                <a:gd name="T38" fmla="*/ 0 w 83"/>
                <a:gd name="T39" fmla="*/ 0 h 289"/>
                <a:gd name="T40" fmla="*/ 0 w 83"/>
                <a:gd name="T41" fmla="*/ 0 h 289"/>
                <a:gd name="T42" fmla="*/ 0 w 83"/>
                <a:gd name="T43" fmla="*/ 0 h 289"/>
                <a:gd name="T44" fmla="*/ 0 w 83"/>
                <a:gd name="T45" fmla="*/ 0 h 289"/>
                <a:gd name="T46" fmla="*/ 0 w 83"/>
                <a:gd name="T47" fmla="*/ 0 h 289"/>
                <a:gd name="T48" fmla="*/ 0 w 83"/>
                <a:gd name="T49" fmla="*/ 0 h 289"/>
                <a:gd name="T50" fmla="*/ 0 w 83"/>
                <a:gd name="T51" fmla="*/ 0 h 289"/>
                <a:gd name="T52" fmla="*/ 0 w 83"/>
                <a:gd name="T53" fmla="*/ 0 h 289"/>
                <a:gd name="T54" fmla="*/ 0 w 83"/>
                <a:gd name="T55" fmla="*/ 0 h 289"/>
                <a:gd name="T56" fmla="*/ 0 w 83"/>
                <a:gd name="T57" fmla="*/ 0 h 289"/>
                <a:gd name="T58" fmla="*/ 0 w 83"/>
                <a:gd name="T59" fmla="*/ 0 h 289"/>
                <a:gd name="T60" fmla="*/ 0 w 83"/>
                <a:gd name="T61" fmla="*/ 0 h 289"/>
                <a:gd name="T62" fmla="*/ 0 w 83"/>
                <a:gd name="T63" fmla="*/ 0 h 289"/>
                <a:gd name="T64" fmla="*/ 0 w 83"/>
                <a:gd name="T65" fmla="*/ 0 h 289"/>
                <a:gd name="T66" fmla="*/ 0 w 83"/>
                <a:gd name="T67" fmla="*/ 0 h 289"/>
                <a:gd name="T68" fmla="*/ 0 w 83"/>
                <a:gd name="T69" fmla="*/ 0 h 289"/>
                <a:gd name="T70" fmla="*/ 0 w 83"/>
                <a:gd name="T71" fmla="*/ 0 h 289"/>
                <a:gd name="T72" fmla="*/ 0 w 83"/>
                <a:gd name="T73" fmla="*/ 0 h 289"/>
                <a:gd name="T74" fmla="*/ 0 w 83"/>
                <a:gd name="T75" fmla="*/ 0 h 289"/>
                <a:gd name="T76" fmla="*/ 0 w 83"/>
                <a:gd name="T77" fmla="*/ 0 h 289"/>
                <a:gd name="T78" fmla="*/ 0 w 83"/>
                <a:gd name="T79" fmla="*/ 0 h 289"/>
                <a:gd name="T80" fmla="*/ 0 w 83"/>
                <a:gd name="T81" fmla="*/ 0 h 289"/>
                <a:gd name="T82" fmla="*/ 0 w 83"/>
                <a:gd name="T83" fmla="*/ 0 h 289"/>
                <a:gd name="T84" fmla="*/ 0 w 83"/>
                <a:gd name="T85" fmla="*/ 0 h 289"/>
                <a:gd name="T86" fmla="*/ 0 w 83"/>
                <a:gd name="T87" fmla="*/ 0 h 289"/>
                <a:gd name="T88" fmla="*/ 0 w 83"/>
                <a:gd name="T89" fmla="*/ 0 h 289"/>
                <a:gd name="T90" fmla="*/ 0 w 83"/>
                <a:gd name="T91" fmla="*/ 0 h 289"/>
                <a:gd name="T92" fmla="*/ 0 w 83"/>
                <a:gd name="T93" fmla="*/ 0 h 289"/>
                <a:gd name="T94" fmla="*/ 0 w 83"/>
                <a:gd name="T95" fmla="*/ 0 h 289"/>
                <a:gd name="T96" fmla="*/ 0 w 83"/>
                <a:gd name="T97" fmla="*/ 0 h 289"/>
                <a:gd name="T98" fmla="*/ 0 w 83"/>
                <a:gd name="T99" fmla="*/ 0 h 289"/>
                <a:gd name="T100" fmla="*/ 0 w 83"/>
                <a:gd name="T101" fmla="*/ 0 h 289"/>
                <a:gd name="T102" fmla="*/ 0 w 83"/>
                <a:gd name="T103" fmla="*/ 0 h 289"/>
                <a:gd name="T104" fmla="*/ 0 w 83"/>
                <a:gd name="T105" fmla="*/ 0 h 289"/>
                <a:gd name="T106" fmla="*/ 0 w 83"/>
                <a:gd name="T107" fmla="*/ 0 h 289"/>
                <a:gd name="T108" fmla="*/ 0 w 83"/>
                <a:gd name="T109" fmla="*/ 0 h 289"/>
                <a:gd name="T110" fmla="*/ 0 w 83"/>
                <a:gd name="T111" fmla="*/ 0 h 289"/>
                <a:gd name="T112" fmla="*/ 0 w 83"/>
                <a:gd name="T113" fmla="*/ 0 h 289"/>
                <a:gd name="T114" fmla="*/ 0 w 83"/>
                <a:gd name="T115" fmla="*/ 0 h 289"/>
                <a:gd name="T116" fmla="*/ 0 w 83"/>
                <a:gd name="T117" fmla="*/ 0 h 289"/>
                <a:gd name="T118" fmla="*/ 0 w 83"/>
                <a:gd name="T119" fmla="*/ 0 h 289"/>
                <a:gd name="T120" fmla="*/ 0 w 83"/>
                <a:gd name="T121" fmla="*/ 0 h 289"/>
                <a:gd name="T122" fmla="*/ 0 w 83"/>
                <a:gd name="T123" fmla="*/ 0 h 289"/>
                <a:gd name="T124" fmla="*/ 0 w 83"/>
                <a:gd name="T125" fmla="*/ 0 h 289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83"/>
                <a:gd name="T190" fmla="*/ 0 h 289"/>
                <a:gd name="T191" fmla="*/ 83 w 83"/>
                <a:gd name="T192" fmla="*/ 289 h 289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83" h="289">
                  <a:moveTo>
                    <a:pt x="35" y="25"/>
                  </a:moveTo>
                  <a:lnTo>
                    <a:pt x="40" y="23"/>
                  </a:lnTo>
                  <a:lnTo>
                    <a:pt x="43" y="22"/>
                  </a:lnTo>
                  <a:lnTo>
                    <a:pt x="48" y="20"/>
                  </a:lnTo>
                  <a:lnTo>
                    <a:pt x="53" y="19"/>
                  </a:lnTo>
                  <a:lnTo>
                    <a:pt x="57" y="18"/>
                  </a:lnTo>
                  <a:lnTo>
                    <a:pt x="62" y="18"/>
                  </a:lnTo>
                  <a:lnTo>
                    <a:pt x="66" y="19"/>
                  </a:lnTo>
                  <a:lnTo>
                    <a:pt x="71" y="20"/>
                  </a:lnTo>
                  <a:lnTo>
                    <a:pt x="78" y="27"/>
                  </a:lnTo>
                  <a:lnTo>
                    <a:pt x="81" y="37"/>
                  </a:lnTo>
                  <a:lnTo>
                    <a:pt x="83" y="46"/>
                  </a:lnTo>
                  <a:lnTo>
                    <a:pt x="83" y="55"/>
                  </a:lnTo>
                  <a:lnTo>
                    <a:pt x="80" y="63"/>
                  </a:lnTo>
                  <a:lnTo>
                    <a:pt x="73" y="68"/>
                  </a:lnTo>
                  <a:lnTo>
                    <a:pt x="66" y="69"/>
                  </a:lnTo>
                  <a:lnTo>
                    <a:pt x="57" y="69"/>
                  </a:lnTo>
                  <a:lnTo>
                    <a:pt x="48" y="68"/>
                  </a:lnTo>
                  <a:lnTo>
                    <a:pt x="40" y="64"/>
                  </a:lnTo>
                  <a:lnTo>
                    <a:pt x="33" y="64"/>
                  </a:lnTo>
                  <a:lnTo>
                    <a:pt x="28" y="74"/>
                  </a:lnTo>
                  <a:lnTo>
                    <a:pt x="30" y="90"/>
                  </a:lnTo>
                  <a:lnTo>
                    <a:pt x="34" y="88"/>
                  </a:lnTo>
                  <a:lnTo>
                    <a:pt x="40" y="86"/>
                  </a:lnTo>
                  <a:lnTo>
                    <a:pt x="46" y="84"/>
                  </a:lnTo>
                  <a:lnTo>
                    <a:pt x="51" y="83"/>
                  </a:lnTo>
                  <a:lnTo>
                    <a:pt x="57" y="83"/>
                  </a:lnTo>
                  <a:lnTo>
                    <a:pt x="63" y="83"/>
                  </a:lnTo>
                  <a:lnTo>
                    <a:pt x="69" y="85"/>
                  </a:lnTo>
                  <a:lnTo>
                    <a:pt x="73" y="88"/>
                  </a:lnTo>
                  <a:lnTo>
                    <a:pt x="79" y="93"/>
                  </a:lnTo>
                  <a:lnTo>
                    <a:pt x="81" y="98"/>
                  </a:lnTo>
                  <a:lnTo>
                    <a:pt x="83" y="105"/>
                  </a:lnTo>
                  <a:lnTo>
                    <a:pt x="81" y="112"/>
                  </a:lnTo>
                  <a:lnTo>
                    <a:pt x="78" y="121"/>
                  </a:lnTo>
                  <a:lnTo>
                    <a:pt x="72" y="128"/>
                  </a:lnTo>
                  <a:lnTo>
                    <a:pt x="65" y="133"/>
                  </a:lnTo>
                  <a:lnTo>
                    <a:pt x="56" y="137"/>
                  </a:lnTo>
                  <a:lnTo>
                    <a:pt x="48" y="136"/>
                  </a:lnTo>
                  <a:lnTo>
                    <a:pt x="41" y="132"/>
                  </a:lnTo>
                  <a:lnTo>
                    <a:pt x="33" y="129"/>
                  </a:lnTo>
                  <a:lnTo>
                    <a:pt x="26" y="125"/>
                  </a:lnTo>
                  <a:lnTo>
                    <a:pt x="24" y="132"/>
                  </a:lnTo>
                  <a:lnTo>
                    <a:pt x="23" y="139"/>
                  </a:lnTo>
                  <a:lnTo>
                    <a:pt x="24" y="146"/>
                  </a:lnTo>
                  <a:lnTo>
                    <a:pt x="26" y="153"/>
                  </a:lnTo>
                  <a:lnTo>
                    <a:pt x="33" y="150"/>
                  </a:lnTo>
                  <a:lnTo>
                    <a:pt x="40" y="146"/>
                  </a:lnTo>
                  <a:lnTo>
                    <a:pt x="48" y="144"/>
                  </a:lnTo>
                  <a:lnTo>
                    <a:pt x="56" y="145"/>
                  </a:lnTo>
                  <a:lnTo>
                    <a:pt x="63" y="148"/>
                  </a:lnTo>
                  <a:lnTo>
                    <a:pt x="69" y="153"/>
                  </a:lnTo>
                  <a:lnTo>
                    <a:pt x="73" y="159"/>
                  </a:lnTo>
                  <a:lnTo>
                    <a:pt x="76" y="167"/>
                  </a:lnTo>
                  <a:lnTo>
                    <a:pt x="74" y="175"/>
                  </a:lnTo>
                  <a:lnTo>
                    <a:pt x="71" y="182"/>
                  </a:lnTo>
                  <a:lnTo>
                    <a:pt x="66" y="188"/>
                  </a:lnTo>
                  <a:lnTo>
                    <a:pt x="58" y="191"/>
                  </a:lnTo>
                  <a:lnTo>
                    <a:pt x="57" y="191"/>
                  </a:lnTo>
                  <a:lnTo>
                    <a:pt x="56" y="191"/>
                  </a:lnTo>
                  <a:lnTo>
                    <a:pt x="56" y="192"/>
                  </a:lnTo>
                  <a:lnTo>
                    <a:pt x="62" y="196"/>
                  </a:lnTo>
                  <a:lnTo>
                    <a:pt x="68" y="200"/>
                  </a:lnTo>
                  <a:lnTo>
                    <a:pt x="72" y="206"/>
                  </a:lnTo>
                  <a:lnTo>
                    <a:pt x="74" y="213"/>
                  </a:lnTo>
                  <a:lnTo>
                    <a:pt x="74" y="220"/>
                  </a:lnTo>
                  <a:lnTo>
                    <a:pt x="73" y="226"/>
                  </a:lnTo>
                  <a:lnTo>
                    <a:pt x="70" y="230"/>
                  </a:lnTo>
                  <a:lnTo>
                    <a:pt x="64" y="236"/>
                  </a:lnTo>
                  <a:lnTo>
                    <a:pt x="59" y="237"/>
                  </a:lnTo>
                  <a:lnTo>
                    <a:pt x="54" y="238"/>
                  </a:lnTo>
                  <a:lnTo>
                    <a:pt x="46" y="237"/>
                  </a:lnTo>
                  <a:lnTo>
                    <a:pt x="38" y="237"/>
                  </a:lnTo>
                  <a:lnTo>
                    <a:pt x="31" y="239"/>
                  </a:lnTo>
                  <a:lnTo>
                    <a:pt x="25" y="242"/>
                  </a:lnTo>
                  <a:lnTo>
                    <a:pt x="23" y="249"/>
                  </a:lnTo>
                  <a:lnTo>
                    <a:pt x="23" y="259"/>
                  </a:lnTo>
                  <a:lnTo>
                    <a:pt x="27" y="264"/>
                  </a:lnTo>
                  <a:lnTo>
                    <a:pt x="34" y="268"/>
                  </a:lnTo>
                  <a:lnTo>
                    <a:pt x="41" y="269"/>
                  </a:lnTo>
                  <a:lnTo>
                    <a:pt x="48" y="267"/>
                  </a:lnTo>
                  <a:lnTo>
                    <a:pt x="50" y="266"/>
                  </a:lnTo>
                  <a:lnTo>
                    <a:pt x="54" y="265"/>
                  </a:lnTo>
                  <a:lnTo>
                    <a:pt x="57" y="264"/>
                  </a:lnTo>
                  <a:lnTo>
                    <a:pt x="61" y="264"/>
                  </a:lnTo>
                  <a:lnTo>
                    <a:pt x="62" y="267"/>
                  </a:lnTo>
                  <a:lnTo>
                    <a:pt x="63" y="271"/>
                  </a:lnTo>
                  <a:lnTo>
                    <a:pt x="63" y="274"/>
                  </a:lnTo>
                  <a:lnTo>
                    <a:pt x="63" y="277"/>
                  </a:lnTo>
                  <a:lnTo>
                    <a:pt x="58" y="282"/>
                  </a:lnTo>
                  <a:lnTo>
                    <a:pt x="53" y="286"/>
                  </a:lnTo>
                  <a:lnTo>
                    <a:pt x="47" y="288"/>
                  </a:lnTo>
                  <a:lnTo>
                    <a:pt x="41" y="289"/>
                  </a:lnTo>
                  <a:lnTo>
                    <a:pt x="35" y="287"/>
                  </a:lnTo>
                  <a:lnTo>
                    <a:pt x="30" y="286"/>
                  </a:lnTo>
                  <a:lnTo>
                    <a:pt x="24" y="283"/>
                  </a:lnTo>
                  <a:lnTo>
                    <a:pt x="18" y="280"/>
                  </a:lnTo>
                  <a:lnTo>
                    <a:pt x="13" y="276"/>
                  </a:lnTo>
                  <a:lnTo>
                    <a:pt x="9" y="273"/>
                  </a:lnTo>
                  <a:lnTo>
                    <a:pt x="5" y="267"/>
                  </a:lnTo>
                  <a:lnTo>
                    <a:pt x="3" y="261"/>
                  </a:lnTo>
                  <a:lnTo>
                    <a:pt x="1" y="245"/>
                  </a:lnTo>
                  <a:lnTo>
                    <a:pt x="3" y="231"/>
                  </a:lnTo>
                  <a:lnTo>
                    <a:pt x="5" y="216"/>
                  </a:lnTo>
                  <a:lnTo>
                    <a:pt x="4" y="203"/>
                  </a:lnTo>
                  <a:lnTo>
                    <a:pt x="4" y="190"/>
                  </a:lnTo>
                  <a:lnTo>
                    <a:pt x="6" y="176"/>
                  </a:lnTo>
                  <a:lnTo>
                    <a:pt x="8" y="162"/>
                  </a:lnTo>
                  <a:lnTo>
                    <a:pt x="1" y="148"/>
                  </a:lnTo>
                  <a:lnTo>
                    <a:pt x="0" y="137"/>
                  </a:lnTo>
                  <a:lnTo>
                    <a:pt x="1" y="128"/>
                  </a:lnTo>
                  <a:lnTo>
                    <a:pt x="3" y="118"/>
                  </a:lnTo>
                  <a:lnTo>
                    <a:pt x="8" y="108"/>
                  </a:lnTo>
                  <a:lnTo>
                    <a:pt x="4" y="94"/>
                  </a:lnTo>
                  <a:lnTo>
                    <a:pt x="6" y="79"/>
                  </a:lnTo>
                  <a:lnTo>
                    <a:pt x="10" y="65"/>
                  </a:lnTo>
                  <a:lnTo>
                    <a:pt x="15" y="52"/>
                  </a:lnTo>
                  <a:lnTo>
                    <a:pt x="10" y="39"/>
                  </a:lnTo>
                  <a:lnTo>
                    <a:pt x="9" y="25"/>
                  </a:lnTo>
                  <a:lnTo>
                    <a:pt x="12" y="11"/>
                  </a:lnTo>
                  <a:lnTo>
                    <a:pt x="19" y="0"/>
                  </a:lnTo>
                  <a:lnTo>
                    <a:pt x="26" y="3"/>
                  </a:lnTo>
                  <a:lnTo>
                    <a:pt x="30" y="10"/>
                  </a:lnTo>
                  <a:lnTo>
                    <a:pt x="31" y="18"/>
                  </a:lnTo>
                  <a:lnTo>
                    <a:pt x="35" y="2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53" name="Freeform 908"/>
            <p:cNvSpPr>
              <a:spLocks/>
            </p:cNvSpPr>
            <p:nvPr/>
          </p:nvSpPr>
          <p:spPr bwMode="auto">
            <a:xfrm flipH="1">
              <a:off x="8776" y="1928"/>
              <a:ext cx="2" cy="1"/>
            </a:xfrm>
            <a:custGeom>
              <a:avLst/>
              <a:gdLst>
                <a:gd name="T0" fmla="*/ 0 w 29"/>
                <a:gd name="T1" fmla="*/ 0 h 18"/>
                <a:gd name="T2" fmla="*/ 0 w 29"/>
                <a:gd name="T3" fmla="*/ 0 h 18"/>
                <a:gd name="T4" fmla="*/ 0 w 29"/>
                <a:gd name="T5" fmla="*/ 0 h 18"/>
                <a:gd name="T6" fmla="*/ 0 w 29"/>
                <a:gd name="T7" fmla="*/ 0 h 18"/>
                <a:gd name="T8" fmla="*/ 0 w 29"/>
                <a:gd name="T9" fmla="*/ 0 h 18"/>
                <a:gd name="T10" fmla="*/ 0 w 29"/>
                <a:gd name="T11" fmla="*/ 0 h 18"/>
                <a:gd name="T12" fmla="*/ 0 w 29"/>
                <a:gd name="T13" fmla="*/ 0 h 18"/>
                <a:gd name="T14" fmla="*/ 0 w 29"/>
                <a:gd name="T15" fmla="*/ 0 h 18"/>
                <a:gd name="T16" fmla="*/ 0 w 29"/>
                <a:gd name="T17" fmla="*/ 0 h 18"/>
                <a:gd name="T18" fmla="*/ 0 w 29"/>
                <a:gd name="T19" fmla="*/ 0 h 18"/>
                <a:gd name="T20" fmla="*/ 0 w 29"/>
                <a:gd name="T21" fmla="*/ 0 h 18"/>
                <a:gd name="T22" fmla="*/ 0 w 29"/>
                <a:gd name="T23" fmla="*/ 0 h 18"/>
                <a:gd name="T24" fmla="*/ 0 w 29"/>
                <a:gd name="T25" fmla="*/ 0 h 18"/>
                <a:gd name="T26" fmla="*/ 0 w 29"/>
                <a:gd name="T27" fmla="*/ 0 h 1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9"/>
                <a:gd name="T43" fmla="*/ 0 h 18"/>
                <a:gd name="T44" fmla="*/ 29 w 29"/>
                <a:gd name="T45" fmla="*/ 18 h 18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9" h="18">
                  <a:moveTo>
                    <a:pt x="29" y="8"/>
                  </a:moveTo>
                  <a:lnTo>
                    <a:pt x="29" y="12"/>
                  </a:lnTo>
                  <a:lnTo>
                    <a:pt x="28" y="15"/>
                  </a:lnTo>
                  <a:lnTo>
                    <a:pt x="26" y="17"/>
                  </a:lnTo>
                  <a:lnTo>
                    <a:pt x="23" y="18"/>
                  </a:lnTo>
                  <a:lnTo>
                    <a:pt x="12" y="18"/>
                  </a:lnTo>
                  <a:lnTo>
                    <a:pt x="11" y="17"/>
                  </a:lnTo>
                  <a:lnTo>
                    <a:pt x="7" y="15"/>
                  </a:lnTo>
                  <a:lnTo>
                    <a:pt x="3" y="11"/>
                  </a:lnTo>
                  <a:lnTo>
                    <a:pt x="0" y="8"/>
                  </a:lnTo>
                  <a:lnTo>
                    <a:pt x="5" y="3"/>
                  </a:lnTo>
                  <a:lnTo>
                    <a:pt x="15" y="0"/>
                  </a:lnTo>
                  <a:lnTo>
                    <a:pt x="24" y="0"/>
                  </a:lnTo>
                  <a:lnTo>
                    <a:pt x="29" y="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54" name="Freeform 909"/>
            <p:cNvSpPr>
              <a:spLocks/>
            </p:cNvSpPr>
            <p:nvPr/>
          </p:nvSpPr>
          <p:spPr bwMode="auto">
            <a:xfrm flipH="1">
              <a:off x="8751" y="1935"/>
              <a:ext cx="15" cy="38"/>
            </a:xfrm>
            <a:custGeom>
              <a:avLst/>
              <a:gdLst>
                <a:gd name="T0" fmla="*/ 0 w 174"/>
                <a:gd name="T1" fmla="*/ 0 h 313"/>
                <a:gd name="T2" fmla="*/ 0 w 174"/>
                <a:gd name="T3" fmla="*/ 0 h 313"/>
                <a:gd name="T4" fmla="*/ 0 w 174"/>
                <a:gd name="T5" fmla="*/ 0 h 313"/>
                <a:gd name="T6" fmla="*/ 0 w 174"/>
                <a:gd name="T7" fmla="*/ 0 h 313"/>
                <a:gd name="T8" fmla="*/ 0 w 174"/>
                <a:gd name="T9" fmla="*/ 0 h 313"/>
                <a:gd name="T10" fmla="*/ 0 w 174"/>
                <a:gd name="T11" fmla="*/ 0 h 313"/>
                <a:gd name="T12" fmla="*/ 0 w 174"/>
                <a:gd name="T13" fmla="*/ 0 h 313"/>
                <a:gd name="T14" fmla="*/ 0 w 174"/>
                <a:gd name="T15" fmla="*/ 0 h 313"/>
                <a:gd name="T16" fmla="*/ 0 w 174"/>
                <a:gd name="T17" fmla="*/ 0 h 313"/>
                <a:gd name="T18" fmla="*/ 0 w 174"/>
                <a:gd name="T19" fmla="*/ 0 h 313"/>
                <a:gd name="T20" fmla="*/ 0 w 174"/>
                <a:gd name="T21" fmla="*/ 0 h 313"/>
                <a:gd name="T22" fmla="*/ 0 w 174"/>
                <a:gd name="T23" fmla="*/ 0 h 313"/>
                <a:gd name="T24" fmla="*/ 0 w 174"/>
                <a:gd name="T25" fmla="*/ 0 h 313"/>
                <a:gd name="T26" fmla="*/ 0 w 174"/>
                <a:gd name="T27" fmla="*/ 0 h 313"/>
                <a:gd name="T28" fmla="*/ 0 w 174"/>
                <a:gd name="T29" fmla="*/ 0 h 313"/>
                <a:gd name="T30" fmla="*/ 0 w 174"/>
                <a:gd name="T31" fmla="*/ 0 h 313"/>
                <a:gd name="T32" fmla="*/ 0 w 174"/>
                <a:gd name="T33" fmla="*/ 0 h 313"/>
                <a:gd name="T34" fmla="*/ 0 w 174"/>
                <a:gd name="T35" fmla="*/ 0 h 313"/>
                <a:gd name="T36" fmla="*/ 0 w 174"/>
                <a:gd name="T37" fmla="*/ 0 h 313"/>
                <a:gd name="T38" fmla="*/ 0 w 174"/>
                <a:gd name="T39" fmla="*/ 0 h 313"/>
                <a:gd name="T40" fmla="*/ 0 w 174"/>
                <a:gd name="T41" fmla="*/ 0 h 313"/>
                <a:gd name="T42" fmla="*/ 0 w 174"/>
                <a:gd name="T43" fmla="*/ 0 h 313"/>
                <a:gd name="T44" fmla="*/ 0 w 174"/>
                <a:gd name="T45" fmla="*/ 0 h 313"/>
                <a:gd name="T46" fmla="*/ 0 w 174"/>
                <a:gd name="T47" fmla="*/ 0 h 313"/>
                <a:gd name="T48" fmla="*/ 0 w 174"/>
                <a:gd name="T49" fmla="*/ 0 h 313"/>
                <a:gd name="T50" fmla="*/ 0 w 174"/>
                <a:gd name="T51" fmla="*/ 0 h 313"/>
                <a:gd name="T52" fmla="*/ 0 w 174"/>
                <a:gd name="T53" fmla="*/ 0 h 313"/>
                <a:gd name="T54" fmla="*/ 0 w 174"/>
                <a:gd name="T55" fmla="*/ 0 h 313"/>
                <a:gd name="T56" fmla="*/ 0 w 174"/>
                <a:gd name="T57" fmla="*/ 0 h 313"/>
                <a:gd name="T58" fmla="*/ 0 w 174"/>
                <a:gd name="T59" fmla="*/ 0 h 313"/>
                <a:gd name="T60" fmla="*/ 0 w 174"/>
                <a:gd name="T61" fmla="*/ 0 h 313"/>
                <a:gd name="T62" fmla="*/ 0 w 174"/>
                <a:gd name="T63" fmla="*/ 0 h 313"/>
                <a:gd name="T64" fmla="*/ 0 w 174"/>
                <a:gd name="T65" fmla="*/ 0 h 313"/>
                <a:gd name="T66" fmla="*/ 0 w 174"/>
                <a:gd name="T67" fmla="*/ 0 h 313"/>
                <a:gd name="T68" fmla="*/ 0 w 174"/>
                <a:gd name="T69" fmla="*/ 0 h 313"/>
                <a:gd name="T70" fmla="*/ 0 w 174"/>
                <a:gd name="T71" fmla="*/ 0 h 313"/>
                <a:gd name="T72" fmla="*/ 0 w 174"/>
                <a:gd name="T73" fmla="*/ 0 h 313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74"/>
                <a:gd name="T112" fmla="*/ 0 h 313"/>
                <a:gd name="T113" fmla="*/ 174 w 174"/>
                <a:gd name="T114" fmla="*/ 313 h 313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74" h="313">
                  <a:moveTo>
                    <a:pt x="20" y="51"/>
                  </a:moveTo>
                  <a:lnTo>
                    <a:pt x="32" y="85"/>
                  </a:lnTo>
                  <a:lnTo>
                    <a:pt x="45" y="119"/>
                  </a:lnTo>
                  <a:lnTo>
                    <a:pt x="60" y="152"/>
                  </a:lnTo>
                  <a:lnTo>
                    <a:pt x="78" y="183"/>
                  </a:lnTo>
                  <a:lnTo>
                    <a:pt x="97" y="214"/>
                  </a:lnTo>
                  <a:lnTo>
                    <a:pt x="119" y="244"/>
                  </a:lnTo>
                  <a:lnTo>
                    <a:pt x="143" y="272"/>
                  </a:lnTo>
                  <a:lnTo>
                    <a:pt x="171" y="298"/>
                  </a:lnTo>
                  <a:lnTo>
                    <a:pt x="172" y="301"/>
                  </a:lnTo>
                  <a:lnTo>
                    <a:pt x="174" y="304"/>
                  </a:lnTo>
                  <a:lnTo>
                    <a:pt x="174" y="308"/>
                  </a:lnTo>
                  <a:lnTo>
                    <a:pt x="173" y="311"/>
                  </a:lnTo>
                  <a:lnTo>
                    <a:pt x="166" y="313"/>
                  </a:lnTo>
                  <a:lnTo>
                    <a:pt x="161" y="313"/>
                  </a:lnTo>
                  <a:lnTo>
                    <a:pt x="155" y="312"/>
                  </a:lnTo>
                  <a:lnTo>
                    <a:pt x="149" y="310"/>
                  </a:lnTo>
                  <a:lnTo>
                    <a:pt x="143" y="308"/>
                  </a:lnTo>
                  <a:lnTo>
                    <a:pt x="138" y="304"/>
                  </a:lnTo>
                  <a:lnTo>
                    <a:pt x="132" y="302"/>
                  </a:lnTo>
                  <a:lnTo>
                    <a:pt x="126" y="300"/>
                  </a:lnTo>
                  <a:lnTo>
                    <a:pt x="95" y="274"/>
                  </a:lnTo>
                  <a:lnTo>
                    <a:pt x="70" y="245"/>
                  </a:lnTo>
                  <a:lnTo>
                    <a:pt x="49" y="215"/>
                  </a:lnTo>
                  <a:lnTo>
                    <a:pt x="33" y="182"/>
                  </a:lnTo>
                  <a:lnTo>
                    <a:pt x="20" y="146"/>
                  </a:lnTo>
                  <a:lnTo>
                    <a:pt x="11" y="111"/>
                  </a:lnTo>
                  <a:lnTo>
                    <a:pt x="4" y="73"/>
                  </a:lnTo>
                  <a:lnTo>
                    <a:pt x="0" y="35"/>
                  </a:lnTo>
                  <a:lnTo>
                    <a:pt x="2" y="25"/>
                  </a:lnTo>
                  <a:lnTo>
                    <a:pt x="3" y="16"/>
                  </a:lnTo>
                  <a:lnTo>
                    <a:pt x="5" y="7"/>
                  </a:lnTo>
                  <a:lnTo>
                    <a:pt x="11" y="0"/>
                  </a:lnTo>
                  <a:lnTo>
                    <a:pt x="19" y="10"/>
                  </a:lnTo>
                  <a:lnTo>
                    <a:pt x="19" y="23"/>
                  </a:lnTo>
                  <a:lnTo>
                    <a:pt x="18" y="38"/>
                  </a:lnTo>
                  <a:lnTo>
                    <a:pt x="20" y="5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55" name="Freeform 910"/>
            <p:cNvSpPr>
              <a:spLocks/>
            </p:cNvSpPr>
            <p:nvPr/>
          </p:nvSpPr>
          <p:spPr bwMode="auto">
            <a:xfrm flipH="1">
              <a:off x="8776" y="1935"/>
              <a:ext cx="2" cy="2"/>
            </a:xfrm>
            <a:custGeom>
              <a:avLst/>
              <a:gdLst>
                <a:gd name="T0" fmla="*/ 0 w 29"/>
                <a:gd name="T1" fmla="*/ 0 h 19"/>
                <a:gd name="T2" fmla="*/ 0 w 29"/>
                <a:gd name="T3" fmla="*/ 0 h 19"/>
                <a:gd name="T4" fmla="*/ 0 w 29"/>
                <a:gd name="T5" fmla="*/ 0 h 19"/>
                <a:gd name="T6" fmla="*/ 0 w 29"/>
                <a:gd name="T7" fmla="*/ 0 h 19"/>
                <a:gd name="T8" fmla="*/ 0 w 29"/>
                <a:gd name="T9" fmla="*/ 0 h 19"/>
                <a:gd name="T10" fmla="*/ 0 w 29"/>
                <a:gd name="T11" fmla="*/ 0 h 19"/>
                <a:gd name="T12" fmla="*/ 0 w 29"/>
                <a:gd name="T13" fmla="*/ 0 h 19"/>
                <a:gd name="T14" fmla="*/ 0 w 29"/>
                <a:gd name="T15" fmla="*/ 0 h 19"/>
                <a:gd name="T16" fmla="*/ 0 w 29"/>
                <a:gd name="T17" fmla="*/ 0 h 19"/>
                <a:gd name="T18" fmla="*/ 0 w 29"/>
                <a:gd name="T19" fmla="*/ 0 h 19"/>
                <a:gd name="T20" fmla="*/ 0 w 29"/>
                <a:gd name="T21" fmla="*/ 0 h 19"/>
                <a:gd name="T22" fmla="*/ 0 w 29"/>
                <a:gd name="T23" fmla="*/ 0 h 19"/>
                <a:gd name="T24" fmla="*/ 0 w 29"/>
                <a:gd name="T25" fmla="*/ 0 h 1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9"/>
                <a:gd name="T40" fmla="*/ 0 h 19"/>
                <a:gd name="T41" fmla="*/ 29 w 29"/>
                <a:gd name="T42" fmla="*/ 19 h 1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9" h="19">
                  <a:moveTo>
                    <a:pt x="29" y="10"/>
                  </a:moveTo>
                  <a:lnTo>
                    <a:pt x="29" y="14"/>
                  </a:lnTo>
                  <a:lnTo>
                    <a:pt x="28" y="15"/>
                  </a:lnTo>
                  <a:lnTo>
                    <a:pt x="24" y="17"/>
                  </a:lnTo>
                  <a:lnTo>
                    <a:pt x="22" y="19"/>
                  </a:lnTo>
                  <a:lnTo>
                    <a:pt x="15" y="18"/>
                  </a:lnTo>
                  <a:lnTo>
                    <a:pt x="8" y="15"/>
                  </a:lnTo>
                  <a:lnTo>
                    <a:pt x="4" y="10"/>
                  </a:lnTo>
                  <a:lnTo>
                    <a:pt x="0" y="7"/>
                  </a:lnTo>
                  <a:lnTo>
                    <a:pt x="7" y="3"/>
                  </a:lnTo>
                  <a:lnTo>
                    <a:pt x="18" y="0"/>
                  </a:lnTo>
                  <a:lnTo>
                    <a:pt x="27" y="2"/>
                  </a:lnTo>
                  <a:lnTo>
                    <a:pt x="29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56" name="Freeform 911"/>
            <p:cNvSpPr>
              <a:spLocks/>
            </p:cNvSpPr>
            <p:nvPr/>
          </p:nvSpPr>
          <p:spPr bwMode="auto">
            <a:xfrm flipH="1">
              <a:off x="8776" y="1942"/>
              <a:ext cx="2" cy="3"/>
            </a:xfrm>
            <a:custGeom>
              <a:avLst/>
              <a:gdLst>
                <a:gd name="T0" fmla="*/ 0 w 27"/>
                <a:gd name="T1" fmla="*/ 0 h 18"/>
                <a:gd name="T2" fmla="*/ 0 w 27"/>
                <a:gd name="T3" fmla="*/ 0 h 18"/>
                <a:gd name="T4" fmla="*/ 0 w 27"/>
                <a:gd name="T5" fmla="*/ 0 h 18"/>
                <a:gd name="T6" fmla="*/ 0 w 27"/>
                <a:gd name="T7" fmla="*/ 0 h 18"/>
                <a:gd name="T8" fmla="*/ 0 w 27"/>
                <a:gd name="T9" fmla="*/ 0 h 18"/>
                <a:gd name="T10" fmla="*/ 0 w 27"/>
                <a:gd name="T11" fmla="*/ 0 h 18"/>
                <a:gd name="T12" fmla="*/ 0 w 27"/>
                <a:gd name="T13" fmla="*/ 0 h 18"/>
                <a:gd name="T14" fmla="*/ 0 w 27"/>
                <a:gd name="T15" fmla="*/ 0 h 18"/>
                <a:gd name="T16" fmla="*/ 0 w 27"/>
                <a:gd name="T17" fmla="*/ 0 h 18"/>
                <a:gd name="T18" fmla="*/ 0 w 27"/>
                <a:gd name="T19" fmla="*/ 0 h 18"/>
                <a:gd name="T20" fmla="*/ 0 w 27"/>
                <a:gd name="T21" fmla="*/ 0 h 18"/>
                <a:gd name="T22" fmla="*/ 0 w 27"/>
                <a:gd name="T23" fmla="*/ 0 h 18"/>
                <a:gd name="T24" fmla="*/ 0 w 27"/>
                <a:gd name="T25" fmla="*/ 0 h 1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8"/>
                <a:gd name="T41" fmla="*/ 27 w 27"/>
                <a:gd name="T42" fmla="*/ 18 h 1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8">
                  <a:moveTo>
                    <a:pt x="27" y="9"/>
                  </a:moveTo>
                  <a:lnTo>
                    <a:pt x="25" y="16"/>
                  </a:lnTo>
                  <a:lnTo>
                    <a:pt x="19" y="18"/>
                  </a:lnTo>
                  <a:lnTo>
                    <a:pt x="13" y="17"/>
                  </a:lnTo>
                  <a:lnTo>
                    <a:pt x="7" y="13"/>
                  </a:lnTo>
                  <a:lnTo>
                    <a:pt x="3" y="11"/>
                  </a:lnTo>
                  <a:lnTo>
                    <a:pt x="0" y="9"/>
                  </a:lnTo>
                  <a:lnTo>
                    <a:pt x="1" y="5"/>
                  </a:lnTo>
                  <a:lnTo>
                    <a:pt x="10" y="1"/>
                  </a:lnTo>
                  <a:lnTo>
                    <a:pt x="17" y="0"/>
                  </a:lnTo>
                  <a:lnTo>
                    <a:pt x="22" y="1"/>
                  </a:lnTo>
                  <a:lnTo>
                    <a:pt x="25" y="4"/>
                  </a:lnTo>
                  <a:lnTo>
                    <a:pt x="27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57" name="Freeform 912"/>
            <p:cNvSpPr>
              <a:spLocks/>
            </p:cNvSpPr>
            <p:nvPr/>
          </p:nvSpPr>
          <p:spPr bwMode="auto">
            <a:xfrm flipH="1">
              <a:off x="8777" y="1945"/>
              <a:ext cx="1" cy="3"/>
            </a:xfrm>
            <a:custGeom>
              <a:avLst/>
              <a:gdLst>
                <a:gd name="T0" fmla="*/ 0 w 18"/>
                <a:gd name="T1" fmla="*/ 0 h 20"/>
                <a:gd name="T2" fmla="*/ 0 w 18"/>
                <a:gd name="T3" fmla="*/ 0 h 20"/>
                <a:gd name="T4" fmla="*/ 0 w 18"/>
                <a:gd name="T5" fmla="*/ 0 h 20"/>
                <a:gd name="T6" fmla="*/ 0 w 18"/>
                <a:gd name="T7" fmla="*/ 0 h 20"/>
                <a:gd name="T8" fmla="*/ 0 w 18"/>
                <a:gd name="T9" fmla="*/ 0 h 20"/>
                <a:gd name="T10" fmla="*/ 0 w 18"/>
                <a:gd name="T11" fmla="*/ 0 h 20"/>
                <a:gd name="T12" fmla="*/ 0 w 18"/>
                <a:gd name="T13" fmla="*/ 0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"/>
                <a:gd name="T22" fmla="*/ 0 h 20"/>
                <a:gd name="T23" fmla="*/ 18 w 18"/>
                <a:gd name="T24" fmla="*/ 20 h 2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" h="20">
                  <a:moveTo>
                    <a:pt x="1" y="20"/>
                  </a:moveTo>
                  <a:lnTo>
                    <a:pt x="0" y="16"/>
                  </a:lnTo>
                  <a:lnTo>
                    <a:pt x="0" y="9"/>
                  </a:lnTo>
                  <a:lnTo>
                    <a:pt x="0" y="3"/>
                  </a:lnTo>
                  <a:lnTo>
                    <a:pt x="3" y="0"/>
                  </a:lnTo>
                  <a:lnTo>
                    <a:pt x="18" y="8"/>
                  </a:lnTo>
                  <a:lnTo>
                    <a:pt x="1" y="2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58" name="Freeform 913"/>
            <p:cNvSpPr>
              <a:spLocks/>
            </p:cNvSpPr>
            <p:nvPr/>
          </p:nvSpPr>
          <p:spPr bwMode="auto">
            <a:xfrm flipH="1">
              <a:off x="8776" y="1949"/>
              <a:ext cx="2" cy="1"/>
            </a:xfrm>
            <a:custGeom>
              <a:avLst/>
              <a:gdLst>
                <a:gd name="T0" fmla="*/ 0 w 27"/>
                <a:gd name="T1" fmla="*/ 0 h 16"/>
                <a:gd name="T2" fmla="*/ 0 w 27"/>
                <a:gd name="T3" fmla="*/ 0 h 16"/>
                <a:gd name="T4" fmla="*/ 0 w 27"/>
                <a:gd name="T5" fmla="*/ 0 h 16"/>
                <a:gd name="T6" fmla="*/ 0 w 27"/>
                <a:gd name="T7" fmla="*/ 0 h 16"/>
                <a:gd name="T8" fmla="*/ 0 w 27"/>
                <a:gd name="T9" fmla="*/ 0 h 16"/>
                <a:gd name="T10" fmla="*/ 0 w 27"/>
                <a:gd name="T11" fmla="*/ 0 h 16"/>
                <a:gd name="T12" fmla="*/ 0 w 27"/>
                <a:gd name="T13" fmla="*/ 0 h 16"/>
                <a:gd name="T14" fmla="*/ 0 w 27"/>
                <a:gd name="T15" fmla="*/ 0 h 16"/>
                <a:gd name="T16" fmla="*/ 0 w 27"/>
                <a:gd name="T17" fmla="*/ 0 h 16"/>
                <a:gd name="T18" fmla="*/ 0 w 27"/>
                <a:gd name="T19" fmla="*/ 0 h 16"/>
                <a:gd name="T20" fmla="*/ 0 w 27"/>
                <a:gd name="T21" fmla="*/ 0 h 16"/>
                <a:gd name="T22" fmla="*/ 0 w 27"/>
                <a:gd name="T23" fmla="*/ 0 h 16"/>
                <a:gd name="T24" fmla="*/ 0 w 27"/>
                <a:gd name="T25" fmla="*/ 0 h 1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6"/>
                <a:gd name="T41" fmla="*/ 27 w 27"/>
                <a:gd name="T42" fmla="*/ 16 h 1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6">
                  <a:moveTo>
                    <a:pt x="27" y="11"/>
                  </a:moveTo>
                  <a:lnTo>
                    <a:pt x="24" y="13"/>
                  </a:lnTo>
                  <a:lnTo>
                    <a:pt x="21" y="15"/>
                  </a:lnTo>
                  <a:lnTo>
                    <a:pt x="17" y="16"/>
                  </a:lnTo>
                  <a:lnTo>
                    <a:pt x="14" y="16"/>
                  </a:lnTo>
                  <a:lnTo>
                    <a:pt x="10" y="15"/>
                  </a:lnTo>
                  <a:lnTo>
                    <a:pt x="7" y="12"/>
                  </a:lnTo>
                  <a:lnTo>
                    <a:pt x="3" y="8"/>
                  </a:lnTo>
                  <a:lnTo>
                    <a:pt x="0" y="6"/>
                  </a:lnTo>
                  <a:lnTo>
                    <a:pt x="7" y="3"/>
                  </a:lnTo>
                  <a:lnTo>
                    <a:pt x="17" y="0"/>
                  </a:lnTo>
                  <a:lnTo>
                    <a:pt x="25" y="1"/>
                  </a:lnTo>
                  <a:lnTo>
                    <a:pt x="27" y="1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59" name="Freeform 914"/>
            <p:cNvSpPr>
              <a:spLocks/>
            </p:cNvSpPr>
            <p:nvPr/>
          </p:nvSpPr>
          <p:spPr bwMode="auto">
            <a:xfrm flipH="1">
              <a:off x="8784" y="1905"/>
              <a:ext cx="8" cy="51"/>
            </a:xfrm>
            <a:custGeom>
              <a:avLst/>
              <a:gdLst>
                <a:gd name="T0" fmla="*/ 0 w 98"/>
                <a:gd name="T1" fmla="*/ 0 h 414"/>
                <a:gd name="T2" fmla="*/ 0 w 98"/>
                <a:gd name="T3" fmla="*/ 0 h 414"/>
                <a:gd name="T4" fmla="*/ 0 w 98"/>
                <a:gd name="T5" fmla="*/ 0 h 414"/>
                <a:gd name="T6" fmla="*/ 0 w 98"/>
                <a:gd name="T7" fmla="*/ 0 h 414"/>
                <a:gd name="T8" fmla="*/ 0 w 98"/>
                <a:gd name="T9" fmla="*/ 0 h 414"/>
                <a:gd name="T10" fmla="*/ 0 w 98"/>
                <a:gd name="T11" fmla="*/ 0 h 414"/>
                <a:gd name="T12" fmla="*/ 0 w 98"/>
                <a:gd name="T13" fmla="*/ 0 h 414"/>
                <a:gd name="T14" fmla="*/ 0 w 98"/>
                <a:gd name="T15" fmla="*/ 0 h 414"/>
                <a:gd name="T16" fmla="*/ 0 w 98"/>
                <a:gd name="T17" fmla="*/ 0 h 414"/>
                <a:gd name="T18" fmla="*/ 0 w 98"/>
                <a:gd name="T19" fmla="*/ 0 h 414"/>
                <a:gd name="T20" fmla="*/ 0 w 98"/>
                <a:gd name="T21" fmla="*/ 0 h 414"/>
                <a:gd name="T22" fmla="*/ 0 w 98"/>
                <a:gd name="T23" fmla="*/ 0 h 414"/>
                <a:gd name="T24" fmla="*/ 0 w 98"/>
                <a:gd name="T25" fmla="*/ 0 h 414"/>
                <a:gd name="T26" fmla="*/ 0 w 98"/>
                <a:gd name="T27" fmla="*/ 0 h 414"/>
                <a:gd name="T28" fmla="*/ 0 w 98"/>
                <a:gd name="T29" fmla="*/ 0 h 414"/>
                <a:gd name="T30" fmla="*/ 0 w 98"/>
                <a:gd name="T31" fmla="*/ 0 h 414"/>
                <a:gd name="T32" fmla="*/ 0 w 98"/>
                <a:gd name="T33" fmla="*/ 0 h 414"/>
                <a:gd name="T34" fmla="*/ 0 w 98"/>
                <a:gd name="T35" fmla="*/ 0 h 414"/>
                <a:gd name="T36" fmla="*/ 0 w 98"/>
                <a:gd name="T37" fmla="*/ 0 h 414"/>
                <a:gd name="T38" fmla="*/ 0 w 98"/>
                <a:gd name="T39" fmla="*/ 0 h 414"/>
                <a:gd name="T40" fmla="*/ 0 w 98"/>
                <a:gd name="T41" fmla="*/ 0 h 414"/>
                <a:gd name="T42" fmla="*/ 0 w 98"/>
                <a:gd name="T43" fmla="*/ 0 h 414"/>
                <a:gd name="T44" fmla="*/ 0 w 98"/>
                <a:gd name="T45" fmla="*/ 0 h 414"/>
                <a:gd name="T46" fmla="*/ 0 w 98"/>
                <a:gd name="T47" fmla="*/ 0 h 414"/>
                <a:gd name="T48" fmla="*/ 0 w 98"/>
                <a:gd name="T49" fmla="*/ 0 h 414"/>
                <a:gd name="T50" fmla="*/ 0 w 98"/>
                <a:gd name="T51" fmla="*/ 0 h 414"/>
                <a:gd name="T52" fmla="*/ 0 w 98"/>
                <a:gd name="T53" fmla="*/ 0 h 414"/>
                <a:gd name="T54" fmla="*/ 0 w 98"/>
                <a:gd name="T55" fmla="*/ 0 h 414"/>
                <a:gd name="T56" fmla="*/ 0 w 98"/>
                <a:gd name="T57" fmla="*/ 0 h 414"/>
                <a:gd name="T58" fmla="*/ 0 w 98"/>
                <a:gd name="T59" fmla="*/ 0 h 414"/>
                <a:gd name="T60" fmla="*/ 0 w 98"/>
                <a:gd name="T61" fmla="*/ 0 h 414"/>
                <a:gd name="T62" fmla="*/ 0 w 98"/>
                <a:gd name="T63" fmla="*/ 0 h 414"/>
                <a:gd name="T64" fmla="*/ 0 w 98"/>
                <a:gd name="T65" fmla="*/ 0 h 414"/>
                <a:gd name="T66" fmla="*/ 0 w 98"/>
                <a:gd name="T67" fmla="*/ 0 h 414"/>
                <a:gd name="T68" fmla="*/ 0 w 98"/>
                <a:gd name="T69" fmla="*/ 0 h 414"/>
                <a:gd name="T70" fmla="*/ 0 w 98"/>
                <a:gd name="T71" fmla="*/ 0 h 414"/>
                <a:gd name="T72" fmla="*/ 0 w 98"/>
                <a:gd name="T73" fmla="*/ 0 h 414"/>
                <a:gd name="T74" fmla="*/ 0 w 98"/>
                <a:gd name="T75" fmla="*/ 0 h 414"/>
                <a:gd name="T76" fmla="*/ 0 w 98"/>
                <a:gd name="T77" fmla="*/ 0 h 414"/>
                <a:gd name="T78" fmla="*/ 0 w 98"/>
                <a:gd name="T79" fmla="*/ 0 h 414"/>
                <a:gd name="T80" fmla="*/ 0 w 98"/>
                <a:gd name="T81" fmla="*/ 0 h 414"/>
                <a:gd name="T82" fmla="*/ 0 w 98"/>
                <a:gd name="T83" fmla="*/ 0 h 414"/>
                <a:gd name="T84" fmla="*/ 0 w 98"/>
                <a:gd name="T85" fmla="*/ 0 h 414"/>
                <a:gd name="T86" fmla="*/ 0 w 98"/>
                <a:gd name="T87" fmla="*/ 0 h 414"/>
                <a:gd name="T88" fmla="*/ 0 w 98"/>
                <a:gd name="T89" fmla="*/ 0 h 414"/>
                <a:gd name="T90" fmla="*/ 0 w 98"/>
                <a:gd name="T91" fmla="*/ 0 h 414"/>
                <a:gd name="T92" fmla="*/ 0 w 98"/>
                <a:gd name="T93" fmla="*/ 0 h 414"/>
                <a:gd name="T94" fmla="*/ 0 w 98"/>
                <a:gd name="T95" fmla="*/ 0 h 414"/>
                <a:gd name="T96" fmla="*/ 0 w 98"/>
                <a:gd name="T97" fmla="*/ 0 h 414"/>
                <a:gd name="T98" fmla="*/ 0 w 98"/>
                <a:gd name="T99" fmla="*/ 0 h 414"/>
                <a:gd name="T100" fmla="*/ 0 w 98"/>
                <a:gd name="T101" fmla="*/ 0 h 414"/>
                <a:gd name="T102" fmla="*/ 0 w 98"/>
                <a:gd name="T103" fmla="*/ 0 h 414"/>
                <a:gd name="T104" fmla="*/ 0 w 98"/>
                <a:gd name="T105" fmla="*/ 0 h 414"/>
                <a:gd name="T106" fmla="*/ 0 w 98"/>
                <a:gd name="T107" fmla="*/ 0 h 414"/>
                <a:gd name="T108" fmla="*/ 0 w 98"/>
                <a:gd name="T109" fmla="*/ 0 h 414"/>
                <a:gd name="T110" fmla="*/ 0 w 98"/>
                <a:gd name="T111" fmla="*/ 0 h 414"/>
                <a:gd name="T112" fmla="*/ 0 w 98"/>
                <a:gd name="T113" fmla="*/ 0 h 414"/>
                <a:gd name="T114" fmla="*/ 0 w 98"/>
                <a:gd name="T115" fmla="*/ 0 h 414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98"/>
                <a:gd name="T175" fmla="*/ 0 h 414"/>
                <a:gd name="T176" fmla="*/ 98 w 98"/>
                <a:gd name="T177" fmla="*/ 414 h 414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98" h="414">
                  <a:moveTo>
                    <a:pt x="97" y="6"/>
                  </a:moveTo>
                  <a:lnTo>
                    <a:pt x="98" y="0"/>
                  </a:lnTo>
                  <a:lnTo>
                    <a:pt x="96" y="0"/>
                  </a:lnTo>
                  <a:lnTo>
                    <a:pt x="92" y="2"/>
                  </a:lnTo>
                  <a:lnTo>
                    <a:pt x="91" y="3"/>
                  </a:lnTo>
                  <a:lnTo>
                    <a:pt x="85" y="12"/>
                  </a:lnTo>
                  <a:lnTo>
                    <a:pt x="78" y="18"/>
                  </a:lnTo>
                  <a:lnTo>
                    <a:pt x="72" y="27"/>
                  </a:lnTo>
                  <a:lnTo>
                    <a:pt x="65" y="35"/>
                  </a:lnTo>
                  <a:lnTo>
                    <a:pt x="59" y="43"/>
                  </a:lnTo>
                  <a:lnTo>
                    <a:pt x="54" y="50"/>
                  </a:lnTo>
                  <a:lnTo>
                    <a:pt x="51" y="58"/>
                  </a:lnTo>
                  <a:lnTo>
                    <a:pt x="50" y="65"/>
                  </a:lnTo>
                  <a:lnTo>
                    <a:pt x="47" y="76"/>
                  </a:lnTo>
                  <a:lnTo>
                    <a:pt x="43" y="82"/>
                  </a:lnTo>
                  <a:lnTo>
                    <a:pt x="43" y="88"/>
                  </a:lnTo>
                  <a:lnTo>
                    <a:pt x="50" y="98"/>
                  </a:lnTo>
                  <a:lnTo>
                    <a:pt x="60" y="106"/>
                  </a:lnTo>
                  <a:lnTo>
                    <a:pt x="66" y="108"/>
                  </a:lnTo>
                  <a:lnTo>
                    <a:pt x="68" y="107"/>
                  </a:lnTo>
                  <a:lnTo>
                    <a:pt x="68" y="106"/>
                  </a:lnTo>
                  <a:lnTo>
                    <a:pt x="62" y="115"/>
                  </a:lnTo>
                  <a:lnTo>
                    <a:pt x="59" y="121"/>
                  </a:lnTo>
                  <a:lnTo>
                    <a:pt x="52" y="138"/>
                  </a:lnTo>
                  <a:lnTo>
                    <a:pt x="42" y="164"/>
                  </a:lnTo>
                  <a:lnTo>
                    <a:pt x="29" y="198"/>
                  </a:lnTo>
                  <a:lnTo>
                    <a:pt x="17" y="237"/>
                  </a:lnTo>
                  <a:lnTo>
                    <a:pt x="7" y="282"/>
                  </a:lnTo>
                  <a:lnTo>
                    <a:pt x="1" y="330"/>
                  </a:lnTo>
                  <a:lnTo>
                    <a:pt x="0" y="379"/>
                  </a:lnTo>
                  <a:lnTo>
                    <a:pt x="6" y="384"/>
                  </a:lnTo>
                  <a:lnTo>
                    <a:pt x="13" y="388"/>
                  </a:lnTo>
                  <a:lnTo>
                    <a:pt x="20" y="393"/>
                  </a:lnTo>
                  <a:lnTo>
                    <a:pt x="27" y="398"/>
                  </a:lnTo>
                  <a:lnTo>
                    <a:pt x="33" y="402"/>
                  </a:lnTo>
                  <a:lnTo>
                    <a:pt x="40" y="406"/>
                  </a:lnTo>
                  <a:lnTo>
                    <a:pt x="47" y="409"/>
                  </a:lnTo>
                  <a:lnTo>
                    <a:pt x="53" y="411"/>
                  </a:lnTo>
                  <a:lnTo>
                    <a:pt x="61" y="414"/>
                  </a:lnTo>
                  <a:lnTo>
                    <a:pt x="65" y="411"/>
                  </a:lnTo>
                  <a:lnTo>
                    <a:pt x="63" y="401"/>
                  </a:lnTo>
                  <a:lnTo>
                    <a:pt x="62" y="379"/>
                  </a:lnTo>
                  <a:lnTo>
                    <a:pt x="62" y="326"/>
                  </a:lnTo>
                  <a:lnTo>
                    <a:pt x="66" y="244"/>
                  </a:lnTo>
                  <a:lnTo>
                    <a:pt x="72" y="166"/>
                  </a:lnTo>
                  <a:lnTo>
                    <a:pt x="76" y="123"/>
                  </a:lnTo>
                  <a:lnTo>
                    <a:pt x="80" y="113"/>
                  </a:lnTo>
                  <a:lnTo>
                    <a:pt x="80" y="107"/>
                  </a:lnTo>
                  <a:lnTo>
                    <a:pt x="77" y="101"/>
                  </a:lnTo>
                  <a:lnTo>
                    <a:pt x="70" y="95"/>
                  </a:lnTo>
                  <a:lnTo>
                    <a:pt x="67" y="86"/>
                  </a:lnTo>
                  <a:lnTo>
                    <a:pt x="68" y="77"/>
                  </a:lnTo>
                  <a:lnTo>
                    <a:pt x="72" y="68"/>
                  </a:lnTo>
                  <a:lnTo>
                    <a:pt x="73" y="56"/>
                  </a:lnTo>
                  <a:lnTo>
                    <a:pt x="76" y="47"/>
                  </a:lnTo>
                  <a:lnTo>
                    <a:pt x="83" y="32"/>
                  </a:lnTo>
                  <a:lnTo>
                    <a:pt x="91" y="17"/>
                  </a:lnTo>
                  <a:lnTo>
                    <a:pt x="97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60" name="Freeform 915"/>
            <p:cNvSpPr>
              <a:spLocks/>
            </p:cNvSpPr>
            <p:nvPr/>
          </p:nvSpPr>
          <p:spPr bwMode="auto">
            <a:xfrm flipH="1">
              <a:off x="9008" y="2028"/>
              <a:ext cx="29" cy="4"/>
            </a:xfrm>
            <a:custGeom>
              <a:avLst/>
              <a:gdLst>
                <a:gd name="T0" fmla="*/ 0 w 532"/>
                <a:gd name="T1" fmla="*/ 0 h 87"/>
                <a:gd name="T2" fmla="*/ 0 w 532"/>
                <a:gd name="T3" fmla="*/ 0 h 87"/>
                <a:gd name="T4" fmla="*/ 0 w 532"/>
                <a:gd name="T5" fmla="*/ 0 h 87"/>
                <a:gd name="T6" fmla="*/ 0 w 532"/>
                <a:gd name="T7" fmla="*/ 0 h 87"/>
                <a:gd name="T8" fmla="*/ 0 w 532"/>
                <a:gd name="T9" fmla="*/ 0 h 87"/>
                <a:gd name="T10" fmla="*/ 0 w 532"/>
                <a:gd name="T11" fmla="*/ 0 h 87"/>
                <a:gd name="T12" fmla="*/ 0 w 532"/>
                <a:gd name="T13" fmla="*/ 0 h 87"/>
                <a:gd name="T14" fmla="*/ 0 w 532"/>
                <a:gd name="T15" fmla="*/ 0 h 87"/>
                <a:gd name="T16" fmla="*/ 0 w 532"/>
                <a:gd name="T17" fmla="*/ 0 h 87"/>
                <a:gd name="T18" fmla="*/ 0 w 532"/>
                <a:gd name="T19" fmla="*/ 0 h 87"/>
                <a:gd name="T20" fmla="*/ 0 w 532"/>
                <a:gd name="T21" fmla="*/ 0 h 87"/>
                <a:gd name="T22" fmla="*/ 0 w 532"/>
                <a:gd name="T23" fmla="*/ 0 h 87"/>
                <a:gd name="T24" fmla="*/ 0 w 532"/>
                <a:gd name="T25" fmla="*/ 0 h 87"/>
                <a:gd name="T26" fmla="*/ 0 w 532"/>
                <a:gd name="T27" fmla="*/ 0 h 87"/>
                <a:gd name="T28" fmla="*/ 0 w 532"/>
                <a:gd name="T29" fmla="*/ 0 h 87"/>
                <a:gd name="T30" fmla="*/ 0 w 532"/>
                <a:gd name="T31" fmla="*/ 0 h 87"/>
                <a:gd name="T32" fmla="*/ 0 w 532"/>
                <a:gd name="T33" fmla="*/ 0 h 87"/>
                <a:gd name="T34" fmla="*/ 0 w 532"/>
                <a:gd name="T35" fmla="*/ 0 h 87"/>
                <a:gd name="T36" fmla="*/ 0 w 532"/>
                <a:gd name="T37" fmla="*/ 0 h 87"/>
                <a:gd name="T38" fmla="*/ 0 w 532"/>
                <a:gd name="T39" fmla="*/ 0 h 87"/>
                <a:gd name="T40" fmla="*/ 0 w 532"/>
                <a:gd name="T41" fmla="*/ 0 h 87"/>
                <a:gd name="T42" fmla="*/ 0 w 532"/>
                <a:gd name="T43" fmla="*/ 0 h 87"/>
                <a:gd name="T44" fmla="*/ 0 w 532"/>
                <a:gd name="T45" fmla="*/ 0 h 87"/>
                <a:gd name="T46" fmla="*/ 0 w 532"/>
                <a:gd name="T47" fmla="*/ 0 h 87"/>
                <a:gd name="T48" fmla="*/ 0 w 532"/>
                <a:gd name="T49" fmla="*/ 0 h 87"/>
                <a:gd name="T50" fmla="*/ 0 w 532"/>
                <a:gd name="T51" fmla="*/ 0 h 87"/>
                <a:gd name="T52" fmla="*/ 0 w 532"/>
                <a:gd name="T53" fmla="*/ 0 h 87"/>
                <a:gd name="T54" fmla="*/ 0 w 532"/>
                <a:gd name="T55" fmla="*/ 0 h 87"/>
                <a:gd name="T56" fmla="*/ 0 w 532"/>
                <a:gd name="T57" fmla="*/ 0 h 87"/>
                <a:gd name="T58" fmla="*/ 0 w 532"/>
                <a:gd name="T59" fmla="*/ 0 h 87"/>
                <a:gd name="T60" fmla="*/ 0 w 532"/>
                <a:gd name="T61" fmla="*/ 0 h 87"/>
                <a:gd name="T62" fmla="*/ 0 w 532"/>
                <a:gd name="T63" fmla="*/ 0 h 87"/>
                <a:gd name="T64" fmla="*/ 0 w 532"/>
                <a:gd name="T65" fmla="*/ 0 h 87"/>
                <a:gd name="T66" fmla="*/ 0 w 532"/>
                <a:gd name="T67" fmla="*/ 0 h 87"/>
                <a:gd name="T68" fmla="*/ 0 w 532"/>
                <a:gd name="T69" fmla="*/ 0 h 87"/>
                <a:gd name="T70" fmla="*/ 0 w 532"/>
                <a:gd name="T71" fmla="*/ 0 h 87"/>
                <a:gd name="T72" fmla="*/ 0 w 532"/>
                <a:gd name="T73" fmla="*/ 0 h 87"/>
                <a:gd name="T74" fmla="*/ 0 w 532"/>
                <a:gd name="T75" fmla="*/ 0 h 87"/>
                <a:gd name="T76" fmla="*/ 0 w 532"/>
                <a:gd name="T77" fmla="*/ 0 h 87"/>
                <a:gd name="T78" fmla="*/ 0 w 532"/>
                <a:gd name="T79" fmla="*/ 0 h 87"/>
                <a:gd name="T80" fmla="*/ 0 w 532"/>
                <a:gd name="T81" fmla="*/ 0 h 87"/>
                <a:gd name="T82" fmla="*/ 0 w 532"/>
                <a:gd name="T83" fmla="*/ 0 h 87"/>
                <a:gd name="T84" fmla="*/ 0 w 532"/>
                <a:gd name="T85" fmla="*/ 0 h 87"/>
                <a:gd name="T86" fmla="*/ 0 w 532"/>
                <a:gd name="T87" fmla="*/ 0 h 87"/>
                <a:gd name="T88" fmla="*/ 0 w 532"/>
                <a:gd name="T89" fmla="*/ 0 h 87"/>
                <a:gd name="T90" fmla="*/ 0 w 532"/>
                <a:gd name="T91" fmla="*/ 0 h 87"/>
                <a:gd name="T92" fmla="*/ 0 w 532"/>
                <a:gd name="T93" fmla="*/ 0 h 87"/>
                <a:gd name="T94" fmla="*/ 0 w 532"/>
                <a:gd name="T95" fmla="*/ 0 h 87"/>
                <a:gd name="T96" fmla="*/ 0 w 532"/>
                <a:gd name="T97" fmla="*/ 0 h 87"/>
                <a:gd name="T98" fmla="*/ 0 w 532"/>
                <a:gd name="T99" fmla="*/ 0 h 87"/>
                <a:gd name="T100" fmla="*/ 0 w 532"/>
                <a:gd name="T101" fmla="*/ 0 h 87"/>
                <a:gd name="T102" fmla="*/ 0 w 532"/>
                <a:gd name="T103" fmla="*/ 0 h 87"/>
                <a:gd name="T104" fmla="*/ 0 w 532"/>
                <a:gd name="T105" fmla="*/ 0 h 8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32"/>
                <a:gd name="T160" fmla="*/ 0 h 87"/>
                <a:gd name="T161" fmla="*/ 532 w 532"/>
                <a:gd name="T162" fmla="*/ 87 h 8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32" h="87">
                  <a:moveTo>
                    <a:pt x="0" y="44"/>
                  </a:moveTo>
                  <a:lnTo>
                    <a:pt x="37" y="34"/>
                  </a:lnTo>
                  <a:lnTo>
                    <a:pt x="46" y="23"/>
                  </a:lnTo>
                  <a:lnTo>
                    <a:pt x="61" y="19"/>
                  </a:lnTo>
                  <a:lnTo>
                    <a:pt x="73" y="17"/>
                  </a:lnTo>
                  <a:lnTo>
                    <a:pt x="86" y="14"/>
                  </a:lnTo>
                  <a:lnTo>
                    <a:pt x="100" y="14"/>
                  </a:lnTo>
                  <a:lnTo>
                    <a:pt x="119" y="14"/>
                  </a:lnTo>
                  <a:lnTo>
                    <a:pt x="133" y="9"/>
                  </a:lnTo>
                  <a:lnTo>
                    <a:pt x="146" y="8"/>
                  </a:lnTo>
                  <a:lnTo>
                    <a:pt x="168" y="9"/>
                  </a:lnTo>
                  <a:lnTo>
                    <a:pt x="182" y="3"/>
                  </a:lnTo>
                  <a:lnTo>
                    <a:pt x="196" y="0"/>
                  </a:lnTo>
                  <a:lnTo>
                    <a:pt x="208" y="0"/>
                  </a:lnTo>
                  <a:lnTo>
                    <a:pt x="222" y="6"/>
                  </a:lnTo>
                  <a:lnTo>
                    <a:pt x="235" y="14"/>
                  </a:lnTo>
                  <a:lnTo>
                    <a:pt x="252" y="19"/>
                  </a:lnTo>
                  <a:lnTo>
                    <a:pt x="277" y="23"/>
                  </a:lnTo>
                  <a:lnTo>
                    <a:pt x="290" y="18"/>
                  </a:lnTo>
                  <a:lnTo>
                    <a:pt x="306" y="19"/>
                  </a:lnTo>
                  <a:lnTo>
                    <a:pt x="318" y="23"/>
                  </a:lnTo>
                  <a:lnTo>
                    <a:pt x="335" y="34"/>
                  </a:lnTo>
                  <a:lnTo>
                    <a:pt x="349" y="48"/>
                  </a:lnTo>
                  <a:lnTo>
                    <a:pt x="370" y="55"/>
                  </a:lnTo>
                  <a:lnTo>
                    <a:pt x="403" y="52"/>
                  </a:lnTo>
                  <a:lnTo>
                    <a:pt x="419" y="61"/>
                  </a:lnTo>
                  <a:lnTo>
                    <a:pt x="433" y="66"/>
                  </a:lnTo>
                  <a:lnTo>
                    <a:pt x="452" y="68"/>
                  </a:lnTo>
                  <a:lnTo>
                    <a:pt x="532" y="83"/>
                  </a:lnTo>
                  <a:lnTo>
                    <a:pt x="445" y="77"/>
                  </a:lnTo>
                  <a:lnTo>
                    <a:pt x="429" y="82"/>
                  </a:lnTo>
                  <a:lnTo>
                    <a:pt x="415" y="87"/>
                  </a:lnTo>
                  <a:lnTo>
                    <a:pt x="405" y="86"/>
                  </a:lnTo>
                  <a:lnTo>
                    <a:pt x="392" y="83"/>
                  </a:lnTo>
                  <a:lnTo>
                    <a:pt x="376" y="75"/>
                  </a:lnTo>
                  <a:lnTo>
                    <a:pt x="353" y="72"/>
                  </a:lnTo>
                  <a:lnTo>
                    <a:pt x="331" y="65"/>
                  </a:lnTo>
                  <a:lnTo>
                    <a:pt x="318" y="66"/>
                  </a:lnTo>
                  <a:lnTo>
                    <a:pt x="301" y="68"/>
                  </a:lnTo>
                  <a:lnTo>
                    <a:pt x="266" y="61"/>
                  </a:lnTo>
                  <a:lnTo>
                    <a:pt x="249" y="58"/>
                  </a:lnTo>
                  <a:lnTo>
                    <a:pt x="226" y="48"/>
                  </a:lnTo>
                  <a:lnTo>
                    <a:pt x="203" y="48"/>
                  </a:lnTo>
                  <a:lnTo>
                    <a:pt x="175" y="48"/>
                  </a:lnTo>
                  <a:lnTo>
                    <a:pt x="155" y="49"/>
                  </a:lnTo>
                  <a:lnTo>
                    <a:pt x="137" y="46"/>
                  </a:lnTo>
                  <a:lnTo>
                    <a:pt x="119" y="38"/>
                  </a:lnTo>
                  <a:lnTo>
                    <a:pt x="100" y="44"/>
                  </a:lnTo>
                  <a:lnTo>
                    <a:pt x="84" y="35"/>
                  </a:lnTo>
                  <a:lnTo>
                    <a:pt x="70" y="38"/>
                  </a:lnTo>
                  <a:lnTo>
                    <a:pt x="51" y="40"/>
                  </a:lnTo>
                  <a:lnTo>
                    <a:pt x="30" y="41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61" name="Freeform 916"/>
            <p:cNvSpPr>
              <a:spLocks/>
            </p:cNvSpPr>
            <p:nvPr/>
          </p:nvSpPr>
          <p:spPr bwMode="auto">
            <a:xfrm flipH="1">
              <a:off x="8996" y="2023"/>
              <a:ext cx="121" cy="16"/>
            </a:xfrm>
            <a:custGeom>
              <a:avLst/>
              <a:gdLst>
                <a:gd name="T0" fmla="*/ 0 w 2209"/>
                <a:gd name="T1" fmla="*/ 0 h 278"/>
                <a:gd name="T2" fmla="*/ 0 w 2209"/>
                <a:gd name="T3" fmla="*/ 0 h 278"/>
                <a:gd name="T4" fmla="*/ 0 w 2209"/>
                <a:gd name="T5" fmla="*/ 0 h 278"/>
                <a:gd name="T6" fmla="*/ 0 w 2209"/>
                <a:gd name="T7" fmla="*/ 0 h 278"/>
                <a:gd name="T8" fmla="*/ 0 w 2209"/>
                <a:gd name="T9" fmla="*/ 0 h 278"/>
                <a:gd name="T10" fmla="*/ 0 w 2209"/>
                <a:gd name="T11" fmla="*/ 0 h 278"/>
                <a:gd name="T12" fmla="*/ 0 w 2209"/>
                <a:gd name="T13" fmla="*/ 0 h 278"/>
                <a:gd name="T14" fmla="*/ 0 w 2209"/>
                <a:gd name="T15" fmla="*/ 0 h 278"/>
                <a:gd name="T16" fmla="*/ 0 w 2209"/>
                <a:gd name="T17" fmla="*/ 0 h 278"/>
                <a:gd name="T18" fmla="*/ 0 w 2209"/>
                <a:gd name="T19" fmla="*/ 0 h 278"/>
                <a:gd name="T20" fmla="*/ 0 w 2209"/>
                <a:gd name="T21" fmla="*/ 0 h 278"/>
                <a:gd name="T22" fmla="*/ 0 w 2209"/>
                <a:gd name="T23" fmla="*/ 0 h 278"/>
                <a:gd name="T24" fmla="*/ 0 w 2209"/>
                <a:gd name="T25" fmla="*/ 0 h 278"/>
                <a:gd name="T26" fmla="*/ 0 w 2209"/>
                <a:gd name="T27" fmla="*/ 0 h 278"/>
                <a:gd name="T28" fmla="*/ 0 w 2209"/>
                <a:gd name="T29" fmla="*/ 0 h 278"/>
                <a:gd name="T30" fmla="*/ 0 w 2209"/>
                <a:gd name="T31" fmla="*/ 0 h 278"/>
                <a:gd name="T32" fmla="*/ 0 w 2209"/>
                <a:gd name="T33" fmla="*/ 0 h 278"/>
                <a:gd name="T34" fmla="*/ 0 w 2209"/>
                <a:gd name="T35" fmla="*/ 0 h 278"/>
                <a:gd name="T36" fmla="*/ 0 w 2209"/>
                <a:gd name="T37" fmla="*/ 0 h 278"/>
                <a:gd name="T38" fmla="*/ 0 w 2209"/>
                <a:gd name="T39" fmla="*/ 0 h 278"/>
                <a:gd name="T40" fmla="*/ 0 w 2209"/>
                <a:gd name="T41" fmla="*/ 0 h 278"/>
                <a:gd name="T42" fmla="*/ 0 w 2209"/>
                <a:gd name="T43" fmla="*/ 0 h 278"/>
                <a:gd name="T44" fmla="*/ 0 w 2209"/>
                <a:gd name="T45" fmla="*/ 0 h 278"/>
                <a:gd name="T46" fmla="*/ 0 w 2209"/>
                <a:gd name="T47" fmla="*/ 0 h 278"/>
                <a:gd name="T48" fmla="*/ 0 w 2209"/>
                <a:gd name="T49" fmla="*/ 0 h 278"/>
                <a:gd name="T50" fmla="*/ 0 w 2209"/>
                <a:gd name="T51" fmla="*/ 0 h 278"/>
                <a:gd name="T52" fmla="*/ 0 w 2209"/>
                <a:gd name="T53" fmla="*/ 0 h 278"/>
                <a:gd name="T54" fmla="*/ 0 w 2209"/>
                <a:gd name="T55" fmla="*/ 0 h 278"/>
                <a:gd name="T56" fmla="*/ 0 w 2209"/>
                <a:gd name="T57" fmla="*/ 0 h 278"/>
                <a:gd name="T58" fmla="*/ 0 w 2209"/>
                <a:gd name="T59" fmla="*/ 0 h 278"/>
                <a:gd name="T60" fmla="*/ 0 w 2209"/>
                <a:gd name="T61" fmla="*/ 0 h 278"/>
                <a:gd name="T62" fmla="*/ 0 w 2209"/>
                <a:gd name="T63" fmla="*/ 0 h 278"/>
                <a:gd name="T64" fmla="*/ 0 w 2209"/>
                <a:gd name="T65" fmla="*/ 0 h 278"/>
                <a:gd name="T66" fmla="*/ 0 w 2209"/>
                <a:gd name="T67" fmla="*/ 0 h 278"/>
                <a:gd name="T68" fmla="*/ 0 w 2209"/>
                <a:gd name="T69" fmla="*/ 0 h 278"/>
                <a:gd name="T70" fmla="*/ 0 w 2209"/>
                <a:gd name="T71" fmla="*/ 0 h 278"/>
                <a:gd name="T72" fmla="*/ 0 w 2209"/>
                <a:gd name="T73" fmla="*/ 0 h 278"/>
                <a:gd name="T74" fmla="*/ 0 w 2209"/>
                <a:gd name="T75" fmla="*/ 0 h 278"/>
                <a:gd name="T76" fmla="*/ 0 w 2209"/>
                <a:gd name="T77" fmla="*/ 0 h 278"/>
                <a:gd name="T78" fmla="*/ 0 w 2209"/>
                <a:gd name="T79" fmla="*/ 0 h 278"/>
                <a:gd name="T80" fmla="*/ 0 w 2209"/>
                <a:gd name="T81" fmla="*/ 0 h 278"/>
                <a:gd name="T82" fmla="*/ 0 w 2209"/>
                <a:gd name="T83" fmla="*/ 0 h 278"/>
                <a:gd name="T84" fmla="*/ 0 w 2209"/>
                <a:gd name="T85" fmla="*/ 0 h 278"/>
                <a:gd name="T86" fmla="*/ 0 w 2209"/>
                <a:gd name="T87" fmla="*/ 0 h 278"/>
                <a:gd name="T88" fmla="*/ 0 w 2209"/>
                <a:gd name="T89" fmla="*/ 0 h 278"/>
                <a:gd name="T90" fmla="*/ 0 w 2209"/>
                <a:gd name="T91" fmla="*/ 0 h 278"/>
                <a:gd name="T92" fmla="*/ 0 w 2209"/>
                <a:gd name="T93" fmla="*/ 0 h 278"/>
                <a:gd name="T94" fmla="*/ 0 w 2209"/>
                <a:gd name="T95" fmla="*/ 0 h 278"/>
                <a:gd name="T96" fmla="*/ 0 w 2209"/>
                <a:gd name="T97" fmla="*/ 0 h 278"/>
                <a:gd name="T98" fmla="*/ 0 w 2209"/>
                <a:gd name="T99" fmla="*/ 0 h 278"/>
                <a:gd name="T100" fmla="*/ 0 w 2209"/>
                <a:gd name="T101" fmla="*/ 0 h 278"/>
                <a:gd name="T102" fmla="*/ 0 w 2209"/>
                <a:gd name="T103" fmla="*/ 0 h 278"/>
                <a:gd name="T104" fmla="*/ 0 w 2209"/>
                <a:gd name="T105" fmla="*/ 0 h 278"/>
                <a:gd name="T106" fmla="*/ 0 w 2209"/>
                <a:gd name="T107" fmla="*/ 0 h 278"/>
                <a:gd name="T108" fmla="*/ 0 w 2209"/>
                <a:gd name="T109" fmla="*/ 0 h 27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209"/>
                <a:gd name="T166" fmla="*/ 0 h 278"/>
                <a:gd name="T167" fmla="*/ 2209 w 2209"/>
                <a:gd name="T168" fmla="*/ 278 h 27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209" h="278">
                  <a:moveTo>
                    <a:pt x="414" y="0"/>
                  </a:moveTo>
                  <a:lnTo>
                    <a:pt x="396" y="6"/>
                  </a:lnTo>
                  <a:lnTo>
                    <a:pt x="382" y="10"/>
                  </a:lnTo>
                  <a:lnTo>
                    <a:pt x="371" y="18"/>
                  </a:lnTo>
                  <a:lnTo>
                    <a:pt x="364" y="25"/>
                  </a:lnTo>
                  <a:lnTo>
                    <a:pt x="359" y="36"/>
                  </a:lnTo>
                  <a:lnTo>
                    <a:pt x="341" y="37"/>
                  </a:lnTo>
                  <a:lnTo>
                    <a:pt x="330" y="41"/>
                  </a:lnTo>
                  <a:lnTo>
                    <a:pt x="320" y="47"/>
                  </a:lnTo>
                  <a:lnTo>
                    <a:pt x="307" y="53"/>
                  </a:lnTo>
                  <a:lnTo>
                    <a:pt x="292" y="53"/>
                  </a:lnTo>
                  <a:lnTo>
                    <a:pt x="273" y="65"/>
                  </a:lnTo>
                  <a:lnTo>
                    <a:pt x="251" y="54"/>
                  </a:lnTo>
                  <a:lnTo>
                    <a:pt x="264" y="78"/>
                  </a:lnTo>
                  <a:lnTo>
                    <a:pt x="243" y="78"/>
                  </a:lnTo>
                  <a:lnTo>
                    <a:pt x="217" y="79"/>
                  </a:lnTo>
                  <a:lnTo>
                    <a:pt x="197" y="73"/>
                  </a:lnTo>
                  <a:lnTo>
                    <a:pt x="174" y="87"/>
                  </a:lnTo>
                  <a:lnTo>
                    <a:pt x="153" y="78"/>
                  </a:lnTo>
                  <a:lnTo>
                    <a:pt x="148" y="79"/>
                  </a:lnTo>
                  <a:lnTo>
                    <a:pt x="142" y="85"/>
                  </a:lnTo>
                  <a:lnTo>
                    <a:pt x="135" y="92"/>
                  </a:lnTo>
                  <a:lnTo>
                    <a:pt x="130" y="101"/>
                  </a:lnTo>
                  <a:lnTo>
                    <a:pt x="122" y="108"/>
                  </a:lnTo>
                  <a:lnTo>
                    <a:pt x="117" y="112"/>
                  </a:lnTo>
                  <a:lnTo>
                    <a:pt x="103" y="112"/>
                  </a:lnTo>
                  <a:lnTo>
                    <a:pt x="88" y="112"/>
                  </a:lnTo>
                  <a:lnTo>
                    <a:pt x="81" y="119"/>
                  </a:lnTo>
                  <a:lnTo>
                    <a:pt x="71" y="127"/>
                  </a:lnTo>
                  <a:lnTo>
                    <a:pt x="61" y="127"/>
                  </a:lnTo>
                  <a:lnTo>
                    <a:pt x="48" y="128"/>
                  </a:lnTo>
                  <a:lnTo>
                    <a:pt x="30" y="128"/>
                  </a:lnTo>
                  <a:lnTo>
                    <a:pt x="14" y="136"/>
                  </a:lnTo>
                  <a:lnTo>
                    <a:pt x="0" y="155"/>
                  </a:lnTo>
                  <a:lnTo>
                    <a:pt x="12" y="154"/>
                  </a:lnTo>
                  <a:lnTo>
                    <a:pt x="30" y="147"/>
                  </a:lnTo>
                  <a:lnTo>
                    <a:pt x="49" y="146"/>
                  </a:lnTo>
                  <a:lnTo>
                    <a:pt x="63" y="147"/>
                  </a:lnTo>
                  <a:lnTo>
                    <a:pt x="75" y="155"/>
                  </a:lnTo>
                  <a:lnTo>
                    <a:pt x="89" y="159"/>
                  </a:lnTo>
                  <a:lnTo>
                    <a:pt x="103" y="154"/>
                  </a:lnTo>
                  <a:lnTo>
                    <a:pt x="118" y="147"/>
                  </a:lnTo>
                  <a:lnTo>
                    <a:pt x="132" y="143"/>
                  </a:lnTo>
                  <a:lnTo>
                    <a:pt x="144" y="143"/>
                  </a:lnTo>
                  <a:lnTo>
                    <a:pt x="153" y="154"/>
                  </a:lnTo>
                  <a:lnTo>
                    <a:pt x="162" y="163"/>
                  </a:lnTo>
                  <a:lnTo>
                    <a:pt x="177" y="163"/>
                  </a:lnTo>
                  <a:lnTo>
                    <a:pt x="190" y="160"/>
                  </a:lnTo>
                  <a:lnTo>
                    <a:pt x="206" y="154"/>
                  </a:lnTo>
                  <a:lnTo>
                    <a:pt x="220" y="150"/>
                  </a:lnTo>
                  <a:lnTo>
                    <a:pt x="234" y="159"/>
                  </a:lnTo>
                  <a:lnTo>
                    <a:pt x="248" y="168"/>
                  </a:lnTo>
                  <a:lnTo>
                    <a:pt x="262" y="172"/>
                  </a:lnTo>
                  <a:lnTo>
                    <a:pt x="275" y="176"/>
                  </a:lnTo>
                  <a:lnTo>
                    <a:pt x="294" y="178"/>
                  </a:lnTo>
                  <a:lnTo>
                    <a:pt x="312" y="180"/>
                  </a:lnTo>
                  <a:lnTo>
                    <a:pt x="330" y="178"/>
                  </a:lnTo>
                  <a:lnTo>
                    <a:pt x="350" y="173"/>
                  </a:lnTo>
                  <a:lnTo>
                    <a:pt x="341" y="156"/>
                  </a:lnTo>
                  <a:lnTo>
                    <a:pt x="343" y="146"/>
                  </a:lnTo>
                  <a:lnTo>
                    <a:pt x="353" y="141"/>
                  </a:lnTo>
                  <a:lnTo>
                    <a:pt x="355" y="152"/>
                  </a:lnTo>
                  <a:lnTo>
                    <a:pt x="366" y="163"/>
                  </a:lnTo>
                  <a:lnTo>
                    <a:pt x="378" y="168"/>
                  </a:lnTo>
                  <a:lnTo>
                    <a:pt x="390" y="172"/>
                  </a:lnTo>
                  <a:lnTo>
                    <a:pt x="405" y="178"/>
                  </a:lnTo>
                  <a:lnTo>
                    <a:pt x="420" y="181"/>
                  </a:lnTo>
                  <a:lnTo>
                    <a:pt x="442" y="185"/>
                  </a:lnTo>
                  <a:lnTo>
                    <a:pt x="456" y="182"/>
                  </a:lnTo>
                  <a:lnTo>
                    <a:pt x="473" y="185"/>
                  </a:lnTo>
                  <a:lnTo>
                    <a:pt x="501" y="192"/>
                  </a:lnTo>
                  <a:lnTo>
                    <a:pt x="492" y="199"/>
                  </a:lnTo>
                  <a:lnTo>
                    <a:pt x="479" y="208"/>
                  </a:lnTo>
                  <a:lnTo>
                    <a:pt x="455" y="224"/>
                  </a:lnTo>
                  <a:lnTo>
                    <a:pt x="470" y="225"/>
                  </a:lnTo>
                  <a:lnTo>
                    <a:pt x="484" y="228"/>
                  </a:lnTo>
                  <a:lnTo>
                    <a:pt x="503" y="232"/>
                  </a:lnTo>
                  <a:lnTo>
                    <a:pt x="524" y="235"/>
                  </a:lnTo>
                  <a:lnTo>
                    <a:pt x="535" y="233"/>
                  </a:lnTo>
                  <a:lnTo>
                    <a:pt x="545" y="225"/>
                  </a:lnTo>
                  <a:lnTo>
                    <a:pt x="557" y="221"/>
                  </a:lnTo>
                  <a:lnTo>
                    <a:pt x="575" y="220"/>
                  </a:lnTo>
                  <a:lnTo>
                    <a:pt x="598" y="219"/>
                  </a:lnTo>
                  <a:lnTo>
                    <a:pt x="614" y="208"/>
                  </a:lnTo>
                  <a:lnTo>
                    <a:pt x="636" y="201"/>
                  </a:lnTo>
                  <a:lnTo>
                    <a:pt x="654" y="195"/>
                  </a:lnTo>
                  <a:lnTo>
                    <a:pt x="667" y="196"/>
                  </a:lnTo>
                  <a:lnTo>
                    <a:pt x="711" y="198"/>
                  </a:lnTo>
                  <a:lnTo>
                    <a:pt x="746" y="203"/>
                  </a:lnTo>
                  <a:lnTo>
                    <a:pt x="769" y="203"/>
                  </a:lnTo>
                  <a:lnTo>
                    <a:pt x="787" y="205"/>
                  </a:lnTo>
                  <a:lnTo>
                    <a:pt x="818" y="223"/>
                  </a:lnTo>
                  <a:lnTo>
                    <a:pt x="833" y="223"/>
                  </a:lnTo>
                  <a:lnTo>
                    <a:pt x="851" y="219"/>
                  </a:lnTo>
                  <a:lnTo>
                    <a:pt x="869" y="212"/>
                  </a:lnTo>
                  <a:lnTo>
                    <a:pt x="884" y="208"/>
                  </a:lnTo>
                  <a:lnTo>
                    <a:pt x="937" y="203"/>
                  </a:lnTo>
                  <a:lnTo>
                    <a:pt x="973" y="201"/>
                  </a:lnTo>
                  <a:lnTo>
                    <a:pt x="996" y="198"/>
                  </a:lnTo>
                  <a:lnTo>
                    <a:pt x="1014" y="196"/>
                  </a:lnTo>
                  <a:lnTo>
                    <a:pt x="1032" y="194"/>
                  </a:lnTo>
                  <a:lnTo>
                    <a:pt x="1054" y="189"/>
                  </a:lnTo>
                  <a:lnTo>
                    <a:pt x="1069" y="185"/>
                  </a:lnTo>
                  <a:lnTo>
                    <a:pt x="1092" y="177"/>
                  </a:lnTo>
                  <a:lnTo>
                    <a:pt x="1105" y="186"/>
                  </a:lnTo>
                  <a:lnTo>
                    <a:pt x="1112" y="196"/>
                  </a:lnTo>
                  <a:lnTo>
                    <a:pt x="1104" y="207"/>
                  </a:lnTo>
                  <a:lnTo>
                    <a:pt x="1088" y="214"/>
                  </a:lnTo>
                  <a:lnTo>
                    <a:pt x="1107" y="214"/>
                  </a:lnTo>
                  <a:lnTo>
                    <a:pt x="1097" y="223"/>
                  </a:lnTo>
                  <a:lnTo>
                    <a:pt x="1082" y="232"/>
                  </a:lnTo>
                  <a:lnTo>
                    <a:pt x="1060" y="244"/>
                  </a:lnTo>
                  <a:lnTo>
                    <a:pt x="1041" y="252"/>
                  </a:lnTo>
                  <a:lnTo>
                    <a:pt x="1065" y="248"/>
                  </a:lnTo>
                  <a:lnTo>
                    <a:pt x="1087" y="244"/>
                  </a:lnTo>
                  <a:lnTo>
                    <a:pt x="1107" y="237"/>
                  </a:lnTo>
                  <a:lnTo>
                    <a:pt x="1121" y="230"/>
                  </a:lnTo>
                  <a:lnTo>
                    <a:pt x="1128" y="228"/>
                  </a:lnTo>
                  <a:lnTo>
                    <a:pt x="1139" y="225"/>
                  </a:lnTo>
                  <a:lnTo>
                    <a:pt x="1153" y="225"/>
                  </a:lnTo>
                  <a:lnTo>
                    <a:pt x="1171" y="228"/>
                  </a:lnTo>
                  <a:lnTo>
                    <a:pt x="1185" y="232"/>
                  </a:lnTo>
                  <a:lnTo>
                    <a:pt x="1199" y="233"/>
                  </a:lnTo>
                  <a:lnTo>
                    <a:pt x="1218" y="232"/>
                  </a:lnTo>
                  <a:lnTo>
                    <a:pt x="1204" y="248"/>
                  </a:lnTo>
                  <a:lnTo>
                    <a:pt x="1189" y="259"/>
                  </a:lnTo>
                  <a:lnTo>
                    <a:pt x="1172" y="267"/>
                  </a:lnTo>
                  <a:lnTo>
                    <a:pt x="1191" y="264"/>
                  </a:lnTo>
                  <a:lnTo>
                    <a:pt x="1210" y="261"/>
                  </a:lnTo>
                  <a:lnTo>
                    <a:pt x="1229" y="258"/>
                  </a:lnTo>
                  <a:lnTo>
                    <a:pt x="1245" y="253"/>
                  </a:lnTo>
                  <a:lnTo>
                    <a:pt x="1266" y="250"/>
                  </a:lnTo>
                  <a:lnTo>
                    <a:pt x="1290" y="247"/>
                  </a:lnTo>
                  <a:lnTo>
                    <a:pt x="1312" y="247"/>
                  </a:lnTo>
                  <a:lnTo>
                    <a:pt x="1329" y="241"/>
                  </a:lnTo>
                  <a:lnTo>
                    <a:pt x="1334" y="237"/>
                  </a:lnTo>
                  <a:lnTo>
                    <a:pt x="1340" y="232"/>
                  </a:lnTo>
                  <a:lnTo>
                    <a:pt x="1352" y="232"/>
                  </a:lnTo>
                  <a:lnTo>
                    <a:pt x="1374" y="238"/>
                  </a:lnTo>
                  <a:lnTo>
                    <a:pt x="1401" y="241"/>
                  </a:lnTo>
                  <a:lnTo>
                    <a:pt x="1426" y="247"/>
                  </a:lnTo>
                  <a:lnTo>
                    <a:pt x="1440" y="250"/>
                  </a:lnTo>
                  <a:lnTo>
                    <a:pt x="1464" y="250"/>
                  </a:lnTo>
                  <a:lnTo>
                    <a:pt x="1491" y="252"/>
                  </a:lnTo>
                  <a:lnTo>
                    <a:pt x="1512" y="256"/>
                  </a:lnTo>
                  <a:lnTo>
                    <a:pt x="1538" y="264"/>
                  </a:lnTo>
                  <a:lnTo>
                    <a:pt x="1559" y="269"/>
                  </a:lnTo>
                  <a:lnTo>
                    <a:pt x="1578" y="272"/>
                  </a:lnTo>
                  <a:lnTo>
                    <a:pt x="1596" y="269"/>
                  </a:lnTo>
                  <a:lnTo>
                    <a:pt x="1625" y="259"/>
                  </a:lnTo>
                  <a:lnTo>
                    <a:pt x="1649" y="264"/>
                  </a:lnTo>
                  <a:lnTo>
                    <a:pt x="1671" y="264"/>
                  </a:lnTo>
                  <a:lnTo>
                    <a:pt x="1694" y="264"/>
                  </a:lnTo>
                  <a:lnTo>
                    <a:pt x="1717" y="263"/>
                  </a:lnTo>
                  <a:lnTo>
                    <a:pt x="1748" y="255"/>
                  </a:lnTo>
                  <a:lnTo>
                    <a:pt x="1763" y="255"/>
                  </a:lnTo>
                  <a:lnTo>
                    <a:pt x="1780" y="253"/>
                  </a:lnTo>
                  <a:lnTo>
                    <a:pt x="1812" y="258"/>
                  </a:lnTo>
                  <a:lnTo>
                    <a:pt x="1829" y="261"/>
                  </a:lnTo>
                  <a:lnTo>
                    <a:pt x="1842" y="259"/>
                  </a:lnTo>
                  <a:lnTo>
                    <a:pt x="1861" y="256"/>
                  </a:lnTo>
                  <a:lnTo>
                    <a:pt x="1879" y="255"/>
                  </a:lnTo>
                  <a:lnTo>
                    <a:pt x="1893" y="255"/>
                  </a:lnTo>
                  <a:lnTo>
                    <a:pt x="1899" y="258"/>
                  </a:lnTo>
                  <a:lnTo>
                    <a:pt x="1899" y="269"/>
                  </a:lnTo>
                  <a:lnTo>
                    <a:pt x="1906" y="272"/>
                  </a:lnTo>
                  <a:lnTo>
                    <a:pt x="1917" y="272"/>
                  </a:lnTo>
                  <a:lnTo>
                    <a:pt x="1929" y="269"/>
                  </a:lnTo>
                  <a:lnTo>
                    <a:pt x="1939" y="259"/>
                  </a:lnTo>
                  <a:lnTo>
                    <a:pt x="1946" y="250"/>
                  </a:lnTo>
                  <a:lnTo>
                    <a:pt x="1953" y="246"/>
                  </a:lnTo>
                  <a:lnTo>
                    <a:pt x="1971" y="246"/>
                  </a:lnTo>
                  <a:lnTo>
                    <a:pt x="1985" y="246"/>
                  </a:lnTo>
                  <a:lnTo>
                    <a:pt x="2002" y="255"/>
                  </a:lnTo>
                  <a:lnTo>
                    <a:pt x="2016" y="261"/>
                  </a:lnTo>
                  <a:lnTo>
                    <a:pt x="2032" y="269"/>
                  </a:lnTo>
                  <a:lnTo>
                    <a:pt x="2043" y="270"/>
                  </a:lnTo>
                  <a:lnTo>
                    <a:pt x="2053" y="272"/>
                  </a:lnTo>
                  <a:lnTo>
                    <a:pt x="2064" y="272"/>
                  </a:lnTo>
                  <a:lnTo>
                    <a:pt x="2083" y="269"/>
                  </a:lnTo>
                  <a:lnTo>
                    <a:pt x="2145" y="278"/>
                  </a:lnTo>
                  <a:lnTo>
                    <a:pt x="2127" y="269"/>
                  </a:lnTo>
                  <a:lnTo>
                    <a:pt x="2115" y="264"/>
                  </a:lnTo>
                  <a:lnTo>
                    <a:pt x="2110" y="255"/>
                  </a:lnTo>
                  <a:lnTo>
                    <a:pt x="2115" y="248"/>
                  </a:lnTo>
                  <a:lnTo>
                    <a:pt x="2137" y="242"/>
                  </a:lnTo>
                  <a:lnTo>
                    <a:pt x="2152" y="238"/>
                  </a:lnTo>
                  <a:lnTo>
                    <a:pt x="2170" y="232"/>
                  </a:lnTo>
                  <a:lnTo>
                    <a:pt x="2185" y="223"/>
                  </a:lnTo>
                  <a:lnTo>
                    <a:pt x="2209" y="212"/>
                  </a:lnTo>
                  <a:lnTo>
                    <a:pt x="2174" y="212"/>
                  </a:lnTo>
                  <a:lnTo>
                    <a:pt x="2151" y="211"/>
                  </a:lnTo>
                  <a:lnTo>
                    <a:pt x="2129" y="207"/>
                  </a:lnTo>
                  <a:lnTo>
                    <a:pt x="2110" y="205"/>
                  </a:lnTo>
                  <a:lnTo>
                    <a:pt x="2098" y="205"/>
                  </a:lnTo>
                  <a:lnTo>
                    <a:pt x="2087" y="207"/>
                  </a:lnTo>
                  <a:lnTo>
                    <a:pt x="2077" y="208"/>
                  </a:lnTo>
                  <a:lnTo>
                    <a:pt x="2063" y="214"/>
                  </a:lnTo>
                  <a:lnTo>
                    <a:pt x="2051" y="219"/>
                  </a:lnTo>
                  <a:lnTo>
                    <a:pt x="2069" y="224"/>
                  </a:lnTo>
                  <a:lnTo>
                    <a:pt x="2083" y="232"/>
                  </a:lnTo>
                  <a:lnTo>
                    <a:pt x="2092" y="241"/>
                  </a:lnTo>
                  <a:lnTo>
                    <a:pt x="2096" y="250"/>
                  </a:lnTo>
                  <a:lnTo>
                    <a:pt x="2092" y="259"/>
                  </a:lnTo>
                  <a:lnTo>
                    <a:pt x="2078" y="256"/>
                  </a:lnTo>
                  <a:lnTo>
                    <a:pt x="2068" y="253"/>
                  </a:lnTo>
                  <a:lnTo>
                    <a:pt x="2060" y="246"/>
                  </a:lnTo>
                  <a:lnTo>
                    <a:pt x="2046" y="238"/>
                  </a:lnTo>
                  <a:lnTo>
                    <a:pt x="2029" y="235"/>
                  </a:lnTo>
                  <a:lnTo>
                    <a:pt x="2014" y="232"/>
                  </a:lnTo>
                  <a:lnTo>
                    <a:pt x="1993" y="235"/>
                  </a:lnTo>
                  <a:lnTo>
                    <a:pt x="1979" y="233"/>
                  </a:lnTo>
                  <a:lnTo>
                    <a:pt x="1967" y="232"/>
                  </a:lnTo>
                  <a:lnTo>
                    <a:pt x="1953" y="228"/>
                  </a:lnTo>
                  <a:lnTo>
                    <a:pt x="1938" y="221"/>
                  </a:lnTo>
                  <a:lnTo>
                    <a:pt x="1925" y="214"/>
                  </a:lnTo>
                  <a:lnTo>
                    <a:pt x="1913" y="208"/>
                  </a:lnTo>
                  <a:lnTo>
                    <a:pt x="1901" y="208"/>
                  </a:lnTo>
                  <a:lnTo>
                    <a:pt x="1890" y="214"/>
                  </a:lnTo>
                  <a:lnTo>
                    <a:pt x="1876" y="219"/>
                  </a:lnTo>
                  <a:lnTo>
                    <a:pt x="1862" y="219"/>
                  </a:lnTo>
                  <a:lnTo>
                    <a:pt x="1844" y="219"/>
                  </a:lnTo>
                  <a:lnTo>
                    <a:pt x="1829" y="215"/>
                  </a:lnTo>
                  <a:lnTo>
                    <a:pt x="1814" y="212"/>
                  </a:lnTo>
                  <a:lnTo>
                    <a:pt x="1800" y="211"/>
                  </a:lnTo>
                  <a:lnTo>
                    <a:pt x="1788" y="212"/>
                  </a:lnTo>
                  <a:lnTo>
                    <a:pt x="1771" y="214"/>
                  </a:lnTo>
                  <a:lnTo>
                    <a:pt x="1757" y="216"/>
                  </a:lnTo>
                  <a:lnTo>
                    <a:pt x="1740" y="214"/>
                  </a:lnTo>
                  <a:lnTo>
                    <a:pt x="1720" y="212"/>
                  </a:lnTo>
                  <a:lnTo>
                    <a:pt x="1699" y="211"/>
                  </a:lnTo>
                  <a:lnTo>
                    <a:pt x="1677" y="208"/>
                  </a:lnTo>
                  <a:lnTo>
                    <a:pt x="1662" y="204"/>
                  </a:lnTo>
                  <a:lnTo>
                    <a:pt x="1647" y="198"/>
                  </a:lnTo>
                  <a:lnTo>
                    <a:pt x="1634" y="192"/>
                  </a:lnTo>
                  <a:lnTo>
                    <a:pt x="1623" y="189"/>
                  </a:lnTo>
                  <a:lnTo>
                    <a:pt x="1613" y="189"/>
                  </a:lnTo>
                  <a:lnTo>
                    <a:pt x="1602" y="190"/>
                  </a:lnTo>
                  <a:lnTo>
                    <a:pt x="1573" y="195"/>
                  </a:lnTo>
                  <a:lnTo>
                    <a:pt x="1605" y="198"/>
                  </a:lnTo>
                  <a:lnTo>
                    <a:pt x="1597" y="208"/>
                  </a:lnTo>
                  <a:lnTo>
                    <a:pt x="1586" y="220"/>
                  </a:lnTo>
                  <a:lnTo>
                    <a:pt x="1574" y="221"/>
                  </a:lnTo>
                  <a:lnTo>
                    <a:pt x="1421" y="196"/>
                  </a:lnTo>
                  <a:lnTo>
                    <a:pt x="1412" y="192"/>
                  </a:lnTo>
                  <a:lnTo>
                    <a:pt x="1440" y="181"/>
                  </a:lnTo>
                  <a:lnTo>
                    <a:pt x="1420" y="177"/>
                  </a:lnTo>
                  <a:lnTo>
                    <a:pt x="1408" y="176"/>
                  </a:lnTo>
                  <a:lnTo>
                    <a:pt x="1398" y="168"/>
                  </a:lnTo>
                  <a:lnTo>
                    <a:pt x="1386" y="163"/>
                  </a:lnTo>
                  <a:lnTo>
                    <a:pt x="1371" y="167"/>
                  </a:lnTo>
                  <a:lnTo>
                    <a:pt x="1356" y="169"/>
                  </a:lnTo>
                  <a:lnTo>
                    <a:pt x="1342" y="176"/>
                  </a:lnTo>
                  <a:lnTo>
                    <a:pt x="1329" y="168"/>
                  </a:lnTo>
                  <a:lnTo>
                    <a:pt x="1315" y="155"/>
                  </a:lnTo>
                  <a:lnTo>
                    <a:pt x="1302" y="146"/>
                  </a:lnTo>
                  <a:lnTo>
                    <a:pt x="1288" y="141"/>
                  </a:lnTo>
                  <a:lnTo>
                    <a:pt x="1273" y="136"/>
                  </a:lnTo>
                  <a:lnTo>
                    <a:pt x="1258" y="134"/>
                  </a:lnTo>
                  <a:lnTo>
                    <a:pt x="1234" y="136"/>
                  </a:lnTo>
                  <a:lnTo>
                    <a:pt x="1214" y="138"/>
                  </a:lnTo>
                  <a:lnTo>
                    <a:pt x="1195" y="142"/>
                  </a:lnTo>
                  <a:lnTo>
                    <a:pt x="1172" y="145"/>
                  </a:lnTo>
                  <a:lnTo>
                    <a:pt x="1149" y="150"/>
                  </a:lnTo>
                  <a:lnTo>
                    <a:pt x="1130" y="152"/>
                  </a:lnTo>
                  <a:lnTo>
                    <a:pt x="1114" y="160"/>
                  </a:lnTo>
                  <a:lnTo>
                    <a:pt x="1097" y="164"/>
                  </a:lnTo>
                  <a:lnTo>
                    <a:pt x="1081" y="164"/>
                  </a:lnTo>
                  <a:lnTo>
                    <a:pt x="1064" y="169"/>
                  </a:lnTo>
                  <a:lnTo>
                    <a:pt x="1046" y="173"/>
                  </a:lnTo>
                  <a:lnTo>
                    <a:pt x="1028" y="178"/>
                  </a:lnTo>
                  <a:lnTo>
                    <a:pt x="1009" y="178"/>
                  </a:lnTo>
                  <a:lnTo>
                    <a:pt x="991" y="178"/>
                  </a:lnTo>
                  <a:lnTo>
                    <a:pt x="977" y="177"/>
                  </a:lnTo>
                  <a:lnTo>
                    <a:pt x="965" y="181"/>
                  </a:lnTo>
                  <a:lnTo>
                    <a:pt x="947" y="187"/>
                  </a:lnTo>
                  <a:lnTo>
                    <a:pt x="929" y="187"/>
                  </a:lnTo>
                  <a:lnTo>
                    <a:pt x="907" y="187"/>
                  </a:lnTo>
                  <a:lnTo>
                    <a:pt x="889" y="187"/>
                  </a:lnTo>
                  <a:lnTo>
                    <a:pt x="866" y="187"/>
                  </a:lnTo>
                  <a:lnTo>
                    <a:pt x="823" y="195"/>
                  </a:lnTo>
                  <a:lnTo>
                    <a:pt x="814" y="190"/>
                  </a:lnTo>
                  <a:lnTo>
                    <a:pt x="805" y="182"/>
                  </a:lnTo>
                  <a:lnTo>
                    <a:pt x="792" y="178"/>
                  </a:lnTo>
                  <a:lnTo>
                    <a:pt x="781" y="177"/>
                  </a:lnTo>
                  <a:lnTo>
                    <a:pt x="764" y="178"/>
                  </a:lnTo>
                  <a:lnTo>
                    <a:pt x="746" y="182"/>
                  </a:lnTo>
                  <a:lnTo>
                    <a:pt x="716" y="186"/>
                  </a:lnTo>
                  <a:lnTo>
                    <a:pt x="703" y="180"/>
                  </a:lnTo>
                  <a:lnTo>
                    <a:pt x="694" y="173"/>
                  </a:lnTo>
                  <a:lnTo>
                    <a:pt x="684" y="171"/>
                  </a:lnTo>
                  <a:lnTo>
                    <a:pt x="670" y="169"/>
                  </a:lnTo>
                  <a:lnTo>
                    <a:pt x="659" y="164"/>
                  </a:lnTo>
                  <a:lnTo>
                    <a:pt x="654" y="155"/>
                  </a:lnTo>
                  <a:lnTo>
                    <a:pt x="645" y="142"/>
                  </a:lnTo>
                  <a:lnTo>
                    <a:pt x="634" y="137"/>
                  </a:lnTo>
                  <a:lnTo>
                    <a:pt x="621" y="134"/>
                  </a:lnTo>
                  <a:lnTo>
                    <a:pt x="608" y="134"/>
                  </a:lnTo>
                  <a:lnTo>
                    <a:pt x="602" y="141"/>
                  </a:lnTo>
                  <a:lnTo>
                    <a:pt x="594" y="155"/>
                  </a:lnTo>
                  <a:lnTo>
                    <a:pt x="585" y="152"/>
                  </a:lnTo>
                  <a:lnTo>
                    <a:pt x="575" y="151"/>
                  </a:lnTo>
                  <a:lnTo>
                    <a:pt x="562" y="152"/>
                  </a:lnTo>
                  <a:lnTo>
                    <a:pt x="550" y="159"/>
                  </a:lnTo>
                  <a:lnTo>
                    <a:pt x="535" y="163"/>
                  </a:lnTo>
                  <a:lnTo>
                    <a:pt x="517" y="163"/>
                  </a:lnTo>
                  <a:lnTo>
                    <a:pt x="531" y="150"/>
                  </a:lnTo>
                  <a:lnTo>
                    <a:pt x="537" y="141"/>
                  </a:lnTo>
                  <a:lnTo>
                    <a:pt x="524" y="143"/>
                  </a:lnTo>
                  <a:lnTo>
                    <a:pt x="500" y="150"/>
                  </a:lnTo>
                  <a:lnTo>
                    <a:pt x="479" y="147"/>
                  </a:lnTo>
                  <a:lnTo>
                    <a:pt x="478" y="141"/>
                  </a:lnTo>
                  <a:lnTo>
                    <a:pt x="474" y="133"/>
                  </a:lnTo>
                  <a:lnTo>
                    <a:pt x="470" y="127"/>
                  </a:lnTo>
                  <a:lnTo>
                    <a:pt x="458" y="122"/>
                  </a:lnTo>
                  <a:lnTo>
                    <a:pt x="446" y="122"/>
                  </a:lnTo>
                  <a:lnTo>
                    <a:pt x="430" y="124"/>
                  </a:lnTo>
                  <a:lnTo>
                    <a:pt x="415" y="127"/>
                  </a:lnTo>
                  <a:lnTo>
                    <a:pt x="400" y="122"/>
                  </a:lnTo>
                  <a:lnTo>
                    <a:pt x="382" y="114"/>
                  </a:lnTo>
                  <a:lnTo>
                    <a:pt x="371" y="105"/>
                  </a:lnTo>
                  <a:lnTo>
                    <a:pt x="384" y="87"/>
                  </a:lnTo>
                  <a:lnTo>
                    <a:pt x="396" y="80"/>
                  </a:lnTo>
                  <a:lnTo>
                    <a:pt x="410" y="73"/>
                  </a:lnTo>
                  <a:lnTo>
                    <a:pt x="419" y="68"/>
                  </a:lnTo>
                  <a:lnTo>
                    <a:pt x="427" y="59"/>
                  </a:lnTo>
                  <a:lnTo>
                    <a:pt x="432" y="50"/>
                  </a:lnTo>
                  <a:lnTo>
                    <a:pt x="434" y="41"/>
                  </a:lnTo>
                  <a:lnTo>
                    <a:pt x="438" y="31"/>
                  </a:lnTo>
                  <a:lnTo>
                    <a:pt x="414" y="0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62" name="Freeform 917"/>
            <p:cNvSpPr>
              <a:spLocks/>
            </p:cNvSpPr>
            <p:nvPr/>
          </p:nvSpPr>
          <p:spPr bwMode="auto">
            <a:xfrm flipH="1">
              <a:off x="8883" y="2028"/>
              <a:ext cx="29" cy="4"/>
            </a:xfrm>
            <a:custGeom>
              <a:avLst/>
              <a:gdLst>
                <a:gd name="T0" fmla="*/ 0 w 532"/>
                <a:gd name="T1" fmla="*/ 0 h 87"/>
                <a:gd name="T2" fmla="*/ 0 w 532"/>
                <a:gd name="T3" fmla="*/ 0 h 87"/>
                <a:gd name="T4" fmla="*/ 0 w 532"/>
                <a:gd name="T5" fmla="*/ 0 h 87"/>
                <a:gd name="T6" fmla="*/ 0 w 532"/>
                <a:gd name="T7" fmla="*/ 0 h 87"/>
                <a:gd name="T8" fmla="*/ 0 w 532"/>
                <a:gd name="T9" fmla="*/ 0 h 87"/>
                <a:gd name="T10" fmla="*/ 0 w 532"/>
                <a:gd name="T11" fmla="*/ 0 h 87"/>
                <a:gd name="T12" fmla="*/ 0 w 532"/>
                <a:gd name="T13" fmla="*/ 0 h 87"/>
                <a:gd name="T14" fmla="*/ 0 w 532"/>
                <a:gd name="T15" fmla="*/ 0 h 87"/>
                <a:gd name="T16" fmla="*/ 0 w 532"/>
                <a:gd name="T17" fmla="*/ 0 h 87"/>
                <a:gd name="T18" fmla="*/ 0 w 532"/>
                <a:gd name="T19" fmla="*/ 0 h 87"/>
                <a:gd name="T20" fmla="*/ 0 w 532"/>
                <a:gd name="T21" fmla="*/ 0 h 87"/>
                <a:gd name="T22" fmla="*/ 0 w 532"/>
                <a:gd name="T23" fmla="*/ 0 h 87"/>
                <a:gd name="T24" fmla="*/ 0 w 532"/>
                <a:gd name="T25" fmla="*/ 0 h 87"/>
                <a:gd name="T26" fmla="*/ 0 w 532"/>
                <a:gd name="T27" fmla="*/ 0 h 87"/>
                <a:gd name="T28" fmla="*/ 0 w 532"/>
                <a:gd name="T29" fmla="*/ 0 h 87"/>
                <a:gd name="T30" fmla="*/ 0 w 532"/>
                <a:gd name="T31" fmla="*/ 0 h 87"/>
                <a:gd name="T32" fmla="*/ 0 w 532"/>
                <a:gd name="T33" fmla="*/ 0 h 87"/>
                <a:gd name="T34" fmla="*/ 0 w 532"/>
                <a:gd name="T35" fmla="*/ 0 h 87"/>
                <a:gd name="T36" fmla="*/ 0 w 532"/>
                <a:gd name="T37" fmla="*/ 0 h 87"/>
                <a:gd name="T38" fmla="*/ 0 w 532"/>
                <a:gd name="T39" fmla="*/ 0 h 87"/>
                <a:gd name="T40" fmla="*/ 0 w 532"/>
                <a:gd name="T41" fmla="*/ 0 h 87"/>
                <a:gd name="T42" fmla="*/ 0 w 532"/>
                <a:gd name="T43" fmla="*/ 0 h 87"/>
                <a:gd name="T44" fmla="*/ 0 w 532"/>
                <a:gd name="T45" fmla="*/ 0 h 87"/>
                <a:gd name="T46" fmla="*/ 0 w 532"/>
                <a:gd name="T47" fmla="*/ 0 h 87"/>
                <a:gd name="T48" fmla="*/ 0 w 532"/>
                <a:gd name="T49" fmla="*/ 0 h 87"/>
                <a:gd name="T50" fmla="*/ 0 w 532"/>
                <a:gd name="T51" fmla="*/ 0 h 87"/>
                <a:gd name="T52" fmla="*/ 0 w 532"/>
                <a:gd name="T53" fmla="*/ 0 h 87"/>
                <a:gd name="T54" fmla="*/ 0 w 532"/>
                <a:gd name="T55" fmla="*/ 0 h 87"/>
                <a:gd name="T56" fmla="*/ 0 w 532"/>
                <a:gd name="T57" fmla="*/ 0 h 87"/>
                <a:gd name="T58" fmla="*/ 0 w 532"/>
                <a:gd name="T59" fmla="*/ 0 h 87"/>
                <a:gd name="T60" fmla="*/ 0 w 532"/>
                <a:gd name="T61" fmla="*/ 0 h 87"/>
                <a:gd name="T62" fmla="*/ 0 w 532"/>
                <a:gd name="T63" fmla="*/ 0 h 87"/>
                <a:gd name="T64" fmla="*/ 0 w 532"/>
                <a:gd name="T65" fmla="*/ 0 h 87"/>
                <a:gd name="T66" fmla="*/ 0 w 532"/>
                <a:gd name="T67" fmla="*/ 0 h 87"/>
                <a:gd name="T68" fmla="*/ 0 w 532"/>
                <a:gd name="T69" fmla="*/ 0 h 87"/>
                <a:gd name="T70" fmla="*/ 0 w 532"/>
                <a:gd name="T71" fmla="*/ 0 h 87"/>
                <a:gd name="T72" fmla="*/ 0 w 532"/>
                <a:gd name="T73" fmla="*/ 0 h 87"/>
                <a:gd name="T74" fmla="*/ 0 w 532"/>
                <a:gd name="T75" fmla="*/ 0 h 87"/>
                <a:gd name="T76" fmla="*/ 0 w 532"/>
                <a:gd name="T77" fmla="*/ 0 h 87"/>
                <a:gd name="T78" fmla="*/ 0 w 532"/>
                <a:gd name="T79" fmla="*/ 0 h 87"/>
                <a:gd name="T80" fmla="*/ 0 w 532"/>
                <a:gd name="T81" fmla="*/ 0 h 87"/>
                <a:gd name="T82" fmla="*/ 0 w 532"/>
                <a:gd name="T83" fmla="*/ 0 h 87"/>
                <a:gd name="T84" fmla="*/ 0 w 532"/>
                <a:gd name="T85" fmla="*/ 0 h 87"/>
                <a:gd name="T86" fmla="*/ 0 w 532"/>
                <a:gd name="T87" fmla="*/ 0 h 87"/>
                <a:gd name="T88" fmla="*/ 0 w 532"/>
                <a:gd name="T89" fmla="*/ 0 h 87"/>
                <a:gd name="T90" fmla="*/ 0 w 532"/>
                <a:gd name="T91" fmla="*/ 0 h 87"/>
                <a:gd name="T92" fmla="*/ 0 w 532"/>
                <a:gd name="T93" fmla="*/ 0 h 87"/>
                <a:gd name="T94" fmla="*/ 0 w 532"/>
                <a:gd name="T95" fmla="*/ 0 h 87"/>
                <a:gd name="T96" fmla="*/ 0 w 532"/>
                <a:gd name="T97" fmla="*/ 0 h 87"/>
                <a:gd name="T98" fmla="*/ 0 w 532"/>
                <a:gd name="T99" fmla="*/ 0 h 87"/>
                <a:gd name="T100" fmla="*/ 0 w 532"/>
                <a:gd name="T101" fmla="*/ 0 h 87"/>
                <a:gd name="T102" fmla="*/ 0 w 532"/>
                <a:gd name="T103" fmla="*/ 0 h 87"/>
                <a:gd name="T104" fmla="*/ 0 w 532"/>
                <a:gd name="T105" fmla="*/ 0 h 8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32"/>
                <a:gd name="T160" fmla="*/ 0 h 87"/>
                <a:gd name="T161" fmla="*/ 532 w 532"/>
                <a:gd name="T162" fmla="*/ 87 h 8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32" h="87">
                  <a:moveTo>
                    <a:pt x="0" y="44"/>
                  </a:moveTo>
                  <a:lnTo>
                    <a:pt x="37" y="34"/>
                  </a:lnTo>
                  <a:lnTo>
                    <a:pt x="46" y="23"/>
                  </a:lnTo>
                  <a:lnTo>
                    <a:pt x="61" y="19"/>
                  </a:lnTo>
                  <a:lnTo>
                    <a:pt x="73" y="17"/>
                  </a:lnTo>
                  <a:lnTo>
                    <a:pt x="86" y="14"/>
                  </a:lnTo>
                  <a:lnTo>
                    <a:pt x="100" y="14"/>
                  </a:lnTo>
                  <a:lnTo>
                    <a:pt x="119" y="14"/>
                  </a:lnTo>
                  <a:lnTo>
                    <a:pt x="133" y="9"/>
                  </a:lnTo>
                  <a:lnTo>
                    <a:pt x="146" y="8"/>
                  </a:lnTo>
                  <a:lnTo>
                    <a:pt x="168" y="9"/>
                  </a:lnTo>
                  <a:lnTo>
                    <a:pt x="182" y="3"/>
                  </a:lnTo>
                  <a:lnTo>
                    <a:pt x="196" y="0"/>
                  </a:lnTo>
                  <a:lnTo>
                    <a:pt x="208" y="0"/>
                  </a:lnTo>
                  <a:lnTo>
                    <a:pt x="222" y="6"/>
                  </a:lnTo>
                  <a:lnTo>
                    <a:pt x="235" y="14"/>
                  </a:lnTo>
                  <a:lnTo>
                    <a:pt x="252" y="19"/>
                  </a:lnTo>
                  <a:lnTo>
                    <a:pt x="277" y="23"/>
                  </a:lnTo>
                  <a:lnTo>
                    <a:pt x="290" y="18"/>
                  </a:lnTo>
                  <a:lnTo>
                    <a:pt x="306" y="19"/>
                  </a:lnTo>
                  <a:lnTo>
                    <a:pt x="318" y="23"/>
                  </a:lnTo>
                  <a:lnTo>
                    <a:pt x="335" y="34"/>
                  </a:lnTo>
                  <a:lnTo>
                    <a:pt x="349" y="48"/>
                  </a:lnTo>
                  <a:lnTo>
                    <a:pt x="370" y="55"/>
                  </a:lnTo>
                  <a:lnTo>
                    <a:pt x="403" y="52"/>
                  </a:lnTo>
                  <a:lnTo>
                    <a:pt x="419" y="61"/>
                  </a:lnTo>
                  <a:lnTo>
                    <a:pt x="433" y="66"/>
                  </a:lnTo>
                  <a:lnTo>
                    <a:pt x="452" y="68"/>
                  </a:lnTo>
                  <a:lnTo>
                    <a:pt x="532" y="83"/>
                  </a:lnTo>
                  <a:lnTo>
                    <a:pt x="445" y="77"/>
                  </a:lnTo>
                  <a:lnTo>
                    <a:pt x="429" y="82"/>
                  </a:lnTo>
                  <a:lnTo>
                    <a:pt x="415" y="87"/>
                  </a:lnTo>
                  <a:lnTo>
                    <a:pt x="405" y="86"/>
                  </a:lnTo>
                  <a:lnTo>
                    <a:pt x="392" y="83"/>
                  </a:lnTo>
                  <a:lnTo>
                    <a:pt x="376" y="75"/>
                  </a:lnTo>
                  <a:lnTo>
                    <a:pt x="353" y="72"/>
                  </a:lnTo>
                  <a:lnTo>
                    <a:pt x="331" y="65"/>
                  </a:lnTo>
                  <a:lnTo>
                    <a:pt x="318" y="66"/>
                  </a:lnTo>
                  <a:lnTo>
                    <a:pt x="301" y="68"/>
                  </a:lnTo>
                  <a:lnTo>
                    <a:pt x="266" y="61"/>
                  </a:lnTo>
                  <a:lnTo>
                    <a:pt x="249" y="58"/>
                  </a:lnTo>
                  <a:lnTo>
                    <a:pt x="226" y="48"/>
                  </a:lnTo>
                  <a:lnTo>
                    <a:pt x="203" y="48"/>
                  </a:lnTo>
                  <a:lnTo>
                    <a:pt x="175" y="48"/>
                  </a:lnTo>
                  <a:lnTo>
                    <a:pt x="155" y="49"/>
                  </a:lnTo>
                  <a:lnTo>
                    <a:pt x="137" y="46"/>
                  </a:lnTo>
                  <a:lnTo>
                    <a:pt x="119" y="38"/>
                  </a:lnTo>
                  <a:lnTo>
                    <a:pt x="100" y="44"/>
                  </a:lnTo>
                  <a:lnTo>
                    <a:pt x="84" y="35"/>
                  </a:lnTo>
                  <a:lnTo>
                    <a:pt x="70" y="38"/>
                  </a:lnTo>
                  <a:lnTo>
                    <a:pt x="51" y="40"/>
                  </a:lnTo>
                  <a:lnTo>
                    <a:pt x="30" y="41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63" name="Freeform 918"/>
            <p:cNvSpPr>
              <a:spLocks/>
            </p:cNvSpPr>
            <p:nvPr/>
          </p:nvSpPr>
          <p:spPr bwMode="auto">
            <a:xfrm flipH="1">
              <a:off x="8871" y="2023"/>
              <a:ext cx="120" cy="16"/>
            </a:xfrm>
            <a:custGeom>
              <a:avLst/>
              <a:gdLst>
                <a:gd name="T0" fmla="*/ 0 w 2209"/>
                <a:gd name="T1" fmla="*/ 0 h 278"/>
                <a:gd name="T2" fmla="*/ 0 w 2209"/>
                <a:gd name="T3" fmla="*/ 0 h 278"/>
                <a:gd name="T4" fmla="*/ 0 w 2209"/>
                <a:gd name="T5" fmla="*/ 0 h 278"/>
                <a:gd name="T6" fmla="*/ 0 w 2209"/>
                <a:gd name="T7" fmla="*/ 0 h 278"/>
                <a:gd name="T8" fmla="*/ 0 w 2209"/>
                <a:gd name="T9" fmla="*/ 0 h 278"/>
                <a:gd name="T10" fmla="*/ 0 w 2209"/>
                <a:gd name="T11" fmla="*/ 0 h 278"/>
                <a:gd name="T12" fmla="*/ 0 w 2209"/>
                <a:gd name="T13" fmla="*/ 0 h 278"/>
                <a:gd name="T14" fmla="*/ 0 w 2209"/>
                <a:gd name="T15" fmla="*/ 0 h 278"/>
                <a:gd name="T16" fmla="*/ 0 w 2209"/>
                <a:gd name="T17" fmla="*/ 0 h 278"/>
                <a:gd name="T18" fmla="*/ 0 w 2209"/>
                <a:gd name="T19" fmla="*/ 0 h 278"/>
                <a:gd name="T20" fmla="*/ 0 w 2209"/>
                <a:gd name="T21" fmla="*/ 0 h 278"/>
                <a:gd name="T22" fmla="*/ 0 w 2209"/>
                <a:gd name="T23" fmla="*/ 0 h 278"/>
                <a:gd name="T24" fmla="*/ 0 w 2209"/>
                <a:gd name="T25" fmla="*/ 0 h 278"/>
                <a:gd name="T26" fmla="*/ 0 w 2209"/>
                <a:gd name="T27" fmla="*/ 0 h 278"/>
                <a:gd name="T28" fmla="*/ 0 w 2209"/>
                <a:gd name="T29" fmla="*/ 0 h 278"/>
                <a:gd name="T30" fmla="*/ 0 w 2209"/>
                <a:gd name="T31" fmla="*/ 0 h 278"/>
                <a:gd name="T32" fmla="*/ 0 w 2209"/>
                <a:gd name="T33" fmla="*/ 0 h 278"/>
                <a:gd name="T34" fmla="*/ 0 w 2209"/>
                <a:gd name="T35" fmla="*/ 0 h 278"/>
                <a:gd name="T36" fmla="*/ 0 w 2209"/>
                <a:gd name="T37" fmla="*/ 0 h 278"/>
                <a:gd name="T38" fmla="*/ 0 w 2209"/>
                <a:gd name="T39" fmla="*/ 0 h 278"/>
                <a:gd name="T40" fmla="*/ 0 w 2209"/>
                <a:gd name="T41" fmla="*/ 0 h 278"/>
                <a:gd name="T42" fmla="*/ 0 w 2209"/>
                <a:gd name="T43" fmla="*/ 0 h 278"/>
                <a:gd name="T44" fmla="*/ 0 w 2209"/>
                <a:gd name="T45" fmla="*/ 0 h 278"/>
                <a:gd name="T46" fmla="*/ 0 w 2209"/>
                <a:gd name="T47" fmla="*/ 0 h 278"/>
                <a:gd name="T48" fmla="*/ 0 w 2209"/>
                <a:gd name="T49" fmla="*/ 0 h 278"/>
                <a:gd name="T50" fmla="*/ 0 w 2209"/>
                <a:gd name="T51" fmla="*/ 0 h 278"/>
                <a:gd name="T52" fmla="*/ 0 w 2209"/>
                <a:gd name="T53" fmla="*/ 0 h 278"/>
                <a:gd name="T54" fmla="*/ 0 w 2209"/>
                <a:gd name="T55" fmla="*/ 0 h 278"/>
                <a:gd name="T56" fmla="*/ 0 w 2209"/>
                <a:gd name="T57" fmla="*/ 0 h 278"/>
                <a:gd name="T58" fmla="*/ 0 w 2209"/>
                <a:gd name="T59" fmla="*/ 0 h 278"/>
                <a:gd name="T60" fmla="*/ 0 w 2209"/>
                <a:gd name="T61" fmla="*/ 0 h 278"/>
                <a:gd name="T62" fmla="*/ 0 w 2209"/>
                <a:gd name="T63" fmla="*/ 0 h 278"/>
                <a:gd name="T64" fmla="*/ 0 w 2209"/>
                <a:gd name="T65" fmla="*/ 0 h 278"/>
                <a:gd name="T66" fmla="*/ 0 w 2209"/>
                <a:gd name="T67" fmla="*/ 0 h 278"/>
                <a:gd name="T68" fmla="*/ 0 w 2209"/>
                <a:gd name="T69" fmla="*/ 0 h 278"/>
                <a:gd name="T70" fmla="*/ 0 w 2209"/>
                <a:gd name="T71" fmla="*/ 0 h 278"/>
                <a:gd name="T72" fmla="*/ 0 w 2209"/>
                <a:gd name="T73" fmla="*/ 0 h 278"/>
                <a:gd name="T74" fmla="*/ 0 w 2209"/>
                <a:gd name="T75" fmla="*/ 0 h 278"/>
                <a:gd name="T76" fmla="*/ 0 w 2209"/>
                <a:gd name="T77" fmla="*/ 0 h 278"/>
                <a:gd name="T78" fmla="*/ 0 w 2209"/>
                <a:gd name="T79" fmla="*/ 0 h 278"/>
                <a:gd name="T80" fmla="*/ 0 w 2209"/>
                <a:gd name="T81" fmla="*/ 0 h 278"/>
                <a:gd name="T82" fmla="*/ 0 w 2209"/>
                <a:gd name="T83" fmla="*/ 0 h 278"/>
                <a:gd name="T84" fmla="*/ 0 w 2209"/>
                <a:gd name="T85" fmla="*/ 0 h 278"/>
                <a:gd name="T86" fmla="*/ 0 w 2209"/>
                <a:gd name="T87" fmla="*/ 0 h 278"/>
                <a:gd name="T88" fmla="*/ 0 w 2209"/>
                <a:gd name="T89" fmla="*/ 0 h 278"/>
                <a:gd name="T90" fmla="*/ 0 w 2209"/>
                <a:gd name="T91" fmla="*/ 0 h 278"/>
                <a:gd name="T92" fmla="*/ 0 w 2209"/>
                <a:gd name="T93" fmla="*/ 0 h 278"/>
                <a:gd name="T94" fmla="*/ 0 w 2209"/>
                <a:gd name="T95" fmla="*/ 0 h 278"/>
                <a:gd name="T96" fmla="*/ 0 w 2209"/>
                <a:gd name="T97" fmla="*/ 0 h 278"/>
                <a:gd name="T98" fmla="*/ 0 w 2209"/>
                <a:gd name="T99" fmla="*/ 0 h 278"/>
                <a:gd name="T100" fmla="*/ 0 w 2209"/>
                <a:gd name="T101" fmla="*/ 0 h 278"/>
                <a:gd name="T102" fmla="*/ 0 w 2209"/>
                <a:gd name="T103" fmla="*/ 0 h 278"/>
                <a:gd name="T104" fmla="*/ 0 w 2209"/>
                <a:gd name="T105" fmla="*/ 0 h 278"/>
                <a:gd name="T106" fmla="*/ 0 w 2209"/>
                <a:gd name="T107" fmla="*/ 0 h 278"/>
                <a:gd name="T108" fmla="*/ 0 w 2209"/>
                <a:gd name="T109" fmla="*/ 0 h 27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209"/>
                <a:gd name="T166" fmla="*/ 0 h 278"/>
                <a:gd name="T167" fmla="*/ 2209 w 2209"/>
                <a:gd name="T168" fmla="*/ 278 h 27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209" h="278">
                  <a:moveTo>
                    <a:pt x="414" y="0"/>
                  </a:moveTo>
                  <a:lnTo>
                    <a:pt x="396" y="6"/>
                  </a:lnTo>
                  <a:lnTo>
                    <a:pt x="382" y="10"/>
                  </a:lnTo>
                  <a:lnTo>
                    <a:pt x="371" y="18"/>
                  </a:lnTo>
                  <a:lnTo>
                    <a:pt x="364" y="25"/>
                  </a:lnTo>
                  <a:lnTo>
                    <a:pt x="359" y="36"/>
                  </a:lnTo>
                  <a:lnTo>
                    <a:pt x="341" y="37"/>
                  </a:lnTo>
                  <a:lnTo>
                    <a:pt x="330" y="41"/>
                  </a:lnTo>
                  <a:lnTo>
                    <a:pt x="320" y="47"/>
                  </a:lnTo>
                  <a:lnTo>
                    <a:pt x="307" y="53"/>
                  </a:lnTo>
                  <a:lnTo>
                    <a:pt x="292" y="53"/>
                  </a:lnTo>
                  <a:lnTo>
                    <a:pt x="273" y="65"/>
                  </a:lnTo>
                  <a:lnTo>
                    <a:pt x="251" y="54"/>
                  </a:lnTo>
                  <a:lnTo>
                    <a:pt x="264" y="78"/>
                  </a:lnTo>
                  <a:lnTo>
                    <a:pt x="243" y="78"/>
                  </a:lnTo>
                  <a:lnTo>
                    <a:pt x="217" y="79"/>
                  </a:lnTo>
                  <a:lnTo>
                    <a:pt x="197" y="73"/>
                  </a:lnTo>
                  <a:lnTo>
                    <a:pt x="174" y="87"/>
                  </a:lnTo>
                  <a:lnTo>
                    <a:pt x="153" y="78"/>
                  </a:lnTo>
                  <a:lnTo>
                    <a:pt x="148" y="79"/>
                  </a:lnTo>
                  <a:lnTo>
                    <a:pt x="142" y="85"/>
                  </a:lnTo>
                  <a:lnTo>
                    <a:pt x="135" y="92"/>
                  </a:lnTo>
                  <a:lnTo>
                    <a:pt x="130" y="101"/>
                  </a:lnTo>
                  <a:lnTo>
                    <a:pt x="122" y="108"/>
                  </a:lnTo>
                  <a:lnTo>
                    <a:pt x="117" y="112"/>
                  </a:lnTo>
                  <a:lnTo>
                    <a:pt x="103" y="112"/>
                  </a:lnTo>
                  <a:lnTo>
                    <a:pt x="88" y="112"/>
                  </a:lnTo>
                  <a:lnTo>
                    <a:pt x="81" y="119"/>
                  </a:lnTo>
                  <a:lnTo>
                    <a:pt x="71" y="127"/>
                  </a:lnTo>
                  <a:lnTo>
                    <a:pt x="61" y="127"/>
                  </a:lnTo>
                  <a:lnTo>
                    <a:pt x="48" y="128"/>
                  </a:lnTo>
                  <a:lnTo>
                    <a:pt x="30" y="128"/>
                  </a:lnTo>
                  <a:lnTo>
                    <a:pt x="14" y="136"/>
                  </a:lnTo>
                  <a:lnTo>
                    <a:pt x="0" y="155"/>
                  </a:lnTo>
                  <a:lnTo>
                    <a:pt x="12" y="154"/>
                  </a:lnTo>
                  <a:lnTo>
                    <a:pt x="30" y="147"/>
                  </a:lnTo>
                  <a:lnTo>
                    <a:pt x="49" y="146"/>
                  </a:lnTo>
                  <a:lnTo>
                    <a:pt x="63" y="147"/>
                  </a:lnTo>
                  <a:lnTo>
                    <a:pt x="75" y="155"/>
                  </a:lnTo>
                  <a:lnTo>
                    <a:pt x="89" y="159"/>
                  </a:lnTo>
                  <a:lnTo>
                    <a:pt x="103" y="154"/>
                  </a:lnTo>
                  <a:lnTo>
                    <a:pt x="118" y="147"/>
                  </a:lnTo>
                  <a:lnTo>
                    <a:pt x="132" y="143"/>
                  </a:lnTo>
                  <a:lnTo>
                    <a:pt x="144" y="143"/>
                  </a:lnTo>
                  <a:lnTo>
                    <a:pt x="153" y="154"/>
                  </a:lnTo>
                  <a:lnTo>
                    <a:pt x="162" y="163"/>
                  </a:lnTo>
                  <a:lnTo>
                    <a:pt x="177" y="163"/>
                  </a:lnTo>
                  <a:lnTo>
                    <a:pt x="190" y="160"/>
                  </a:lnTo>
                  <a:lnTo>
                    <a:pt x="206" y="154"/>
                  </a:lnTo>
                  <a:lnTo>
                    <a:pt x="220" y="150"/>
                  </a:lnTo>
                  <a:lnTo>
                    <a:pt x="234" y="159"/>
                  </a:lnTo>
                  <a:lnTo>
                    <a:pt x="248" y="168"/>
                  </a:lnTo>
                  <a:lnTo>
                    <a:pt x="262" y="172"/>
                  </a:lnTo>
                  <a:lnTo>
                    <a:pt x="275" y="176"/>
                  </a:lnTo>
                  <a:lnTo>
                    <a:pt x="294" y="178"/>
                  </a:lnTo>
                  <a:lnTo>
                    <a:pt x="312" y="180"/>
                  </a:lnTo>
                  <a:lnTo>
                    <a:pt x="330" y="178"/>
                  </a:lnTo>
                  <a:lnTo>
                    <a:pt x="350" y="173"/>
                  </a:lnTo>
                  <a:lnTo>
                    <a:pt x="341" y="156"/>
                  </a:lnTo>
                  <a:lnTo>
                    <a:pt x="343" y="146"/>
                  </a:lnTo>
                  <a:lnTo>
                    <a:pt x="353" y="141"/>
                  </a:lnTo>
                  <a:lnTo>
                    <a:pt x="355" y="152"/>
                  </a:lnTo>
                  <a:lnTo>
                    <a:pt x="366" y="163"/>
                  </a:lnTo>
                  <a:lnTo>
                    <a:pt x="378" y="168"/>
                  </a:lnTo>
                  <a:lnTo>
                    <a:pt x="390" y="172"/>
                  </a:lnTo>
                  <a:lnTo>
                    <a:pt x="405" y="178"/>
                  </a:lnTo>
                  <a:lnTo>
                    <a:pt x="420" y="181"/>
                  </a:lnTo>
                  <a:lnTo>
                    <a:pt x="442" y="185"/>
                  </a:lnTo>
                  <a:lnTo>
                    <a:pt x="456" y="182"/>
                  </a:lnTo>
                  <a:lnTo>
                    <a:pt x="473" y="185"/>
                  </a:lnTo>
                  <a:lnTo>
                    <a:pt x="501" y="192"/>
                  </a:lnTo>
                  <a:lnTo>
                    <a:pt x="492" y="199"/>
                  </a:lnTo>
                  <a:lnTo>
                    <a:pt x="479" y="208"/>
                  </a:lnTo>
                  <a:lnTo>
                    <a:pt x="455" y="224"/>
                  </a:lnTo>
                  <a:lnTo>
                    <a:pt x="470" y="225"/>
                  </a:lnTo>
                  <a:lnTo>
                    <a:pt x="484" y="228"/>
                  </a:lnTo>
                  <a:lnTo>
                    <a:pt x="503" y="232"/>
                  </a:lnTo>
                  <a:lnTo>
                    <a:pt x="524" y="235"/>
                  </a:lnTo>
                  <a:lnTo>
                    <a:pt x="535" y="233"/>
                  </a:lnTo>
                  <a:lnTo>
                    <a:pt x="545" y="225"/>
                  </a:lnTo>
                  <a:lnTo>
                    <a:pt x="557" y="221"/>
                  </a:lnTo>
                  <a:lnTo>
                    <a:pt x="575" y="220"/>
                  </a:lnTo>
                  <a:lnTo>
                    <a:pt x="598" y="219"/>
                  </a:lnTo>
                  <a:lnTo>
                    <a:pt x="614" y="208"/>
                  </a:lnTo>
                  <a:lnTo>
                    <a:pt x="636" y="201"/>
                  </a:lnTo>
                  <a:lnTo>
                    <a:pt x="654" y="195"/>
                  </a:lnTo>
                  <a:lnTo>
                    <a:pt x="667" y="196"/>
                  </a:lnTo>
                  <a:lnTo>
                    <a:pt x="711" y="198"/>
                  </a:lnTo>
                  <a:lnTo>
                    <a:pt x="746" y="203"/>
                  </a:lnTo>
                  <a:lnTo>
                    <a:pt x="769" y="203"/>
                  </a:lnTo>
                  <a:lnTo>
                    <a:pt x="787" y="205"/>
                  </a:lnTo>
                  <a:lnTo>
                    <a:pt x="818" y="223"/>
                  </a:lnTo>
                  <a:lnTo>
                    <a:pt x="833" y="223"/>
                  </a:lnTo>
                  <a:lnTo>
                    <a:pt x="851" y="219"/>
                  </a:lnTo>
                  <a:lnTo>
                    <a:pt x="869" y="212"/>
                  </a:lnTo>
                  <a:lnTo>
                    <a:pt x="884" y="208"/>
                  </a:lnTo>
                  <a:lnTo>
                    <a:pt x="937" y="203"/>
                  </a:lnTo>
                  <a:lnTo>
                    <a:pt x="973" y="201"/>
                  </a:lnTo>
                  <a:lnTo>
                    <a:pt x="996" y="198"/>
                  </a:lnTo>
                  <a:lnTo>
                    <a:pt x="1014" y="196"/>
                  </a:lnTo>
                  <a:lnTo>
                    <a:pt x="1032" y="194"/>
                  </a:lnTo>
                  <a:lnTo>
                    <a:pt x="1054" y="189"/>
                  </a:lnTo>
                  <a:lnTo>
                    <a:pt x="1069" y="185"/>
                  </a:lnTo>
                  <a:lnTo>
                    <a:pt x="1092" y="177"/>
                  </a:lnTo>
                  <a:lnTo>
                    <a:pt x="1105" y="186"/>
                  </a:lnTo>
                  <a:lnTo>
                    <a:pt x="1112" y="196"/>
                  </a:lnTo>
                  <a:lnTo>
                    <a:pt x="1104" y="207"/>
                  </a:lnTo>
                  <a:lnTo>
                    <a:pt x="1088" y="214"/>
                  </a:lnTo>
                  <a:lnTo>
                    <a:pt x="1107" y="214"/>
                  </a:lnTo>
                  <a:lnTo>
                    <a:pt x="1097" y="223"/>
                  </a:lnTo>
                  <a:lnTo>
                    <a:pt x="1082" y="232"/>
                  </a:lnTo>
                  <a:lnTo>
                    <a:pt x="1060" y="244"/>
                  </a:lnTo>
                  <a:lnTo>
                    <a:pt x="1041" y="252"/>
                  </a:lnTo>
                  <a:lnTo>
                    <a:pt x="1065" y="248"/>
                  </a:lnTo>
                  <a:lnTo>
                    <a:pt x="1087" y="244"/>
                  </a:lnTo>
                  <a:lnTo>
                    <a:pt x="1107" y="237"/>
                  </a:lnTo>
                  <a:lnTo>
                    <a:pt x="1121" y="230"/>
                  </a:lnTo>
                  <a:lnTo>
                    <a:pt x="1128" y="228"/>
                  </a:lnTo>
                  <a:lnTo>
                    <a:pt x="1139" y="225"/>
                  </a:lnTo>
                  <a:lnTo>
                    <a:pt x="1153" y="225"/>
                  </a:lnTo>
                  <a:lnTo>
                    <a:pt x="1171" y="228"/>
                  </a:lnTo>
                  <a:lnTo>
                    <a:pt x="1185" y="232"/>
                  </a:lnTo>
                  <a:lnTo>
                    <a:pt x="1199" y="233"/>
                  </a:lnTo>
                  <a:lnTo>
                    <a:pt x="1218" y="232"/>
                  </a:lnTo>
                  <a:lnTo>
                    <a:pt x="1204" y="248"/>
                  </a:lnTo>
                  <a:lnTo>
                    <a:pt x="1189" y="259"/>
                  </a:lnTo>
                  <a:lnTo>
                    <a:pt x="1172" y="267"/>
                  </a:lnTo>
                  <a:lnTo>
                    <a:pt x="1191" y="264"/>
                  </a:lnTo>
                  <a:lnTo>
                    <a:pt x="1210" y="261"/>
                  </a:lnTo>
                  <a:lnTo>
                    <a:pt x="1229" y="258"/>
                  </a:lnTo>
                  <a:lnTo>
                    <a:pt x="1245" y="253"/>
                  </a:lnTo>
                  <a:lnTo>
                    <a:pt x="1266" y="250"/>
                  </a:lnTo>
                  <a:lnTo>
                    <a:pt x="1290" y="247"/>
                  </a:lnTo>
                  <a:lnTo>
                    <a:pt x="1312" y="247"/>
                  </a:lnTo>
                  <a:lnTo>
                    <a:pt x="1329" y="241"/>
                  </a:lnTo>
                  <a:lnTo>
                    <a:pt x="1334" y="237"/>
                  </a:lnTo>
                  <a:lnTo>
                    <a:pt x="1340" y="232"/>
                  </a:lnTo>
                  <a:lnTo>
                    <a:pt x="1352" y="232"/>
                  </a:lnTo>
                  <a:lnTo>
                    <a:pt x="1374" y="238"/>
                  </a:lnTo>
                  <a:lnTo>
                    <a:pt x="1401" y="241"/>
                  </a:lnTo>
                  <a:lnTo>
                    <a:pt x="1426" y="247"/>
                  </a:lnTo>
                  <a:lnTo>
                    <a:pt x="1440" y="250"/>
                  </a:lnTo>
                  <a:lnTo>
                    <a:pt x="1464" y="250"/>
                  </a:lnTo>
                  <a:lnTo>
                    <a:pt x="1491" y="252"/>
                  </a:lnTo>
                  <a:lnTo>
                    <a:pt x="1512" y="256"/>
                  </a:lnTo>
                  <a:lnTo>
                    <a:pt x="1538" y="264"/>
                  </a:lnTo>
                  <a:lnTo>
                    <a:pt x="1559" y="269"/>
                  </a:lnTo>
                  <a:lnTo>
                    <a:pt x="1578" y="272"/>
                  </a:lnTo>
                  <a:lnTo>
                    <a:pt x="1596" y="269"/>
                  </a:lnTo>
                  <a:lnTo>
                    <a:pt x="1625" y="259"/>
                  </a:lnTo>
                  <a:lnTo>
                    <a:pt x="1649" y="264"/>
                  </a:lnTo>
                  <a:lnTo>
                    <a:pt x="1671" y="264"/>
                  </a:lnTo>
                  <a:lnTo>
                    <a:pt x="1694" y="264"/>
                  </a:lnTo>
                  <a:lnTo>
                    <a:pt x="1717" y="263"/>
                  </a:lnTo>
                  <a:lnTo>
                    <a:pt x="1748" y="255"/>
                  </a:lnTo>
                  <a:lnTo>
                    <a:pt x="1763" y="255"/>
                  </a:lnTo>
                  <a:lnTo>
                    <a:pt x="1780" y="253"/>
                  </a:lnTo>
                  <a:lnTo>
                    <a:pt x="1812" y="258"/>
                  </a:lnTo>
                  <a:lnTo>
                    <a:pt x="1829" y="261"/>
                  </a:lnTo>
                  <a:lnTo>
                    <a:pt x="1842" y="259"/>
                  </a:lnTo>
                  <a:lnTo>
                    <a:pt x="1861" y="256"/>
                  </a:lnTo>
                  <a:lnTo>
                    <a:pt x="1879" y="255"/>
                  </a:lnTo>
                  <a:lnTo>
                    <a:pt x="1893" y="255"/>
                  </a:lnTo>
                  <a:lnTo>
                    <a:pt x="1899" y="258"/>
                  </a:lnTo>
                  <a:lnTo>
                    <a:pt x="1899" y="269"/>
                  </a:lnTo>
                  <a:lnTo>
                    <a:pt x="1906" y="272"/>
                  </a:lnTo>
                  <a:lnTo>
                    <a:pt x="1917" y="272"/>
                  </a:lnTo>
                  <a:lnTo>
                    <a:pt x="1929" y="269"/>
                  </a:lnTo>
                  <a:lnTo>
                    <a:pt x="1939" y="259"/>
                  </a:lnTo>
                  <a:lnTo>
                    <a:pt x="1946" y="250"/>
                  </a:lnTo>
                  <a:lnTo>
                    <a:pt x="1953" y="246"/>
                  </a:lnTo>
                  <a:lnTo>
                    <a:pt x="1971" y="246"/>
                  </a:lnTo>
                  <a:lnTo>
                    <a:pt x="1985" y="246"/>
                  </a:lnTo>
                  <a:lnTo>
                    <a:pt x="2002" y="255"/>
                  </a:lnTo>
                  <a:lnTo>
                    <a:pt x="2016" y="261"/>
                  </a:lnTo>
                  <a:lnTo>
                    <a:pt x="2032" y="269"/>
                  </a:lnTo>
                  <a:lnTo>
                    <a:pt x="2043" y="270"/>
                  </a:lnTo>
                  <a:lnTo>
                    <a:pt x="2053" y="272"/>
                  </a:lnTo>
                  <a:lnTo>
                    <a:pt x="2064" y="272"/>
                  </a:lnTo>
                  <a:lnTo>
                    <a:pt x="2083" y="269"/>
                  </a:lnTo>
                  <a:lnTo>
                    <a:pt x="2145" y="278"/>
                  </a:lnTo>
                  <a:lnTo>
                    <a:pt x="2127" y="269"/>
                  </a:lnTo>
                  <a:lnTo>
                    <a:pt x="2115" y="264"/>
                  </a:lnTo>
                  <a:lnTo>
                    <a:pt x="2110" y="255"/>
                  </a:lnTo>
                  <a:lnTo>
                    <a:pt x="2115" y="248"/>
                  </a:lnTo>
                  <a:lnTo>
                    <a:pt x="2137" y="242"/>
                  </a:lnTo>
                  <a:lnTo>
                    <a:pt x="2152" y="238"/>
                  </a:lnTo>
                  <a:lnTo>
                    <a:pt x="2170" y="232"/>
                  </a:lnTo>
                  <a:lnTo>
                    <a:pt x="2185" y="223"/>
                  </a:lnTo>
                  <a:lnTo>
                    <a:pt x="2209" y="212"/>
                  </a:lnTo>
                  <a:lnTo>
                    <a:pt x="2174" y="212"/>
                  </a:lnTo>
                  <a:lnTo>
                    <a:pt x="2151" y="211"/>
                  </a:lnTo>
                  <a:lnTo>
                    <a:pt x="2129" y="207"/>
                  </a:lnTo>
                  <a:lnTo>
                    <a:pt x="2110" y="205"/>
                  </a:lnTo>
                  <a:lnTo>
                    <a:pt x="2098" y="205"/>
                  </a:lnTo>
                  <a:lnTo>
                    <a:pt x="2087" y="207"/>
                  </a:lnTo>
                  <a:lnTo>
                    <a:pt x="2077" y="208"/>
                  </a:lnTo>
                  <a:lnTo>
                    <a:pt x="2063" y="214"/>
                  </a:lnTo>
                  <a:lnTo>
                    <a:pt x="2051" y="219"/>
                  </a:lnTo>
                  <a:lnTo>
                    <a:pt x="2069" y="224"/>
                  </a:lnTo>
                  <a:lnTo>
                    <a:pt x="2083" y="232"/>
                  </a:lnTo>
                  <a:lnTo>
                    <a:pt x="2092" y="241"/>
                  </a:lnTo>
                  <a:lnTo>
                    <a:pt x="2096" y="250"/>
                  </a:lnTo>
                  <a:lnTo>
                    <a:pt x="2092" y="259"/>
                  </a:lnTo>
                  <a:lnTo>
                    <a:pt x="2078" y="256"/>
                  </a:lnTo>
                  <a:lnTo>
                    <a:pt x="2068" y="253"/>
                  </a:lnTo>
                  <a:lnTo>
                    <a:pt x="2060" y="246"/>
                  </a:lnTo>
                  <a:lnTo>
                    <a:pt x="2046" y="238"/>
                  </a:lnTo>
                  <a:lnTo>
                    <a:pt x="2029" y="235"/>
                  </a:lnTo>
                  <a:lnTo>
                    <a:pt x="2014" y="232"/>
                  </a:lnTo>
                  <a:lnTo>
                    <a:pt x="1993" y="235"/>
                  </a:lnTo>
                  <a:lnTo>
                    <a:pt x="1979" y="233"/>
                  </a:lnTo>
                  <a:lnTo>
                    <a:pt x="1967" y="232"/>
                  </a:lnTo>
                  <a:lnTo>
                    <a:pt x="1953" y="228"/>
                  </a:lnTo>
                  <a:lnTo>
                    <a:pt x="1938" y="221"/>
                  </a:lnTo>
                  <a:lnTo>
                    <a:pt x="1925" y="214"/>
                  </a:lnTo>
                  <a:lnTo>
                    <a:pt x="1913" y="208"/>
                  </a:lnTo>
                  <a:lnTo>
                    <a:pt x="1901" y="208"/>
                  </a:lnTo>
                  <a:lnTo>
                    <a:pt x="1890" y="214"/>
                  </a:lnTo>
                  <a:lnTo>
                    <a:pt x="1876" y="219"/>
                  </a:lnTo>
                  <a:lnTo>
                    <a:pt x="1862" y="219"/>
                  </a:lnTo>
                  <a:lnTo>
                    <a:pt x="1844" y="219"/>
                  </a:lnTo>
                  <a:lnTo>
                    <a:pt x="1829" y="215"/>
                  </a:lnTo>
                  <a:lnTo>
                    <a:pt x="1814" y="212"/>
                  </a:lnTo>
                  <a:lnTo>
                    <a:pt x="1800" y="211"/>
                  </a:lnTo>
                  <a:lnTo>
                    <a:pt x="1788" y="212"/>
                  </a:lnTo>
                  <a:lnTo>
                    <a:pt x="1771" y="214"/>
                  </a:lnTo>
                  <a:lnTo>
                    <a:pt x="1757" y="216"/>
                  </a:lnTo>
                  <a:lnTo>
                    <a:pt x="1740" y="214"/>
                  </a:lnTo>
                  <a:lnTo>
                    <a:pt x="1720" y="212"/>
                  </a:lnTo>
                  <a:lnTo>
                    <a:pt x="1699" y="211"/>
                  </a:lnTo>
                  <a:lnTo>
                    <a:pt x="1677" y="208"/>
                  </a:lnTo>
                  <a:lnTo>
                    <a:pt x="1662" y="204"/>
                  </a:lnTo>
                  <a:lnTo>
                    <a:pt x="1647" y="198"/>
                  </a:lnTo>
                  <a:lnTo>
                    <a:pt x="1634" y="192"/>
                  </a:lnTo>
                  <a:lnTo>
                    <a:pt x="1623" y="189"/>
                  </a:lnTo>
                  <a:lnTo>
                    <a:pt x="1613" y="189"/>
                  </a:lnTo>
                  <a:lnTo>
                    <a:pt x="1602" y="190"/>
                  </a:lnTo>
                  <a:lnTo>
                    <a:pt x="1573" y="195"/>
                  </a:lnTo>
                  <a:lnTo>
                    <a:pt x="1605" y="198"/>
                  </a:lnTo>
                  <a:lnTo>
                    <a:pt x="1597" y="208"/>
                  </a:lnTo>
                  <a:lnTo>
                    <a:pt x="1586" y="220"/>
                  </a:lnTo>
                  <a:lnTo>
                    <a:pt x="1574" y="221"/>
                  </a:lnTo>
                  <a:lnTo>
                    <a:pt x="1421" y="196"/>
                  </a:lnTo>
                  <a:lnTo>
                    <a:pt x="1412" y="192"/>
                  </a:lnTo>
                  <a:lnTo>
                    <a:pt x="1440" y="181"/>
                  </a:lnTo>
                  <a:lnTo>
                    <a:pt x="1420" y="177"/>
                  </a:lnTo>
                  <a:lnTo>
                    <a:pt x="1408" y="176"/>
                  </a:lnTo>
                  <a:lnTo>
                    <a:pt x="1398" y="168"/>
                  </a:lnTo>
                  <a:lnTo>
                    <a:pt x="1386" y="163"/>
                  </a:lnTo>
                  <a:lnTo>
                    <a:pt x="1371" y="167"/>
                  </a:lnTo>
                  <a:lnTo>
                    <a:pt x="1356" y="169"/>
                  </a:lnTo>
                  <a:lnTo>
                    <a:pt x="1342" y="176"/>
                  </a:lnTo>
                  <a:lnTo>
                    <a:pt x="1329" y="168"/>
                  </a:lnTo>
                  <a:lnTo>
                    <a:pt x="1315" y="155"/>
                  </a:lnTo>
                  <a:lnTo>
                    <a:pt x="1302" y="146"/>
                  </a:lnTo>
                  <a:lnTo>
                    <a:pt x="1288" y="141"/>
                  </a:lnTo>
                  <a:lnTo>
                    <a:pt x="1273" y="136"/>
                  </a:lnTo>
                  <a:lnTo>
                    <a:pt x="1258" y="134"/>
                  </a:lnTo>
                  <a:lnTo>
                    <a:pt x="1234" y="136"/>
                  </a:lnTo>
                  <a:lnTo>
                    <a:pt x="1214" y="138"/>
                  </a:lnTo>
                  <a:lnTo>
                    <a:pt x="1195" y="142"/>
                  </a:lnTo>
                  <a:lnTo>
                    <a:pt x="1172" y="145"/>
                  </a:lnTo>
                  <a:lnTo>
                    <a:pt x="1149" y="150"/>
                  </a:lnTo>
                  <a:lnTo>
                    <a:pt x="1130" y="152"/>
                  </a:lnTo>
                  <a:lnTo>
                    <a:pt x="1114" y="160"/>
                  </a:lnTo>
                  <a:lnTo>
                    <a:pt x="1097" y="164"/>
                  </a:lnTo>
                  <a:lnTo>
                    <a:pt x="1081" y="164"/>
                  </a:lnTo>
                  <a:lnTo>
                    <a:pt x="1064" y="169"/>
                  </a:lnTo>
                  <a:lnTo>
                    <a:pt x="1046" y="173"/>
                  </a:lnTo>
                  <a:lnTo>
                    <a:pt x="1028" y="178"/>
                  </a:lnTo>
                  <a:lnTo>
                    <a:pt x="1009" y="178"/>
                  </a:lnTo>
                  <a:lnTo>
                    <a:pt x="991" y="178"/>
                  </a:lnTo>
                  <a:lnTo>
                    <a:pt x="977" y="177"/>
                  </a:lnTo>
                  <a:lnTo>
                    <a:pt x="965" y="181"/>
                  </a:lnTo>
                  <a:lnTo>
                    <a:pt x="947" y="187"/>
                  </a:lnTo>
                  <a:lnTo>
                    <a:pt x="929" y="187"/>
                  </a:lnTo>
                  <a:lnTo>
                    <a:pt x="907" y="187"/>
                  </a:lnTo>
                  <a:lnTo>
                    <a:pt x="889" y="187"/>
                  </a:lnTo>
                  <a:lnTo>
                    <a:pt x="866" y="187"/>
                  </a:lnTo>
                  <a:lnTo>
                    <a:pt x="823" y="195"/>
                  </a:lnTo>
                  <a:lnTo>
                    <a:pt x="814" y="190"/>
                  </a:lnTo>
                  <a:lnTo>
                    <a:pt x="805" y="182"/>
                  </a:lnTo>
                  <a:lnTo>
                    <a:pt x="792" y="178"/>
                  </a:lnTo>
                  <a:lnTo>
                    <a:pt x="781" y="177"/>
                  </a:lnTo>
                  <a:lnTo>
                    <a:pt x="764" y="178"/>
                  </a:lnTo>
                  <a:lnTo>
                    <a:pt x="746" y="182"/>
                  </a:lnTo>
                  <a:lnTo>
                    <a:pt x="716" y="186"/>
                  </a:lnTo>
                  <a:lnTo>
                    <a:pt x="703" y="180"/>
                  </a:lnTo>
                  <a:lnTo>
                    <a:pt x="694" y="173"/>
                  </a:lnTo>
                  <a:lnTo>
                    <a:pt x="684" y="171"/>
                  </a:lnTo>
                  <a:lnTo>
                    <a:pt x="670" y="169"/>
                  </a:lnTo>
                  <a:lnTo>
                    <a:pt x="659" y="164"/>
                  </a:lnTo>
                  <a:lnTo>
                    <a:pt x="654" y="155"/>
                  </a:lnTo>
                  <a:lnTo>
                    <a:pt x="645" y="142"/>
                  </a:lnTo>
                  <a:lnTo>
                    <a:pt x="634" y="137"/>
                  </a:lnTo>
                  <a:lnTo>
                    <a:pt x="621" y="134"/>
                  </a:lnTo>
                  <a:lnTo>
                    <a:pt x="608" y="134"/>
                  </a:lnTo>
                  <a:lnTo>
                    <a:pt x="602" y="141"/>
                  </a:lnTo>
                  <a:lnTo>
                    <a:pt x="594" y="155"/>
                  </a:lnTo>
                  <a:lnTo>
                    <a:pt x="585" y="152"/>
                  </a:lnTo>
                  <a:lnTo>
                    <a:pt x="575" y="151"/>
                  </a:lnTo>
                  <a:lnTo>
                    <a:pt x="562" y="152"/>
                  </a:lnTo>
                  <a:lnTo>
                    <a:pt x="550" y="159"/>
                  </a:lnTo>
                  <a:lnTo>
                    <a:pt x="535" y="163"/>
                  </a:lnTo>
                  <a:lnTo>
                    <a:pt x="517" y="163"/>
                  </a:lnTo>
                  <a:lnTo>
                    <a:pt x="531" y="150"/>
                  </a:lnTo>
                  <a:lnTo>
                    <a:pt x="537" y="141"/>
                  </a:lnTo>
                  <a:lnTo>
                    <a:pt x="524" y="143"/>
                  </a:lnTo>
                  <a:lnTo>
                    <a:pt x="500" y="150"/>
                  </a:lnTo>
                  <a:lnTo>
                    <a:pt x="479" y="147"/>
                  </a:lnTo>
                  <a:lnTo>
                    <a:pt x="478" y="141"/>
                  </a:lnTo>
                  <a:lnTo>
                    <a:pt x="474" y="133"/>
                  </a:lnTo>
                  <a:lnTo>
                    <a:pt x="470" y="127"/>
                  </a:lnTo>
                  <a:lnTo>
                    <a:pt x="458" y="122"/>
                  </a:lnTo>
                  <a:lnTo>
                    <a:pt x="446" y="122"/>
                  </a:lnTo>
                  <a:lnTo>
                    <a:pt x="430" y="124"/>
                  </a:lnTo>
                  <a:lnTo>
                    <a:pt x="415" y="127"/>
                  </a:lnTo>
                  <a:lnTo>
                    <a:pt x="400" y="122"/>
                  </a:lnTo>
                  <a:lnTo>
                    <a:pt x="382" y="114"/>
                  </a:lnTo>
                  <a:lnTo>
                    <a:pt x="371" y="105"/>
                  </a:lnTo>
                  <a:lnTo>
                    <a:pt x="384" y="87"/>
                  </a:lnTo>
                  <a:lnTo>
                    <a:pt x="396" y="80"/>
                  </a:lnTo>
                  <a:lnTo>
                    <a:pt x="410" y="73"/>
                  </a:lnTo>
                  <a:lnTo>
                    <a:pt x="419" y="68"/>
                  </a:lnTo>
                  <a:lnTo>
                    <a:pt x="427" y="59"/>
                  </a:lnTo>
                  <a:lnTo>
                    <a:pt x="432" y="50"/>
                  </a:lnTo>
                  <a:lnTo>
                    <a:pt x="434" y="41"/>
                  </a:lnTo>
                  <a:lnTo>
                    <a:pt x="438" y="31"/>
                  </a:lnTo>
                  <a:lnTo>
                    <a:pt x="414" y="0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64" name="Freeform 919"/>
            <p:cNvSpPr>
              <a:spLocks/>
            </p:cNvSpPr>
            <p:nvPr/>
          </p:nvSpPr>
          <p:spPr bwMode="auto">
            <a:xfrm flipH="1">
              <a:off x="8767" y="2028"/>
              <a:ext cx="30" cy="4"/>
            </a:xfrm>
            <a:custGeom>
              <a:avLst/>
              <a:gdLst>
                <a:gd name="T0" fmla="*/ 0 w 532"/>
                <a:gd name="T1" fmla="*/ 0 h 87"/>
                <a:gd name="T2" fmla="*/ 0 w 532"/>
                <a:gd name="T3" fmla="*/ 0 h 87"/>
                <a:gd name="T4" fmla="*/ 0 w 532"/>
                <a:gd name="T5" fmla="*/ 0 h 87"/>
                <a:gd name="T6" fmla="*/ 0 w 532"/>
                <a:gd name="T7" fmla="*/ 0 h 87"/>
                <a:gd name="T8" fmla="*/ 0 w 532"/>
                <a:gd name="T9" fmla="*/ 0 h 87"/>
                <a:gd name="T10" fmla="*/ 0 w 532"/>
                <a:gd name="T11" fmla="*/ 0 h 87"/>
                <a:gd name="T12" fmla="*/ 0 w 532"/>
                <a:gd name="T13" fmla="*/ 0 h 87"/>
                <a:gd name="T14" fmla="*/ 0 w 532"/>
                <a:gd name="T15" fmla="*/ 0 h 87"/>
                <a:gd name="T16" fmla="*/ 0 w 532"/>
                <a:gd name="T17" fmla="*/ 0 h 87"/>
                <a:gd name="T18" fmla="*/ 0 w 532"/>
                <a:gd name="T19" fmla="*/ 0 h 87"/>
                <a:gd name="T20" fmla="*/ 0 w 532"/>
                <a:gd name="T21" fmla="*/ 0 h 87"/>
                <a:gd name="T22" fmla="*/ 0 w 532"/>
                <a:gd name="T23" fmla="*/ 0 h 87"/>
                <a:gd name="T24" fmla="*/ 0 w 532"/>
                <a:gd name="T25" fmla="*/ 0 h 87"/>
                <a:gd name="T26" fmla="*/ 0 w 532"/>
                <a:gd name="T27" fmla="*/ 0 h 87"/>
                <a:gd name="T28" fmla="*/ 0 w 532"/>
                <a:gd name="T29" fmla="*/ 0 h 87"/>
                <a:gd name="T30" fmla="*/ 0 w 532"/>
                <a:gd name="T31" fmla="*/ 0 h 87"/>
                <a:gd name="T32" fmla="*/ 0 w 532"/>
                <a:gd name="T33" fmla="*/ 0 h 87"/>
                <a:gd name="T34" fmla="*/ 0 w 532"/>
                <a:gd name="T35" fmla="*/ 0 h 87"/>
                <a:gd name="T36" fmla="*/ 0 w 532"/>
                <a:gd name="T37" fmla="*/ 0 h 87"/>
                <a:gd name="T38" fmla="*/ 0 w 532"/>
                <a:gd name="T39" fmla="*/ 0 h 87"/>
                <a:gd name="T40" fmla="*/ 0 w 532"/>
                <a:gd name="T41" fmla="*/ 0 h 87"/>
                <a:gd name="T42" fmla="*/ 0 w 532"/>
                <a:gd name="T43" fmla="*/ 0 h 87"/>
                <a:gd name="T44" fmla="*/ 0 w 532"/>
                <a:gd name="T45" fmla="*/ 0 h 87"/>
                <a:gd name="T46" fmla="*/ 0 w 532"/>
                <a:gd name="T47" fmla="*/ 0 h 87"/>
                <a:gd name="T48" fmla="*/ 0 w 532"/>
                <a:gd name="T49" fmla="*/ 0 h 87"/>
                <a:gd name="T50" fmla="*/ 0 w 532"/>
                <a:gd name="T51" fmla="*/ 0 h 87"/>
                <a:gd name="T52" fmla="*/ 0 w 532"/>
                <a:gd name="T53" fmla="*/ 0 h 87"/>
                <a:gd name="T54" fmla="*/ 0 w 532"/>
                <a:gd name="T55" fmla="*/ 0 h 87"/>
                <a:gd name="T56" fmla="*/ 0 w 532"/>
                <a:gd name="T57" fmla="*/ 0 h 87"/>
                <a:gd name="T58" fmla="*/ 0 w 532"/>
                <a:gd name="T59" fmla="*/ 0 h 87"/>
                <a:gd name="T60" fmla="*/ 0 w 532"/>
                <a:gd name="T61" fmla="*/ 0 h 87"/>
                <a:gd name="T62" fmla="*/ 0 w 532"/>
                <a:gd name="T63" fmla="*/ 0 h 87"/>
                <a:gd name="T64" fmla="*/ 0 w 532"/>
                <a:gd name="T65" fmla="*/ 0 h 87"/>
                <a:gd name="T66" fmla="*/ 0 w 532"/>
                <a:gd name="T67" fmla="*/ 0 h 87"/>
                <a:gd name="T68" fmla="*/ 0 w 532"/>
                <a:gd name="T69" fmla="*/ 0 h 87"/>
                <a:gd name="T70" fmla="*/ 0 w 532"/>
                <a:gd name="T71" fmla="*/ 0 h 87"/>
                <a:gd name="T72" fmla="*/ 0 w 532"/>
                <a:gd name="T73" fmla="*/ 0 h 87"/>
                <a:gd name="T74" fmla="*/ 0 w 532"/>
                <a:gd name="T75" fmla="*/ 0 h 87"/>
                <a:gd name="T76" fmla="*/ 0 w 532"/>
                <a:gd name="T77" fmla="*/ 0 h 87"/>
                <a:gd name="T78" fmla="*/ 0 w 532"/>
                <a:gd name="T79" fmla="*/ 0 h 87"/>
                <a:gd name="T80" fmla="*/ 0 w 532"/>
                <a:gd name="T81" fmla="*/ 0 h 87"/>
                <a:gd name="T82" fmla="*/ 0 w 532"/>
                <a:gd name="T83" fmla="*/ 0 h 87"/>
                <a:gd name="T84" fmla="*/ 0 w 532"/>
                <a:gd name="T85" fmla="*/ 0 h 87"/>
                <a:gd name="T86" fmla="*/ 0 w 532"/>
                <a:gd name="T87" fmla="*/ 0 h 87"/>
                <a:gd name="T88" fmla="*/ 0 w 532"/>
                <a:gd name="T89" fmla="*/ 0 h 87"/>
                <a:gd name="T90" fmla="*/ 0 w 532"/>
                <a:gd name="T91" fmla="*/ 0 h 87"/>
                <a:gd name="T92" fmla="*/ 0 w 532"/>
                <a:gd name="T93" fmla="*/ 0 h 87"/>
                <a:gd name="T94" fmla="*/ 0 w 532"/>
                <a:gd name="T95" fmla="*/ 0 h 87"/>
                <a:gd name="T96" fmla="*/ 0 w 532"/>
                <a:gd name="T97" fmla="*/ 0 h 87"/>
                <a:gd name="T98" fmla="*/ 0 w 532"/>
                <a:gd name="T99" fmla="*/ 0 h 87"/>
                <a:gd name="T100" fmla="*/ 0 w 532"/>
                <a:gd name="T101" fmla="*/ 0 h 87"/>
                <a:gd name="T102" fmla="*/ 0 w 532"/>
                <a:gd name="T103" fmla="*/ 0 h 87"/>
                <a:gd name="T104" fmla="*/ 0 w 532"/>
                <a:gd name="T105" fmla="*/ 0 h 8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32"/>
                <a:gd name="T160" fmla="*/ 0 h 87"/>
                <a:gd name="T161" fmla="*/ 532 w 532"/>
                <a:gd name="T162" fmla="*/ 87 h 8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32" h="87">
                  <a:moveTo>
                    <a:pt x="0" y="44"/>
                  </a:moveTo>
                  <a:lnTo>
                    <a:pt x="37" y="34"/>
                  </a:lnTo>
                  <a:lnTo>
                    <a:pt x="46" y="23"/>
                  </a:lnTo>
                  <a:lnTo>
                    <a:pt x="61" y="19"/>
                  </a:lnTo>
                  <a:lnTo>
                    <a:pt x="73" y="17"/>
                  </a:lnTo>
                  <a:lnTo>
                    <a:pt x="86" y="14"/>
                  </a:lnTo>
                  <a:lnTo>
                    <a:pt x="100" y="14"/>
                  </a:lnTo>
                  <a:lnTo>
                    <a:pt x="119" y="14"/>
                  </a:lnTo>
                  <a:lnTo>
                    <a:pt x="133" y="9"/>
                  </a:lnTo>
                  <a:lnTo>
                    <a:pt x="146" y="8"/>
                  </a:lnTo>
                  <a:lnTo>
                    <a:pt x="168" y="9"/>
                  </a:lnTo>
                  <a:lnTo>
                    <a:pt x="182" y="3"/>
                  </a:lnTo>
                  <a:lnTo>
                    <a:pt x="196" y="0"/>
                  </a:lnTo>
                  <a:lnTo>
                    <a:pt x="208" y="0"/>
                  </a:lnTo>
                  <a:lnTo>
                    <a:pt x="222" y="6"/>
                  </a:lnTo>
                  <a:lnTo>
                    <a:pt x="235" y="14"/>
                  </a:lnTo>
                  <a:lnTo>
                    <a:pt x="252" y="19"/>
                  </a:lnTo>
                  <a:lnTo>
                    <a:pt x="277" y="23"/>
                  </a:lnTo>
                  <a:lnTo>
                    <a:pt x="290" y="18"/>
                  </a:lnTo>
                  <a:lnTo>
                    <a:pt x="306" y="19"/>
                  </a:lnTo>
                  <a:lnTo>
                    <a:pt x="318" y="23"/>
                  </a:lnTo>
                  <a:lnTo>
                    <a:pt x="335" y="34"/>
                  </a:lnTo>
                  <a:lnTo>
                    <a:pt x="349" y="48"/>
                  </a:lnTo>
                  <a:lnTo>
                    <a:pt x="370" y="55"/>
                  </a:lnTo>
                  <a:lnTo>
                    <a:pt x="403" y="52"/>
                  </a:lnTo>
                  <a:lnTo>
                    <a:pt x="419" y="61"/>
                  </a:lnTo>
                  <a:lnTo>
                    <a:pt x="433" y="66"/>
                  </a:lnTo>
                  <a:lnTo>
                    <a:pt x="452" y="68"/>
                  </a:lnTo>
                  <a:lnTo>
                    <a:pt x="532" y="83"/>
                  </a:lnTo>
                  <a:lnTo>
                    <a:pt x="445" y="77"/>
                  </a:lnTo>
                  <a:lnTo>
                    <a:pt x="429" y="82"/>
                  </a:lnTo>
                  <a:lnTo>
                    <a:pt x="415" y="87"/>
                  </a:lnTo>
                  <a:lnTo>
                    <a:pt x="405" y="86"/>
                  </a:lnTo>
                  <a:lnTo>
                    <a:pt x="392" y="83"/>
                  </a:lnTo>
                  <a:lnTo>
                    <a:pt x="376" y="75"/>
                  </a:lnTo>
                  <a:lnTo>
                    <a:pt x="353" y="72"/>
                  </a:lnTo>
                  <a:lnTo>
                    <a:pt x="331" y="65"/>
                  </a:lnTo>
                  <a:lnTo>
                    <a:pt x="318" y="66"/>
                  </a:lnTo>
                  <a:lnTo>
                    <a:pt x="301" y="68"/>
                  </a:lnTo>
                  <a:lnTo>
                    <a:pt x="266" y="61"/>
                  </a:lnTo>
                  <a:lnTo>
                    <a:pt x="249" y="58"/>
                  </a:lnTo>
                  <a:lnTo>
                    <a:pt x="226" y="48"/>
                  </a:lnTo>
                  <a:lnTo>
                    <a:pt x="203" y="48"/>
                  </a:lnTo>
                  <a:lnTo>
                    <a:pt x="175" y="48"/>
                  </a:lnTo>
                  <a:lnTo>
                    <a:pt x="155" y="49"/>
                  </a:lnTo>
                  <a:lnTo>
                    <a:pt x="137" y="46"/>
                  </a:lnTo>
                  <a:lnTo>
                    <a:pt x="119" y="38"/>
                  </a:lnTo>
                  <a:lnTo>
                    <a:pt x="100" y="44"/>
                  </a:lnTo>
                  <a:lnTo>
                    <a:pt x="84" y="35"/>
                  </a:lnTo>
                  <a:lnTo>
                    <a:pt x="70" y="38"/>
                  </a:lnTo>
                  <a:lnTo>
                    <a:pt x="51" y="40"/>
                  </a:lnTo>
                  <a:lnTo>
                    <a:pt x="30" y="41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65" name="Freeform 920"/>
            <p:cNvSpPr>
              <a:spLocks/>
            </p:cNvSpPr>
            <p:nvPr/>
          </p:nvSpPr>
          <p:spPr bwMode="auto">
            <a:xfrm flipH="1">
              <a:off x="8756" y="2023"/>
              <a:ext cx="120" cy="16"/>
            </a:xfrm>
            <a:custGeom>
              <a:avLst/>
              <a:gdLst>
                <a:gd name="T0" fmla="*/ 0 w 2209"/>
                <a:gd name="T1" fmla="*/ 0 h 278"/>
                <a:gd name="T2" fmla="*/ 0 w 2209"/>
                <a:gd name="T3" fmla="*/ 0 h 278"/>
                <a:gd name="T4" fmla="*/ 0 w 2209"/>
                <a:gd name="T5" fmla="*/ 0 h 278"/>
                <a:gd name="T6" fmla="*/ 0 w 2209"/>
                <a:gd name="T7" fmla="*/ 0 h 278"/>
                <a:gd name="T8" fmla="*/ 0 w 2209"/>
                <a:gd name="T9" fmla="*/ 0 h 278"/>
                <a:gd name="T10" fmla="*/ 0 w 2209"/>
                <a:gd name="T11" fmla="*/ 0 h 278"/>
                <a:gd name="T12" fmla="*/ 0 w 2209"/>
                <a:gd name="T13" fmla="*/ 0 h 278"/>
                <a:gd name="T14" fmla="*/ 0 w 2209"/>
                <a:gd name="T15" fmla="*/ 0 h 278"/>
                <a:gd name="T16" fmla="*/ 0 w 2209"/>
                <a:gd name="T17" fmla="*/ 0 h 278"/>
                <a:gd name="T18" fmla="*/ 0 w 2209"/>
                <a:gd name="T19" fmla="*/ 0 h 278"/>
                <a:gd name="T20" fmla="*/ 0 w 2209"/>
                <a:gd name="T21" fmla="*/ 0 h 278"/>
                <a:gd name="T22" fmla="*/ 0 w 2209"/>
                <a:gd name="T23" fmla="*/ 0 h 278"/>
                <a:gd name="T24" fmla="*/ 0 w 2209"/>
                <a:gd name="T25" fmla="*/ 0 h 278"/>
                <a:gd name="T26" fmla="*/ 0 w 2209"/>
                <a:gd name="T27" fmla="*/ 0 h 278"/>
                <a:gd name="T28" fmla="*/ 0 w 2209"/>
                <a:gd name="T29" fmla="*/ 0 h 278"/>
                <a:gd name="T30" fmla="*/ 0 w 2209"/>
                <a:gd name="T31" fmla="*/ 0 h 278"/>
                <a:gd name="T32" fmla="*/ 0 w 2209"/>
                <a:gd name="T33" fmla="*/ 0 h 278"/>
                <a:gd name="T34" fmla="*/ 0 w 2209"/>
                <a:gd name="T35" fmla="*/ 0 h 278"/>
                <a:gd name="T36" fmla="*/ 0 w 2209"/>
                <a:gd name="T37" fmla="*/ 0 h 278"/>
                <a:gd name="T38" fmla="*/ 0 w 2209"/>
                <a:gd name="T39" fmla="*/ 0 h 278"/>
                <a:gd name="T40" fmla="*/ 0 w 2209"/>
                <a:gd name="T41" fmla="*/ 0 h 278"/>
                <a:gd name="T42" fmla="*/ 0 w 2209"/>
                <a:gd name="T43" fmla="*/ 0 h 278"/>
                <a:gd name="T44" fmla="*/ 0 w 2209"/>
                <a:gd name="T45" fmla="*/ 0 h 278"/>
                <a:gd name="T46" fmla="*/ 0 w 2209"/>
                <a:gd name="T47" fmla="*/ 0 h 278"/>
                <a:gd name="T48" fmla="*/ 0 w 2209"/>
                <a:gd name="T49" fmla="*/ 0 h 278"/>
                <a:gd name="T50" fmla="*/ 0 w 2209"/>
                <a:gd name="T51" fmla="*/ 0 h 278"/>
                <a:gd name="T52" fmla="*/ 0 w 2209"/>
                <a:gd name="T53" fmla="*/ 0 h 278"/>
                <a:gd name="T54" fmla="*/ 0 w 2209"/>
                <a:gd name="T55" fmla="*/ 0 h 278"/>
                <a:gd name="T56" fmla="*/ 0 w 2209"/>
                <a:gd name="T57" fmla="*/ 0 h 278"/>
                <a:gd name="T58" fmla="*/ 0 w 2209"/>
                <a:gd name="T59" fmla="*/ 0 h 278"/>
                <a:gd name="T60" fmla="*/ 0 w 2209"/>
                <a:gd name="T61" fmla="*/ 0 h 278"/>
                <a:gd name="T62" fmla="*/ 0 w 2209"/>
                <a:gd name="T63" fmla="*/ 0 h 278"/>
                <a:gd name="T64" fmla="*/ 0 w 2209"/>
                <a:gd name="T65" fmla="*/ 0 h 278"/>
                <a:gd name="T66" fmla="*/ 0 w 2209"/>
                <a:gd name="T67" fmla="*/ 0 h 278"/>
                <a:gd name="T68" fmla="*/ 0 w 2209"/>
                <a:gd name="T69" fmla="*/ 0 h 278"/>
                <a:gd name="T70" fmla="*/ 0 w 2209"/>
                <a:gd name="T71" fmla="*/ 0 h 278"/>
                <a:gd name="T72" fmla="*/ 0 w 2209"/>
                <a:gd name="T73" fmla="*/ 0 h 278"/>
                <a:gd name="T74" fmla="*/ 0 w 2209"/>
                <a:gd name="T75" fmla="*/ 0 h 278"/>
                <a:gd name="T76" fmla="*/ 0 w 2209"/>
                <a:gd name="T77" fmla="*/ 0 h 278"/>
                <a:gd name="T78" fmla="*/ 0 w 2209"/>
                <a:gd name="T79" fmla="*/ 0 h 278"/>
                <a:gd name="T80" fmla="*/ 0 w 2209"/>
                <a:gd name="T81" fmla="*/ 0 h 278"/>
                <a:gd name="T82" fmla="*/ 0 w 2209"/>
                <a:gd name="T83" fmla="*/ 0 h 278"/>
                <a:gd name="T84" fmla="*/ 0 w 2209"/>
                <a:gd name="T85" fmla="*/ 0 h 278"/>
                <a:gd name="T86" fmla="*/ 0 w 2209"/>
                <a:gd name="T87" fmla="*/ 0 h 278"/>
                <a:gd name="T88" fmla="*/ 0 w 2209"/>
                <a:gd name="T89" fmla="*/ 0 h 278"/>
                <a:gd name="T90" fmla="*/ 0 w 2209"/>
                <a:gd name="T91" fmla="*/ 0 h 278"/>
                <a:gd name="T92" fmla="*/ 0 w 2209"/>
                <a:gd name="T93" fmla="*/ 0 h 278"/>
                <a:gd name="T94" fmla="*/ 0 w 2209"/>
                <a:gd name="T95" fmla="*/ 0 h 278"/>
                <a:gd name="T96" fmla="*/ 0 w 2209"/>
                <a:gd name="T97" fmla="*/ 0 h 278"/>
                <a:gd name="T98" fmla="*/ 0 w 2209"/>
                <a:gd name="T99" fmla="*/ 0 h 278"/>
                <a:gd name="T100" fmla="*/ 0 w 2209"/>
                <a:gd name="T101" fmla="*/ 0 h 278"/>
                <a:gd name="T102" fmla="*/ 0 w 2209"/>
                <a:gd name="T103" fmla="*/ 0 h 278"/>
                <a:gd name="T104" fmla="*/ 0 w 2209"/>
                <a:gd name="T105" fmla="*/ 0 h 278"/>
                <a:gd name="T106" fmla="*/ 0 w 2209"/>
                <a:gd name="T107" fmla="*/ 0 h 278"/>
                <a:gd name="T108" fmla="*/ 0 w 2209"/>
                <a:gd name="T109" fmla="*/ 0 h 27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209"/>
                <a:gd name="T166" fmla="*/ 0 h 278"/>
                <a:gd name="T167" fmla="*/ 2209 w 2209"/>
                <a:gd name="T168" fmla="*/ 278 h 27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209" h="278">
                  <a:moveTo>
                    <a:pt x="414" y="0"/>
                  </a:moveTo>
                  <a:lnTo>
                    <a:pt x="396" y="6"/>
                  </a:lnTo>
                  <a:lnTo>
                    <a:pt x="382" y="10"/>
                  </a:lnTo>
                  <a:lnTo>
                    <a:pt x="371" y="18"/>
                  </a:lnTo>
                  <a:lnTo>
                    <a:pt x="364" y="25"/>
                  </a:lnTo>
                  <a:lnTo>
                    <a:pt x="359" y="36"/>
                  </a:lnTo>
                  <a:lnTo>
                    <a:pt x="341" y="37"/>
                  </a:lnTo>
                  <a:lnTo>
                    <a:pt x="330" y="41"/>
                  </a:lnTo>
                  <a:lnTo>
                    <a:pt x="320" y="47"/>
                  </a:lnTo>
                  <a:lnTo>
                    <a:pt x="307" y="53"/>
                  </a:lnTo>
                  <a:lnTo>
                    <a:pt x="292" y="53"/>
                  </a:lnTo>
                  <a:lnTo>
                    <a:pt x="273" y="65"/>
                  </a:lnTo>
                  <a:lnTo>
                    <a:pt x="251" y="54"/>
                  </a:lnTo>
                  <a:lnTo>
                    <a:pt x="264" y="78"/>
                  </a:lnTo>
                  <a:lnTo>
                    <a:pt x="243" y="78"/>
                  </a:lnTo>
                  <a:lnTo>
                    <a:pt x="217" y="79"/>
                  </a:lnTo>
                  <a:lnTo>
                    <a:pt x="197" y="73"/>
                  </a:lnTo>
                  <a:lnTo>
                    <a:pt x="174" y="87"/>
                  </a:lnTo>
                  <a:lnTo>
                    <a:pt x="153" y="78"/>
                  </a:lnTo>
                  <a:lnTo>
                    <a:pt x="148" y="79"/>
                  </a:lnTo>
                  <a:lnTo>
                    <a:pt x="142" y="85"/>
                  </a:lnTo>
                  <a:lnTo>
                    <a:pt x="135" y="92"/>
                  </a:lnTo>
                  <a:lnTo>
                    <a:pt x="130" y="101"/>
                  </a:lnTo>
                  <a:lnTo>
                    <a:pt x="122" y="108"/>
                  </a:lnTo>
                  <a:lnTo>
                    <a:pt x="117" y="112"/>
                  </a:lnTo>
                  <a:lnTo>
                    <a:pt x="103" y="112"/>
                  </a:lnTo>
                  <a:lnTo>
                    <a:pt x="88" y="112"/>
                  </a:lnTo>
                  <a:lnTo>
                    <a:pt x="81" y="119"/>
                  </a:lnTo>
                  <a:lnTo>
                    <a:pt x="71" y="127"/>
                  </a:lnTo>
                  <a:lnTo>
                    <a:pt x="61" y="127"/>
                  </a:lnTo>
                  <a:lnTo>
                    <a:pt x="48" y="128"/>
                  </a:lnTo>
                  <a:lnTo>
                    <a:pt x="30" y="128"/>
                  </a:lnTo>
                  <a:lnTo>
                    <a:pt x="14" y="136"/>
                  </a:lnTo>
                  <a:lnTo>
                    <a:pt x="0" y="155"/>
                  </a:lnTo>
                  <a:lnTo>
                    <a:pt x="12" y="154"/>
                  </a:lnTo>
                  <a:lnTo>
                    <a:pt x="30" y="147"/>
                  </a:lnTo>
                  <a:lnTo>
                    <a:pt x="49" y="146"/>
                  </a:lnTo>
                  <a:lnTo>
                    <a:pt x="63" y="147"/>
                  </a:lnTo>
                  <a:lnTo>
                    <a:pt x="75" y="155"/>
                  </a:lnTo>
                  <a:lnTo>
                    <a:pt x="89" y="159"/>
                  </a:lnTo>
                  <a:lnTo>
                    <a:pt x="103" y="154"/>
                  </a:lnTo>
                  <a:lnTo>
                    <a:pt x="118" y="147"/>
                  </a:lnTo>
                  <a:lnTo>
                    <a:pt x="132" y="143"/>
                  </a:lnTo>
                  <a:lnTo>
                    <a:pt x="144" y="143"/>
                  </a:lnTo>
                  <a:lnTo>
                    <a:pt x="153" y="154"/>
                  </a:lnTo>
                  <a:lnTo>
                    <a:pt x="162" y="163"/>
                  </a:lnTo>
                  <a:lnTo>
                    <a:pt x="177" y="163"/>
                  </a:lnTo>
                  <a:lnTo>
                    <a:pt x="190" y="160"/>
                  </a:lnTo>
                  <a:lnTo>
                    <a:pt x="206" y="154"/>
                  </a:lnTo>
                  <a:lnTo>
                    <a:pt x="220" y="150"/>
                  </a:lnTo>
                  <a:lnTo>
                    <a:pt x="234" y="159"/>
                  </a:lnTo>
                  <a:lnTo>
                    <a:pt x="248" y="168"/>
                  </a:lnTo>
                  <a:lnTo>
                    <a:pt x="262" y="172"/>
                  </a:lnTo>
                  <a:lnTo>
                    <a:pt x="275" y="176"/>
                  </a:lnTo>
                  <a:lnTo>
                    <a:pt x="294" y="178"/>
                  </a:lnTo>
                  <a:lnTo>
                    <a:pt x="312" y="180"/>
                  </a:lnTo>
                  <a:lnTo>
                    <a:pt x="330" y="178"/>
                  </a:lnTo>
                  <a:lnTo>
                    <a:pt x="350" y="173"/>
                  </a:lnTo>
                  <a:lnTo>
                    <a:pt x="341" y="156"/>
                  </a:lnTo>
                  <a:lnTo>
                    <a:pt x="343" y="146"/>
                  </a:lnTo>
                  <a:lnTo>
                    <a:pt x="353" y="141"/>
                  </a:lnTo>
                  <a:lnTo>
                    <a:pt x="355" y="152"/>
                  </a:lnTo>
                  <a:lnTo>
                    <a:pt x="366" y="163"/>
                  </a:lnTo>
                  <a:lnTo>
                    <a:pt x="378" y="168"/>
                  </a:lnTo>
                  <a:lnTo>
                    <a:pt x="390" y="172"/>
                  </a:lnTo>
                  <a:lnTo>
                    <a:pt x="405" y="178"/>
                  </a:lnTo>
                  <a:lnTo>
                    <a:pt x="420" y="181"/>
                  </a:lnTo>
                  <a:lnTo>
                    <a:pt x="442" y="185"/>
                  </a:lnTo>
                  <a:lnTo>
                    <a:pt x="456" y="182"/>
                  </a:lnTo>
                  <a:lnTo>
                    <a:pt x="473" y="185"/>
                  </a:lnTo>
                  <a:lnTo>
                    <a:pt x="501" y="192"/>
                  </a:lnTo>
                  <a:lnTo>
                    <a:pt x="492" y="199"/>
                  </a:lnTo>
                  <a:lnTo>
                    <a:pt x="479" y="208"/>
                  </a:lnTo>
                  <a:lnTo>
                    <a:pt x="455" y="224"/>
                  </a:lnTo>
                  <a:lnTo>
                    <a:pt x="470" y="225"/>
                  </a:lnTo>
                  <a:lnTo>
                    <a:pt x="484" y="228"/>
                  </a:lnTo>
                  <a:lnTo>
                    <a:pt x="503" y="232"/>
                  </a:lnTo>
                  <a:lnTo>
                    <a:pt x="524" y="235"/>
                  </a:lnTo>
                  <a:lnTo>
                    <a:pt x="535" y="233"/>
                  </a:lnTo>
                  <a:lnTo>
                    <a:pt x="545" y="225"/>
                  </a:lnTo>
                  <a:lnTo>
                    <a:pt x="557" y="221"/>
                  </a:lnTo>
                  <a:lnTo>
                    <a:pt x="575" y="220"/>
                  </a:lnTo>
                  <a:lnTo>
                    <a:pt x="598" y="219"/>
                  </a:lnTo>
                  <a:lnTo>
                    <a:pt x="614" y="208"/>
                  </a:lnTo>
                  <a:lnTo>
                    <a:pt x="636" y="201"/>
                  </a:lnTo>
                  <a:lnTo>
                    <a:pt x="654" y="195"/>
                  </a:lnTo>
                  <a:lnTo>
                    <a:pt x="667" y="196"/>
                  </a:lnTo>
                  <a:lnTo>
                    <a:pt x="711" y="198"/>
                  </a:lnTo>
                  <a:lnTo>
                    <a:pt x="746" y="203"/>
                  </a:lnTo>
                  <a:lnTo>
                    <a:pt x="769" y="203"/>
                  </a:lnTo>
                  <a:lnTo>
                    <a:pt x="787" y="205"/>
                  </a:lnTo>
                  <a:lnTo>
                    <a:pt x="818" y="223"/>
                  </a:lnTo>
                  <a:lnTo>
                    <a:pt x="833" y="223"/>
                  </a:lnTo>
                  <a:lnTo>
                    <a:pt x="851" y="219"/>
                  </a:lnTo>
                  <a:lnTo>
                    <a:pt x="869" y="212"/>
                  </a:lnTo>
                  <a:lnTo>
                    <a:pt x="884" y="208"/>
                  </a:lnTo>
                  <a:lnTo>
                    <a:pt x="937" y="203"/>
                  </a:lnTo>
                  <a:lnTo>
                    <a:pt x="973" y="201"/>
                  </a:lnTo>
                  <a:lnTo>
                    <a:pt x="996" y="198"/>
                  </a:lnTo>
                  <a:lnTo>
                    <a:pt x="1014" y="196"/>
                  </a:lnTo>
                  <a:lnTo>
                    <a:pt x="1032" y="194"/>
                  </a:lnTo>
                  <a:lnTo>
                    <a:pt x="1054" y="189"/>
                  </a:lnTo>
                  <a:lnTo>
                    <a:pt x="1069" y="185"/>
                  </a:lnTo>
                  <a:lnTo>
                    <a:pt x="1092" y="177"/>
                  </a:lnTo>
                  <a:lnTo>
                    <a:pt x="1105" y="186"/>
                  </a:lnTo>
                  <a:lnTo>
                    <a:pt x="1112" y="196"/>
                  </a:lnTo>
                  <a:lnTo>
                    <a:pt x="1104" y="207"/>
                  </a:lnTo>
                  <a:lnTo>
                    <a:pt x="1088" y="214"/>
                  </a:lnTo>
                  <a:lnTo>
                    <a:pt x="1107" y="214"/>
                  </a:lnTo>
                  <a:lnTo>
                    <a:pt x="1097" y="223"/>
                  </a:lnTo>
                  <a:lnTo>
                    <a:pt x="1082" y="232"/>
                  </a:lnTo>
                  <a:lnTo>
                    <a:pt x="1060" y="244"/>
                  </a:lnTo>
                  <a:lnTo>
                    <a:pt x="1041" y="252"/>
                  </a:lnTo>
                  <a:lnTo>
                    <a:pt x="1065" y="248"/>
                  </a:lnTo>
                  <a:lnTo>
                    <a:pt x="1087" y="244"/>
                  </a:lnTo>
                  <a:lnTo>
                    <a:pt x="1107" y="237"/>
                  </a:lnTo>
                  <a:lnTo>
                    <a:pt x="1121" y="230"/>
                  </a:lnTo>
                  <a:lnTo>
                    <a:pt x="1128" y="228"/>
                  </a:lnTo>
                  <a:lnTo>
                    <a:pt x="1139" y="225"/>
                  </a:lnTo>
                  <a:lnTo>
                    <a:pt x="1153" y="225"/>
                  </a:lnTo>
                  <a:lnTo>
                    <a:pt x="1171" y="228"/>
                  </a:lnTo>
                  <a:lnTo>
                    <a:pt x="1185" y="232"/>
                  </a:lnTo>
                  <a:lnTo>
                    <a:pt x="1199" y="233"/>
                  </a:lnTo>
                  <a:lnTo>
                    <a:pt x="1218" y="232"/>
                  </a:lnTo>
                  <a:lnTo>
                    <a:pt x="1204" y="248"/>
                  </a:lnTo>
                  <a:lnTo>
                    <a:pt x="1189" y="259"/>
                  </a:lnTo>
                  <a:lnTo>
                    <a:pt x="1172" y="267"/>
                  </a:lnTo>
                  <a:lnTo>
                    <a:pt x="1191" y="264"/>
                  </a:lnTo>
                  <a:lnTo>
                    <a:pt x="1210" y="261"/>
                  </a:lnTo>
                  <a:lnTo>
                    <a:pt x="1229" y="258"/>
                  </a:lnTo>
                  <a:lnTo>
                    <a:pt x="1245" y="253"/>
                  </a:lnTo>
                  <a:lnTo>
                    <a:pt x="1266" y="250"/>
                  </a:lnTo>
                  <a:lnTo>
                    <a:pt x="1290" y="247"/>
                  </a:lnTo>
                  <a:lnTo>
                    <a:pt x="1312" y="247"/>
                  </a:lnTo>
                  <a:lnTo>
                    <a:pt x="1329" y="241"/>
                  </a:lnTo>
                  <a:lnTo>
                    <a:pt x="1334" y="237"/>
                  </a:lnTo>
                  <a:lnTo>
                    <a:pt x="1340" y="232"/>
                  </a:lnTo>
                  <a:lnTo>
                    <a:pt x="1352" y="232"/>
                  </a:lnTo>
                  <a:lnTo>
                    <a:pt x="1374" y="238"/>
                  </a:lnTo>
                  <a:lnTo>
                    <a:pt x="1401" y="241"/>
                  </a:lnTo>
                  <a:lnTo>
                    <a:pt x="1426" y="247"/>
                  </a:lnTo>
                  <a:lnTo>
                    <a:pt x="1440" y="250"/>
                  </a:lnTo>
                  <a:lnTo>
                    <a:pt x="1464" y="250"/>
                  </a:lnTo>
                  <a:lnTo>
                    <a:pt x="1491" y="252"/>
                  </a:lnTo>
                  <a:lnTo>
                    <a:pt x="1512" y="256"/>
                  </a:lnTo>
                  <a:lnTo>
                    <a:pt x="1538" y="264"/>
                  </a:lnTo>
                  <a:lnTo>
                    <a:pt x="1559" y="269"/>
                  </a:lnTo>
                  <a:lnTo>
                    <a:pt x="1578" y="272"/>
                  </a:lnTo>
                  <a:lnTo>
                    <a:pt x="1596" y="269"/>
                  </a:lnTo>
                  <a:lnTo>
                    <a:pt x="1625" y="259"/>
                  </a:lnTo>
                  <a:lnTo>
                    <a:pt x="1649" y="264"/>
                  </a:lnTo>
                  <a:lnTo>
                    <a:pt x="1671" y="264"/>
                  </a:lnTo>
                  <a:lnTo>
                    <a:pt x="1694" y="264"/>
                  </a:lnTo>
                  <a:lnTo>
                    <a:pt x="1717" y="263"/>
                  </a:lnTo>
                  <a:lnTo>
                    <a:pt x="1748" y="255"/>
                  </a:lnTo>
                  <a:lnTo>
                    <a:pt x="1763" y="255"/>
                  </a:lnTo>
                  <a:lnTo>
                    <a:pt x="1780" y="253"/>
                  </a:lnTo>
                  <a:lnTo>
                    <a:pt x="1812" y="258"/>
                  </a:lnTo>
                  <a:lnTo>
                    <a:pt x="1829" y="261"/>
                  </a:lnTo>
                  <a:lnTo>
                    <a:pt x="1842" y="259"/>
                  </a:lnTo>
                  <a:lnTo>
                    <a:pt x="1861" y="256"/>
                  </a:lnTo>
                  <a:lnTo>
                    <a:pt x="1879" y="255"/>
                  </a:lnTo>
                  <a:lnTo>
                    <a:pt x="1893" y="255"/>
                  </a:lnTo>
                  <a:lnTo>
                    <a:pt x="1899" y="258"/>
                  </a:lnTo>
                  <a:lnTo>
                    <a:pt x="1899" y="269"/>
                  </a:lnTo>
                  <a:lnTo>
                    <a:pt x="1906" y="272"/>
                  </a:lnTo>
                  <a:lnTo>
                    <a:pt x="1917" y="272"/>
                  </a:lnTo>
                  <a:lnTo>
                    <a:pt x="1929" y="269"/>
                  </a:lnTo>
                  <a:lnTo>
                    <a:pt x="1939" y="259"/>
                  </a:lnTo>
                  <a:lnTo>
                    <a:pt x="1946" y="250"/>
                  </a:lnTo>
                  <a:lnTo>
                    <a:pt x="1953" y="246"/>
                  </a:lnTo>
                  <a:lnTo>
                    <a:pt x="1971" y="246"/>
                  </a:lnTo>
                  <a:lnTo>
                    <a:pt x="1985" y="246"/>
                  </a:lnTo>
                  <a:lnTo>
                    <a:pt x="2002" y="255"/>
                  </a:lnTo>
                  <a:lnTo>
                    <a:pt x="2016" y="261"/>
                  </a:lnTo>
                  <a:lnTo>
                    <a:pt x="2032" y="269"/>
                  </a:lnTo>
                  <a:lnTo>
                    <a:pt x="2043" y="270"/>
                  </a:lnTo>
                  <a:lnTo>
                    <a:pt x="2053" y="272"/>
                  </a:lnTo>
                  <a:lnTo>
                    <a:pt x="2064" y="272"/>
                  </a:lnTo>
                  <a:lnTo>
                    <a:pt x="2083" y="269"/>
                  </a:lnTo>
                  <a:lnTo>
                    <a:pt x="2145" y="278"/>
                  </a:lnTo>
                  <a:lnTo>
                    <a:pt x="2127" y="269"/>
                  </a:lnTo>
                  <a:lnTo>
                    <a:pt x="2115" y="264"/>
                  </a:lnTo>
                  <a:lnTo>
                    <a:pt x="2110" y="255"/>
                  </a:lnTo>
                  <a:lnTo>
                    <a:pt x="2115" y="248"/>
                  </a:lnTo>
                  <a:lnTo>
                    <a:pt x="2137" y="242"/>
                  </a:lnTo>
                  <a:lnTo>
                    <a:pt x="2152" y="238"/>
                  </a:lnTo>
                  <a:lnTo>
                    <a:pt x="2170" y="232"/>
                  </a:lnTo>
                  <a:lnTo>
                    <a:pt x="2185" y="223"/>
                  </a:lnTo>
                  <a:lnTo>
                    <a:pt x="2209" y="212"/>
                  </a:lnTo>
                  <a:lnTo>
                    <a:pt x="2174" y="212"/>
                  </a:lnTo>
                  <a:lnTo>
                    <a:pt x="2151" y="211"/>
                  </a:lnTo>
                  <a:lnTo>
                    <a:pt x="2129" y="207"/>
                  </a:lnTo>
                  <a:lnTo>
                    <a:pt x="2110" y="205"/>
                  </a:lnTo>
                  <a:lnTo>
                    <a:pt x="2098" y="205"/>
                  </a:lnTo>
                  <a:lnTo>
                    <a:pt x="2087" y="207"/>
                  </a:lnTo>
                  <a:lnTo>
                    <a:pt x="2077" y="208"/>
                  </a:lnTo>
                  <a:lnTo>
                    <a:pt x="2063" y="214"/>
                  </a:lnTo>
                  <a:lnTo>
                    <a:pt x="2051" y="219"/>
                  </a:lnTo>
                  <a:lnTo>
                    <a:pt x="2069" y="224"/>
                  </a:lnTo>
                  <a:lnTo>
                    <a:pt x="2083" y="232"/>
                  </a:lnTo>
                  <a:lnTo>
                    <a:pt x="2092" y="241"/>
                  </a:lnTo>
                  <a:lnTo>
                    <a:pt x="2096" y="250"/>
                  </a:lnTo>
                  <a:lnTo>
                    <a:pt x="2092" y="259"/>
                  </a:lnTo>
                  <a:lnTo>
                    <a:pt x="2078" y="256"/>
                  </a:lnTo>
                  <a:lnTo>
                    <a:pt x="2068" y="253"/>
                  </a:lnTo>
                  <a:lnTo>
                    <a:pt x="2060" y="246"/>
                  </a:lnTo>
                  <a:lnTo>
                    <a:pt x="2046" y="238"/>
                  </a:lnTo>
                  <a:lnTo>
                    <a:pt x="2029" y="235"/>
                  </a:lnTo>
                  <a:lnTo>
                    <a:pt x="2014" y="232"/>
                  </a:lnTo>
                  <a:lnTo>
                    <a:pt x="1993" y="235"/>
                  </a:lnTo>
                  <a:lnTo>
                    <a:pt x="1979" y="233"/>
                  </a:lnTo>
                  <a:lnTo>
                    <a:pt x="1967" y="232"/>
                  </a:lnTo>
                  <a:lnTo>
                    <a:pt x="1953" y="228"/>
                  </a:lnTo>
                  <a:lnTo>
                    <a:pt x="1938" y="221"/>
                  </a:lnTo>
                  <a:lnTo>
                    <a:pt x="1925" y="214"/>
                  </a:lnTo>
                  <a:lnTo>
                    <a:pt x="1913" y="208"/>
                  </a:lnTo>
                  <a:lnTo>
                    <a:pt x="1901" y="208"/>
                  </a:lnTo>
                  <a:lnTo>
                    <a:pt x="1890" y="214"/>
                  </a:lnTo>
                  <a:lnTo>
                    <a:pt x="1876" y="219"/>
                  </a:lnTo>
                  <a:lnTo>
                    <a:pt x="1862" y="219"/>
                  </a:lnTo>
                  <a:lnTo>
                    <a:pt x="1844" y="219"/>
                  </a:lnTo>
                  <a:lnTo>
                    <a:pt x="1829" y="215"/>
                  </a:lnTo>
                  <a:lnTo>
                    <a:pt x="1814" y="212"/>
                  </a:lnTo>
                  <a:lnTo>
                    <a:pt x="1800" y="211"/>
                  </a:lnTo>
                  <a:lnTo>
                    <a:pt x="1788" y="212"/>
                  </a:lnTo>
                  <a:lnTo>
                    <a:pt x="1771" y="214"/>
                  </a:lnTo>
                  <a:lnTo>
                    <a:pt x="1757" y="216"/>
                  </a:lnTo>
                  <a:lnTo>
                    <a:pt x="1740" y="214"/>
                  </a:lnTo>
                  <a:lnTo>
                    <a:pt x="1720" y="212"/>
                  </a:lnTo>
                  <a:lnTo>
                    <a:pt x="1699" y="211"/>
                  </a:lnTo>
                  <a:lnTo>
                    <a:pt x="1677" y="208"/>
                  </a:lnTo>
                  <a:lnTo>
                    <a:pt x="1662" y="204"/>
                  </a:lnTo>
                  <a:lnTo>
                    <a:pt x="1647" y="198"/>
                  </a:lnTo>
                  <a:lnTo>
                    <a:pt x="1634" y="192"/>
                  </a:lnTo>
                  <a:lnTo>
                    <a:pt x="1623" y="189"/>
                  </a:lnTo>
                  <a:lnTo>
                    <a:pt x="1613" y="189"/>
                  </a:lnTo>
                  <a:lnTo>
                    <a:pt x="1602" y="190"/>
                  </a:lnTo>
                  <a:lnTo>
                    <a:pt x="1573" y="195"/>
                  </a:lnTo>
                  <a:lnTo>
                    <a:pt x="1605" y="198"/>
                  </a:lnTo>
                  <a:lnTo>
                    <a:pt x="1597" y="208"/>
                  </a:lnTo>
                  <a:lnTo>
                    <a:pt x="1586" y="220"/>
                  </a:lnTo>
                  <a:lnTo>
                    <a:pt x="1574" y="221"/>
                  </a:lnTo>
                  <a:lnTo>
                    <a:pt x="1421" y="196"/>
                  </a:lnTo>
                  <a:lnTo>
                    <a:pt x="1412" y="192"/>
                  </a:lnTo>
                  <a:lnTo>
                    <a:pt x="1440" y="181"/>
                  </a:lnTo>
                  <a:lnTo>
                    <a:pt x="1420" y="177"/>
                  </a:lnTo>
                  <a:lnTo>
                    <a:pt x="1408" y="176"/>
                  </a:lnTo>
                  <a:lnTo>
                    <a:pt x="1398" y="168"/>
                  </a:lnTo>
                  <a:lnTo>
                    <a:pt x="1386" y="163"/>
                  </a:lnTo>
                  <a:lnTo>
                    <a:pt x="1371" y="167"/>
                  </a:lnTo>
                  <a:lnTo>
                    <a:pt x="1356" y="169"/>
                  </a:lnTo>
                  <a:lnTo>
                    <a:pt x="1342" y="176"/>
                  </a:lnTo>
                  <a:lnTo>
                    <a:pt x="1329" y="168"/>
                  </a:lnTo>
                  <a:lnTo>
                    <a:pt x="1315" y="155"/>
                  </a:lnTo>
                  <a:lnTo>
                    <a:pt x="1302" y="146"/>
                  </a:lnTo>
                  <a:lnTo>
                    <a:pt x="1288" y="141"/>
                  </a:lnTo>
                  <a:lnTo>
                    <a:pt x="1273" y="136"/>
                  </a:lnTo>
                  <a:lnTo>
                    <a:pt x="1258" y="134"/>
                  </a:lnTo>
                  <a:lnTo>
                    <a:pt x="1234" y="136"/>
                  </a:lnTo>
                  <a:lnTo>
                    <a:pt x="1214" y="138"/>
                  </a:lnTo>
                  <a:lnTo>
                    <a:pt x="1195" y="142"/>
                  </a:lnTo>
                  <a:lnTo>
                    <a:pt x="1172" y="145"/>
                  </a:lnTo>
                  <a:lnTo>
                    <a:pt x="1149" y="150"/>
                  </a:lnTo>
                  <a:lnTo>
                    <a:pt x="1130" y="152"/>
                  </a:lnTo>
                  <a:lnTo>
                    <a:pt x="1114" y="160"/>
                  </a:lnTo>
                  <a:lnTo>
                    <a:pt x="1097" y="164"/>
                  </a:lnTo>
                  <a:lnTo>
                    <a:pt x="1081" y="164"/>
                  </a:lnTo>
                  <a:lnTo>
                    <a:pt x="1064" y="169"/>
                  </a:lnTo>
                  <a:lnTo>
                    <a:pt x="1046" y="173"/>
                  </a:lnTo>
                  <a:lnTo>
                    <a:pt x="1028" y="178"/>
                  </a:lnTo>
                  <a:lnTo>
                    <a:pt x="1009" y="178"/>
                  </a:lnTo>
                  <a:lnTo>
                    <a:pt x="991" y="178"/>
                  </a:lnTo>
                  <a:lnTo>
                    <a:pt x="977" y="177"/>
                  </a:lnTo>
                  <a:lnTo>
                    <a:pt x="965" y="181"/>
                  </a:lnTo>
                  <a:lnTo>
                    <a:pt x="947" y="187"/>
                  </a:lnTo>
                  <a:lnTo>
                    <a:pt x="929" y="187"/>
                  </a:lnTo>
                  <a:lnTo>
                    <a:pt x="907" y="187"/>
                  </a:lnTo>
                  <a:lnTo>
                    <a:pt x="889" y="187"/>
                  </a:lnTo>
                  <a:lnTo>
                    <a:pt x="866" y="187"/>
                  </a:lnTo>
                  <a:lnTo>
                    <a:pt x="823" y="195"/>
                  </a:lnTo>
                  <a:lnTo>
                    <a:pt x="814" y="190"/>
                  </a:lnTo>
                  <a:lnTo>
                    <a:pt x="805" y="182"/>
                  </a:lnTo>
                  <a:lnTo>
                    <a:pt x="792" y="178"/>
                  </a:lnTo>
                  <a:lnTo>
                    <a:pt x="781" y="177"/>
                  </a:lnTo>
                  <a:lnTo>
                    <a:pt x="764" y="178"/>
                  </a:lnTo>
                  <a:lnTo>
                    <a:pt x="746" y="182"/>
                  </a:lnTo>
                  <a:lnTo>
                    <a:pt x="716" y="186"/>
                  </a:lnTo>
                  <a:lnTo>
                    <a:pt x="703" y="180"/>
                  </a:lnTo>
                  <a:lnTo>
                    <a:pt x="694" y="173"/>
                  </a:lnTo>
                  <a:lnTo>
                    <a:pt x="684" y="171"/>
                  </a:lnTo>
                  <a:lnTo>
                    <a:pt x="670" y="169"/>
                  </a:lnTo>
                  <a:lnTo>
                    <a:pt x="659" y="164"/>
                  </a:lnTo>
                  <a:lnTo>
                    <a:pt x="654" y="155"/>
                  </a:lnTo>
                  <a:lnTo>
                    <a:pt x="645" y="142"/>
                  </a:lnTo>
                  <a:lnTo>
                    <a:pt x="634" y="137"/>
                  </a:lnTo>
                  <a:lnTo>
                    <a:pt x="621" y="134"/>
                  </a:lnTo>
                  <a:lnTo>
                    <a:pt x="608" y="134"/>
                  </a:lnTo>
                  <a:lnTo>
                    <a:pt x="602" y="141"/>
                  </a:lnTo>
                  <a:lnTo>
                    <a:pt x="594" y="155"/>
                  </a:lnTo>
                  <a:lnTo>
                    <a:pt x="585" y="152"/>
                  </a:lnTo>
                  <a:lnTo>
                    <a:pt x="575" y="151"/>
                  </a:lnTo>
                  <a:lnTo>
                    <a:pt x="562" y="152"/>
                  </a:lnTo>
                  <a:lnTo>
                    <a:pt x="550" y="159"/>
                  </a:lnTo>
                  <a:lnTo>
                    <a:pt x="535" y="163"/>
                  </a:lnTo>
                  <a:lnTo>
                    <a:pt x="517" y="163"/>
                  </a:lnTo>
                  <a:lnTo>
                    <a:pt x="531" y="150"/>
                  </a:lnTo>
                  <a:lnTo>
                    <a:pt x="537" y="141"/>
                  </a:lnTo>
                  <a:lnTo>
                    <a:pt x="524" y="143"/>
                  </a:lnTo>
                  <a:lnTo>
                    <a:pt x="500" y="150"/>
                  </a:lnTo>
                  <a:lnTo>
                    <a:pt x="479" y="147"/>
                  </a:lnTo>
                  <a:lnTo>
                    <a:pt x="478" y="141"/>
                  </a:lnTo>
                  <a:lnTo>
                    <a:pt x="474" y="133"/>
                  </a:lnTo>
                  <a:lnTo>
                    <a:pt x="470" y="127"/>
                  </a:lnTo>
                  <a:lnTo>
                    <a:pt x="458" y="122"/>
                  </a:lnTo>
                  <a:lnTo>
                    <a:pt x="446" y="122"/>
                  </a:lnTo>
                  <a:lnTo>
                    <a:pt x="430" y="124"/>
                  </a:lnTo>
                  <a:lnTo>
                    <a:pt x="415" y="127"/>
                  </a:lnTo>
                  <a:lnTo>
                    <a:pt x="400" y="122"/>
                  </a:lnTo>
                  <a:lnTo>
                    <a:pt x="382" y="114"/>
                  </a:lnTo>
                  <a:lnTo>
                    <a:pt x="371" y="105"/>
                  </a:lnTo>
                  <a:lnTo>
                    <a:pt x="384" y="87"/>
                  </a:lnTo>
                  <a:lnTo>
                    <a:pt x="396" y="80"/>
                  </a:lnTo>
                  <a:lnTo>
                    <a:pt x="410" y="73"/>
                  </a:lnTo>
                  <a:lnTo>
                    <a:pt x="419" y="68"/>
                  </a:lnTo>
                  <a:lnTo>
                    <a:pt x="427" y="59"/>
                  </a:lnTo>
                  <a:lnTo>
                    <a:pt x="432" y="50"/>
                  </a:lnTo>
                  <a:lnTo>
                    <a:pt x="434" y="41"/>
                  </a:lnTo>
                  <a:lnTo>
                    <a:pt x="438" y="31"/>
                  </a:lnTo>
                  <a:lnTo>
                    <a:pt x="414" y="0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66" name="Freeform 921"/>
            <p:cNvSpPr>
              <a:spLocks/>
            </p:cNvSpPr>
            <p:nvPr/>
          </p:nvSpPr>
          <p:spPr bwMode="auto">
            <a:xfrm flipH="1">
              <a:off x="8641" y="2028"/>
              <a:ext cx="30" cy="4"/>
            </a:xfrm>
            <a:custGeom>
              <a:avLst/>
              <a:gdLst>
                <a:gd name="T0" fmla="*/ 0 w 532"/>
                <a:gd name="T1" fmla="*/ 0 h 87"/>
                <a:gd name="T2" fmla="*/ 0 w 532"/>
                <a:gd name="T3" fmla="*/ 0 h 87"/>
                <a:gd name="T4" fmla="*/ 0 w 532"/>
                <a:gd name="T5" fmla="*/ 0 h 87"/>
                <a:gd name="T6" fmla="*/ 0 w 532"/>
                <a:gd name="T7" fmla="*/ 0 h 87"/>
                <a:gd name="T8" fmla="*/ 0 w 532"/>
                <a:gd name="T9" fmla="*/ 0 h 87"/>
                <a:gd name="T10" fmla="*/ 0 w 532"/>
                <a:gd name="T11" fmla="*/ 0 h 87"/>
                <a:gd name="T12" fmla="*/ 0 w 532"/>
                <a:gd name="T13" fmla="*/ 0 h 87"/>
                <a:gd name="T14" fmla="*/ 0 w 532"/>
                <a:gd name="T15" fmla="*/ 0 h 87"/>
                <a:gd name="T16" fmla="*/ 0 w 532"/>
                <a:gd name="T17" fmla="*/ 0 h 87"/>
                <a:gd name="T18" fmla="*/ 0 w 532"/>
                <a:gd name="T19" fmla="*/ 0 h 87"/>
                <a:gd name="T20" fmla="*/ 0 w 532"/>
                <a:gd name="T21" fmla="*/ 0 h 87"/>
                <a:gd name="T22" fmla="*/ 0 w 532"/>
                <a:gd name="T23" fmla="*/ 0 h 87"/>
                <a:gd name="T24" fmla="*/ 0 w 532"/>
                <a:gd name="T25" fmla="*/ 0 h 87"/>
                <a:gd name="T26" fmla="*/ 0 w 532"/>
                <a:gd name="T27" fmla="*/ 0 h 87"/>
                <a:gd name="T28" fmla="*/ 0 w 532"/>
                <a:gd name="T29" fmla="*/ 0 h 87"/>
                <a:gd name="T30" fmla="*/ 0 w 532"/>
                <a:gd name="T31" fmla="*/ 0 h 87"/>
                <a:gd name="T32" fmla="*/ 0 w 532"/>
                <a:gd name="T33" fmla="*/ 0 h 87"/>
                <a:gd name="T34" fmla="*/ 0 w 532"/>
                <a:gd name="T35" fmla="*/ 0 h 87"/>
                <a:gd name="T36" fmla="*/ 0 w 532"/>
                <a:gd name="T37" fmla="*/ 0 h 87"/>
                <a:gd name="T38" fmla="*/ 0 w 532"/>
                <a:gd name="T39" fmla="*/ 0 h 87"/>
                <a:gd name="T40" fmla="*/ 0 w 532"/>
                <a:gd name="T41" fmla="*/ 0 h 87"/>
                <a:gd name="T42" fmla="*/ 0 w 532"/>
                <a:gd name="T43" fmla="*/ 0 h 87"/>
                <a:gd name="T44" fmla="*/ 0 w 532"/>
                <a:gd name="T45" fmla="*/ 0 h 87"/>
                <a:gd name="T46" fmla="*/ 0 w 532"/>
                <a:gd name="T47" fmla="*/ 0 h 87"/>
                <a:gd name="T48" fmla="*/ 0 w 532"/>
                <a:gd name="T49" fmla="*/ 0 h 87"/>
                <a:gd name="T50" fmla="*/ 0 w 532"/>
                <a:gd name="T51" fmla="*/ 0 h 87"/>
                <a:gd name="T52" fmla="*/ 0 w 532"/>
                <a:gd name="T53" fmla="*/ 0 h 87"/>
                <a:gd name="T54" fmla="*/ 0 w 532"/>
                <a:gd name="T55" fmla="*/ 0 h 87"/>
                <a:gd name="T56" fmla="*/ 0 w 532"/>
                <a:gd name="T57" fmla="*/ 0 h 87"/>
                <a:gd name="T58" fmla="*/ 0 w 532"/>
                <a:gd name="T59" fmla="*/ 0 h 87"/>
                <a:gd name="T60" fmla="*/ 0 w 532"/>
                <a:gd name="T61" fmla="*/ 0 h 87"/>
                <a:gd name="T62" fmla="*/ 0 w 532"/>
                <a:gd name="T63" fmla="*/ 0 h 87"/>
                <a:gd name="T64" fmla="*/ 0 w 532"/>
                <a:gd name="T65" fmla="*/ 0 h 87"/>
                <a:gd name="T66" fmla="*/ 0 w 532"/>
                <a:gd name="T67" fmla="*/ 0 h 87"/>
                <a:gd name="T68" fmla="*/ 0 w 532"/>
                <a:gd name="T69" fmla="*/ 0 h 87"/>
                <a:gd name="T70" fmla="*/ 0 w 532"/>
                <a:gd name="T71" fmla="*/ 0 h 87"/>
                <a:gd name="T72" fmla="*/ 0 w 532"/>
                <a:gd name="T73" fmla="*/ 0 h 87"/>
                <a:gd name="T74" fmla="*/ 0 w 532"/>
                <a:gd name="T75" fmla="*/ 0 h 87"/>
                <a:gd name="T76" fmla="*/ 0 w 532"/>
                <a:gd name="T77" fmla="*/ 0 h 87"/>
                <a:gd name="T78" fmla="*/ 0 w 532"/>
                <a:gd name="T79" fmla="*/ 0 h 87"/>
                <a:gd name="T80" fmla="*/ 0 w 532"/>
                <a:gd name="T81" fmla="*/ 0 h 87"/>
                <a:gd name="T82" fmla="*/ 0 w 532"/>
                <a:gd name="T83" fmla="*/ 0 h 87"/>
                <a:gd name="T84" fmla="*/ 0 w 532"/>
                <a:gd name="T85" fmla="*/ 0 h 87"/>
                <a:gd name="T86" fmla="*/ 0 w 532"/>
                <a:gd name="T87" fmla="*/ 0 h 87"/>
                <a:gd name="T88" fmla="*/ 0 w 532"/>
                <a:gd name="T89" fmla="*/ 0 h 87"/>
                <a:gd name="T90" fmla="*/ 0 w 532"/>
                <a:gd name="T91" fmla="*/ 0 h 87"/>
                <a:gd name="T92" fmla="*/ 0 w 532"/>
                <a:gd name="T93" fmla="*/ 0 h 87"/>
                <a:gd name="T94" fmla="*/ 0 w 532"/>
                <a:gd name="T95" fmla="*/ 0 h 87"/>
                <a:gd name="T96" fmla="*/ 0 w 532"/>
                <a:gd name="T97" fmla="*/ 0 h 87"/>
                <a:gd name="T98" fmla="*/ 0 w 532"/>
                <a:gd name="T99" fmla="*/ 0 h 87"/>
                <a:gd name="T100" fmla="*/ 0 w 532"/>
                <a:gd name="T101" fmla="*/ 0 h 87"/>
                <a:gd name="T102" fmla="*/ 0 w 532"/>
                <a:gd name="T103" fmla="*/ 0 h 87"/>
                <a:gd name="T104" fmla="*/ 0 w 532"/>
                <a:gd name="T105" fmla="*/ 0 h 8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32"/>
                <a:gd name="T160" fmla="*/ 0 h 87"/>
                <a:gd name="T161" fmla="*/ 532 w 532"/>
                <a:gd name="T162" fmla="*/ 87 h 8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32" h="87">
                  <a:moveTo>
                    <a:pt x="0" y="44"/>
                  </a:moveTo>
                  <a:lnTo>
                    <a:pt x="37" y="34"/>
                  </a:lnTo>
                  <a:lnTo>
                    <a:pt x="46" y="23"/>
                  </a:lnTo>
                  <a:lnTo>
                    <a:pt x="61" y="19"/>
                  </a:lnTo>
                  <a:lnTo>
                    <a:pt x="73" y="17"/>
                  </a:lnTo>
                  <a:lnTo>
                    <a:pt x="86" y="14"/>
                  </a:lnTo>
                  <a:lnTo>
                    <a:pt x="100" y="14"/>
                  </a:lnTo>
                  <a:lnTo>
                    <a:pt x="119" y="14"/>
                  </a:lnTo>
                  <a:lnTo>
                    <a:pt x="133" y="9"/>
                  </a:lnTo>
                  <a:lnTo>
                    <a:pt x="146" y="8"/>
                  </a:lnTo>
                  <a:lnTo>
                    <a:pt x="168" y="9"/>
                  </a:lnTo>
                  <a:lnTo>
                    <a:pt x="182" y="3"/>
                  </a:lnTo>
                  <a:lnTo>
                    <a:pt x="196" y="0"/>
                  </a:lnTo>
                  <a:lnTo>
                    <a:pt x="208" y="0"/>
                  </a:lnTo>
                  <a:lnTo>
                    <a:pt x="222" y="6"/>
                  </a:lnTo>
                  <a:lnTo>
                    <a:pt x="235" y="14"/>
                  </a:lnTo>
                  <a:lnTo>
                    <a:pt x="252" y="19"/>
                  </a:lnTo>
                  <a:lnTo>
                    <a:pt x="277" y="23"/>
                  </a:lnTo>
                  <a:lnTo>
                    <a:pt x="290" y="18"/>
                  </a:lnTo>
                  <a:lnTo>
                    <a:pt x="306" y="19"/>
                  </a:lnTo>
                  <a:lnTo>
                    <a:pt x="318" y="23"/>
                  </a:lnTo>
                  <a:lnTo>
                    <a:pt x="335" y="34"/>
                  </a:lnTo>
                  <a:lnTo>
                    <a:pt x="349" y="48"/>
                  </a:lnTo>
                  <a:lnTo>
                    <a:pt x="370" y="55"/>
                  </a:lnTo>
                  <a:lnTo>
                    <a:pt x="403" y="52"/>
                  </a:lnTo>
                  <a:lnTo>
                    <a:pt x="419" y="61"/>
                  </a:lnTo>
                  <a:lnTo>
                    <a:pt x="433" y="66"/>
                  </a:lnTo>
                  <a:lnTo>
                    <a:pt x="452" y="68"/>
                  </a:lnTo>
                  <a:lnTo>
                    <a:pt x="532" y="83"/>
                  </a:lnTo>
                  <a:lnTo>
                    <a:pt x="445" y="77"/>
                  </a:lnTo>
                  <a:lnTo>
                    <a:pt x="429" y="82"/>
                  </a:lnTo>
                  <a:lnTo>
                    <a:pt x="415" y="87"/>
                  </a:lnTo>
                  <a:lnTo>
                    <a:pt x="405" y="86"/>
                  </a:lnTo>
                  <a:lnTo>
                    <a:pt x="392" y="83"/>
                  </a:lnTo>
                  <a:lnTo>
                    <a:pt x="376" y="75"/>
                  </a:lnTo>
                  <a:lnTo>
                    <a:pt x="353" y="72"/>
                  </a:lnTo>
                  <a:lnTo>
                    <a:pt x="331" y="65"/>
                  </a:lnTo>
                  <a:lnTo>
                    <a:pt x="318" y="66"/>
                  </a:lnTo>
                  <a:lnTo>
                    <a:pt x="301" y="68"/>
                  </a:lnTo>
                  <a:lnTo>
                    <a:pt x="266" y="61"/>
                  </a:lnTo>
                  <a:lnTo>
                    <a:pt x="249" y="58"/>
                  </a:lnTo>
                  <a:lnTo>
                    <a:pt x="226" y="48"/>
                  </a:lnTo>
                  <a:lnTo>
                    <a:pt x="203" y="48"/>
                  </a:lnTo>
                  <a:lnTo>
                    <a:pt x="175" y="48"/>
                  </a:lnTo>
                  <a:lnTo>
                    <a:pt x="155" y="49"/>
                  </a:lnTo>
                  <a:lnTo>
                    <a:pt x="137" y="46"/>
                  </a:lnTo>
                  <a:lnTo>
                    <a:pt x="119" y="38"/>
                  </a:lnTo>
                  <a:lnTo>
                    <a:pt x="100" y="44"/>
                  </a:lnTo>
                  <a:lnTo>
                    <a:pt x="84" y="35"/>
                  </a:lnTo>
                  <a:lnTo>
                    <a:pt x="70" y="38"/>
                  </a:lnTo>
                  <a:lnTo>
                    <a:pt x="51" y="40"/>
                  </a:lnTo>
                  <a:lnTo>
                    <a:pt x="30" y="41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67" name="Freeform 922"/>
            <p:cNvSpPr>
              <a:spLocks/>
            </p:cNvSpPr>
            <p:nvPr/>
          </p:nvSpPr>
          <p:spPr bwMode="auto">
            <a:xfrm flipH="1">
              <a:off x="8630" y="2023"/>
              <a:ext cx="121" cy="16"/>
            </a:xfrm>
            <a:custGeom>
              <a:avLst/>
              <a:gdLst>
                <a:gd name="T0" fmla="*/ 0 w 2209"/>
                <a:gd name="T1" fmla="*/ 0 h 278"/>
                <a:gd name="T2" fmla="*/ 0 w 2209"/>
                <a:gd name="T3" fmla="*/ 0 h 278"/>
                <a:gd name="T4" fmla="*/ 0 w 2209"/>
                <a:gd name="T5" fmla="*/ 0 h 278"/>
                <a:gd name="T6" fmla="*/ 0 w 2209"/>
                <a:gd name="T7" fmla="*/ 0 h 278"/>
                <a:gd name="T8" fmla="*/ 0 w 2209"/>
                <a:gd name="T9" fmla="*/ 0 h 278"/>
                <a:gd name="T10" fmla="*/ 0 w 2209"/>
                <a:gd name="T11" fmla="*/ 0 h 278"/>
                <a:gd name="T12" fmla="*/ 0 w 2209"/>
                <a:gd name="T13" fmla="*/ 0 h 278"/>
                <a:gd name="T14" fmla="*/ 0 w 2209"/>
                <a:gd name="T15" fmla="*/ 0 h 278"/>
                <a:gd name="T16" fmla="*/ 0 w 2209"/>
                <a:gd name="T17" fmla="*/ 0 h 278"/>
                <a:gd name="T18" fmla="*/ 0 w 2209"/>
                <a:gd name="T19" fmla="*/ 0 h 278"/>
                <a:gd name="T20" fmla="*/ 0 w 2209"/>
                <a:gd name="T21" fmla="*/ 0 h 278"/>
                <a:gd name="T22" fmla="*/ 0 w 2209"/>
                <a:gd name="T23" fmla="*/ 0 h 278"/>
                <a:gd name="T24" fmla="*/ 0 w 2209"/>
                <a:gd name="T25" fmla="*/ 0 h 278"/>
                <a:gd name="T26" fmla="*/ 0 w 2209"/>
                <a:gd name="T27" fmla="*/ 0 h 278"/>
                <a:gd name="T28" fmla="*/ 0 w 2209"/>
                <a:gd name="T29" fmla="*/ 0 h 278"/>
                <a:gd name="T30" fmla="*/ 0 w 2209"/>
                <a:gd name="T31" fmla="*/ 0 h 278"/>
                <a:gd name="T32" fmla="*/ 0 w 2209"/>
                <a:gd name="T33" fmla="*/ 0 h 278"/>
                <a:gd name="T34" fmla="*/ 0 w 2209"/>
                <a:gd name="T35" fmla="*/ 0 h 278"/>
                <a:gd name="T36" fmla="*/ 0 w 2209"/>
                <a:gd name="T37" fmla="*/ 0 h 278"/>
                <a:gd name="T38" fmla="*/ 0 w 2209"/>
                <a:gd name="T39" fmla="*/ 0 h 278"/>
                <a:gd name="T40" fmla="*/ 0 w 2209"/>
                <a:gd name="T41" fmla="*/ 0 h 278"/>
                <a:gd name="T42" fmla="*/ 0 w 2209"/>
                <a:gd name="T43" fmla="*/ 0 h 278"/>
                <a:gd name="T44" fmla="*/ 0 w 2209"/>
                <a:gd name="T45" fmla="*/ 0 h 278"/>
                <a:gd name="T46" fmla="*/ 0 w 2209"/>
                <a:gd name="T47" fmla="*/ 0 h 278"/>
                <a:gd name="T48" fmla="*/ 0 w 2209"/>
                <a:gd name="T49" fmla="*/ 0 h 278"/>
                <a:gd name="T50" fmla="*/ 0 w 2209"/>
                <a:gd name="T51" fmla="*/ 0 h 278"/>
                <a:gd name="T52" fmla="*/ 0 w 2209"/>
                <a:gd name="T53" fmla="*/ 0 h 278"/>
                <a:gd name="T54" fmla="*/ 0 w 2209"/>
                <a:gd name="T55" fmla="*/ 0 h 278"/>
                <a:gd name="T56" fmla="*/ 0 w 2209"/>
                <a:gd name="T57" fmla="*/ 0 h 278"/>
                <a:gd name="T58" fmla="*/ 0 w 2209"/>
                <a:gd name="T59" fmla="*/ 0 h 278"/>
                <a:gd name="T60" fmla="*/ 0 w 2209"/>
                <a:gd name="T61" fmla="*/ 0 h 278"/>
                <a:gd name="T62" fmla="*/ 0 w 2209"/>
                <a:gd name="T63" fmla="*/ 0 h 278"/>
                <a:gd name="T64" fmla="*/ 0 w 2209"/>
                <a:gd name="T65" fmla="*/ 0 h 278"/>
                <a:gd name="T66" fmla="*/ 0 w 2209"/>
                <a:gd name="T67" fmla="*/ 0 h 278"/>
                <a:gd name="T68" fmla="*/ 0 w 2209"/>
                <a:gd name="T69" fmla="*/ 0 h 278"/>
                <a:gd name="T70" fmla="*/ 0 w 2209"/>
                <a:gd name="T71" fmla="*/ 0 h 278"/>
                <a:gd name="T72" fmla="*/ 0 w 2209"/>
                <a:gd name="T73" fmla="*/ 0 h 278"/>
                <a:gd name="T74" fmla="*/ 0 w 2209"/>
                <a:gd name="T75" fmla="*/ 0 h 278"/>
                <a:gd name="T76" fmla="*/ 0 w 2209"/>
                <a:gd name="T77" fmla="*/ 0 h 278"/>
                <a:gd name="T78" fmla="*/ 0 w 2209"/>
                <a:gd name="T79" fmla="*/ 0 h 278"/>
                <a:gd name="T80" fmla="*/ 0 w 2209"/>
                <a:gd name="T81" fmla="*/ 0 h 278"/>
                <a:gd name="T82" fmla="*/ 0 w 2209"/>
                <a:gd name="T83" fmla="*/ 0 h 278"/>
                <a:gd name="T84" fmla="*/ 0 w 2209"/>
                <a:gd name="T85" fmla="*/ 0 h 278"/>
                <a:gd name="T86" fmla="*/ 0 w 2209"/>
                <a:gd name="T87" fmla="*/ 0 h 278"/>
                <a:gd name="T88" fmla="*/ 0 w 2209"/>
                <a:gd name="T89" fmla="*/ 0 h 278"/>
                <a:gd name="T90" fmla="*/ 0 w 2209"/>
                <a:gd name="T91" fmla="*/ 0 h 278"/>
                <a:gd name="T92" fmla="*/ 0 w 2209"/>
                <a:gd name="T93" fmla="*/ 0 h 278"/>
                <a:gd name="T94" fmla="*/ 0 w 2209"/>
                <a:gd name="T95" fmla="*/ 0 h 278"/>
                <a:gd name="T96" fmla="*/ 0 w 2209"/>
                <a:gd name="T97" fmla="*/ 0 h 278"/>
                <a:gd name="T98" fmla="*/ 0 w 2209"/>
                <a:gd name="T99" fmla="*/ 0 h 278"/>
                <a:gd name="T100" fmla="*/ 0 w 2209"/>
                <a:gd name="T101" fmla="*/ 0 h 278"/>
                <a:gd name="T102" fmla="*/ 0 w 2209"/>
                <a:gd name="T103" fmla="*/ 0 h 278"/>
                <a:gd name="T104" fmla="*/ 0 w 2209"/>
                <a:gd name="T105" fmla="*/ 0 h 278"/>
                <a:gd name="T106" fmla="*/ 0 w 2209"/>
                <a:gd name="T107" fmla="*/ 0 h 278"/>
                <a:gd name="T108" fmla="*/ 0 w 2209"/>
                <a:gd name="T109" fmla="*/ 0 h 27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209"/>
                <a:gd name="T166" fmla="*/ 0 h 278"/>
                <a:gd name="T167" fmla="*/ 2209 w 2209"/>
                <a:gd name="T168" fmla="*/ 278 h 27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209" h="278">
                  <a:moveTo>
                    <a:pt x="414" y="0"/>
                  </a:moveTo>
                  <a:lnTo>
                    <a:pt x="396" y="6"/>
                  </a:lnTo>
                  <a:lnTo>
                    <a:pt x="382" y="10"/>
                  </a:lnTo>
                  <a:lnTo>
                    <a:pt x="371" y="18"/>
                  </a:lnTo>
                  <a:lnTo>
                    <a:pt x="364" y="25"/>
                  </a:lnTo>
                  <a:lnTo>
                    <a:pt x="359" y="36"/>
                  </a:lnTo>
                  <a:lnTo>
                    <a:pt x="341" y="37"/>
                  </a:lnTo>
                  <a:lnTo>
                    <a:pt x="330" y="41"/>
                  </a:lnTo>
                  <a:lnTo>
                    <a:pt x="320" y="47"/>
                  </a:lnTo>
                  <a:lnTo>
                    <a:pt x="307" y="53"/>
                  </a:lnTo>
                  <a:lnTo>
                    <a:pt x="292" y="53"/>
                  </a:lnTo>
                  <a:lnTo>
                    <a:pt x="273" y="65"/>
                  </a:lnTo>
                  <a:lnTo>
                    <a:pt x="251" y="54"/>
                  </a:lnTo>
                  <a:lnTo>
                    <a:pt x="264" y="78"/>
                  </a:lnTo>
                  <a:lnTo>
                    <a:pt x="243" y="78"/>
                  </a:lnTo>
                  <a:lnTo>
                    <a:pt x="217" y="79"/>
                  </a:lnTo>
                  <a:lnTo>
                    <a:pt x="197" y="73"/>
                  </a:lnTo>
                  <a:lnTo>
                    <a:pt x="174" y="87"/>
                  </a:lnTo>
                  <a:lnTo>
                    <a:pt x="153" y="78"/>
                  </a:lnTo>
                  <a:lnTo>
                    <a:pt x="148" y="79"/>
                  </a:lnTo>
                  <a:lnTo>
                    <a:pt x="142" y="85"/>
                  </a:lnTo>
                  <a:lnTo>
                    <a:pt x="135" y="92"/>
                  </a:lnTo>
                  <a:lnTo>
                    <a:pt x="130" y="101"/>
                  </a:lnTo>
                  <a:lnTo>
                    <a:pt x="122" y="108"/>
                  </a:lnTo>
                  <a:lnTo>
                    <a:pt x="117" y="112"/>
                  </a:lnTo>
                  <a:lnTo>
                    <a:pt x="103" y="112"/>
                  </a:lnTo>
                  <a:lnTo>
                    <a:pt x="88" y="112"/>
                  </a:lnTo>
                  <a:lnTo>
                    <a:pt x="81" y="119"/>
                  </a:lnTo>
                  <a:lnTo>
                    <a:pt x="71" y="127"/>
                  </a:lnTo>
                  <a:lnTo>
                    <a:pt x="61" y="127"/>
                  </a:lnTo>
                  <a:lnTo>
                    <a:pt x="48" y="128"/>
                  </a:lnTo>
                  <a:lnTo>
                    <a:pt x="30" y="128"/>
                  </a:lnTo>
                  <a:lnTo>
                    <a:pt x="14" y="136"/>
                  </a:lnTo>
                  <a:lnTo>
                    <a:pt x="0" y="155"/>
                  </a:lnTo>
                  <a:lnTo>
                    <a:pt x="12" y="154"/>
                  </a:lnTo>
                  <a:lnTo>
                    <a:pt x="30" y="147"/>
                  </a:lnTo>
                  <a:lnTo>
                    <a:pt x="49" y="146"/>
                  </a:lnTo>
                  <a:lnTo>
                    <a:pt x="63" y="147"/>
                  </a:lnTo>
                  <a:lnTo>
                    <a:pt x="75" y="155"/>
                  </a:lnTo>
                  <a:lnTo>
                    <a:pt x="89" y="159"/>
                  </a:lnTo>
                  <a:lnTo>
                    <a:pt x="103" y="154"/>
                  </a:lnTo>
                  <a:lnTo>
                    <a:pt x="118" y="147"/>
                  </a:lnTo>
                  <a:lnTo>
                    <a:pt x="132" y="143"/>
                  </a:lnTo>
                  <a:lnTo>
                    <a:pt x="144" y="143"/>
                  </a:lnTo>
                  <a:lnTo>
                    <a:pt x="153" y="154"/>
                  </a:lnTo>
                  <a:lnTo>
                    <a:pt x="162" y="163"/>
                  </a:lnTo>
                  <a:lnTo>
                    <a:pt x="177" y="163"/>
                  </a:lnTo>
                  <a:lnTo>
                    <a:pt x="190" y="160"/>
                  </a:lnTo>
                  <a:lnTo>
                    <a:pt x="206" y="154"/>
                  </a:lnTo>
                  <a:lnTo>
                    <a:pt x="220" y="150"/>
                  </a:lnTo>
                  <a:lnTo>
                    <a:pt x="234" y="159"/>
                  </a:lnTo>
                  <a:lnTo>
                    <a:pt x="248" y="168"/>
                  </a:lnTo>
                  <a:lnTo>
                    <a:pt x="262" y="172"/>
                  </a:lnTo>
                  <a:lnTo>
                    <a:pt x="275" y="176"/>
                  </a:lnTo>
                  <a:lnTo>
                    <a:pt x="294" y="178"/>
                  </a:lnTo>
                  <a:lnTo>
                    <a:pt x="312" y="180"/>
                  </a:lnTo>
                  <a:lnTo>
                    <a:pt x="330" y="178"/>
                  </a:lnTo>
                  <a:lnTo>
                    <a:pt x="350" y="173"/>
                  </a:lnTo>
                  <a:lnTo>
                    <a:pt x="341" y="156"/>
                  </a:lnTo>
                  <a:lnTo>
                    <a:pt x="343" y="146"/>
                  </a:lnTo>
                  <a:lnTo>
                    <a:pt x="353" y="141"/>
                  </a:lnTo>
                  <a:lnTo>
                    <a:pt x="355" y="152"/>
                  </a:lnTo>
                  <a:lnTo>
                    <a:pt x="366" y="163"/>
                  </a:lnTo>
                  <a:lnTo>
                    <a:pt x="378" y="168"/>
                  </a:lnTo>
                  <a:lnTo>
                    <a:pt x="390" y="172"/>
                  </a:lnTo>
                  <a:lnTo>
                    <a:pt x="405" y="178"/>
                  </a:lnTo>
                  <a:lnTo>
                    <a:pt x="420" y="181"/>
                  </a:lnTo>
                  <a:lnTo>
                    <a:pt x="442" y="185"/>
                  </a:lnTo>
                  <a:lnTo>
                    <a:pt x="456" y="182"/>
                  </a:lnTo>
                  <a:lnTo>
                    <a:pt x="473" y="185"/>
                  </a:lnTo>
                  <a:lnTo>
                    <a:pt x="501" y="192"/>
                  </a:lnTo>
                  <a:lnTo>
                    <a:pt x="492" y="199"/>
                  </a:lnTo>
                  <a:lnTo>
                    <a:pt x="479" y="208"/>
                  </a:lnTo>
                  <a:lnTo>
                    <a:pt x="455" y="224"/>
                  </a:lnTo>
                  <a:lnTo>
                    <a:pt x="470" y="225"/>
                  </a:lnTo>
                  <a:lnTo>
                    <a:pt x="484" y="228"/>
                  </a:lnTo>
                  <a:lnTo>
                    <a:pt x="503" y="232"/>
                  </a:lnTo>
                  <a:lnTo>
                    <a:pt x="524" y="235"/>
                  </a:lnTo>
                  <a:lnTo>
                    <a:pt x="535" y="233"/>
                  </a:lnTo>
                  <a:lnTo>
                    <a:pt x="545" y="225"/>
                  </a:lnTo>
                  <a:lnTo>
                    <a:pt x="557" y="221"/>
                  </a:lnTo>
                  <a:lnTo>
                    <a:pt x="575" y="220"/>
                  </a:lnTo>
                  <a:lnTo>
                    <a:pt x="598" y="219"/>
                  </a:lnTo>
                  <a:lnTo>
                    <a:pt x="614" y="208"/>
                  </a:lnTo>
                  <a:lnTo>
                    <a:pt x="636" y="201"/>
                  </a:lnTo>
                  <a:lnTo>
                    <a:pt x="654" y="195"/>
                  </a:lnTo>
                  <a:lnTo>
                    <a:pt x="667" y="196"/>
                  </a:lnTo>
                  <a:lnTo>
                    <a:pt x="711" y="198"/>
                  </a:lnTo>
                  <a:lnTo>
                    <a:pt x="746" y="203"/>
                  </a:lnTo>
                  <a:lnTo>
                    <a:pt x="769" y="203"/>
                  </a:lnTo>
                  <a:lnTo>
                    <a:pt x="787" y="205"/>
                  </a:lnTo>
                  <a:lnTo>
                    <a:pt x="818" y="223"/>
                  </a:lnTo>
                  <a:lnTo>
                    <a:pt x="833" y="223"/>
                  </a:lnTo>
                  <a:lnTo>
                    <a:pt x="851" y="219"/>
                  </a:lnTo>
                  <a:lnTo>
                    <a:pt x="869" y="212"/>
                  </a:lnTo>
                  <a:lnTo>
                    <a:pt x="884" y="208"/>
                  </a:lnTo>
                  <a:lnTo>
                    <a:pt x="937" y="203"/>
                  </a:lnTo>
                  <a:lnTo>
                    <a:pt x="973" y="201"/>
                  </a:lnTo>
                  <a:lnTo>
                    <a:pt x="996" y="198"/>
                  </a:lnTo>
                  <a:lnTo>
                    <a:pt x="1014" y="196"/>
                  </a:lnTo>
                  <a:lnTo>
                    <a:pt x="1032" y="194"/>
                  </a:lnTo>
                  <a:lnTo>
                    <a:pt x="1054" y="189"/>
                  </a:lnTo>
                  <a:lnTo>
                    <a:pt x="1069" y="185"/>
                  </a:lnTo>
                  <a:lnTo>
                    <a:pt x="1092" y="177"/>
                  </a:lnTo>
                  <a:lnTo>
                    <a:pt x="1105" y="186"/>
                  </a:lnTo>
                  <a:lnTo>
                    <a:pt x="1112" y="196"/>
                  </a:lnTo>
                  <a:lnTo>
                    <a:pt x="1104" y="207"/>
                  </a:lnTo>
                  <a:lnTo>
                    <a:pt x="1088" y="214"/>
                  </a:lnTo>
                  <a:lnTo>
                    <a:pt x="1107" y="214"/>
                  </a:lnTo>
                  <a:lnTo>
                    <a:pt x="1097" y="223"/>
                  </a:lnTo>
                  <a:lnTo>
                    <a:pt x="1082" y="232"/>
                  </a:lnTo>
                  <a:lnTo>
                    <a:pt x="1060" y="244"/>
                  </a:lnTo>
                  <a:lnTo>
                    <a:pt x="1041" y="252"/>
                  </a:lnTo>
                  <a:lnTo>
                    <a:pt x="1065" y="248"/>
                  </a:lnTo>
                  <a:lnTo>
                    <a:pt x="1087" y="244"/>
                  </a:lnTo>
                  <a:lnTo>
                    <a:pt x="1107" y="237"/>
                  </a:lnTo>
                  <a:lnTo>
                    <a:pt x="1121" y="230"/>
                  </a:lnTo>
                  <a:lnTo>
                    <a:pt x="1128" y="228"/>
                  </a:lnTo>
                  <a:lnTo>
                    <a:pt x="1139" y="225"/>
                  </a:lnTo>
                  <a:lnTo>
                    <a:pt x="1153" y="225"/>
                  </a:lnTo>
                  <a:lnTo>
                    <a:pt x="1171" y="228"/>
                  </a:lnTo>
                  <a:lnTo>
                    <a:pt x="1185" y="232"/>
                  </a:lnTo>
                  <a:lnTo>
                    <a:pt x="1199" y="233"/>
                  </a:lnTo>
                  <a:lnTo>
                    <a:pt x="1218" y="232"/>
                  </a:lnTo>
                  <a:lnTo>
                    <a:pt x="1204" y="248"/>
                  </a:lnTo>
                  <a:lnTo>
                    <a:pt x="1189" y="259"/>
                  </a:lnTo>
                  <a:lnTo>
                    <a:pt x="1172" y="267"/>
                  </a:lnTo>
                  <a:lnTo>
                    <a:pt x="1191" y="264"/>
                  </a:lnTo>
                  <a:lnTo>
                    <a:pt x="1210" y="261"/>
                  </a:lnTo>
                  <a:lnTo>
                    <a:pt x="1229" y="258"/>
                  </a:lnTo>
                  <a:lnTo>
                    <a:pt x="1245" y="253"/>
                  </a:lnTo>
                  <a:lnTo>
                    <a:pt x="1266" y="250"/>
                  </a:lnTo>
                  <a:lnTo>
                    <a:pt x="1290" y="247"/>
                  </a:lnTo>
                  <a:lnTo>
                    <a:pt x="1312" y="247"/>
                  </a:lnTo>
                  <a:lnTo>
                    <a:pt x="1329" y="241"/>
                  </a:lnTo>
                  <a:lnTo>
                    <a:pt x="1334" y="237"/>
                  </a:lnTo>
                  <a:lnTo>
                    <a:pt x="1340" y="232"/>
                  </a:lnTo>
                  <a:lnTo>
                    <a:pt x="1352" y="232"/>
                  </a:lnTo>
                  <a:lnTo>
                    <a:pt x="1374" y="238"/>
                  </a:lnTo>
                  <a:lnTo>
                    <a:pt x="1401" y="241"/>
                  </a:lnTo>
                  <a:lnTo>
                    <a:pt x="1426" y="247"/>
                  </a:lnTo>
                  <a:lnTo>
                    <a:pt x="1440" y="250"/>
                  </a:lnTo>
                  <a:lnTo>
                    <a:pt x="1464" y="250"/>
                  </a:lnTo>
                  <a:lnTo>
                    <a:pt x="1491" y="252"/>
                  </a:lnTo>
                  <a:lnTo>
                    <a:pt x="1512" y="256"/>
                  </a:lnTo>
                  <a:lnTo>
                    <a:pt x="1538" y="264"/>
                  </a:lnTo>
                  <a:lnTo>
                    <a:pt x="1559" y="269"/>
                  </a:lnTo>
                  <a:lnTo>
                    <a:pt x="1578" y="272"/>
                  </a:lnTo>
                  <a:lnTo>
                    <a:pt x="1596" y="269"/>
                  </a:lnTo>
                  <a:lnTo>
                    <a:pt x="1625" y="259"/>
                  </a:lnTo>
                  <a:lnTo>
                    <a:pt x="1649" y="264"/>
                  </a:lnTo>
                  <a:lnTo>
                    <a:pt x="1671" y="264"/>
                  </a:lnTo>
                  <a:lnTo>
                    <a:pt x="1694" y="264"/>
                  </a:lnTo>
                  <a:lnTo>
                    <a:pt x="1717" y="263"/>
                  </a:lnTo>
                  <a:lnTo>
                    <a:pt x="1748" y="255"/>
                  </a:lnTo>
                  <a:lnTo>
                    <a:pt x="1763" y="255"/>
                  </a:lnTo>
                  <a:lnTo>
                    <a:pt x="1780" y="253"/>
                  </a:lnTo>
                  <a:lnTo>
                    <a:pt x="1812" y="258"/>
                  </a:lnTo>
                  <a:lnTo>
                    <a:pt x="1829" y="261"/>
                  </a:lnTo>
                  <a:lnTo>
                    <a:pt x="1842" y="259"/>
                  </a:lnTo>
                  <a:lnTo>
                    <a:pt x="1861" y="256"/>
                  </a:lnTo>
                  <a:lnTo>
                    <a:pt x="1879" y="255"/>
                  </a:lnTo>
                  <a:lnTo>
                    <a:pt x="1893" y="255"/>
                  </a:lnTo>
                  <a:lnTo>
                    <a:pt x="1899" y="258"/>
                  </a:lnTo>
                  <a:lnTo>
                    <a:pt x="1899" y="269"/>
                  </a:lnTo>
                  <a:lnTo>
                    <a:pt x="1906" y="272"/>
                  </a:lnTo>
                  <a:lnTo>
                    <a:pt x="1917" y="272"/>
                  </a:lnTo>
                  <a:lnTo>
                    <a:pt x="1929" y="269"/>
                  </a:lnTo>
                  <a:lnTo>
                    <a:pt x="1939" y="259"/>
                  </a:lnTo>
                  <a:lnTo>
                    <a:pt x="1946" y="250"/>
                  </a:lnTo>
                  <a:lnTo>
                    <a:pt x="1953" y="246"/>
                  </a:lnTo>
                  <a:lnTo>
                    <a:pt x="1971" y="246"/>
                  </a:lnTo>
                  <a:lnTo>
                    <a:pt x="1985" y="246"/>
                  </a:lnTo>
                  <a:lnTo>
                    <a:pt x="2002" y="255"/>
                  </a:lnTo>
                  <a:lnTo>
                    <a:pt x="2016" y="261"/>
                  </a:lnTo>
                  <a:lnTo>
                    <a:pt x="2032" y="269"/>
                  </a:lnTo>
                  <a:lnTo>
                    <a:pt x="2043" y="270"/>
                  </a:lnTo>
                  <a:lnTo>
                    <a:pt x="2053" y="272"/>
                  </a:lnTo>
                  <a:lnTo>
                    <a:pt x="2064" y="272"/>
                  </a:lnTo>
                  <a:lnTo>
                    <a:pt x="2083" y="269"/>
                  </a:lnTo>
                  <a:lnTo>
                    <a:pt x="2145" y="278"/>
                  </a:lnTo>
                  <a:lnTo>
                    <a:pt x="2127" y="269"/>
                  </a:lnTo>
                  <a:lnTo>
                    <a:pt x="2115" y="264"/>
                  </a:lnTo>
                  <a:lnTo>
                    <a:pt x="2110" y="255"/>
                  </a:lnTo>
                  <a:lnTo>
                    <a:pt x="2115" y="248"/>
                  </a:lnTo>
                  <a:lnTo>
                    <a:pt x="2137" y="242"/>
                  </a:lnTo>
                  <a:lnTo>
                    <a:pt x="2152" y="238"/>
                  </a:lnTo>
                  <a:lnTo>
                    <a:pt x="2170" y="232"/>
                  </a:lnTo>
                  <a:lnTo>
                    <a:pt x="2185" y="223"/>
                  </a:lnTo>
                  <a:lnTo>
                    <a:pt x="2209" y="212"/>
                  </a:lnTo>
                  <a:lnTo>
                    <a:pt x="2174" y="212"/>
                  </a:lnTo>
                  <a:lnTo>
                    <a:pt x="2151" y="211"/>
                  </a:lnTo>
                  <a:lnTo>
                    <a:pt x="2129" y="207"/>
                  </a:lnTo>
                  <a:lnTo>
                    <a:pt x="2110" y="205"/>
                  </a:lnTo>
                  <a:lnTo>
                    <a:pt x="2098" y="205"/>
                  </a:lnTo>
                  <a:lnTo>
                    <a:pt x="2087" y="207"/>
                  </a:lnTo>
                  <a:lnTo>
                    <a:pt x="2077" y="208"/>
                  </a:lnTo>
                  <a:lnTo>
                    <a:pt x="2063" y="214"/>
                  </a:lnTo>
                  <a:lnTo>
                    <a:pt x="2051" y="219"/>
                  </a:lnTo>
                  <a:lnTo>
                    <a:pt x="2069" y="224"/>
                  </a:lnTo>
                  <a:lnTo>
                    <a:pt x="2083" y="232"/>
                  </a:lnTo>
                  <a:lnTo>
                    <a:pt x="2092" y="241"/>
                  </a:lnTo>
                  <a:lnTo>
                    <a:pt x="2096" y="250"/>
                  </a:lnTo>
                  <a:lnTo>
                    <a:pt x="2092" y="259"/>
                  </a:lnTo>
                  <a:lnTo>
                    <a:pt x="2078" y="256"/>
                  </a:lnTo>
                  <a:lnTo>
                    <a:pt x="2068" y="253"/>
                  </a:lnTo>
                  <a:lnTo>
                    <a:pt x="2060" y="246"/>
                  </a:lnTo>
                  <a:lnTo>
                    <a:pt x="2046" y="238"/>
                  </a:lnTo>
                  <a:lnTo>
                    <a:pt x="2029" y="235"/>
                  </a:lnTo>
                  <a:lnTo>
                    <a:pt x="2014" y="232"/>
                  </a:lnTo>
                  <a:lnTo>
                    <a:pt x="1993" y="235"/>
                  </a:lnTo>
                  <a:lnTo>
                    <a:pt x="1979" y="233"/>
                  </a:lnTo>
                  <a:lnTo>
                    <a:pt x="1967" y="232"/>
                  </a:lnTo>
                  <a:lnTo>
                    <a:pt x="1953" y="228"/>
                  </a:lnTo>
                  <a:lnTo>
                    <a:pt x="1938" y="221"/>
                  </a:lnTo>
                  <a:lnTo>
                    <a:pt x="1925" y="214"/>
                  </a:lnTo>
                  <a:lnTo>
                    <a:pt x="1913" y="208"/>
                  </a:lnTo>
                  <a:lnTo>
                    <a:pt x="1901" y="208"/>
                  </a:lnTo>
                  <a:lnTo>
                    <a:pt x="1890" y="214"/>
                  </a:lnTo>
                  <a:lnTo>
                    <a:pt x="1876" y="219"/>
                  </a:lnTo>
                  <a:lnTo>
                    <a:pt x="1862" y="219"/>
                  </a:lnTo>
                  <a:lnTo>
                    <a:pt x="1844" y="219"/>
                  </a:lnTo>
                  <a:lnTo>
                    <a:pt x="1829" y="215"/>
                  </a:lnTo>
                  <a:lnTo>
                    <a:pt x="1814" y="212"/>
                  </a:lnTo>
                  <a:lnTo>
                    <a:pt x="1800" y="211"/>
                  </a:lnTo>
                  <a:lnTo>
                    <a:pt x="1788" y="212"/>
                  </a:lnTo>
                  <a:lnTo>
                    <a:pt x="1771" y="214"/>
                  </a:lnTo>
                  <a:lnTo>
                    <a:pt x="1757" y="216"/>
                  </a:lnTo>
                  <a:lnTo>
                    <a:pt x="1740" y="214"/>
                  </a:lnTo>
                  <a:lnTo>
                    <a:pt x="1720" y="212"/>
                  </a:lnTo>
                  <a:lnTo>
                    <a:pt x="1699" y="211"/>
                  </a:lnTo>
                  <a:lnTo>
                    <a:pt x="1677" y="208"/>
                  </a:lnTo>
                  <a:lnTo>
                    <a:pt x="1662" y="204"/>
                  </a:lnTo>
                  <a:lnTo>
                    <a:pt x="1647" y="198"/>
                  </a:lnTo>
                  <a:lnTo>
                    <a:pt x="1634" y="192"/>
                  </a:lnTo>
                  <a:lnTo>
                    <a:pt x="1623" y="189"/>
                  </a:lnTo>
                  <a:lnTo>
                    <a:pt x="1613" y="189"/>
                  </a:lnTo>
                  <a:lnTo>
                    <a:pt x="1602" y="190"/>
                  </a:lnTo>
                  <a:lnTo>
                    <a:pt x="1573" y="195"/>
                  </a:lnTo>
                  <a:lnTo>
                    <a:pt x="1605" y="198"/>
                  </a:lnTo>
                  <a:lnTo>
                    <a:pt x="1597" y="208"/>
                  </a:lnTo>
                  <a:lnTo>
                    <a:pt x="1586" y="220"/>
                  </a:lnTo>
                  <a:lnTo>
                    <a:pt x="1574" y="221"/>
                  </a:lnTo>
                  <a:lnTo>
                    <a:pt x="1421" y="196"/>
                  </a:lnTo>
                  <a:lnTo>
                    <a:pt x="1412" y="192"/>
                  </a:lnTo>
                  <a:lnTo>
                    <a:pt x="1440" y="181"/>
                  </a:lnTo>
                  <a:lnTo>
                    <a:pt x="1420" y="177"/>
                  </a:lnTo>
                  <a:lnTo>
                    <a:pt x="1408" y="176"/>
                  </a:lnTo>
                  <a:lnTo>
                    <a:pt x="1398" y="168"/>
                  </a:lnTo>
                  <a:lnTo>
                    <a:pt x="1386" y="163"/>
                  </a:lnTo>
                  <a:lnTo>
                    <a:pt x="1371" y="167"/>
                  </a:lnTo>
                  <a:lnTo>
                    <a:pt x="1356" y="169"/>
                  </a:lnTo>
                  <a:lnTo>
                    <a:pt x="1342" y="176"/>
                  </a:lnTo>
                  <a:lnTo>
                    <a:pt x="1329" y="168"/>
                  </a:lnTo>
                  <a:lnTo>
                    <a:pt x="1315" y="155"/>
                  </a:lnTo>
                  <a:lnTo>
                    <a:pt x="1302" y="146"/>
                  </a:lnTo>
                  <a:lnTo>
                    <a:pt x="1288" y="141"/>
                  </a:lnTo>
                  <a:lnTo>
                    <a:pt x="1273" y="136"/>
                  </a:lnTo>
                  <a:lnTo>
                    <a:pt x="1258" y="134"/>
                  </a:lnTo>
                  <a:lnTo>
                    <a:pt x="1234" y="136"/>
                  </a:lnTo>
                  <a:lnTo>
                    <a:pt x="1214" y="138"/>
                  </a:lnTo>
                  <a:lnTo>
                    <a:pt x="1195" y="142"/>
                  </a:lnTo>
                  <a:lnTo>
                    <a:pt x="1172" y="145"/>
                  </a:lnTo>
                  <a:lnTo>
                    <a:pt x="1149" y="150"/>
                  </a:lnTo>
                  <a:lnTo>
                    <a:pt x="1130" y="152"/>
                  </a:lnTo>
                  <a:lnTo>
                    <a:pt x="1114" y="160"/>
                  </a:lnTo>
                  <a:lnTo>
                    <a:pt x="1097" y="164"/>
                  </a:lnTo>
                  <a:lnTo>
                    <a:pt x="1081" y="164"/>
                  </a:lnTo>
                  <a:lnTo>
                    <a:pt x="1064" y="169"/>
                  </a:lnTo>
                  <a:lnTo>
                    <a:pt x="1046" y="173"/>
                  </a:lnTo>
                  <a:lnTo>
                    <a:pt x="1028" y="178"/>
                  </a:lnTo>
                  <a:lnTo>
                    <a:pt x="1009" y="178"/>
                  </a:lnTo>
                  <a:lnTo>
                    <a:pt x="991" y="178"/>
                  </a:lnTo>
                  <a:lnTo>
                    <a:pt x="977" y="177"/>
                  </a:lnTo>
                  <a:lnTo>
                    <a:pt x="965" y="181"/>
                  </a:lnTo>
                  <a:lnTo>
                    <a:pt x="947" y="187"/>
                  </a:lnTo>
                  <a:lnTo>
                    <a:pt x="929" y="187"/>
                  </a:lnTo>
                  <a:lnTo>
                    <a:pt x="907" y="187"/>
                  </a:lnTo>
                  <a:lnTo>
                    <a:pt x="889" y="187"/>
                  </a:lnTo>
                  <a:lnTo>
                    <a:pt x="866" y="187"/>
                  </a:lnTo>
                  <a:lnTo>
                    <a:pt x="823" y="195"/>
                  </a:lnTo>
                  <a:lnTo>
                    <a:pt x="814" y="190"/>
                  </a:lnTo>
                  <a:lnTo>
                    <a:pt x="805" y="182"/>
                  </a:lnTo>
                  <a:lnTo>
                    <a:pt x="792" y="178"/>
                  </a:lnTo>
                  <a:lnTo>
                    <a:pt x="781" y="177"/>
                  </a:lnTo>
                  <a:lnTo>
                    <a:pt x="764" y="178"/>
                  </a:lnTo>
                  <a:lnTo>
                    <a:pt x="746" y="182"/>
                  </a:lnTo>
                  <a:lnTo>
                    <a:pt x="716" y="186"/>
                  </a:lnTo>
                  <a:lnTo>
                    <a:pt x="703" y="180"/>
                  </a:lnTo>
                  <a:lnTo>
                    <a:pt x="694" y="173"/>
                  </a:lnTo>
                  <a:lnTo>
                    <a:pt x="684" y="171"/>
                  </a:lnTo>
                  <a:lnTo>
                    <a:pt x="670" y="169"/>
                  </a:lnTo>
                  <a:lnTo>
                    <a:pt x="659" y="164"/>
                  </a:lnTo>
                  <a:lnTo>
                    <a:pt x="654" y="155"/>
                  </a:lnTo>
                  <a:lnTo>
                    <a:pt x="645" y="142"/>
                  </a:lnTo>
                  <a:lnTo>
                    <a:pt x="634" y="137"/>
                  </a:lnTo>
                  <a:lnTo>
                    <a:pt x="621" y="134"/>
                  </a:lnTo>
                  <a:lnTo>
                    <a:pt x="608" y="134"/>
                  </a:lnTo>
                  <a:lnTo>
                    <a:pt x="602" y="141"/>
                  </a:lnTo>
                  <a:lnTo>
                    <a:pt x="594" y="155"/>
                  </a:lnTo>
                  <a:lnTo>
                    <a:pt x="585" y="152"/>
                  </a:lnTo>
                  <a:lnTo>
                    <a:pt x="575" y="151"/>
                  </a:lnTo>
                  <a:lnTo>
                    <a:pt x="562" y="152"/>
                  </a:lnTo>
                  <a:lnTo>
                    <a:pt x="550" y="159"/>
                  </a:lnTo>
                  <a:lnTo>
                    <a:pt x="535" y="163"/>
                  </a:lnTo>
                  <a:lnTo>
                    <a:pt x="517" y="163"/>
                  </a:lnTo>
                  <a:lnTo>
                    <a:pt x="531" y="150"/>
                  </a:lnTo>
                  <a:lnTo>
                    <a:pt x="537" y="141"/>
                  </a:lnTo>
                  <a:lnTo>
                    <a:pt x="524" y="143"/>
                  </a:lnTo>
                  <a:lnTo>
                    <a:pt x="500" y="150"/>
                  </a:lnTo>
                  <a:lnTo>
                    <a:pt x="479" y="147"/>
                  </a:lnTo>
                  <a:lnTo>
                    <a:pt x="478" y="141"/>
                  </a:lnTo>
                  <a:lnTo>
                    <a:pt x="474" y="133"/>
                  </a:lnTo>
                  <a:lnTo>
                    <a:pt x="470" y="127"/>
                  </a:lnTo>
                  <a:lnTo>
                    <a:pt x="458" y="122"/>
                  </a:lnTo>
                  <a:lnTo>
                    <a:pt x="446" y="122"/>
                  </a:lnTo>
                  <a:lnTo>
                    <a:pt x="430" y="124"/>
                  </a:lnTo>
                  <a:lnTo>
                    <a:pt x="415" y="127"/>
                  </a:lnTo>
                  <a:lnTo>
                    <a:pt x="400" y="122"/>
                  </a:lnTo>
                  <a:lnTo>
                    <a:pt x="382" y="114"/>
                  </a:lnTo>
                  <a:lnTo>
                    <a:pt x="371" y="105"/>
                  </a:lnTo>
                  <a:lnTo>
                    <a:pt x="384" y="87"/>
                  </a:lnTo>
                  <a:lnTo>
                    <a:pt x="396" y="80"/>
                  </a:lnTo>
                  <a:lnTo>
                    <a:pt x="410" y="73"/>
                  </a:lnTo>
                  <a:lnTo>
                    <a:pt x="419" y="68"/>
                  </a:lnTo>
                  <a:lnTo>
                    <a:pt x="427" y="59"/>
                  </a:lnTo>
                  <a:lnTo>
                    <a:pt x="432" y="50"/>
                  </a:lnTo>
                  <a:lnTo>
                    <a:pt x="434" y="41"/>
                  </a:lnTo>
                  <a:lnTo>
                    <a:pt x="438" y="31"/>
                  </a:lnTo>
                  <a:lnTo>
                    <a:pt x="414" y="0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68" name="Freeform 923"/>
            <p:cNvSpPr>
              <a:spLocks/>
            </p:cNvSpPr>
            <p:nvPr/>
          </p:nvSpPr>
          <p:spPr bwMode="auto">
            <a:xfrm flipH="1">
              <a:off x="8631" y="2028"/>
              <a:ext cx="30" cy="4"/>
            </a:xfrm>
            <a:custGeom>
              <a:avLst/>
              <a:gdLst>
                <a:gd name="T0" fmla="*/ 0 w 532"/>
                <a:gd name="T1" fmla="*/ 0 h 87"/>
                <a:gd name="T2" fmla="*/ 0 w 532"/>
                <a:gd name="T3" fmla="*/ 0 h 87"/>
                <a:gd name="T4" fmla="*/ 0 w 532"/>
                <a:gd name="T5" fmla="*/ 0 h 87"/>
                <a:gd name="T6" fmla="*/ 0 w 532"/>
                <a:gd name="T7" fmla="*/ 0 h 87"/>
                <a:gd name="T8" fmla="*/ 0 w 532"/>
                <a:gd name="T9" fmla="*/ 0 h 87"/>
                <a:gd name="T10" fmla="*/ 0 w 532"/>
                <a:gd name="T11" fmla="*/ 0 h 87"/>
                <a:gd name="T12" fmla="*/ 0 w 532"/>
                <a:gd name="T13" fmla="*/ 0 h 87"/>
                <a:gd name="T14" fmla="*/ 0 w 532"/>
                <a:gd name="T15" fmla="*/ 0 h 87"/>
                <a:gd name="T16" fmla="*/ 0 w 532"/>
                <a:gd name="T17" fmla="*/ 0 h 87"/>
                <a:gd name="T18" fmla="*/ 0 w 532"/>
                <a:gd name="T19" fmla="*/ 0 h 87"/>
                <a:gd name="T20" fmla="*/ 0 w 532"/>
                <a:gd name="T21" fmla="*/ 0 h 87"/>
                <a:gd name="T22" fmla="*/ 0 w 532"/>
                <a:gd name="T23" fmla="*/ 0 h 87"/>
                <a:gd name="T24" fmla="*/ 0 w 532"/>
                <a:gd name="T25" fmla="*/ 0 h 87"/>
                <a:gd name="T26" fmla="*/ 0 w 532"/>
                <a:gd name="T27" fmla="*/ 0 h 87"/>
                <a:gd name="T28" fmla="*/ 0 w 532"/>
                <a:gd name="T29" fmla="*/ 0 h 87"/>
                <a:gd name="T30" fmla="*/ 0 w 532"/>
                <a:gd name="T31" fmla="*/ 0 h 87"/>
                <a:gd name="T32" fmla="*/ 0 w 532"/>
                <a:gd name="T33" fmla="*/ 0 h 87"/>
                <a:gd name="T34" fmla="*/ 0 w 532"/>
                <a:gd name="T35" fmla="*/ 0 h 87"/>
                <a:gd name="T36" fmla="*/ 0 w 532"/>
                <a:gd name="T37" fmla="*/ 0 h 87"/>
                <a:gd name="T38" fmla="*/ 0 w 532"/>
                <a:gd name="T39" fmla="*/ 0 h 87"/>
                <a:gd name="T40" fmla="*/ 0 w 532"/>
                <a:gd name="T41" fmla="*/ 0 h 87"/>
                <a:gd name="T42" fmla="*/ 0 w 532"/>
                <a:gd name="T43" fmla="*/ 0 h 87"/>
                <a:gd name="T44" fmla="*/ 0 w 532"/>
                <a:gd name="T45" fmla="*/ 0 h 87"/>
                <a:gd name="T46" fmla="*/ 0 w 532"/>
                <a:gd name="T47" fmla="*/ 0 h 87"/>
                <a:gd name="T48" fmla="*/ 0 w 532"/>
                <a:gd name="T49" fmla="*/ 0 h 87"/>
                <a:gd name="T50" fmla="*/ 0 w 532"/>
                <a:gd name="T51" fmla="*/ 0 h 87"/>
                <a:gd name="T52" fmla="*/ 0 w 532"/>
                <a:gd name="T53" fmla="*/ 0 h 87"/>
                <a:gd name="T54" fmla="*/ 0 w 532"/>
                <a:gd name="T55" fmla="*/ 0 h 87"/>
                <a:gd name="T56" fmla="*/ 0 w 532"/>
                <a:gd name="T57" fmla="*/ 0 h 87"/>
                <a:gd name="T58" fmla="*/ 0 w 532"/>
                <a:gd name="T59" fmla="*/ 0 h 87"/>
                <a:gd name="T60" fmla="*/ 0 w 532"/>
                <a:gd name="T61" fmla="*/ 0 h 87"/>
                <a:gd name="T62" fmla="*/ 0 w 532"/>
                <a:gd name="T63" fmla="*/ 0 h 87"/>
                <a:gd name="T64" fmla="*/ 0 w 532"/>
                <a:gd name="T65" fmla="*/ 0 h 87"/>
                <a:gd name="T66" fmla="*/ 0 w 532"/>
                <a:gd name="T67" fmla="*/ 0 h 87"/>
                <a:gd name="T68" fmla="*/ 0 w 532"/>
                <a:gd name="T69" fmla="*/ 0 h 87"/>
                <a:gd name="T70" fmla="*/ 0 w 532"/>
                <a:gd name="T71" fmla="*/ 0 h 87"/>
                <a:gd name="T72" fmla="*/ 0 w 532"/>
                <a:gd name="T73" fmla="*/ 0 h 87"/>
                <a:gd name="T74" fmla="*/ 0 w 532"/>
                <a:gd name="T75" fmla="*/ 0 h 87"/>
                <a:gd name="T76" fmla="*/ 0 w 532"/>
                <a:gd name="T77" fmla="*/ 0 h 87"/>
                <a:gd name="T78" fmla="*/ 0 w 532"/>
                <a:gd name="T79" fmla="*/ 0 h 87"/>
                <a:gd name="T80" fmla="*/ 0 w 532"/>
                <a:gd name="T81" fmla="*/ 0 h 87"/>
                <a:gd name="T82" fmla="*/ 0 w 532"/>
                <a:gd name="T83" fmla="*/ 0 h 87"/>
                <a:gd name="T84" fmla="*/ 0 w 532"/>
                <a:gd name="T85" fmla="*/ 0 h 87"/>
                <a:gd name="T86" fmla="*/ 0 w 532"/>
                <a:gd name="T87" fmla="*/ 0 h 87"/>
                <a:gd name="T88" fmla="*/ 0 w 532"/>
                <a:gd name="T89" fmla="*/ 0 h 87"/>
                <a:gd name="T90" fmla="*/ 0 w 532"/>
                <a:gd name="T91" fmla="*/ 0 h 87"/>
                <a:gd name="T92" fmla="*/ 0 w 532"/>
                <a:gd name="T93" fmla="*/ 0 h 87"/>
                <a:gd name="T94" fmla="*/ 0 w 532"/>
                <a:gd name="T95" fmla="*/ 0 h 87"/>
                <a:gd name="T96" fmla="*/ 0 w 532"/>
                <a:gd name="T97" fmla="*/ 0 h 87"/>
                <a:gd name="T98" fmla="*/ 0 w 532"/>
                <a:gd name="T99" fmla="*/ 0 h 87"/>
                <a:gd name="T100" fmla="*/ 0 w 532"/>
                <a:gd name="T101" fmla="*/ 0 h 87"/>
                <a:gd name="T102" fmla="*/ 0 w 532"/>
                <a:gd name="T103" fmla="*/ 0 h 87"/>
                <a:gd name="T104" fmla="*/ 0 w 532"/>
                <a:gd name="T105" fmla="*/ 0 h 8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32"/>
                <a:gd name="T160" fmla="*/ 0 h 87"/>
                <a:gd name="T161" fmla="*/ 532 w 532"/>
                <a:gd name="T162" fmla="*/ 87 h 8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32" h="87">
                  <a:moveTo>
                    <a:pt x="0" y="44"/>
                  </a:moveTo>
                  <a:lnTo>
                    <a:pt x="37" y="34"/>
                  </a:lnTo>
                  <a:lnTo>
                    <a:pt x="46" y="23"/>
                  </a:lnTo>
                  <a:lnTo>
                    <a:pt x="61" y="19"/>
                  </a:lnTo>
                  <a:lnTo>
                    <a:pt x="73" y="17"/>
                  </a:lnTo>
                  <a:lnTo>
                    <a:pt x="86" y="14"/>
                  </a:lnTo>
                  <a:lnTo>
                    <a:pt x="100" y="14"/>
                  </a:lnTo>
                  <a:lnTo>
                    <a:pt x="119" y="14"/>
                  </a:lnTo>
                  <a:lnTo>
                    <a:pt x="133" y="9"/>
                  </a:lnTo>
                  <a:lnTo>
                    <a:pt x="146" y="8"/>
                  </a:lnTo>
                  <a:lnTo>
                    <a:pt x="168" y="9"/>
                  </a:lnTo>
                  <a:lnTo>
                    <a:pt x="182" y="3"/>
                  </a:lnTo>
                  <a:lnTo>
                    <a:pt x="196" y="0"/>
                  </a:lnTo>
                  <a:lnTo>
                    <a:pt x="208" y="0"/>
                  </a:lnTo>
                  <a:lnTo>
                    <a:pt x="222" y="6"/>
                  </a:lnTo>
                  <a:lnTo>
                    <a:pt x="235" y="14"/>
                  </a:lnTo>
                  <a:lnTo>
                    <a:pt x="252" y="19"/>
                  </a:lnTo>
                  <a:lnTo>
                    <a:pt x="277" y="23"/>
                  </a:lnTo>
                  <a:lnTo>
                    <a:pt x="290" y="18"/>
                  </a:lnTo>
                  <a:lnTo>
                    <a:pt x="306" y="19"/>
                  </a:lnTo>
                  <a:lnTo>
                    <a:pt x="318" y="23"/>
                  </a:lnTo>
                  <a:lnTo>
                    <a:pt x="335" y="34"/>
                  </a:lnTo>
                  <a:lnTo>
                    <a:pt x="349" y="48"/>
                  </a:lnTo>
                  <a:lnTo>
                    <a:pt x="370" y="55"/>
                  </a:lnTo>
                  <a:lnTo>
                    <a:pt x="403" y="52"/>
                  </a:lnTo>
                  <a:lnTo>
                    <a:pt x="419" y="61"/>
                  </a:lnTo>
                  <a:lnTo>
                    <a:pt x="433" y="66"/>
                  </a:lnTo>
                  <a:lnTo>
                    <a:pt x="452" y="68"/>
                  </a:lnTo>
                  <a:lnTo>
                    <a:pt x="532" y="83"/>
                  </a:lnTo>
                  <a:lnTo>
                    <a:pt x="445" y="77"/>
                  </a:lnTo>
                  <a:lnTo>
                    <a:pt x="429" y="82"/>
                  </a:lnTo>
                  <a:lnTo>
                    <a:pt x="415" y="87"/>
                  </a:lnTo>
                  <a:lnTo>
                    <a:pt x="405" y="86"/>
                  </a:lnTo>
                  <a:lnTo>
                    <a:pt x="392" y="83"/>
                  </a:lnTo>
                  <a:lnTo>
                    <a:pt x="376" y="75"/>
                  </a:lnTo>
                  <a:lnTo>
                    <a:pt x="353" y="72"/>
                  </a:lnTo>
                  <a:lnTo>
                    <a:pt x="331" y="65"/>
                  </a:lnTo>
                  <a:lnTo>
                    <a:pt x="318" y="66"/>
                  </a:lnTo>
                  <a:lnTo>
                    <a:pt x="301" y="68"/>
                  </a:lnTo>
                  <a:lnTo>
                    <a:pt x="266" y="61"/>
                  </a:lnTo>
                  <a:lnTo>
                    <a:pt x="249" y="58"/>
                  </a:lnTo>
                  <a:lnTo>
                    <a:pt x="226" y="48"/>
                  </a:lnTo>
                  <a:lnTo>
                    <a:pt x="203" y="48"/>
                  </a:lnTo>
                  <a:lnTo>
                    <a:pt x="175" y="48"/>
                  </a:lnTo>
                  <a:lnTo>
                    <a:pt x="155" y="49"/>
                  </a:lnTo>
                  <a:lnTo>
                    <a:pt x="137" y="46"/>
                  </a:lnTo>
                  <a:lnTo>
                    <a:pt x="119" y="38"/>
                  </a:lnTo>
                  <a:lnTo>
                    <a:pt x="100" y="44"/>
                  </a:lnTo>
                  <a:lnTo>
                    <a:pt x="84" y="35"/>
                  </a:lnTo>
                  <a:lnTo>
                    <a:pt x="70" y="38"/>
                  </a:lnTo>
                  <a:lnTo>
                    <a:pt x="51" y="40"/>
                  </a:lnTo>
                  <a:lnTo>
                    <a:pt x="30" y="41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69" name="Freeform 924"/>
            <p:cNvSpPr>
              <a:spLocks/>
            </p:cNvSpPr>
            <p:nvPr/>
          </p:nvSpPr>
          <p:spPr bwMode="auto">
            <a:xfrm flipH="1">
              <a:off x="8620" y="2023"/>
              <a:ext cx="120" cy="16"/>
            </a:xfrm>
            <a:custGeom>
              <a:avLst/>
              <a:gdLst>
                <a:gd name="T0" fmla="*/ 0 w 2209"/>
                <a:gd name="T1" fmla="*/ 0 h 278"/>
                <a:gd name="T2" fmla="*/ 0 w 2209"/>
                <a:gd name="T3" fmla="*/ 0 h 278"/>
                <a:gd name="T4" fmla="*/ 0 w 2209"/>
                <a:gd name="T5" fmla="*/ 0 h 278"/>
                <a:gd name="T6" fmla="*/ 0 w 2209"/>
                <a:gd name="T7" fmla="*/ 0 h 278"/>
                <a:gd name="T8" fmla="*/ 0 w 2209"/>
                <a:gd name="T9" fmla="*/ 0 h 278"/>
                <a:gd name="T10" fmla="*/ 0 w 2209"/>
                <a:gd name="T11" fmla="*/ 0 h 278"/>
                <a:gd name="T12" fmla="*/ 0 w 2209"/>
                <a:gd name="T13" fmla="*/ 0 h 278"/>
                <a:gd name="T14" fmla="*/ 0 w 2209"/>
                <a:gd name="T15" fmla="*/ 0 h 278"/>
                <a:gd name="T16" fmla="*/ 0 w 2209"/>
                <a:gd name="T17" fmla="*/ 0 h 278"/>
                <a:gd name="T18" fmla="*/ 0 w 2209"/>
                <a:gd name="T19" fmla="*/ 0 h 278"/>
                <a:gd name="T20" fmla="*/ 0 w 2209"/>
                <a:gd name="T21" fmla="*/ 0 h 278"/>
                <a:gd name="T22" fmla="*/ 0 w 2209"/>
                <a:gd name="T23" fmla="*/ 0 h 278"/>
                <a:gd name="T24" fmla="*/ 0 w 2209"/>
                <a:gd name="T25" fmla="*/ 0 h 278"/>
                <a:gd name="T26" fmla="*/ 0 w 2209"/>
                <a:gd name="T27" fmla="*/ 0 h 278"/>
                <a:gd name="T28" fmla="*/ 0 w 2209"/>
                <a:gd name="T29" fmla="*/ 0 h 278"/>
                <a:gd name="T30" fmla="*/ 0 w 2209"/>
                <a:gd name="T31" fmla="*/ 0 h 278"/>
                <a:gd name="T32" fmla="*/ 0 w 2209"/>
                <a:gd name="T33" fmla="*/ 0 h 278"/>
                <a:gd name="T34" fmla="*/ 0 w 2209"/>
                <a:gd name="T35" fmla="*/ 0 h 278"/>
                <a:gd name="T36" fmla="*/ 0 w 2209"/>
                <a:gd name="T37" fmla="*/ 0 h 278"/>
                <a:gd name="T38" fmla="*/ 0 w 2209"/>
                <a:gd name="T39" fmla="*/ 0 h 278"/>
                <a:gd name="T40" fmla="*/ 0 w 2209"/>
                <a:gd name="T41" fmla="*/ 0 h 278"/>
                <a:gd name="T42" fmla="*/ 0 w 2209"/>
                <a:gd name="T43" fmla="*/ 0 h 278"/>
                <a:gd name="T44" fmla="*/ 0 w 2209"/>
                <a:gd name="T45" fmla="*/ 0 h 278"/>
                <a:gd name="T46" fmla="*/ 0 w 2209"/>
                <a:gd name="T47" fmla="*/ 0 h 278"/>
                <a:gd name="T48" fmla="*/ 0 w 2209"/>
                <a:gd name="T49" fmla="*/ 0 h 278"/>
                <a:gd name="T50" fmla="*/ 0 w 2209"/>
                <a:gd name="T51" fmla="*/ 0 h 278"/>
                <a:gd name="T52" fmla="*/ 0 w 2209"/>
                <a:gd name="T53" fmla="*/ 0 h 278"/>
                <a:gd name="T54" fmla="*/ 0 w 2209"/>
                <a:gd name="T55" fmla="*/ 0 h 278"/>
                <a:gd name="T56" fmla="*/ 0 w 2209"/>
                <a:gd name="T57" fmla="*/ 0 h 278"/>
                <a:gd name="T58" fmla="*/ 0 w 2209"/>
                <a:gd name="T59" fmla="*/ 0 h 278"/>
                <a:gd name="T60" fmla="*/ 0 w 2209"/>
                <a:gd name="T61" fmla="*/ 0 h 278"/>
                <a:gd name="T62" fmla="*/ 0 w 2209"/>
                <a:gd name="T63" fmla="*/ 0 h 278"/>
                <a:gd name="T64" fmla="*/ 0 w 2209"/>
                <a:gd name="T65" fmla="*/ 0 h 278"/>
                <a:gd name="T66" fmla="*/ 0 w 2209"/>
                <a:gd name="T67" fmla="*/ 0 h 278"/>
                <a:gd name="T68" fmla="*/ 0 w 2209"/>
                <a:gd name="T69" fmla="*/ 0 h 278"/>
                <a:gd name="T70" fmla="*/ 0 w 2209"/>
                <a:gd name="T71" fmla="*/ 0 h 278"/>
                <a:gd name="T72" fmla="*/ 0 w 2209"/>
                <a:gd name="T73" fmla="*/ 0 h 278"/>
                <a:gd name="T74" fmla="*/ 0 w 2209"/>
                <a:gd name="T75" fmla="*/ 0 h 278"/>
                <a:gd name="T76" fmla="*/ 0 w 2209"/>
                <a:gd name="T77" fmla="*/ 0 h 278"/>
                <a:gd name="T78" fmla="*/ 0 w 2209"/>
                <a:gd name="T79" fmla="*/ 0 h 278"/>
                <a:gd name="T80" fmla="*/ 0 w 2209"/>
                <a:gd name="T81" fmla="*/ 0 h 278"/>
                <a:gd name="T82" fmla="*/ 0 w 2209"/>
                <a:gd name="T83" fmla="*/ 0 h 278"/>
                <a:gd name="T84" fmla="*/ 0 w 2209"/>
                <a:gd name="T85" fmla="*/ 0 h 278"/>
                <a:gd name="T86" fmla="*/ 0 w 2209"/>
                <a:gd name="T87" fmla="*/ 0 h 278"/>
                <a:gd name="T88" fmla="*/ 0 w 2209"/>
                <a:gd name="T89" fmla="*/ 0 h 278"/>
                <a:gd name="T90" fmla="*/ 0 w 2209"/>
                <a:gd name="T91" fmla="*/ 0 h 278"/>
                <a:gd name="T92" fmla="*/ 0 w 2209"/>
                <a:gd name="T93" fmla="*/ 0 h 278"/>
                <a:gd name="T94" fmla="*/ 0 w 2209"/>
                <a:gd name="T95" fmla="*/ 0 h 278"/>
                <a:gd name="T96" fmla="*/ 0 w 2209"/>
                <a:gd name="T97" fmla="*/ 0 h 278"/>
                <a:gd name="T98" fmla="*/ 0 w 2209"/>
                <a:gd name="T99" fmla="*/ 0 h 278"/>
                <a:gd name="T100" fmla="*/ 0 w 2209"/>
                <a:gd name="T101" fmla="*/ 0 h 278"/>
                <a:gd name="T102" fmla="*/ 0 w 2209"/>
                <a:gd name="T103" fmla="*/ 0 h 278"/>
                <a:gd name="T104" fmla="*/ 0 w 2209"/>
                <a:gd name="T105" fmla="*/ 0 h 278"/>
                <a:gd name="T106" fmla="*/ 0 w 2209"/>
                <a:gd name="T107" fmla="*/ 0 h 278"/>
                <a:gd name="T108" fmla="*/ 0 w 2209"/>
                <a:gd name="T109" fmla="*/ 0 h 27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209"/>
                <a:gd name="T166" fmla="*/ 0 h 278"/>
                <a:gd name="T167" fmla="*/ 2209 w 2209"/>
                <a:gd name="T168" fmla="*/ 278 h 27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209" h="278">
                  <a:moveTo>
                    <a:pt x="414" y="0"/>
                  </a:moveTo>
                  <a:lnTo>
                    <a:pt x="396" y="6"/>
                  </a:lnTo>
                  <a:lnTo>
                    <a:pt x="382" y="10"/>
                  </a:lnTo>
                  <a:lnTo>
                    <a:pt x="371" y="18"/>
                  </a:lnTo>
                  <a:lnTo>
                    <a:pt x="364" y="25"/>
                  </a:lnTo>
                  <a:lnTo>
                    <a:pt x="359" y="36"/>
                  </a:lnTo>
                  <a:lnTo>
                    <a:pt x="341" y="37"/>
                  </a:lnTo>
                  <a:lnTo>
                    <a:pt x="330" y="41"/>
                  </a:lnTo>
                  <a:lnTo>
                    <a:pt x="320" y="47"/>
                  </a:lnTo>
                  <a:lnTo>
                    <a:pt x="307" y="53"/>
                  </a:lnTo>
                  <a:lnTo>
                    <a:pt x="292" y="53"/>
                  </a:lnTo>
                  <a:lnTo>
                    <a:pt x="273" y="65"/>
                  </a:lnTo>
                  <a:lnTo>
                    <a:pt x="251" y="54"/>
                  </a:lnTo>
                  <a:lnTo>
                    <a:pt x="264" y="78"/>
                  </a:lnTo>
                  <a:lnTo>
                    <a:pt x="243" y="78"/>
                  </a:lnTo>
                  <a:lnTo>
                    <a:pt x="217" y="79"/>
                  </a:lnTo>
                  <a:lnTo>
                    <a:pt x="197" y="73"/>
                  </a:lnTo>
                  <a:lnTo>
                    <a:pt x="174" y="87"/>
                  </a:lnTo>
                  <a:lnTo>
                    <a:pt x="153" y="78"/>
                  </a:lnTo>
                  <a:lnTo>
                    <a:pt x="148" y="79"/>
                  </a:lnTo>
                  <a:lnTo>
                    <a:pt x="142" y="85"/>
                  </a:lnTo>
                  <a:lnTo>
                    <a:pt x="135" y="92"/>
                  </a:lnTo>
                  <a:lnTo>
                    <a:pt x="130" y="101"/>
                  </a:lnTo>
                  <a:lnTo>
                    <a:pt x="122" y="108"/>
                  </a:lnTo>
                  <a:lnTo>
                    <a:pt x="117" y="112"/>
                  </a:lnTo>
                  <a:lnTo>
                    <a:pt x="103" y="112"/>
                  </a:lnTo>
                  <a:lnTo>
                    <a:pt x="88" y="112"/>
                  </a:lnTo>
                  <a:lnTo>
                    <a:pt x="81" y="119"/>
                  </a:lnTo>
                  <a:lnTo>
                    <a:pt x="71" y="127"/>
                  </a:lnTo>
                  <a:lnTo>
                    <a:pt x="61" y="127"/>
                  </a:lnTo>
                  <a:lnTo>
                    <a:pt x="48" y="128"/>
                  </a:lnTo>
                  <a:lnTo>
                    <a:pt x="30" y="128"/>
                  </a:lnTo>
                  <a:lnTo>
                    <a:pt x="14" y="136"/>
                  </a:lnTo>
                  <a:lnTo>
                    <a:pt x="0" y="155"/>
                  </a:lnTo>
                  <a:lnTo>
                    <a:pt x="12" y="154"/>
                  </a:lnTo>
                  <a:lnTo>
                    <a:pt x="30" y="147"/>
                  </a:lnTo>
                  <a:lnTo>
                    <a:pt x="49" y="146"/>
                  </a:lnTo>
                  <a:lnTo>
                    <a:pt x="63" y="147"/>
                  </a:lnTo>
                  <a:lnTo>
                    <a:pt x="75" y="155"/>
                  </a:lnTo>
                  <a:lnTo>
                    <a:pt x="89" y="159"/>
                  </a:lnTo>
                  <a:lnTo>
                    <a:pt x="103" y="154"/>
                  </a:lnTo>
                  <a:lnTo>
                    <a:pt x="118" y="147"/>
                  </a:lnTo>
                  <a:lnTo>
                    <a:pt x="132" y="143"/>
                  </a:lnTo>
                  <a:lnTo>
                    <a:pt x="144" y="143"/>
                  </a:lnTo>
                  <a:lnTo>
                    <a:pt x="153" y="154"/>
                  </a:lnTo>
                  <a:lnTo>
                    <a:pt x="162" y="163"/>
                  </a:lnTo>
                  <a:lnTo>
                    <a:pt x="177" y="163"/>
                  </a:lnTo>
                  <a:lnTo>
                    <a:pt x="190" y="160"/>
                  </a:lnTo>
                  <a:lnTo>
                    <a:pt x="206" y="154"/>
                  </a:lnTo>
                  <a:lnTo>
                    <a:pt x="220" y="150"/>
                  </a:lnTo>
                  <a:lnTo>
                    <a:pt x="234" y="159"/>
                  </a:lnTo>
                  <a:lnTo>
                    <a:pt x="248" y="168"/>
                  </a:lnTo>
                  <a:lnTo>
                    <a:pt x="262" y="172"/>
                  </a:lnTo>
                  <a:lnTo>
                    <a:pt x="275" y="176"/>
                  </a:lnTo>
                  <a:lnTo>
                    <a:pt x="294" y="178"/>
                  </a:lnTo>
                  <a:lnTo>
                    <a:pt x="312" y="180"/>
                  </a:lnTo>
                  <a:lnTo>
                    <a:pt x="330" y="178"/>
                  </a:lnTo>
                  <a:lnTo>
                    <a:pt x="350" y="173"/>
                  </a:lnTo>
                  <a:lnTo>
                    <a:pt x="341" y="156"/>
                  </a:lnTo>
                  <a:lnTo>
                    <a:pt x="343" y="146"/>
                  </a:lnTo>
                  <a:lnTo>
                    <a:pt x="353" y="141"/>
                  </a:lnTo>
                  <a:lnTo>
                    <a:pt x="355" y="152"/>
                  </a:lnTo>
                  <a:lnTo>
                    <a:pt x="366" y="163"/>
                  </a:lnTo>
                  <a:lnTo>
                    <a:pt x="378" y="168"/>
                  </a:lnTo>
                  <a:lnTo>
                    <a:pt x="390" y="172"/>
                  </a:lnTo>
                  <a:lnTo>
                    <a:pt x="405" y="178"/>
                  </a:lnTo>
                  <a:lnTo>
                    <a:pt x="420" y="181"/>
                  </a:lnTo>
                  <a:lnTo>
                    <a:pt x="442" y="185"/>
                  </a:lnTo>
                  <a:lnTo>
                    <a:pt x="456" y="182"/>
                  </a:lnTo>
                  <a:lnTo>
                    <a:pt x="473" y="185"/>
                  </a:lnTo>
                  <a:lnTo>
                    <a:pt x="501" y="192"/>
                  </a:lnTo>
                  <a:lnTo>
                    <a:pt x="492" y="199"/>
                  </a:lnTo>
                  <a:lnTo>
                    <a:pt x="479" y="208"/>
                  </a:lnTo>
                  <a:lnTo>
                    <a:pt x="455" y="224"/>
                  </a:lnTo>
                  <a:lnTo>
                    <a:pt x="470" y="225"/>
                  </a:lnTo>
                  <a:lnTo>
                    <a:pt x="484" y="228"/>
                  </a:lnTo>
                  <a:lnTo>
                    <a:pt x="503" y="232"/>
                  </a:lnTo>
                  <a:lnTo>
                    <a:pt x="524" y="235"/>
                  </a:lnTo>
                  <a:lnTo>
                    <a:pt x="535" y="233"/>
                  </a:lnTo>
                  <a:lnTo>
                    <a:pt x="545" y="225"/>
                  </a:lnTo>
                  <a:lnTo>
                    <a:pt x="557" y="221"/>
                  </a:lnTo>
                  <a:lnTo>
                    <a:pt x="575" y="220"/>
                  </a:lnTo>
                  <a:lnTo>
                    <a:pt x="598" y="219"/>
                  </a:lnTo>
                  <a:lnTo>
                    <a:pt x="614" y="208"/>
                  </a:lnTo>
                  <a:lnTo>
                    <a:pt x="636" y="201"/>
                  </a:lnTo>
                  <a:lnTo>
                    <a:pt x="654" y="195"/>
                  </a:lnTo>
                  <a:lnTo>
                    <a:pt x="667" y="196"/>
                  </a:lnTo>
                  <a:lnTo>
                    <a:pt x="711" y="198"/>
                  </a:lnTo>
                  <a:lnTo>
                    <a:pt x="746" y="203"/>
                  </a:lnTo>
                  <a:lnTo>
                    <a:pt x="769" y="203"/>
                  </a:lnTo>
                  <a:lnTo>
                    <a:pt x="787" y="205"/>
                  </a:lnTo>
                  <a:lnTo>
                    <a:pt x="818" y="223"/>
                  </a:lnTo>
                  <a:lnTo>
                    <a:pt x="833" y="223"/>
                  </a:lnTo>
                  <a:lnTo>
                    <a:pt x="851" y="219"/>
                  </a:lnTo>
                  <a:lnTo>
                    <a:pt x="869" y="212"/>
                  </a:lnTo>
                  <a:lnTo>
                    <a:pt x="884" y="208"/>
                  </a:lnTo>
                  <a:lnTo>
                    <a:pt x="937" y="203"/>
                  </a:lnTo>
                  <a:lnTo>
                    <a:pt x="973" y="201"/>
                  </a:lnTo>
                  <a:lnTo>
                    <a:pt x="996" y="198"/>
                  </a:lnTo>
                  <a:lnTo>
                    <a:pt x="1014" y="196"/>
                  </a:lnTo>
                  <a:lnTo>
                    <a:pt x="1032" y="194"/>
                  </a:lnTo>
                  <a:lnTo>
                    <a:pt x="1054" y="189"/>
                  </a:lnTo>
                  <a:lnTo>
                    <a:pt x="1069" y="185"/>
                  </a:lnTo>
                  <a:lnTo>
                    <a:pt x="1092" y="177"/>
                  </a:lnTo>
                  <a:lnTo>
                    <a:pt x="1105" y="186"/>
                  </a:lnTo>
                  <a:lnTo>
                    <a:pt x="1112" y="196"/>
                  </a:lnTo>
                  <a:lnTo>
                    <a:pt x="1104" y="207"/>
                  </a:lnTo>
                  <a:lnTo>
                    <a:pt x="1088" y="214"/>
                  </a:lnTo>
                  <a:lnTo>
                    <a:pt x="1107" y="214"/>
                  </a:lnTo>
                  <a:lnTo>
                    <a:pt x="1097" y="223"/>
                  </a:lnTo>
                  <a:lnTo>
                    <a:pt x="1082" y="232"/>
                  </a:lnTo>
                  <a:lnTo>
                    <a:pt x="1060" y="244"/>
                  </a:lnTo>
                  <a:lnTo>
                    <a:pt x="1041" y="252"/>
                  </a:lnTo>
                  <a:lnTo>
                    <a:pt x="1065" y="248"/>
                  </a:lnTo>
                  <a:lnTo>
                    <a:pt x="1087" y="244"/>
                  </a:lnTo>
                  <a:lnTo>
                    <a:pt x="1107" y="237"/>
                  </a:lnTo>
                  <a:lnTo>
                    <a:pt x="1121" y="230"/>
                  </a:lnTo>
                  <a:lnTo>
                    <a:pt x="1128" y="228"/>
                  </a:lnTo>
                  <a:lnTo>
                    <a:pt x="1139" y="225"/>
                  </a:lnTo>
                  <a:lnTo>
                    <a:pt x="1153" y="225"/>
                  </a:lnTo>
                  <a:lnTo>
                    <a:pt x="1171" y="228"/>
                  </a:lnTo>
                  <a:lnTo>
                    <a:pt x="1185" y="232"/>
                  </a:lnTo>
                  <a:lnTo>
                    <a:pt x="1199" y="233"/>
                  </a:lnTo>
                  <a:lnTo>
                    <a:pt x="1218" y="232"/>
                  </a:lnTo>
                  <a:lnTo>
                    <a:pt x="1204" y="248"/>
                  </a:lnTo>
                  <a:lnTo>
                    <a:pt x="1189" y="259"/>
                  </a:lnTo>
                  <a:lnTo>
                    <a:pt x="1172" y="267"/>
                  </a:lnTo>
                  <a:lnTo>
                    <a:pt x="1191" y="264"/>
                  </a:lnTo>
                  <a:lnTo>
                    <a:pt x="1210" y="261"/>
                  </a:lnTo>
                  <a:lnTo>
                    <a:pt x="1229" y="258"/>
                  </a:lnTo>
                  <a:lnTo>
                    <a:pt x="1245" y="253"/>
                  </a:lnTo>
                  <a:lnTo>
                    <a:pt x="1266" y="250"/>
                  </a:lnTo>
                  <a:lnTo>
                    <a:pt x="1290" y="247"/>
                  </a:lnTo>
                  <a:lnTo>
                    <a:pt x="1312" y="247"/>
                  </a:lnTo>
                  <a:lnTo>
                    <a:pt x="1329" y="241"/>
                  </a:lnTo>
                  <a:lnTo>
                    <a:pt x="1334" y="237"/>
                  </a:lnTo>
                  <a:lnTo>
                    <a:pt x="1340" y="232"/>
                  </a:lnTo>
                  <a:lnTo>
                    <a:pt x="1352" y="232"/>
                  </a:lnTo>
                  <a:lnTo>
                    <a:pt x="1374" y="238"/>
                  </a:lnTo>
                  <a:lnTo>
                    <a:pt x="1401" y="241"/>
                  </a:lnTo>
                  <a:lnTo>
                    <a:pt x="1426" y="247"/>
                  </a:lnTo>
                  <a:lnTo>
                    <a:pt x="1440" y="250"/>
                  </a:lnTo>
                  <a:lnTo>
                    <a:pt x="1464" y="250"/>
                  </a:lnTo>
                  <a:lnTo>
                    <a:pt x="1491" y="252"/>
                  </a:lnTo>
                  <a:lnTo>
                    <a:pt x="1512" y="256"/>
                  </a:lnTo>
                  <a:lnTo>
                    <a:pt x="1538" y="264"/>
                  </a:lnTo>
                  <a:lnTo>
                    <a:pt x="1559" y="269"/>
                  </a:lnTo>
                  <a:lnTo>
                    <a:pt x="1578" y="272"/>
                  </a:lnTo>
                  <a:lnTo>
                    <a:pt x="1596" y="269"/>
                  </a:lnTo>
                  <a:lnTo>
                    <a:pt x="1625" y="259"/>
                  </a:lnTo>
                  <a:lnTo>
                    <a:pt x="1649" y="264"/>
                  </a:lnTo>
                  <a:lnTo>
                    <a:pt x="1671" y="264"/>
                  </a:lnTo>
                  <a:lnTo>
                    <a:pt x="1694" y="264"/>
                  </a:lnTo>
                  <a:lnTo>
                    <a:pt x="1717" y="263"/>
                  </a:lnTo>
                  <a:lnTo>
                    <a:pt x="1748" y="255"/>
                  </a:lnTo>
                  <a:lnTo>
                    <a:pt x="1763" y="255"/>
                  </a:lnTo>
                  <a:lnTo>
                    <a:pt x="1780" y="253"/>
                  </a:lnTo>
                  <a:lnTo>
                    <a:pt x="1812" y="258"/>
                  </a:lnTo>
                  <a:lnTo>
                    <a:pt x="1829" y="261"/>
                  </a:lnTo>
                  <a:lnTo>
                    <a:pt x="1842" y="259"/>
                  </a:lnTo>
                  <a:lnTo>
                    <a:pt x="1861" y="256"/>
                  </a:lnTo>
                  <a:lnTo>
                    <a:pt x="1879" y="255"/>
                  </a:lnTo>
                  <a:lnTo>
                    <a:pt x="1893" y="255"/>
                  </a:lnTo>
                  <a:lnTo>
                    <a:pt x="1899" y="258"/>
                  </a:lnTo>
                  <a:lnTo>
                    <a:pt x="1899" y="269"/>
                  </a:lnTo>
                  <a:lnTo>
                    <a:pt x="1906" y="272"/>
                  </a:lnTo>
                  <a:lnTo>
                    <a:pt x="1917" y="272"/>
                  </a:lnTo>
                  <a:lnTo>
                    <a:pt x="1929" y="269"/>
                  </a:lnTo>
                  <a:lnTo>
                    <a:pt x="1939" y="259"/>
                  </a:lnTo>
                  <a:lnTo>
                    <a:pt x="1946" y="250"/>
                  </a:lnTo>
                  <a:lnTo>
                    <a:pt x="1953" y="246"/>
                  </a:lnTo>
                  <a:lnTo>
                    <a:pt x="1971" y="246"/>
                  </a:lnTo>
                  <a:lnTo>
                    <a:pt x="1985" y="246"/>
                  </a:lnTo>
                  <a:lnTo>
                    <a:pt x="2002" y="255"/>
                  </a:lnTo>
                  <a:lnTo>
                    <a:pt x="2016" y="261"/>
                  </a:lnTo>
                  <a:lnTo>
                    <a:pt x="2032" y="269"/>
                  </a:lnTo>
                  <a:lnTo>
                    <a:pt x="2043" y="270"/>
                  </a:lnTo>
                  <a:lnTo>
                    <a:pt x="2053" y="272"/>
                  </a:lnTo>
                  <a:lnTo>
                    <a:pt x="2064" y="272"/>
                  </a:lnTo>
                  <a:lnTo>
                    <a:pt x="2083" y="269"/>
                  </a:lnTo>
                  <a:lnTo>
                    <a:pt x="2145" y="278"/>
                  </a:lnTo>
                  <a:lnTo>
                    <a:pt x="2127" y="269"/>
                  </a:lnTo>
                  <a:lnTo>
                    <a:pt x="2115" y="264"/>
                  </a:lnTo>
                  <a:lnTo>
                    <a:pt x="2110" y="255"/>
                  </a:lnTo>
                  <a:lnTo>
                    <a:pt x="2115" y="248"/>
                  </a:lnTo>
                  <a:lnTo>
                    <a:pt x="2137" y="242"/>
                  </a:lnTo>
                  <a:lnTo>
                    <a:pt x="2152" y="238"/>
                  </a:lnTo>
                  <a:lnTo>
                    <a:pt x="2170" y="232"/>
                  </a:lnTo>
                  <a:lnTo>
                    <a:pt x="2185" y="223"/>
                  </a:lnTo>
                  <a:lnTo>
                    <a:pt x="2209" y="212"/>
                  </a:lnTo>
                  <a:lnTo>
                    <a:pt x="2174" y="212"/>
                  </a:lnTo>
                  <a:lnTo>
                    <a:pt x="2151" y="211"/>
                  </a:lnTo>
                  <a:lnTo>
                    <a:pt x="2129" y="207"/>
                  </a:lnTo>
                  <a:lnTo>
                    <a:pt x="2110" y="205"/>
                  </a:lnTo>
                  <a:lnTo>
                    <a:pt x="2098" y="205"/>
                  </a:lnTo>
                  <a:lnTo>
                    <a:pt x="2087" y="207"/>
                  </a:lnTo>
                  <a:lnTo>
                    <a:pt x="2077" y="208"/>
                  </a:lnTo>
                  <a:lnTo>
                    <a:pt x="2063" y="214"/>
                  </a:lnTo>
                  <a:lnTo>
                    <a:pt x="2051" y="219"/>
                  </a:lnTo>
                  <a:lnTo>
                    <a:pt x="2069" y="224"/>
                  </a:lnTo>
                  <a:lnTo>
                    <a:pt x="2083" y="232"/>
                  </a:lnTo>
                  <a:lnTo>
                    <a:pt x="2092" y="241"/>
                  </a:lnTo>
                  <a:lnTo>
                    <a:pt x="2096" y="250"/>
                  </a:lnTo>
                  <a:lnTo>
                    <a:pt x="2092" y="259"/>
                  </a:lnTo>
                  <a:lnTo>
                    <a:pt x="2078" y="256"/>
                  </a:lnTo>
                  <a:lnTo>
                    <a:pt x="2068" y="253"/>
                  </a:lnTo>
                  <a:lnTo>
                    <a:pt x="2060" y="246"/>
                  </a:lnTo>
                  <a:lnTo>
                    <a:pt x="2046" y="238"/>
                  </a:lnTo>
                  <a:lnTo>
                    <a:pt x="2029" y="235"/>
                  </a:lnTo>
                  <a:lnTo>
                    <a:pt x="2014" y="232"/>
                  </a:lnTo>
                  <a:lnTo>
                    <a:pt x="1993" y="235"/>
                  </a:lnTo>
                  <a:lnTo>
                    <a:pt x="1979" y="233"/>
                  </a:lnTo>
                  <a:lnTo>
                    <a:pt x="1967" y="232"/>
                  </a:lnTo>
                  <a:lnTo>
                    <a:pt x="1953" y="228"/>
                  </a:lnTo>
                  <a:lnTo>
                    <a:pt x="1938" y="221"/>
                  </a:lnTo>
                  <a:lnTo>
                    <a:pt x="1925" y="214"/>
                  </a:lnTo>
                  <a:lnTo>
                    <a:pt x="1913" y="208"/>
                  </a:lnTo>
                  <a:lnTo>
                    <a:pt x="1901" y="208"/>
                  </a:lnTo>
                  <a:lnTo>
                    <a:pt x="1890" y="214"/>
                  </a:lnTo>
                  <a:lnTo>
                    <a:pt x="1876" y="219"/>
                  </a:lnTo>
                  <a:lnTo>
                    <a:pt x="1862" y="219"/>
                  </a:lnTo>
                  <a:lnTo>
                    <a:pt x="1844" y="219"/>
                  </a:lnTo>
                  <a:lnTo>
                    <a:pt x="1829" y="215"/>
                  </a:lnTo>
                  <a:lnTo>
                    <a:pt x="1814" y="212"/>
                  </a:lnTo>
                  <a:lnTo>
                    <a:pt x="1800" y="211"/>
                  </a:lnTo>
                  <a:lnTo>
                    <a:pt x="1788" y="212"/>
                  </a:lnTo>
                  <a:lnTo>
                    <a:pt x="1771" y="214"/>
                  </a:lnTo>
                  <a:lnTo>
                    <a:pt x="1757" y="216"/>
                  </a:lnTo>
                  <a:lnTo>
                    <a:pt x="1740" y="214"/>
                  </a:lnTo>
                  <a:lnTo>
                    <a:pt x="1720" y="212"/>
                  </a:lnTo>
                  <a:lnTo>
                    <a:pt x="1699" y="211"/>
                  </a:lnTo>
                  <a:lnTo>
                    <a:pt x="1677" y="208"/>
                  </a:lnTo>
                  <a:lnTo>
                    <a:pt x="1662" y="204"/>
                  </a:lnTo>
                  <a:lnTo>
                    <a:pt x="1647" y="198"/>
                  </a:lnTo>
                  <a:lnTo>
                    <a:pt x="1634" y="192"/>
                  </a:lnTo>
                  <a:lnTo>
                    <a:pt x="1623" y="189"/>
                  </a:lnTo>
                  <a:lnTo>
                    <a:pt x="1613" y="189"/>
                  </a:lnTo>
                  <a:lnTo>
                    <a:pt x="1602" y="190"/>
                  </a:lnTo>
                  <a:lnTo>
                    <a:pt x="1573" y="195"/>
                  </a:lnTo>
                  <a:lnTo>
                    <a:pt x="1605" y="198"/>
                  </a:lnTo>
                  <a:lnTo>
                    <a:pt x="1597" y="208"/>
                  </a:lnTo>
                  <a:lnTo>
                    <a:pt x="1586" y="220"/>
                  </a:lnTo>
                  <a:lnTo>
                    <a:pt x="1574" y="221"/>
                  </a:lnTo>
                  <a:lnTo>
                    <a:pt x="1421" y="196"/>
                  </a:lnTo>
                  <a:lnTo>
                    <a:pt x="1412" y="192"/>
                  </a:lnTo>
                  <a:lnTo>
                    <a:pt x="1440" y="181"/>
                  </a:lnTo>
                  <a:lnTo>
                    <a:pt x="1420" y="177"/>
                  </a:lnTo>
                  <a:lnTo>
                    <a:pt x="1408" y="176"/>
                  </a:lnTo>
                  <a:lnTo>
                    <a:pt x="1398" y="168"/>
                  </a:lnTo>
                  <a:lnTo>
                    <a:pt x="1386" y="163"/>
                  </a:lnTo>
                  <a:lnTo>
                    <a:pt x="1371" y="167"/>
                  </a:lnTo>
                  <a:lnTo>
                    <a:pt x="1356" y="169"/>
                  </a:lnTo>
                  <a:lnTo>
                    <a:pt x="1342" y="176"/>
                  </a:lnTo>
                  <a:lnTo>
                    <a:pt x="1329" y="168"/>
                  </a:lnTo>
                  <a:lnTo>
                    <a:pt x="1315" y="155"/>
                  </a:lnTo>
                  <a:lnTo>
                    <a:pt x="1302" y="146"/>
                  </a:lnTo>
                  <a:lnTo>
                    <a:pt x="1288" y="141"/>
                  </a:lnTo>
                  <a:lnTo>
                    <a:pt x="1273" y="136"/>
                  </a:lnTo>
                  <a:lnTo>
                    <a:pt x="1258" y="134"/>
                  </a:lnTo>
                  <a:lnTo>
                    <a:pt x="1234" y="136"/>
                  </a:lnTo>
                  <a:lnTo>
                    <a:pt x="1214" y="138"/>
                  </a:lnTo>
                  <a:lnTo>
                    <a:pt x="1195" y="142"/>
                  </a:lnTo>
                  <a:lnTo>
                    <a:pt x="1172" y="145"/>
                  </a:lnTo>
                  <a:lnTo>
                    <a:pt x="1149" y="150"/>
                  </a:lnTo>
                  <a:lnTo>
                    <a:pt x="1130" y="152"/>
                  </a:lnTo>
                  <a:lnTo>
                    <a:pt x="1114" y="160"/>
                  </a:lnTo>
                  <a:lnTo>
                    <a:pt x="1097" y="164"/>
                  </a:lnTo>
                  <a:lnTo>
                    <a:pt x="1081" y="164"/>
                  </a:lnTo>
                  <a:lnTo>
                    <a:pt x="1064" y="169"/>
                  </a:lnTo>
                  <a:lnTo>
                    <a:pt x="1046" y="173"/>
                  </a:lnTo>
                  <a:lnTo>
                    <a:pt x="1028" y="178"/>
                  </a:lnTo>
                  <a:lnTo>
                    <a:pt x="1009" y="178"/>
                  </a:lnTo>
                  <a:lnTo>
                    <a:pt x="991" y="178"/>
                  </a:lnTo>
                  <a:lnTo>
                    <a:pt x="977" y="177"/>
                  </a:lnTo>
                  <a:lnTo>
                    <a:pt x="965" y="181"/>
                  </a:lnTo>
                  <a:lnTo>
                    <a:pt x="947" y="187"/>
                  </a:lnTo>
                  <a:lnTo>
                    <a:pt x="929" y="187"/>
                  </a:lnTo>
                  <a:lnTo>
                    <a:pt x="907" y="187"/>
                  </a:lnTo>
                  <a:lnTo>
                    <a:pt x="889" y="187"/>
                  </a:lnTo>
                  <a:lnTo>
                    <a:pt x="866" y="187"/>
                  </a:lnTo>
                  <a:lnTo>
                    <a:pt x="823" y="195"/>
                  </a:lnTo>
                  <a:lnTo>
                    <a:pt x="814" y="190"/>
                  </a:lnTo>
                  <a:lnTo>
                    <a:pt x="805" y="182"/>
                  </a:lnTo>
                  <a:lnTo>
                    <a:pt x="792" y="178"/>
                  </a:lnTo>
                  <a:lnTo>
                    <a:pt x="781" y="177"/>
                  </a:lnTo>
                  <a:lnTo>
                    <a:pt x="764" y="178"/>
                  </a:lnTo>
                  <a:lnTo>
                    <a:pt x="746" y="182"/>
                  </a:lnTo>
                  <a:lnTo>
                    <a:pt x="716" y="186"/>
                  </a:lnTo>
                  <a:lnTo>
                    <a:pt x="703" y="180"/>
                  </a:lnTo>
                  <a:lnTo>
                    <a:pt x="694" y="173"/>
                  </a:lnTo>
                  <a:lnTo>
                    <a:pt x="684" y="171"/>
                  </a:lnTo>
                  <a:lnTo>
                    <a:pt x="670" y="169"/>
                  </a:lnTo>
                  <a:lnTo>
                    <a:pt x="659" y="164"/>
                  </a:lnTo>
                  <a:lnTo>
                    <a:pt x="654" y="155"/>
                  </a:lnTo>
                  <a:lnTo>
                    <a:pt x="645" y="142"/>
                  </a:lnTo>
                  <a:lnTo>
                    <a:pt x="634" y="137"/>
                  </a:lnTo>
                  <a:lnTo>
                    <a:pt x="621" y="134"/>
                  </a:lnTo>
                  <a:lnTo>
                    <a:pt x="608" y="134"/>
                  </a:lnTo>
                  <a:lnTo>
                    <a:pt x="602" y="141"/>
                  </a:lnTo>
                  <a:lnTo>
                    <a:pt x="594" y="155"/>
                  </a:lnTo>
                  <a:lnTo>
                    <a:pt x="585" y="152"/>
                  </a:lnTo>
                  <a:lnTo>
                    <a:pt x="575" y="151"/>
                  </a:lnTo>
                  <a:lnTo>
                    <a:pt x="562" y="152"/>
                  </a:lnTo>
                  <a:lnTo>
                    <a:pt x="550" y="159"/>
                  </a:lnTo>
                  <a:lnTo>
                    <a:pt x="535" y="163"/>
                  </a:lnTo>
                  <a:lnTo>
                    <a:pt x="517" y="163"/>
                  </a:lnTo>
                  <a:lnTo>
                    <a:pt x="531" y="150"/>
                  </a:lnTo>
                  <a:lnTo>
                    <a:pt x="537" y="141"/>
                  </a:lnTo>
                  <a:lnTo>
                    <a:pt x="524" y="143"/>
                  </a:lnTo>
                  <a:lnTo>
                    <a:pt x="500" y="150"/>
                  </a:lnTo>
                  <a:lnTo>
                    <a:pt x="479" y="147"/>
                  </a:lnTo>
                  <a:lnTo>
                    <a:pt x="478" y="141"/>
                  </a:lnTo>
                  <a:lnTo>
                    <a:pt x="474" y="133"/>
                  </a:lnTo>
                  <a:lnTo>
                    <a:pt x="470" y="127"/>
                  </a:lnTo>
                  <a:lnTo>
                    <a:pt x="458" y="122"/>
                  </a:lnTo>
                  <a:lnTo>
                    <a:pt x="446" y="122"/>
                  </a:lnTo>
                  <a:lnTo>
                    <a:pt x="430" y="124"/>
                  </a:lnTo>
                  <a:lnTo>
                    <a:pt x="415" y="127"/>
                  </a:lnTo>
                  <a:lnTo>
                    <a:pt x="400" y="122"/>
                  </a:lnTo>
                  <a:lnTo>
                    <a:pt x="382" y="114"/>
                  </a:lnTo>
                  <a:lnTo>
                    <a:pt x="371" y="105"/>
                  </a:lnTo>
                  <a:lnTo>
                    <a:pt x="384" y="87"/>
                  </a:lnTo>
                  <a:lnTo>
                    <a:pt x="396" y="80"/>
                  </a:lnTo>
                  <a:lnTo>
                    <a:pt x="410" y="73"/>
                  </a:lnTo>
                  <a:lnTo>
                    <a:pt x="419" y="68"/>
                  </a:lnTo>
                  <a:lnTo>
                    <a:pt x="427" y="59"/>
                  </a:lnTo>
                  <a:lnTo>
                    <a:pt x="432" y="50"/>
                  </a:lnTo>
                  <a:lnTo>
                    <a:pt x="434" y="41"/>
                  </a:lnTo>
                  <a:lnTo>
                    <a:pt x="438" y="31"/>
                  </a:lnTo>
                  <a:lnTo>
                    <a:pt x="414" y="0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grpSp>
          <p:nvGrpSpPr>
            <p:cNvPr id="102" name="Group 925"/>
            <p:cNvGrpSpPr>
              <a:grpSpLocks/>
            </p:cNvGrpSpPr>
            <p:nvPr/>
          </p:nvGrpSpPr>
          <p:grpSpPr bwMode="auto">
            <a:xfrm flipH="1">
              <a:off x="8573" y="2163"/>
              <a:ext cx="120" cy="17"/>
              <a:chOff x="8844" y="5575"/>
              <a:chExt cx="368" cy="40"/>
            </a:xfrm>
          </p:grpSpPr>
          <p:sp>
            <p:nvSpPr>
              <p:cNvPr id="471" name="Freeform 926"/>
              <p:cNvSpPr>
                <a:spLocks/>
              </p:cNvSpPr>
              <p:nvPr/>
            </p:nvSpPr>
            <p:spPr bwMode="auto">
              <a:xfrm>
                <a:off x="9088" y="5586"/>
                <a:ext cx="89" cy="12"/>
              </a:xfrm>
              <a:custGeom>
                <a:avLst/>
                <a:gdLst>
                  <a:gd name="T0" fmla="*/ 0 w 532"/>
                  <a:gd name="T1" fmla="*/ 0 h 87"/>
                  <a:gd name="T2" fmla="*/ 0 w 532"/>
                  <a:gd name="T3" fmla="*/ 0 h 87"/>
                  <a:gd name="T4" fmla="*/ 0 w 532"/>
                  <a:gd name="T5" fmla="*/ 0 h 87"/>
                  <a:gd name="T6" fmla="*/ 0 w 532"/>
                  <a:gd name="T7" fmla="*/ 0 h 87"/>
                  <a:gd name="T8" fmla="*/ 0 w 532"/>
                  <a:gd name="T9" fmla="*/ 0 h 87"/>
                  <a:gd name="T10" fmla="*/ 0 w 532"/>
                  <a:gd name="T11" fmla="*/ 0 h 87"/>
                  <a:gd name="T12" fmla="*/ 0 w 532"/>
                  <a:gd name="T13" fmla="*/ 0 h 87"/>
                  <a:gd name="T14" fmla="*/ 0 w 532"/>
                  <a:gd name="T15" fmla="*/ 0 h 87"/>
                  <a:gd name="T16" fmla="*/ 0 w 532"/>
                  <a:gd name="T17" fmla="*/ 0 h 87"/>
                  <a:gd name="T18" fmla="*/ 0 w 532"/>
                  <a:gd name="T19" fmla="*/ 0 h 87"/>
                  <a:gd name="T20" fmla="*/ 0 w 532"/>
                  <a:gd name="T21" fmla="*/ 0 h 87"/>
                  <a:gd name="T22" fmla="*/ 0 w 532"/>
                  <a:gd name="T23" fmla="*/ 0 h 87"/>
                  <a:gd name="T24" fmla="*/ 0 w 532"/>
                  <a:gd name="T25" fmla="*/ 0 h 87"/>
                  <a:gd name="T26" fmla="*/ 0 w 532"/>
                  <a:gd name="T27" fmla="*/ 0 h 87"/>
                  <a:gd name="T28" fmla="*/ 0 w 532"/>
                  <a:gd name="T29" fmla="*/ 0 h 87"/>
                  <a:gd name="T30" fmla="*/ 0 w 532"/>
                  <a:gd name="T31" fmla="*/ 0 h 87"/>
                  <a:gd name="T32" fmla="*/ 0 w 532"/>
                  <a:gd name="T33" fmla="*/ 0 h 87"/>
                  <a:gd name="T34" fmla="*/ 0 w 532"/>
                  <a:gd name="T35" fmla="*/ 0 h 87"/>
                  <a:gd name="T36" fmla="*/ 0 w 532"/>
                  <a:gd name="T37" fmla="*/ 0 h 87"/>
                  <a:gd name="T38" fmla="*/ 0 w 532"/>
                  <a:gd name="T39" fmla="*/ 0 h 87"/>
                  <a:gd name="T40" fmla="*/ 0 w 532"/>
                  <a:gd name="T41" fmla="*/ 0 h 87"/>
                  <a:gd name="T42" fmla="*/ 0 w 532"/>
                  <a:gd name="T43" fmla="*/ 0 h 87"/>
                  <a:gd name="T44" fmla="*/ 0 w 532"/>
                  <a:gd name="T45" fmla="*/ 0 h 87"/>
                  <a:gd name="T46" fmla="*/ 0 w 532"/>
                  <a:gd name="T47" fmla="*/ 0 h 87"/>
                  <a:gd name="T48" fmla="*/ 0 w 532"/>
                  <a:gd name="T49" fmla="*/ 0 h 87"/>
                  <a:gd name="T50" fmla="*/ 0 w 532"/>
                  <a:gd name="T51" fmla="*/ 0 h 87"/>
                  <a:gd name="T52" fmla="*/ 0 w 532"/>
                  <a:gd name="T53" fmla="*/ 0 h 87"/>
                  <a:gd name="T54" fmla="*/ 0 w 532"/>
                  <a:gd name="T55" fmla="*/ 0 h 87"/>
                  <a:gd name="T56" fmla="*/ 0 w 532"/>
                  <a:gd name="T57" fmla="*/ 0 h 87"/>
                  <a:gd name="T58" fmla="*/ 0 w 532"/>
                  <a:gd name="T59" fmla="*/ 0 h 87"/>
                  <a:gd name="T60" fmla="*/ 0 w 532"/>
                  <a:gd name="T61" fmla="*/ 0 h 87"/>
                  <a:gd name="T62" fmla="*/ 0 w 532"/>
                  <a:gd name="T63" fmla="*/ 0 h 87"/>
                  <a:gd name="T64" fmla="*/ 0 w 532"/>
                  <a:gd name="T65" fmla="*/ 0 h 87"/>
                  <a:gd name="T66" fmla="*/ 0 w 532"/>
                  <a:gd name="T67" fmla="*/ 0 h 87"/>
                  <a:gd name="T68" fmla="*/ 0 w 532"/>
                  <a:gd name="T69" fmla="*/ 0 h 87"/>
                  <a:gd name="T70" fmla="*/ 0 w 532"/>
                  <a:gd name="T71" fmla="*/ 0 h 87"/>
                  <a:gd name="T72" fmla="*/ 0 w 532"/>
                  <a:gd name="T73" fmla="*/ 0 h 87"/>
                  <a:gd name="T74" fmla="*/ 0 w 532"/>
                  <a:gd name="T75" fmla="*/ 0 h 87"/>
                  <a:gd name="T76" fmla="*/ 0 w 532"/>
                  <a:gd name="T77" fmla="*/ 0 h 87"/>
                  <a:gd name="T78" fmla="*/ 0 w 532"/>
                  <a:gd name="T79" fmla="*/ 0 h 87"/>
                  <a:gd name="T80" fmla="*/ 0 w 532"/>
                  <a:gd name="T81" fmla="*/ 0 h 87"/>
                  <a:gd name="T82" fmla="*/ 0 w 532"/>
                  <a:gd name="T83" fmla="*/ 0 h 87"/>
                  <a:gd name="T84" fmla="*/ 0 w 532"/>
                  <a:gd name="T85" fmla="*/ 0 h 87"/>
                  <a:gd name="T86" fmla="*/ 0 w 532"/>
                  <a:gd name="T87" fmla="*/ 0 h 87"/>
                  <a:gd name="T88" fmla="*/ 0 w 532"/>
                  <a:gd name="T89" fmla="*/ 0 h 87"/>
                  <a:gd name="T90" fmla="*/ 0 w 532"/>
                  <a:gd name="T91" fmla="*/ 0 h 87"/>
                  <a:gd name="T92" fmla="*/ 0 w 532"/>
                  <a:gd name="T93" fmla="*/ 0 h 87"/>
                  <a:gd name="T94" fmla="*/ 0 w 532"/>
                  <a:gd name="T95" fmla="*/ 0 h 87"/>
                  <a:gd name="T96" fmla="*/ 0 w 532"/>
                  <a:gd name="T97" fmla="*/ 0 h 87"/>
                  <a:gd name="T98" fmla="*/ 0 w 532"/>
                  <a:gd name="T99" fmla="*/ 0 h 87"/>
                  <a:gd name="T100" fmla="*/ 0 w 532"/>
                  <a:gd name="T101" fmla="*/ 0 h 87"/>
                  <a:gd name="T102" fmla="*/ 0 w 532"/>
                  <a:gd name="T103" fmla="*/ 0 h 87"/>
                  <a:gd name="T104" fmla="*/ 0 w 532"/>
                  <a:gd name="T105" fmla="*/ 0 h 87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532"/>
                  <a:gd name="T160" fmla="*/ 0 h 87"/>
                  <a:gd name="T161" fmla="*/ 532 w 532"/>
                  <a:gd name="T162" fmla="*/ 87 h 87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532" h="87">
                    <a:moveTo>
                      <a:pt x="0" y="44"/>
                    </a:moveTo>
                    <a:lnTo>
                      <a:pt x="37" y="34"/>
                    </a:lnTo>
                    <a:lnTo>
                      <a:pt x="46" y="23"/>
                    </a:lnTo>
                    <a:lnTo>
                      <a:pt x="61" y="19"/>
                    </a:lnTo>
                    <a:lnTo>
                      <a:pt x="73" y="17"/>
                    </a:lnTo>
                    <a:lnTo>
                      <a:pt x="86" y="14"/>
                    </a:lnTo>
                    <a:lnTo>
                      <a:pt x="100" y="14"/>
                    </a:lnTo>
                    <a:lnTo>
                      <a:pt x="119" y="14"/>
                    </a:lnTo>
                    <a:lnTo>
                      <a:pt x="133" y="9"/>
                    </a:lnTo>
                    <a:lnTo>
                      <a:pt x="146" y="8"/>
                    </a:lnTo>
                    <a:lnTo>
                      <a:pt x="168" y="9"/>
                    </a:lnTo>
                    <a:lnTo>
                      <a:pt x="182" y="3"/>
                    </a:lnTo>
                    <a:lnTo>
                      <a:pt x="196" y="0"/>
                    </a:lnTo>
                    <a:lnTo>
                      <a:pt x="208" y="0"/>
                    </a:lnTo>
                    <a:lnTo>
                      <a:pt x="222" y="6"/>
                    </a:lnTo>
                    <a:lnTo>
                      <a:pt x="235" y="14"/>
                    </a:lnTo>
                    <a:lnTo>
                      <a:pt x="252" y="19"/>
                    </a:lnTo>
                    <a:lnTo>
                      <a:pt x="277" y="23"/>
                    </a:lnTo>
                    <a:lnTo>
                      <a:pt x="290" y="18"/>
                    </a:lnTo>
                    <a:lnTo>
                      <a:pt x="306" y="19"/>
                    </a:lnTo>
                    <a:lnTo>
                      <a:pt x="318" y="23"/>
                    </a:lnTo>
                    <a:lnTo>
                      <a:pt x="335" y="34"/>
                    </a:lnTo>
                    <a:lnTo>
                      <a:pt x="349" y="48"/>
                    </a:lnTo>
                    <a:lnTo>
                      <a:pt x="370" y="55"/>
                    </a:lnTo>
                    <a:lnTo>
                      <a:pt x="403" y="52"/>
                    </a:lnTo>
                    <a:lnTo>
                      <a:pt x="419" y="61"/>
                    </a:lnTo>
                    <a:lnTo>
                      <a:pt x="433" y="66"/>
                    </a:lnTo>
                    <a:lnTo>
                      <a:pt x="452" y="68"/>
                    </a:lnTo>
                    <a:lnTo>
                      <a:pt x="532" y="83"/>
                    </a:lnTo>
                    <a:lnTo>
                      <a:pt x="445" y="77"/>
                    </a:lnTo>
                    <a:lnTo>
                      <a:pt x="429" y="82"/>
                    </a:lnTo>
                    <a:lnTo>
                      <a:pt x="415" y="87"/>
                    </a:lnTo>
                    <a:lnTo>
                      <a:pt x="405" y="86"/>
                    </a:lnTo>
                    <a:lnTo>
                      <a:pt x="392" y="83"/>
                    </a:lnTo>
                    <a:lnTo>
                      <a:pt x="376" y="75"/>
                    </a:lnTo>
                    <a:lnTo>
                      <a:pt x="353" y="72"/>
                    </a:lnTo>
                    <a:lnTo>
                      <a:pt x="331" y="65"/>
                    </a:lnTo>
                    <a:lnTo>
                      <a:pt x="318" y="66"/>
                    </a:lnTo>
                    <a:lnTo>
                      <a:pt x="301" y="68"/>
                    </a:lnTo>
                    <a:lnTo>
                      <a:pt x="266" y="61"/>
                    </a:lnTo>
                    <a:lnTo>
                      <a:pt x="249" y="58"/>
                    </a:lnTo>
                    <a:lnTo>
                      <a:pt x="226" y="48"/>
                    </a:lnTo>
                    <a:lnTo>
                      <a:pt x="203" y="48"/>
                    </a:lnTo>
                    <a:lnTo>
                      <a:pt x="175" y="48"/>
                    </a:lnTo>
                    <a:lnTo>
                      <a:pt x="155" y="49"/>
                    </a:lnTo>
                    <a:lnTo>
                      <a:pt x="137" y="46"/>
                    </a:lnTo>
                    <a:lnTo>
                      <a:pt x="119" y="38"/>
                    </a:lnTo>
                    <a:lnTo>
                      <a:pt x="100" y="44"/>
                    </a:lnTo>
                    <a:lnTo>
                      <a:pt x="84" y="35"/>
                    </a:lnTo>
                    <a:lnTo>
                      <a:pt x="70" y="38"/>
                    </a:lnTo>
                    <a:lnTo>
                      <a:pt x="51" y="40"/>
                    </a:lnTo>
                    <a:lnTo>
                      <a:pt x="30" y="41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rgbClr val="0000C4"/>
              </a:solidFill>
              <a:ln w="9525">
                <a:noFill/>
                <a:round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72" name="Freeform 927"/>
              <p:cNvSpPr>
                <a:spLocks/>
              </p:cNvSpPr>
              <p:nvPr/>
            </p:nvSpPr>
            <p:spPr bwMode="auto">
              <a:xfrm>
                <a:off x="8844" y="5575"/>
                <a:ext cx="368" cy="40"/>
              </a:xfrm>
              <a:custGeom>
                <a:avLst/>
                <a:gdLst>
                  <a:gd name="T0" fmla="*/ 0 w 2209"/>
                  <a:gd name="T1" fmla="*/ 0 h 278"/>
                  <a:gd name="T2" fmla="*/ 0 w 2209"/>
                  <a:gd name="T3" fmla="*/ 0 h 278"/>
                  <a:gd name="T4" fmla="*/ 0 w 2209"/>
                  <a:gd name="T5" fmla="*/ 0 h 278"/>
                  <a:gd name="T6" fmla="*/ 0 w 2209"/>
                  <a:gd name="T7" fmla="*/ 0 h 278"/>
                  <a:gd name="T8" fmla="*/ 0 w 2209"/>
                  <a:gd name="T9" fmla="*/ 0 h 278"/>
                  <a:gd name="T10" fmla="*/ 0 w 2209"/>
                  <a:gd name="T11" fmla="*/ 0 h 278"/>
                  <a:gd name="T12" fmla="*/ 0 w 2209"/>
                  <a:gd name="T13" fmla="*/ 0 h 278"/>
                  <a:gd name="T14" fmla="*/ 0 w 2209"/>
                  <a:gd name="T15" fmla="*/ 0 h 278"/>
                  <a:gd name="T16" fmla="*/ 0 w 2209"/>
                  <a:gd name="T17" fmla="*/ 0 h 278"/>
                  <a:gd name="T18" fmla="*/ 0 w 2209"/>
                  <a:gd name="T19" fmla="*/ 0 h 278"/>
                  <a:gd name="T20" fmla="*/ 0 w 2209"/>
                  <a:gd name="T21" fmla="*/ 0 h 278"/>
                  <a:gd name="T22" fmla="*/ 0 w 2209"/>
                  <a:gd name="T23" fmla="*/ 0 h 278"/>
                  <a:gd name="T24" fmla="*/ 0 w 2209"/>
                  <a:gd name="T25" fmla="*/ 0 h 278"/>
                  <a:gd name="T26" fmla="*/ 0 w 2209"/>
                  <a:gd name="T27" fmla="*/ 0 h 278"/>
                  <a:gd name="T28" fmla="*/ 0 w 2209"/>
                  <a:gd name="T29" fmla="*/ 0 h 278"/>
                  <a:gd name="T30" fmla="*/ 0 w 2209"/>
                  <a:gd name="T31" fmla="*/ 0 h 278"/>
                  <a:gd name="T32" fmla="*/ 0 w 2209"/>
                  <a:gd name="T33" fmla="*/ 0 h 278"/>
                  <a:gd name="T34" fmla="*/ 0 w 2209"/>
                  <a:gd name="T35" fmla="*/ 0 h 278"/>
                  <a:gd name="T36" fmla="*/ 0 w 2209"/>
                  <a:gd name="T37" fmla="*/ 0 h 278"/>
                  <a:gd name="T38" fmla="*/ 0 w 2209"/>
                  <a:gd name="T39" fmla="*/ 0 h 278"/>
                  <a:gd name="T40" fmla="*/ 0 w 2209"/>
                  <a:gd name="T41" fmla="*/ 0 h 278"/>
                  <a:gd name="T42" fmla="*/ 0 w 2209"/>
                  <a:gd name="T43" fmla="*/ 0 h 278"/>
                  <a:gd name="T44" fmla="*/ 0 w 2209"/>
                  <a:gd name="T45" fmla="*/ 0 h 278"/>
                  <a:gd name="T46" fmla="*/ 0 w 2209"/>
                  <a:gd name="T47" fmla="*/ 0 h 278"/>
                  <a:gd name="T48" fmla="*/ 0 w 2209"/>
                  <a:gd name="T49" fmla="*/ 0 h 278"/>
                  <a:gd name="T50" fmla="*/ 0 w 2209"/>
                  <a:gd name="T51" fmla="*/ 0 h 278"/>
                  <a:gd name="T52" fmla="*/ 0 w 2209"/>
                  <a:gd name="T53" fmla="*/ 0 h 278"/>
                  <a:gd name="T54" fmla="*/ 0 w 2209"/>
                  <a:gd name="T55" fmla="*/ 0 h 278"/>
                  <a:gd name="T56" fmla="*/ 0 w 2209"/>
                  <a:gd name="T57" fmla="*/ 0 h 278"/>
                  <a:gd name="T58" fmla="*/ 0 w 2209"/>
                  <a:gd name="T59" fmla="*/ 0 h 278"/>
                  <a:gd name="T60" fmla="*/ 0 w 2209"/>
                  <a:gd name="T61" fmla="*/ 0 h 278"/>
                  <a:gd name="T62" fmla="*/ 0 w 2209"/>
                  <a:gd name="T63" fmla="*/ 0 h 278"/>
                  <a:gd name="T64" fmla="*/ 0 w 2209"/>
                  <a:gd name="T65" fmla="*/ 0 h 278"/>
                  <a:gd name="T66" fmla="*/ 0 w 2209"/>
                  <a:gd name="T67" fmla="*/ 0 h 278"/>
                  <a:gd name="T68" fmla="*/ 0 w 2209"/>
                  <a:gd name="T69" fmla="*/ 0 h 278"/>
                  <a:gd name="T70" fmla="*/ 0 w 2209"/>
                  <a:gd name="T71" fmla="*/ 0 h 278"/>
                  <a:gd name="T72" fmla="*/ 0 w 2209"/>
                  <a:gd name="T73" fmla="*/ 0 h 278"/>
                  <a:gd name="T74" fmla="*/ 0 w 2209"/>
                  <a:gd name="T75" fmla="*/ 0 h 278"/>
                  <a:gd name="T76" fmla="*/ 0 w 2209"/>
                  <a:gd name="T77" fmla="*/ 0 h 278"/>
                  <a:gd name="T78" fmla="*/ 0 w 2209"/>
                  <a:gd name="T79" fmla="*/ 0 h 278"/>
                  <a:gd name="T80" fmla="*/ 0 w 2209"/>
                  <a:gd name="T81" fmla="*/ 0 h 278"/>
                  <a:gd name="T82" fmla="*/ 0 w 2209"/>
                  <a:gd name="T83" fmla="*/ 0 h 278"/>
                  <a:gd name="T84" fmla="*/ 0 w 2209"/>
                  <a:gd name="T85" fmla="*/ 0 h 278"/>
                  <a:gd name="T86" fmla="*/ 0 w 2209"/>
                  <a:gd name="T87" fmla="*/ 0 h 278"/>
                  <a:gd name="T88" fmla="*/ 0 w 2209"/>
                  <a:gd name="T89" fmla="*/ 0 h 278"/>
                  <a:gd name="T90" fmla="*/ 0 w 2209"/>
                  <a:gd name="T91" fmla="*/ 0 h 278"/>
                  <a:gd name="T92" fmla="*/ 0 w 2209"/>
                  <a:gd name="T93" fmla="*/ 0 h 278"/>
                  <a:gd name="T94" fmla="*/ 0 w 2209"/>
                  <a:gd name="T95" fmla="*/ 0 h 278"/>
                  <a:gd name="T96" fmla="*/ 0 w 2209"/>
                  <a:gd name="T97" fmla="*/ 0 h 278"/>
                  <a:gd name="T98" fmla="*/ 0 w 2209"/>
                  <a:gd name="T99" fmla="*/ 0 h 278"/>
                  <a:gd name="T100" fmla="*/ 0 w 2209"/>
                  <a:gd name="T101" fmla="*/ 0 h 278"/>
                  <a:gd name="T102" fmla="*/ 0 w 2209"/>
                  <a:gd name="T103" fmla="*/ 0 h 278"/>
                  <a:gd name="T104" fmla="*/ 0 w 2209"/>
                  <a:gd name="T105" fmla="*/ 0 h 278"/>
                  <a:gd name="T106" fmla="*/ 0 w 2209"/>
                  <a:gd name="T107" fmla="*/ 0 h 278"/>
                  <a:gd name="T108" fmla="*/ 0 w 2209"/>
                  <a:gd name="T109" fmla="*/ 0 h 278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2209"/>
                  <a:gd name="T166" fmla="*/ 0 h 278"/>
                  <a:gd name="T167" fmla="*/ 2209 w 2209"/>
                  <a:gd name="T168" fmla="*/ 278 h 278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2209" h="278">
                    <a:moveTo>
                      <a:pt x="414" y="0"/>
                    </a:moveTo>
                    <a:lnTo>
                      <a:pt x="396" y="6"/>
                    </a:lnTo>
                    <a:lnTo>
                      <a:pt x="382" y="10"/>
                    </a:lnTo>
                    <a:lnTo>
                      <a:pt x="371" y="18"/>
                    </a:lnTo>
                    <a:lnTo>
                      <a:pt x="364" y="25"/>
                    </a:lnTo>
                    <a:lnTo>
                      <a:pt x="359" y="36"/>
                    </a:lnTo>
                    <a:lnTo>
                      <a:pt x="341" y="37"/>
                    </a:lnTo>
                    <a:lnTo>
                      <a:pt x="330" y="41"/>
                    </a:lnTo>
                    <a:lnTo>
                      <a:pt x="320" y="47"/>
                    </a:lnTo>
                    <a:lnTo>
                      <a:pt x="307" y="53"/>
                    </a:lnTo>
                    <a:lnTo>
                      <a:pt x="292" y="53"/>
                    </a:lnTo>
                    <a:lnTo>
                      <a:pt x="273" y="65"/>
                    </a:lnTo>
                    <a:lnTo>
                      <a:pt x="251" y="54"/>
                    </a:lnTo>
                    <a:lnTo>
                      <a:pt x="264" y="78"/>
                    </a:lnTo>
                    <a:lnTo>
                      <a:pt x="243" y="78"/>
                    </a:lnTo>
                    <a:lnTo>
                      <a:pt x="217" y="79"/>
                    </a:lnTo>
                    <a:lnTo>
                      <a:pt x="197" y="73"/>
                    </a:lnTo>
                    <a:lnTo>
                      <a:pt x="174" y="87"/>
                    </a:lnTo>
                    <a:lnTo>
                      <a:pt x="153" y="78"/>
                    </a:lnTo>
                    <a:lnTo>
                      <a:pt x="148" y="79"/>
                    </a:lnTo>
                    <a:lnTo>
                      <a:pt x="142" y="85"/>
                    </a:lnTo>
                    <a:lnTo>
                      <a:pt x="135" y="92"/>
                    </a:lnTo>
                    <a:lnTo>
                      <a:pt x="130" y="101"/>
                    </a:lnTo>
                    <a:lnTo>
                      <a:pt x="122" y="108"/>
                    </a:lnTo>
                    <a:lnTo>
                      <a:pt x="117" y="112"/>
                    </a:lnTo>
                    <a:lnTo>
                      <a:pt x="103" y="112"/>
                    </a:lnTo>
                    <a:lnTo>
                      <a:pt x="88" y="112"/>
                    </a:lnTo>
                    <a:lnTo>
                      <a:pt x="81" y="119"/>
                    </a:lnTo>
                    <a:lnTo>
                      <a:pt x="71" y="127"/>
                    </a:lnTo>
                    <a:lnTo>
                      <a:pt x="61" y="127"/>
                    </a:lnTo>
                    <a:lnTo>
                      <a:pt x="48" y="128"/>
                    </a:lnTo>
                    <a:lnTo>
                      <a:pt x="30" y="128"/>
                    </a:lnTo>
                    <a:lnTo>
                      <a:pt x="14" y="136"/>
                    </a:lnTo>
                    <a:lnTo>
                      <a:pt x="0" y="155"/>
                    </a:lnTo>
                    <a:lnTo>
                      <a:pt x="12" y="154"/>
                    </a:lnTo>
                    <a:lnTo>
                      <a:pt x="30" y="147"/>
                    </a:lnTo>
                    <a:lnTo>
                      <a:pt x="49" y="146"/>
                    </a:lnTo>
                    <a:lnTo>
                      <a:pt x="63" y="147"/>
                    </a:lnTo>
                    <a:lnTo>
                      <a:pt x="75" y="155"/>
                    </a:lnTo>
                    <a:lnTo>
                      <a:pt x="89" y="159"/>
                    </a:lnTo>
                    <a:lnTo>
                      <a:pt x="103" y="154"/>
                    </a:lnTo>
                    <a:lnTo>
                      <a:pt x="118" y="147"/>
                    </a:lnTo>
                    <a:lnTo>
                      <a:pt x="132" y="143"/>
                    </a:lnTo>
                    <a:lnTo>
                      <a:pt x="144" y="143"/>
                    </a:lnTo>
                    <a:lnTo>
                      <a:pt x="153" y="154"/>
                    </a:lnTo>
                    <a:lnTo>
                      <a:pt x="162" y="163"/>
                    </a:lnTo>
                    <a:lnTo>
                      <a:pt x="177" y="163"/>
                    </a:lnTo>
                    <a:lnTo>
                      <a:pt x="190" y="160"/>
                    </a:lnTo>
                    <a:lnTo>
                      <a:pt x="206" y="154"/>
                    </a:lnTo>
                    <a:lnTo>
                      <a:pt x="220" y="150"/>
                    </a:lnTo>
                    <a:lnTo>
                      <a:pt x="234" y="159"/>
                    </a:lnTo>
                    <a:lnTo>
                      <a:pt x="248" y="168"/>
                    </a:lnTo>
                    <a:lnTo>
                      <a:pt x="262" y="172"/>
                    </a:lnTo>
                    <a:lnTo>
                      <a:pt x="275" y="176"/>
                    </a:lnTo>
                    <a:lnTo>
                      <a:pt x="294" y="178"/>
                    </a:lnTo>
                    <a:lnTo>
                      <a:pt x="312" y="180"/>
                    </a:lnTo>
                    <a:lnTo>
                      <a:pt x="330" y="178"/>
                    </a:lnTo>
                    <a:lnTo>
                      <a:pt x="350" y="173"/>
                    </a:lnTo>
                    <a:lnTo>
                      <a:pt x="341" y="156"/>
                    </a:lnTo>
                    <a:lnTo>
                      <a:pt x="343" y="146"/>
                    </a:lnTo>
                    <a:lnTo>
                      <a:pt x="353" y="141"/>
                    </a:lnTo>
                    <a:lnTo>
                      <a:pt x="355" y="152"/>
                    </a:lnTo>
                    <a:lnTo>
                      <a:pt x="366" y="163"/>
                    </a:lnTo>
                    <a:lnTo>
                      <a:pt x="378" y="168"/>
                    </a:lnTo>
                    <a:lnTo>
                      <a:pt x="390" y="172"/>
                    </a:lnTo>
                    <a:lnTo>
                      <a:pt x="405" y="178"/>
                    </a:lnTo>
                    <a:lnTo>
                      <a:pt x="420" y="181"/>
                    </a:lnTo>
                    <a:lnTo>
                      <a:pt x="442" y="185"/>
                    </a:lnTo>
                    <a:lnTo>
                      <a:pt x="456" y="182"/>
                    </a:lnTo>
                    <a:lnTo>
                      <a:pt x="473" y="185"/>
                    </a:lnTo>
                    <a:lnTo>
                      <a:pt x="501" y="192"/>
                    </a:lnTo>
                    <a:lnTo>
                      <a:pt x="492" y="199"/>
                    </a:lnTo>
                    <a:lnTo>
                      <a:pt x="479" y="208"/>
                    </a:lnTo>
                    <a:lnTo>
                      <a:pt x="455" y="224"/>
                    </a:lnTo>
                    <a:lnTo>
                      <a:pt x="470" y="225"/>
                    </a:lnTo>
                    <a:lnTo>
                      <a:pt x="484" y="228"/>
                    </a:lnTo>
                    <a:lnTo>
                      <a:pt x="503" y="232"/>
                    </a:lnTo>
                    <a:lnTo>
                      <a:pt x="524" y="235"/>
                    </a:lnTo>
                    <a:lnTo>
                      <a:pt x="535" y="233"/>
                    </a:lnTo>
                    <a:lnTo>
                      <a:pt x="545" y="225"/>
                    </a:lnTo>
                    <a:lnTo>
                      <a:pt x="557" y="221"/>
                    </a:lnTo>
                    <a:lnTo>
                      <a:pt x="575" y="220"/>
                    </a:lnTo>
                    <a:lnTo>
                      <a:pt x="598" y="219"/>
                    </a:lnTo>
                    <a:lnTo>
                      <a:pt x="614" y="208"/>
                    </a:lnTo>
                    <a:lnTo>
                      <a:pt x="636" y="201"/>
                    </a:lnTo>
                    <a:lnTo>
                      <a:pt x="654" y="195"/>
                    </a:lnTo>
                    <a:lnTo>
                      <a:pt x="667" y="196"/>
                    </a:lnTo>
                    <a:lnTo>
                      <a:pt x="711" y="198"/>
                    </a:lnTo>
                    <a:lnTo>
                      <a:pt x="746" y="203"/>
                    </a:lnTo>
                    <a:lnTo>
                      <a:pt x="769" y="203"/>
                    </a:lnTo>
                    <a:lnTo>
                      <a:pt x="787" y="205"/>
                    </a:lnTo>
                    <a:lnTo>
                      <a:pt x="818" y="223"/>
                    </a:lnTo>
                    <a:lnTo>
                      <a:pt x="833" y="223"/>
                    </a:lnTo>
                    <a:lnTo>
                      <a:pt x="851" y="219"/>
                    </a:lnTo>
                    <a:lnTo>
                      <a:pt x="869" y="212"/>
                    </a:lnTo>
                    <a:lnTo>
                      <a:pt x="884" y="208"/>
                    </a:lnTo>
                    <a:lnTo>
                      <a:pt x="937" y="203"/>
                    </a:lnTo>
                    <a:lnTo>
                      <a:pt x="973" y="201"/>
                    </a:lnTo>
                    <a:lnTo>
                      <a:pt x="996" y="198"/>
                    </a:lnTo>
                    <a:lnTo>
                      <a:pt x="1014" y="196"/>
                    </a:lnTo>
                    <a:lnTo>
                      <a:pt x="1032" y="194"/>
                    </a:lnTo>
                    <a:lnTo>
                      <a:pt x="1054" y="189"/>
                    </a:lnTo>
                    <a:lnTo>
                      <a:pt x="1069" y="185"/>
                    </a:lnTo>
                    <a:lnTo>
                      <a:pt x="1092" y="177"/>
                    </a:lnTo>
                    <a:lnTo>
                      <a:pt x="1105" y="186"/>
                    </a:lnTo>
                    <a:lnTo>
                      <a:pt x="1112" y="196"/>
                    </a:lnTo>
                    <a:lnTo>
                      <a:pt x="1104" y="207"/>
                    </a:lnTo>
                    <a:lnTo>
                      <a:pt x="1088" y="214"/>
                    </a:lnTo>
                    <a:lnTo>
                      <a:pt x="1107" y="214"/>
                    </a:lnTo>
                    <a:lnTo>
                      <a:pt x="1097" y="223"/>
                    </a:lnTo>
                    <a:lnTo>
                      <a:pt x="1082" y="232"/>
                    </a:lnTo>
                    <a:lnTo>
                      <a:pt x="1060" y="244"/>
                    </a:lnTo>
                    <a:lnTo>
                      <a:pt x="1041" y="252"/>
                    </a:lnTo>
                    <a:lnTo>
                      <a:pt x="1065" y="248"/>
                    </a:lnTo>
                    <a:lnTo>
                      <a:pt x="1087" y="244"/>
                    </a:lnTo>
                    <a:lnTo>
                      <a:pt x="1107" y="237"/>
                    </a:lnTo>
                    <a:lnTo>
                      <a:pt x="1121" y="230"/>
                    </a:lnTo>
                    <a:lnTo>
                      <a:pt x="1128" y="228"/>
                    </a:lnTo>
                    <a:lnTo>
                      <a:pt x="1139" y="225"/>
                    </a:lnTo>
                    <a:lnTo>
                      <a:pt x="1153" y="225"/>
                    </a:lnTo>
                    <a:lnTo>
                      <a:pt x="1171" y="228"/>
                    </a:lnTo>
                    <a:lnTo>
                      <a:pt x="1185" y="232"/>
                    </a:lnTo>
                    <a:lnTo>
                      <a:pt x="1199" y="233"/>
                    </a:lnTo>
                    <a:lnTo>
                      <a:pt x="1218" y="232"/>
                    </a:lnTo>
                    <a:lnTo>
                      <a:pt x="1204" y="248"/>
                    </a:lnTo>
                    <a:lnTo>
                      <a:pt x="1189" y="259"/>
                    </a:lnTo>
                    <a:lnTo>
                      <a:pt x="1172" y="267"/>
                    </a:lnTo>
                    <a:lnTo>
                      <a:pt x="1191" y="264"/>
                    </a:lnTo>
                    <a:lnTo>
                      <a:pt x="1210" y="261"/>
                    </a:lnTo>
                    <a:lnTo>
                      <a:pt x="1229" y="258"/>
                    </a:lnTo>
                    <a:lnTo>
                      <a:pt x="1245" y="253"/>
                    </a:lnTo>
                    <a:lnTo>
                      <a:pt x="1266" y="250"/>
                    </a:lnTo>
                    <a:lnTo>
                      <a:pt x="1290" y="247"/>
                    </a:lnTo>
                    <a:lnTo>
                      <a:pt x="1312" y="247"/>
                    </a:lnTo>
                    <a:lnTo>
                      <a:pt x="1329" y="241"/>
                    </a:lnTo>
                    <a:lnTo>
                      <a:pt x="1334" y="237"/>
                    </a:lnTo>
                    <a:lnTo>
                      <a:pt x="1340" y="232"/>
                    </a:lnTo>
                    <a:lnTo>
                      <a:pt x="1352" y="232"/>
                    </a:lnTo>
                    <a:lnTo>
                      <a:pt x="1374" y="238"/>
                    </a:lnTo>
                    <a:lnTo>
                      <a:pt x="1401" y="241"/>
                    </a:lnTo>
                    <a:lnTo>
                      <a:pt x="1426" y="247"/>
                    </a:lnTo>
                    <a:lnTo>
                      <a:pt x="1440" y="250"/>
                    </a:lnTo>
                    <a:lnTo>
                      <a:pt x="1464" y="250"/>
                    </a:lnTo>
                    <a:lnTo>
                      <a:pt x="1491" y="252"/>
                    </a:lnTo>
                    <a:lnTo>
                      <a:pt x="1512" y="256"/>
                    </a:lnTo>
                    <a:lnTo>
                      <a:pt x="1538" y="264"/>
                    </a:lnTo>
                    <a:lnTo>
                      <a:pt x="1559" y="269"/>
                    </a:lnTo>
                    <a:lnTo>
                      <a:pt x="1578" y="272"/>
                    </a:lnTo>
                    <a:lnTo>
                      <a:pt x="1596" y="269"/>
                    </a:lnTo>
                    <a:lnTo>
                      <a:pt x="1625" y="259"/>
                    </a:lnTo>
                    <a:lnTo>
                      <a:pt x="1649" y="264"/>
                    </a:lnTo>
                    <a:lnTo>
                      <a:pt x="1671" y="264"/>
                    </a:lnTo>
                    <a:lnTo>
                      <a:pt x="1694" y="264"/>
                    </a:lnTo>
                    <a:lnTo>
                      <a:pt x="1717" y="263"/>
                    </a:lnTo>
                    <a:lnTo>
                      <a:pt x="1748" y="255"/>
                    </a:lnTo>
                    <a:lnTo>
                      <a:pt x="1763" y="255"/>
                    </a:lnTo>
                    <a:lnTo>
                      <a:pt x="1780" y="253"/>
                    </a:lnTo>
                    <a:lnTo>
                      <a:pt x="1812" y="258"/>
                    </a:lnTo>
                    <a:lnTo>
                      <a:pt x="1829" y="261"/>
                    </a:lnTo>
                    <a:lnTo>
                      <a:pt x="1842" y="259"/>
                    </a:lnTo>
                    <a:lnTo>
                      <a:pt x="1861" y="256"/>
                    </a:lnTo>
                    <a:lnTo>
                      <a:pt x="1879" y="255"/>
                    </a:lnTo>
                    <a:lnTo>
                      <a:pt x="1893" y="255"/>
                    </a:lnTo>
                    <a:lnTo>
                      <a:pt x="1899" y="258"/>
                    </a:lnTo>
                    <a:lnTo>
                      <a:pt x="1899" y="269"/>
                    </a:lnTo>
                    <a:lnTo>
                      <a:pt x="1906" y="272"/>
                    </a:lnTo>
                    <a:lnTo>
                      <a:pt x="1917" y="272"/>
                    </a:lnTo>
                    <a:lnTo>
                      <a:pt x="1929" y="269"/>
                    </a:lnTo>
                    <a:lnTo>
                      <a:pt x="1939" y="259"/>
                    </a:lnTo>
                    <a:lnTo>
                      <a:pt x="1946" y="250"/>
                    </a:lnTo>
                    <a:lnTo>
                      <a:pt x="1953" y="246"/>
                    </a:lnTo>
                    <a:lnTo>
                      <a:pt x="1971" y="246"/>
                    </a:lnTo>
                    <a:lnTo>
                      <a:pt x="1985" y="246"/>
                    </a:lnTo>
                    <a:lnTo>
                      <a:pt x="2002" y="255"/>
                    </a:lnTo>
                    <a:lnTo>
                      <a:pt x="2016" y="261"/>
                    </a:lnTo>
                    <a:lnTo>
                      <a:pt x="2032" y="269"/>
                    </a:lnTo>
                    <a:lnTo>
                      <a:pt x="2043" y="270"/>
                    </a:lnTo>
                    <a:lnTo>
                      <a:pt x="2053" y="272"/>
                    </a:lnTo>
                    <a:lnTo>
                      <a:pt x="2064" y="272"/>
                    </a:lnTo>
                    <a:lnTo>
                      <a:pt x="2083" y="269"/>
                    </a:lnTo>
                    <a:lnTo>
                      <a:pt x="2145" y="278"/>
                    </a:lnTo>
                    <a:lnTo>
                      <a:pt x="2127" y="269"/>
                    </a:lnTo>
                    <a:lnTo>
                      <a:pt x="2115" y="264"/>
                    </a:lnTo>
                    <a:lnTo>
                      <a:pt x="2110" y="255"/>
                    </a:lnTo>
                    <a:lnTo>
                      <a:pt x="2115" y="248"/>
                    </a:lnTo>
                    <a:lnTo>
                      <a:pt x="2137" y="242"/>
                    </a:lnTo>
                    <a:lnTo>
                      <a:pt x="2152" y="238"/>
                    </a:lnTo>
                    <a:lnTo>
                      <a:pt x="2170" y="232"/>
                    </a:lnTo>
                    <a:lnTo>
                      <a:pt x="2185" y="223"/>
                    </a:lnTo>
                    <a:lnTo>
                      <a:pt x="2209" y="212"/>
                    </a:lnTo>
                    <a:lnTo>
                      <a:pt x="2174" y="212"/>
                    </a:lnTo>
                    <a:lnTo>
                      <a:pt x="2151" y="211"/>
                    </a:lnTo>
                    <a:lnTo>
                      <a:pt x="2129" y="207"/>
                    </a:lnTo>
                    <a:lnTo>
                      <a:pt x="2110" y="205"/>
                    </a:lnTo>
                    <a:lnTo>
                      <a:pt x="2098" y="205"/>
                    </a:lnTo>
                    <a:lnTo>
                      <a:pt x="2087" y="207"/>
                    </a:lnTo>
                    <a:lnTo>
                      <a:pt x="2077" y="208"/>
                    </a:lnTo>
                    <a:lnTo>
                      <a:pt x="2063" y="214"/>
                    </a:lnTo>
                    <a:lnTo>
                      <a:pt x="2051" y="219"/>
                    </a:lnTo>
                    <a:lnTo>
                      <a:pt x="2069" y="224"/>
                    </a:lnTo>
                    <a:lnTo>
                      <a:pt x="2083" y="232"/>
                    </a:lnTo>
                    <a:lnTo>
                      <a:pt x="2092" y="241"/>
                    </a:lnTo>
                    <a:lnTo>
                      <a:pt x="2096" y="250"/>
                    </a:lnTo>
                    <a:lnTo>
                      <a:pt x="2092" y="259"/>
                    </a:lnTo>
                    <a:lnTo>
                      <a:pt x="2078" y="256"/>
                    </a:lnTo>
                    <a:lnTo>
                      <a:pt x="2068" y="253"/>
                    </a:lnTo>
                    <a:lnTo>
                      <a:pt x="2060" y="246"/>
                    </a:lnTo>
                    <a:lnTo>
                      <a:pt x="2046" y="238"/>
                    </a:lnTo>
                    <a:lnTo>
                      <a:pt x="2029" y="235"/>
                    </a:lnTo>
                    <a:lnTo>
                      <a:pt x="2014" y="232"/>
                    </a:lnTo>
                    <a:lnTo>
                      <a:pt x="1993" y="235"/>
                    </a:lnTo>
                    <a:lnTo>
                      <a:pt x="1979" y="233"/>
                    </a:lnTo>
                    <a:lnTo>
                      <a:pt x="1967" y="232"/>
                    </a:lnTo>
                    <a:lnTo>
                      <a:pt x="1953" y="228"/>
                    </a:lnTo>
                    <a:lnTo>
                      <a:pt x="1938" y="221"/>
                    </a:lnTo>
                    <a:lnTo>
                      <a:pt x="1925" y="214"/>
                    </a:lnTo>
                    <a:lnTo>
                      <a:pt x="1913" y="208"/>
                    </a:lnTo>
                    <a:lnTo>
                      <a:pt x="1901" y="208"/>
                    </a:lnTo>
                    <a:lnTo>
                      <a:pt x="1890" y="214"/>
                    </a:lnTo>
                    <a:lnTo>
                      <a:pt x="1876" y="219"/>
                    </a:lnTo>
                    <a:lnTo>
                      <a:pt x="1862" y="219"/>
                    </a:lnTo>
                    <a:lnTo>
                      <a:pt x="1844" y="219"/>
                    </a:lnTo>
                    <a:lnTo>
                      <a:pt x="1829" y="215"/>
                    </a:lnTo>
                    <a:lnTo>
                      <a:pt x="1814" y="212"/>
                    </a:lnTo>
                    <a:lnTo>
                      <a:pt x="1800" y="211"/>
                    </a:lnTo>
                    <a:lnTo>
                      <a:pt x="1788" y="212"/>
                    </a:lnTo>
                    <a:lnTo>
                      <a:pt x="1771" y="214"/>
                    </a:lnTo>
                    <a:lnTo>
                      <a:pt x="1757" y="216"/>
                    </a:lnTo>
                    <a:lnTo>
                      <a:pt x="1740" y="214"/>
                    </a:lnTo>
                    <a:lnTo>
                      <a:pt x="1720" y="212"/>
                    </a:lnTo>
                    <a:lnTo>
                      <a:pt x="1699" y="211"/>
                    </a:lnTo>
                    <a:lnTo>
                      <a:pt x="1677" y="208"/>
                    </a:lnTo>
                    <a:lnTo>
                      <a:pt x="1662" y="204"/>
                    </a:lnTo>
                    <a:lnTo>
                      <a:pt x="1647" y="198"/>
                    </a:lnTo>
                    <a:lnTo>
                      <a:pt x="1634" y="192"/>
                    </a:lnTo>
                    <a:lnTo>
                      <a:pt x="1623" y="189"/>
                    </a:lnTo>
                    <a:lnTo>
                      <a:pt x="1613" y="189"/>
                    </a:lnTo>
                    <a:lnTo>
                      <a:pt x="1602" y="190"/>
                    </a:lnTo>
                    <a:lnTo>
                      <a:pt x="1573" y="195"/>
                    </a:lnTo>
                    <a:lnTo>
                      <a:pt x="1605" y="198"/>
                    </a:lnTo>
                    <a:lnTo>
                      <a:pt x="1597" y="208"/>
                    </a:lnTo>
                    <a:lnTo>
                      <a:pt x="1586" y="220"/>
                    </a:lnTo>
                    <a:lnTo>
                      <a:pt x="1574" y="221"/>
                    </a:lnTo>
                    <a:lnTo>
                      <a:pt x="1421" y="196"/>
                    </a:lnTo>
                    <a:lnTo>
                      <a:pt x="1412" y="192"/>
                    </a:lnTo>
                    <a:lnTo>
                      <a:pt x="1440" y="181"/>
                    </a:lnTo>
                    <a:lnTo>
                      <a:pt x="1420" y="177"/>
                    </a:lnTo>
                    <a:lnTo>
                      <a:pt x="1408" y="176"/>
                    </a:lnTo>
                    <a:lnTo>
                      <a:pt x="1398" y="168"/>
                    </a:lnTo>
                    <a:lnTo>
                      <a:pt x="1386" y="163"/>
                    </a:lnTo>
                    <a:lnTo>
                      <a:pt x="1371" y="167"/>
                    </a:lnTo>
                    <a:lnTo>
                      <a:pt x="1356" y="169"/>
                    </a:lnTo>
                    <a:lnTo>
                      <a:pt x="1342" y="176"/>
                    </a:lnTo>
                    <a:lnTo>
                      <a:pt x="1329" y="168"/>
                    </a:lnTo>
                    <a:lnTo>
                      <a:pt x="1315" y="155"/>
                    </a:lnTo>
                    <a:lnTo>
                      <a:pt x="1302" y="146"/>
                    </a:lnTo>
                    <a:lnTo>
                      <a:pt x="1288" y="141"/>
                    </a:lnTo>
                    <a:lnTo>
                      <a:pt x="1273" y="136"/>
                    </a:lnTo>
                    <a:lnTo>
                      <a:pt x="1258" y="134"/>
                    </a:lnTo>
                    <a:lnTo>
                      <a:pt x="1234" y="136"/>
                    </a:lnTo>
                    <a:lnTo>
                      <a:pt x="1214" y="138"/>
                    </a:lnTo>
                    <a:lnTo>
                      <a:pt x="1195" y="142"/>
                    </a:lnTo>
                    <a:lnTo>
                      <a:pt x="1172" y="145"/>
                    </a:lnTo>
                    <a:lnTo>
                      <a:pt x="1149" y="150"/>
                    </a:lnTo>
                    <a:lnTo>
                      <a:pt x="1130" y="152"/>
                    </a:lnTo>
                    <a:lnTo>
                      <a:pt x="1114" y="160"/>
                    </a:lnTo>
                    <a:lnTo>
                      <a:pt x="1097" y="164"/>
                    </a:lnTo>
                    <a:lnTo>
                      <a:pt x="1081" y="164"/>
                    </a:lnTo>
                    <a:lnTo>
                      <a:pt x="1064" y="169"/>
                    </a:lnTo>
                    <a:lnTo>
                      <a:pt x="1046" y="173"/>
                    </a:lnTo>
                    <a:lnTo>
                      <a:pt x="1028" y="178"/>
                    </a:lnTo>
                    <a:lnTo>
                      <a:pt x="1009" y="178"/>
                    </a:lnTo>
                    <a:lnTo>
                      <a:pt x="991" y="178"/>
                    </a:lnTo>
                    <a:lnTo>
                      <a:pt x="977" y="177"/>
                    </a:lnTo>
                    <a:lnTo>
                      <a:pt x="965" y="181"/>
                    </a:lnTo>
                    <a:lnTo>
                      <a:pt x="947" y="187"/>
                    </a:lnTo>
                    <a:lnTo>
                      <a:pt x="929" y="187"/>
                    </a:lnTo>
                    <a:lnTo>
                      <a:pt x="907" y="187"/>
                    </a:lnTo>
                    <a:lnTo>
                      <a:pt x="889" y="187"/>
                    </a:lnTo>
                    <a:lnTo>
                      <a:pt x="866" y="187"/>
                    </a:lnTo>
                    <a:lnTo>
                      <a:pt x="823" y="195"/>
                    </a:lnTo>
                    <a:lnTo>
                      <a:pt x="814" y="190"/>
                    </a:lnTo>
                    <a:lnTo>
                      <a:pt x="805" y="182"/>
                    </a:lnTo>
                    <a:lnTo>
                      <a:pt x="792" y="178"/>
                    </a:lnTo>
                    <a:lnTo>
                      <a:pt x="781" y="177"/>
                    </a:lnTo>
                    <a:lnTo>
                      <a:pt x="764" y="178"/>
                    </a:lnTo>
                    <a:lnTo>
                      <a:pt x="746" y="182"/>
                    </a:lnTo>
                    <a:lnTo>
                      <a:pt x="716" y="186"/>
                    </a:lnTo>
                    <a:lnTo>
                      <a:pt x="703" y="180"/>
                    </a:lnTo>
                    <a:lnTo>
                      <a:pt x="694" y="173"/>
                    </a:lnTo>
                    <a:lnTo>
                      <a:pt x="684" y="171"/>
                    </a:lnTo>
                    <a:lnTo>
                      <a:pt x="670" y="169"/>
                    </a:lnTo>
                    <a:lnTo>
                      <a:pt x="659" y="164"/>
                    </a:lnTo>
                    <a:lnTo>
                      <a:pt x="654" y="155"/>
                    </a:lnTo>
                    <a:lnTo>
                      <a:pt x="645" y="142"/>
                    </a:lnTo>
                    <a:lnTo>
                      <a:pt x="634" y="137"/>
                    </a:lnTo>
                    <a:lnTo>
                      <a:pt x="621" y="134"/>
                    </a:lnTo>
                    <a:lnTo>
                      <a:pt x="608" y="134"/>
                    </a:lnTo>
                    <a:lnTo>
                      <a:pt x="602" y="141"/>
                    </a:lnTo>
                    <a:lnTo>
                      <a:pt x="594" y="155"/>
                    </a:lnTo>
                    <a:lnTo>
                      <a:pt x="585" y="152"/>
                    </a:lnTo>
                    <a:lnTo>
                      <a:pt x="575" y="151"/>
                    </a:lnTo>
                    <a:lnTo>
                      <a:pt x="562" y="152"/>
                    </a:lnTo>
                    <a:lnTo>
                      <a:pt x="550" y="159"/>
                    </a:lnTo>
                    <a:lnTo>
                      <a:pt x="535" y="163"/>
                    </a:lnTo>
                    <a:lnTo>
                      <a:pt x="517" y="163"/>
                    </a:lnTo>
                    <a:lnTo>
                      <a:pt x="531" y="150"/>
                    </a:lnTo>
                    <a:lnTo>
                      <a:pt x="537" y="141"/>
                    </a:lnTo>
                    <a:lnTo>
                      <a:pt x="524" y="143"/>
                    </a:lnTo>
                    <a:lnTo>
                      <a:pt x="500" y="150"/>
                    </a:lnTo>
                    <a:lnTo>
                      <a:pt x="479" y="147"/>
                    </a:lnTo>
                    <a:lnTo>
                      <a:pt x="478" y="141"/>
                    </a:lnTo>
                    <a:lnTo>
                      <a:pt x="474" y="133"/>
                    </a:lnTo>
                    <a:lnTo>
                      <a:pt x="470" y="127"/>
                    </a:lnTo>
                    <a:lnTo>
                      <a:pt x="458" y="122"/>
                    </a:lnTo>
                    <a:lnTo>
                      <a:pt x="446" y="122"/>
                    </a:lnTo>
                    <a:lnTo>
                      <a:pt x="430" y="124"/>
                    </a:lnTo>
                    <a:lnTo>
                      <a:pt x="415" y="127"/>
                    </a:lnTo>
                    <a:lnTo>
                      <a:pt x="400" y="122"/>
                    </a:lnTo>
                    <a:lnTo>
                      <a:pt x="382" y="114"/>
                    </a:lnTo>
                    <a:lnTo>
                      <a:pt x="371" y="105"/>
                    </a:lnTo>
                    <a:lnTo>
                      <a:pt x="384" y="87"/>
                    </a:lnTo>
                    <a:lnTo>
                      <a:pt x="396" y="80"/>
                    </a:lnTo>
                    <a:lnTo>
                      <a:pt x="410" y="73"/>
                    </a:lnTo>
                    <a:lnTo>
                      <a:pt x="419" y="68"/>
                    </a:lnTo>
                    <a:lnTo>
                      <a:pt x="427" y="59"/>
                    </a:lnTo>
                    <a:lnTo>
                      <a:pt x="432" y="50"/>
                    </a:lnTo>
                    <a:lnTo>
                      <a:pt x="434" y="41"/>
                    </a:lnTo>
                    <a:lnTo>
                      <a:pt x="438" y="31"/>
                    </a:lnTo>
                    <a:lnTo>
                      <a:pt x="414" y="0"/>
                    </a:lnTo>
                    <a:close/>
                  </a:path>
                </a:pathLst>
              </a:custGeom>
              <a:solidFill>
                <a:srgbClr val="0000C4"/>
              </a:solidFill>
              <a:ln w="9525">
                <a:noFill/>
                <a:round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</p:grpSp>
      </p:grpSp>
      <p:sp>
        <p:nvSpPr>
          <p:cNvPr id="702" name="AutoShape 108"/>
          <p:cNvSpPr>
            <a:spLocks noChangeArrowheads="1"/>
          </p:cNvSpPr>
          <p:nvPr/>
        </p:nvSpPr>
        <p:spPr bwMode="auto">
          <a:xfrm>
            <a:off x="2591134" y="940972"/>
            <a:ext cx="1420955" cy="278946"/>
          </a:xfrm>
          <a:prstGeom prst="wedgeRectCallout">
            <a:avLst>
              <a:gd name="adj1" fmla="val 115927"/>
              <a:gd name="adj2" fmla="val 23608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 smtClean="0"/>
              <a:t>Администрация МО</a:t>
            </a:r>
            <a:endParaRPr lang="ru-RU" i="1" dirty="0"/>
          </a:p>
        </p:txBody>
      </p:sp>
      <p:sp>
        <p:nvSpPr>
          <p:cNvPr id="26" name="Прямоугольник 25"/>
          <p:cNvSpPr/>
          <p:nvPr/>
        </p:nvSpPr>
        <p:spPr>
          <a:xfrm rot="1974679">
            <a:off x="4777737" y="1000850"/>
            <a:ext cx="308606" cy="159189"/>
          </a:xfrm>
          <a:prstGeom prst="rect">
            <a:avLst/>
          </a:prstGeom>
          <a:solidFill>
            <a:srgbClr val="00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5306" tIns="32653" rIns="65306" bIns="32653" rtlCol="0" anchor="ctr"/>
          <a:lstStyle/>
          <a:p>
            <a:pPr algn="ctr"/>
            <a:endParaRPr lang="ru-RU" dirty="0">
              <a:solidFill>
                <a:schemeClr val="tx1"/>
              </a:solidFill>
            </a:endParaRPr>
          </a:p>
        </p:txBody>
      </p:sp>
      <p:sp>
        <p:nvSpPr>
          <p:cNvPr id="662" name="Прямоугольник 661"/>
          <p:cNvSpPr/>
          <p:nvPr/>
        </p:nvSpPr>
        <p:spPr>
          <a:xfrm rot="2724950">
            <a:off x="5317017" y="2811442"/>
            <a:ext cx="308606" cy="159189"/>
          </a:xfrm>
          <a:prstGeom prst="rect">
            <a:avLst/>
          </a:prstGeom>
          <a:solidFill>
            <a:srgbClr val="00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5306" tIns="32653" rIns="65306" bIns="32653" rtlCol="0" anchor="ctr"/>
          <a:lstStyle/>
          <a:p>
            <a:pPr algn="ctr"/>
            <a:endParaRPr lang="ru-RU" dirty="0">
              <a:solidFill>
                <a:schemeClr val="tx1"/>
              </a:solidFill>
            </a:endParaRPr>
          </a:p>
        </p:txBody>
      </p:sp>
      <p:sp>
        <p:nvSpPr>
          <p:cNvPr id="665" name="AutoShape 108"/>
          <p:cNvSpPr>
            <a:spLocks noChangeArrowheads="1"/>
          </p:cNvSpPr>
          <p:nvPr/>
        </p:nvSpPr>
        <p:spPr bwMode="auto">
          <a:xfrm>
            <a:off x="3183274" y="2751563"/>
            <a:ext cx="1349947" cy="278946"/>
          </a:xfrm>
          <a:prstGeom prst="wedgeRectCallout">
            <a:avLst>
              <a:gd name="adj1" fmla="val 115927"/>
              <a:gd name="adj2" fmla="val 23608"/>
            </a:avLst>
          </a:prstGeom>
          <a:solidFill>
            <a:srgbClr val="FFCC99">
              <a:alpha val="50195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Администрация </a:t>
            </a:r>
            <a:r>
              <a:rPr lang="ru-RU" b="1" u="sng" dirty="0" smtClean="0"/>
              <a:t>ЦР</a:t>
            </a:r>
            <a:endParaRPr lang="ru-RU" i="1" dirty="0"/>
          </a:p>
        </p:txBody>
      </p:sp>
      <p:pic>
        <p:nvPicPr>
          <p:cNvPr id="30" name="Рисунок 29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5364344" y="3306329"/>
            <a:ext cx="408236" cy="284130"/>
          </a:xfrm>
          <a:prstGeom prst="rect">
            <a:avLst/>
          </a:prstGeom>
        </p:spPr>
      </p:pic>
      <p:sp>
        <p:nvSpPr>
          <p:cNvPr id="668" name="AutoShape 135"/>
          <p:cNvSpPr>
            <a:spLocks noChangeArrowheads="1"/>
          </p:cNvSpPr>
          <p:nvPr/>
        </p:nvSpPr>
        <p:spPr bwMode="auto">
          <a:xfrm>
            <a:off x="4141947" y="3931763"/>
            <a:ext cx="1740509" cy="252299"/>
          </a:xfrm>
          <a:prstGeom prst="wedgeRectCallout">
            <a:avLst>
              <a:gd name="adj1" fmla="val 38545"/>
              <a:gd name="adj2" fmla="val -194502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Дом престарелых </a:t>
            </a:r>
          </a:p>
        </p:txBody>
      </p:sp>
      <p:grpSp>
        <p:nvGrpSpPr>
          <p:cNvPr id="673" name="Группа 672"/>
          <p:cNvGrpSpPr>
            <a:grpSpLocks/>
          </p:cNvGrpSpPr>
          <p:nvPr/>
        </p:nvGrpSpPr>
        <p:grpSpPr bwMode="auto">
          <a:xfrm>
            <a:off x="5126065" y="3528103"/>
            <a:ext cx="581706" cy="291194"/>
            <a:chOff x="3857623" y="5286406"/>
            <a:chExt cx="582840" cy="291195"/>
          </a:xfrm>
        </p:grpSpPr>
        <p:grpSp>
          <p:nvGrpSpPr>
            <p:cNvPr id="674" name="Group 53"/>
            <p:cNvGrpSpPr>
              <a:grpSpLocks/>
            </p:cNvGrpSpPr>
            <p:nvPr/>
          </p:nvGrpSpPr>
          <p:grpSpPr bwMode="auto">
            <a:xfrm>
              <a:off x="3857623" y="5286406"/>
              <a:ext cx="582840" cy="281215"/>
              <a:chOff x="2290" y="4020"/>
              <a:chExt cx="768" cy="218"/>
            </a:xfrm>
          </p:grpSpPr>
          <p:sp>
            <p:nvSpPr>
              <p:cNvPr id="704" name="Rectangle 54"/>
              <p:cNvSpPr>
                <a:spLocks noChangeArrowheads="1"/>
              </p:cNvSpPr>
              <p:nvPr/>
            </p:nvSpPr>
            <p:spPr bwMode="auto">
              <a:xfrm>
                <a:off x="2653" y="4039"/>
                <a:ext cx="405" cy="199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24844" tIns="24844" rIns="24844" bIns="24844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 algn="ctr" defTabSz="1276650"/>
                <a:r>
                  <a:rPr lang="ru-RU" sz="800" b="1" u="sng" dirty="0"/>
                  <a:t>№1</a:t>
                </a:r>
              </a:p>
              <a:p>
                <a:pPr algn="ctr" defTabSz="1276650"/>
                <a:r>
                  <a:rPr lang="ru-RU" sz="800" b="1" dirty="0"/>
                  <a:t> 583</a:t>
                </a:r>
                <a:endParaRPr lang="ru-RU" sz="2500" b="1" dirty="0"/>
              </a:p>
            </p:txBody>
          </p:sp>
          <p:grpSp>
            <p:nvGrpSpPr>
              <p:cNvPr id="705" name="Group 56"/>
              <p:cNvGrpSpPr>
                <a:grpSpLocks/>
              </p:cNvGrpSpPr>
              <p:nvPr/>
            </p:nvGrpSpPr>
            <p:grpSpPr bwMode="auto">
              <a:xfrm>
                <a:off x="2290" y="4020"/>
                <a:ext cx="361" cy="211"/>
                <a:chOff x="0" y="1"/>
                <a:chExt cx="20000" cy="19999"/>
              </a:xfrm>
            </p:grpSpPr>
            <p:sp>
              <p:nvSpPr>
                <p:cNvPr id="706" name="Rectangle 57"/>
                <p:cNvSpPr>
                  <a:spLocks noChangeArrowheads="1"/>
                </p:cNvSpPr>
                <p:nvPr/>
              </p:nvSpPr>
              <p:spPr bwMode="auto">
                <a:xfrm>
                  <a:off x="0" y="7756"/>
                  <a:ext cx="20000" cy="12244"/>
                </a:xfrm>
                <a:prstGeom prst="rect">
                  <a:avLst/>
                </a:prstGeom>
                <a:noFill/>
                <a:ln w="25400">
                  <a:solidFill>
                    <a:srgbClr val="FF0000"/>
                  </a:solidFill>
                  <a:miter lim="800000"/>
                  <a:headEnd/>
                  <a:tailEnd/>
                </a:ln>
              </p:spPr>
              <p:txBody>
                <a:bodyPr lIns="178834" tIns="89416" rIns="178834" bIns="89416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6650"/>
                  <a:endParaRPr lang="ru-RU" sz="2500">
                    <a:latin typeface="Calibri" pitchFamily="34" charset="0"/>
                  </a:endParaRPr>
                </a:p>
              </p:txBody>
            </p:sp>
            <p:sp>
              <p:nvSpPr>
                <p:cNvPr id="707" name="Line 58"/>
                <p:cNvSpPr>
                  <a:spLocks noChangeShapeType="1"/>
                </p:cNvSpPr>
                <p:nvPr/>
              </p:nvSpPr>
              <p:spPr bwMode="auto">
                <a:xfrm flipV="1">
                  <a:off x="161" y="1"/>
                  <a:ext cx="10170" cy="7779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  <p:sp>
              <p:nvSpPr>
                <p:cNvPr id="708" name="Line 59"/>
                <p:cNvSpPr>
                  <a:spLocks noChangeShapeType="1"/>
                </p:cNvSpPr>
                <p:nvPr/>
              </p:nvSpPr>
              <p:spPr bwMode="auto">
                <a:xfrm>
                  <a:off x="10475" y="1"/>
                  <a:ext cx="9364" cy="7309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  <p:grpSp>
              <p:nvGrpSpPr>
                <p:cNvPr id="709" name="Group 60"/>
                <p:cNvGrpSpPr>
                  <a:grpSpLocks/>
                </p:cNvGrpSpPr>
                <p:nvPr/>
              </p:nvGrpSpPr>
              <p:grpSpPr bwMode="auto">
                <a:xfrm>
                  <a:off x="8652" y="3009"/>
                  <a:ext cx="3119" cy="3408"/>
                  <a:chOff x="-2659" y="0"/>
                  <a:chExt cx="26710" cy="20000"/>
                </a:xfrm>
              </p:grpSpPr>
              <p:sp>
                <p:nvSpPr>
                  <p:cNvPr id="710" name="Line 61"/>
                  <p:cNvSpPr>
                    <a:spLocks noChangeShapeType="1"/>
                  </p:cNvSpPr>
                  <p:nvPr/>
                </p:nvSpPr>
                <p:spPr bwMode="auto">
                  <a:xfrm>
                    <a:off x="9649" y="0"/>
                    <a:ext cx="137" cy="20000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endParaRPr lang="ru-RU"/>
                  </a:p>
                </p:txBody>
              </p:sp>
              <p:sp>
                <p:nvSpPr>
                  <p:cNvPr id="711" name="Line 62"/>
                  <p:cNvSpPr>
                    <a:spLocks noChangeShapeType="1"/>
                  </p:cNvSpPr>
                  <p:nvPr/>
                </p:nvSpPr>
                <p:spPr bwMode="auto">
                  <a:xfrm>
                    <a:off x="-2659" y="11007"/>
                    <a:ext cx="26710" cy="140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endParaRPr lang="ru-RU"/>
                  </a:p>
                </p:txBody>
              </p:sp>
            </p:grpSp>
          </p:grpSp>
        </p:grpSp>
        <p:sp>
          <p:nvSpPr>
            <p:cNvPr id="703" name="Rectangle 54"/>
            <p:cNvSpPr>
              <a:spLocks noChangeArrowheads="1"/>
            </p:cNvSpPr>
            <p:nvPr/>
          </p:nvSpPr>
          <p:spPr bwMode="auto">
            <a:xfrm>
              <a:off x="3907847" y="5404316"/>
              <a:ext cx="183580" cy="173285"/>
            </a:xfrm>
            <a:prstGeom prst="rect">
              <a:avLst/>
            </a:prstGeom>
            <a:solidFill>
              <a:schemeClr val="bg1">
                <a:alpha val="65881"/>
              </a:schemeClr>
            </a:solidFill>
            <a:ln w="9525">
              <a:noFill/>
              <a:miter lim="800000"/>
              <a:headEnd/>
              <a:tailEnd/>
            </a:ln>
          </p:spPr>
          <p:txBody>
            <a:bodyPr wrap="none" lIns="24844" tIns="24844" rIns="24844" bIns="24844">
              <a:spAutoFit/>
            </a:bodyPr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1276650"/>
              <a:r>
                <a:rPr lang="ru-RU" sz="800" b="1"/>
                <a:t>ГБ</a:t>
              </a:r>
              <a:endParaRPr lang="ru-RU" sz="2500" b="1"/>
            </a:p>
          </p:txBody>
        </p:sp>
      </p:grpSp>
      <p:grpSp>
        <p:nvGrpSpPr>
          <p:cNvPr id="712" name="Группа 711"/>
          <p:cNvGrpSpPr>
            <a:grpSpLocks/>
          </p:cNvGrpSpPr>
          <p:nvPr/>
        </p:nvGrpSpPr>
        <p:grpSpPr bwMode="auto">
          <a:xfrm>
            <a:off x="7302861" y="4928556"/>
            <a:ext cx="581706" cy="291194"/>
            <a:chOff x="3857623" y="5286406"/>
            <a:chExt cx="582840" cy="291195"/>
          </a:xfrm>
        </p:grpSpPr>
        <p:grpSp>
          <p:nvGrpSpPr>
            <p:cNvPr id="713" name="Group 53"/>
            <p:cNvGrpSpPr>
              <a:grpSpLocks/>
            </p:cNvGrpSpPr>
            <p:nvPr/>
          </p:nvGrpSpPr>
          <p:grpSpPr bwMode="auto">
            <a:xfrm>
              <a:off x="3857623" y="5286406"/>
              <a:ext cx="582840" cy="281215"/>
              <a:chOff x="2290" y="4020"/>
              <a:chExt cx="768" cy="218"/>
            </a:xfrm>
          </p:grpSpPr>
          <p:sp>
            <p:nvSpPr>
              <p:cNvPr id="715" name="Rectangle 54"/>
              <p:cNvSpPr>
                <a:spLocks noChangeArrowheads="1"/>
              </p:cNvSpPr>
              <p:nvPr/>
            </p:nvSpPr>
            <p:spPr bwMode="auto">
              <a:xfrm>
                <a:off x="2653" y="4039"/>
                <a:ext cx="405" cy="199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24844" tIns="24844" rIns="24844" bIns="24844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 algn="ctr" defTabSz="1276650"/>
                <a:r>
                  <a:rPr lang="ru-RU" sz="800" b="1" u="sng"/>
                  <a:t>№</a:t>
                </a:r>
                <a:r>
                  <a:rPr lang="en-US" sz="800" b="1" u="sng"/>
                  <a:t>3</a:t>
                </a:r>
                <a:endParaRPr lang="ru-RU" sz="800" b="1" u="sng"/>
              </a:p>
              <a:p>
                <a:pPr algn="ctr" defTabSz="1276650"/>
                <a:r>
                  <a:rPr lang="ru-RU" sz="800" b="1"/>
                  <a:t> 1</a:t>
                </a:r>
                <a:r>
                  <a:rPr lang="en-US" sz="800" b="1"/>
                  <a:t>2</a:t>
                </a:r>
                <a:r>
                  <a:rPr lang="ru-RU" sz="800" b="1"/>
                  <a:t>5</a:t>
                </a:r>
                <a:endParaRPr lang="ru-RU" sz="2500" b="1"/>
              </a:p>
            </p:txBody>
          </p:sp>
          <p:grpSp>
            <p:nvGrpSpPr>
              <p:cNvPr id="716" name="Group 56"/>
              <p:cNvGrpSpPr>
                <a:grpSpLocks/>
              </p:cNvGrpSpPr>
              <p:nvPr/>
            </p:nvGrpSpPr>
            <p:grpSpPr bwMode="auto">
              <a:xfrm>
                <a:off x="2290" y="4020"/>
                <a:ext cx="361" cy="211"/>
                <a:chOff x="0" y="1"/>
                <a:chExt cx="20000" cy="19999"/>
              </a:xfrm>
            </p:grpSpPr>
            <p:sp>
              <p:nvSpPr>
                <p:cNvPr id="717" name="Rectangle 57"/>
                <p:cNvSpPr>
                  <a:spLocks noChangeArrowheads="1"/>
                </p:cNvSpPr>
                <p:nvPr/>
              </p:nvSpPr>
              <p:spPr bwMode="auto">
                <a:xfrm>
                  <a:off x="0" y="7756"/>
                  <a:ext cx="20000" cy="12244"/>
                </a:xfrm>
                <a:prstGeom prst="rect">
                  <a:avLst/>
                </a:prstGeom>
                <a:noFill/>
                <a:ln w="25400">
                  <a:solidFill>
                    <a:srgbClr val="FF0000"/>
                  </a:solidFill>
                  <a:miter lim="800000"/>
                  <a:headEnd/>
                  <a:tailEnd/>
                </a:ln>
              </p:spPr>
              <p:txBody>
                <a:bodyPr lIns="178834" tIns="89416" rIns="178834" bIns="89416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6650"/>
                  <a:endParaRPr lang="ru-RU" sz="2500">
                    <a:latin typeface="Calibri" pitchFamily="34" charset="0"/>
                  </a:endParaRPr>
                </a:p>
              </p:txBody>
            </p:sp>
            <p:sp>
              <p:nvSpPr>
                <p:cNvPr id="718" name="Line 58"/>
                <p:cNvSpPr>
                  <a:spLocks noChangeShapeType="1"/>
                </p:cNvSpPr>
                <p:nvPr/>
              </p:nvSpPr>
              <p:spPr bwMode="auto">
                <a:xfrm flipV="1">
                  <a:off x="161" y="1"/>
                  <a:ext cx="10170" cy="7779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  <p:sp>
              <p:nvSpPr>
                <p:cNvPr id="719" name="Line 59"/>
                <p:cNvSpPr>
                  <a:spLocks noChangeShapeType="1"/>
                </p:cNvSpPr>
                <p:nvPr/>
              </p:nvSpPr>
              <p:spPr bwMode="auto">
                <a:xfrm>
                  <a:off x="10475" y="1"/>
                  <a:ext cx="9364" cy="7309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  <p:grpSp>
              <p:nvGrpSpPr>
                <p:cNvPr id="720" name="Group 60"/>
                <p:cNvGrpSpPr>
                  <a:grpSpLocks/>
                </p:cNvGrpSpPr>
                <p:nvPr/>
              </p:nvGrpSpPr>
              <p:grpSpPr bwMode="auto">
                <a:xfrm>
                  <a:off x="8652" y="3009"/>
                  <a:ext cx="3119" cy="3408"/>
                  <a:chOff x="-2659" y="0"/>
                  <a:chExt cx="26710" cy="20000"/>
                </a:xfrm>
              </p:grpSpPr>
              <p:sp>
                <p:nvSpPr>
                  <p:cNvPr id="721" name="Line 61"/>
                  <p:cNvSpPr>
                    <a:spLocks noChangeShapeType="1"/>
                  </p:cNvSpPr>
                  <p:nvPr/>
                </p:nvSpPr>
                <p:spPr bwMode="auto">
                  <a:xfrm>
                    <a:off x="9649" y="0"/>
                    <a:ext cx="137" cy="20000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endParaRPr lang="ru-RU"/>
                  </a:p>
                </p:txBody>
              </p:sp>
              <p:sp>
                <p:nvSpPr>
                  <p:cNvPr id="722" name="Line 62"/>
                  <p:cNvSpPr>
                    <a:spLocks noChangeShapeType="1"/>
                  </p:cNvSpPr>
                  <p:nvPr/>
                </p:nvSpPr>
                <p:spPr bwMode="auto">
                  <a:xfrm>
                    <a:off x="-2659" y="11007"/>
                    <a:ext cx="26710" cy="140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endParaRPr lang="ru-RU"/>
                  </a:p>
                </p:txBody>
              </p:sp>
            </p:grpSp>
          </p:grpSp>
        </p:grpSp>
        <p:sp>
          <p:nvSpPr>
            <p:cNvPr id="714" name="Rectangle 54"/>
            <p:cNvSpPr>
              <a:spLocks noChangeArrowheads="1"/>
            </p:cNvSpPr>
            <p:nvPr/>
          </p:nvSpPr>
          <p:spPr bwMode="auto">
            <a:xfrm>
              <a:off x="3907847" y="5404316"/>
              <a:ext cx="183580" cy="173285"/>
            </a:xfrm>
            <a:prstGeom prst="rect">
              <a:avLst/>
            </a:prstGeom>
            <a:solidFill>
              <a:schemeClr val="bg1">
                <a:alpha val="65881"/>
              </a:schemeClr>
            </a:solidFill>
            <a:ln w="9525">
              <a:noFill/>
              <a:miter lim="800000"/>
              <a:headEnd/>
              <a:tailEnd/>
            </a:ln>
          </p:spPr>
          <p:txBody>
            <a:bodyPr wrap="none" lIns="24844" tIns="24844" rIns="24844" bIns="24844">
              <a:spAutoFit/>
            </a:bodyPr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1276650"/>
              <a:r>
                <a:rPr lang="ru-RU" sz="800" b="1" dirty="0"/>
                <a:t>ГБ</a:t>
              </a:r>
              <a:endParaRPr lang="ru-RU" sz="2500" b="1" dirty="0"/>
            </a:p>
          </p:txBody>
        </p:sp>
      </p:grpSp>
      <p:graphicFrame>
        <p:nvGraphicFramePr>
          <p:cNvPr id="723" name="Object 9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2095062296"/>
              </p:ext>
            </p:extLst>
          </p:nvPr>
        </p:nvGraphicFramePr>
        <p:xfrm>
          <a:off x="7181826" y="1439890"/>
          <a:ext cx="238223" cy="33633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9724" name="Clip" r:id="rId7" imgW="527995" imgH="703385" progId="">
                  <p:embed/>
                </p:oleObj>
              </mc:Choice>
              <mc:Fallback>
                <p:oleObj name="Clip" r:id="rId7" imgW="527995" imgH="703385" progId="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181826" y="1439890"/>
                        <a:ext cx="238223" cy="336333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724" name="Group 487"/>
          <p:cNvGrpSpPr>
            <a:grpSpLocks/>
          </p:cNvGrpSpPr>
          <p:nvPr/>
        </p:nvGrpSpPr>
        <p:grpSpPr bwMode="auto">
          <a:xfrm flipH="1">
            <a:off x="7205907" y="2770688"/>
            <a:ext cx="477384" cy="271009"/>
            <a:chOff x="8573" y="1780"/>
            <a:chExt cx="544" cy="259"/>
          </a:xfrm>
        </p:grpSpPr>
        <p:sp>
          <p:nvSpPr>
            <p:cNvPr id="725" name="Rectangle 488"/>
            <p:cNvSpPr>
              <a:spLocks noChangeArrowheads="1"/>
            </p:cNvSpPr>
            <p:nvPr/>
          </p:nvSpPr>
          <p:spPr bwMode="auto">
            <a:xfrm>
              <a:off x="8781" y="1968"/>
              <a:ext cx="68" cy="1"/>
            </a:xfrm>
            <a:prstGeom prst="rect">
              <a:avLst/>
            </a:prstGeom>
            <a:solidFill>
              <a:srgbClr val="C6E7E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26" name="Rectangle 489"/>
            <p:cNvSpPr>
              <a:spLocks noChangeArrowheads="1"/>
            </p:cNvSpPr>
            <p:nvPr/>
          </p:nvSpPr>
          <p:spPr bwMode="auto">
            <a:xfrm>
              <a:off x="8781" y="1968"/>
              <a:ext cx="67" cy="1"/>
            </a:xfrm>
            <a:prstGeom prst="rect">
              <a:avLst/>
            </a:prstGeom>
            <a:solidFill>
              <a:srgbClr val="C6E7E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27" name="Rectangle 490"/>
            <p:cNvSpPr>
              <a:spLocks noChangeArrowheads="1"/>
            </p:cNvSpPr>
            <p:nvPr/>
          </p:nvSpPr>
          <p:spPr bwMode="auto">
            <a:xfrm>
              <a:off x="8780" y="1968"/>
              <a:ext cx="68" cy="1"/>
            </a:xfrm>
            <a:prstGeom prst="rect">
              <a:avLst/>
            </a:prstGeom>
            <a:solidFill>
              <a:srgbClr val="C6E7E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28" name="Rectangle 491"/>
            <p:cNvSpPr>
              <a:spLocks noChangeArrowheads="1"/>
            </p:cNvSpPr>
            <p:nvPr/>
          </p:nvSpPr>
          <p:spPr bwMode="auto">
            <a:xfrm>
              <a:off x="8780" y="1968"/>
              <a:ext cx="68" cy="1"/>
            </a:xfrm>
            <a:prstGeom prst="rect">
              <a:avLst/>
            </a:prstGeom>
            <a:solidFill>
              <a:srgbClr val="C6E7E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29" name="Rectangle 492"/>
            <p:cNvSpPr>
              <a:spLocks noChangeArrowheads="1"/>
            </p:cNvSpPr>
            <p:nvPr/>
          </p:nvSpPr>
          <p:spPr bwMode="auto">
            <a:xfrm>
              <a:off x="8768" y="1971"/>
              <a:ext cx="69" cy="1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30" name="Rectangle 493"/>
            <p:cNvSpPr>
              <a:spLocks noChangeArrowheads="1"/>
            </p:cNvSpPr>
            <p:nvPr/>
          </p:nvSpPr>
          <p:spPr bwMode="auto">
            <a:xfrm>
              <a:off x="8768" y="1971"/>
              <a:ext cx="69" cy="1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31" name="Rectangle 494"/>
            <p:cNvSpPr>
              <a:spLocks noChangeArrowheads="1"/>
            </p:cNvSpPr>
            <p:nvPr/>
          </p:nvSpPr>
          <p:spPr bwMode="auto">
            <a:xfrm>
              <a:off x="8767" y="1971"/>
              <a:ext cx="69" cy="1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32" name="Rectangle 495"/>
            <p:cNvSpPr>
              <a:spLocks noChangeArrowheads="1"/>
            </p:cNvSpPr>
            <p:nvPr/>
          </p:nvSpPr>
          <p:spPr bwMode="auto">
            <a:xfrm>
              <a:off x="8767" y="1971"/>
              <a:ext cx="69" cy="1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33" name="Rectangle 496"/>
            <p:cNvSpPr>
              <a:spLocks noChangeArrowheads="1"/>
            </p:cNvSpPr>
            <p:nvPr/>
          </p:nvSpPr>
          <p:spPr bwMode="auto">
            <a:xfrm>
              <a:off x="8754" y="1975"/>
              <a:ext cx="72" cy="0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34" name="Rectangle 497"/>
            <p:cNvSpPr>
              <a:spLocks noChangeArrowheads="1"/>
            </p:cNvSpPr>
            <p:nvPr/>
          </p:nvSpPr>
          <p:spPr bwMode="auto">
            <a:xfrm>
              <a:off x="8754" y="1975"/>
              <a:ext cx="71" cy="0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35" name="Rectangle 498"/>
            <p:cNvSpPr>
              <a:spLocks noChangeArrowheads="1"/>
            </p:cNvSpPr>
            <p:nvPr/>
          </p:nvSpPr>
          <p:spPr bwMode="auto">
            <a:xfrm>
              <a:off x="8753" y="1975"/>
              <a:ext cx="72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36" name="Rectangle 499"/>
            <p:cNvSpPr>
              <a:spLocks noChangeArrowheads="1"/>
            </p:cNvSpPr>
            <p:nvPr/>
          </p:nvSpPr>
          <p:spPr bwMode="auto">
            <a:xfrm>
              <a:off x="8753" y="1975"/>
              <a:ext cx="72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37" name="Rectangle 500"/>
            <p:cNvSpPr>
              <a:spLocks noChangeArrowheads="1"/>
            </p:cNvSpPr>
            <p:nvPr/>
          </p:nvSpPr>
          <p:spPr bwMode="auto">
            <a:xfrm>
              <a:off x="8752" y="1975"/>
              <a:ext cx="72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38" name="Rectangle 501"/>
            <p:cNvSpPr>
              <a:spLocks noChangeArrowheads="1"/>
            </p:cNvSpPr>
            <p:nvPr/>
          </p:nvSpPr>
          <p:spPr bwMode="auto">
            <a:xfrm>
              <a:off x="8737" y="1979"/>
              <a:ext cx="76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39" name="Rectangle 502"/>
            <p:cNvSpPr>
              <a:spLocks noChangeArrowheads="1"/>
            </p:cNvSpPr>
            <p:nvPr/>
          </p:nvSpPr>
          <p:spPr bwMode="auto">
            <a:xfrm>
              <a:off x="8737" y="1979"/>
              <a:ext cx="76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40" name="Rectangle 503"/>
            <p:cNvSpPr>
              <a:spLocks noChangeArrowheads="1"/>
            </p:cNvSpPr>
            <p:nvPr/>
          </p:nvSpPr>
          <p:spPr bwMode="auto">
            <a:xfrm>
              <a:off x="8736" y="1979"/>
              <a:ext cx="77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41" name="Rectangle 504"/>
            <p:cNvSpPr>
              <a:spLocks noChangeArrowheads="1"/>
            </p:cNvSpPr>
            <p:nvPr/>
          </p:nvSpPr>
          <p:spPr bwMode="auto">
            <a:xfrm>
              <a:off x="8736" y="1979"/>
              <a:ext cx="76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42" name="Rectangle 505"/>
            <p:cNvSpPr>
              <a:spLocks noChangeArrowheads="1"/>
            </p:cNvSpPr>
            <p:nvPr/>
          </p:nvSpPr>
          <p:spPr bwMode="auto">
            <a:xfrm>
              <a:off x="8646" y="1982"/>
              <a:ext cx="7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43" name="Rectangle 506"/>
            <p:cNvSpPr>
              <a:spLocks noChangeArrowheads="1"/>
            </p:cNvSpPr>
            <p:nvPr/>
          </p:nvSpPr>
          <p:spPr bwMode="auto">
            <a:xfrm>
              <a:off x="8722" y="1982"/>
              <a:ext cx="80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44" name="Rectangle 507"/>
            <p:cNvSpPr>
              <a:spLocks noChangeArrowheads="1"/>
            </p:cNvSpPr>
            <p:nvPr/>
          </p:nvSpPr>
          <p:spPr bwMode="auto">
            <a:xfrm>
              <a:off x="8646" y="1982"/>
              <a:ext cx="7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45" name="Rectangle 508"/>
            <p:cNvSpPr>
              <a:spLocks noChangeArrowheads="1"/>
            </p:cNvSpPr>
            <p:nvPr/>
          </p:nvSpPr>
          <p:spPr bwMode="auto">
            <a:xfrm>
              <a:off x="8721" y="1982"/>
              <a:ext cx="81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46" name="Rectangle 509"/>
            <p:cNvSpPr>
              <a:spLocks noChangeArrowheads="1"/>
            </p:cNvSpPr>
            <p:nvPr/>
          </p:nvSpPr>
          <p:spPr bwMode="auto">
            <a:xfrm>
              <a:off x="8646" y="1982"/>
              <a:ext cx="8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47" name="Rectangle 510"/>
            <p:cNvSpPr>
              <a:spLocks noChangeArrowheads="1"/>
            </p:cNvSpPr>
            <p:nvPr/>
          </p:nvSpPr>
          <p:spPr bwMode="auto">
            <a:xfrm>
              <a:off x="8720" y="1982"/>
              <a:ext cx="81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48" name="Rectangle 511"/>
            <p:cNvSpPr>
              <a:spLocks noChangeArrowheads="1"/>
            </p:cNvSpPr>
            <p:nvPr/>
          </p:nvSpPr>
          <p:spPr bwMode="auto">
            <a:xfrm>
              <a:off x="8646" y="1982"/>
              <a:ext cx="8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49" name="Rectangle 512"/>
            <p:cNvSpPr>
              <a:spLocks noChangeArrowheads="1"/>
            </p:cNvSpPr>
            <p:nvPr/>
          </p:nvSpPr>
          <p:spPr bwMode="auto">
            <a:xfrm>
              <a:off x="8720" y="1982"/>
              <a:ext cx="81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50" name="Rectangle 513"/>
            <p:cNvSpPr>
              <a:spLocks noChangeArrowheads="1"/>
            </p:cNvSpPr>
            <p:nvPr/>
          </p:nvSpPr>
          <p:spPr bwMode="auto">
            <a:xfrm>
              <a:off x="8988" y="1905"/>
              <a:ext cx="32" cy="1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51" name="Rectangle 514"/>
            <p:cNvSpPr>
              <a:spLocks noChangeArrowheads="1"/>
            </p:cNvSpPr>
            <p:nvPr/>
          </p:nvSpPr>
          <p:spPr bwMode="auto">
            <a:xfrm>
              <a:off x="8987" y="1905"/>
              <a:ext cx="33" cy="1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52" name="Rectangle 515"/>
            <p:cNvSpPr>
              <a:spLocks noChangeArrowheads="1"/>
            </p:cNvSpPr>
            <p:nvPr/>
          </p:nvSpPr>
          <p:spPr bwMode="auto">
            <a:xfrm>
              <a:off x="8986" y="1905"/>
              <a:ext cx="34" cy="1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53" name="Rectangle 516"/>
            <p:cNvSpPr>
              <a:spLocks noChangeArrowheads="1"/>
            </p:cNvSpPr>
            <p:nvPr/>
          </p:nvSpPr>
          <p:spPr bwMode="auto">
            <a:xfrm>
              <a:off x="8985" y="1905"/>
              <a:ext cx="35" cy="1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54" name="Rectangle 517"/>
            <p:cNvSpPr>
              <a:spLocks noChangeArrowheads="1"/>
            </p:cNvSpPr>
            <p:nvPr/>
          </p:nvSpPr>
          <p:spPr bwMode="auto">
            <a:xfrm>
              <a:off x="8965" y="1909"/>
              <a:ext cx="55" cy="0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55" name="Rectangle 518"/>
            <p:cNvSpPr>
              <a:spLocks noChangeArrowheads="1"/>
            </p:cNvSpPr>
            <p:nvPr/>
          </p:nvSpPr>
          <p:spPr bwMode="auto">
            <a:xfrm>
              <a:off x="8964" y="1909"/>
              <a:ext cx="56" cy="0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56" name="Rectangle 519"/>
            <p:cNvSpPr>
              <a:spLocks noChangeArrowheads="1"/>
            </p:cNvSpPr>
            <p:nvPr/>
          </p:nvSpPr>
          <p:spPr bwMode="auto">
            <a:xfrm>
              <a:off x="8963" y="1909"/>
              <a:ext cx="57" cy="0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57" name="Rectangle 520"/>
            <p:cNvSpPr>
              <a:spLocks noChangeArrowheads="1"/>
            </p:cNvSpPr>
            <p:nvPr/>
          </p:nvSpPr>
          <p:spPr bwMode="auto">
            <a:xfrm>
              <a:off x="8963" y="1909"/>
              <a:ext cx="57" cy="0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58" name="Rectangle 521"/>
            <p:cNvSpPr>
              <a:spLocks noChangeArrowheads="1"/>
            </p:cNvSpPr>
            <p:nvPr/>
          </p:nvSpPr>
          <p:spPr bwMode="auto">
            <a:xfrm>
              <a:off x="8962" y="1909"/>
              <a:ext cx="58" cy="0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59" name="Rectangle 522"/>
            <p:cNvSpPr>
              <a:spLocks noChangeArrowheads="1"/>
            </p:cNvSpPr>
            <p:nvPr/>
          </p:nvSpPr>
          <p:spPr bwMode="auto">
            <a:xfrm>
              <a:off x="8943" y="1912"/>
              <a:ext cx="77" cy="0"/>
            </a:xfrm>
            <a:prstGeom prst="rect">
              <a:avLst/>
            </a:prstGeom>
            <a:solidFill>
              <a:srgbClr val="C5E3E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60" name="Rectangle 523"/>
            <p:cNvSpPr>
              <a:spLocks noChangeArrowheads="1"/>
            </p:cNvSpPr>
            <p:nvPr/>
          </p:nvSpPr>
          <p:spPr bwMode="auto">
            <a:xfrm>
              <a:off x="8943" y="1912"/>
              <a:ext cx="77" cy="0"/>
            </a:xfrm>
            <a:prstGeom prst="rect">
              <a:avLst/>
            </a:prstGeom>
            <a:solidFill>
              <a:srgbClr val="C5E3E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61" name="Rectangle 524"/>
            <p:cNvSpPr>
              <a:spLocks noChangeArrowheads="1"/>
            </p:cNvSpPr>
            <p:nvPr/>
          </p:nvSpPr>
          <p:spPr bwMode="auto">
            <a:xfrm>
              <a:off x="8943" y="1912"/>
              <a:ext cx="77" cy="0"/>
            </a:xfrm>
            <a:prstGeom prst="rect">
              <a:avLst/>
            </a:prstGeom>
            <a:solidFill>
              <a:srgbClr val="C5E3E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62" name="Rectangle 525"/>
            <p:cNvSpPr>
              <a:spLocks noChangeArrowheads="1"/>
            </p:cNvSpPr>
            <p:nvPr/>
          </p:nvSpPr>
          <p:spPr bwMode="auto">
            <a:xfrm>
              <a:off x="8942" y="1912"/>
              <a:ext cx="78" cy="0"/>
            </a:xfrm>
            <a:prstGeom prst="rect">
              <a:avLst/>
            </a:prstGeom>
            <a:solidFill>
              <a:srgbClr val="C5E3E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63" name="Rectangle 526"/>
            <p:cNvSpPr>
              <a:spLocks noChangeArrowheads="1"/>
            </p:cNvSpPr>
            <p:nvPr/>
          </p:nvSpPr>
          <p:spPr bwMode="auto">
            <a:xfrm>
              <a:off x="8941" y="1912"/>
              <a:ext cx="79" cy="0"/>
            </a:xfrm>
            <a:prstGeom prst="rect">
              <a:avLst/>
            </a:prstGeom>
            <a:solidFill>
              <a:srgbClr val="C5E3E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64" name="Rectangle 527"/>
            <p:cNvSpPr>
              <a:spLocks noChangeArrowheads="1"/>
            </p:cNvSpPr>
            <p:nvPr/>
          </p:nvSpPr>
          <p:spPr bwMode="auto">
            <a:xfrm>
              <a:off x="8921" y="1916"/>
              <a:ext cx="99" cy="0"/>
            </a:xfrm>
            <a:prstGeom prst="rect">
              <a:avLst/>
            </a:prstGeom>
            <a:solidFill>
              <a:srgbClr val="C9E4E4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65" name="Rectangle 528"/>
            <p:cNvSpPr>
              <a:spLocks noChangeArrowheads="1"/>
            </p:cNvSpPr>
            <p:nvPr/>
          </p:nvSpPr>
          <p:spPr bwMode="auto">
            <a:xfrm>
              <a:off x="8921" y="1916"/>
              <a:ext cx="99" cy="0"/>
            </a:xfrm>
            <a:prstGeom prst="rect">
              <a:avLst/>
            </a:prstGeom>
            <a:solidFill>
              <a:srgbClr val="C9E4E4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66" name="Rectangle 529"/>
            <p:cNvSpPr>
              <a:spLocks noChangeArrowheads="1"/>
            </p:cNvSpPr>
            <p:nvPr/>
          </p:nvSpPr>
          <p:spPr bwMode="auto">
            <a:xfrm>
              <a:off x="8921" y="1916"/>
              <a:ext cx="99" cy="0"/>
            </a:xfrm>
            <a:prstGeom prst="rect">
              <a:avLst/>
            </a:prstGeom>
            <a:solidFill>
              <a:srgbClr val="C9E4E4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67" name="Rectangle 530"/>
            <p:cNvSpPr>
              <a:spLocks noChangeArrowheads="1"/>
            </p:cNvSpPr>
            <p:nvPr/>
          </p:nvSpPr>
          <p:spPr bwMode="auto">
            <a:xfrm>
              <a:off x="8920" y="1916"/>
              <a:ext cx="100" cy="0"/>
            </a:xfrm>
            <a:prstGeom prst="rect">
              <a:avLst/>
            </a:prstGeom>
            <a:solidFill>
              <a:srgbClr val="C9E4E4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68" name="Rectangle 531"/>
            <p:cNvSpPr>
              <a:spLocks noChangeArrowheads="1"/>
            </p:cNvSpPr>
            <p:nvPr/>
          </p:nvSpPr>
          <p:spPr bwMode="auto">
            <a:xfrm>
              <a:off x="8905" y="1919"/>
              <a:ext cx="115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69" name="Rectangle 532"/>
            <p:cNvSpPr>
              <a:spLocks noChangeArrowheads="1"/>
            </p:cNvSpPr>
            <p:nvPr/>
          </p:nvSpPr>
          <p:spPr bwMode="auto">
            <a:xfrm>
              <a:off x="8904" y="1919"/>
              <a:ext cx="116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70" name="Rectangle 533"/>
            <p:cNvSpPr>
              <a:spLocks noChangeArrowheads="1"/>
            </p:cNvSpPr>
            <p:nvPr/>
          </p:nvSpPr>
          <p:spPr bwMode="auto">
            <a:xfrm>
              <a:off x="8904" y="1919"/>
              <a:ext cx="116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71" name="Rectangle 534"/>
            <p:cNvSpPr>
              <a:spLocks noChangeArrowheads="1"/>
            </p:cNvSpPr>
            <p:nvPr/>
          </p:nvSpPr>
          <p:spPr bwMode="auto">
            <a:xfrm>
              <a:off x="8903" y="1919"/>
              <a:ext cx="117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72" name="Rectangle 535"/>
            <p:cNvSpPr>
              <a:spLocks noChangeArrowheads="1"/>
            </p:cNvSpPr>
            <p:nvPr/>
          </p:nvSpPr>
          <p:spPr bwMode="auto">
            <a:xfrm>
              <a:off x="8902" y="1919"/>
              <a:ext cx="118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73" name="Rectangle 536"/>
            <p:cNvSpPr>
              <a:spLocks noChangeArrowheads="1"/>
            </p:cNvSpPr>
            <p:nvPr/>
          </p:nvSpPr>
          <p:spPr bwMode="auto">
            <a:xfrm>
              <a:off x="8890" y="1922"/>
              <a:ext cx="130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74" name="Rectangle 537"/>
            <p:cNvSpPr>
              <a:spLocks noChangeArrowheads="1"/>
            </p:cNvSpPr>
            <p:nvPr/>
          </p:nvSpPr>
          <p:spPr bwMode="auto">
            <a:xfrm>
              <a:off x="8889" y="1922"/>
              <a:ext cx="131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75" name="Rectangle 538"/>
            <p:cNvSpPr>
              <a:spLocks noChangeArrowheads="1"/>
            </p:cNvSpPr>
            <p:nvPr/>
          </p:nvSpPr>
          <p:spPr bwMode="auto">
            <a:xfrm>
              <a:off x="8889" y="1922"/>
              <a:ext cx="131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76" name="Rectangle 539"/>
            <p:cNvSpPr>
              <a:spLocks noChangeArrowheads="1"/>
            </p:cNvSpPr>
            <p:nvPr/>
          </p:nvSpPr>
          <p:spPr bwMode="auto">
            <a:xfrm>
              <a:off x="8888" y="1922"/>
              <a:ext cx="132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77" name="Rectangle 540"/>
            <p:cNvSpPr>
              <a:spLocks noChangeArrowheads="1"/>
            </p:cNvSpPr>
            <p:nvPr/>
          </p:nvSpPr>
          <p:spPr bwMode="auto">
            <a:xfrm>
              <a:off x="8887" y="1922"/>
              <a:ext cx="133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78" name="Rectangle 541"/>
            <p:cNvSpPr>
              <a:spLocks noChangeArrowheads="1"/>
            </p:cNvSpPr>
            <p:nvPr/>
          </p:nvSpPr>
          <p:spPr bwMode="auto">
            <a:xfrm>
              <a:off x="8871" y="1926"/>
              <a:ext cx="149" cy="1"/>
            </a:xfrm>
            <a:prstGeom prst="rect">
              <a:avLst/>
            </a:prstGeom>
            <a:solidFill>
              <a:srgbClr val="D0E8E8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79" name="Rectangle 542"/>
            <p:cNvSpPr>
              <a:spLocks noChangeArrowheads="1"/>
            </p:cNvSpPr>
            <p:nvPr/>
          </p:nvSpPr>
          <p:spPr bwMode="auto">
            <a:xfrm>
              <a:off x="8871" y="1926"/>
              <a:ext cx="149" cy="1"/>
            </a:xfrm>
            <a:prstGeom prst="rect">
              <a:avLst/>
            </a:prstGeom>
            <a:solidFill>
              <a:srgbClr val="D0E8E8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80" name="Rectangle 543"/>
            <p:cNvSpPr>
              <a:spLocks noChangeArrowheads="1"/>
            </p:cNvSpPr>
            <p:nvPr/>
          </p:nvSpPr>
          <p:spPr bwMode="auto">
            <a:xfrm>
              <a:off x="8870" y="1926"/>
              <a:ext cx="150" cy="1"/>
            </a:xfrm>
            <a:prstGeom prst="rect">
              <a:avLst/>
            </a:prstGeom>
            <a:solidFill>
              <a:srgbClr val="D0E8E8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81" name="Rectangle 544"/>
            <p:cNvSpPr>
              <a:spLocks noChangeArrowheads="1"/>
            </p:cNvSpPr>
            <p:nvPr/>
          </p:nvSpPr>
          <p:spPr bwMode="auto">
            <a:xfrm>
              <a:off x="8870" y="1926"/>
              <a:ext cx="150" cy="1"/>
            </a:xfrm>
            <a:prstGeom prst="rect">
              <a:avLst/>
            </a:prstGeom>
            <a:solidFill>
              <a:srgbClr val="D0E8E8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82" name="Rectangle 545"/>
            <p:cNvSpPr>
              <a:spLocks noChangeArrowheads="1"/>
            </p:cNvSpPr>
            <p:nvPr/>
          </p:nvSpPr>
          <p:spPr bwMode="auto">
            <a:xfrm>
              <a:off x="8860" y="1929"/>
              <a:ext cx="160" cy="1"/>
            </a:xfrm>
            <a:prstGeom prst="rect">
              <a:avLst/>
            </a:prstGeom>
            <a:solidFill>
              <a:srgbClr val="D4EAE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83" name="Rectangle 546"/>
            <p:cNvSpPr>
              <a:spLocks noChangeArrowheads="1"/>
            </p:cNvSpPr>
            <p:nvPr/>
          </p:nvSpPr>
          <p:spPr bwMode="auto">
            <a:xfrm>
              <a:off x="8859" y="1929"/>
              <a:ext cx="161" cy="1"/>
            </a:xfrm>
            <a:prstGeom prst="rect">
              <a:avLst/>
            </a:prstGeom>
            <a:solidFill>
              <a:srgbClr val="D4EAE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84" name="Rectangle 547"/>
            <p:cNvSpPr>
              <a:spLocks noChangeArrowheads="1"/>
            </p:cNvSpPr>
            <p:nvPr/>
          </p:nvSpPr>
          <p:spPr bwMode="auto">
            <a:xfrm>
              <a:off x="8858" y="1929"/>
              <a:ext cx="162" cy="1"/>
            </a:xfrm>
            <a:prstGeom prst="rect">
              <a:avLst/>
            </a:prstGeom>
            <a:solidFill>
              <a:srgbClr val="D4EAE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85" name="Rectangle 548"/>
            <p:cNvSpPr>
              <a:spLocks noChangeArrowheads="1"/>
            </p:cNvSpPr>
            <p:nvPr/>
          </p:nvSpPr>
          <p:spPr bwMode="auto">
            <a:xfrm>
              <a:off x="8858" y="1929"/>
              <a:ext cx="162" cy="1"/>
            </a:xfrm>
            <a:prstGeom prst="rect">
              <a:avLst/>
            </a:prstGeom>
            <a:solidFill>
              <a:srgbClr val="D4EAE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86" name="Rectangle 549"/>
            <p:cNvSpPr>
              <a:spLocks noChangeArrowheads="1"/>
            </p:cNvSpPr>
            <p:nvPr/>
          </p:nvSpPr>
          <p:spPr bwMode="auto">
            <a:xfrm>
              <a:off x="8847" y="1933"/>
              <a:ext cx="173" cy="0"/>
            </a:xfrm>
            <a:prstGeom prst="rect">
              <a:avLst/>
            </a:prstGeom>
            <a:solidFill>
              <a:srgbClr val="D8ECE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87" name="Rectangle 550"/>
            <p:cNvSpPr>
              <a:spLocks noChangeArrowheads="1"/>
            </p:cNvSpPr>
            <p:nvPr/>
          </p:nvSpPr>
          <p:spPr bwMode="auto">
            <a:xfrm>
              <a:off x="8847" y="1933"/>
              <a:ext cx="173" cy="0"/>
            </a:xfrm>
            <a:prstGeom prst="rect">
              <a:avLst/>
            </a:prstGeom>
            <a:solidFill>
              <a:srgbClr val="D8ECE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88" name="Rectangle 551"/>
            <p:cNvSpPr>
              <a:spLocks noChangeArrowheads="1"/>
            </p:cNvSpPr>
            <p:nvPr/>
          </p:nvSpPr>
          <p:spPr bwMode="auto">
            <a:xfrm>
              <a:off x="8846" y="1933"/>
              <a:ext cx="174" cy="0"/>
            </a:xfrm>
            <a:prstGeom prst="rect">
              <a:avLst/>
            </a:prstGeom>
            <a:solidFill>
              <a:srgbClr val="D8ECE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89" name="Rectangle 552"/>
            <p:cNvSpPr>
              <a:spLocks noChangeArrowheads="1"/>
            </p:cNvSpPr>
            <p:nvPr/>
          </p:nvSpPr>
          <p:spPr bwMode="auto">
            <a:xfrm>
              <a:off x="8846" y="1933"/>
              <a:ext cx="174" cy="0"/>
            </a:xfrm>
            <a:prstGeom prst="rect">
              <a:avLst/>
            </a:prstGeom>
            <a:solidFill>
              <a:srgbClr val="D8ECE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0" name="Rectangle 553"/>
            <p:cNvSpPr>
              <a:spLocks noChangeArrowheads="1"/>
            </p:cNvSpPr>
            <p:nvPr/>
          </p:nvSpPr>
          <p:spPr bwMode="auto">
            <a:xfrm>
              <a:off x="8833" y="1937"/>
              <a:ext cx="187" cy="0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1" name="Rectangle 554"/>
            <p:cNvSpPr>
              <a:spLocks noChangeArrowheads="1"/>
            </p:cNvSpPr>
            <p:nvPr/>
          </p:nvSpPr>
          <p:spPr bwMode="auto">
            <a:xfrm>
              <a:off x="8833" y="1937"/>
              <a:ext cx="187" cy="0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2" name="Rectangle 555"/>
            <p:cNvSpPr>
              <a:spLocks noChangeArrowheads="1"/>
            </p:cNvSpPr>
            <p:nvPr/>
          </p:nvSpPr>
          <p:spPr bwMode="auto">
            <a:xfrm>
              <a:off x="8832" y="1937"/>
              <a:ext cx="188" cy="0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3" name="Rectangle 556"/>
            <p:cNvSpPr>
              <a:spLocks noChangeArrowheads="1"/>
            </p:cNvSpPr>
            <p:nvPr/>
          </p:nvSpPr>
          <p:spPr bwMode="auto">
            <a:xfrm>
              <a:off x="8832" y="1937"/>
              <a:ext cx="188" cy="0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4" name="Rectangle 557"/>
            <p:cNvSpPr>
              <a:spLocks noChangeArrowheads="1"/>
            </p:cNvSpPr>
            <p:nvPr/>
          </p:nvSpPr>
          <p:spPr bwMode="auto">
            <a:xfrm>
              <a:off x="8822" y="1940"/>
              <a:ext cx="198" cy="1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5" name="Rectangle 558"/>
            <p:cNvSpPr>
              <a:spLocks noChangeArrowheads="1"/>
            </p:cNvSpPr>
            <p:nvPr/>
          </p:nvSpPr>
          <p:spPr bwMode="auto">
            <a:xfrm>
              <a:off x="8822" y="1940"/>
              <a:ext cx="198" cy="1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6" name="Rectangle 559"/>
            <p:cNvSpPr>
              <a:spLocks noChangeArrowheads="1"/>
            </p:cNvSpPr>
            <p:nvPr/>
          </p:nvSpPr>
          <p:spPr bwMode="auto">
            <a:xfrm>
              <a:off x="8821" y="1940"/>
              <a:ext cx="199" cy="1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7" name="Rectangle 560"/>
            <p:cNvSpPr>
              <a:spLocks noChangeArrowheads="1"/>
            </p:cNvSpPr>
            <p:nvPr/>
          </p:nvSpPr>
          <p:spPr bwMode="auto">
            <a:xfrm>
              <a:off x="8821" y="1940"/>
              <a:ext cx="199" cy="1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8" name="Rectangle 561"/>
            <p:cNvSpPr>
              <a:spLocks noChangeArrowheads="1"/>
            </p:cNvSpPr>
            <p:nvPr/>
          </p:nvSpPr>
          <p:spPr bwMode="auto">
            <a:xfrm>
              <a:off x="8811" y="1943"/>
              <a:ext cx="209" cy="1"/>
            </a:xfrm>
            <a:prstGeom prst="rect">
              <a:avLst/>
            </a:prstGeom>
            <a:solidFill>
              <a:srgbClr val="DFEFEF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9" name="Rectangle 562"/>
            <p:cNvSpPr>
              <a:spLocks noChangeArrowheads="1"/>
            </p:cNvSpPr>
            <p:nvPr/>
          </p:nvSpPr>
          <p:spPr bwMode="auto">
            <a:xfrm>
              <a:off x="8810" y="1943"/>
              <a:ext cx="210" cy="1"/>
            </a:xfrm>
            <a:prstGeom prst="rect">
              <a:avLst/>
            </a:prstGeom>
            <a:solidFill>
              <a:srgbClr val="DFEFEF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00" name="Rectangle 563"/>
            <p:cNvSpPr>
              <a:spLocks noChangeArrowheads="1"/>
            </p:cNvSpPr>
            <p:nvPr/>
          </p:nvSpPr>
          <p:spPr bwMode="auto">
            <a:xfrm>
              <a:off x="8810" y="1943"/>
              <a:ext cx="210" cy="1"/>
            </a:xfrm>
            <a:prstGeom prst="rect">
              <a:avLst/>
            </a:prstGeom>
            <a:solidFill>
              <a:srgbClr val="DFEFEF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01" name="Rectangle 564"/>
            <p:cNvSpPr>
              <a:spLocks noChangeArrowheads="1"/>
            </p:cNvSpPr>
            <p:nvPr/>
          </p:nvSpPr>
          <p:spPr bwMode="auto">
            <a:xfrm>
              <a:off x="8809" y="1943"/>
              <a:ext cx="211" cy="1"/>
            </a:xfrm>
            <a:prstGeom prst="rect">
              <a:avLst/>
            </a:prstGeom>
            <a:solidFill>
              <a:srgbClr val="DFEFEF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02" name="Rectangle 565"/>
            <p:cNvSpPr>
              <a:spLocks noChangeArrowheads="1"/>
            </p:cNvSpPr>
            <p:nvPr/>
          </p:nvSpPr>
          <p:spPr bwMode="auto">
            <a:xfrm>
              <a:off x="8795" y="1947"/>
              <a:ext cx="225" cy="1"/>
            </a:xfrm>
            <a:prstGeom prst="rect">
              <a:avLst/>
            </a:prstGeom>
            <a:solidFill>
              <a:srgbClr val="E3F1F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03" name="Rectangle 566"/>
            <p:cNvSpPr>
              <a:spLocks noChangeArrowheads="1"/>
            </p:cNvSpPr>
            <p:nvPr/>
          </p:nvSpPr>
          <p:spPr bwMode="auto">
            <a:xfrm>
              <a:off x="8795" y="1947"/>
              <a:ext cx="225" cy="1"/>
            </a:xfrm>
            <a:prstGeom prst="rect">
              <a:avLst/>
            </a:prstGeom>
            <a:solidFill>
              <a:srgbClr val="E3F1F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04" name="Rectangle 567"/>
            <p:cNvSpPr>
              <a:spLocks noChangeArrowheads="1"/>
            </p:cNvSpPr>
            <p:nvPr/>
          </p:nvSpPr>
          <p:spPr bwMode="auto">
            <a:xfrm>
              <a:off x="8794" y="1947"/>
              <a:ext cx="226" cy="1"/>
            </a:xfrm>
            <a:prstGeom prst="rect">
              <a:avLst/>
            </a:prstGeom>
            <a:solidFill>
              <a:srgbClr val="E3F1F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05" name="Rectangle 568"/>
            <p:cNvSpPr>
              <a:spLocks noChangeArrowheads="1"/>
            </p:cNvSpPr>
            <p:nvPr/>
          </p:nvSpPr>
          <p:spPr bwMode="auto">
            <a:xfrm>
              <a:off x="8794" y="1947"/>
              <a:ext cx="226" cy="1"/>
            </a:xfrm>
            <a:prstGeom prst="rect">
              <a:avLst/>
            </a:prstGeom>
            <a:solidFill>
              <a:srgbClr val="E3F1F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06" name="Rectangle 569"/>
            <p:cNvSpPr>
              <a:spLocks noChangeArrowheads="1"/>
            </p:cNvSpPr>
            <p:nvPr/>
          </p:nvSpPr>
          <p:spPr bwMode="auto">
            <a:xfrm>
              <a:off x="8794" y="1947"/>
              <a:ext cx="226" cy="1"/>
            </a:xfrm>
            <a:prstGeom prst="rect">
              <a:avLst/>
            </a:prstGeom>
            <a:solidFill>
              <a:srgbClr val="E3F1F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07" name="Rectangle 570"/>
            <p:cNvSpPr>
              <a:spLocks noChangeArrowheads="1"/>
            </p:cNvSpPr>
            <p:nvPr/>
          </p:nvSpPr>
          <p:spPr bwMode="auto">
            <a:xfrm>
              <a:off x="8782" y="1950"/>
              <a:ext cx="238" cy="1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08" name="Rectangle 571"/>
            <p:cNvSpPr>
              <a:spLocks noChangeArrowheads="1"/>
            </p:cNvSpPr>
            <p:nvPr/>
          </p:nvSpPr>
          <p:spPr bwMode="auto">
            <a:xfrm>
              <a:off x="8782" y="1950"/>
              <a:ext cx="238" cy="1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09" name="Rectangle 572"/>
            <p:cNvSpPr>
              <a:spLocks noChangeArrowheads="1"/>
            </p:cNvSpPr>
            <p:nvPr/>
          </p:nvSpPr>
          <p:spPr bwMode="auto">
            <a:xfrm>
              <a:off x="8781" y="1950"/>
              <a:ext cx="239" cy="1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10" name="Rectangle 573"/>
            <p:cNvSpPr>
              <a:spLocks noChangeArrowheads="1"/>
            </p:cNvSpPr>
            <p:nvPr/>
          </p:nvSpPr>
          <p:spPr bwMode="auto">
            <a:xfrm>
              <a:off x="8781" y="1950"/>
              <a:ext cx="239" cy="1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11" name="Rectangle 574"/>
            <p:cNvSpPr>
              <a:spLocks noChangeArrowheads="1"/>
            </p:cNvSpPr>
            <p:nvPr/>
          </p:nvSpPr>
          <p:spPr bwMode="auto">
            <a:xfrm>
              <a:off x="8780" y="1950"/>
              <a:ext cx="240" cy="1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12" name="Rectangle 575"/>
            <p:cNvSpPr>
              <a:spLocks noChangeArrowheads="1"/>
            </p:cNvSpPr>
            <p:nvPr/>
          </p:nvSpPr>
          <p:spPr bwMode="auto">
            <a:xfrm>
              <a:off x="8768" y="1954"/>
              <a:ext cx="252" cy="0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13" name="Rectangle 576"/>
            <p:cNvSpPr>
              <a:spLocks noChangeArrowheads="1"/>
            </p:cNvSpPr>
            <p:nvPr/>
          </p:nvSpPr>
          <p:spPr bwMode="auto">
            <a:xfrm>
              <a:off x="8767" y="1954"/>
              <a:ext cx="253" cy="0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14" name="Rectangle 577"/>
            <p:cNvSpPr>
              <a:spLocks noChangeArrowheads="1"/>
            </p:cNvSpPr>
            <p:nvPr/>
          </p:nvSpPr>
          <p:spPr bwMode="auto">
            <a:xfrm>
              <a:off x="8767" y="1954"/>
              <a:ext cx="253" cy="0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15" name="Rectangle 578"/>
            <p:cNvSpPr>
              <a:spLocks noChangeArrowheads="1"/>
            </p:cNvSpPr>
            <p:nvPr/>
          </p:nvSpPr>
          <p:spPr bwMode="auto">
            <a:xfrm>
              <a:off x="8766" y="1954"/>
              <a:ext cx="254" cy="0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16" name="Rectangle 579"/>
            <p:cNvSpPr>
              <a:spLocks noChangeArrowheads="1"/>
            </p:cNvSpPr>
            <p:nvPr/>
          </p:nvSpPr>
          <p:spPr bwMode="auto">
            <a:xfrm>
              <a:off x="8766" y="1954"/>
              <a:ext cx="254" cy="0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17" name="Rectangle 580"/>
            <p:cNvSpPr>
              <a:spLocks noChangeArrowheads="1"/>
            </p:cNvSpPr>
            <p:nvPr/>
          </p:nvSpPr>
          <p:spPr bwMode="auto">
            <a:xfrm>
              <a:off x="8750" y="1958"/>
              <a:ext cx="270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18" name="Rectangle 581"/>
            <p:cNvSpPr>
              <a:spLocks noChangeArrowheads="1"/>
            </p:cNvSpPr>
            <p:nvPr/>
          </p:nvSpPr>
          <p:spPr bwMode="auto">
            <a:xfrm>
              <a:off x="8749" y="1958"/>
              <a:ext cx="271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19" name="Rectangle 582"/>
            <p:cNvSpPr>
              <a:spLocks noChangeArrowheads="1"/>
            </p:cNvSpPr>
            <p:nvPr/>
          </p:nvSpPr>
          <p:spPr bwMode="auto">
            <a:xfrm>
              <a:off x="8748" y="1958"/>
              <a:ext cx="272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20" name="Rectangle 583"/>
            <p:cNvSpPr>
              <a:spLocks noChangeArrowheads="1"/>
            </p:cNvSpPr>
            <p:nvPr/>
          </p:nvSpPr>
          <p:spPr bwMode="auto">
            <a:xfrm>
              <a:off x="8647" y="1958"/>
              <a:ext cx="4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21" name="Rectangle 584"/>
            <p:cNvSpPr>
              <a:spLocks noChangeArrowheads="1"/>
            </p:cNvSpPr>
            <p:nvPr/>
          </p:nvSpPr>
          <p:spPr bwMode="auto">
            <a:xfrm>
              <a:off x="8747" y="1958"/>
              <a:ext cx="273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22" name="Rectangle 585"/>
            <p:cNvSpPr>
              <a:spLocks noChangeArrowheads="1"/>
            </p:cNvSpPr>
            <p:nvPr/>
          </p:nvSpPr>
          <p:spPr bwMode="auto">
            <a:xfrm>
              <a:off x="8647" y="1958"/>
              <a:ext cx="4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23" name="Rectangle 586"/>
            <p:cNvSpPr>
              <a:spLocks noChangeArrowheads="1"/>
            </p:cNvSpPr>
            <p:nvPr/>
          </p:nvSpPr>
          <p:spPr bwMode="auto">
            <a:xfrm>
              <a:off x="8747" y="1958"/>
              <a:ext cx="273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24" name="Rectangle 587"/>
            <p:cNvSpPr>
              <a:spLocks noChangeArrowheads="1"/>
            </p:cNvSpPr>
            <p:nvPr/>
          </p:nvSpPr>
          <p:spPr bwMode="auto">
            <a:xfrm>
              <a:off x="8648" y="1961"/>
              <a:ext cx="10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25" name="Rectangle 588"/>
            <p:cNvSpPr>
              <a:spLocks noChangeArrowheads="1"/>
            </p:cNvSpPr>
            <p:nvPr/>
          </p:nvSpPr>
          <p:spPr bwMode="auto">
            <a:xfrm>
              <a:off x="8728" y="1961"/>
              <a:ext cx="292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26" name="Rectangle 589"/>
            <p:cNvSpPr>
              <a:spLocks noChangeArrowheads="1"/>
            </p:cNvSpPr>
            <p:nvPr/>
          </p:nvSpPr>
          <p:spPr bwMode="auto">
            <a:xfrm>
              <a:off x="8648" y="1961"/>
              <a:ext cx="11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27" name="Rectangle 590"/>
            <p:cNvSpPr>
              <a:spLocks noChangeArrowheads="1"/>
            </p:cNvSpPr>
            <p:nvPr/>
          </p:nvSpPr>
          <p:spPr bwMode="auto">
            <a:xfrm>
              <a:off x="8728" y="1961"/>
              <a:ext cx="292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28" name="Rectangle 591"/>
            <p:cNvSpPr>
              <a:spLocks noChangeArrowheads="1"/>
            </p:cNvSpPr>
            <p:nvPr/>
          </p:nvSpPr>
          <p:spPr bwMode="auto">
            <a:xfrm>
              <a:off x="8648" y="1961"/>
              <a:ext cx="11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29" name="Rectangle 592"/>
            <p:cNvSpPr>
              <a:spLocks noChangeArrowheads="1"/>
            </p:cNvSpPr>
            <p:nvPr/>
          </p:nvSpPr>
          <p:spPr bwMode="auto">
            <a:xfrm>
              <a:off x="8727" y="1961"/>
              <a:ext cx="293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30" name="Rectangle 593"/>
            <p:cNvSpPr>
              <a:spLocks noChangeArrowheads="1"/>
            </p:cNvSpPr>
            <p:nvPr/>
          </p:nvSpPr>
          <p:spPr bwMode="auto">
            <a:xfrm>
              <a:off x="8648" y="1961"/>
              <a:ext cx="11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31" name="Rectangle 594"/>
            <p:cNvSpPr>
              <a:spLocks noChangeArrowheads="1"/>
            </p:cNvSpPr>
            <p:nvPr/>
          </p:nvSpPr>
          <p:spPr bwMode="auto">
            <a:xfrm>
              <a:off x="8726" y="1961"/>
              <a:ext cx="294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32" name="Rectangle 595"/>
            <p:cNvSpPr>
              <a:spLocks noChangeArrowheads="1"/>
            </p:cNvSpPr>
            <p:nvPr/>
          </p:nvSpPr>
          <p:spPr bwMode="auto">
            <a:xfrm>
              <a:off x="8648" y="1961"/>
              <a:ext cx="12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33" name="Rectangle 596"/>
            <p:cNvSpPr>
              <a:spLocks noChangeArrowheads="1"/>
            </p:cNvSpPr>
            <p:nvPr/>
          </p:nvSpPr>
          <p:spPr bwMode="auto">
            <a:xfrm>
              <a:off x="8724" y="1961"/>
              <a:ext cx="296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34" name="Rectangle 597"/>
            <p:cNvSpPr>
              <a:spLocks noChangeArrowheads="1"/>
            </p:cNvSpPr>
            <p:nvPr/>
          </p:nvSpPr>
          <p:spPr bwMode="auto">
            <a:xfrm>
              <a:off x="8648" y="1964"/>
              <a:ext cx="372" cy="1"/>
            </a:xfrm>
            <a:prstGeom prst="rect">
              <a:avLst/>
            </a:prstGeom>
            <a:solidFill>
              <a:srgbClr val="F1F9F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35" name="Rectangle 598"/>
            <p:cNvSpPr>
              <a:spLocks noChangeArrowheads="1"/>
            </p:cNvSpPr>
            <p:nvPr/>
          </p:nvSpPr>
          <p:spPr bwMode="auto">
            <a:xfrm>
              <a:off x="8649" y="1968"/>
              <a:ext cx="371" cy="1"/>
            </a:xfrm>
            <a:prstGeom prst="rect">
              <a:avLst/>
            </a:prstGeom>
            <a:solidFill>
              <a:srgbClr val="F5FAF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36" name="Rectangle 599"/>
            <p:cNvSpPr>
              <a:spLocks noChangeArrowheads="1"/>
            </p:cNvSpPr>
            <p:nvPr/>
          </p:nvSpPr>
          <p:spPr bwMode="auto">
            <a:xfrm>
              <a:off x="8649" y="1968"/>
              <a:ext cx="371" cy="1"/>
            </a:xfrm>
            <a:prstGeom prst="rect">
              <a:avLst/>
            </a:prstGeom>
            <a:solidFill>
              <a:srgbClr val="F5FAF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37" name="Rectangle 600"/>
            <p:cNvSpPr>
              <a:spLocks noChangeArrowheads="1"/>
            </p:cNvSpPr>
            <p:nvPr/>
          </p:nvSpPr>
          <p:spPr bwMode="auto">
            <a:xfrm>
              <a:off x="8649" y="1968"/>
              <a:ext cx="371" cy="1"/>
            </a:xfrm>
            <a:prstGeom prst="rect">
              <a:avLst/>
            </a:prstGeom>
            <a:solidFill>
              <a:srgbClr val="F5FAF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38" name="Rectangle 601"/>
            <p:cNvSpPr>
              <a:spLocks noChangeArrowheads="1"/>
            </p:cNvSpPr>
            <p:nvPr/>
          </p:nvSpPr>
          <p:spPr bwMode="auto">
            <a:xfrm>
              <a:off x="8652" y="2006"/>
              <a:ext cx="369" cy="1"/>
            </a:xfrm>
            <a:prstGeom prst="rect">
              <a:avLst/>
            </a:prstGeom>
            <a:solidFill>
              <a:srgbClr val="F5FAF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39" name="Rectangle 602"/>
            <p:cNvSpPr>
              <a:spLocks noChangeArrowheads="1"/>
            </p:cNvSpPr>
            <p:nvPr/>
          </p:nvSpPr>
          <p:spPr bwMode="auto">
            <a:xfrm>
              <a:off x="8652" y="2006"/>
              <a:ext cx="369" cy="1"/>
            </a:xfrm>
            <a:prstGeom prst="rect">
              <a:avLst/>
            </a:prstGeom>
            <a:solidFill>
              <a:srgbClr val="F5FAF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40" name="Rectangle 603"/>
            <p:cNvSpPr>
              <a:spLocks noChangeArrowheads="1"/>
            </p:cNvSpPr>
            <p:nvPr/>
          </p:nvSpPr>
          <p:spPr bwMode="auto">
            <a:xfrm>
              <a:off x="8654" y="2010"/>
              <a:ext cx="358" cy="1"/>
            </a:xfrm>
            <a:prstGeom prst="rect">
              <a:avLst/>
            </a:prstGeom>
            <a:solidFill>
              <a:srgbClr val="F9FCF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41" name="Rectangle 604"/>
            <p:cNvSpPr>
              <a:spLocks noChangeArrowheads="1"/>
            </p:cNvSpPr>
            <p:nvPr/>
          </p:nvSpPr>
          <p:spPr bwMode="auto">
            <a:xfrm>
              <a:off x="8654" y="2010"/>
              <a:ext cx="357" cy="1"/>
            </a:xfrm>
            <a:prstGeom prst="rect">
              <a:avLst/>
            </a:prstGeom>
            <a:solidFill>
              <a:srgbClr val="F9FCF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42" name="Rectangle 605"/>
            <p:cNvSpPr>
              <a:spLocks noChangeArrowheads="1"/>
            </p:cNvSpPr>
            <p:nvPr/>
          </p:nvSpPr>
          <p:spPr bwMode="auto">
            <a:xfrm>
              <a:off x="8654" y="2010"/>
              <a:ext cx="357" cy="1"/>
            </a:xfrm>
            <a:prstGeom prst="rect">
              <a:avLst/>
            </a:prstGeom>
            <a:solidFill>
              <a:srgbClr val="F9FCF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43" name="Rectangle 606"/>
            <p:cNvSpPr>
              <a:spLocks noChangeArrowheads="1"/>
            </p:cNvSpPr>
            <p:nvPr/>
          </p:nvSpPr>
          <p:spPr bwMode="auto">
            <a:xfrm>
              <a:off x="8654" y="2010"/>
              <a:ext cx="357" cy="1"/>
            </a:xfrm>
            <a:prstGeom prst="rect">
              <a:avLst/>
            </a:prstGeom>
            <a:solidFill>
              <a:srgbClr val="F9FCF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44" name="Rectangle 607"/>
            <p:cNvSpPr>
              <a:spLocks noChangeArrowheads="1"/>
            </p:cNvSpPr>
            <p:nvPr/>
          </p:nvSpPr>
          <p:spPr bwMode="auto">
            <a:xfrm>
              <a:off x="8654" y="2010"/>
              <a:ext cx="356" cy="1"/>
            </a:xfrm>
            <a:prstGeom prst="rect">
              <a:avLst/>
            </a:prstGeom>
            <a:solidFill>
              <a:srgbClr val="F9FCF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45" name="Rectangle 608"/>
            <p:cNvSpPr>
              <a:spLocks noChangeArrowheads="1"/>
            </p:cNvSpPr>
            <p:nvPr/>
          </p:nvSpPr>
          <p:spPr bwMode="auto">
            <a:xfrm>
              <a:off x="8656" y="2013"/>
              <a:ext cx="342" cy="1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46" name="Rectangle 609"/>
            <p:cNvSpPr>
              <a:spLocks noChangeArrowheads="1"/>
            </p:cNvSpPr>
            <p:nvPr/>
          </p:nvSpPr>
          <p:spPr bwMode="auto">
            <a:xfrm>
              <a:off x="8656" y="2013"/>
              <a:ext cx="341" cy="1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47" name="Rectangle 610"/>
            <p:cNvSpPr>
              <a:spLocks noChangeArrowheads="1"/>
            </p:cNvSpPr>
            <p:nvPr/>
          </p:nvSpPr>
          <p:spPr bwMode="auto">
            <a:xfrm>
              <a:off x="8656" y="2013"/>
              <a:ext cx="340" cy="1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48" name="Rectangle 611"/>
            <p:cNvSpPr>
              <a:spLocks noChangeArrowheads="1"/>
            </p:cNvSpPr>
            <p:nvPr/>
          </p:nvSpPr>
          <p:spPr bwMode="auto">
            <a:xfrm>
              <a:off x="8656" y="2013"/>
              <a:ext cx="340" cy="1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49" name="Rectangle 612"/>
            <p:cNvSpPr>
              <a:spLocks noChangeArrowheads="1"/>
            </p:cNvSpPr>
            <p:nvPr/>
          </p:nvSpPr>
          <p:spPr bwMode="auto">
            <a:xfrm>
              <a:off x="8656" y="2013"/>
              <a:ext cx="340" cy="1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50" name="Rectangle 613"/>
            <p:cNvSpPr>
              <a:spLocks noChangeArrowheads="1"/>
            </p:cNvSpPr>
            <p:nvPr/>
          </p:nvSpPr>
          <p:spPr bwMode="auto">
            <a:xfrm>
              <a:off x="8661" y="2017"/>
              <a:ext cx="317" cy="0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51" name="Rectangle 614"/>
            <p:cNvSpPr>
              <a:spLocks noChangeArrowheads="1"/>
            </p:cNvSpPr>
            <p:nvPr/>
          </p:nvSpPr>
          <p:spPr bwMode="auto">
            <a:xfrm>
              <a:off x="8662" y="2017"/>
              <a:ext cx="316" cy="0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52" name="Rectangle 615"/>
            <p:cNvSpPr>
              <a:spLocks noChangeArrowheads="1"/>
            </p:cNvSpPr>
            <p:nvPr/>
          </p:nvSpPr>
          <p:spPr bwMode="auto">
            <a:xfrm>
              <a:off x="8662" y="2017"/>
              <a:ext cx="315" cy="0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53" name="Rectangle 616"/>
            <p:cNvSpPr>
              <a:spLocks noChangeArrowheads="1"/>
            </p:cNvSpPr>
            <p:nvPr/>
          </p:nvSpPr>
          <p:spPr bwMode="auto">
            <a:xfrm>
              <a:off x="8662" y="2017"/>
              <a:ext cx="314" cy="0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54" name="Rectangle 617"/>
            <p:cNvSpPr>
              <a:spLocks noChangeArrowheads="1"/>
            </p:cNvSpPr>
            <p:nvPr/>
          </p:nvSpPr>
          <p:spPr bwMode="auto">
            <a:xfrm>
              <a:off x="8663" y="2017"/>
              <a:ext cx="312" cy="0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55" name="Freeform 618"/>
            <p:cNvSpPr>
              <a:spLocks/>
            </p:cNvSpPr>
            <p:nvPr/>
          </p:nvSpPr>
          <p:spPr bwMode="auto">
            <a:xfrm>
              <a:off x="8648" y="1937"/>
              <a:ext cx="373" cy="84"/>
            </a:xfrm>
            <a:custGeom>
              <a:avLst/>
              <a:gdLst>
                <a:gd name="T0" fmla="*/ 0 w 3096"/>
                <a:gd name="T1" fmla="*/ 0 h 785"/>
                <a:gd name="T2" fmla="*/ 0 w 3096"/>
                <a:gd name="T3" fmla="*/ 0 h 785"/>
                <a:gd name="T4" fmla="*/ 0 w 3096"/>
                <a:gd name="T5" fmla="*/ 0 h 785"/>
                <a:gd name="T6" fmla="*/ 0 w 3096"/>
                <a:gd name="T7" fmla="*/ 0 h 785"/>
                <a:gd name="T8" fmla="*/ 0 w 3096"/>
                <a:gd name="T9" fmla="*/ 0 h 785"/>
                <a:gd name="T10" fmla="*/ 0 w 3096"/>
                <a:gd name="T11" fmla="*/ 0 h 785"/>
                <a:gd name="T12" fmla="*/ 0 w 3096"/>
                <a:gd name="T13" fmla="*/ 0 h 785"/>
                <a:gd name="T14" fmla="*/ 0 w 3096"/>
                <a:gd name="T15" fmla="*/ 0 h 785"/>
                <a:gd name="T16" fmla="*/ 0 w 3096"/>
                <a:gd name="T17" fmla="*/ 0 h 785"/>
                <a:gd name="T18" fmla="*/ 0 w 3096"/>
                <a:gd name="T19" fmla="*/ 0 h 785"/>
                <a:gd name="T20" fmla="*/ 0 w 3096"/>
                <a:gd name="T21" fmla="*/ 0 h 785"/>
                <a:gd name="T22" fmla="*/ 0 w 3096"/>
                <a:gd name="T23" fmla="*/ 0 h 785"/>
                <a:gd name="T24" fmla="*/ 0 w 3096"/>
                <a:gd name="T25" fmla="*/ 0 h 785"/>
                <a:gd name="T26" fmla="*/ 0 w 3096"/>
                <a:gd name="T27" fmla="*/ 0 h 785"/>
                <a:gd name="T28" fmla="*/ 0 w 3096"/>
                <a:gd name="T29" fmla="*/ 0 h 785"/>
                <a:gd name="T30" fmla="*/ 0 w 3096"/>
                <a:gd name="T31" fmla="*/ 0 h 785"/>
                <a:gd name="T32" fmla="*/ 0 w 3096"/>
                <a:gd name="T33" fmla="*/ 0 h 785"/>
                <a:gd name="T34" fmla="*/ 0 w 3096"/>
                <a:gd name="T35" fmla="*/ 0 h 785"/>
                <a:gd name="T36" fmla="*/ 0 w 3096"/>
                <a:gd name="T37" fmla="*/ 0 h 785"/>
                <a:gd name="T38" fmla="*/ 0 w 3096"/>
                <a:gd name="T39" fmla="*/ 0 h 785"/>
                <a:gd name="T40" fmla="*/ 0 w 3096"/>
                <a:gd name="T41" fmla="*/ 0 h 785"/>
                <a:gd name="T42" fmla="*/ 0 w 3096"/>
                <a:gd name="T43" fmla="*/ 0 h 785"/>
                <a:gd name="T44" fmla="*/ 0 w 3096"/>
                <a:gd name="T45" fmla="*/ 0 h 785"/>
                <a:gd name="T46" fmla="*/ 0 w 3096"/>
                <a:gd name="T47" fmla="*/ 0 h 785"/>
                <a:gd name="T48" fmla="*/ 0 w 3096"/>
                <a:gd name="T49" fmla="*/ 0 h 785"/>
                <a:gd name="T50" fmla="*/ 0 w 3096"/>
                <a:gd name="T51" fmla="*/ 0 h 785"/>
                <a:gd name="T52" fmla="*/ 0 w 3096"/>
                <a:gd name="T53" fmla="*/ 0 h 785"/>
                <a:gd name="T54" fmla="*/ 0 w 3096"/>
                <a:gd name="T55" fmla="*/ 0 h 785"/>
                <a:gd name="T56" fmla="*/ 0 w 3096"/>
                <a:gd name="T57" fmla="*/ 0 h 785"/>
                <a:gd name="T58" fmla="*/ 0 w 3096"/>
                <a:gd name="T59" fmla="*/ 0 h 785"/>
                <a:gd name="T60" fmla="*/ 0 w 3096"/>
                <a:gd name="T61" fmla="*/ 0 h 785"/>
                <a:gd name="T62" fmla="*/ 0 w 3096"/>
                <a:gd name="T63" fmla="*/ 0 h 785"/>
                <a:gd name="T64" fmla="*/ 0 w 3096"/>
                <a:gd name="T65" fmla="*/ 0 h 785"/>
                <a:gd name="T66" fmla="*/ 0 w 3096"/>
                <a:gd name="T67" fmla="*/ 0 h 785"/>
                <a:gd name="T68" fmla="*/ 0 w 3096"/>
                <a:gd name="T69" fmla="*/ 0 h 785"/>
                <a:gd name="T70" fmla="*/ 0 w 3096"/>
                <a:gd name="T71" fmla="*/ 0 h 785"/>
                <a:gd name="T72" fmla="*/ 0 w 3096"/>
                <a:gd name="T73" fmla="*/ 0 h 785"/>
                <a:gd name="T74" fmla="*/ 0 w 3096"/>
                <a:gd name="T75" fmla="*/ 0 h 785"/>
                <a:gd name="T76" fmla="*/ 0 w 3096"/>
                <a:gd name="T77" fmla="*/ 0 h 785"/>
                <a:gd name="T78" fmla="*/ 0 w 3096"/>
                <a:gd name="T79" fmla="*/ 0 h 785"/>
                <a:gd name="T80" fmla="*/ 0 w 3096"/>
                <a:gd name="T81" fmla="*/ 0 h 785"/>
                <a:gd name="T82" fmla="*/ 0 w 3096"/>
                <a:gd name="T83" fmla="*/ 0 h 785"/>
                <a:gd name="T84" fmla="*/ 0 w 3096"/>
                <a:gd name="T85" fmla="*/ 0 h 785"/>
                <a:gd name="T86" fmla="*/ 0 w 3096"/>
                <a:gd name="T87" fmla="*/ 0 h 785"/>
                <a:gd name="T88" fmla="*/ 0 w 3096"/>
                <a:gd name="T89" fmla="*/ 0 h 785"/>
                <a:gd name="T90" fmla="*/ 0 w 3096"/>
                <a:gd name="T91" fmla="*/ 0 h 785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3096"/>
                <a:gd name="T139" fmla="*/ 0 h 785"/>
                <a:gd name="T140" fmla="*/ 3096 w 3096"/>
                <a:gd name="T141" fmla="*/ 785 h 785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3096" h="785">
                  <a:moveTo>
                    <a:pt x="0" y="512"/>
                  </a:moveTo>
                  <a:lnTo>
                    <a:pt x="1" y="513"/>
                  </a:lnTo>
                  <a:lnTo>
                    <a:pt x="4" y="515"/>
                  </a:lnTo>
                  <a:lnTo>
                    <a:pt x="10" y="519"/>
                  </a:lnTo>
                  <a:lnTo>
                    <a:pt x="18" y="525"/>
                  </a:lnTo>
                  <a:lnTo>
                    <a:pt x="28" y="531"/>
                  </a:lnTo>
                  <a:lnTo>
                    <a:pt x="40" y="538"/>
                  </a:lnTo>
                  <a:lnTo>
                    <a:pt x="55" y="545"/>
                  </a:lnTo>
                  <a:lnTo>
                    <a:pt x="74" y="552"/>
                  </a:lnTo>
                  <a:lnTo>
                    <a:pt x="94" y="560"/>
                  </a:lnTo>
                  <a:lnTo>
                    <a:pt x="116" y="567"/>
                  </a:lnTo>
                  <a:lnTo>
                    <a:pt x="142" y="574"/>
                  </a:lnTo>
                  <a:lnTo>
                    <a:pt x="172" y="579"/>
                  </a:lnTo>
                  <a:lnTo>
                    <a:pt x="203" y="583"/>
                  </a:lnTo>
                  <a:lnTo>
                    <a:pt x="238" y="586"/>
                  </a:lnTo>
                  <a:lnTo>
                    <a:pt x="277" y="587"/>
                  </a:lnTo>
                  <a:lnTo>
                    <a:pt x="318" y="586"/>
                  </a:lnTo>
                  <a:lnTo>
                    <a:pt x="402" y="582"/>
                  </a:lnTo>
                  <a:lnTo>
                    <a:pt x="482" y="578"/>
                  </a:lnTo>
                  <a:lnTo>
                    <a:pt x="563" y="571"/>
                  </a:lnTo>
                  <a:lnTo>
                    <a:pt x="648" y="563"/>
                  </a:lnTo>
                  <a:lnTo>
                    <a:pt x="693" y="557"/>
                  </a:lnTo>
                  <a:lnTo>
                    <a:pt x="740" y="549"/>
                  </a:lnTo>
                  <a:lnTo>
                    <a:pt x="789" y="541"/>
                  </a:lnTo>
                  <a:lnTo>
                    <a:pt x="841" y="531"/>
                  </a:lnTo>
                  <a:lnTo>
                    <a:pt x="897" y="519"/>
                  </a:lnTo>
                  <a:lnTo>
                    <a:pt x="957" y="505"/>
                  </a:lnTo>
                  <a:lnTo>
                    <a:pt x="1019" y="489"/>
                  </a:lnTo>
                  <a:lnTo>
                    <a:pt x="1088" y="472"/>
                  </a:lnTo>
                  <a:lnTo>
                    <a:pt x="1182" y="448"/>
                  </a:lnTo>
                  <a:lnTo>
                    <a:pt x="1269" y="422"/>
                  </a:lnTo>
                  <a:lnTo>
                    <a:pt x="1353" y="395"/>
                  </a:lnTo>
                  <a:lnTo>
                    <a:pt x="1435" y="370"/>
                  </a:lnTo>
                  <a:lnTo>
                    <a:pt x="1516" y="343"/>
                  </a:lnTo>
                  <a:lnTo>
                    <a:pt x="1600" y="317"/>
                  </a:lnTo>
                  <a:lnTo>
                    <a:pt x="1687" y="291"/>
                  </a:lnTo>
                  <a:lnTo>
                    <a:pt x="1781" y="264"/>
                  </a:lnTo>
                  <a:lnTo>
                    <a:pt x="1792" y="261"/>
                  </a:lnTo>
                  <a:lnTo>
                    <a:pt x="1804" y="257"/>
                  </a:lnTo>
                  <a:lnTo>
                    <a:pt x="1820" y="252"/>
                  </a:lnTo>
                  <a:lnTo>
                    <a:pt x="1838" y="247"/>
                  </a:lnTo>
                  <a:lnTo>
                    <a:pt x="1858" y="241"/>
                  </a:lnTo>
                  <a:lnTo>
                    <a:pt x="1880" y="234"/>
                  </a:lnTo>
                  <a:lnTo>
                    <a:pt x="1905" y="227"/>
                  </a:lnTo>
                  <a:lnTo>
                    <a:pt x="1919" y="224"/>
                  </a:lnTo>
                  <a:lnTo>
                    <a:pt x="1934" y="219"/>
                  </a:lnTo>
                  <a:lnTo>
                    <a:pt x="1965" y="211"/>
                  </a:lnTo>
                  <a:lnTo>
                    <a:pt x="1999" y="202"/>
                  </a:lnTo>
                  <a:lnTo>
                    <a:pt x="2038" y="193"/>
                  </a:lnTo>
                  <a:lnTo>
                    <a:pt x="2079" y="183"/>
                  </a:lnTo>
                  <a:lnTo>
                    <a:pt x="2122" y="172"/>
                  </a:lnTo>
                  <a:lnTo>
                    <a:pt x="2171" y="162"/>
                  </a:lnTo>
                  <a:lnTo>
                    <a:pt x="2223" y="151"/>
                  </a:lnTo>
                  <a:lnTo>
                    <a:pt x="2280" y="139"/>
                  </a:lnTo>
                  <a:lnTo>
                    <a:pt x="2338" y="127"/>
                  </a:lnTo>
                  <a:lnTo>
                    <a:pt x="2398" y="116"/>
                  </a:lnTo>
                  <a:lnTo>
                    <a:pt x="2524" y="93"/>
                  </a:lnTo>
                  <a:lnTo>
                    <a:pt x="2650" y="72"/>
                  </a:lnTo>
                  <a:lnTo>
                    <a:pt x="2711" y="62"/>
                  </a:lnTo>
                  <a:lnTo>
                    <a:pt x="2771" y="53"/>
                  </a:lnTo>
                  <a:lnTo>
                    <a:pt x="2827" y="44"/>
                  </a:lnTo>
                  <a:lnTo>
                    <a:pt x="2855" y="40"/>
                  </a:lnTo>
                  <a:lnTo>
                    <a:pt x="2881" y="36"/>
                  </a:lnTo>
                  <a:lnTo>
                    <a:pt x="2931" y="28"/>
                  </a:lnTo>
                  <a:lnTo>
                    <a:pt x="2976" y="22"/>
                  </a:lnTo>
                  <a:lnTo>
                    <a:pt x="3014" y="15"/>
                  </a:lnTo>
                  <a:lnTo>
                    <a:pt x="3048" y="10"/>
                  </a:lnTo>
                  <a:lnTo>
                    <a:pt x="3062" y="7"/>
                  </a:lnTo>
                  <a:lnTo>
                    <a:pt x="3074" y="5"/>
                  </a:lnTo>
                  <a:lnTo>
                    <a:pt x="3084" y="3"/>
                  </a:lnTo>
                  <a:lnTo>
                    <a:pt x="3093" y="0"/>
                  </a:lnTo>
                  <a:lnTo>
                    <a:pt x="3093" y="337"/>
                  </a:lnTo>
                  <a:lnTo>
                    <a:pt x="3094" y="399"/>
                  </a:lnTo>
                  <a:lnTo>
                    <a:pt x="3094" y="458"/>
                  </a:lnTo>
                  <a:lnTo>
                    <a:pt x="3096" y="514"/>
                  </a:lnTo>
                  <a:lnTo>
                    <a:pt x="3096" y="666"/>
                  </a:lnTo>
                  <a:lnTo>
                    <a:pt x="2953" y="698"/>
                  </a:lnTo>
                  <a:lnTo>
                    <a:pt x="2814" y="726"/>
                  </a:lnTo>
                  <a:lnTo>
                    <a:pt x="2676" y="749"/>
                  </a:lnTo>
                  <a:lnTo>
                    <a:pt x="2538" y="766"/>
                  </a:lnTo>
                  <a:lnTo>
                    <a:pt x="2398" y="777"/>
                  </a:lnTo>
                  <a:lnTo>
                    <a:pt x="2328" y="782"/>
                  </a:lnTo>
                  <a:lnTo>
                    <a:pt x="2257" y="784"/>
                  </a:lnTo>
                  <a:lnTo>
                    <a:pt x="2185" y="785"/>
                  </a:lnTo>
                  <a:lnTo>
                    <a:pt x="2111" y="784"/>
                  </a:lnTo>
                  <a:lnTo>
                    <a:pt x="2038" y="782"/>
                  </a:lnTo>
                  <a:lnTo>
                    <a:pt x="1961" y="779"/>
                  </a:lnTo>
                  <a:lnTo>
                    <a:pt x="1921" y="776"/>
                  </a:lnTo>
                  <a:lnTo>
                    <a:pt x="1879" y="775"/>
                  </a:lnTo>
                  <a:lnTo>
                    <a:pt x="1834" y="773"/>
                  </a:lnTo>
                  <a:lnTo>
                    <a:pt x="1787" y="772"/>
                  </a:lnTo>
                  <a:lnTo>
                    <a:pt x="1737" y="770"/>
                  </a:lnTo>
                  <a:lnTo>
                    <a:pt x="1686" y="769"/>
                  </a:lnTo>
                  <a:lnTo>
                    <a:pt x="1577" y="767"/>
                  </a:lnTo>
                  <a:lnTo>
                    <a:pt x="1464" y="765"/>
                  </a:lnTo>
                  <a:lnTo>
                    <a:pt x="1348" y="764"/>
                  </a:lnTo>
                  <a:lnTo>
                    <a:pt x="1111" y="763"/>
                  </a:lnTo>
                  <a:lnTo>
                    <a:pt x="776" y="763"/>
                  </a:lnTo>
                  <a:lnTo>
                    <a:pt x="726" y="764"/>
                  </a:lnTo>
                  <a:lnTo>
                    <a:pt x="678" y="764"/>
                  </a:lnTo>
                  <a:lnTo>
                    <a:pt x="631" y="765"/>
                  </a:lnTo>
                  <a:lnTo>
                    <a:pt x="588" y="765"/>
                  </a:lnTo>
                  <a:lnTo>
                    <a:pt x="548" y="766"/>
                  </a:lnTo>
                  <a:lnTo>
                    <a:pt x="509" y="767"/>
                  </a:lnTo>
                  <a:lnTo>
                    <a:pt x="475" y="767"/>
                  </a:lnTo>
                  <a:lnTo>
                    <a:pt x="444" y="768"/>
                  </a:lnTo>
                  <a:lnTo>
                    <a:pt x="417" y="769"/>
                  </a:lnTo>
                  <a:lnTo>
                    <a:pt x="393" y="770"/>
                  </a:lnTo>
                  <a:lnTo>
                    <a:pt x="352" y="771"/>
                  </a:lnTo>
                  <a:lnTo>
                    <a:pt x="315" y="771"/>
                  </a:lnTo>
                  <a:lnTo>
                    <a:pt x="280" y="769"/>
                  </a:lnTo>
                  <a:lnTo>
                    <a:pt x="248" y="767"/>
                  </a:lnTo>
                  <a:lnTo>
                    <a:pt x="220" y="764"/>
                  </a:lnTo>
                  <a:lnTo>
                    <a:pt x="195" y="760"/>
                  </a:lnTo>
                  <a:lnTo>
                    <a:pt x="172" y="756"/>
                  </a:lnTo>
                  <a:lnTo>
                    <a:pt x="152" y="752"/>
                  </a:lnTo>
                  <a:lnTo>
                    <a:pt x="136" y="748"/>
                  </a:lnTo>
                  <a:lnTo>
                    <a:pt x="121" y="743"/>
                  </a:lnTo>
                  <a:lnTo>
                    <a:pt x="110" y="739"/>
                  </a:lnTo>
                  <a:lnTo>
                    <a:pt x="100" y="735"/>
                  </a:lnTo>
                  <a:lnTo>
                    <a:pt x="92" y="732"/>
                  </a:lnTo>
                  <a:lnTo>
                    <a:pt x="87" y="729"/>
                  </a:lnTo>
                  <a:lnTo>
                    <a:pt x="85" y="728"/>
                  </a:lnTo>
                  <a:lnTo>
                    <a:pt x="84" y="727"/>
                  </a:lnTo>
                  <a:lnTo>
                    <a:pt x="82" y="726"/>
                  </a:lnTo>
                  <a:lnTo>
                    <a:pt x="79" y="723"/>
                  </a:lnTo>
                  <a:lnTo>
                    <a:pt x="72" y="718"/>
                  </a:lnTo>
                  <a:lnTo>
                    <a:pt x="65" y="709"/>
                  </a:lnTo>
                  <a:lnTo>
                    <a:pt x="55" y="696"/>
                  </a:lnTo>
                  <a:lnTo>
                    <a:pt x="45" y="679"/>
                  </a:lnTo>
                  <a:lnTo>
                    <a:pt x="34" y="658"/>
                  </a:lnTo>
                  <a:lnTo>
                    <a:pt x="21" y="632"/>
                  </a:lnTo>
                  <a:lnTo>
                    <a:pt x="14" y="614"/>
                  </a:lnTo>
                  <a:lnTo>
                    <a:pt x="9" y="594"/>
                  </a:lnTo>
                  <a:lnTo>
                    <a:pt x="3" y="554"/>
                  </a:lnTo>
                  <a:lnTo>
                    <a:pt x="1" y="537"/>
                  </a:lnTo>
                  <a:lnTo>
                    <a:pt x="0" y="525"/>
                  </a:lnTo>
                  <a:lnTo>
                    <a:pt x="0" y="512"/>
                  </a:lnTo>
                  <a:close/>
                </a:path>
              </a:pathLst>
            </a:custGeom>
            <a:solidFill>
              <a:srgbClr val="FF66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56" name="Freeform 619"/>
            <p:cNvSpPr>
              <a:spLocks/>
            </p:cNvSpPr>
            <p:nvPr/>
          </p:nvSpPr>
          <p:spPr bwMode="auto">
            <a:xfrm>
              <a:off x="9027" y="1912"/>
              <a:ext cx="27" cy="34"/>
            </a:xfrm>
            <a:custGeom>
              <a:avLst/>
              <a:gdLst>
                <a:gd name="T0" fmla="*/ 0 w 223"/>
                <a:gd name="T1" fmla="*/ 0 h 321"/>
                <a:gd name="T2" fmla="*/ 0 w 223"/>
                <a:gd name="T3" fmla="*/ 0 h 321"/>
                <a:gd name="T4" fmla="*/ 0 w 223"/>
                <a:gd name="T5" fmla="*/ 0 h 321"/>
                <a:gd name="T6" fmla="*/ 0 w 223"/>
                <a:gd name="T7" fmla="*/ 0 h 321"/>
                <a:gd name="T8" fmla="*/ 0 w 223"/>
                <a:gd name="T9" fmla="*/ 0 h 321"/>
                <a:gd name="T10" fmla="*/ 0 w 223"/>
                <a:gd name="T11" fmla="*/ 0 h 321"/>
                <a:gd name="T12" fmla="*/ 0 w 223"/>
                <a:gd name="T13" fmla="*/ 0 h 321"/>
                <a:gd name="T14" fmla="*/ 0 w 223"/>
                <a:gd name="T15" fmla="*/ 0 h 321"/>
                <a:gd name="T16" fmla="*/ 0 w 223"/>
                <a:gd name="T17" fmla="*/ 0 h 321"/>
                <a:gd name="T18" fmla="*/ 0 w 223"/>
                <a:gd name="T19" fmla="*/ 0 h 321"/>
                <a:gd name="T20" fmla="*/ 0 w 223"/>
                <a:gd name="T21" fmla="*/ 0 h 321"/>
                <a:gd name="T22" fmla="*/ 0 w 223"/>
                <a:gd name="T23" fmla="*/ 0 h 321"/>
                <a:gd name="T24" fmla="*/ 0 w 223"/>
                <a:gd name="T25" fmla="*/ 0 h 321"/>
                <a:gd name="T26" fmla="*/ 0 w 223"/>
                <a:gd name="T27" fmla="*/ 0 h 321"/>
                <a:gd name="T28" fmla="*/ 0 w 223"/>
                <a:gd name="T29" fmla="*/ 0 h 321"/>
                <a:gd name="T30" fmla="*/ 0 w 223"/>
                <a:gd name="T31" fmla="*/ 0 h 321"/>
                <a:gd name="T32" fmla="*/ 0 w 223"/>
                <a:gd name="T33" fmla="*/ 0 h 321"/>
                <a:gd name="T34" fmla="*/ 0 w 223"/>
                <a:gd name="T35" fmla="*/ 0 h 321"/>
                <a:gd name="T36" fmla="*/ 0 w 223"/>
                <a:gd name="T37" fmla="*/ 0 h 321"/>
                <a:gd name="T38" fmla="*/ 0 w 223"/>
                <a:gd name="T39" fmla="*/ 0 h 321"/>
                <a:gd name="T40" fmla="*/ 0 w 223"/>
                <a:gd name="T41" fmla="*/ 0 h 321"/>
                <a:gd name="T42" fmla="*/ 0 w 223"/>
                <a:gd name="T43" fmla="*/ 0 h 321"/>
                <a:gd name="T44" fmla="*/ 0 w 223"/>
                <a:gd name="T45" fmla="*/ 0 h 321"/>
                <a:gd name="T46" fmla="*/ 0 w 223"/>
                <a:gd name="T47" fmla="*/ 0 h 321"/>
                <a:gd name="T48" fmla="*/ 0 w 223"/>
                <a:gd name="T49" fmla="*/ 0 h 321"/>
                <a:gd name="T50" fmla="*/ 0 w 223"/>
                <a:gd name="T51" fmla="*/ 0 h 321"/>
                <a:gd name="T52" fmla="*/ 0 w 223"/>
                <a:gd name="T53" fmla="*/ 0 h 321"/>
                <a:gd name="T54" fmla="*/ 0 w 223"/>
                <a:gd name="T55" fmla="*/ 0 h 321"/>
                <a:gd name="T56" fmla="*/ 0 w 223"/>
                <a:gd name="T57" fmla="*/ 0 h 321"/>
                <a:gd name="T58" fmla="*/ 0 w 223"/>
                <a:gd name="T59" fmla="*/ 0 h 321"/>
                <a:gd name="T60" fmla="*/ 0 w 223"/>
                <a:gd name="T61" fmla="*/ 0 h 321"/>
                <a:gd name="T62" fmla="*/ 0 w 223"/>
                <a:gd name="T63" fmla="*/ 0 h 321"/>
                <a:gd name="T64" fmla="*/ 0 w 223"/>
                <a:gd name="T65" fmla="*/ 0 h 321"/>
                <a:gd name="T66" fmla="*/ 0 w 223"/>
                <a:gd name="T67" fmla="*/ 0 h 321"/>
                <a:gd name="T68" fmla="*/ 0 w 223"/>
                <a:gd name="T69" fmla="*/ 0 h 321"/>
                <a:gd name="T70" fmla="*/ 0 w 223"/>
                <a:gd name="T71" fmla="*/ 0 h 321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223"/>
                <a:gd name="T109" fmla="*/ 0 h 321"/>
                <a:gd name="T110" fmla="*/ 223 w 223"/>
                <a:gd name="T111" fmla="*/ 321 h 321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223" h="321">
                  <a:moveTo>
                    <a:pt x="0" y="0"/>
                  </a:moveTo>
                  <a:lnTo>
                    <a:pt x="2" y="0"/>
                  </a:lnTo>
                  <a:lnTo>
                    <a:pt x="9" y="1"/>
                  </a:lnTo>
                  <a:lnTo>
                    <a:pt x="19" y="3"/>
                  </a:lnTo>
                  <a:lnTo>
                    <a:pt x="31" y="5"/>
                  </a:lnTo>
                  <a:lnTo>
                    <a:pt x="45" y="9"/>
                  </a:lnTo>
                  <a:lnTo>
                    <a:pt x="61" y="15"/>
                  </a:lnTo>
                  <a:lnTo>
                    <a:pt x="79" y="22"/>
                  </a:lnTo>
                  <a:lnTo>
                    <a:pt x="96" y="31"/>
                  </a:lnTo>
                  <a:lnTo>
                    <a:pt x="115" y="42"/>
                  </a:lnTo>
                  <a:lnTo>
                    <a:pt x="136" y="56"/>
                  </a:lnTo>
                  <a:lnTo>
                    <a:pt x="177" y="88"/>
                  </a:lnTo>
                  <a:lnTo>
                    <a:pt x="196" y="102"/>
                  </a:lnTo>
                  <a:lnTo>
                    <a:pt x="210" y="114"/>
                  </a:lnTo>
                  <a:lnTo>
                    <a:pt x="216" y="119"/>
                  </a:lnTo>
                  <a:lnTo>
                    <a:pt x="220" y="122"/>
                  </a:lnTo>
                  <a:lnTo>
                    <a:pt x="222" y="125"/>
                  </a:lnTo>
                  <a:lnTo>
                    <a:pt x="223" y="126"/>
                  </a:lnTo>
                  <a:lnTo>
                    <a:pt x="213" y="321"/>
                  </a:lnTo>
                  <a:lnTo>
                    <a:pt x="212" y="320"/>
                  </a:lnTo>
                  <a:lnTo>
                    <a:pt x="210" y="318"/>
                  </a:lnTo>
                  <a:lnTo>
                    <a:pt x="201" y="310"/>
                  </a:lnTo>
                  <a:lnTo>
                    <a:pt x="188" y="300"/>
                  </a:lnTo>
                  <a:lnTo>
                    <a:pt x="172" y="286"/>
                  </a:lnTo>
                  <a:lnTo>
                    <a:pt x="133" y="257"/>
                  </a:lnTo>
                  <a:lnTo>
                    <a:pt x="113" y="243"/>
                  </a:lnTo>
                  <a:lnTo>
                    <a:pt x="96" y="232"/>
                  </a:lnTo>
                  <a:lnTo>
                    <a:pt x="80" y="225"/>
                  </a:lnTo>
                  <a:lnTo>
                    <a:pt x="64" y="218"/>
                  </a:lnTo>
                  <a:lnTo>
                    <a:pt x="49" y="214"/>
                  </a:lnTo>
                  <a:lnTo>
                    <a:pt x="34" y="212"/>
                  </a:lnTo>
                  <a:lnTo>
                    <a:pt x="22" y="210"/>
                  </a:lnTo>
                  <a:lnTo>
                    <a:pt x="12" y="209"/>
                  </a:lnTo>
                  <a:lnTo>
                    <a:pt x="5" y="209"/>
                  </a:lnTo>
                  <a:lnTo>
                    <a:pt x="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FF0F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57" name="Freeform 620"/>
            <p:cNvSpPr>
              <a:spLocks/>
            </p:cNvSpPr>
            <p:nvPr/>
          </p:nvSpPr>
          <p:spPr bwMode="auto">
            <a:xfrm>
              <a:off x="9027" y="1936"/>
              <a:ext cx="27" cy="73"/>
            </a:xfrm>
            <a:custGeom>
              <a:avLst/>
              <a:gdLst>
                <a:gd name="T0" fmla="*/ 0 w 221"/>
                <a:gd name="T1" fmla="*/ 0 h 682"/>
                <a:gd name="T2" fmla="*/ 0 w 221"/>
                <a:gd name="T3" fmla="*/ 0 h 682"/>
                <a:gd name="T4" fmla="*/ 0 w 221"/>
                <a:gd name="T5" fmla="*/ 0 h 682"/>
                <a:gd name="T6" fmla="*/ 0 w 221"/>
                <a:gd name="T7" fmla="*/ 0 h 682"/>
                <a:gd name="T8" fmla="*/ 0 w 221"/>
                <a:gd name="T9" fmla="*/ 0 h 682"/>
                <a:gd name="T10" fmla="*/ 0 w 221"/>
                <a:gd name="T11" fmla="*/ 0 h 682"/>
                <a:gd name="T12" fmla="*/ 0 w 221"/>
                <a:gd name="T13" fmla="*/ 0 h 682"/>
                <a:gd name="T14" fmla="*/ 0 w 221"/>
                <a:gd name="T15" fmla="*/ 0 h 682"/>
                <a:gd name="T16" fmla="*/ 0 w 221"/>
                <a:gd name="T17" fmla="*/ 0 h 682"/>
                <a:gd name="T18" fmla="*/ 0 w 221"/>
                <a:gd name="T19" fmla="*/ 0 h 682"/>
                <a:gd name="T20" fmla="*/ 0 w 221"/>
                <a:gd name="T21" fmla="*/ 0 h 682"/>
                <a:gd name="T22" fmla="*/ 0 w 221"/>
                <a:gd name="T23" fmla="*/ 0 h 682"/>
                <a:gd name="T24" fmla="*/ 0 w 221"/>
                <a:gd name="T25" fmla="*/ 0 h 682"/>
                <a:gd name="T26" fmla="*/ 0 w 221"/>
                <a:gd name="T27" fmla="*/ 0 h 682"/>
                <a:gd name="T28" fmla="*/ 0 w 221"/>
                <a:gd name="T29" fmla="*/ 0 h 682"/>
                <a:gd name="T30" fmla="*/ 0 w 221"/>
                <a:gd name="T31" fmla="*/ 0 h 682"/>
                <a:gd name="T32" fmla="*/ 0 w 221"/>
                <a:gd name="T33" fmla="*/ 0 h 682"/>
                <a:gd name="T34" fmla="*/ 0 w 221"/>
                <a:gd name="T35" fmla="*/ 0 h 682"/>
                <a:gd name="T36" fmla="*/ 0 w 221"/>
                <a:gd name="T37" fmla="*/ 0 h 682"/>
                <a:gd name="T38" fmla="*/ 0 w 221"/>
                <a:gd name="T39" fmla="*/ 0 h 682"/>
                <a:gd name="T40" fmla="*/ 0 w 221"/>
                <a:gd name="T41" fmla="*/ 0 h 682"/>
                <a:gd name="T42" fmla="*/ 0 w 221"/>
                <a:gd name="T43" fmla="*/ 0 h 682"/>
                <a:gd name="T44" fmla="*/ 0 w 221"/>
                <a:gd name="T45" fmla="*/ 0 h 682"/>
                <a:gd name="T46" fmla="*/ 0 w 221"/>
                <a:gd name="T47" fmla="*/ 0 h 682"/>
                <a:gd name="T48" fmla="*/ 0 w 221"/>
                <a:gd name="T49" fmla="*/ 0 h 682"/>
                <a:gd name="T50" fmla="*/ 0 w 221"/>
                <a:gd name="T51" fmla="*/ 0 h 682"/>
                <a:gd name="T52" fmla="*/ 0 w 221"/>
                <a:gd name="T53" fmla="*/ 0 h 682"/>
                <a:gd name="T54" fmla="*/ 0 w 221"/>
                <a:gd name="T55" fmla="*/ 0 h 682"/>
                <a:gd name="T56" fmla="*/ 0 w 221"/>
                <a:gd name="T57" fmla="*/ 0 h 682"/>
                <a:gd name="T58" fmla="*/ 0 w 221"/>
                <a:gd name="T59" fmla="*/ 0 h 682"/>
                <a:gd name="T60" fmla="*/ 0 w 221"/>
                <a:gd name="T61" fmla="*/ 0 h 682"/>
                <a:gd name="T62" fmla="*/ 0 w 221"/>
                <a:gd name="T63" fmla="*/ 0 h 682"/>
                <a:gd name="T64" fmla="*/ 0 w 221"/>
                <a:gd name="T65" fmla="*/ 0 h 682"/>
                <a:gd name="T66" fmla="*/ 0 w 221"/>
                <a:gd name="T67" fmla="*/ 0 h 682"/>
                <a:gd name="T68" fmla="*/ 0 w 221"/>
                <a:gd name="T69" fmla="*/ 0 h 682"/>
                <a:gd name="T70" fmla="*/ 0 w 221"/>
                <a:gd name="T71" fmla="*/ 0 h 682"/>
                <a:gd name="T72" fmla="*/ 0 w 221"/>
                <a:gd name="T73" fmla="*/ 0 h 682"/>
                <a:gd name="T74" fmla="*/ 0 w 221"/>
                <a:gd name="T75" fmla="*/ 0 h 682"/>
                <a:gd name="T76" fmla="*/ 0 w 221"/>
                <a:gd name="T77" fmla="*/ 0 h 682"/>
                <a:gd name="T78" fmla="*/ 0 w 221"/>
                <a:gd name="T79" fmla="*/ 0 h 682"/>
                <a:gd name="T80" fmla="*/ 0 w 221"/>
                <a:gd name="T81" fmla="*/ 0 h 682"/>
                <a:gd name="T82" fmla="*/ 0 w 221"/>
                <a:gd name="T83" fmla="*/ 0 h 682"/>
                <a:gd name="T84" fmla="*/ 0 w 221"/>
                <a:gd name="T85" fmla="*/ 0 h 682"/>
                <a:gd name="T86" fmla="*/ 0 w 221"/>
                <a:gd name="T87" fmla="*/ 0 h 682"/>
                <a:gd name="T88" fmla="*/ 0 w 221"/>
                <a:gd name="T89" fmla="*/ 0 h 682"/>
                <a:gd name="T90" fmla="*/ 0 w 221"/>
                <a:gd name="T91" fmla="*/ 0 h 682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21"/>
                <a:gd name="T139" fmla="*/ 0 h 682"/>
                <a:gd name="T140" fmla="*/ 221 w 221"/>
                <a:gd name="T141" fmla="*/ 682 h 682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21" h="682">
                  <a:moveTo>
                    <a:pt x="8" y="0"/>
                  </a:moveTo>
                  <a:lnTo>
                    <a:pt x="10" y="0"/>
                  </a:lnTo>
                  <a:lnTo>
                    <a:pt x="17" y="1"/>
                  </a:lnTo>
                  <a:lnTo>
                    <a:pt x="27" y="3"/>
                  </a:lnTo>
                  <a:lnTo>
                    <a:pt x="40" y="5"/>
                  </a:lnTo>
                  <a:lnTo>
                    <a:pt x="55" y="10"/>
                  </a:lnTo>
                  <a:lnTo>
                    <a:pt x="73" y="15"/>
                  </a:lnTo>
                  <a:lnTo>
                    <a:pt x="90" y="23"/>
                  </a:lnTo>
                  <a:lnTo>
                    <a:pt x="109" y="31"/>
                  </a:lnTo>
                  <a:lnTo>
                    <a:pt x="126" y="43"/>
                  </a:lnTo>
                  <a:lnTo>
                    <a:pt x="145" y="57"/>
                  </a:lnTo>
                  <a:lnTo>
                    <a:pt x="183" y="90"/>
                  </a:lnTo>
                  <a:lnTo>
                    <a:pt x="198" y="105"/>
                  </a:lnTo>
                  <a:lnTo>
                    <a:pt x="210" y="116"/>
                  </a:lnTo>
                  <a:lnTo>
                    <a:pt x="215" y="122"/>
                  </a:lnTo>
                  <a:lnTo>
                    <a:pt x="219" y="125"/>
                  </a:lnTo>
                  <a:lnTo>
                    <a:pt x="220" y="127"/>
                  </a:lnTo>
                  <a:lnTo>
                    <a:pt x="221" y="128"/>
                  </a:lnTo>
                  <a:lnTo>
                    <a:pt x="211" y="328"/>
                  </a:lnTo>
                  <a:lnTo>
                    <a:pt x="211" y="330"/>
                  </a:lnTo>
                  <a:lnTo>
                    <a:pt x="210" y="336"/>
                  </a:lnTo>
                  <a:lnTo>
                    <a:pt x="210" y="345"/>
                  </a:lnTo>
                  <a:lnTo>
                    <a:pt x="209" y="358"/>
                  </a:lnTo>
                  <a:lnTo>
                    <a:pt x="208" y="374"/>
                  </a:lnTo>
                  <a:lnTo>
                    <a:pt x="205" y="391"/>
                  </a:lnTo>
                  <a:lnTo>
                    <a:pt x="203" y="411"/>
                  </a:lnTo>
                  <a:lnTo>
                    <a:pt x="199" y="431"/>
                  </a:lnTo>
                  <a:lnTo>
                    <a:pt x="191" y="477"/>
                  </a:lnTo>
                  <a:lnTo>
                    <a:pt x="181" y="524"/>
                  </a:lnTo>
                  <a:lnTo>
                    <a:pt x="168" y="569"/>
                  </a:lnTo>
                  <a:lnTo>
                    <a:pt x="160" y="589"/>
                  </a:lnTo>
                  <a:lnTo>
                    <a:pt x="151" y="608"/>
                  </a:lnTo>
                  <a:lnTo>
                    <a:pt x="141" y="626"/>
                  </a:lnTo>
                  <a:lnTo>
                    <a:pt x="131" y="639"/>
                  </a:lnTo>
                  <a:lnTo>
                    <a:pt x="120" y="651"/>
                  </a:lnTo>
                  <a:lnTo>
                    <a:pt x="108" y="660"/>
                  </a:lnTo>
                  <a:lnTo>
                    <a:pt x="95" y="667"/>
                  </a:lnTo>
                  <a:lnTo>
                    <a:pt x="83" y="672"/>
                  </a:lnTo>
                  <a:lnTo>
                    <a:pt x="58" y="680"/>
                  </a:lnTo>
                  <a:lnTo>
                    <a:pt x="35" y="682"/>
                  </a:lnTo>
                  <a:lnTo>
                    <a:pt x="18" y="681"/>
                  </a:lnTo>
                  <a:lnTo>
                    <a:pt x="5" y="680"/>
                  </a:lnTo>
                  <a:lnTo>
                    <a:pt x="2" y="679"/>
                  </a:lnTo>
                  <a:lnTo>
                    <a:pt x="0" y="679"/>
                  </a:lnTo>
                  <a:lnTo>
                    <a:pt x="0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BFF0F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58" name="Freeform 621"/>
            <p:cNvSpPr>
              <a:spLocks/>
            </p:cNvSpPr>
            <p:nvPr/>
          </p:nvSpPr>
          <p:spPr bwMode="auto">
            <a:xfrm>
              <a:off x="8647" y="1934"/>
              <a:ext cx="203" cy="39"/>
            </a:xfrm>
            <a:custGeom>
              <a:avLst/>
              <a:gdLst>
                <a:gd name="T0" fmla="*/ 0 w 1682"/>
                <a:gd name="T1" fmla="*/ 0 h 367"/>
                <a:gd name="T2" fmla="*/ 0 w 1682"/>
                <a:gd name="T3" fmla="*/ 0 h 367"/>
                <a:gd name="T4" fmla="*/ 0 w 1682"/>
                <a:gd name="T5" fmla="*/ 0 h 367"/>
                <a:gd name="T6" fmla="*/ 0 w 1682"/>
                <a:gd name="T7" fmla="*/ 0 h 367"/>
                <a:gd name="T8" fmla="*/ 0 w 1682"/>
                <a:gd name="T9" fmla="*/ 0 h 367"/>
                <a:gd name="T10" fmla="*/ 0 w 1682"/>
                <a:gd name="T11" fmla="*/ 0 h 367"/>
                <a:gd name="T12" fmla="*/ 0 w 1682"/>
                <a:gd name="T13" fmla="*/ 0 h 367"/>
                <a:gd name="T14" fmla="*/ 0 w 1682"/>
                <a:gd name="T15" fmla="*/ 0 h 367"/>
                <a:gd name="T16" fmla="*/ 0 w 1682"/>
                <a:gd name="T17" fmla="*/ 0 h 367"/>
                <a:gd name="T18" fmla="*/ 0 w 1682"/>
                <a:gd name="T19" fmla="*/ 0 h 367"/>
                <a:gd name="T20" fmla="*/ 0 w 1682"/>
                <a:gd name="T21" fmla="*/ 0 h 367"/>
                <a:gd name="T22" fmla="*/ 0 w 1682"/>
                <a:gd name="T23" fmla="*/ 0 h 367"/>
                <a:gd name="T24" fmla="*/ 0 w 1682"/>
                <a:gd name="T25" fmla="*/ 0 h 367"/>
                <a:gd name="T26" fmla="*/ 0 w 1682"/>
                <a:gd name="T27" fmla="*/ 0 h 367"/>
                <a:gd name="T28" fmla="*/ 0 w 1682"/>
                <a:gd name="T29" fmla="*/ 0 h 367"/>
                <a:gd name="T30" fmla="*/ 0 w 1682"/>
                <a:gd name="T31" fmla="*/ 0 h 367"/>
                <a:gd name="T32" fmla="*/ 0 w 1682"/>
                <a:gd name="T33" fmla="*/ 0 h 367"/>
                <a:gd name="T34" fmla="*/ 0 w 1682"/>
                <a:gd name="T35" fmla="*/ 0 h 367"/>
                <a:gd name="T36" fmla="*/ 0 w 1682"/>
                <a:gd name="T37" fmla="*/ 0 h 367"/>
                <a:gd name="T38" fmla="*/ 0 w 1682"/>
                <a:gd name="T39" fmla="*/ 0 h 367"/>
                <a:gd name="T40" fmla="*/ 0 w 1682"/>
                <a:gd name="T41" fmla="*/ 0 h 367"/>
                <a:gd name="T42" fmla="*/ 0 w 1682"/>
                <a:gd name="T43" fmla="*/ 0 h 367"/>
                <a:gd name="T44" fmla="*/ 0 w 1682"/>
                <a:gd name="T45" fmla="*/ 0 h 367"/>
                <a:gd name="T46" fmla="*/ 0 w 1682"/>
                <a:gd name="T47" fmla="*/ 0 h 367"/>
                <a:gd name="T48" fmla="*/ 0 w 1682"/>
                <a:gd name="T49" fmla="*/ 0 h 367"/>
                <a:gd name="T50" fmla="*/ 0 w 1682"/>
                <a:gd name="T51" fmla="*/ 0 h 367"/>
                <a:gd name="T52" fmla="*/ 0 w 1682"/>
                <a:gd name="T53" fmla="*/ 0 h 367"/>
                <a:gd name="T54" fmla="*/ 0 w 1682"/>
                <a:gd name="T55" fmla="*/ 0 h 367"/>
                <a:gd name="T56" fmla="*/ 0 w 1682"/>
                <a:gd name="T57" fmla="*/ 0 h 367"/>
                <a:gd name="T58" fmla="*/ 0 w 1682"/>
                <a:gd name="T59" fmla="*/ 0 h 367"/>
                <a:gd name="T60" fmla="*/ 0 w 1682"/>
                <a:gd name="T61" fmla="*/ 0 h 367"/>
                <a:gd name="T62" fmla="*/ 0 w 1682"/>
                <a:gd name="T63" fmla="*/ 0 h 367"/>
                <a:gd name="T64" fmla="*/ 0 w 1682"/>
                <a:gd name="T65" fmla="*/ 0 h 367"/>
                <a:gd name="T66" fmla="*/ 0 w 1682"/>
                <a:gd name="T67" fmla="*/ 0 h 367"/>
                <a:gd name="T68" fmla="*/ 0 w 1682"/>
                <a:gd name="T69" fmla="*/ 0 h 367"/>
                <a:gd name="T70" fmla="*/ 0 w 1682"/>
                <a:gd name="T71" fmla="*/ 0 h 367"/>
                <a:gd name="T72" fmla="*/ 0 w 1682"/>
                <a:gd name="T73" fmla="*/ 0 h 367"/>
                <a:gd name="T74" fmla="*/ 0 w 1682"/>
                <a:gd name="T75" fmla="*/ 0 h 367"/>
                <a:gd name="T76" fmla="*/ 0 w 1682"/>
                <a:gd name="T77" fmla="*/ 0 h 367"/>
                <a:gd name="T78" fmla="*/ 0 w 1682"/>
                <a:gd name="T79" fmla="*/ 0 h 367"/>
                <a:gd name="T80" fmla="*/ 0 w 1682"/>
                <a:gd name="T81" fmla="*/ 0 h 367"/>
                <a:gd name="T82" fmla="*/ 0 w 1682"/>
                <a:gd name="T83" fmla="*/ 0 h 367"/>
                <a:gd name="T84" fmla="*/ 0 w 1682"/>
                <a:gd name="T85" fmla="*/ 0 h 367"/>
                <a:gd name="T86" fmla="*/ 0 w 1682"/>
                <a:gd name="T87" fmla="*/ 0 h 367"/>
                <a:gd name="T88" fmla="*/ 0 w 1682"/>
                <a:gd name="T89" fmla="*/ 0 h 367"/>
                <a:gd name="T90" fmla="*/ 0 w 1682"/>
                <a:gd name="T91" fmla="*/ 0 h 367"/>
                <a:gd name="T92" fmla="*/ 0 w 1682"/>
                <a:gd name="T93" fmla="*/ 0 h 367"/>
                <a:gd name="T94" fmla="*/ 0 w 1682"/>
                <a:gd name="T95" fmla="*/ 0 h 367"/>
                <a:gd name="T96" fmla="*/ 0 w 1682"/>
                <a:gd name="T97" fmla="*/ 0 h 367"/>
                <a:gd name="T98" fmla="*/ 0 w 1682"/>
                <a:gd name="T99" fmla="*/ 0 h 367"/>
                <a:gd name="T100" fmla="*/ 0 w 1682"/>
                <a:gd name="T101" fmla="*/ 0 h 367"/>
                <a:gd name="T102" fmla="*/ 0 w 1682"/>
                <a:gd name="T103" fmla="*/ 0 h 367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682"/>
                <a:gd name="T157" fmla="*/ 0 h 367"/>
                <a:gd name="T158" fmla="*/ 1682 w 1682"/>
                <a:gd name="T159" fmla="*/ 367 h 367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682" h="367">
                  <a:moveTo>
                    <a:pt x="0" y="269"/>
                  </a:moveTo>
                  <a:lnTo>
                    <a:pt x="1" y="270"/>
                  </a:lnTo>
                  <a:lnTo>
                    <a:pt x="4" y="272"/>
                  </a:lnTo>
                  <a:lnTo>
                    <a:pt x="9" y="277"/>
                  </a:lnTo>
                  <a:lnTo>
                    <a:pt x="15" y="282"/>
                  </a:lnTo>
                  <a:lnTo>
                    <a:pt x="25" y="287"/>
                  </a:lnTo>
                  <a:lnTo>
                    <a:pt x="36" y="294"/>
                  </a:lnTo>
                  <a:lnTo>
                    <a:pt x="50" y="301"/>
                  </a:lnTo>
                  <a:lnTo>
                    <a:pt x="66" y="309"/>
                  </a:lnTo>
                  <a:lnTo>
                    <a:pt x="86" y="315"/>
                  </a:lnTo>
                  <a:lnTo>
                    <a:pt x="107" y="321"/>
                  </a:lnTo>
                  <a:lnTo>
                    <a:pt x="132" y="328"/>
                  </a:lnTo>
                  <a:lnTo>
                    <a:pt x="161" y="333"/>
                  </a:lnTo>
                  <a:lnTo>
                    <a:pt x="192" y="337"/>
                  </a:lnTo>
                  <a:lnTo>
                    <a:pt x="226" y="340"/>
                  </a:lnTo>
                  <a:lnTo>
                    <a:pt x="263" y="342"/>
                  </a:lnTo>
                  <a:lnTo>
                    <a:pt x="305" y="341"/>
                  </a:lnTo>
                  <a:lnTo>
                    <a:pt x="346" y="338"/>
                  </a:lnTo>
                  <a:lnTo>
                    <a:pt x="384" y="336"/>
                  </a:lnTo>
                  <a:lnTo>
                    <a:pt x="421" y="333"/>
                  </a:lnTo>
                  <a:lnTo>
                    <a:pt x="454" y="331"/>
                  </a:lnTo>
                  <a:lnTo>
                    <a:pt x="522" y="322"/>
                  </a:lnTo>
                  <a:lnTo>
                    <a:pt x="589" y="312"/>
                  </a:lnTo>
                  <a:lnTo>
                    <a:pt x="625" y="304"/>
                  </a:lnTo>
                  <a:lnTo>
                    <a:pt x="664" y="296"/>
                  </a:lnTo>
                  <a:lnTo>
                    <a:pt x="705" y="286"/>
                  </a:lnTo>
                  <a:lnTo>
                    <a:pt x="750" y="275"/>
                  </a:lnTo>
                  <a:lnTo>
                    <a:pt x="800" y="263"/>
                  </a:lnTo>
                  <a:lnTo>
                    <a:pt x="855" y="249"/>
                  </a:lnTo>
                  <a:lnTo>
                    <a:pt x="915" y="234"/>
                  </a:lnTo>
                  <a:lnTo>
                    <a:pt x="948" y="224"/>
                  </a:lnTo>
                  <a:lnTo>
                    <a:pt x="982" y="216"/>
                  </a:lnTo>
                  <a:lnTo>
                    <a:pt x="1017" y="206"/>
                  </a:lnTo>
                  <a:lnTo>
                    <a:pt x="1049" y="198"/>
                  </a:lnTo>
                  <a:lnTo>
                    <a:pt x="1079" y="190"/>
                  </a:lnTo>
                  <a:lnTo>
                    <a:pt x="1107" y="183"/>
                  </a:lnTo>
                  <a:lnTo>
                    <a:pt x="1133" y="175"/>
                  </a:lnTo>
                  <a:lnTo>
                    <a:pt x="1157" y="169"/>
                  </a:lnTo>
                  <a:lnTo>
                    <a:pt x="1200" y="156"/>
                  </a:lnTo>
                  <a:lnTo>
                    <a:pt x="1239" y="145"/>
                  </a:lnTo>
                  <a:lnTo>
                    <a:pt x="1274" y="135"/>
                  </a:lnTo>
                  <a:lnTo>
                    <a:pt x="1336" y="115"/>
                  </a:lnTo>
                  <a:lnTo>
                    <a:pt x="1397" y="95"/>
                  </a:lnTo>
                  <a:lnTo>
                    <a:pt x="1431" y="83"/>
                  </a:lnTo>
                  <a:lnTo>
                    <a:pt x="1469" y="71"/>
                  </a:lnTo>
                  <a:lnTo>
                    <a:pt x="1511" y="56"/>
                  </a:lnTo>
                  <a:lnTo>
                    <a:pt x="1535" y="48"/>
                  </a:lnTo>
                  <a:lnTo>
                    <a:pt x="1560" y="40"/>
                  </a:lnTo>
                  <a:lnTo>
                    <a:pt x="1586" y="31"/>
                  </a:lnTo>
                  <a:lnTo>
                    <a:pt x="1615" y="21"/>
                  </a:lnTo>
                  <a:lnTo>
                    <a:pt x="1646" y="11"/>
                  </a:lnTo>
                  <a:lnTo>
                    <a:pt x="1679" y="0"/>
                  </a:lnTo>
                  <a:lnTo>
                    <a:pt x="1682" y="26"/>
                  </a:lnTo>
                  <a:lnTo>
                    <a:pt x="1648" y="36"/>
                  </a:lnTo>
                  <a:lnTo>
                    <a:pt x="1618" y="47"/>
                  </a:lnTo>
                  <a:lnTo>
                    <a:pt x="1590" y="57"/>
                  </a:lnTo>
                  <a:lnTo>
                    <a:pt x="1562" y="65"/>
                  </a:lnTo>
                  <a:lnTo>
                    <a:pt x="1537" y="74"/>
                  </a:lnTo>
                  <a:lnTo>
                    <a:pt x="1515" y="81"/>
                  </a:lnTo>
                  <a:lnTo>
                    <a:pt x="1472" y="96"/>
                  </a:lnTo>
                  <a:lnTo>
                    <a:pt x="1435" y="109"/>
                  </a:lnTo>
                  <a:lnTo>
                    <a:pt x="1402" y="121"/>
                  </a:lnTo>
                  <a:lnTo>
                    <a:pt x="1340" y="141"/>
                  </a:lnTo>
                  <a:lnTo>
                    <a:pt x="1279" y="160"/>
                  </a:lnTo>
                  <a:lnTo>
                    <a:pt x="1244" y="171"/>
                  </a:lnTo>
                  <a:lnTo>
                    <a:pt x="1205" y="182"/>
                  </a:lnTo>
                  <a:lnTo>
                    <a:pt x="1162" y="194"/>
                  </a:lnTo>
                  <a:lnTo>
                    <a:pt x="1138" y="201"/>
                  </a:lnTo>
                  <a:lnTo>
                    <a:pt x="1112" y="208"/>
                  </a:lnTo>
                  <a:lnTo>
                    <a:pt x="1084" y="216"/>
                  </a:lnTo>
                  <a:lnTo>
                    <a:pt x="1054" y="223"/>
                  </a:lnTo>
                  <a:lnTo>
                    <a:pt x="1022" y="232"/>
                  </a:lnTo>
                  <a:lnTo>
                    <a:pt x="987" y="241"/>
                  </a:lnTo>
                  <a:lnTo>
                    <a:pt x="953" y="250"/>
                  </a:lnTo>
                  <a:lnTo>
                    <a:pt x="920" y="259"/>
                  </a:lnTo>
                  <a:lnTo>
                    <a:pt x="860" y="274"/>
                  </a:lnTo>
                  <a:lnTo>
                    <a:pt x="805" y="288"/>
                  </a:lnTo>
                  <a:lnTo>
                    <a:pt x="755" y="301"/>
                  </a:lnTo>
                  <a:lnTo>
                    <a:pt x="710" y="312"/>
                  </a:lnTo>
                  <a:lnTo>
                    <a:pt x="668" y="321"/>
                  </a:lnTo>
                  <a:lnTo>
                    <a:pt x="629" y="330"/>
                  </a:lnTo>
                  <a:lnTo>
                    <a:pt x="593" y="337"/>
                  </a:lnTo>
                  <a:lnTo>
                    <a:pt x="524" y="348"/>
                  </a:lnTo>
                  <a:lnTo>
                    <a:pt x="458" y="357"/>
                  </a:lnTo>
                  <a:lnTo>
                    <a:pt x="387" y="362"/>
                  </a:lnTo>
                  <a:lnTo>
                    <a:pt x="348" y="364"/>
                  </a:lnTo>
                  <a:lnTo>
                    <a:pt x="307" y="366"/>
                  </a:lnTo>
                  <a:lnTo>
                    <a:pt x="266" y="367"/>
                  </a:lnTo>
                  <a:lnTo>
                    <a:pt x="228" y="365"/>
                  </a:lnTo>
                  <a:lnTo>
                    <a:pt x="195" y="363"/>
                  </a:lnTo>
                  <a:lnTo>
                    <a:pt x="164" y="359"/>
                  </a:lnTo>
                  <a:lnTo>
                    <a:pt x="136" y="353"/>
                  </a:lnTo>
                  <a:lnTo>
                    <a:pt x="111" y="348"/>
                  </a:lnTo>
                  <a:lnTo>
                    <a:pt x="90" y="341"/>
                  </a:lnTo>
                  <a:lnTo>
                    <a:pt x="70" y="334"/>
                  </a:lnTo>
                  <a:lnTo>
                    <a:pt x="54" y="327"/>
                  </a:lnTo>
                  <a:lnTo>
                    <a:pt x="40" y="320"/>
                  </a:lnTo>
                  <a:lnTo>
                    <a:pt x="29" y="314"/>
                  </a:lnTo>
                  <a:lnTo>
                    <a:pt x="20" y="308"/>
                  </a:lnTo>
                  <a:lnTo>
                    <a:pt x="14" y="303"/>
                  </a:lnTo>
                  <a:lnTo>
                    <a:pt x="9" y="299"/>
                  </a:lnTo>
                  <a:lnTo>
                    <a:pt x="6" y="297"/>
                  </a:lnTo>
                  <a:lnTo>
                    <a:pt x="5" y="296"/>
                  </a:lnTo>
                  <a:lnTo>
                    <a:pt x="0" y="269"/>
                  </a:lnTo>
                  <a:close/>
                </a:path>
              </a:pathLst>
            </a:custGeom>
            <a:solidFill>
              <a:srgbClr val="D4A296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59" name="Freeform 622"/>
            <p:cNvSpPr>
              <a:spLocks/>
            </p:cNvSpPr>
            <p:nvPr/>
          </p:nvSpPr>
          <p:spPr bwMode="auto">
            <a:xfrm>
              <a:off x="9018" y="1899"/>
              <a:ext cx="11" cy="108"/>
            </a:xfrm>
            <a:custGeom>
              <a:avLst/>
              <a:gdLst>
                <a:gd name="T0" fmla="*/ 0 w 89"/>
                <a:gd name="T1" fmla="*/ 0 h 1004"/>
                <a:gd name="T2" fmla="*/ 0 w 89"/>
                <a:gd name="T3" fmla="*/ 0 h 1004"/>
                <a:gd name="T4" fmla="*/ 0 w 89"/>
                <a:gd name="T5" fmla="*/ 0 h 1004"/>
                <a:gd name="T6" fmla="*/ 0 w 89"/>
                <a:gd name="T7" fmla="*/ 0 h 1004"/>
                <a:gd name="T8" fmla="*/ 0 w 89"/>
                <a:gd name="T9" fmla="*/ 0 h 1004"/>
                <a:gd name="T10" fmla="*/ 0 w 89"/>
                <a:gd name="T11" fmla="*/ 0 h 1004"/>
                <a:gd name="T12" fmla="*/ 0 w 89"/>
                <a:gd name="T13" fmla="*/ 0 h 1004"/>
                <a:gd name="T14" fmla="*/ 0 w 89"/>
                <a:gd name="T15" fmla="*/ 0 h 1004"/>
                <a:gd name="T16" fmla="*/ 0 w 89"/>
                <a:gd name="T17" fmla="*/ 0 h 1004"/>
                <a:gd name="T18" fmla="*/ 0 w 89"/>
                <a:gd name="T19" fmla="*/ 0 h 1004"/>
                <a:gd name="T20" fmla="*/ 0 w 89"/>
                <a:gd name="T21" fmla="*/ 0 h 1004"/>
                <a:gd name="T22" fmla="*/ 0 w 89"/>
                <a:gd name="T23" fmla="*/ 0 h 1004"/>
                <a:gd name="T24" fmla="*/ 0 w 89"/>
                <a:gd name="T25" fmla="*/ 0 h 1004"/>
                <a:gd name="T26" fmla="*/ 0 w 89"/>
                <a:gd name="T27" fmla="*/ 0 h 1004"/>
                <a:gd name="T28" fmla="*/ 0 w 89"/>
                <a:gd name="T29" fmla="*/ 0 h 1004"/>
                <a:gd name="T30" fmla="*/ 0 w 89"/>
                <a:gd name="T31" fmla="*/ 0 h 1004"/>
                <a:gd name="T32" fmla="*/ 0 w 89"/>
                <a:gd name="T33" fmla="*/ 0 h 1004"/>
                <a:gd name="T34" fmla="*/ 0 w 89"/>
                <a:gd name="T35" fmla="*/ 0 h 1004"/>
                <a:gd name="T36" fmla="*/ 0 w 89"/>
                <a:gd name="T37" fmla="*/ 0 h 1004"/>
                <a:gd name="T38" fmla="*/ 0 w 89"/>
                <a:gd name="T39" fmla="*/ 0 h 1004"/>
                <a:gd name="T40" fmla="*/ 0 w 89"/>
                <a:gd name="T41" fmla="*/ 0 h 1004"/>
                <a:gd name="T42" fmla="*/ 0 w 89"/>
                <a:gd name="T43" fmla="*/ 0 h 1004"/>
                <a:gd name="T44" fmla="*/ 0 w 89"/>
                <a:gd name="T45" fmla="*/ 0 h 1004"/>
                <a:gd name="T46" fmla="*/ 0 w 89"/>
                <a:gd name="T47" fmla="*/ 0 h 1004"/>
                <a:gd name="T48" fmla="*/ 0 w 89"/>
                <a:gd name="T49" fmla="*/ 0 h 1004"/>
                <a:gd name="T50" fmla="*/ 0 w 89"/>
                <a:gd name="T51" fmla="*/ 0 h 1004"/>
                <a:gd name="T52" fmla="*/ 0 w 89"/>
                <a:gd name="T53" fmla="*/ 0 h 1004"/>
                <a:gd name="T54" fmla="*/ 0 w 89"/>
                <a:gd name="T55" fmla="*/ 0 h 1004"/>
                <a:gd name="T56" fmla="*/ 0 w 89"/>
                <a:gd name="T57" fmla="*/ 0 h 1004"/>
                <a:gd name="T58" fmla="*/ 0 w 89"/>
                <a:gd name="T59" fmla="*/ 0 h 1004"/>
                <a:gd name="T60" fmla="*/ 0 w 89"/>
                <a:gd name="T61" fmla="*/ 0 h 1004"/>
                <a:gd name="T62" fmla="*/ 0 w 89"/>
                <a:gd name="T63" fmla="*/ 0 h 1004"/>
                <a:gd name="T64" fmla="*/ 0 w 89"/>
                <a:gd name="T65" fmla="*/ 0 h 1004"/>
                <a:gd name="T66" fmla="*/ 0 w 89"/>
                <a:gd name="T67" fmla="*/ 0 h 1004"/>
                <a:gd name="T68" fmla="*/ 0 w 89"/>
                <a:gd name="T69" fmla="*/ 0 h 1004"/>
                <a:gd name="T70" fmla="*/ 0 w 89"/>
                <a:gd name="T71" fmla="*/ 0 h 1004"/>
                <a:gd name="T72" fmla="*/ 0 w 89"/>
                <a:gd name="T73" fmla="*/ 0 h 1004"/>
                <a:gd name="T74" fmla="*/ 0 w 89"/>
                <a:gd name="T75" fmla="*/ 0 h 1004"/>
                <a:gd name="T76" fmla="*/ 0 w 89"/>
                <a:gd name="T77" fmla="*/ 0 h 1004"/>
                <a:gd name="T78" fmla="*/ 0 w 89"/>
                <a:gd name="T79" fmla="*/ 0 h 1004"/>
                <a:gd name="T80" fmla="*/ 0 w 89"/>
                <a:gd name="T81" fmla="*/ 0 h 1004"/>
                <a:gd name="T82" fmla="*/ 0 w 89"/>
                <a:gd name="T83" fmla="*/ 0 h 1004"/>
                <a:gd name="T84" fmla="*/ 0 w 89"/>
                <a:gd name="T85" fmla="*/ 0 h 1004"/>
                <a:gd name="T86" fmla="*/ 0 w 89"/>
                <a:gd name="T87" fmla="*/ 0 h 1004"/>
                <a:gd name="T88" fmla="*/ 0 w 89"/>
                <a:gd name="T89" fmla="*/ 0 h 1004"/>
                <a:gd name="T90" fmla="*/ 0 w 89"/>
                <a:gd name="T91" fmla="*/ 0 h 1004"/>
                <a:gd name="T92" fmla="*/ 0 w 89"/>
                <a:gd name="T93" fmla="*/ 0 h 1004"/>
                <a:gd name="T94" fmla="*/ 0 w 89"/>
                <a:gd name="T95" fmla="*/ 0 h 1004"/>
                <a:gd name="T96" fmla="*/ 0 w 89"/>
                <a:gd name="T97" fmla="*/ 0 h 1004"/>
                <a:gd name="T98" fmla="*/ 0 w 89"/>
                <a:gd name="T99" fmla="*/ 0 h 1004"/>
                <a:gd name="T100" fmla="*/ 0 w 89"/>
                <a:gd name="T101" fmla="*/ 0 h 1004"/>
                <a:gd name="T102" fmla="*/ 0 w 89"/>
                <a:gd name="T103" fmla="*/ 0 h 1004"/>
                <a:gd name="T104" fmla="*/ 0 w 89"/>
                <a:gd name="T105" fmla="*/ 0 h 1004"/>
                <a:gd name="T106" fmla="*/ 0 w 89"/>
                <a:gd name="T107" fmla="*/ 0 h 1004"/>
                <a:gd name="T108" fmla="*/ 0 w 89"/>
                <a:gd name="T109" fmla="*/ 0 h 1004"/>
                <a:gd name="T110" fmla="*/ 0 w 89"/>
                <a:gd name="T111" fmla="*/ 0 h 1004"/>
                <a:gd name="T112" fmla="*/ 0 w 89"/>
                <a:gd name="T113" fmla="*/ 0 h 1004"/>
                <a:gd name="T114" fmla="*/ 0 w 89"/>
                <a:gd name="T115" fmla="*/ 0 h 1004"/>
                <a:gd name="T116" fmla="*/ 0 w 89"/>
                <a:gd name="T117" fmla="*/ 0 h 100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89"/>
                <a:gd name="T178" fmla="*/ 0 h 1004"/>
                <a:gd name="T179" fmla="*/ 89 w 89"/>
                <a:gd name="T180" fmla="*/ 1004 h 1004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89" h="1004">
                  <a:moveTo>
                    <a:pt x="74" y="0"/>
                  </a:moveTo>
                  <a:lnTo>
                    <a:pt x="74" y="10"/>
                  </a:lnTo>
                  <a:lnTo>
                    <a:pt x="75" y="21"/>
                  </a:lnTo>
                  <a:lnTo>
                    <a:pt x="76" y="36"/>
                  </a:lnTo>
                  <a:lnTo>
                    <a:pt x="76" y="55"/>
                  </a:lnTo>
                  <a:lnTo>
                    <a:pt x="78" y="77"/>
                  </a:lnTo>
                  <a:lnTo>
                    <a:pt x="79" y="104"/>
                  </a:lnTo>
                  <a:lnTo>
                    <a:pt x="80" y="133"/>
                  </a:lnTo>
                  <a:lnTo>
                    <a:pt x="81" y="165"/>
                  </a:lnTo>
                  <a:lnTo>
                    <a:pt x="83" y="200"/>
                  </a:lnTo>
                  <a:lnTo>
                    <a:pt x="84" y="237"/>
                  </a:lnTo>
                  <a:lnTo>
                    <a:pt x="85" y="277"/>
                  </a:lnTo>
                  <a:lnTo>
                    <a:pt x="86" y="320"/>
                  </a:lnTo>
                  <a:lnTo>
                    <a:pt x="88" y="363"/>
                  </a:lnTo>
                  <a:lnTo>
                    <a:pt x="89" y="455"/>
                  </a:lnTo>
                  <a:lnTo>
                    <a:pt x="88" y="646"/>
                  </a:lnTo>
                  <a:lnTo>
                    <a:pt x="85" y="738"/>
                  </a:lnTo>
                  <a:lnTo>
                    <a:pt x="85" y="782"/>
                  </a:lnTo>
                  <a:lnTo>
                    <a:pt x="84" y="823"/>
                  </a:lnTo>
                  <a:lnTo>
                    <a:pt x="83" y="862"/>
                  </a:lnTo>
                  <a:lnTo>
                    <a:pt x="83" y="896"/>
                  </a:lnTo>
                  <a:lnTo>
                    <a:pt x="81" y="927"/>
                  </a:lnTo>
                  <a:lnTo>
                    <a:pt x="80" y="954"/>
                  </a:lnTo>
                  <a:lnTo>
                    <a:pt x="80" y="975"/>
                  </a:lnTo>
                  <a:lnTo>
                    <a:pt x="79" y="991"/>
                  </a:lnTo>
                  <a:lnTo>
                    <a:pt x="79" y="1004"/>
                  </a:lnTo>
                  <a:lnTo>
                    <a:pt x="23" y="999"/>
                  </a:lnTo>
                  <a:lnTo>
                    <a:pt x="23" y="992"/>
                  </a:lnTo>
                  <a:lnTo>
                    <a:pt x="24" y="982"/>
                  </a:lnTo>
                  <a:lnTo>
                    <a:pt x="24" y="970"/>
                  </a:lnTo>
                  <a:lnTo>
                    <a:pt x="25" y="954"/>
                  </a:lnTo>
                  <a:lnTo>
                    <a:pt x="25" y="935"/>
                  </a:lnTo>
                  <a:lnTo>
                    <a:pt x="27" y="914"/>
                  </a:lnTo>
                  <a:lnTo>
                    <a:pt x="28" y="889"/>
                  </a:lnTo>
                  <a:lnTo>
                    <a:pt x="28" y="863"/>
                  </a:lnTo>
                  <a:lnTo>
                    <a:pt x="29" y="834"/>
                  </a:lnTo>
                  <a:lnTo>
                    <a:pt x="30" y="804"/>
                  </a:lnTo>
                  <a:lnTo>
                    <a:pt x="32" y="771"/>
                  </a:lnTo>
                  <a:lnTo>
                    <a:pt x="33" y="703"/>
                  </a:lnTo>
                  <a:lnTo>
                    <a:pt x="35" y="629"/>
                  </a:lnTo>
                  <a:lnTo>
                    <a:pt x="37" y="474"/>
                  </a:lnTo>
                  <a:lnTo>
                    <a:pt x="38" y="396"/>
                  </a:lnTo>
                  <a:lnTo>
                    <a:pt x="37" y="322"/>
                  </a:lnTo>
                  <a:lnTo>
                    <a:pt x="35" y="249"/>
                  </a:lnTo>
                  <a:lnTo>
                    <a:pt x="34" y="183"/>
                  </a:lnTo>
                  <a:lnTo>
                    <a:pt x="32" y="152"/>
                  </a:lnTo>
                  <a:lnTo>
                    <a:pt x="30" y="122"/>
                  </a:lnTo>
                  <a:lnTo>
                    <a:pt x="28" y="95"/>
                  </a:lnTo>
                  <a:lnTo>
                    <a:pt x="25" y="71"/>
                  </a:lnTo>
                  <a:lnTo>
                    <a:pt x="23" y="58"/>
                  </a:lnTo>
                  <a:lnTo>
                    <a:pt x="22" y="46"/>
                  </a:lnTo>
                  <a:lnTo>
                    <a:pt x="19" y="38"/>
                  </a:lnTo>
                  <a:lnTo>
                    <a:pt x="18" y="30"/>
                  </a:lnTo>
                  <a:lnTo>
                    <a:pt x="13" y="21"/>
                  </a:lnTo>
                  <a:lnTo>
                    <a:pt x="9" y="15"/>
                  </a:lnTo>
                  <a:lnTo>
                    <a:pt x="5" y="14"/>
                  </a:lnTo>
                  <a:lnTo>
                    <a:pt x="3" y="15"/>
                  </a:lnTo>
                  <a:lnTo>
                    <a:pt x="0" y="18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BFF0F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60" name="Freeform 623"/>
            <p:cNvSpPr>
              <a:spLocks/>
            </p:cNvSpPr>
            <p:nvPr/>
          </p:nvSpPr>
          <p:spPr bwMode="auto">
            <a:xfrm>
              <a:off x="9020" y="1901"/>
              <a:ext cx="6" cy="107"/>
            </a:xfrm>
            <a:custGeom>
              <a:avLst/>
              <a:gdLst>
                <a:gd name="T0" fmla="*/ 0 w 42"/>
                <a:gd name="T1" fmla="*/ 0 h 1001"/>
                <a:gd name="T2" fmla="*/ 0 w 42"/>
                <a:gd name="T3" fmla="*/ 0 h 1001"/>
                <a:gd name="T4" fmla="*/ 0 w 42"/>
                <a:gd name="T5" fmla="*/ 0 h 1001"/>
                <a:gd name="T6" fmla="*/ 0 w 42"/>
                <a:gd name="T7" fmla="*/ 0 h 1001"/>
                <a:gd name="T8" fmla="*/ 0 w 42"/>
                <a:gd name="T9" fmla="*/ 0 h 1001"/>
                <a:gd name="T10" fmla="*/ 0 w 42"/>
                <a:gd name="T11" fmla="*/ 0 h 1001"/>
                <a:gd name="T12" fmla="*/ 0 w 42"/>
                <a:gd name="T13" fmla="*/ 0 h 1001"/>
                <a:gd name="T14" fmla="*/ 0 w 42"/>
                <a:gd name="T15" fmla="*/ 0 h 1001"/>
                <a:gd name="T16" fmla="*/ 0 w 42"/>
                <a:gd name="T17" fmla="*/ 0 h 1001"/>
                <a:gd name="T18" fmla="*/ 0 w 42"/>
                <a:gd name="T19" fmla="*/ 0 h 1001"/>
                <a:gd name="T20" fmla="*/ 0 w 42"/>
                <a:gd name="T21" fmla="*/ 0 h 1001"/>
                <a:gd name="T22" fmla="*/ 0 w 42"/>
                <a:gd name="T23" fmla="*/ 0 h 1001"/>
                <a:gd name="T24" fmla="*/ 0 w 42"/>
                <a:gd name="T25" fmla="*/ 0 h 1001"/>
                <a:gd name="T26" fmla="*/ 0 w 42"/>
                <a:gd name="T27" fmla="*/ 0 h 1001"/>
                <a:gd name="T28" fmla="*/ 0 w 42"/>
                <a:gd name="T29" fmla="*/ 0 h 1001"/>
                <a:gd name="T30" fmla="*/ 0 w 42"/>
                <a:gd name="T31" fmla="*/ 0 h 1001"/>
                <a:gd name="T32" fmla="*/ 0 w 42"/>
                <a:gd name="T33" fmla="*/ 0 h 1001"/>
                <a:gd name="T34" fmla="*/ 0 w 42"/>
                <a:gd name="T35" fmla="*/ 0 h 1001"/>
                <a:gd name="T36" fmla="*/ 0 w 42"/>
                <a:gd name="T37" fmla="*/ 0 h 1001"/>
                <a:gd name="T38" fmla="*/ 0 w 42"/>
                <a:gd name="T39" fmla="*/ 0 h 1001"/>
                <a:gd name="T40" fmla="*/ 0 w 42"/>
                <a:gd name="T41" fmla="*/ 0 h 1001"/>
                <a:gd name="T42" fmla="*/ 0 w 42"/>
                <a:gd name="T43" fmla="*/ 0 h 1001"/>
                <a:gd name="T44" fmla="*/ 0 w 42"/>
                <a:gd name="T45" fmla="*/ 0 h 1001"/>
                <a:gd name="T46" fmla="*/ 0 w 42"/>
                <a:gd name="T47" fmla="*/ 0 h 1001"/>
                <a:gd name="T48" fmla="*/ 0 w 42"/>
                <a:gd name="T49" fmla="*/ 0 h 1001"/>
                <a:gd name="T50" fmla="*/ 0 w 42"/>
                <a:gd name="T51" fmla="*/ 0 h 1001"/>
                <a:gd name="T52" fmla="*/ 0 w 42"/>
                <a:gd name="T53" fmla="*/ 0 h 1001"/>
                <a:gd name="T54" fmla="*/ 0 w 42"/>
                <a:gd name="T55" fmla="*/ 0 h 1001"/>
                <a:gd name="T56" fmla="*/ 0 w 42"/>
                <a:gd name="T57" fmla="*/ 0 h 1001"/>
                <a:gd name="T58" fmla="*/ 0 w 42"/>
                <a:gd name="T59" fmla="*/ 0 h 1001"/>
                <a:gd name="T60" fmla="*/ 0 w 42"/>
                <a:gd name="T61" fmla="*/ 0 h 1001"/>
                <a:gd name="T62" fmla="*/ 0 w 42"/>
                <a:gd name="T63" fmla="*/ 0 h 1001"/>
                <a:gd name="T64" fmla="*/ 0 w 42"/>
                <a:gd name="T65" fmla="*/ 0 h 1001"/>
                <a:gd name="T66" fmla="*/ 0 w 42"/>
                <a:gd name="T67" fmla="*/ 0 h 1001"/>
                <a:gd name="T68" fmla="*/ 0 w 42"/>
                <a:gd name="T69" fmla="*/ 0 h 1001"/>
                <a:gd name="T70" fmla="*/ 0 w 42"/>
                <a:gd name="T71" fmla="*/ 0 h 1001"/>
                <a:gd name="T72" fmla="*/ 0 w 42"/>
                <a:gd name="T73" fmla="*/ 0 h 1001"/>
                <a:gd name="T74" fmla="*/ 0 w 42"/>
                <a:gd name="T75" fmla="*/ 0 h 1001"/>
                <a:gd name="T76" fmla="*/ 0 w 42"/>
                <a:gd name="T77" fmla="*/ 0 h 1001"/>
                <a:gd name="T78" fmla="*/ 0 w 42"/>
                <a:gd name="T79" fmla="*/ 0 h 1001"/>
                <a:gd name="T80" fmla="*/ 0 w 42"/>
                <a:gd name="T81" fmla="*/ 0 h 1001"/>
                <a:gd name="T82" fmla="*/ 0 w 42"/>
                <a:gd name="T83" fmla="*/ 0 h 1001"/>
                <a:gd name="T84" fmla="*/ 0 w 42"/>
                <a:gd name="T85" fmla="*/ 0 h 1001"/>
                <a:gd name="T86" fmla="*/ 0 w 42"/>
                <a:gd name="T87" fmla="*/ 0 h 1001"/>
                <a:gd name="T88" fmla="*/ 0 w 42"/>
                <a:gd name="T89" fmla="*/ 0 h 1001"/>
                <a:gd name="T90" fmla="*/ 0 w 42"/>
                <a:gd name="T91" fmla="*/ 0 h 1001"/>
                <a:gd name="T92" fmla="*/ 0 w 42"/>
                <a:gd name="T93" fmla="*/ 0 h 1001"/>
                <a:gd name="T94" fmla="*/ 0 w 42"/>
                <a:gd name="T95" fmla="*/ 0 h 1001"/>
                <a:gd name="T96" fmla="*/ 0 w 42"/>
                <a:gd name="T97" fmla="*/ 0 h 1001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42"/>
                <a:gd name="T148" fmla="*/ 0 h 1001"/>
                <a:gd name="T149" fmla="*/ 42 w 42"/>
                <a:gd name="T150" fmla="*/ 1001 h 1001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42" h="1001">
                  <a:moveTo>
                    <a:pt x="32" y="0"/>
                  </a:moveTo>
                  <a:lnTo>
                    <a:pt x="32" y="10"/>
                  </a:lnTo>
                  <a:lnTo>
                    <a:pt x="34" y="21"/>
                  </a:lnTo>
                  <a:lnTo>
                    <a:pt x="34" y="55"/>
                  </a:lnTo>
                  <a:lnTo>
                    <a:pt x="35" y="77"/>
                  </a:lnTo>
                  <a:lnTo>
                    <a:pt x="36" y="104"/>
                  </a:lnTo>
                  <a:lnTo>
                    <a:pt x="36" y="133"/>
                  </a:lnTo>
                  <a:lnTo>
                    <a:pt x="37" y="165"/>
                  </a:lnTo>
                  <a:lnTo>
                    <a:pt x="39" y="200"/>
                  </a:lnTo>
                  <a:lnTo>
                    <a:pt x="39" y="237"/>
                  </a:lnTo>
                  <a:lnTo>
                    <a:pt x="40" y="277"/>
                  </a:lnTo>
                  <a:lnTo>
                    <a:pt x="41" y="318"/>
                  </a:lnTo>
                  <a:lnTo>
                    <a:pt x="41" y="361"/>
                  </a:lnTo>
                  <a:lnTo>
                    <a:pt x="42" y="453"/>
                  </a:lnTo>
                  <a:lnTo>
                    <a:pt x="41" y="644"/>
                  </a:lnTo>
                  <a:lnTo>
                    <a:pt x="39" y="736"/>
                  </a:lnTo>
                  <a:lnTo>
                    <a:pt x="39" y="779"/>
                  </a:lnTo>
                  <a:lnTo>
                    <a:pt x="37" y="821"/>
                  </a:lnTo>
                  <a:lnTo>
                    <a:pt x="36" y="859"/>
                  </a:lnTo>
                  <a:lnTo>
                    <a:pt x="36" y="894"/>
                  </a:lnTo>
                  <a:lnTo>
                    <a:pt x="35" y="925"/>
                  </a:lnTo>
                  <a:lnTo>
                    <a:pt x="34" y="951"/>
                  </a:lnTo>
                  <a:lnTo>
                    <a:pt x="34" y="973"/>
                  </a:lnTo>
                  <a:lnTo>
                    <a:pt x="32" y="989"/>
                  </a:lnTo>
                  <a:lnTo>
                    <a:pt x="32" y="1001"/>
                  </a:lnTo>
                  <a:lnTo>
                    <a:pt x="5" y="1001"/>
                  </a:lnTo>
                  <a:lnTo>
                    <a:pt x="5" y="972"/>
                  </a:lnTo>
                  <a:lnTo>
                    <a:pt x="6" y="949"/>
                  </a:lnTo>
                  <a:lnTo>
                    <a:pt x="6" y="890"/>
                  </a:lnTo>
                  <a:lnTo>
                    <a:pt x="7" y="855"/>
                  </a:lnTo>
                  <a:lnTo>
                    <a:pt x="7" y="774"/>
                  </a:lnTo>
                  <a:lnTo>
                    <a:pt x="9" y="730"/>
                  </a:lnTo>
                  <a:lnTo>
                    <a:pt x="9" y="636"/>
                  </a:lnTo>
                  <a:lnTo>
                    <a:pt x="10" y="443"/>
                  </a:lnTo>
                  <a:lnTo>
                    <a:pt x="10" y="353"/>
                  </a:lnTo>
                  <a:lnTo>
                    <a:pt x="9" y="310"/>
                  </a:lnTo>
                  <a:lnTo>
                    <a:pt x="9" y="269"/>
                  </a:lnTo>
                  <a:lnTo>
                    <a:pt x="7" y="231"/>
                  </a:lnTo>
                  <a:lnTo>
                    <a:pt x="6" y="193"/>
                  </a:lnTo>
                  <a:lnTo>
                    <a:pt x="6" y="160"/>
                  </a:lnTo>
                  <a:lnTo>
                    <a:pt x="5" y="129"/>
                  </a:lnTo>
                  <a:lnTo>
                    <a:pt x="4" y="101"/>
                  </a:lnTo>
                  <a:lnTo>
                    <a:pt x="4" y="76"/>
                  </a:lnTo>
                  <a:lnTo>
                    <a:pt x="2" y="55"/>
                  </a:lnTo>
                  <a:lnTo>
                    <a:pt x="1" y="37"/>
                  </a:lnTo>
                  <a:lnTo>
                    <a:pt x="1" y="22"/>
                  </a:lnTo>
                  <a:lnTo>
                    <a:pt x="0" y="11"/>
                  </a:lnTo>
                  <a:lnTo>
                    <a:pt x="0" y="2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F2EBEB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grpSp>
          <p:nvGrpSpPr>
            <p:cNvPr id="861" name="Group 624"/>
            <p:cNvGrpSpPr>
              <a:grpSpLocks/>
            </p:cNvGrpSpPr>
            <p:nvPr/>
          </p:nvGrpSpPr>
          <p:grpSpPr bwMode="auto">
            <a:xfrm flipH="1">
              <a:off x="8648" y="3318"/>
              <a:ext cx="375" cy="94"/>
              <a:chOff x="4508" y="3928"/>
              <a:chExt cx="799" cy="94"/>
            </a:xfrm>
          </p:grpSpPr>
          <p:sp>
            <p:nvSpPr>
              <p:cNvPr id="965" name="Rectangle 625"/>
              <p:cNvSpPr>
                <a:spLocks noChangeArrowheads="1"/>
              </p:cNvSpPr>
              <p:nvPr/>
            </p:nvSpPr>
            <p:spPr bwMode="auto">
              <a:xfrm flipH="1">
                <a:off x="4989" y="3996"/>
                <a:ext cx="181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66" name="Rectangle 626"/>
              <p:cNvSpPr>
                <a:spLocks noChangeArrowheads="1"/>
              </p:cNvSpPr>
              <p:nvPr/>
            </p:nvSpPr>
            <p:spPr bwMode="auto">
              <a:xfrm flipH="1">
                <a:off x="5277" y="3996"/>
                <a:ext cx="30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67" name="Rectangle 627"/>
              <p:cNvSpPr>
                <a:spLocks noChangeArrowheads="1"/>
              </p:cNvSpPr>
              <p:nvPr/>
            </p:nvSpPr>
            <p:spPr bwMode="auto">
              <a:xfrm flipH="1">
                <a:off x="4989" y="3996"/>
                <a:ext cx="185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68" name="Rectangle 628"/>
              <p:cNvSpPr>
                <a:spLocks noChangeArrowheads="1"/>
              </p:cNvSpPr>
              <p:nvPr/>
            </p:nvSpPr>
            <p:spPr bwMode="auto">
              <a:xfrm flipH="1">
                <a:off x="5277" y="3996"/>
                <a:ext cx="30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69" name="Rectangle 629"/>
              <p:cNvSpPr>
                <a:spLocks noChangeArrowheads="1"/>
              </p:cNvSpPr>
              <p:nvPr/>
            </p:nvSpPr>
            <p:spPr bwMode="auto">
              <a:xfrm flipH="1">
                <a:off x="4990" y="3996"/>
                <a:ext cx="186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70" name="Rectangle 630"/>
              <p:cNvSpPr>
                <a:spLocks noChangeArrowheads="1"/>
              </p:cNvSpPr>
              <p:nvPr/>
            </p:nvSpPr>
            <p:spPr bwMode="auto">
              <a:xfrm flipH="1">
                <a:off x="5276" y="3996"/>
                <a:ext cx="31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71" name="Rectangle 631"/>
              <p:cNvSpPr>
                <a:spLocks noChangeArrowheads="1"/>
              </p:cNvSpPr>
              <p:nvPr/>
            </p:nvSpPr>
            <p:spPr bwMode="auto">
              <a:xfrm flipH="1">
                <a:off x="4991" y="3996"/>
                <a:ext cx="187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72" name="Rectangle 632"/>
              <p:cNvSpPr>
                <a:spLocks noChangeArrowheads="1"/>
              </p:cNvSpPr>
              <p:nvPr/>
            </p:nvSpPr>
            <p:spPr bwMode="auto">
              <a:xfrm flipH="1">
                <a:off x="5275" y="3996"/>
                <a:ext cx="32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73" name="Rectangle 633"/>
              <p:cNvSpPr>
                <a:spLocks noChangeArrowheads="1"/>
              </p:cNvSpPr>
              <p:nvPr/>
            </p:nvSpPr>
            <p:spPr bwMode="auto">
              <a:xfrm flipH="1">
                <a:off x="4992" y="3996"/>
                <a:ext cx="18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74" name="Rectangle 634"/>
              <p:cNvSpPr>
                <a:spLocks noChangeArrowheads="1"/>
              </p:cNvSpPr>
              <p:nvPr/>
            </p:nvSpPr>
            <p:spPr bwMode="auto">
              <a:xfrm flipH="1">
                <a:off x="5274" y="3996"/>
                <a:ext cx="33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75" name="Rectangle 635"/>
              <p:cNvSpPr>
                <a:spLocks noChangeArrowheads="1"/>
              </p:cNvSpPr>
              <p:nvPr/>
            </p:nvSpPr>
            <p:spPr bwMode="auto">
              <a:xfrm flipH="1">
                <a:off x="4993" y="3996"/>
                <a:ext cx="18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76" name="Rectangle 636"/>
              <p:cNvSpPr>
                <a:spLocks noChangeArrowheads="1"/>
              </p:cNvSpPr>
              <p:nvPr/>
            </p:nvSpPr>
            <p:spPr bwMode="auto">
              <a:xfrm flipH="1">
                <a:off x="5273" y="3996"/>
                <a:ext cx="3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77" name="Rectangle 637"/>
              <p:cNvSpPr>
                <a:spLocks noChangeArrowheads="1"/>
              </p:cNvSpPr>
              <p:nvPr/>
            </p:nvSpPr>
            <p:spPr bwMode="auto">
              <a:xfrm flipH="1">
                <a:off x="4994" y="3996"/>
                <a:ext cx="190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78" name="Rectangle 638"/>
              <p:cNvSpPr>
                <a:spLocks noChangeArrowheads="1"/>
              </p:cNvSpPr>
              <p:nvPr/>
            </p:nvSpPr>
            <p:spPr bwMode="auto">
              <a:xfrm flipH="1">
                <a:off x="5271" y="3997"/>
                <a:ext cx="36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79" name="Rectangle 639"/>
              <p:cNvSpPr>
                <a:spLocks noChangeArrowheads="1"/>
              </p:cNvSpPr>
              <p:nvPr/>
            </p:nvSpPr>
            <p:spPr bwMode="auto">
              <a:xfrm flipH="1">
                <a:off x="4995" y="3997"/>
                <a:ext cx="192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80" name="Rectangle 640"/>
              <p:cNvSpPr>
                <a:spLocks noChangeArrowheads="1"/>
              </p:cNvSpPr>
              <p:nvPr/>
            </p:nvSpPr>
            <p:spPr bwMode="auto">
              <a:xfrm flipH="1">
                <a:off x="5269" y="3997"/>
                <a:ext cx="3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81" name="Rectangle 641"/>
              <p:cNvSpPr>
                <a:spLocks noChangeArrowheads="1"/>
              </p:cNvSpPr>
              <p:nvPr/>
            </p:nvSpPr>
            <p:spPr bwMode="auto">
              <a:xfrm flipH="1">
                <a:off x="4996" y="3997"/>
                <a:ext cx="195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82" name="Rectangle 642"/>
              <p:cNvSpPr>
                <a:spLocks noChangeArrowheads="1"/>
              </p:cNvSpPr>
              <p:nvPr/>
            </p:nvSpPr>
            <p:spPr bwMode="auto">
              <a:xfrm flipH="1">
                <a:off x="5268" y="3997"/>
                <a:ext cx="3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83" name="Rectangle 643"/>
              <p:cNvSpPr>
                <a:spLocks noChangeArrowheads="1"/>
              </p:cNvSpPr>
              <p:nvPr/>
            </p:nvSpPr>
            <p:spPr bwMode="auto">
              <a:xfrm flipH="1">
                <a:off x="4997" y="3997"/>
                <a:ext cx="196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84" name="Rectangle 644"/>
              <p:cNvSpPr>
                <a:spLocks noChangeArrowheads="1"/>
              </p:cNvSpPr>
              <p:nvPr/>
            </p:nvSpPr>
            <p:spPr bwMode="auto">
              <a:xfrm flipH="1">
                <a:off x="5267" y="3997"/>
                <a:ext cx="40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85" name="Rectangle 645"/>
              <p:cNvSpPr>
                <a:spLocks noChangeArrowheads="1"/>
              </p:cNvSpPr>
              <p:nvPr/>
            </p:nvSpPr>
            <p:spPr bwMode="auto">
              <a:xfrm flipH="1">
                <a:off x="4998" y="3997"/>
                <a:ext cx="19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86" name="Rectangle 646"/>
              <p:cNvSpPr>
                <a:spLocks noChangeArrowheads="1"/>
              </p:cNvSpPr>
              <p:nvPr/>
            </p:nvSpPr>
            <p:spPr bwMode="auto">
              <a:xfrm flipH="1">
                <a:off x="5264" y="3997"/>
                <a:ext cx="43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87" name="Rectangle 647"/>
              <p:cNvSpPr>
                <a:spLocks noChangeArrowheads="1"/>
              </p:cNvSpPr>
              <p:nvPr/>
            </p:nvSpPr>
            <p:spPr bwMode="auto">
              <a:xfrm flipH="1">
                <a:off x="4999" y="3997"/>
                <a:ext cx="202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88" name="Rectangle 648"/>
              <p:cNvSpPr>
                <a:spLocks noChangeArrowheads="1"/>
              </p:cNvSpPr>
              <p:nvPr/>
            </p:nvSpPr>
            <p:spPr bwMode="auto">
              <a:xfrm flipH="1">
                <a:off x="5262" y="3998"/>
                <a:ext cx="45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89" name="Rectangle 649"/>
              <p:cNvSpPr>
                <a:spLocks noChangeArrowheads="1"/>
              </p:cNvSpPr>
              <p:nvPr/>
            </p:nvSpPr>
            <p:spPr bwMode="auto">
              <a:xfrm flipH="1">
                <a:off x="5000" y="3998"/>
                <a:ext cx="20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90" name="Rectangle 650"/>
              <p:cNvSpPr>
                <a:spLocks noChangeArrowheads="1"/>
              </p:cNvSpPr>
              <p:nvPr/>
            </p:nvSpPr>
            <p:spPr bwMode="auto">
              <a:xfrm flipH="1">
                <a:off x="5260" y="3998"/>
                <a:ext cx="47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91" name="Rectangle 651"/>
              <p:cNvSpPr>
                <a:spLocks noChangeArrowheads="1"/>
              </p:cNvSpPr>
              <p:nvPr/>
            </p:nvSpPr>
            <p:spPr bwMode="auto">
              <a:xfrm flipH="1">
                <a:off x="5001" y="3998"/>
                <a:ext cx="20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92" name="Rectangle 652"/>
              <p:cNvSpPr>
                <a:spLocks noChangeArrowheads="1"/>
              </p:cNvSpPr>
              <p:nvPr/>
            </p:nvSpPr>
            <p:spPr bwMode="auto">
              <a:xfrm flipH="1">
                <a:off x="5259" y="3998"/>
                <a:ext cx="4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93" name="Rectangle 653"/>
              <p:cNvSpPr>
                <a:spLocks noChangeArrowheads="1"/>
              </p:cNvSpPr>
              <p:nvPr/>
            </p:nvSpPr>
            <p:spPr bwMode="auto">
              <a:xfrm flipH="1">
                <a:off x="5002" y="3998"/>
                <a:ext cx="211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94" name="Rectangle 654"/>
              <p:cNvSpPr>
                <a:spLocks noChangeArrowheads="1"/>
              </p:cNvSpPr>
              <p:nvPr/>
            </p:nvSpPr>
            <p:spPr bwMode="auto">
              <a:xfrm flipH="1">
                <a:off x="5253" y="3998"/>
                <a:ext cx="5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95" name="Rectangle 655"/>
              <p:cNvSpPr>
                <a:spLocks noChangeArrowheads="1"/>
              </p:cNvSpPr>
              <p:nvPr/>
            </p:nvSpPr>
            <p:spPr bwMode="auto">
              <a:xfrm flipH="1">
                <a:off x="5002" y="3998"/>
                <a:ext cx="21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96" name="Rectangle 656"/>
              <p:cNvSpPr>
                <a:spLocks noChangeArrowheads="1"/>
              </p:cNvSpPr>
              <p:nvPr/>
            </p:nvSpPr>
            <p:spPr bwMode="auto">
              <a:xfrm flipH="1">
                <a:off x="5251" y="3998"/>
                <a:ext cx="56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97" name="Rectangle 657"/>
              <p:cNvSpPr>
                <a:spLocks noChangeArrowheads="1"/>
              </p:cNvSpPr>
              <p:nvPr/>
            </p:nvSpPr>
            <p:spPr bwMode="auto">
              <a:xfrm flipH="1">
                <a:off x="5003" y="3998"/>
                <a:ext cx="221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98" name="Rectangle 658"/>
              <p:cNvSpPr>
                <a:spLocks noChangeArrowheads="1"/>
              </p:cNvSpPr>
              <p:nvPr/>
            </p:nvSpPr>
            <p:spPr bwMode="auto">
              <a:xfrm flipH="1">
                <a:off x="5243" y="3999"/>
                <a:ext cx="6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99" name="Rectangle 659"/>
              <p:cNvSpPr>
                <a:spLocks noChangeArrowheads="1"/>
              </p:cNvSpPr>
              <p:nvPr/>
            </p:nvSpPr>
            <p:spPr bwMode="auto">
              <a:xfrm flipH="1">
                <a:off x="5004" y="3999"/>
                <a:ext cx="22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00" name="Rectangle 660"/>
              <p:cNvSpPr>
                <a:spLocks noChangeArrowheads="1"/>
              </p:cNvSpPr>
              <p:nvPr/>
            </p:nvSpPr>
            <p:spPr bwMode="auto">
              <a:xfrm flipH="1">
                <a:off x="5006" y="3999"/>
                <a:ext cx="301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01" name="Rectangle 661"/>
              <p:cNvSpPr>
                <a:spLocks noChangeArrowheads="1"/>
              </p:cNvSpPr>
              <p:nvPr/>
            </p:nvSpPr>
            <p:spPr bwMode="auto">
              <a:xfrm flipH="1">
                <a:off x="5007" y="3999"/>
                <a:ext cx="300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02" name="Rectangle 662"/>
              <p:cNvSpPr>
                <a:spLocks noChangeArrowheads="1"/>
              </p:cNvSpPr>
              <p:nvPr/>
            </p:nvSpPr>
            <p:spPr bwMode="auto">
              <a:xfrm flipH="1">
                <a:off x="5007" y="3999"/>
                <a:ext cx="300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03" name="Rectangle 663"/>
              <p:cNvSpPr>
                <a:spLocks noChangeArrowheads="1"/>
              </p:cNvSpPr>
              <p:nvPr/>
            </p:nvSpPr>
            <p:spPr bwMode="auto">
              <a:xfrm flipH="1">
                <a:off x="5008" y="4000"/>
                <a:ext cx="29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04" name="Rectangle 664"/>
              <p:cNvSpPr>
                <a:spLocks noChangeArrowheads="1"/>
              </p:cNvSpPr>
              <p:nvPr/>
            </p:nvSpPr>
            <p:spPr bwMode="auto">
              <a:xfrm flipH="1">
                <a:off x="5009" y="4000"/>
                <a:ext cx="29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05" name="Rectangle 665"/>
              <p:cNvSpPr>
                <a:spLocks noChangeArrowheads="1"/>
              </p:cNvSpPr>
              <p:nvPr/>
            </p:nvSpPr>
            <p:spPr bwMode="auto">
              <a:xfrm flipH="1">
                <a:off x="5010" y="4000"/>
                <a:ext cx="297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06" name="Rectangle 666"/>
              <p:cNvSpPr>
                <a:spLocks noChangeArrowheads="1"/>
              </p:cNvSpPr>
              <p:nvPr/>
            </p:nvSpPr>
            <p:spPr bwMode="auto">
              <a:xfrm flipH="1">
                <a:off x="5013" y="4000"/>
                <a:ext cx="29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07" name="Rectangle 667"/>
              <p:cNvSpPr>
                <a:spLocks noChangeArrowheads="1"/>
              </p:cNvSpPr>
              <p:nvPr/>
            </p:nvSpPr>
            <p:spPr bwMode="auto">
              <a:xfrm flipH="1">
                <a:off x="5013" y="4000"/>
                <a:ext cx="29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08" name="Rectangle 668"/>
              <p:cNvSpPr>
                <a:spLocks noChangeArrowheads="1"/>
              </p:cNvSpPr>
              <p:nvPr/>
            </p:nvSpPr>
            <p:spPr bwMode="auto">
              <a:xfrm flipH="1">
                <a:off x="5014" y="4001"/>
                <a:ext cx="293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09" name="Rectangle 669"/>
              <p:cNvSpPr>
                <a:spLocks noChangeArrowheads="1"/>
              </p:cNvSpPr>
              <p:nvPr/>
            </p:nvSpPr>
            <p:spPr bwMode="auto">
              <a:xfrm flipH="1">
                <a:off x="5015" y="4001"/>
                <a:ext cx="292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10" name="Rectangle 670"/>
              <p:cNvSpPr>
                <a:spLocks noChangeArrowheads="1"/>
              </p:cNvSpPr>
              <p:nvPr/>
            </p:nvSpPr>
            <p:spPr bwMode="auto">
              <a:xfrm flipH="1">
                <a:off x="5016" y="4001"/>
                <a:ext cx="291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11" name="Rectangle 671"/>
              <p:cNvSpPr>
                <a:spLocks noChangeArrowheads="1"/>
              </p:cNvSpPr>
              <p:nvPr/>
            </p:nvSpPr>
            <p:spPr bwMode="auto">
              <a:xfrm flipH="1">
                <a:off x="5017" y="4001"/>
                <a:ext cx="290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12" name="Rectangle 672"/>
              <p:cNvSpPr>
                <a:spLocks noChangeArrowheads="1"/>
              </p:cNvSpPr>
              <p:nvPr/>
            </p:nvSpPr>
            <p:spPr bwMode="auto">
              <a:xfrm flipH="1">
                <a:off x="5018" y="4001"/>
                <a:ext cx="289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13" name="Rectangle 673"/>
              <p:cNvSpPr>
                <a:spLocks noChangeArrowheads="1"/>
              </p:cNvSpPr>
              <p:nvPr/>
            </p:nvSpPr>
            <p:spPr bwMode="auto">
              <a:xfrm flipH="1">
                <a:off x="5019" y="4001"/>
                <a:ext cx="28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14" name="Rectangle 674"/>
              <p:cNvSpPr>
                <a:spLocks noChangeArrowheads="1"/>
              </p:cNvSpPr>
              <p:nvPr/>
            </p:nvSpPr>
            <p:spPr bwMode="auto">
              <a:xfrm flipH="1">
                <a:off x="5020" y="4001"/>
                <a:ext cx="287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15" name="Rectangle 677"/>
              <p:cNvSpPr>
                <a:spLocks noChangeArrowheads="1"/>
              </p:cNvSpPr>
              <p:nvPr/>
            </p:nvSpPr>
            <p:spPr bwMode="auto">
              <a:xfrm flipH="1">
                <a:off x="5022" y="4002"/>
                <a:ext cx="285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16" name="Rectangle 678"/>
              <p:cNvSpPr>
                <a:spLocks noChangeArrowheads="1"/>
              </p:cNvSpPr>
              <p:nvPr/>
            </p:nvSpPr>
            <p:spPr bwMode="auto">
              <a:xfrm flipH="1">
                <a:off x="5023" y="4002"/>
                <a:ext cx="284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17" name="Rectangle 679"/>
              <p:cNvSpPr>
                <a:spLocks noChangeArrowheads="1"/>
              </p:cNvSpPr>
              <p:nvPr/>
            </p:nvSpPr>
            <p:spPr bwMode="auto">
              <a:xfrm flipH="1">
                <a:off x="5024" y="4002"/>
                <a:ext cx="283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18" name="Rectangle 680"/>
              <p:cNvSpPr>
                <a:spLocks noChangeArrowheads="1"/>
              </p:cNvSpPr>
              <p:nvPr/>
            </p:nvSpPr>
            <p:spPr bwMode="auto">
              <a:xfrm flipH="1">
                <a:off x="5025" y="4002"/>
                <a:ext cx="282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19" name="Rectangle 681"/>
              <p:cNvSpPr>
                <a:spLocks noChangeArrowheads="1"/>
              </p:cNvSpPr>
              <p:nvPr/>
            </p:nvSpPr>
            <p:spPr bwMode="auto">
              <a:xfrm flipH="1">
                <a:off x="5026" y="4002"/>
                <a:ext cx="281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20" name="Rectangle 682"/>
              <p:cNvSpPr>
                <a:spLocks noChangeArrowheads="1"/>
              </p:cNvSpPr>
              <p:nvPr/>
            </p:nvSpPr>
            <p:spPr bwMode="auto">
              <a:xfrm flipH="1">
                <a:off x="5027" y="4003"/>
                <a:ext cx="280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21" name="Rectangle 683"/>
              <p:cNvSpPr>
                <a:spLocks noChangeArrowheads="1"/>
              </p:cNvSpPr>
              <p:nvPr/>
            </p:nvSpPr>
            <p:spPr bwMode="auto">
              <a:xfrm flipH="1">
                <a:off x="5028" y="4003"/>
                <a:ext cx="279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22" name="Rectangle 684"/>
              <p:cNvSpPr>
                <a:spLocks noChangeArrowheads="1"/>
              </p:cNvSpPr>
              <p:nvPr/>
            </p:nvSpPr>
            <p:spPr bwMode="auto">
              <a:xfrm flipH="1">
                <a:off x="5029" y="4003"/>
                <a:ext cx="278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23" name="Rectangle 685"/>
              <p:cNvSpPr>
                <a:spLocks noChangeArrowheads="1"/>
              </p:cNvSpPr>
              <p:nvPr/>
            </p:nvSpPr>
            <p:spPr bwMode="auto">
              <a:xfrm flipH="1">
                <a:off x="5030" y="4003"/>
                <a:ext cx="277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24" name="Rectangle 686"/>
              <p:cNvSpPr>
                <a:spLocks noChangeArrowheads="1"/>
              </p:cNvSpPr>
              <p:nvPr/>
            </p:nvSpPr>
            <p:spPr bwMode="auto">
              <a:xfrm flipH="1">
                <a:off x="5031" y="4003"/>
                <a:ext cx="276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25" name="Rectangle 687"/>
              <p:cNvSpPr>
                <a:spLocks noChangeArrowheads="1"/>
              </p:cNvSpPr>
              <p:nvPr/>
            </p:nvSpPr>
            <p:spPr bwMode="auto">
              <a:xfrm flipH="1">
                <a:off x="5032" y="4004"/>
                <a:ext cx="275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26" name="Rectangle 688"/>
              <p:cNvSpPr>
                <a:spLocks noChangeArrowheads="1"/>
              </p:cNvSpPr>
              <p:nvPr/>
            </p:nvSpPr>
            <p:spPr bwMode="auto">
              <a:xfrm flipH="1">
                <a:off x="5034" y="4004"/>
                <a:ext cx="273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27" name="Rectangle 689"/>
              <p:cNvSpPr>
                <a:spLocks noChangeArrowheads="1"/>
              </p:cNvSpPr>
              <p:nvPr/>
            </p:nvSpPr>
            <p:spPr bwMode="auto">
              <a:xfrm flipH="1">
                <a:off x="5035" y="4004"/>
                <a:ext cx="272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28" name="Rectangle 690"/>
              <p:cNvSpPr>
                <a:spLocks noChangeArrowheads="1"/>
              </p:cNvSpPr>
              <p:nvPr/>
            </p:nvSpPr>
            <p:spPr bwMode="auto">
              <a:xfrm flipH="1">
                <a:off x="5036" y="4004"/>
                <a:ext cx="271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29" name="Rectangle 691"/>
              <p:cNvSpPr>
                <a:spLocks noChangeArrowheads="1"/>
              </p:cNvSpPr>
              <p:nvPr/>
            </p:nvSpPr>
            <p:spPr bwMode="auto">
              <a:xfrm flipH="1">
                <a:off x="5037" y="4005"/>
                <a:ext cx="270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30" name="Rectangle 692"/>
              <p:cNvSpPr>
                <a:spLocks noChangeArrowheads="1"/>
              </p:cNvSpPr>
              <p:nvPr/>
            </p:nvSpPr>
            <p:spPr bwMode="auto">
              <a:xfrm flipH="1">
                <a:off x="5037" y="4005"/>
                <a:ext cx="270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31" name="Rectangle 693"/>
              <p:cNvSpPr>
                <a:spLocks noChangeArrowheads="1"/>
              </p:cNvSpPr>
              <p:nvPr/>
            </p:nvSpPr>
            <p:spPr bwMode="auto">
              <a:xfrm flipH="1">
                <a:off x="5038" y="4005"/>
                <a:ext cx="269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32" name="Rectangle 694"/>
              <p:cNvSpPr>
                <a:spLocks noChangeArrowheads="1"/>
              </p:cNvSpPr>
              <p:nvPr/>
            </p:nvSpPr>
            <p:spPr bwMode="auto">
              <a:xfrm flipH="1">
                <a:off x="5039" y="4005"/>
                <a:ext cx="268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33" name="Rectangle 695"/>
              <p:cNvSpPr>
                <a:spLocks noChangeArrowheads="1"/>
              </p:cNvSpPr>
              <p:nvPr/>
            </p:nvSpPr>
            <p:spPr bwMode="auto">
              <a:xfrm flipH="1">
                <a:off x="5040" y="4005"/>
                <a:ext cx="267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34" name="Rectangle 696"/>
              <p:cNvSpPr>
                <a:spLocks noChangeArrowheads="1"/>
              </p:cNvSpPr>
              <p:nvPr/>
            </p:nvSpPr>
            <p:spPr bwMode="auto">
              <a:xfrm flipH="1">
                <a:off x="5042" y="4006"/>
                <a:ext cx="265" cy="0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35" name="Rectangle 697"/>
              <p:cNvSpPr>
                <a:spLocks noChangeArrowheads="1"/>
              </p:cNvSpPr>
              <p:nvPr/>
            </p:nvSpPr>
            <p:spPr bwMode="auto">
              <a:xfrm flipH="1">
                <a:off x="5043" y="4006"/>
                <a:ext cx="264" cy="0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36" name="Rectangle 698"/>
              <p:cNvSpPr>
                <a:spLocks noChangeArrowheads="1"/>
              </p:cNvSpPr>
              <p:nvPr/>
            </p:nvSpPr>
            <p:spPr bwMode="auto">
              <a:xfrm flipH="1">
                <a:off x="5044" y="4006"/>
                <a:ext cx="263" cy="0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37" name="Rectangle 699"/>
              <p:cNvSpPr>
                <a:spLocks noChangeArrowheads="1"/>
              </p:cNvSpPr>
              <p:nvPr/>
            </p:nvSpPr>
            <p:spPr bwMode="auto">
              <a:xfrm flipH="1">
                <a:off x="5045" y="4006"/>
                <a:ext cx="262" cy="0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38" name="Rectangle 700"/>
              <p:cNvSpPr>
                <a:spLocks noChangeArrowheads="1"/>
              </p:cNvSpPr>
              <p:nvPr/>
            </p:nvSpPr>
            <p:spPr bwMode="auto">
              <a:xfrm flipH="1">
                <a:off x="5047" y="4006"/>
                <a:ext cx="260" cy="0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39" name="Rectangle 701"/>
              <p:cNvSpPr>
                <a:spLocks noChangeArrowheads="1"/>
              </p:cNvSpPr>
              <p:nvPr/>
            </p:nvSpPr>
            <p:spPr bwMode="auto">
              <a:xfrm flipH="1">
                <a:off x="5047" y="4006"/>
                <a:ext cx="260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40" name="Rectangle 702"/>
              <p:cNvSpPr>
                <a:spLocks noChangeArrowheads="1"/>
              </p:cNvSpPr>
              <p:nvPr/>
            </p:nvSpPr>
            <p:spPr bwMode="auto">
              <a:xfrm flipH="1">
                <a:off x="5048" y="4006"/>
                <a:ext cx="259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41" name="Rectangle 703"/>
              <p:cNvSpPr>
                <a:spLocks noChangeArrowheads="1"/>
              </p:cNvSpPr>
              <p:nvPr/>
            </p:nvSpPr>
            <p:spPr bwMode="auto">
              <a:xfrm flipH="1">
                <a:off x="5049" y="4006"/>
                <a:ext cx="258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42" name="Rectangle 704"/>
              <p:cNvSpPr>
                <a:spLocks noChangeArrowheads="1"/>
              </p:cNvSpPr>
              <p:nvPr/>
            </p:nvSpPr>
            <p:spPr bwMode="auto">
              <a:xfrm flipH="1">
                <a:off x="5050" y="4006"/>
                <a:ext cx="257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43" name="Rectangle 705"/>
              <p:cNvSpPr>
                <a:spLocks noChangeArrowheads="1"/>
              </p:cNvSpPr>
              <p:nvPr/>
            </p:nvSpPr>
            <p:spPr bwMode="auto">
              <a:xfrm flipH="1">
                <a:off x="5052" y="4007"/>
                <a:ext cx="255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44" name="Rectangle 706"/>
              <p:cNvSpPr>
                <a:spLocks noChangeArrowheads="1"/>
              </p:cNvSpPr>
              <p:nvPr/>
            </p:nvSpPr>
            <p:spPr bwMode="auto">
              <a:xfrm flipH="1">
                <a:off x="5052" y="4007"/>
                <a:ext cx="255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45" name="Rectangle 707"/>
              <p:cNvSpPr>
                <a:spLocks noChangeArrowheads="1"/>
              </p:cNvSpPr>
              <p:nvPr/>
            </p:nvSpPr>
            <p:spPr bwMode="auto">
              <a:xfrm flipH="1">
                <a:off x="5054" y="4007"/>
                <a:ext cx="253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46" name="Rectangle 708"/>
              <p:cNvSpPr>
                <a:spLocks noChangeArrowheads="1"/>
              </p:cNvSpPr>
              <p:nvPr/>
            </p:nvSpPr>
            <p:spPr bwMode="auto">
              <a:xfrm flipH="1">
                <a:off x="5055" y="4007"/>
                <a:ext cx="252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47" name="Rectangle 709"/>
              <p:cNvSpPr>
                <a:spLocks noChangeArrowheads="1"/>
              </p:cNvSpPr>
              <p:nvPr/>
            </p:nvSpPr>
            <p:spPr bwMode="auto">
              <a:xfrm flipH="1">
                <a:off x="5056" y="4007"/>
                <a:ext cx="251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48" name="Rectangle 710"/>
              <p:cNvSpPr>
                <a:spLocks noChangeArrowheads="1"/>
              </p:cNvSpPr>
              <p:nvPr/>
            </p:nvSpPr>
            <p:spPr bwMode="auto">
              <a:xfrm flipH="1">
                <a:off x="5057" y="4008"/>
                <a:ext cx="250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49" name="Rectangle 711"/>
              <p:cNvSpPr>
                <a:spLocks noChangeArrowheads="1"/>
              </p:cNvSpPr>
              <p:nvPr/>
            </p:nvSpPr>
            <p:spPr bwMode="auto">
              <a:xfrm flipH="1">
                <a:off x="5058" y="4008"/>
                <a:ext cx="249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50" name="Rectangle 712"/>
              <p:cNvSpPr>
                <a:spLocks noChangeArrowheads="1"/>
              </p:cNvSpPr>
              <p:nvPr/>
            </p:nvSpPr>
            <p:spPr bwMode="auto">
              <a:xfrm flipH="1">
                <a:off x="5059" y="4008"/>
                <a:ext cx="248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51" name="Rectangle 715"/>
              <p:cNvSpPr>
                <a:spLocks noChangeArrowheads="1"/>
              </p:cNvSpPr>
              <p:nvPr/>
            </p:nvSpPr>
            <p:spPr bwMode="auto">
              <a:xfrm flipH="1">
                <a:off x="5062" y="4009"/>
                <a:ext cx="244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52" name="Rectangle 716"/>
              <p:cNvSpPr>
                <a:spLocks noChangeArrowheads="1"/>
              </p:cNvSpPr>
              <p:nvPr/>
            </p:nvSpPr>
            <p:spPr bwMode="auto">
              <a:xfrm flipH="1">
                <a:off x="5063" y="4009"/>
                <a:ext cx="242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53" name="Rectangle 717"/>
              <p:cNvSpPr>
                <a:spLocks noChangeArrowheads="1"/>
              </p:cNvSpPr>
              <p:nvPr/>
            </p:nvSpPr>
            <p:spPr bwMode="auto">
              <a:xfrm flipH="1">
                <a:off x="5064" y="4009"/>
                <a:ext cx="241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54" name="Rectangle 718"/>
              <p:cNvSpPr>
                <a:spLocks noChangeArrowheads="1"/>
              </p:cNvSpPr>
              <p:nvPr/>
            </p:nvSpPr>
            <p:spPr bwMode="auto">
              <a:xfrm flipH="1">
                <a:off x="5065" y="4009"/>
                <a:ext cx="239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55" name="Rectangle 719"/>
              <p:cNvSpPr>
                <a:spLocks noChangeArrowheads="1"/>
              </p:cNvSpPr>
              <p:nvPr/>
            </p:nvSpPr>
            <p:spPr bwMode="auto">
              <a:xfrm flipH="1">
                <a:off x="5066" y="4010"/>
                <a:ext cx="238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56" name="Rectangle 720"/>
              <p:cNvSpPr>
                <a:spLocks noChangeArrowheads="1"/>
              </p:cNvSpPr>
              <p:nvPr/>
            </p:nvSpPr>
            <p:spPr bwMode="auto">
              <a:xfrm flipH="1">
                <a:off x="5067" y="4010"/>
                <a:ext cx="236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57" name="Rectangle 721"/>
              <p:cNvSpPr>
                <a:spLocks noChangeArrowheads="1"/>
              </p:cNvSpPr>
              <p:nvPr/>
            </p:nvSpPr>
            <p:spPr bwMode="auto">
              <a:xfrm flipH="1">
                <a:off x="5068" y="4010"/>
                <a:ext cx="235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58" name="Rectangle 722"/>
              <p:cNvSpPr>
                <a:spLocks noChangeArrowheads="1"/>
              </p:cNvSpPr>
              <p:nvPr/>
            </p:nvSpPr>
            <p:spPr bwMode="auto">
              <a:xfrm flipH="1">
                <a:off x="5070" y="4010"/>
                <a:ext cx="232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59" name="Rectangle 723"/>
              <p:cNvSpPr>
                <a:spLocks noChangeArrowheads="1"/>
              </p:cNvSpPr>
              <p:nvPr/>
            </p:nvSpPr>
            <p:spPr bwMode="auto">
              <a:xfrm flipH="1">
                <a:off x="5071" y="4010"/>
                <a:ext cx="231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60" name="Rectangle 724"/>
              <p:cNvSpPr>
                <a:spLocks noChangeArrowheads="1"/>
              </p:cNvSpPr>
              <p:nvPr/>
            </p:nvSpPr>
            <p:spPr bwMode="auto">
              <a:xfrm flipH="1">
                <a:off x="5072" y="4010"/>
                <a:ext cx="229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61" name="Rectangle 725"/>
              <p:cNvSpPr>
                <a:spLocks noChangeArrowheads="1"/>
              </p:cNvSpPr>
              <p:nvPr/>
            </p:nvSpPr>
            <p:spPr bwMode="auto">
              <a:xfrm flipH="1">
                <a:off x="5073" y="4010"/>
                <a:ext cx="228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62" name="Rectangle 726"/>
              <p:cNvSpPr>
                <a:spLocks noChangeArrowheads="1"/>
              </p:cNvSpPr>
              <p:nvPr/>
            </p:nvSpPr>
            <p:spPr bwMode="auto">
              <a:xfrm flipH="1">
                <a:off x="5074" y="4010"/>
                <a:ext cx="226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63" name="Rectangle 727"/>
              <p:cNvSpPr>
                <a:spLocks noChangeArrowheads="1"/>
              </p:cNvSpPr>
              <p:nvPr/>
            </p:nvSpPr>
            <p:spPr bwMode="auto">
              <a:xfrm flipH="1">
                <a:off x="5075" y="4010"/>
                <a:ext cx="225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64" name="Rectangle 728"/>
              <p:cNvSpPr>
                <a:spLocks noChangeArrowheads="1"/>
              </p:cNvSpPr>
              <p:nvPr/>
            </p:nvSpPr>
            <p:spPr bwMode="auto">
              <a:xfrm flipH="1">
                <a:off x="5076" y="4010"/>
                <a:ext cx="223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65" name="Rectangle 729"/>
              <p:cNvSpPr>
                <a:spLocks noChangeArrowheads="1"/>
              </p:cNvSpPr>
              <p:nvPr/>
            </p:nvSpPr>
            <p:spPr bwMode="auto">
              <a:xfrm flipH="1">
                <a:off x="5077" y="4011"/>
                <a:ext cx="222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66" name="Rectangle 730"/>
              <p:cNvSpPr>
                <a:spLocks noChangeArrowheads="1"/>
              </p:cNvSpPr>
              <p:nvPr/>
            </p:nvSpPr>
            <p:spPr bwMode="auto">
              <a:xfrm flipH="1">
                <a:off x="5078" y="4011"/>
                <a:ext cx="220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67" name="Rectangle 731"/>
              <p:cNvSpPr>
                <a:spLocks noChangeArrowheads="1"/>
              </p:cNvSpPr>
              <p:nvPr/>
            </p:nvSpPr>
            <p:spPr bwMode="auto">
              <a:xfrm flipH="1">
                <a:off x="5079" y="4011"/>
                <a:ext cx="218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68" name="Rectangle 732"/>
              <p:cNvSpPr>
                <a:spLocks noChangeArrowheads="1"/>
              </p:cNvSpPr>
              <p:nvPr/>
            </p:nvSpPr>
            <p:spPr bwMode="auto">
              <a:xfrm flipH="1">
                <a:off x="5080" y="4011"/>
                <a:ext cx="217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69" name="Rectangle 733"/>
              <p:cNvSpPr>
                <a:spLocks noChangeArrowheads="1"/>
              </p:cNvSpPr>
              <p:nvPr/>
            </p:nvSpPr>
            <p:spPr bwMode="auto">
              <a:xfrm flipH="1">
                <a:off x="5082" y="4012"/>
                <a:ext cx="215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70" name="Rectangle 734"/>
              <p:cNvSpPr>
                <a:spLocks noChangeArrowheads="1"/>
              </p:cNvSpPr>
              <p:nvPr/>
            </p:nvSpPr>
            <p:spPr bwMode="auto">
              <a:xfrm flipH="1">
                <a:off x="5083" y="4012"/>
                <a:ext cx="213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71" name="Rectangle 735"/>
              <p:cNvSpPr>
                <a:spLocks noChangeArrowheads="1"/>
              </p:cNvSpPr>
              <p:nvPr/>
            </p:nvSpPr>
            <p:spPr bwMode="auto">
              <a:xfrm flipH="1">
                <a:off x="5085" y="4012"/>
                <a:ext cx="211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72" name="Rectangle 736"/>
              <p:cNvSpPr>
                <a:spLocks noChangeArrowheads="1"/>
              </p:cNvSpPr>
              <p:nvPr/>
            </p:nvSpPr>
            <p:spPr bwMode="auto">
              <a:xfrm flipH="1">
                <a:off x="5086" y="4012"/>
                <a:ext cx="209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73" name="Rectangle 737"/>
              <p:cNvSpPr>
                <a:spLocks noChangeArrowheads="1"/>
              </p:cNvSpPr>
              <p:nvPr/>
            </p:nvSpPr>
            <p:spPr bwMode="auto">
              <a:xfrm flipH="1">
                <a:off x="5087" y="4012"/>
                <a:ext cx="208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74" name="Rectangle 738"/>
              <p:cNvSpPr>
                <a:spLocks noChangeArrowheads="1"/>
              </p:cNvSpPr>
              <p:nvPr/>
            </p:nvSpPr>
            <p:spPr bwMode="auto">
              <a:xfrm flipH="1">
                <a:off x="5088" y="4013"/>
                <a:ext cx="206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75" name="Rectangle 739"/>
              <p:cNvSpPr>
                <a:spLocks noChangeArrowheads="1"/>
              </p:cNvSpPr>
              <p:nvPr/>
            </p:nvSpPr>
            <p:spPr bwMode="auto">
              <a:xfrm flipH="1">
                <a:off x="5089" y="4013"/>
                <a:ext cx="204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76" name="Rectangle 740"/>
              <p:cNvSpPr>
                <a:spLocks noChangeArrowheads="1"/>
              </p:cNvSpPr>
              <p:nvPr/>
            </p:nvSpPr>
            <p:spPr bwMode="auto">
              <a:xfrm flipH="1">
                <a:off x="5090" y="4013"/>
                <a:ext cx="203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77" name="Rectangle 741"/>
              <p:cNvSpPr>
                <a:spLocks noChangeArrowheads="1"/>
              </p:cNvSpPr>
              <p:nvPr/>
            </p:nvSpPr>
            <p:spPr bwMode="auto">
              <a:xfrm flipH="1">
                <a:off x="5092" y="4013"/>
                <a:ext cx="200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78" name="Rectangle 742"/>
              <p:cNvSpPr>
                <a:spLocks noChangeArrowheads="1"/>
              </p:cNvSpPr>
              <p:nvPr/>
            </p:nvSpPr>
            <p:spPr bwMode="auto">
              <a:xfrm flipH="1">
                <a:off x="5092" y="4013"/>
                <a:ext cx="200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79" name="Rectangle 743"/>
              <p:cNvSpPr>
                <a:spLocks noChangeArrowheads="1"/>
              </p:cNvSpPr>
              <p:nvPr/>
            </p:nvSpPr>
            <p:spPr bwMode="auto">
              <a:xfrm flipH="1">
                <a:off x="5094" y="4014"/>
                <a:ext cx="197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80" name="Rectangle 744"/>
              <p:cNvSpPr>
                <a:spLocks noChangeArrowheads="1"/>
              </p:cNvSpPr>
              <p:nvPr/>
            </p:nvSpPr>
            <p:spPr bwMode="auto">
              <a:xfrm flipH="1">
                <a:off x="5095" y="4014"/>
                <a:ext cx="196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81" name="Rectangle 745"/>
              <p:cNvSpPr>
                <a:spLocks noChangeArrowheads="1"/>
              </p:cNvSpPr>
              <p:nvPr/>
            </p:nvSpPr>
            <p:spPr bwMode="auto">
              <a:xfrm flipH="1">
                <a:off x="5096" y="4014"/>
                <a:ext cx="193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82" name="Rectangle 746"/>
              <p:cNvSpPr>
                <a:spLocks noChangeArrowheads="1"/>
              </p:cNvSpPr>
              <p:nvPr/>
            </p:nvSpPr>
            <p:spPr bwMode="auto">
              <a:xfrm flipH="1">
                <a:off x="5097" y="4014"/>
                <a:ext cx="191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83" name="Rectangle 747"/>
              <p:cNvSpPr>
                <a:spLocks noChangeArrowheads="1"/>
              </p:cNvSpPr>
              <p:nvPr/>
            </p:nvSpPr>
            <p:spPr bwMode="auto">
              <a:xfrm flipH="1">
                <a:off x="5099" y="4014"/>
                <a:ext cx="189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84" name="Rectangle 748"/>
              <p:cNvSpPr>
                <a:spLocks noChangeArrowheads="1"/>
              </p:cNvSpPr>
              <p:nvPr/>
            </p:nvSpPr>
            <p:spPr bwMode="auto">
              <a:xfrm flipH="1">
                <a:off x="5100" y="4015"/>
                <a:ext cx="187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85" name="Rectangle 749"/>
              <p:cNvSpPr>
                <a:spLocks noChangeArrowheads="1"/>
              </p:cNvSpPr>
              <p:nvPr/>
            </p:nvSpPr>
            <p:spPr bwMode="auto">
              <a:xfrm flipH="1">
                <a:off x="5102" y="4015"/>
                <a:ext cx="185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86" name="Rectangle 750"/>
              <p:cNvSpPr>
                <a:spLocks noChangeArrowheads="1"/>
              </p:cNvSpPr>
              <p:nvPr/>
            </p:nvSpPr>
            <p:spPr bwMode="auto">
              <a:xfrm flipH="1">
                <a:off x="5103" y="4015"/>
                <a:ext cx="183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87" name="Rectangle 751"/>
              <p:cNvSpPr>
                <a:spLocks noChangeArrowheads="1"/>
              </p:cNvSpPr>
              <p:nvPr/>
            </p:nvSpPr>
            <p:spPr bwMode="auto">
              <a:xfrm flipH="1">
                <a:off x="5104" y="4015"/>
                <a:ext cx="182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88" name="Rectangle 757"/>
              <p:cNvSpPr>
                <a:spLocks noChangeArrowheads="1"/>
              </p:cNvSpPr>
              <p:nvPr/>
            </p:nvSpPr>
            <p:spPr bwMode="auto">
              <a:xfrm flipH="1">
                <a:off x="5113" y="4016"/>
                <a:ext cx="168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89" name="Rectangle 758"/>
              <p:cNvSpPr>
                <a:spLocks noChangeArrowheads="1"/>
              </p:cNvSpPr>
              <p:nvPr/>
            </p:nvSpPr>
            <p:spPr bwMode="auto">
              <a:xfrm flipH="1">
                <a:off x="5114" y="4016"/>
                <a:ext cx="166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90" name="Rectangle 759"/>
              <p:cNvSpPr>
                <a:spLocks noChangeArrowheads="1"/>
              </p:cNvSpPr>
              <p:nvPr/>
            </p:nvSpPr>
            <p:spPr bwMode="auto">
              <a:xfrm flipH="1">
                <a:off x="5117" y="4016"/>
                <a:ext cx="163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91" name="Rectangle 760"/>
              <p:cNvSpPr>
                <a:spLocks noChangeArrowheads="1"/>
              </p:cNvSpPr>
              <p:nvPr/>
            </p:nvSpPr>
            <p:spPr bwMode="auto">
              <a:xfrm flipH="1">
                <a:off x="5118" y="4016"/>
                <a:ext cx="160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92" name="Rectangle 761"/>
              <p:cNvSpPr>
                <a:spLocks noChangeArrowheads="1"/>
              </p:cNvSpPr>
              <p:nvPr/>
            </p:nvSpPr>
            <p:spPr bwMode="auto">
              <a:xfrm flipH="1">
                <a:off x="5119" y="4016"/>
                <a:ext cx="159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93" name="Rectangle 762"/>
              <p:cNvSpPr>
                <a:spLocks noChangeArrowheads="1"/>
              </p:cNvSpPr>
              <p:nvPr/>
            </p:nvSpPr>
            <p:spPr bwMode="auto">
              <a:xfrm flipH="1">
                <a:off x="5121" y="4017"/>
                <a:ext cx="156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94" name="Rectangle 763"/>
              <p:cNvSpPr>
                <a:spLocks noChangeArrowheads="1"/>
              </p:cNvSpPr>
              <p:nvPr/>
            </p:nvSpPr>
            <p:spPr bwMode="auto">
              <a:xfrm flipH="1">
                <a:off x="5122" y="4017"/>
                <a:ext cx="154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95" name="Rectangle 764"/>
              <p:cNvSpPr>
                <a:spLocks noChangeArrowheads="1"/>
              </p:cNvSpPr>
              <p:nvPr/>
            </p:nvSpPr>
            <p:spPr bwMode="auto">
              <a:xfrm flipH="1">
                <a:off x="5124" y="4017"/>
                <a:ext cx="151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96" name="Rectangle 765"/>
              <p:cNvSpPr>
                <a:spLocks noChangeArrowheads="1"/>
              </p:cNvSpPr>
              <p:nvPr/>
            </p:nvSpPr>
            <p:spPr bwMode="auto">
              <a:xfrm flipH="1">
                <a:off x="5126" y="4017"/>
                <a:ext cx="149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97" name="Rectangle 766"/>
              <p:cNvSpPr>
                <a:spLocks noChangeArrowheads="1"/>
              </p:cNvSpPr>
              <p:nvPr/>
            </p:nvSpPr>
            <p:spPr bwMode="auto">
              <a:xfrm flipH="1">
                <a:off x="5127" y="4018"/>
                <a:ext cx="147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98" name="Rectangle 767"/>
              <p:cNvSpPr>
                <a:spLocks noChangeArrowheads="1"/>
              </p:cNvSpPr>
              <p:nvPr/>
            </p:nvSpPr>
            <p:spPr bwMode="auto">
              <a:xfrm flipH="1">
                <a:off x="5128" y="4018"/>
                <a:ext cx="144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99" name="Rectangle 768"/>
              <p:cNvSpPr>
                <a:spLocks noChangeArrowheads="1"/>
              </p:cNvSpPr>
              <p:nvPr/>
            </p:nvSpPr>
            <p:spPr bwMode="auto">
              <a:xfrm flipH="1">
                <a:off x="5130" y="4018"/>
                <a:ext cx="142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00" name="Rectangle 769"/>
              <p:cNvSpPr>
                <a:spLocks noChangeArrowheads="1"/>
              </p:cNvSpPr>
              <p:nvPr/>
            </p:nvSpPr>
            <p:spPr bwMode="auto">
              <a:xfrm flipH="1">
                <a:off x="5131" y="4018"/>
                <a:ext cx="140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01" name="Rectangle 770"/>
              <p:cNvSpPr>
                <a:spLocks noChangeArrowheads="1"/>
              </p:cNvSpPr>
              <p:nvPr/>
            </p:nvSpPr>
            <p:spPr bwMode="auto">
              <a:xfrm flipH="1">
                <a:off x="5133" y="4018"/>
                <a:ext cx="137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02" name="Rectangle 771"/>
              <p:cNvSpPr>
                <a:spLocks noChangeArrowheads="1"/>
              </p:cNvSpPr>
              <p:nvPr/>
            </p:nvSpPr>
            <p:spPr bwMode="auto">
              <a:xfrm flipH="1">
                <a:off x="5136" y="4019"/>
                <a:ext cx="133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03" name="Rectangle 772"/>
              <p:cNvSpPr>
                <a:spLocks noChangeArrowheads="1"/>
              </p:cNvSpPr>
              <p:nvPr/>
            </p:nvSpPr>
            <p:spPr bwMode="auto">
              <a:xfrm flipH="1">
                <a:off x="5137" y="4019"/>
                <a:ext cx="131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04" name="Rectangle 773"/>
              <p:cNvSpPr>
                <a:spLocks noChangeArrowheads="1"/>
              </p:cNvSpPr>
              <p:nvPr/>
            </p:nvSpPr>
            <p:spPr bwMode="auto">
              <a:xfrm flipH="1">
                <a:off x="5139" y="4019"/>
                <a:ext cx="127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05" name="Rectangle 774"/>
              <p:cNvSpPr>
                <a:spLocks noChangeArrowheads="1"/>
              </p:cNvSpPr>
              <p:nvPr/>
            </p:nvSpPr>
            <p:spPr bwMode="auto">
              <a:xfrm flipH="1">
                <a:off x="5141" y="4019"/>
                <a:ext cx="124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06" name="Rectangle 775"/>
              <p:cNvSpPr>
                <a:spLocks noChangeArrowheads="1"/>
              </p:cNvSpPr>
              <p:nvPr/>
            </p:nvSpPr>
            <p:spPr bwMode="auto">
              <a:xfrm flipH="1">
                <a:off x="5142" y="4019"/>
                <a:ext cx="122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07" name="Rectangle 776"/>
              <p:cNvSpPr>
                <a:spLocks noChangeArrowheads="1"/>
              </p:cNvSpPr>
              <p:nvPr/>
            </p:nvSpPr>
            <p:spPr bwMode="auto">
              <a:xfrm flipH="1">
                <a:off x="5146" y="4020"/>
                <a:ext cx="117" cy="0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08" name="Rectangle 777"/>
              <p:cNvSpPr>
                <a:spLocks noChangeArrowheads="1"/>
              </p:cNvSpPr>
              <p:nvPr/>
            </p:nvSpPr>
            <p:spPr bwMode="auto">
              <a:xfrm flipH="1">
                <a:off x="5147" y="4020"/>
                <a:ext cx="115" cy="0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09" name="Rectangle 778"/>
              <p:cNvSpPr>
                <a:spLocks noChangeArrowheads="1"/>
              </p:cNvSpPr>
              <p:nvPr/>
            </p:nvSpPr>
            <p:spPr bwMode="auto">
              <a:xfrm flipH="1">
                <a:off x="5150" y="4020"/>
                <a:ext cx="111" cy="0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10" name="Rectangle 779"/>
              <p:cNvSpPr>
                <a:spLocks noChangeArrowheads="1"/>
              </p:cNvSpPr>
              <p:nvPr/>
            </p:nvSpPr>
            <p:spPr bwMode="auto">
              <a:xfrm flipH="1">
                <a:off x="5153" y="4020"/>
                <a:ext cx="106" cy="0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11" name="Rectangle 780"/>
              <p:cNvSpPr>
                <a:spLocks noChangeArrowheads="1"/>
              </p:cNvSpPr>
              <p:nvPr/>
            </p:nvSpPr>
            <p:spPr bwMode="auto">
              <a:xfrm flipH="1">
                <a:off x="5157" y="4020"/>
                <a:ext cx="100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12" name="Rectangle 781"/>
              <p:cNvSpPr>
                <a:spLocks noChangeArrowheads="1"/>
              </p:cNvSpPr>
              <p:nvPr/>
            </p:nvSpPr>
            <p:spPr bwMode="auto">
              <a:xfrm flipH="1">
                <a:off x="5160" y="4020"/>
                <a:ext cx="96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13" name="Rectangle 782"/>
              <p:cNvSpPr>
                <a:spLocks noChangeArrowheads="1"/>
              </p:cNvSpPr>
              <p:nvPr/>
            </p:nvSpPr>
            <p:spPr bwMode="auto">
              <a:xfrm flipH="1">
                <a:off x="5163" y="4020"/>
                <a:ext cx="91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14" name="Rectangle 783"/>
              <p:cNvSpPr>
                <a:spLocks noChangeArrowheads="1"/>
              </p:cNvSpPr>
              <p:nvPr/>
            </p:nvSpPr>
            <p:spPr bwMode="auto">
              <a:xfrm flipH="1">
                <a:off x="5166" y="4020"/>
                <a:ext cx="85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15" name="Rectangle 784"/>
              <p:cNvSpPr>
                <a:spLocks noChangeArrowheads="1"/>
              </p:cNvSpPr>
              <p:nvPr/>
            </p:nvSpPr>
            <p:spPr bwMode="auto">
              <a:xfrm flipH="1">
                <a:off x="5169" y="4020"/>
                <a:ext cx="80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16" name="Rectangle 785"/>
              <p:cNvSpPr>
                <a:spLocks noChangeArrowheads="1"/>
              </p:cNvSpPr>
              <p:nvPr/>
            </p:nvSpPr>
            <p:spPr bwMode="auto">
              <a:xfrm flipH="1">
                <a:off x="5177" y="4021"/>
                <a:ext cx="71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17" name="Rectangle 786"/>
              <p:cNvSpPr>
                <a:spLocks noChangeArrowheads="1"/>
              </p:cNvSpPr>
              <p:nvPr/>
            </p:nvSpPr>
            <p:spPr bwMode="auto">
              <a:xfrm flipH="1">
                <a:off x="5183" y="4021"/>
                <a:ext cx="63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18" name="Rectangle 787"/>
              <p:cNvSpPr>
                <a:spLocks noChangeArrowheads="1"/>
              </p:cNvSpPr>
              <p:nvPr/>
            </p:nvSpPr>
            <p:spPr bwMode="auto">
              <a:xfrm flipH="1">
                <a:off x="5199" y="4021"/>
                <a:ext cx="43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19" name="Rectangle 789"/>
              <p:cNvSpPr>
                <a:spLocks noChangeArrowheads="1"/>
              </p:cNvSpPr>
              <p:nvPr/>
            </p:nvSpPr>
            <p:spPr bwMode="auto">
              <a:xfrm flipH="1">
                <a:off x="4508" y="3928"/>
                <a:ext cx="1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20" name="Rectangle 790"/>
              <p:cNvSpPr>
                <a:spLocks noChangeArrowheads="1"/>
              </p:cNvSpPr>
              <p:nvPr/>
            </p:nvSpPr>
            <p:spPr bwMode="auto">
              <a:xfrm flipH="1">
                <a:off x="4508" y="3928"/>
                <a:ext cx="2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21" name="Rectangle 791"/>
              <p:cNvSpPr>
                <a:spLocks noChangeArrowheads="1"/>
              </p:cNvSpPr>
              <p:nvPr/>
            </p:nvSpPr>
            <p:spPr bwMode="auto">
              <a:xfrm flipH="1">
                <a:off x="4508" y="3928"/>
                <a:ext cx="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22" name="Rectangle 792"/>
              <p:cNvSpPr>
                <a:spLocks noChangeArrowheads="1"/>
              </p:cNvSpPr>
              <p:nvPr/>
            </p:nvSpPr>
            <p:spPr bwMode="auto">
              <a:xfrm flipH="1">
                <a:off x="4508" y="3929"/>
                <a:ext cx="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23" name="Rectangle 793"/>
              <p:cNvSpPr>
                <a:spLocks noChangeArrowheads="1"/>
              </p:cNvSpPr>
              <p:nvPr/>
            </p:nvSpPr>
            <p:spPr bwMode="auto">
              <a:xfrm flipH="1">
                <a:off x="4508" y="3929"/>
                <a:ext cx="6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24" name="Rectangle 794"/>
              <p:cNvSpPr>
                <a:spLocks noChangeArrowheads="1"/>
              </p:cNvSpPr>
              <p:nvPr/>
            </p:nvSpPr>
            <p:spPr bwMode="auto">
              <a:xfrm flipH="1">
                <a:off x="4508" y="3929"/>
                <a:ext cx="7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25" name="Rectangle 795"/>
              <p:cNvSpPr>
                <a:spLocks noChangeArrowheads="1"/>
              </p:cNvSpPr>
              <p:nvPr/>
            </p:nvSpPr>
            <p:spPr bwMode="auto">
              <a:xfrm flipH="1">
                <a:off x="4508" y="3929"/>
                <a:ext cx="9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26" name="Rectangle 796"/>
              <p:cNvSpPr>
                <a:spLocks noChangeArrowheads="1"/>
              </p:cNvSpPr>
              <p:nvPr/>
            </p:nvSpPr>
            <p:spPr bwMode="auto">
              <a:xfrm flipH="1">
                <a:off x="4508" y="3929"/>
                <a:ext cx="10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27" name="Rectangle 797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11" cy="0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28" name="Rectangle 798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13" cy="0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29" name="Rectangle 799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14" cy="0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30" name="Rectangle 800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16" cy="0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31" name="Rectangle 801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19" cy="0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32" name="Rectangle 802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20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33" name="Rectangle 803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23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34" name="Rectangle 804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2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35" name="Rectangle 805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25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36" name="Rectangle 806"/>
              <p:cNvSpPr>
                <a:spLocks noChangeArrowheads="1"/>
              </p:cNvSpPr>
              <p:nvPr/>
            </p:nvSpPr>
            <p:spPr bwMode="auto">
              <a:xfrm flipH="1">
                <a:off x="4508" y="3931"/>
                <a:ext cx="27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37" name="Rectangle 807"/>
              <p:cNvSpPr>
                <a:spLocks noChangeArrowheads="1"/>
              </p:cNvSpPr>
              <p:nvPr/>
            </p:nvSpPr>
            <p:spPr bwMode="auto">
              <a:xfrm flipH="1">
                <a:off x="4508" y="3931"/>
                <a:ext cx="28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38" name="Rectangle 808"/>
              <p:cNvSpPr>
                <a:spLocks noChangeArrowheads="1"/>
              </p:cNvSpPr>
              <p:nvPr/>
            </p:nvSpPr>
            <p:spPr bwMode="auto">
              <a:xfrm flipH="1">
                <a:off x="4508" y="3931"/>
                <a:ext cx="30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39" name="Rectangle 809"/>
              <p:cNvSpPr>
                <a:spLocks noChangeArrowheads="1"/>
              </p:cNvSpPr>
              <p:nvPr/>
            </p:nvSpPr>
            <p:spPr bwMode="auto">
              <a:xfrm flipH="1">
                <a:off x="4508" y="3931"/>
                <a:ext cx="32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40" name="Rectangle 810"/>
              <p:cNvSpPr>
                <a:spLocks noChangeArrowheads="1"/>
              </p:cNvSpPr>
              <p:nvPr/>
            </p:nvSpPr>
            <p:spPr bwMode="auto">
              <a:xfrm flipH="1">
                <a:off x="4508" y="3931"/>
                <a:ext cx="3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41" name="Rectangle 811"/>
              <p:cNvSpPr>
                <a:spLocks noChangeArrowheads="1"/>
              </p:cNvSpPr>
              <p:nvPr/>
            </p:nvSpPr>
            <p:spPr bwMode="auto">
              <a:xfrm flipH="1">
                <a:off x="4508" y="3932"/>
                <a:ext cx="36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42" name="Rectangle 812"/>
              <p:cNvSpPr>
                <a:spLocks noChangeArrowheads="1"/>
              </p:cNvSpPr>
              <p:nvPr/>
            </p:nvSpPr>
            <p:spPr bwMode="auto">
              <a:xfrm flipH="1">
                <a:off x="4508" y="3932"/>
                <a:ext cx="37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43" name="Rectangle 813"/>
              <p:cNvSpPr>
                <a:spLocks noChangeArrowheads="1"/>
              </p:cNvSpPr>
              <p:nvPr/>
            </p:nvSpPr>
            <p:spPr bwMode="auto">
              <a:xfrm flipH="1">
                <a:off x="4508" y="3932"/>
                <a:ext cx="39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44" name="Rectangle 814"/>
              <p:cNvSpPr>
                <a:spLocks noChangeArrowheads="1"/>
              </p:cNvSpPr>
              <p:nvPr/>
            </p:nvSpPr>
            <p:spPr bwMode="auto">
              <a:xfrm flipH="1">
                <a:off x="4508" y="3932"/>
                <a:ext cx="41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45" name="Rectangle 815"/>
              <p:cNvSpPr>
                <a:spLocks noChangeArrowheads="1"/>
              </p:cNvSpPr>
              <p:nvPr/>
            </p:nvSpPr>
            <p:spPr bwMode="auto">
              <a:xfrm flipH="1">
                <a:off x="4508" y="3932"/>
                <a:ext cx="4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46" name="Rectangle 816"/>
              <p:cNvSpPr>
                <a:spLocks noChangeArrowheads="1"/>
              </p:cNvSpPr>
              <p:nvPr/>
            </p:nvSpPr>
            <p:spPr bwMode="auto">
              <a:xfrm flipH="1">
                <a:off x="4508" y="3933"/>
                <a:ext cx="45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47" name="Rectangle 817"/>
              <p:cNvSpPr>
                <a:spLocks noChangeArrowheads="1"/>
              </p:cNvSpPr>
              <p:nvPr/>
            </p:nvSpPr>
            <p:spPr bwMode="auto">
              <a:xfrm flipH="1">
                <a:off x="4508" y="3933"/>
                <a:ext cx="47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48" name="Rectangle 818"/>
              <p:cNvSpPr>
                <a:spLocks noChangeArrowheads="1"/>
              </p:cNvSpPr>
              <p:nvPr/>
            </p:nvSpPr>
            <p:spPr bwMode="auto">
              <a:xfrm flipH="1">
                <a:off x="4508" y="3933"/>
                <a:ext cx="48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49" name="Rectangle 820"/>
              <p:cNvSpPr>
                <a:spLocks noChangeArrowheads="1"/>
              </p:cNvSpPr>
              <p:nvPr/>
            </p:nvSpPr>
            <p:spPr bwMode="auto">
              <a:xfrm flipH="1">
                <a:off x="4508" y="3934"/>
                <a:ext cx="53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50" name="Rectangle 821"/>
              <p:cNvSpPr>
                <a:spLocks noChangeArrowheads="1"/>
              </p:cNvSpPr>
              <p:nvPr/>
            </p:nvSpPr>
            <p:spPr bwMode="auto">
              <a:xfrm flipH="1">
                <a:off x="4508" y="3934"/>
                <a:ext cx="5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51" name="Rectangle 822"/>
              <p:cNvSpPr>
                <a:spLocks noChangeArrowheads="1"/>
              </p:cNvSpPr>
              <p:nvPr/>
            </p:nvSpPr>
            <p:spPr bwMode="auto">
              <a:xfrm flipH="1">
                <a:off x="4508" y="3934"/>
                <a:ext cx="57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52" name="Rectangle 823"/>
              <p:cNvSpPr>
                <a:spLocks noChangeArrowheads="1"/>
              </p:cNvSpPr>
              <p:nvPr/>
            </p:nvSpPr>
            <p:spPr bwMode="auto">
              <a:xfrm flipH="1">
                <a:off x="4508" y="3934"/>
                <a:ext cx="58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53" name="Rectangle 824"/>
              <p:cNvSpPr>
                <a:spLocks noChangeArrowheads="1"/>
              </p:cNvSpPr>
              <p:nvPr/>
            </p:nvSpPr>
            <p:spPr bwMode="auto">
              <a:xfrm flipH="1">
                <a:off x="4508" y="3934"/>
                <a:ext cx="60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</p:grpSp>
        <p:sp>
          <p:nvSpPr>
            <p:cNvPr id="862" name="Freeform 825"/>
            <p:cNvSpPr>
              <a:spLocks/>
            </p:cNvSpPr>
            <p:nvPr/>
          </p:nvSpPr>
          <p:spPr bwMode="auto">
            <a:xfrm flipH="1">
              <a:off x="8883" y="1856"/>
              <a:ext cx="75" cy="83"/>
            </a:xfrm>
            <a:custGeom>
              <a:avLst/>
              <a:gdLst>
                <a:gd name="T0" fmla="*/ 0 w 897"/>
                <a:gd name="T1" fmla="*/ 0 h 675"/>
                <a:gd name="T2" fmla="*/ 0 w 897"/>
                <a:gd name="T3" fmla="*/ 0 h 675"/>
                <a:gd name="T4" fmla="*/ 0 w 897"/>
                <a:gd name="T5" fmla="*/ 0 h 675"/>
                <a:gd name="T6" fmla="*/ 0 w 897"/>
                <a:gd name="T7" fmla="*/ 0 h 675"/>
                <a:gd name="T8" fmla="*/ 0 w 897"/>
                <a:gd name="T9" fmla="*/ 0 h 675"/>
                <a:gd name="T10" fmla="*/ 0 w 897"/>
                <a:gd name="T11" fmla="*/ 0 h 675"/>
                <a:gd name="T12" fmla="*/ 0 w 897"/>
                <a:gd name="T13" fmla="*/ 0 h 675"/>
                <a:gd name="T14" fmla="*/ 0 w 897"/>
                <a:gd name="T15" fmla="*/ 0 h 675"/>
                <a:gd name="T16" fmla="*/ 0 w 897"/>
                <a:gd name="T17" fmla="*/ 0 h 675"/>
                <a:gd name="T18" fmla="*/ 0 w 897"/>
                <a:gd name="T19" fmla="*/ 0 h 675"/>
                <a:gd name="T20" fmla="*/ 0 w 897"/>
                <a:gd name="T21" fmla="*/ 0 h 675"/>
                <a:gd name="T22" fmla="*/ 0 w 897"/>
                <a:gd name="T23" fmla="*/ 0 h 675"/>
                <a:gd name="T24" fmla="*/ 0 w 897"/>
                <a:gd name="T25" fmla="*/ 0 h 675"/>
                <a:gd name="T26" fmla="*/ 0 w 897"/>
                <a:gd name="T27" fmla="*/ 0 h 675"/>
                <a:gd name="T28" fmla="*/ 0 w 897"/>
                <a:gd name="T29" fmla="*/ 0 h 675"/>
                <a:gd name="T30" fmla="*/ 0 w 897"/>
                <a:gd name="T31" fmla="*/ 0 h 675"/>
                <a:gd name="T32" fmla="*/ 0 w 897"/>
                <a:gd name="T33" fmla="*/ 0 h 675"/>
                <a:gd name="T34" fmla="*/ 0 w 897"/>
                <a:gd name="T35" fmla="*/ 0 h 675"/>
                <a:gd name="T36" fmla="*/ 0 w 897"/>
                <a:gd name="T37" fmla="*/ 0 h 675"/>
                <a:gd name="T38" fmla="*/ 0 w 897"/>
                <a:gd name="T39" fmla="*/ 0 h 675"/>
                <a:gd name="T40" fmla="*/ 0 w 897"/>
                <a:gd name="T41" fmla="*/ 0 h 675"/>
                <a:gd name="T42" fmla="*/ 0 w 897"/>
                <a:gd name="T43" fmla="*/ 0 h 675"/>
                <a:gd name="T44" fmla="*/ 0 w 897"/>
                <a:gd name="T45" fmla="*/ 0 h 675"/>
                <a:gd name="T46" fmla="*/ 0 w 897"/>
                <a:gd name="T47" fmla="*/ 0 h 675"/>
                <a:gd name="T48" fmla="*/ 0 w 897"/>
                <a:gd name="T49" fmla="*/ 0 h 675"/>
                <a:gd name="T50" fmla="*/ 0 w 897"/>
                <a:gd name="T51" fmla="*/ 0 h 675"/>
                <a:gd name="T52" fmla="*/ 0 w 897"/>
                <a:gd name="T53" fmla="*/ 0 h 675"/>
                <a:gd name="T54" fmla="*/ 0 w 897"/>
                <a:gd name="T55" fmla="*/ 0 h 675"/>
                <a:gd name="T56" fmla="*/ 0 w 897"/>
                <a:gd name="T57" fmla="*/ 0 h 675"/>
                <a:gd name="T58" fmla="*/ 0 w 897"/>
                <a:gd name="T59" fmla="*/ 0 h 675"/>
                <a:gd name="T60" fmla="*/ 0 w 897"/>
                <a:gd name="T61" fmla="*/ 0 h 675"/>
                <a:gd name="T62" fmla="*/ 0 w 897"/>
                <a:gd name="T63" fmla="*/ 0 h 675"/>
                <a:gd name="T64" fmla="*/ 0 w 897"/>
                <a:gd name="T65" fmla="*/ 0 h 675"/>
                <a:gd name="T66" fmla="*/ 0 w 897"/>
                <a:gd name="T67" fmla="*/ 0 h 675"/>
                <a:gd name="T68" fmla="*/ 0 w 897"/>
                <a:gd name="T69" fmla="*/ 0 h 675"/>
                <a:gd name="T70" fmla="*/ 0 w 897"/>
                <a:gd name="T71" fmla="*/ 0 h 675"/>
                <a:gd name="T72" fmla="*/ 0 w 897"/>
                <a:gd name="T73" fmla="*/ 0 h 675"/>
                <a:gd name="T74" fmla="*/ 0 w 897"/>
                <a:gd name="T75" fmla="*/ 0 h 675"/>
                <a:gd name="T76" fmla="*/ 0 w 897"/>
                <a:gd name="T77" fmla="*/ 0 h 675"/>
                <a:gd name="T78" fmla="*/ 0 w 897"/>
                <a:gd name="T79" fmla="*/ 0 h 675"/>
                <a:gd name="T80" fmla="*/ 0 w 897"/>
                <a:gd name="T81" fmla="*/ 0 h 675"/>
                <a:gd name="T82" fmla="*/ 0 w 897"/>
                <a:gd name="T83" fmla="*/ 0 h 675"/>
                <a:gd name="T84" fmla="*/ 0 w 897"/>
                <a:gd name="T85" fmla="*/ 0 h 675"/>
                <a:gd name="T86" fmla="*/ 0 w 897"/>
                <a:gd name="T87" fmla="*/ 0 h 675"/>
                <a:gd name="T88" fmla="*/ 0 w 897"/>
                <a:gd name="T89" fmla="*/ 0 h 675"/>
                <a:gd name="T90" fmla="*/ 0 w 897"/>
                <a:gd name="T91" fmla="*/ 0 h 675"/>
                <a:gd name="T92" fmla="*/ 0 w 897"/>
                <a:gd name="T93" fmla="*/ 0 h 675"/>
                <a:gd name="T94" fmla="*/ 0 w 897"/>
                <a:gd name="T95" fmla="*/ 0 h 675"/>
                <a:gd name="T96" fmla="*/ 0 w 897"/>
                <a:gd name="T97" fmla="*/ 0 h 675"/>
                <a:gd name="T98" fmla="*/ 0 w 897"/>
                <a:gd name="T99" fmla="*/ 0 h 675"/>
                <a:gd name="T100" fmla="*/ 0 w 897"/>
                <a:gd name="T101" fmla="*/ 0 h 675"/>
                <a:gd name="T102" fmla="*/ 0 w 897"/>
                <a:gd name="T103" fmla="*/ 0 h 675"/>
                <a:gd name="T104" fmla="*/ 0 w 897"/>
                <a:gd name="T105" fmla="*/ 0 h 675"/>
                <a:gd name="T106" fmla="*/ 0 w 897"/>
                <a:gd name="T107" fmla="*/ 0 h 675"/>
                <a:gd name="T108" fmla="*/ 0 w 897"/>
                <a:gd name="T109" fmla="*/ 0 h 675"/>
                <a:gd name="T110" fmla="*/ 0 w 897"/>
                <a:gd name="T111" fmla="*/ 0 h 675"/>
                <a:gd name="T112" fmla="*/ 0 w 897"/>
                <a:gd name="T113" fmla="*/ 0 h 675"/>
                <a:gd name="T114" fmla="*/ 0 w 897"/>
                <a:gd name="T115" fmla="*/ 0 h 67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897"/>
                <a:gd name="T175" fmla="*/ 0 h 675"/>
                <a:gd name="T176" fmla="*/ 897 w 897"/>
                <a:gd name="T177" fmla="*/ 675 h 675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897" h="675">
                  <a:moveTo>
                    <a:pt x="174" y="418"/>
                  </a:moveTo>
                  <a:lnTo>
                    <a:pt x="164" y="427"/>
                  </a:lnTo>
                  <a:lnTo>
                    <a:pt x="155" y="437"/>
                  </a:lnTo>
                  <a:lnTo>
                    <a:pt x="146" y="448"/>
                  </a:lnTo>
                  <a:lnTo>
                    <a:pt x="137" y="456"/>
                  </a:lnTo>
                  <a:lnTo>
                    <a:pt x="126" y="464"/>
                  </a:lnTo>
                  <a:lnTo>
                    <a:pt x="115" y="470"/>
                  </a:lnTo>
                  <a:lnTo>
                    <a:pt x="101" y="472"/>
                  </a:lnTo>
                  <a:lnTo>
                    <a:pt x="87" y="471"/>
                  </a:lnTo>
                  <a:lnTo>
                    <a:pt x="72" y="467"/>
                  </a:lnTo>
                  <a:lnTo>
                    <a:pt x="57" y="463"/>
                  </a:lnTo>
                  <a:lnTo>
                    <a:pt x="42" y="457"/>
                  </a:lnTo>
                  <a:lnTo>
                    <a:pt x="28" y="450"/>
                  </a:lnTo>
                  <a:lnTo>
                    <a:pt x="17" y="443"/>
                  </a:lnTo>
                  <a:lnTo>
                    <a:pt x="8" y="434"/>
                  </a:lnTo>
                  <a:lnTo>
                    <a:pt x="2" y="425"/>
                  </a:lnTo>
                  <a:lnTo>
                    <a:pt x="0" y="413"/>
                  </a:lnTo>
                  <a:lnTo>
                    <a:pt x="1" y="382"/>
                  </a:lnTo>
                  <a:lnTo>
                    <a:pt x="4" y="341"/>
                  </a:lnTo>
                  <a:lnTo>
                    <a:pt x="10" y="298"/>
                  </a:lnTo>
                  <a:lnTo>
                    <a:pt x="19" y="266"/>
                  </a:lnTo>
                  <a:lnTo>
                    <a:pt x="26" y="252"/>
                  </a:lnTo>
                  <a:lnTo>
                    <a:pt x="35" y="236"/>
                  </a:lnTo>
                  <a:lnTo>
                    <a:pt x="47" y="217"/>
                  </a:lnTo>
                  <a:lnTo>
                    <a:pt x="60" y="199"/>
                  </a:lnTo>
                  <a:lnTo>
                    <a:pt x="73" y="182"/>
                  </a:lnTo>
                  <a:lnTo>
                    <a:pt x="87" y="164"/>
                  </a:lnTo>
                  <a:lnTo>
                    <a:pt x="102" y="149"/>
                  </a:lnTo>
                  <a:lnTo>
                    <a:pt x="116" y="138"/>
                  </a:lnTo>
                  <a:lnTo>
                    <a:pt x="126" y="130"/>
                  </a:lnTo>
                  <a:lnTo>
                    <a:pt x="132" y="125"/>
                  </a:lnTo>
                  <a:lnTo>
                    <a:pt x="133" y="124"/>
                  </a:lnTo>
                  <a:lnTo>
                    <a:pt x="131" y="123"/>
                  </a:lnTo>
                  <a:lnTo>
                    <a:pt x="129" y="124"/>
                  </a:lnTo>
                  <a:lnTo>
                    <a:pt x="125" y="123"/>
                  </a:lnTo>
                  <a:lnTo>
                    <a:pt x="124" y="121"/>
                  </a:lnTo>
                  <a:lnTo>
                    <a:pt x="125" y="116"/>
                  </a:lnTo>
                  <a:lnTo>
                    <a:pt x="129" y="109"/>
                  </a:lnTo>
                  <a:lnTo>
                    <a:pt x="133" y="100"/>
                  </a:lnTo>
                  <a:lnTo>
                    <a:pt x="138" y="91"/>
                  </a:lnTo>
                  <a:lnTo>
                    <a:pt x="143" y="81"/>
                  </a:lnTo>
                  <a:lnTo>
                    <a:pt x="148" y="73"/>
                  </a:lnTo>
                  <a:lnTo>
                    <a:pt x="155" y="65"/>
                  </a:lnTo>
                  <a:lnTo>
                    <a:pt x="163" y="58"/>
                  </a:lnTo>
                  <a:lnTo>
                    <a:pt x="171" y="54"/>
                  </a:lnTo>
                  <a:lnTo>
                    <a:pt x="177" y="51"/>
                  </a:lnTo>
                  <a:lnTo>
                    <a:pt x="184" y="49"/>
                  </a:lnTo>
                  <a:lnTo>
                    <a:pt x="194" y="44"/>
                  </a:lnTo>
                  <a:lnTo>
                    <a:pt x="205" y="41"/>
                  </a:lnTo>
                  <a:lnTo>
                    <a:pt x="217" y="35"/>
                  </a:lnTo>
                  <a:lnTo>
                    <a:pt x="231" y="31"/>
                  </a:lnTo>
                  <a:lnTo>
                    <a:pt x="245" y="25"/>
                  </a:lnTo>
                  <a:lnTo>
                    <a:pt x="260" y="20"/>
                  </a:lnTo>
                  <a:lnTo>
                    <a:pt x="274" y="16"/>
                  </a:lnTo>
                  <a:lnTo>
                    <a:pt x="289" y="11"/>
                  </a:lnTo>
                  <a:lnTo>
                    <a:pt x="303" y="6"/>
                  </a:lnTo>
                  <a:lnTo>
                    <a:pt x="317" y="3"/>
                  </a:lnTo>
                  <a:lnTo>
                    <a:pt x="328" y="1"/>
                  </a:lnTo>
                  <a:lnTo>
                    <a:pt x="340" y="0"/>
                  </a:lnTo>
                  <a:lnTo>
                    <a:pt x="349" y="0"/>
                  </a:lnTo>
                  <a:lnTo>
                    <a:pt x="356" y="1"/>
                  </a:lnTo>
                  <a:lnTo>
                    <a:pt x="370" y="5"/>
                  </a:lnTo>
                  <a:lnTo>
                    <a:pt x="384" y="9"/>
                  </a:lnTo>
                  <a:lnTo>
                    <a:pt x="399" y="13"/>
                  </a:lnTo>
                  <a:lnTo>
                    <a:pt x="416" y="17"/>
                  </a:lnTo>
                  <a:lnTo>
                    <a:pt x="428" y="20"/>
                  </a:lnTo>
                  <a:lnTo>
                    <a:pt x="440" y="23"/>
                  </a:lnTo>
                  <a:lnTo>
                    <a:pt x="448" y="25"/>
                  </a:lnTo>
                  <a:lnTo>
                    <a:pt x="450" y="25"/>
                  </a:lnTo>
                  <a:lnTo>
                    <a:pt x="639" y="56"/>
                  </a:lnTo>
                  <a:lnTo>
                    <a:pt x="644" y="53"/>
                  </a:lnTo>
                  <a:lnTo>
                    <a:pt x="655" y="46"/>
                  </a:lnTo>
                  <a:lnTo>
                    <a:pt x="673" y="35"/>
                  </a:lnTo>
                  <a:lnTo>
                    <a:pt x="693" y="24"/>
                  </a:lnTo>
                  <a:lnTo>
                    <a:pt x="714" y="13"/>
                  </a:lnTo>
                  <a:lnTo>
                    <a:pt x="735" y="6"/>
                  </a:lnTo>
                  <a:lnTo>
                    <a:pt x="751" y="3"/>
                  </a:lnTo>
                  <a:lnTo>
                    <a:pt x="761" y="5"/>
                  </a:lnTo>
                  <a:lnTo>
                    <a:pt x="768" y="12"/>
                  </a:lnTo>
                  <a:lnTo>
                    <a:pt x="776" y="19"/>
                  </a:lnTo>
                  <a:lnTo>
                    <a:pt x="784" y="26"/>
                  </a:lnTo>
                  <a:lnTo>
                    <a:pt x="792" y="33"/>
                  </a:lnTo>
                  <a:lnTo>
                    <a:pt x="799" y="39"/>
                  </a:lnTo>
                  <a:lnTo>
                    <a:pt x="805" y="44"/>
                  </a:lnTo>
                  <a:lnTo>
                    <a:pt x="810" y="49"/>
                  </a:lnTo>
                  <a:lnTo>
                    <a:pt x="812" y="51"/>
                  </a:lnTo>
                  <a:lnTo>
                    <a:pt x="817" y="63"/>
                  </a:lnTo>
                  <a:lnTo>
                    <a:pt x="829" y="89"/>
                  </a:lnTo>
                  <a:lnTo>
                    <a:pt x="845" y="129"/>
                  </a:lnTo>
                  <a:lnTo>
                    <a:pt x="863" y="178"/>
                  </a:lnTo>
                  <a:lnTo>
                    <a:pt x="879" y="233"/>
                  </a:lnTo>
                  <a:lnTo>
                    <a:pt x="891" y="295"/>
                  </a:lnTo>
                  <a:lnTo>
                    <a:pt x="897" y="356"/>
                  </a:lnTo>
                  <a:lnTo>
                    <a:pt x="895" y="416"/>
                  </a:lnTo>
                  <a:lnTo>
                    <a:pt x="887" y="467"/>
                  </a:lnTo>
                  <a:lnTo>
                    <a:pt x="878" y="510"/>
                  </a:lnTo>
                  <a:lnTo>
                    <a:pt x="868" y="543"/>
                  </a:lnTo>
                  <a:lnTo>
                    <a:pt x="859" y="568"/>
                  </a:lnTo>
                  <a:lnTo>
                    <a:pt x="850" y="586"/>
                  </a:lnTo>
                  <a:lnTo>
                    <a:pt x="842" y="599"/>
                  </a:lnTo>
                  <a:lnTo>
                    <a:pt x="835" y="608"/>
                  </a:lnTo>
                  <a:lnTo>
                    <a:pt x="829" y="613"/>
                  </a:lnTo>
                  <a:lnTo>
                    <a:pt x="823" y="617"/>
                  </a:lnTo>
                  <a:lnTo>
                    <a:pt x="815" y="623"/>
                  </a:lnTo>
                  <a:lnTo>
                    <a:pt x="807" y="629"/>
                  </a:lnTo>
                  <a:lnTo>
                    <a:pt x="798" y="633"/>
                  </a:lnTo>
                  <a:lnTo>
                    <a:pt x="788" y="637"/>
                  </a:lnTo>
                  <a:lnTo>
                    <a:pt x="780" y="639"/>
                  </a:lnTo>
                  <a:lnTo>
                    <a:pt x="770" y="639"/>
                  </a:lnTo>
                  <a:lnTo>
                    <a:pt x="764" y="637"/>
                  </a:lnTo>
                  <a:lnTo>
                    <a:pt x="751" y="630"/>
                  </a:lnTo>
                  <a:lnTo>
                    <a:pt x="742" y="623"/>
                  </a:lnTo>
                  <a:lnTo>
                    <a:pt x="735" y="618"/>
                  </a:lnTo>
                  <a:lnTo>
                    <a:pt x="732" y="617"/>
                  </a:lnTo>
                  <a:lnTo>
                    <a:pt x="726" y="675"/>
                  </a:lnTo>
                  <a:lnTo>
                    <a:pt x="384" y="530"/>
                  </a:lnTo>
                  <a:lnTo>
                    <a:pt x="174" y="41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63" name="Freeform 826"/>
            <p:cNvSpPr>
              <a:spLocks/>
            </p:cNvSpPr>
            <p:nvPr/>
          </p:nvSpPr>
          <p:spPr bwMode="auto">
            <a:xfrm flipH="1">
              <a:off x="8922" y="1867"/>
              <a:ext cx="9" cy="55"/>
            </a:xfrm>
            <a:custGeom>
              <a:avLst/>
              <a:gdLst>
                <a:gd name="T0" fmla="*/ 0 w 107"/>
                <a:gd name="T1" fmla="*/ 0 h 454"/>
                <a:gd name="T2" fmla="*/ 0 w 107"/>
                <a:gd name="T3" fmla="*/ 0 h 454"/>
                <a:gd name="T4" fmla="*/ 0 w 107"/>
                <a:gd name="T5" fmla="*/ 0 h 454"/>
                <a:gd name="T6" fmla="*/ 0 w 107"/>
                <a:gd name="T7" fmla="*/ 0 h 454"/>
                <a:gd name="T8" fmla="*/ 0 w 107"/>
                <a:gd name="T9" fmla="*/ 0 h 454"/>
                <a:gd name="T10" fmla="*/ 0 w 107"/>
                <a:gd name="T11" fmla="*/ 0 h 454"/>
                <a:gd name="T12" fmla="*/ 0 w 107"/>
                <a:gd name="T13" fmla="*/ 0 h 454"/>
                <a:gd name="T14" fmla="*/ 0 w 107"/>
                <a:gd name="T15" fmla="*/ 0 h 454"/>
                <a:gd name="T16" fmla="*/ 0 w 107"/>
                <a:gd name="T17" fmla="*/ 0 h 454"/>
                <a:gd name="T18" fmla="*/ 0 w 107"/>
                <a:gd name="T19" fmla="*/ 0 h 454"/>
                <a:gd name="T20" fmla="*/ 0 w 107"/>
                <a:gd name="T21" fmla="*/ 0 h 454"/>
                <a:gd name="T22" fmla="*/ 0 w 107"/>
                <a:gd name="T23" fmla="*/ 0 h 454"/>
                <a:gd name="T24" fmla="*/ 0 w 107"/>
                <a:gd name="T25" fmla="*/ 0 h 454"/>
                <a:gd name="T26" fmla="*/ 0 w 107"/>
                <a:gd name="T27" fmla="*/ 0 h 454"/>
                <a:gd name="T28" fmla="*/ 0 w 107"/>
                <a:gd name="T29" fmla="*/ 0 h 454"/>
                <a:gd name="T30" fmla="*/ 0 w 107"/>
                <a:gd name="T31" fmla="*/ 0 h 454"/>
                <a:gd name="T32" fmla="*/ 0 w 107"/>
                <a:gd name="T33" fmla="*/ 0 h 454"/>
                <a:gd name="T34" fmla="*/ 0 w 107"/>
                <a:gd name="T35" fmla="*/ 0 h 454"/>
                <a:gd name="T36" fmla="*/ 0 w 107"/>
                <a:gd name="T37" fmla="*/ 0 h 454"/>
                <a:gd name="T38" fmla="*/ 0 w 107"/>
                <a:gd name="T39" fmla="*/ 0 h 454"/>
                <a:gd name="T40" fmla="*/ 0 w 107"/>
                <a:gd name="T41" fmla="*/ 0 h 454"/>
                <a:gd name="T42" fmla="*/ 0 w 107"/>
                <a:gd name="T43" fmla="*/ 0 h 454"/>
                <a:gd name="T44" fmla="*/ 0 w 107"/>
                <a:gd name="T45" fmla="*/ 0 h 454"/>
                <a:gd name="T46" fmla="*/ 0 w 107"/>
                <a:gd name="T47" fmla="*/ 0 h 454"/>
                <a:gd name="T48" fmla="*/ 0 w 107"/>
                <a:gd name="T49" fmla="*/ 0 h 454"/>
                <a:gd name="T50" fmla="*/ 0 w 107"/>
                <a:gd name="T51" fmla="*/ 0 h 454"/>
                <a:gd name="T52" fmla="*/ 0 w 107"/>
                <a:gd name="T53" fmla="*/ 0 h 454"/>
                <a:gd name="T54" fmla="*/ 0 w 107"/>
                <a:gd name="T55" fmla="*/ 0 h 454"/>
                <a:gd name="T56" fmla="*/ 0 w 107"/>
                <a:gd name="T57" fmla="*/ 0 h 454"/>
                <a:gd name="T58" fmla="*/ 0 w 107"/>
                <a:gd name="T59" fmla="*/ 0 h 454"/>
                <a:gd name="T60" fmla="*/ 0 w 107"/>
                <a:gd name="T61" fmla="*/ 0 h 454"/>
                <a:gd name="T62" fmla="*/ 0 w 107"/>
                <a:gd name="T63" fmla="*/ 0 h 454"/>
                <a:gd name="T64" fmla="*/ 0 w 107"/>
                <a:gd name="T65" fmla="*/ 0 h 454"/>
                <a:gd name="T66" fmla="*/ 0 w 107"/>
                <a:gd name="T67" fmla="*/ 0 h 454"/>
                <a:gd name="T68" fmla="*/ 0 w 107"/>
                <a:gd name="T69" fmla="*/ 0 h 454"/>
                <a:gd name="T70" fmla="*/ 0 w 107"/>
                <a:gd name="T71" fmla="*/ 0 h 454"/>
                <a:gd name="T72" fmla="*/ 0 w 107"/>
                <a:gd name="T73" fmla="*/ 0 h 454"/>
                <a:gd name="T74" fmla="*/ 0 w 107"/>
                <a:gd name="T75" fmla="*/ 0 h 454"/>
                <a:gd name="T76" fmla="*/ 0 w 107"/>
                <a:gd name="T77" fmla="*/ 0 h 454"/>
                <a:gd name="T78" fmla="*/ 0 w 107"/>
                <a:gd name="T79" fmla="*/ 0 h 454"/>
                <a:gd name="T80" fmla="*/ 0 w 107"/>
                <a:gd name="T81" fmla="*/ 0 h 454"/>
                <a:gd name="T82" fmla="*/ 0 w 107"/>
                <a:gd name="T83" fmla="*/ 0 h 454"/>
                <a:gd name="T84" fmla="*/ 0 w 107"/>
                <a:gd name="T85" fmla="*/ 0 h 454"/>
                <a:gd name="T86" fmla="*/ 0 w 107"/>
                <a:gd name="T87" fmla="*/ 0 h 454"/>
                <a:gd name="T88" fmla="*/ 0 w 107"/>
                <a:gd name="T89" fmla="*/ 0 h 454"/>
                <a:gd name="T90" fmla="*/ 0 w 107"/>
                <a:gd name="T91" fmla="*/ 0 h 454"/>
                <a:gd name="T92" fmla="*/ 0 w 107"/>
                <a:gd name="T93" fmla="*/ 0 h 454"/>
                <a:gd name="T94" fmla="*/ 0 w 107"/>
                <a:gd name="T95" fmla="*/ 0 h 454"/>
                <a:gd name="T96" fmla="*/ 0 w 107"/>
                <a:gd name="T97" fmla="*/ 0 h 454"/>
                <a:gd name="T98" fmla="*/ 0 w 107"/>
                <a:gd name="T99" fmla="*/ 0 h 454"/>
                <a:gd name="T100" fmla="*/ 0 w 107"/>
                <a:gd name="T101" fmla="*/ 0 h 454"/>
                <a:gd name="T102" fmla="*/ 0 w 107"/>
                <a:gd name="T103" fmla="*/ 0 h 454"/>
                <a:gd name="T104" fmla="*/ 0 w 107"/>
                <a:gd name="T105" fmla="*/ 0 h 45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07"/>
                <a:gd name="T160" fmla="*/ 0 h 454"/>
                <a:gd name="T161" fmla="*/ 107 w 107"/>
                <a:gd name="T162" fmla="*/ 454 h 45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07" h="454">
                  <a:moveTo>
                    <a:pt x="81" y="454"/>
                  </a:moveTo>
                  <a:lnTo>
                    <a:pt x="84" y="378"/>
                  </a:lnTo>
                  <a:lnTo>
                    <a:pt x="85" y="277"/>
                  </a:lnTo>
                  <a:lnTo>
                    <a:pt x="85" y="184"/>
                  </a:lnTo>
                  <a:lnTo>
                    <a:pt x="84" y="135"/>
                  </a:lnTo>
                  <a:lnTo>
                    <a:pt x="85" y="124"/>
                  </a:lnTo>
                  <a:lnTo>
                    <a:pt x="94" y="116"/>
                  </a:lnTo>
                  <a:lnTo>
                    <a:pt x="102" y="104"/>
                  </a:lnTo>
                  <a:lnTo>
                    <a:pt x="107" y="84"/>
                  </a:lnTo>
                  <a:lnTo>
                    <a:pt x="107" y="63"/>
                  </a:lnTo>
                  <a:lnTo>
                    <a:pt x="104" y="46"/>
                  </a:lnTo>
                  <a:lnTo>
                    <a:pt x="103" y="34"/>
                  </a:lnTo>
                  <a:lnTo>
                    <a:pt x="101" y="25"/>
                  </a:lnTo>
                  <a:lnTo>
                    <a:pt x="100" y="20"/>
                  </a:lnTo>
                  <a:lnTo>
                    <a:pt x="98" y="14"/>
                  </a:lnTo>
                  <a:lnTo>
                    <a:pt x="95" y="7"/>
                  </a:lnTo>
                  <a:lnTo>
                    <a:pt x="92" y="3"/>
                  </a:lnTo>
                  <a:lnTo>
                    <a:pt x="87" y="0"/>
                  </a:lnTo>
                  <a:lnTo>
                    <a:pt x="81" y="2"/>
                  </a:lnTo>
                  <a:lnTo>
                    <a:pt x="74" y="6"/>
                  </a:lnTo>
                  <a:lnTo>
                    <a:pt x="66" y="18"/>
                  </a:lnTo>
                  <a:lnTo>
                    <a:pt x="58" y="31"/>
                  </a:lnTo>
                  <a:lnTo>
                    <a:pt x="50" y="44"/>
                  </a:lnTo>
                  <a:lnTo>
                    <a:pt x="43" y="56"/>
                  </a:lnTo>
                  <a:lnTo>
                    <a:pt x="38" y="66"/>
                  </a:lnTo>
                  <a:lnTo>
                    <a:pt x="34" y="75"/>
                  </a:lnTo>
                  <a:lnTo>
                    <a:pt x="31" y="82"/>
                  </a:lnTo>
                  <a:lnTo>
                    <a:pt x="30" y="89"/>
                  </a:lnTo>
                  <a:lnTo>
                    <a:pt x="30" y="94"/>
                  </a:lnTo>
                  <a:lnTo>
                    <a:pt x="32" y="102"/>
                  </a:lnTo>
                  <a:lnTo>
                    <a:pt x="34" y="110"/>
                  </a:lnTo>
                  <a:lnTo>
                    <a:pt x="36" y="116"/>
                  </a:lnTo>
                  <a:lnTo>
                    <a:pt x="41" y="119"/>
                  </a:lnTo>
                  <a:lnTo>
                    <a:pt x="43" y="120"/>
                  </a:lnTo>
                  <a:lnTo>
                    <a:pt x="45" y="122"/>
                  </a:lnTo>
                  <a:lnTo>
                    <a:pt x="43" y="124"/>
                  </a:lnTo>
                  <a:lnTo>
                    <a:pt x="40" y="141"/>
                  </a:lnTo>
                  <a:lnTo>
                    <a:pt x="34" y="173"/>
                  </a:lnTo>
                  <a:lnTo>
                    <a:pt x="26" y="216"/>
                  </a:lnTo>
                  <a:lnTo>
                    <a:pt x="17" y="264"/>
                  </a:lnTo>
                  <a:lnTo>
                    <a:pt x="9" y="313"/>
                  </a:lnTo>
                  <a:lnTo>
                    <a:pt x="3" y="356"/>
                  </a:lnTo>
                  <a:lnTo>
                    <a:pt x="0" y="391"/>
                  </a:lnTo>
                  <a:lnTo>
                    <a:pt x="1" y="412"/>
                  </a:lnTo>
                  <a:lnTo>
                    <a:pt x="6" y="422"/>
                  </a:lnTo>
                  <a:lnTo>
                    <a:pt x="13" y="431"/>
                  </a:lnTo>
                  <a:lnTo>
                    <a:pt x="23" y="438"/>
                  </a:lnTo>
                  <a:lnTo>
                    <a:pt x="34" y="443"/>
                  </a:lnTo>
                  <a:lnTo>
                    <a:pt x="46" y="446"/>
                  </a:lnTo>
                  <a:lnTo>
                    <a:pt x="57" y="450"/>
                  </a:lnTo>
                  <a:lnTo>
                    <a:pt x="70" y="452"/>
                  </a:lnTo>
                  <a:lnTo>
                    <a:pt x="81" y="45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64" name="Freeform 827"/>
            <p:cNvSpPr>
              <a:spLocks/>
            </p:cNvSpPr>
            <p:nvPr/>
          </p:nvSpPr>
          <p:spPr bwMode="auto">
            <a:xfrm flipH="1">
              <a:off x="8894" y="1794"/>
              <a:ext cx="51" cy="88"/>
            </a:xfrm>
            <a:custGeom>
              <a:avLst/>
              <a:gdLst>
                <a:gd name="T0" fmla="*/ 0 w 605"/>
                <a:gd name="T1" fmla="*/ 0 h 721"/>
                <a:gd name="T2" fmla="*/ 0 w 605"/>
                <a:gd name="T3" fmla="*/ 0 h 721"/>
                <a:gd name="T4" fmla="*/ 0 w 605"/>
                <a:gd name="T5" fmla="*/ 0 h 721"/>
                <a:gd name="T6" fmla="*/ 0 w 605"/>
                <a:gd name="T7" fmla="*/ 0 h 721"/>
                <a:gd name="T8" fmla="*/ 0 w 605"/>
                <a:gd name="T9" fmla="*/ 0 h 721"/>
                <a:gd name="T10" fmla="*/ 0 w 605"/>
                <a:gd name="T11" fmla="*/ 0 h 721"/>
                <a:gd name="T12" fmla="*/ 0 w 605"/>
                <a:gd name="T13" fmla="*/ 0 h 721"/>
                <a:gd name="T14" fmla="*/ 0 w 605"/>
                <a:gd name="T15" fmla="*/ 0 h 721"/>
                <a:gd name="T16" fmla="*/ 0 w 605"/>
                <a:gd name="T17" fmla="*/ 0 h 721"/>
                <a:gd name="T18" fmla="*/ 0 w 605"/>
                <a:gd name="T19" fmla="*/ 0 h 721"/>
                <a:gd name="T20" fmla="*/ 0 w 605"/>
                <a:gd name="T21" fmla="*/ 0 h 721"/>
                <a:gd name="T22" fmla="*/ 0 w 605"/>
                <a:gd name="T23" fmla="*/ 0 h 721"/>
                <a:gd name="T24" fmla="*/ 0 w 605"/>
                <a:gd name="T25" fmla="*/ 0 h 721"/>
                <a:gd name="T26" fmla="*/ 0 w 605"/>
                <a:gd name="T27" fmla="*/ 0 h 721"/>
                <a:gd name="T28" fmla="*/ 0 w 605"/>
                <a:gd name="T29" fmla="*/ 0 h 721"/>
                <a:gd name="T30" fmla="*/ 0 w 605"/>
                <a:gd name="T31" fmla="*/ 0 h 721"/>
                <a:gd name="T32" fmla="*/ 0 w 605"/>
                <a:gd name="T33" fmla="*/ 0 h 721"/>
                <a:gd name="T34" fmla="*/ 0 w 605"/>
                <a:gd name="T35" fmla="*/ 0 h 721"/>
                <a:gd name="T36" fmla="*/ 0 w 605"/>
                <a:gd name="T37" fmla="*/ 0 h 721"/>
                <a:gd name="T38" fmla="*/ 0 w 605"/>
                <a:gd name="T39" fmla="*/ 0 h 721"/>
                <a:gd name="T40" fmla="*/ 0 w 605"/>
                <a:gd name="T41" fmla="*/ 0 h 721"/>
                <a:gd name="T42" fmla="*/ 0 w 605"/>
                <a:gd name="T43" fmla="*/ 0 h 721"/>
                <a:gd name="T44" fmla="*/ 0 w 605"/>
                <a:gd name="T45" fmla="*/ 0 h 721"/>
                <a:gd name="T46" fmla="*/ 0 w 605"/>
                <a:gd name="T47" fmla="*/ 0 h 721"/>
                <a:gd name="T48" fmla="*/ 0 w 605"/>
                <a:gd name="T49" fmla="*/ 0 h 721"/>
                <a:gd name="T50" fmla="*/ 0 w 605"/>
                <a:gd name="T51" fmla="*/ 0 h 721"/>
                <a:gd name="T52" fmla="*/ 0 w 605"/>
                <a:gd name="T53" fmla="*/ 0 h 721"/>
                <a:gd name="T54" fmla="*/ 0 w 605"/>
                <a:gd name="T55" fmla="*/ 0 h 721"/>
                <a:gd name="T56" fmla="*/ 0 w 605"/>
                <a:gd name="T57" fmla="*/ 0 h 721"/>
                <a:gd name="T58" fmla="*/ 0 w 605"/>
                <a:gd name="T59" fmla="*/ 0 h 721"/>
                <a:gd name="T60" fmla="*/ 0 w 605"/>
                <a:gd name="T61" fmla="*/ 0 h 721"/>
                <a:gd name="T62" fmla="*/ 0 w 605"/>
                <a:gd name="T63" fmla="*/ 0 h 721"/>
                <a:gd name="T64" fmla="*/ 0 w 605"/>
                <a:gd name="T65" fmla="*/ 0 h 721"/>
                <a:gd name="T66" fmla="*/ 0 w 605"/>
                <a:gd name="T67" fmla="*/ 0 h 721"/>
                <a:gd name="T68" fmla="*/ 0 w 605"/>
                <a:gd name="T69" fmla="*/ 0 h 721"/>
                <a:gd name="T70" fmla="*/ 0 w 605"/>
                <a:gd name="T71" fmla="*/ 0 h 721"/>
                <a:gd name="T72" fmla="*/ 0 w 605"/>
                <a:gd name="T73" fmla="*/ 0 h 721"/>
                <a:gd name="T74" fmla="*/ 0 w 605"/>
                <a:gd name="T75" fmla="*/ 0 h 721"/>
                <a:gd name="T76" fmla="*/ 0 w 605"/>
                <a:gd name="T77" fmla="*/ 0 h 721"/>
                <a:gd name="T78" fmla="*/ 0 w 605"/>
                <a:gd name="T79" fmla="*/ 0 h 721"/>
                <a:gd name="T80" fmla="*/ 0 w 605"/>
                <a:gd name="T81" fmla="*/ 0 h 721"/>
                <a:gd name="T82" fmla="*/ 0 w 605"/>
                <a:gd name="T83" fmla="*/ 0 h 721"/>
                <a:gd name="T84" fmla="*/ 0 w 605"/>
                <a:gd name="T85" fmla="*/ 0 h 721"/>
                <a:gd name="T86" fmla="*/ 0 w 605"/>
                <a:gd name="T87" fmla="*/ 0 h 721"/>
                <a:gd name="T88" fmla="*/ 0 w 605"/>
                <a:gd name="T89" fmla="*/ 0 h 721"/>
                <a:gd name="T90" fmla="*/ 0 w 605"/>
                <a:gd name="T91" fmla="*/ 0 h 721"/>
                <a:gd name="T92" fmla="*/ 0 w 605"/>
                <a:gd name="T93" fmla="*/ 0 h 721"/>
                <a:gd name="T94" fmla="*/ 0 w 605"/>
                <a:gd name="T95" fmla="*/ 0 h 721"/>
                <a:gd name="T96" fmla="*/ 0 w 605"/>
                <a:gd name="T97" fmla="*/ 0 h 721"/>
                <a:gd name="T98" fmla="*/ 0 w 605"/>
                <a:gd name="T99" fmla="*/ 0 h 721"/>
                <a:gd name="T100" fmla="*/ 0 w 605"/>
                <a:gd name="T101" fmla="*/ 0 h 721"/>
                <a:gd name="T102" fmla="*/ 0 w 605"/>
                <a:gd name="T103" fmla="*/ 0 h 721"/>
                <a:gd name="T104" fmla="*/ 0 w 605"/>
                <a:gd name="T105" fmla="*/ 0 h 721"/>
                <a:gd name="T106" fmla="*/ 0 w 605"/>
                <a:gd name="T107" fmla="*/ 0 h 721"/>
                <a:gd name="T108" fmla="*/ 0 w 605"/>
                <a:gd name="T109" fmla="*/ 0 h 721"/>
                <a:gd name="T110" fmla="*/ 0 w 605"/>
                <a:gd name="T111" fmla="*/ 0 h 721"/>
                <a:gd name="T112" fmla="*/ 0 w 605"/>
                <a:gd name="T113" fmla="*/ 0 h 721"/>
                <a:gd name="T114" fmla="*/ 0 w 605"/>
                <a:gd name="T115" fmla="*/ 0 h 721"/>
                <a:gd name="T116" fmla="*/ 0 w 605"/>
                <a:gd name="T117" fmla="*/ 0 h 721"/>
                <a:gd name="T118" fmla="*/ 0 w 605"/>
                <a:gd name="T119" fmla="*/ 0 h 721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605"/>
                <a:gd name="T181" fmla="*/ 0 h 721"/>
                <a:gd name="T182" fmla="*/ 605 w 605"/>
                <a:gd name="T183" fmla="*/ 721 h 721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605" h="721">
                  <a:moveTo>
                    <a:pt x="282" y="548"/>
                  </a:moveTo>
                  <a:lnTo>
                    <a:pt x="282" y="548"/>
                  </a:lnTo>
                  <a:lnTo>
                    <a:pt x="279" y="548"/>
                  </a:lnTo>
                  <a:lnTo>
                    <a:pt x="277" y="548"/>
                  </a:lnTo>
                  <a:lnTo>
                    <a:pt x="274" y="548"/>
                  </a:lnTo>
                  <a:lnTo>
                    <a:pt x="268" y="548"/>
                  </a:lnTo>
                  <a:lnTo>
                    <a:pt x="262" y="547"/>
                  </a:lnTo>
                  <a:lnTo>
                    <a:pt x="255" y="547"/>
                  </a:lnTo>
                  <a:lnTo>
                    <a:pt x="247" y="546"/>
                  </a:lnTo>
                  <a:lnTo>
                    <a:pt x="238" y="544"/>
                  </a:lnTo>
                  <a:lnTo>
                    <a:pt x="230" y="541"/>
                  </a:lnTo>
                  <a:lnTo>
                    <a:pt x="223" y="538"/>
                  </a:lnTo>
                  <a:lnTo>
                    <a:pt x="216" y="534"/>
                  </a:lnTo>
                  <a:lnTo>
                    <a:pt x="209" y="530"/>
                  </a:lnTo>
                  <a:lnTo>
                    <a:pt x="202" y="525"/>
                  </a:lnTo>
                  <a:lnTo>
                    <a:pt x="196" y="521"/>
                  </a:lnTo>
                  <a:lnTo>
                    <a:pt x="191" y="516"/>
                  </a:lnTo>
                  <a:lnTo>
                    <a:pt x="186" y="526"/>
                  </a:lnTo>
                  <a:lnTo>
                    <a:pt x="183" y="539"/>
                  </a:lnTo>
                  <a:lnTo>
                    <a:pt x="176" y="551"/>
                  </a:lnTo>
                  <a:lnTo>
                    <a:pt x="164" y="557"/>
                  </a:lnTo>
                  <a:lnTo>
                    <a:pt x="156" y="557"/>
                  </a:lnTo>
                  <a:lnTo>
                    <a:pt x="146" y="557"/>
                  </a:lnTo>
                  <a:lnTo>
                    <a:pt x="135" y="555"/>
                  </a:lnTo>
                  <a:lnTo>
                    <a:pt x="125" y="553"/>
                  </a:lnTo>
                  <a:lnTo>
                    <a:pt x="115" y="551"/>
                  </a:lnTo>
                  <a:lnTo>
                    <a:pt x="107" y="548"/>
                  </a:lnTo>
                  <a:lnTo>
                    <a:pt x="102" y="547"/>
                  </a:lnTo>
                  <a:lnTo>
                    <a:pt x="100" y="546"/>
                  </a:lnTo>
                  <a:lnTo>
                    <a:pt x="103" y="545"/>
                  </a:lnTo>
                  <a:lnTo>
                    <a:pt x="109" y="545"/>
                  </a:lnTo>
                  <a:lnTo>
                    <a:pt x="116" y="551"/>
                  </a:lnTo>
                  <a:lnTo>
                    <a:pt x="118" y="567"/>
                  </a:lnTo>
                  <a:lnTo>
                    <a:pt x="119" y="586"/>
                  </a:lnTo>
                  <a:lnTo>
                    <a:pt x="120" y="600"/>
                  </a:lnTo>
                  <a:lnTo>
                    <a:pt x="118" y="609"/>
                  </a:lnTo>
                  <a:lnTo>
                    <a:pt x="105" y="613"/>
                  </a:lnTo>
                  <a:lnTo>
                    <a:pt x="97" y="614"/>
                  </a:lnTo>
                  <a:lnTo>
                    <a:pt x="90" y="615"/>
                  </a:lnTo>
                  <a:lnTo>
                    <a:pt x="85" y="616"/>
                  </a:lnTo>
                  <a:lnTo>
                    <a:pt x="79" y="616"/>
                  </a:lnTo>
                  <a:lnTo>
                    <a:pt x="74" y="616"/>
                  </a:lnTo>
                  <a:lnTo>
                    <a:pt x="67" y="613"/>
                  </a:lnTo>
                  <a:lnTo>
                    <a:pt x="60" y="608"/>
                  </a:lnTo>
                  <a:lnTo>
                    <a:pt x="52" y="599"/>
                  </a:lnTo>
                  <a:lnTo>
                    <a:pt x="44" y="589"/>
                  </a:lnTo>
                  <a:lnTo>
                    <a:pt x="35" y="579"/>
                  </a:lnTo>
                  <a:lnTo>
                    <a:pt x="28" y="570"/>
                  </a:lnTo>
                  <a:lnTo>
                    <a:pt x="21" y="562"/>
                  </a:lnTo>
                  <a:lnTo>
                    <a:pt x="15" y="554"/>
                  </a:lnTo>
                  <a:lnTo>
                    <a:pt x="11" y="546"/>
                  </a:lnTo>
                  <a:lnTo>
                    <a:pt x="9" y="538"/>
                  </a:lnTo>
                  <a:lnTo>
                    <a:pt x="7" y="529"/>
                  </a:lnTo>
                  <a:lnTo>
                    <a:pt x="5" y="504"/>
                  </a:lnTo>
                  <a:lnTo>
                    <a:pt x="0" y="476"/>
                  </a:lnTo>
                  <a:lnTo>
                    <a:pt x="2" y="446"/>
                  </a:lnTo>
                  <a:lnTo>
                    <a:pt x="15" y="419"/>
                  </a:lnTo>
                  <a:lnTo>
                    <a:pt x="26" y="409"/>
                  </a:lnTo>
                  <a:lnTo>
                    <a:pt x="35" y="401"/>
                  </a:lnTo>
                  <a:lnTo>
                    <a:pt x="43" y="394"/>
                  </a:lnTo>
                  <a:lnTo>
                    <a:pt x="50" y="389"/>
                  </a:lnTo>
                  <a:lnTo>
                    <a:pt x="57" y="385"/>
                  </a:lnTo>
                  <a:lnTo>
                    <a:pt x="63" y="381"/>
                  </a:lnTo>
                  <a:lnTo>
                    <a:pt x="67" y="379"/>
                  </a:lnTo>
                  <a:lnTo>
                    <a:pt x="71" y="378"/>
                  </a:lnTo>
                  <a:lnTo>
                    <a:pt x="75" y="377"/>
                  </a:lnTo>
                  <a:lnTo>
                    <a:pt x="81" y="377"/>
                  </a:lnTo>
                  <a:lnTo>
                    <a:pt x="88" y="375"/>
                  </a:lnTo>
                  <a:lnTo>
                    <a:pt x="96" y="375"/>
                  </a:lnTo>
                  <a:lnTo>
                    <a:pt x="103" y="375"/>
                  </a:lnTo>
                  <a:lnTo>
                    <a:pt x="109" y="375"/>
                  </a:lnTo>
                  <a:lnTo>
                    <a:pt x="113" y="375"/>
                  </a:lnTo>
                  <a:lnTo>
                    <a:pt x="115" y="375"/>
                  </a:lnTo>
                  <a:lnTo>
                    <a:pt x="102" y="330"/>
                  </a:lnTo>
                  <a:lnTo>
                    <a:pt x="93" y="288"/>
                  </a:lnTo>
                  <a:lnTo>
                    <a:pt x="87" y="253"/>
                  </a:lnTo>
                  <a:lnTo>
                    <a:pt x="86" y="235"/>
                  </a:lnTo>
                  <a:lnTo>
                    <a:pt x="82" y="223"/>
                  </a:lnTo>
                  <a:lnTo>
                    <a:pt x="75" y="208"/>
                  </a:lnTo>
                  <a:lnTo>
                    <a:pt x="70" y="195"/>
                  </a:lnTo>
                  <a:lnTo>
                    <a:pt x="67" y="182"/>
                  </a:lnTo>
                  <a:lnTo>
                    <a:pt x="70" y="169"/>
                  </a:lnTo>
                  <a:lnTo>
                    <a:pt x="70" y="154"/>
                  </a:lnTo>
                  <a:lnTo>
                    <a:pt x="67" y="137"/>
                  </a:lnTo>
                  <a:lnTo>
                    <a:pt x="62" y="120"/>
                  </a:lnTo>
                  <a:lnTo>
                    <a:pt x="62" y="115"/>
                  </a:lnTo>
                  <a:lnTo>
                    <a:pt x="66" y="108"/>
                  </a:lnTo>
                  <a:lnTo>
                    <a:pt x="73" y="100"/>
                  </a:lnTo>
                  <a:lnTo>
                    <a:pt x="82" y="91"/>
                  </a:lnTo>
                  <a:lnTo>
                    <a:pt x="95" y="82"/>
                  </a:lnTo>
                  <a:lnTo>
                    <a:pt x="110" y="71"/>
                  </a:lnTo>
                  <a:lnTo>
                    <a:pt x="125" y="61"/>
                  </a:lnTo>
                  <a:lnTo>
                    <a:pt x="143" y="50"/>
                  </a:lnTo>
                  <a:lnTo>
                    <a:pt x="161" y="41"/>
                  </a:lnTo>
                  <a:lnTo>
                    <a:pt x="179" y="32"/>
                  </a:lnTo>
                  <a:lnTo>
                    <a:pt x="199" y="23"/>
                  </a:lnTo>
                  <a:lnTo>
                    <a:pt x="217" y="15"/>
                  </a:lnTo>
                  <a:lnTo>
                    <a:pt x="234" y="9"/>
                  </a:lnTo>
                  <a:lnTo>
                    <a:pt x="251" y="4"/>
                  </a:lnTo>
                  <a:lnTo>
                    <a:pt x="267" y="1"/>
                  </a:lnTo>
                  <a:lnTo>
                    <a:pt x="279" y="0"/>
                  </a:lnTo>
                  <a:lnTo>
                    <a:pt x="304" y="2"/>
                  </a:lnTo>
                  <a:lnTo>
                    <a:pt x="327" y="7"/>
                  </a:lnTo>
                  <a:lnTo>
                    <a:pt x="350" y="15"/>
                  </a:lnTo>
                  <a:lnTo>
                    <a:pt x="372" y="25"/>
                  </a:lnTo>
                  <a:lnTo>
                    <a:pt x="393" y="38"/>
                  </a:lnTo>
                  <a:lnTo>
                    <a:pt x="413" y="53"/>
                  </a:lnTo>
                  <a:lnTo>
                    <a:pt x="433" y="68"/>
                  </a:lnTo>
                  <a:lnTo>
                    <a:pt x="450" y="84"/>
                  </a:lnTo>
                  <a:lnTo>
                    <a:pt x="465" y="100"/>
                  </a:lnTo>
                  <a:lnTo>
                    <a:pt x="478" y="116"/>
                  </a:lnTo>
                  <a:lnTo>
                    <a:pt x="488" y="130"/>
                  </a:lnTo>
                  <a:lnTo>
                    <a:pt x="496" y="143"/>
                  </a:lnTo>
                  <a:lnTo>
                    <a:pt x="502" y="155"/>
                  </a:lnTo>
                  <a:lnTo>
                    <a:pt x="506" y="166"/>
                  </a:lnTo>
                  <a:lnTo>
                    <a:pt x="510" y="176"/>
                  </a:lnTo>
                  <a:lnTo>
                    <a:pt x="511" y="184"/>
                  </a:lnTo>
                  <a:lnTo>
                    <a:pt x="510" y="193"/>
                  </a:lnTo>
                  <a:lnTo>
                    <a:pt x="505" y="204"/>
                  </a:lnTo>
                  <a:lnTo>
                    <a:pt x="497" y="216"/>
                  </a:lnTo>
                  <a:lnTo>
                    <a:pt x="489" y="229"/>
                  </a:lnTo>
                  <a:lnTo>
                    <a:pt x="480" y="242"/>
                  </a:lnTo>
                  <a:lnTo>
                    <a:pt x="474" y="254"/>
                  </a:lnTo>
                  <a:lnTo>
                    <a:pt x="469" y="266"/>
                  </a:lnTo>
                  <a:lnTo>
                    <a:pt x="471" y="275"/>
                  </a:lnTo>
                  <a:lnTo>
                    <a:pt x="479" y="299"/>
                  </a:lnTo>
                  <a:lnTo>
                    <a:pt x="487" y="330"/>
                  </a:lnTo>
                  <a:lnTo>
                    <a:pt x="494" y="359"/>
                  </a:lnTo>
                  <a:lnTo>
                    <a:pt x="497" y="375"/>
                  </a:lnTo>
                  <a:lnTo>
                    <a:pt x="499" y="389"/>
                  </a:lnTo>
                  <a:lnTo>
                    <a:pt x="504" y="409"/>
                  </a:lnTo>
                  <a:lnTo>
                    <a:pt x="509" y="428"/>
                  </a:lnTo>
                  <a:lnTo>
                    <a:pt x="511" y="436"/>
                  </a:lnTo>
                  <a:lnTo>
                    <a:pt x="558" y="463"/>
                  </a:lnTo>
                  <a:lnTo>
                    <a:pt x="596" y="440"/>
                  </a:lnTo>
                  <a:lnTo>
                    <a:pt x="597" y="443"/>
                  </a:lnTo>
                  <a:lnTo>
                    <a:pt x="600" y="454"/>
                  </a:lnTo>
                  <a:lnTo>
                    <a:pt x="602" y="471"/>
                  </a:lnTo>
                  <a:lnTo>
                    <a:pt x="605" y="493"/>
                  </a:lnTo>
                  <a:lnTo>
                    <a:pt x="604" y="508"/>
                  </a:lnTo>
                  <a:lnTo>
                    <a:pt x="601" y="526"/>
                  </a:lnTo>
                  <a:lnTo>
                    <a:pt x="595" y="547"/>
                  </a:lnTo>
                  <a:lnTo>
                    <a:pt x="588" y="569"/>
                  </a:lnTo>
                  <a:lnTo>
                    <a:pt x="581" y="590"/>
                  </a:lnTo>
                  <a:lnTo>
                    <a:pt x="575" y="609"/>
                  </a:lnTo>
                  <a:lnTo>
                    <a:pt x="571" y="624"/>
                  </a:lnTo>
                  <a:lnTo>
                    <a:pt x="570" y="634"/>
                  </a:lnTo>
                  <a:lnTo>
                    <a:pt x="570" y="647"/>
                  </a:lnTo>
                  <a:lnTo>
                    <a:pt x="569" y="661"/>
                  </a:lnTo>
                  <a:lnTo>
                    <a:pt x="566" y="676"/>
                  </a:lnTo>
                  <a:lnTo>
                    <a:pt x="564" y="690"/>
                  </a:lnTo>
                  <a:lnTo>
                    <a:pt x="559" y="697"/>
                  </a:lnTo>
                  <a:lnTo>
                    <a:pt x="547" y="703"/>
                  </a:lnTo>
                  <a:lnTo>
                    <a:pt x="529" y="710"/>
                  </a:lnTo>
                  <a:lnTo>
                    <a:pt x="511" y="714"/>
                  </a:lnTo>
                  <a:lnTo>
                    <a:pt x="490" y="719"/>
                  </a:lnTo>
                  <a:lnTo>
                    <a:pt x="472" y="721"/>
                  </a:lnTo>
                  <a:lnTo>
                    <a:pt x="458" y="721"/>
                  </a:lnTo>
                  <a:lnTo>
                    <a:pt x="450" y="719"/>
                  </a:lnTo>
                  <a:lnTo>
                    <a:pt x="454" y="699"/>
                  </a:lnTo>
                  <a:lnTo>
                    <a:pt x="458" y="680"/>
                  </a:lnTo>
                  <a:lnTo>
                    <a:pt x="460" y="662"/>
                  </a:lnTo>
                  <a:lnTo>
                    <a:pt x="461" y="646"/>
                  </a:lnTo>
                  <a:lnTo>
                    <a:pt x="460" y="638"/>
                  </a:lnTo>
                  <a:lnTo>
                    <a:pt x="458" y="630"/>
                  </a:lnTo>
                  <a:lnTo>
                    <a:pt x="454" y="620"/>
                  </a:lnTo>
                  <a:lnTo>
                    <a:pt x="449" y="610"/>
                  </a:lnTo>
                  <a:lnTo>
                    <a:pt x="443" y="600"/>
                  </a:lnTo>
                  <a:lnTo>
                    <a:pt x="436" y="589"/>
                  </a:lnTo>
                  <a:lnTo>
                    <a:pt x="430" y="576"/>
                  </a:lnTo>
                  <a:lnTo>
                    <a:pt x="423" y="563"/>
                  </a:lnTo>
                  <a:lnTo>
                    <a:pt x="419" y="559"/>
                  </a:lnTo>
                  <a:lnTo>
                    <a:pt x="412" y="553"/>
                  </a:lnTo>
                  <a:lnTo>
                    <a:pt x="405" y="548"/>
                  </a:lnTo>
                  <a:lnTo>
                    <a:pt x="398" y="542"/>
                  </a:lnTo>
                  <a:lnTo>
                    <a:pt x="392" y="538"/>
                  </a:lnTo>
                  <a:lnTo>
                    <a:pt x="386" y="534"/>
                  </a:lnTo>
                  <a:lnTo>
                    <a:pt x="383" y="532"/>
                  </a:lnTo>
                  <a:lnTo>
                    <a:pt x="382" y="531"/>
                  </a:lnTo>
                  <a:lnTo>
                    <a:pt x="373" y="508"/>
                  </a:lnTo>
                  <a:lnTo>
                    <a:pt x="282" y="548"/>
                  </a:lnTo>
                  <a:close/>
                </a:path>
              </a:pathLst>
            </a:custGeom>
            <a:solidFill>
              <a:srgbClr val="E5A599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65" name="Freeform 828"/>
            <p:cNvSpPr>
              <a:spLocks/>
            </p:cNvSpPr>
            <p:nvPr/>
          </p:nvSpPr>
          <p:spPr bwMode="auto">
            <a:xfrm flipH="1">
              <a:off x="8900" y="1781"/>
              <a:ext cx="48" cy="38"/>
            </a:xfrm>
            <a:custGeom>
              <a:avLst/>
              <a:gdLst>
                <a:gd name="T0" fmla="*/ 0 w 569"/>
                <a:gd name="T1" fmla="*/ 0 h 316"/>
                <a:gd name="T2" fmla="*/ 0 w 569"/>
                <a:gd name="T3" fmla="*/ 0 h 316"/>
                <a:gd name="T4" fmla="*/ 0 w 569"/>
                <a:gd name="T5" fmla="*/ 0 h 316"/>
                <a:gd name="T6" fmla="*/ 0 w 569"/>
                <a:gd name="T7" fmla="*/ 0 h 316"/>
                <a:gd name="T8" fmla="*/ 0 w 569"/>
                <a:gd name="T9" fmla="*/ 0 h 316"/>
                <a:gd name="T10" fmla="*/ 0 w 569"/>
                <a:gd name="T11" fmla="*/ 0 h 316"/>
                <a:gd name="T12" fmla="*/ 0 w 569"/>
                <a:gd name="T13" fmla="*/ 0 h 316"/>
                <a:gd name="T14" fmla="*/ 0 w 569"/>
                <a:gd name="T15" fmla="*/ 0 h 316"/>
                <a:gd name="T16" fmla="*/ 0 w 569"/>
                <a:gd name="T17" fmla="*/ 0 h 316"/>
                <a:gd name="T18" fmla="*/ 0 w 569"/>
                <a:gd name="T19" fmla="*/ 0 h 316"/>
                <a:gd name="T20" fmla="*/ 0 w 569"/>
                <a:gd name="T21" fmla="*/ 0 h 316"/>
                <a:gd name="T22" fmla="*/ 0 w 569"/>
                <a:gd name="T23" fmla="*/ 0 h 316"/>
                <a:gd name="T24" fmla="*/ 0 w 569"/>
                <a:gd name="T25" fmla="*/ 0 h 316"/>
                <a:gd name="T26" fmla="*/ 0 w 569"/>
                <a:gd name="T27" fmla="*/ 0 h 316"/>
                <a:gd name="T28" fmla="*/ 0 w 569"/>
                <a:gd name="T29" fmla="*/ 0 h 316"/>
                <a:gd name="T30" fmla="*/ 0 w 569"/>
                <a:gd name="T31" fmla="*/ 0 h 316"/>
                <a:gd name="T32" fmla="*/ 0 w 569"/>
                <a:gd name="T33" fmla="*/ 0 h 316"/>
                <a:gd name="T34" fmla="*/ 0 w 569"/>
                <a:gd name="T35" fmla="*/ 0 h 316"/>
                <a:gd name="T36" fmla="*/ 0 w 569"/>
                <a:gd name="T37" fmla="*/ 0 h 316"/>
                <a:gd name="T38" fmla="*/ 0 w 569"/>
                <a:gd name="T39" fmla="*/ 0 h 316"/>
                <a:gd name="T40" fmla="*/ 0 w 569"/>
                <a:gd name="T41" fmla="*/ 0 h 316"/>
                <a:gd name="T42" fmla="*/ 0 w 569"/>
                <a:gd name="T43" fmla="*/ 0 h 316"/>
                <a:gd name="T44" fmla="*/ 0 w 569"/>
                <a:gd name="T45" fmla="*/ 0 h 316"/>
                <a:gd name="T46" fmla="*/ 0 w 569"/>
                <a:gd name="T47" fmla="*/ 0 h 316"/>
                <a:gd name="T48" fmla="*/ 0 w 569"/>
                <a:gd name="T49" fmla="*/ 0 h 316"/>
                <a:gd name="T50" fmla="*/ 0 w 569"/>
                <a:gd name="T51" fmla="*/ 0 h 316"/>
                <a:gd name="T52" fmla="*/ 0 w 569"/>
                <a:gd name="T53" fmla="*/ 0 h 316"/>
                <a:gd name="T54" fmla="*/ 0 w 569"/>
                <a:gd name="T55" fmla="*/ 0 h 316"/>
                <a:gd name="T56" fmla="*/ 0 w 569"/>
                <a:gd name="T57" fmla="*/ 0 h 316"/>
                <a:gd name="T58" fmla="*/ 0 w 569"/>
                <a:gd name="T59" fmla="*/ 0 h 316"/>
                <a:gd name="T60" fmla="*/ 0 w 569"/>
                <a:gd name="T61" fmla="*/ 0 h 316"/>
                <a:gd name="T62" fmla="*/ 0 w 569"/>
                <a:gd name="T63" fmla="*/ 0 h 316"/>
                <a:gd name="T64" fmla="*/ 0 w 569"/>
                <a:gd name="T65" fmla="*/ 0 h 316"/>
                <a:gd name="T66" fmla="*/ 0 w 569"/>
                <a:gd name="T67" fmla="*/ 0 h 316"/>
                <a:gd name="T68" fmla="*/ 0 w 569"/>
                <a:gd name="T69" fmla="*/ 0 h 316"/>
                <a:gd name="T70" fmla="*/ 0 w 569"/>
                <a:gd name="T71" fmla="*/ 0 h 316"/>
                <a:gd name="T72" fmla="*/ 0 w 569"/>
                <a:gd name="T73" fmla="*/ 0 h 316"/>
                <a:gd name="T74" fmla="*/ 0 w 569"/>
                <a:gd name="T75" fmla="*/ 0 h 316"/>
                <a:gd name="T76" fmla="*/ 0 w 569"/>
                <a:gd name="T77" fmla="*/ 0 h 316"/>
                <a:gd name="T78" fmla="*/ 0 w 569"/>
                <a:gd name="T79" fmla="*/ 0 h 316"/>
                <a:gd name="T80" fmla="*/ 0 w 569"/>
                <a:gd name="T81" fmla="*/ 0 h 316"/>
                <a:gd name="T82" fmla="*/ 0 w 569"/>
                <a:gd name="T83" fmla="*/ 0 h 316"/>
                <a:gd name="T84" fmla="*/ 0 w 569"/>
                <a:gd name="T85" fmla="*/ 0 h 316"/>
                <a:gd name="T86" fmla="*/ 0 w 569"/>
                <a:gd name="T87" fmla="*/ 0 h 316"/>
                <a:gd name="T88" fmla="*/ 0 w 569"/>
                <a:gd name="T89" fmla="*/ 0 h 316"/>
                <a:gd name="T90" fmla="*/ 0 w 569"/>
                <a:gd name="T91" fmla="*/ 0 h 316"/>
                <a:gd name="T92" fmla="*/ 0 w 569"/>
                <a:gd name="T93" fmla="*/ 0 h 316"/>
                <a:gd name="T94" fmla="*/ 0 w 569"/>
                <a:gd name="T95" fmla="*/ 0 h 31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569"/>
                <a:gd name="T145" fmla="*/ 0 h 316"/>
                <a:gd name="T146" fmla="*/ 569 w 569"/>
                <a:gd name="T147" fmla="*/ 316 h 31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569" h="316">
                  <a:moveTo>
                    <a:pt x="141" y="164"/>
                  </a:moveTo>
                  <a:lnTo>
                    <a:pt x="139" y="172"/>
                  </a:lnTo>
                  <a:lnTo>
                    <a:pt x="136" y="181"/>
                  </a:lnTo>
                  <a:lnTo>
                    <a:pt x="134" y="191"/>
                  </a:lnTo>
                  <a:lnTo>
                    <a:pt x="130" y="200"/>
                  </a:lnTo>
                  <a:lnTo>
                    <a:pt x="126" y="210"/>
                  </a:lnTo>
                  <a:lnTo>
                    <a:pt x="118" y="217"/>
                  </a:lnTo>
                  <a:lnTo>
                    <a:pt x="107" y="222"/>
                  </a:lnTo>
                  <a:lnTo>
                    <a:pt x="94" y="225"/>
                  </a:lnTo>
                  <a:lnTo>
                    <a:pt x="77" y="226"/>
                  </a:lnTo>
                  <a:lnTo>
                    <a:pt x="61" y="226"/>
                  </a:lnTo>
                  <a:lnTo>
                    <a:pt x="46" y="223"/>
                  </a:lnTo>
                  <a:lnTo>
                    <a:pt x="32" y="221"/>
                  </a:lnTo>
                  <a:lnTo>
                    <a:pt x="20" y="218"/>
                  </a:lnTo>
                  <a:lnTo>
                    <a:pt x="11" y="212"/>
                  </a:lnTo>
                  <a:lnTo>
                    <a:pt x="4" y="205"/>
                  </a:lnTo>
                  <a:lnTo>
                    <a:pt x="1" y="196"/>
                  </a:lnTo>
                  <a:lnTo>
                    <a:pt x="0" y="172"/>
                  </a:lnTo>
                  <a:lnTo>
                    <a:pt x="3" y="142"/>
                  </a:lnTo>
                  <a:lnTo>
                    <a:pt x="12" y="115"/>
                  </a:lnTo>
                  <a:lnTo>
                    <a:pt x="30" y="98"/>
                  </a:lnTo>
                  <a:lnTo>
                    <a:pt x="45" y="91"/>
                  </a:lnTo>
                  <a:lnTo>
                    <a:pt x="64" y="82"/>
                  </a:lnTo>
                  <a:lnTo>
                    <a:pt x="87" y="70"/>
                  </a:lnTo>
                  <a:lnTo>
                    <a:pt x="111" y="58"/>
                  </a:lnTo>
                  <a:lnTo>
                    <a:pt x="135" y="45"/>
                  </a:lnTo>
                  <a:lnTo>
                    <a:pt x="158" y="34"/>
                  </a:lnTo>
                  <a:lnTo>
                    <a:pt x="179" y="28"/>
                  </a:lnTo>
                  <a:lnTo>
                    <a:pt x="196" y="25"/>
                  </a:lnTo>
                  <a:lnTo>
                    <a:pt x="212" y="25"/>
                  </a:lnTo>
                  <a:lnTo>
                    <a:pt x="231" y="24"/>
                  </a:lnTo>
                  <a:lnTo>
                    <a:pt x="251" y="23"/>
                  </a:lnTo>
                  <a:lnTo>
                    <a:pt x="271" y="21"/>
                  </a:lnTo>
                  <a:lnTo>
                    <a:pt x="291" y="20"/>
                  </a:lnTo>
                  <a:lnTo>
                    <a:pt x="307" y="20"/>
                  </a:lnTo>
                  <a:lnTo>
                    <a:pt x="321" y="18"/>
                  </a:lnTo>
                  <a:lnTo>
                    <a:pt x="329" y="20"/>
                  </a:lnTo>
                  <a:lnTo>
                    <a:pt x="334" y="20"/>
                  </a:lnTo>
                  <a:lnTo>
                    <a:pt x="341" y="16"/>
                  </a:lnTo>
                  <a:lnTo>
                    <a:pt x="348" y="13"/>
                  </a:lnTo>
                  <a:lnTo>
                    <a:pt x="356" y="8"/>
                  </a:lnTo>
                  <a:lnTo>
                    <a:pt x="367" y="5"/>
                  </a:lnTo>
                  <a:lnTo>
                    <a:pt x="379" y="1"/>
                  </a:lnTo>
                  <a:lnTo>
                    <a:pt x="394" y="0"/>
                  </a:lnTo>
                  <a:lnTo>
                    <a:pt x="412" y="1"/>
                  </a:lnTo>
                  <a:lnTo>
                    <a:pt x="418" y="2"/>
                  </a:lnTo>
                  <a:lnTo>
                    <a:pt x="428" y="3"/>
                  </a:lnTo>
                  <a:lnTo>
                    <a:pt x="438" y="6"/>
                  </a:lnTo>
                  <a:lnTo>
                    <a:pt x="450" y="8"/>
                  </a:lnTo>
                  <a:lnTo>
                    <a:pt x="461" y="11"/>
                  </a:lnTo>
                  <a:lnTo>
                    <a:pt x="473" y="15"/>
                  </a:lnTo>
                  <a:lnTo>
                    <a:pt x="482" y="21"/>
                  </a:lnTo>
                  <a:lnTo>
                    <a:pt x="490" y="28"/>
                  </a:lnTo>
                  <a:lnTo>
                    <a:pt x="498" y="37"/>
                  </a:lnTo>
                  <a:lnTo>
                    <a:pt x="508" y="47"/>
                  </a:lnTo>
                  <a:lnTo>
                    <a:pt x="519" y="59"/>
                  </a:lnTo>
                  <a:lnTo>
                    <a:pt x="529" y="71"/>
                  </a:lnTo>
                  <a:lnTo>
                    <a:pt x="539" y="84"/>
                  </a:lnTo>
                  <a:lnTo>
                    <a:pt x="549" y="96"/>
                  </a:lnTo>
                  <a:lnTo>
                    <a:pt x="554" y="105"/>
                  </a:lnTo>
                  <a:lnTo>
                    <a:pt x="558" y="113"/>
                  </a:lnTo>
                  <a:lnTo>
                    <a:pt x="561" y="126"/>
                  </a:lnTo>
                  <a:lnTo>
                    <a:pt x="566" y="138"/>
                  </a:lnTo>
                  <a:lnTo>
                    <a:pt x="569" y="159"/>
                  </a:lnTo>
                  <a:lnTo>
                    <a:pt x="569" y="189"/>
                  </a:lnTo>
                  <a:lnTo>
                    <a:pt x="568" y="223"/>
                  </a:lnTo>
                  <a:lnTo>
                    <a:pt x="567" y="250"/>
                  </a:lnTo>
                  <a:lnTo>
                    <a:pt x="567" y="272"/>
                  </a:lnTo>
                  <a:lnTo>
                    <a:pt x="567" y="289"/>
                  </a:lnTo>
                  <a:lnTo>
                    <a:pt x="566" y="295"/>
                  </a:lnTo>
                  <a:lnTo>
                    <a:pt x="563" y="298"/>
                  </a:lnTo>
                  <a:lnTo>
                    <a:pt x="557" y="300"/>
                  </a:lnTo>
                  <a:lnTo>
                    <a:pt x="551" y="301"/>
                  </a:lnTo>
                  <a:lnTo>
                    <a:pt x="545" y="301"/>
                  </a:lnTo>
                  <a:lnTo>
                    <a:pt x="538" y="303"/>
                  </a:lnTo>
                  <a:lnTo>
                    <a:pt x="533" y="308"/>
                  </a:lnTo>
                  <a:lnTo>
                    <a:pt x="529" y="316"/>
                  </a:lnTo>
                  <a:lnTo>
                    <a:pt x="528" y="304"/>
                  </a:lnTo>
                  <a:lnTo>
                    <a:pt x="526" y="294"/>
                  </a:lnTo>
                  <a:lnTo>
                    <a:pt x="522" y="285"/>
                  </a:lnTo>
                  <a:lnTo>
                    <a:pt x="518" y="276"/>
                  </a:lnTo>
                  <a:lnTo>
                    <a:pt x="512" y="271"/>
                  </a:lnTo>
                  <a:lnTo>
                    <a:pt x="504" y="267"/>
                  </a:lnTo>
                  <a:lnTo>
                    <a:pt x="496" y="265"/>
                  </a:lnTo>
                  <a:lnTo>
                    <a:pt x="484" y="266"/>
                  </a:lnTo>
                  <a:lnTo>
                    <a:pt x="474" y="268"/>
                  </a:lnTo>
                  <a:lnTo>
                    <a:pt x="466" y="272"/>
                  </a:lnTo>
                  <a:lnTo>
                    <a:pt x="459" y="275"/>
                  </a:lnTo>
                  <a:lnTo>
                    <a:pt x="455" y="279"/>
                  </a:lnTo>
                  <a:lnTo>
                    <a:pt x="452" y="282"/>
                  </a:lnTo>
                  <a:lnTo>
                    <a:pt x="451" y="285"/>
                  </a:lnTo>
                  <a:lnTo>
                    <a:pt x="450" y="286"/>
                  </a:lnTo>
                  <a:lnTo>
                    <a:pt x="450" y="287"/>
                  </a:lnTo>
                  <a:lnTo>
                    <a:pt x="448" y="259"/>
                  </a:lnTo>
                  <a:lnTo>
                    <a:pt x="444" y="238"/>
                  </a:lnTo>
                  <a:lnTo>
                    <a:pt x="438" y="221"/>
                  </a:lnTo>
                  <a:lnTo>
                    <a:pt x="431" y="207"/>
                  </a:lnTo>
                  <a:lnTo>
                    <a:pt x="424" y="199"/>
                  </a:lnTo>
                  <a:lnTo>
                    <a:pt x="416" y="198"/>
                  </a:lnTo>
                  <a:lnTo>
                    <a:pt x="410" y="202"/>
                  </a:lnTo>
                  <a:lnTo>
                    <a:pt x="408" y="204"/>
                  </a:lnTo>
                  <a:lnTo>
                    <a:pt x="410" y="200"/>
                  </a:lnTo>
                  <a:lnTo>
                    <a:pt x="415" y="193"/>
                  </a:lnTo>
                  <a:lnTo>
                    <a:pt x="423" y="184"/>
                  </a:lnTo>
                  <a:lnTo>
                    <a:pt x="431" y="175"/>
                  </a:lnTo>
                  <a:lnTo>
                    <a:pt x="433" y="169"/>
                  </a:lnTo>
                  <a:lnTo>
                    <a:pt x="431" y="162"/>
                  </a:lnTo>
                  <a:lnTo>
                    <a:pt x="425" y="155"/>
                  </a:lnTo>
                  <a:lnTo>
                    <a:pt x="416" y="149"/>
                  </a:lnTo>
                  <a:lnTo>
                    <a:pt x="408" y="142"/>
                  </a:lnTo>
                  <a:lnTo>
                    <a:pt x="399" y="137"/>
                  </a:lnTo>
                  <a:lnTo>
                    <a:pt x="393" y="134"/>
                  </a:lnTo>
                  <a:lnTo>
                    <a:pt x="391" y="132"/>
                  </a:lnTo>
                  <a:lnTo>
                    <a:pt x="390" y="132"/>
                  </a:lnTo>
                  <a:lnTo>
                    <a:pt x="386" y="132"/>
                  </a:lnTo>
                  <a:lnTo>
                    <a:pt x="383" y="131"/>
                  </a:lnTo>
                  <a:lnTo>
                    <a:pt x="377" y="131"/>
                  </a:lnTo>
                  <a:lnTo>
                    <a:pt x="370" y="131"/>
                  </a:lnTo>
                  <a:lnTo>
                    <a:pt x="363" y="130"/>
                  </a:lnTo>
                  <a:lnTo>
                    <a:pt x="356" y="130"/>
                  </a:lnTo>
                  <a:lnTo>
                    <a:pt x="349" y="130"/>
                  </a:lnTo>
                  <a:lnTo>
                    <a:pt x="344" y="130"/>
                  </a:lnTo>
                  <a:lnTo>
                    <a:pt x="339" y="131"/>
                  </a:lnTo>
                  <a:lnTo>
                    <a:pt x="334" y="134"/>
                  </a:lnTo>
                  <a:lnTo>
                    <a:pt x="331" y="136"/>
                  </a:lnTo>
                  <a:lnTo>
                    <a:pt x="326" y="139"/>
                  </a:lnTo>
                  <a:lnTo>
                    <a:pt x="322" y="143"/>
                  </a:lnTo>
                  <a:lnTo>
                    <a:pt x="315" y="146"/>
                  </a:lnTo>
                  <a:lnTo>
                    <a:pt x="306" y="151"/>
                  </a:lnTo>
                  <a:lnTo>
                    <a:pt x="295" y="155"/>
                  </a:lnTo>
                  <a:lnTo>
                    <a:pt x="283" y="159"/>
                  </a:lnTo>
                  <a:lnTo>
                    <a:pt x="270" y="164"/>
                  </a:lnTo>
                  <a:lnTo>
                    <a:pt x="257" y="166"/>
                  </a:lnTo>
                  <a:lnTo>
                    <a:pt x="245" y="168"/>
                  </a:lnTo>
                  <a:lnTo>
                    <a:pt x="233" y="170"/>
                  </a:lnTo>
                  <a:lnTo>
                    <a:pt x="224" y="172"/>
                  </a:lnTo>
                  <a:lnTo>
                    <a:pt x="217" y="172"/>
                  </a:lnTo>
                  <a:lnTo>
                    <a:pt x="209" y="172"/>
                  </a:lnTo>
                  <a:lnTo>
                    <a:pt x="198" y="170"/>
                  </a:lnTo>
                  <a:lnTo>
                    <a:pt x="186" y="169"/>
                  </a:lnTo>
                  <a:lnTo>
                    <a:pt x="173" y="167"/>
                  </a:lnTo>
                  <a:lnTo>
                    <a:pt x="160" y="166"/>
                  </a:lnTo>
                  <a:lnTo>
                    <a:pt x="150" y="165"/>
                  </a:lnTo>
                  <a:lnTo>
                    <a:pt x="143" y="164"/>
                  </a:lnTo>
                  <a:lnTo>
                    <a:pt x="141" y="164"/>
                  </a:lnTo>
                  <a:close/>
                </a:path>
              </a:pathLst>
            </a:custGeom>
            <a:solidFill>
              <a:srgbClr val="FF4C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66" name="Freeform 829"/>
            <p:cNvSpPr>
              <a:spLocks/>
            </p:cNvSpPr>
            <p:nvPr/>
          </p:nvSpPr>
          <p:spPr bwMode="auto">
            <a:xfrm flipH="1">
              <a:off x="8898" y="1780"/>
              <a:ext cx="15" cy="29"/>
            </a:xfrm>
            <a:custGeom>
              <a:avLst/>
              <a:gdLst>
                <a:gd name="T0" fmla="*/ 0 w 189"/>
                <a:gd name="T1" fmla="*/ 0 h 235"/>
                <a:gd name="T2" fmla="*/ 0 w 189"/>
                <a:gd name="T3" fmla="*/ 0 h 235"/>
                <a:gd name="T4" fmla="*/ 0 w 189"/>
                <a:gd name="T5" fmla="*/ 0 h 235"/>
                <a:gd name="T6" fmla="*/ 0 w 189"/>
                <a:gd name="T7" fmla="*/ 0 h 235"/>
                <a:gd name="T8" fmla="*/ 0 w 189"/>
                <a:gd name="T9" fmla="*/ 0 h 235"/>
                <a:gd name="T10" fmla="*/ 0 w 189"/>
                <a:gd name="T11" fmla="*/ 0 h 235"/>
                <a:gd name="T12" fmla="*/ 0 w 189"/>
                <a:gd name="T13" fmla="*/ 0 h 235"/>
                <a:gd name="T14" fmla="*/ 0 w 189"/>
                <a:gd name="T15" fmla="*/ 0 h 235"/>
                <a:gd name="T16" fmla="*/ 0 w 189"/>
                <a:gd name="T17" fmla="*/ 0 h 235"/>
                <a:gd name="T18" fmla="*/ 0 w 189"/>
                <a:gd name="T19" fmla="*/ 0 h 235"/>
                <a:gd name="T20" fmla="*/ 0 w 189"/>
                <a:gd name="T21" fmla="*/ 0 h 235"/>
                <a:gd name="T22" fmla="*/ 0 w 189"/>
                <a:gd name="T23" fmla="*/ 0 h 235"/>
                <a:gd name="T24" fmla="*/ 0 w 189"/>
                <a:gd name="T25" fmla="*/ 0 h 235"/>
                <a:gd name="T26" fmla="*/ 0 w 189"/>
                <a:gd name="T27" fmla="*/ 0 h 235"/>
                <a:gd name="T28" fmla="*/ 0 w 189"/>
                <a:gd name="T29" fmla="*/ 0 h 235"/>
                <a:gd name="T30" fmla="*/ 0 w 189"/>
                <a:gd name="T31" fmla="*/ 0 h 235"/>
                <a:gd name="T32" fmla="*/ 0 w 189"/>
                <a:gd name="T33" fmla="*/ 0 h 235"/>
                <a:gd name="T34" fmla="*/ 0 w 189"/>
                <a:gd name="T35" fmla="*/ 0 h 235"/>
                <a:gd name="T36" fmla="*/ 0 w 189"/>
                <a:gd name="T37" fmla="*/ 0 h 235"/>
                <a:gd name="T38" fmla="*/ 0 w 189"/>
                <a:gd name="T39" fmla="*/ 0 h 235"/>
                <a:gd name="T40" fmla="*/ 0 w 189"/>
                <a:gd name="T41" fmla="*/ 0 h 235"/>
                <a:gd name="T42" fmla="*/ 0 w 189"/>
                <a:gd name="T43" fmla="*/ 0 h 235"/>
                <a:gd name="T44" fmla="*/ 0 w 189"/>
                <a:gd name="T45" fmla="*/ 0 h 235"/>
                <a:gd name="T46" fmla="*/ 0 w 189"/>
                <a:gd name="T47" fmla="*/ 0 h 235"/>
                <a:gd name="T48" fmla="*/ 0 w 189"/>
                <a:gd name="T49" fmla="*/ 0 h 235"/>
                <a:gd name="T50" fmla="*/ 0 w 189"/>
                <a:gd name="T51" fmla="*/ 0 h 235"/>
                <a:gd name="T52" fmla="*/ 0 w 189"/>
                <a:gd name="T53" fmla="*/ 0 h 235"/>
                <a:gd name="T54" fmla="*/ 0 w 189"/>
                <a:gd name="T55" fmla="*/ 0 h 235"/>
                <a:gd name="T56" fmla="*/ 0 w 189"/>
                <a:gd name="T57" fmla="*/ 0 h 235"/>
                <a:gd name="T58" fmla="*/ 0 w 189"/>
                <a:gd name="T59" fmla="*/ 0 h 235"/>
                <a:gd name="T60" fmla="*/ 0 w 189"/>
                <a:gd name="T61" fmla="*/ 0 h 235"/>
                <a:gd name="T62" fmla="*/ 0 w 189"/>
                <a:gd name="T63" fmla="*/ 0 h 235"/>
                <a:gd name="T64" fmla="*/ 0 w 189"/>
                <a:gd name="T65" fmla="*/ 0 h 235"/>
                <a:gd name="T66" fmla="*/ 0 w 189"/>
                <a:gd name="T67" fmla="*/ 0 h 235"/>
                <a:gd name="T68" fmla="*/ 0 w 189"/>
                <a:gd name="T69" fmla="*/ 0 h 235"/>
                <a:gd name="T70" fmla="*/ 0 w 189"/>
                <a:gd name="T71" fmla="*/ 0 h 235"/>
                <a:gd name="T72" fmla="*/ 0 w 189"/>
                <a:gd name="T73" fmla="*/ 0 h 235"/>
                <a:gd name="T74" fmla="*/ 0 w 189"/>
                <a:gd name="T75" fmla="*/ 0 h 235"/>
                <a:gd name="T76" fmla="*/ 0 w 189"/>
                <a:gd name="T77" fmla="*/ 0 h 235"/>
                <a:gd name="T78" fmla="*/ 0 w 189"/>
                <a:gd name="T79" fmla="*/ 0 h 235"/>
                <a:gd name="T80" fmla="*/ 0 w 189"/>
                <a:gd name="T81" fmla="*/ 0 h 23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89"/>
                <a:gd name="T124" fmla="*/ 0 h 235"/>
                <a:gd name="T125" fmla="*/ 189 w 189"/>
                <a:gd name="T126" fmla="*/ 235 h 235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89" h="235">
                  <a:moveTo>
                    <a:pt x="161" y="95"/>
                  </a:moveTo>
                  <a:lnTo>
                    <a:pt x="168" y="108"/>
                  </a:lnTo>
                  <a:lnTo>
                    <a:pt x="175" y="123"/>
                  </a:lnTo>
                  <a:lnTo>
                    <a:pt x="180" y="140"/>
                  </a:lnTo>
                  <a:lnTo>
                    <a:pt x="184" y="156"/>
                  </a:lnTo>
                  <a:lnTo>
                    <a:pt x="188" y="172"/>
                  </a:lnTo>
                  <a:lnTo>
                    <a:pt x="189" y="188"/>
                  </a:lnTo>
                  <a:lnTo>
                    <a:pt x="188" y="205"/>
                  </a:lnTo>
                  <a:lnTo>
                    <a:pt x="183" y="221"/>
                  </a:lnTo>
                  <a:lnTo>
                    <a:pt x="176" y="227"/>
                  </a:lnTo>
                  <a:lnTo>
                    <a:pt x="168" y="232"/>
                  </a:lnTo>
                  <a:lnTo>
                    <a:pt x="160" y="235"/>
                  </a:lnTo>
                  <a:lnTo>
                    <a:pt x="152" y="235"/>
                  </a:lnTo>
                  <a:lnTo>
                    <a:pt x="150" y="227"/>
                  </a:lnTo>
                  <a:lnTo>
                    <a:pt x="151" y="219"/>
                  </a:lnTo>
                  <a:lnTo>
                    <a:pt x="153" y="210"/>
                  </a:lnTo>
                  <a:lnTo>
                    <a:pt x="154" y="202"/>
                  </a:lnTo>
                  <a:lnTo>
                    <a:pt x="148" y="174"/>
                  </a:lnTo>
                  <a:lnTo>
                    <a:pt x="140" y="146"/>
                  </a:lnTo>
                  <a:lnTo>
                    <a:pt x="128" y="120"/>
                  </a:lnTo>
                  <a:lnTo>
                    <a:pt x="113" y="95"/>
                  </a:lnTo>
                  <a:lnTo>
                    <a:pt x="94" y="72"/>
                  </a:lnTo>
                  <a:lnTo>
                    <a:pt x="74" y="51"/>
                  </a:lnTo>
                  <a:lnTo>
                    <a:pt x="51" y="34"/>
                  </a:lnTo>
                  <a:lnTo>
                    <a:pt x="25" y="19"/>
                  </a:lnTo>
                  <a:lnTo>
                    <a:pt x="17" y="15"/>
                  </a:lnTo>
                  <a:lnTo>
                    <a:pt x="8" y="14"/>
                  </a:lnTo>
                  <a:lnTo>
                    <a:pt x="0" y="12"/>
                  </a:lnTo>
                  <a:lnTo>
                    <a:pt x="0" y="2"/>
                  </a:lnTo>
                  <a:lnTo>
                    <a:pt x="1" y="1"/>
                  </a:lnTo>
                  <a:lnTo>
                    <a:pt x="3" y="1"/>
                  </a:lnTo>
                  <a:lnTo>
                    <a:pt x="7" y="1"/>
                  </a:lnTo>
                  <a:lnTo>
                    <a:pt x="9" y="0"/>
                  </a:lnTo>
                  <a:lnTo>
                    <a:pt x="32" y="2"/>
                  </a:lnTo>
                  <a:lnTo>
                    <a:pt x="54" y="8"/>
                  </a:lnTo>
                  <a:lnTo>
                    <a:pt x="75" y="17"/>
                  </a:lnTo>
                  <a:lnTo>
                    <a:pt x="94" y="29"/>
                  </a:lnTo>
                  <a:lnTo>
                    <a:pt x="113" y="43"/>
                  </a:lnTo>
                  <a:lnTo>
                    <a:pt x="130" y="59"/>
                  </a:lnTo>
                  <a:lnTo>
                    <a:pt x="146" y="76"/>
                  </a:lnTo>
                  <a:lnTo>
                    <a:pt x="161" y="9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67" name="Freeform 830"/>
            <p:cNvSpPr>
              <a:spLocks/>
            </p:cNvSpPr>
            <p:nvPr/>
          </p:nvSpPr>
          <p:spPr bwMode="auto">
            <a:xfrm flipH="1">
              <a:off x="8924" y="1782"/>
              <a:ext cx="26" cy="28"/>
            </a:xfrm>
            <a:custGeom>
              <a:avLst/>
              <a:gdLst>
                <a:gd name="T0" fmla="*/ 0 w 306"/>
                <a:gd name="T1" fmla="*/ 0 h 227"/>
                <a:gd name="T2" fmla="*/ 0 w 306"/>
                <a:gd name="T3" fmla="*/ 0 h 227"/>
                <a:gd name="T4" fmla="*/ 0 w 306"/>
                <a:gd name="T5" fmla="*/ 0 h 227"/>
                <a:gd name="T6" fmla="*/ 0 w 306"/>
                <a:gd name="T7" fmla="*/ 0 h 227"/>
                <a:gd name="T8" fmla="*/ 0 w 306"/>
                <a:gd name="T9" fmla="*/ 0 h 227"/>
                <a:gd name="T10" fmla="*/ 0 w 306"/>
                <a:gd name="T11" fmla="*/ 0 h 227"/>
                <a:gd name="T12" fmla="*/ 0 w 306"/>
                <a:gd name="T13" fmla="*/ 0 h 227"/>
                <a:gd name="T14" fmla="*/ 0 w 306"/>
                <a:gd name="T15" fmla="*/ 0 h 227"/>
                <a:gd name="T16" fmla="*/ 0 w 306"/>
                <a:gd name="T17" fmla="*/ 0 h 227"/>
                <a:gd name="T18" fmla="*/ 0 w 306"/>
                <a:gd name="T19" fmla="*/ 0 h 227"/>
                <a:gd name="T20" fmla="*/ 0 w 306"/>
                <a:gd name="T21" fmla="*/ 0 h 227"/>
                <a:gd name="T22" fmla="*/ 0 w 306"/>
                <a:gd name="T23" fmla="*/ 0 h 227"/>
                <a:gd name="T24" fmla="*/ 0 w 306"/>
                <a:gd name="T25" fmla="*/ 0 h 227"/>
                <a:gd name="T26" fmla="*/ 0 w 306"/>
                <a:gd name="T27" fmla="*/ 0 h 227"/>
                <a:gd name="T28" fmla="*/ 0 w 306"/>
                <a:gd name="T29" fmla="*/ 0 h 227"/>
                <a:gd name="T30" fmla="*/ 0 w 306"/>
                <a:gd name="T31" fmla="*/ 0 h 227"/>
                <a:gd name="T32" fmla="*/ 0 w 306"/>
                <a:gd name="T33" fmla="*/ 0 h 227"/>
                <a:gd name="T34" fmla="*/ 0 w 306"/>
                <a:gd name="T35" fmla="*/ 0 h 227"/>
                <a:gd name="T36" fmla="*/ 0 w 306"/>
                <a:gd name="T37" fmla="*/ 0 h 227"/>
                <a:gd name="T38" fmla="*/ 0 w 306"/>
                <a:gd name="T39" fmla="*/ 0 h 227"/>
                <a:gd name="T40" fmla="*/ 0 w 306"/>
                <a:gd name="T41" fmla="*/ 0 h 227"/>
                <a:gd name="T42" fmla="*/ 0 w 306"/>
                <a:gd name="T43" fmla="*/ 0 h 227"/>
                <a:gd name="T44" fmla="*/ 0 w 306"/>
                <a:gd name="T45" fmla="*/ 0 h 227"/>
                <a:gd name="T46" fmla="*/ 0 w 306"/>
                <a:gd name="T47" fmla="*/ 0 h 227"/>
                <a:gd name="T48" fmla="*/ 0 w 306"/>
                <a:gd name="T49" fmla="*/ 0 h 227"/>
                <a:gd name="T50" fmla="*/ 0 w 306"/>
                <a:gd name="T51" fmla="*/ 0 h 227"/>
                <a:gd name="T52" fmla="*/ 0 w 306"/>
                <a:gd name="T53" fmla="*/ 0 h 227"/>
                <a:gd name="T54" fmla="*/ 0 w 306"/>
                <a:gd name="T55" fmla="*/ 0 h 227"/>
                <a:gd name="T56" fmla="*/ 0 w 306"/>
                <a:gd name="T57" fmla="*/ 0 h 227"/>
                <a:gd name="T58" fmla="*/ 0 w 306"/>
                <a:gd name="T59" fmla="*/ 0 h 227"/>
                <a:gd name="T60" fmla="*/ 0 w 306"/>
                <a:gd name="T61" fmla="*/ 0 h 227"/>
                <a:gd name="T62" fmla="*/ 0 w 306"/>
                <a:gd name="T63" fmla="*/ 0 h 227"/>
                <a:gd name="T64" fmla="*/ 0 w 306"/>
                <a:gd name="T65" fmla="*/ 0 h 227"/>
                <a:gd name="T66" fmla="*/ 0 w 306"/>
                <a:gd name="T67" fmla="*/ 0 h 227"/>
                <a:gd name="T68" fmla="*/ 0 w 306"/>
                <a:gd name="T69" fmla="*/ 0 h 227"/>
                <a:gd name="T70" fmla="*/ 0 w 306"/>
                <a:gd name="T71" fmla="*/ 0 h 227"/>
                <a:gd name="T72" fmla="*/ 0 w 306"/>
                <a:gd name="T73" fmla="*/ 0 h 227"/>
                <a:gd name="T74" fmla="*/ 0 w 306"/>
                <a:gd name="T75" fmla="*/ 0 h 22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06"/>
                <a:gd name="T115" fmla="*/ 0 h 227"/>
                <a:gd name="T116" fmla="*/ 306 w 306"/>
                <a:gd name="T117" fmla="*/ 227 h 227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06" h="227">
                  <a:moveTo>
                    <a:pt x="306" y="7"/>
                  </a:moveTo>
                  <a:lnTo>
                    <a:pt x="306" y="11"/>
                  </a:lnTo>
                  <a:lnTo>
                    <a:pt x="302" y="14"/>
                  </a:lnTo>
                  <a:lnTo>
                    <a:pt x="298" y="15"/>
                  </a:lnTo>
                  <a:lnTo>
                    <a:pt x="293" y="17"/>
                  </a:lnTo>
                  <a:lnTo>
                    <a:pt x="272" y="19"/>
                  </a:lnTo>
                  <a:lnTo>
                    <a:pt x="253" y="24"/>
                  </a:lnTo>
                  <a:lnTo>
                    <a:pt x="233" y="30"/>
                  </a:lnTo>
                  <a:lnTo>
                    <a:pt x="215" y="37"/>
                  </a:lnTo>
                  <a:lnTo>
                    <a:pt x="196" y="45"/>
                  </a:lnTo>
                  <a:lnTo>
                    <a:pt x="178" y="53"/>
                  </a:lnTo>
                  <a:lnTo>
                    <a:pt x="159" y="61"/>
                  </a:lnTo>
                  <a:lnTo>
                    <a:pt x="141" y="67"/>
                  </a:lnTo>
                  <a:lnTo>
                    <a:pt x="127" y="76"/>
                  </a:lnTo>
                  <a:lnTo>
                    <a:pt x="111" y="86"/>
                  </a:lnTo>
                  <a:lnTo>
                    <a:pt x="96" y="97"/>
                  </a:lnTo>
                  <a:lnTo>
                    <a:pt x="81" y="107"/>
                  </a:lnTo>
                  <a:lnTo>
                    <a:pt x="67" y="120"/>
                  </a:lnTo>
                  <a:lnTo>
                    <a:pt x="57" y="133"/>
                  </a:lnTo>
                  <a:lnTo>
                    <a:pt x="51" y="150"/>
                  </a:lnTo>
                  <a:lnTo>
                    <a:pt x="51" y="168"/>
                  </a:lnTo>
                  <a:lnTo>
                    <a:pt x="57" y="176"/>
                  </a:lnTo>
                  <a:lnTo>
                    <a:pt x="63" y="184"/>
                  </a:lnTo>
                  <a:lnTo>
                    <a:pt x="69" y="191"/>
                  </a:lnTo>
                  <a:lnTo>
                    <a:pt x="78" y="196"/>
                  </a:lnTo>
                  <a:lnTo>
                    <a:pt x="86" y="200"/>
                  </a:lnTo>
                  <a:lnTo>
                    <a:pt x="95" y="203"/>
                  </a:lnTo>
                  <a:lnTo>
                    <a:pt x="104" y="205"/>
                  </a:lnTo>
                  <a:lnTo>
                    <a:pt x="114" y="205"/>
                  </a:lnTo>
                  <a:lnTo>
                    <a:pt x="117" y="205"/>
                  </a:lnTo>
                  <a:lnTo>
                    <a:pt x="120" y="204"/>
                  </a:lnTo>
                  <a:lnTo>
                    <a:pt x="122" y="204"/>
                  </a:lnTo>
                  <a:lnTo>
                    <a:pt x="126" y="204"/>
                  </a:lnTo>
                  <a:lnTo>
                    <a:pt x="128" y="205"/>
                  </a:lnTo>
                  <a:lnTo>
                    <a:pt x="128" y="207"/>
                  </a:lnTo>
                  <a:lnTo>
                    <a:pt x="128" y="211"/>
                  </a:lnTo>
                  <a:lnTo>
                    <a:pt x="127" y="213"/>
                  </a:lnTo>
                  <a:lnTo>
                    <a:pt x="119" y="219"/>
                  </a:lnTo>
                  <a:lnTo>
                    <a:pt x="111" y="222"/>
                  </a:lnTo>
                  <a:lnTo>
                    <a:pt x="102" y="226"/>
                  </a:lnTo>
                  <a:lnTo>
                    <a:pt x="93" y="227"/>
                  </a:lnTo>
                  <a:lnTo>
                    <a:pt x="82" y="227"/>
                  </a:lnTo>
                  <a:lnTo>
                    <a:pt x="72" y="227"/>
                  </a:lnTo>
                  <a:lnTo>
                    <a:pt x="63" y="226"/>
                  </a:lnTo>
                  <a:lnTo>
                    <a:pt x="53" y="224"/>
                  </a:lnTo>
                  <a:lnTo>
                    <a:pt x="45" y="220"/>
                  </a:lnTo>
                  <a:lnTo>
                    <a:pt x="36" y="215"/>
                  </a:lnTo>
                  <a:lnTo>
                    <a:pt x="26" y="209"/>
                  </a:lnTo>
                  <a:lnTo>
                    <a:pt x="18" y="203"/>
                  </a:lnTo>
                  <a:lnTo>
                    <a:pt x="10" y="196"/>
                  </a:lnTo>
                  <a:lnTo>
                    <a:pt x="4" y="186"/>
                  </a:lnTo>
                  <a:lnTo>
                    <a:pt x="0" y="177"/>
                  </a:lnTo>
                  <a:lnTo>
                    <a:pt x="0" y="166"/>
                  </a:lnTo>
                  <a:lnTo>
                    <a:pt x="1" y="150"/>
                  </a:lnTo>
                  <a:lnTo>
                    <a:pt x="5" y="133"/>
                  </a:lnTo>
                  <a:lnTo>
                    <a:pt x="10" y="117"/>
                  </a:lnTo>
                  <a:lnTo>
                    <a:pt x="16" y="102"/>
                  </a:lnTo>
                  <a:lnTo>
                    <a:pt x="26" y="90"/>
                  </a:lnTo>
                  <a:lnTo>
                    <a:pt x="37" y="77"/>
                  </a:lnTo>
                  <a:lnTo>
                    <a:pt x="50" y="65"/>
                  </a:lnTo>
                  <a:lnTo>
                    <a:pt x="64" y="56"/>
                  </a:lnTo>
                  <a:lnTo>
                    <a:pt x="84" y="45"/>
                  </a:lnTo>
                  <a:lnTo>
                    <a:pt x="106" y="35"/>
                  </a:lnTo>
                  <a:lnTo>
                    <a:pt x="128" y="26"/>
                  </a:lnTo>
                  <a:lnTo>
                    <a:pt x="151" y="19"/>
                  </a:lnTo>
                  <a:lnTo>
                    <a:pt x="174" y="12"/>
                  </a:lnTo>
                  <a:lnTo>
                    <a:pt x="197" y="7"/>
                  </a:lnTo>
                  <a:lnTo>
                    <a:pt x="222" y="3"/>
                  </a:lnTo>
                  <a:lnTo>
                    <a:pt x="246" y="0"/>
                  </a:lnTo>
                  <a:lnTo>
                    <a:pt x="254" y="0"/>
                  </a:lnTo>
                  <a:lnTo>
                    <a:pt x="262" y="1"/>
                  </a:lnTo>
                  <a:lnTo>
                    <a:pt x="269" y="0"/>
                  </a:lnTo>
                  <a:lnTo>
                    <a:pt x="277" y="0"/>
                  </a:lnTo>
                  <a:lnTo>
                    <a:pt x="285" y="1"/>
                  </a:lnTo>
                  <a:lnTo>
                    <a:pt x="292" y="2"/>
                  </a:lnTo>
                  <a:lnTo>
                    <a:pt x="299" y="3"/>
                  </a:lnTo>
                  <a:lnTo>
                    <a:pt x="306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68" name="Freeform 831"/>
            <p:cNvSpPr>
              <a:spLocks/>
            </p:cNvSpPr>
            <p:nvPr/>
          </p:nvSpPr>
          <p:spPr bwMode="auto">
            <a:xfrm flipH="1">
              <a:off x="8914" y="1794"/>
              <a:ext cx="27" cy="11"/>
            </a:xfrm>
            <a:custGeom>
              <a:avLst/>
              <a:gdLst>
                <a:gd name="T0" fmla="*/ 0 w 316"/>
                <a:gd name="T1" fmla="*/ 0 h 84"/>
                <a:gd name="T2" fmla="*/ 0 w 316"/>
                <a:gd name="T3" fmla="*/ 0 h 84"/>
                <a:gd name="T4" fmla="*/ 0 w 316"/>
                <a:gd name="T5" fmla="*/ 0 h 84"/>
                <a:gd name="T6" fmla="*/ 0 w 316"/>
                <a:gd name="T7" fmla="*/ 0 h 84"/>
                <a:gd name="T8" fmla="*/ 0 w 316"/>
                <a:gd name="T9" fmla="*/ 0 h 84"/>
                <a:gd name="T10" fmla="*/ 0 w 316"/>
                <a:gd name="T11" fmla="*/ 0 h 84"/>
                <a:gd name="T12" fmla="*/ 0 w 316"/>
                <a:gd name="T13" fmla="*/ 0 h 84"/>
                <a:gd name="T14" fmla="*/ 0 w 316"/>
                <a:gd name="T15" fmla="*/ 0 h 84"/>
                <a:gd name="T16" fmla="*/ 0 w 316"/>
                <a:gd name="T17" fmla="*/ 0 h 84"/>
                <a:gd name="T18" fmla="*/ 0 w 316"/>
                <a:gd name="T19" fmla="*/ 0 h 84"/>
                <a:gd name="T20" fmla="*/ 0 w 316"/>
                <a:gd name="T21" fmla="*/ 0 h 84"/>
                <a:gd name="T22" fmla="*/ 0 w 316"/>
                <a:gd name="T23" fmla="*/ 0 h 84"/>
                <a:gd name="T24" fmla="*/ 0 w 316"/>
                <a:gd name="T25" fmla="*/ 0 h 84"/>
                <a:gd name="T26" fmla="*/ 0 w 316"/>
                <a:gd name="T27" fmla="*/ 0 h 84"/>
                <a:gd name="T28" fmla="*/ 0 w 316"/>
                <a:gd name="T29" fmla="*/ 0 h 84"/>
                <a:gd name="T30" fmla="*/ 0 w 316"/>
                <a:gd name="T31" fmla="*/ 0 h 84"/>
                <a:gd name="T32" fmla="*/ 0 w 316"/>
                <a:gd name="T33" fmla="*/ 0 h 84"/>
                <a:gd name="T34" fmla="*/ 0 w 316"/>
                <a:gd name="T35" fmla="*/ 0 h 84"/>
                <a:gd name="T36" fmla="*/ 0 w 316"/>
                <a:gd name="T37" fmla="*/ 0 h 84"/>
                <a:gd name="T38" fmla="*/ 0 w 316"/>
                <a:gd name="T39" fmla="*/ 0 h 84"/>
                <a:gd name="T40" fmla="*/ 0 w 316"/>
                <a:gd name="T41" fmla="*/ 0 h 84"/>
                <a:gd name="T42" fmla="*/ 0 w 316"/>
                <a:gd name="T43" fmla="*/ 0 h 84"/>
                <a:gd name="T44" fmla="*/ 0 w 316"/>
                <a:gd name="T45" fmla="*/ 0 h 84"/>
                <a:gd name="T46" fmla="*/ 0 w 316"/>
                <a:gd name="T47" fmla="*/ 0 h 84"/>
                <a:gd name="T48" fmla="*/ 0 w 316"/>
                <a:gd name="T49" fmla="*/ 0 h 84"/>
                <a:gd name="T50" fmla="*/ 0 w 316"/>
                <a:gd name="T51" fmla="*/ 0 h 84"/>
                <a:gd name="T52" fmla="*/ 0 w 316"/>
                <a:gd name="T53" fmla="*/ 0 h 84"/>
                <a:gd name="T54" fmla="*/ 0 w 316"/>
                <a:gd name="T55" fmla="*/ 0 h 84"/>
                <a:gd name="T56" fmla="*/ 0 w 316"/>
                <a:gd name="T57" fmla="*/ 0 h 84"/>
                <a:gd name="T58" fmla="*/ 0 w 316"/>
                <a:gd name="T59" fmla="*/ 0 h 84"/>
                <a:gd name="T60" fmla="*/ 0 w 316"/>
                <a:gd name="T61" fmla="*/ 0 h 84"/>
                <a:gd name="T62" fmla="*/ 0 w 316"/>
                <a:gd name="T63" fmla="*/ 0 h 84"/>
                <a:gd name="T64" fmla="*/ 0 w 316"/>
                <a:gd name="T65" fmla="*/ 0 h 84"/>
                <a:gd name="T66" fmla="*/ 0 w 316"/>
                <a:gd name="T67" fmla="*/ 0 h 84"/>
                <a:gd name="T68" fmla="*/ 0 w 316"/>
                <a:gd name="T69" fmla="*/ 0 h 84"/>
                <a:gd name="T70" fmla="*/ 0 w 316"/>
                <a:gd name="T71" fmla="*/ 0 h 84"/>
                <a:gd name="T72" fmla="*/ 0 w 316"/>
                <a:gd name="T73" fmla="*/ 0 h 84"/>
                <a:gd name="T74" fmla="*/ 0 w 316"/>
                <a:gd name="T75" fmla="*/ 0 h 84"/>
                <a:gd name="T76" fmla="*/ 0 w 316"/>
                <a:gd name="T77" fmla="*/ 0 h 84"/>
                <a:gd name="T78" fmla="*/ 0 w 316"/>
                <a:gd name="T79" fmla="*/ 0 h 84"/>
                <a:gd name="T80" fmla="*/ 0 w 316"/>
                <a:gd name="T81" fmla="*/ 0 h 84"/>
                <a:gd name="T82" fmla="*/ 0 w 316"/>
                <a:gd name="T83" fmla="*/ 0 h 84"/>
                <a:gd name="T84" fmla="*/ 0 w 316"/>
                <a:gd name="T85" fmla="*/ 0 h 84"/>
                <a:gd name="T86" fmla="*/ 0 w 316"/>
                <a:gd name="T87" fmla="*/ 0 h 84"/>
                <a:gd name="T88" fmla="*/ 0 w 316"/>
                <a:gd name="T89" fmla="*/ 0 h 84"/>
                <a:gd name="T90" fmla="*/ 0 w 316"/>
                <a:gd name="T91" fmla="*/ 0 h 84"/>
                <a:gd name="T92" fmla="*/ 0 w 316"/>
                <a:gd name="T93" fmla="*/ 0 h 84"/>
                <a:gd name="T94" fmla="*/ 0 w 316"/>
                <a:gd name="T95" fmla="*/ 0 h 84"/>
                <a:gd name="T96" fmla="*/ 0 w 316"/>
                <a:gd name="T97" fmla="*/ 0 h 84"/>
                <a:gd name="T98" fmla="*/ 0 w 316"/>
                <a:gd name="T99" fmla="*/ 0 h 84"/>
                <a:gd name="T100" fmla="*/ 0 w 316"/>
                <a:gd name="T101" fmla="*/ 0 h 84"/>
                <a:gd name="T102" fmla="*/ 0 w 316"/>
                <a:gd name="T103" fmla="*/ 0 h 84"/>
                <a:gd name="T104" fmla="*/ 0 w 316"/>
                <a:gd name="T105" fmla="*/ 0 h 84"/>
                <a:gd name="T106" fmla="*/ 0 w 316"/>
                <a:gd name="T107" fmla="*/ 0 h 84"/>
                <a:gd name="T108" fmla="*/ 0 w 316"/>
                <a:gd name="T109" fmla="*/ 0 h 84"/>
                <a:gd name="T110" fmla="*/ 0 w 316"/>
                <a:gd name="T111" fmla="*/ 0 h 84"/>
                <a:gd name="T112" fmla="*/ 0 w 316"/>
                <a:gd name="T113" fmla="*/ 0 h 8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316"/>
                <a:gd name="T172" fmla="*/ 0 h 84"/>
                <a:gd name="T173" fmla="*/ 316 w 316"/>
                <a:gd name="T174" fmla="*/ 84 h 8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316" h="84">
                  <a:moveTo>
                    <a:pt x="115" y="38"/>
                  </a:moveTo>
                  <a:lnTo>
                    <a:pt x="123" y="39"/>
                  </a:lnTo>
                  <a:lnTo>
                    <a:pt x="129" y="39"/>
                  </a:lnTo>
                  <a:lnTo>
                    <a:pt x="138" y="39"/>
                  </a:lnTo>
                  <a:lnTo>
                    <a:pt x="144" y="39"/>
                  </a:lnTo>
                  <a:lnTo>
                    <a:pt x="151" y="38"/>
                  </a:lnTo>
                  <a:lnTo>
                    <a:pt x="158" y="38"/>
                  </a:lnTo>
                  <a:lnTo>
                    <a:pt x="166" y="37"/>
                  </a:lnTo>
                  <a:lnTo>
                    <a:pt x="173" y="36"/>
                  </a:lnTo>
                  <a:lnTo>
                    <a:pt x="189" y="30"/>
                  </a:lnTo>
                  <a:lnTo>
                    <a:pt x="207" y="24"/>
                  </a:lnTo>
                  <a:lnTo>
                    <a:pt x="225" y="20"/>
                  </a:lnTo>
                  <a:lnTo>
                    <a:pt x="242" y="16"/>
                  </a:lnTo>
                  <a:lnTo>
                    <a:pt x="261" y="13"/>
                  </a:lnTo>
                  <a:lnTo>
                    <a:pt x="279" y="12"/>
                  </a:lnTo>
                  <a:lnTo>
                    <a:pt x="298" y="12"/>
                  </a:lnTo>
                  <a:lnTo>
                    <a:pt x="316" y="14"/>
                  </a:lnTo>
                  <a:lnTo>
                    <a:pt x="312" y="23"/>
                  </a:lnTo>
                  <a:lnTo>
                    <a:pt x="303" y="26"/>
                  </a:lnTo>
                  <a:lnTo>
                    <a:pt x="293" y="29"/>
                  </a:lnTo>
                  <a:lnTo>
                    <a:pt x="285" y="33"/>
                  </a:lnTo>
                  <a:lnTo>
                    <a:pt x="274" y="39"/>
                  </a:lnTo>
                  <a:lnTo>
                    <a:pt x="261" y="44"/>
                  </a:lnTo>
                  <a:lnTo>
                    <a:pt x="249" y="48"/>
                  </a:lnTo>
                  <a:lnTo>
                    <a:pt x="238" y="52"/>
                  </a:lnTo>
                  <a:lnTo>
                    <a:pt x="225" y="56"/>
                  </a:lnTo>
                  <a:lnTo>
                    <a:pt x="214" y="61"/>
                  </a:lnTo>
                  <a:lnTo>
                    <a:pt x="202" y="66"/>
                  </a:lnTo>
                  <a:lnTo>
                    <a:pt x="191" y="71"/>
                  </a:lnTo>
                  <a:lnTo>
                    <a:pt x="173" y="76"/>
                  </a:lnTo>
                  <a:lnTo>
                    <a:pt x="156" y="79"/>
                  </a:lnTo>
                  <a:lnTo>
                    <a:pt x="138" y="83"/>
                  </a:lnTo>
                  <a:lnTo>
                    <a:pt x="119" y="84"/>
                  </a:lnTo>
                  <a:lnTo>
                    <a:pt x="101" y="83"/>
                  </a:lnTo>
                  <a:lnTo>
                    <a:pt x="82" y="79"/>
                  </a:lnTo>
                  <a:lnTo>
                    <a:pt x="66" y="73"/>
                  </a:lnTo>
                  <a:lnTo>
                    <a:pt x="51" y="62"/>
                  </a:lnTo>
                  <a:lnTo>
                    <a:pt x="44" y="59"/>
                  </a:lnTo>
                  <a:lnTo>
                    <a:pt x="37" y="54"/>
                  </a:lnTo>
                  <a:lnTo>
                    <a:pt x="30" y="50"/>
                  </a:lnTo>
                  <a:lnTo>
                    <a:pt x="25" y="45"/>
                  </a:lnTo>
                  <a:lnTo>
                    <a:pt x="18" y="39"/>
                  </a:lnTo>
                  <a:lnTo>
                    <a:pt x="12" y="35"/>
                  </a:lnTo>
                  <a:lnTo>
                    <a:pt x="6" y="29"/>
                  </a:lnTo>
                  <a:lnTo>
                    <a:pt x="0" y="23"/>
                  </a:lnTo>
                  <a:lnTo>
                    <a:pt x="4" y="14"/>
                  </a:lnTo>
                  <a:lnTo>
                    <a:pt x="11" y="8"/>
                  </a:lnTo>
                  <a:lnTo>
                    <a:pt x="21" y="3"/>
                  </a:lnTo>
                  <a:lnTo>
                    <a:pt x="30" y="0"/>
                  </a:lnTo>
                  <a:lnTo>
                    <a:pt x="42" y="1"/>
                  </a:lnTo>
                  <a:lnTo>
                    <a:pt x="53" y="6"/>
                  </a:lnTo>
                  <a:lnTo>
                    <a:pt x="63" y="12"/>
                  </a:lnTo>
                  <a:lnTo>
                    <a:pt x="73" y="18"/>
                  </a:lnTo>
                  <a:lnTo>
                    <a:pt x="82" y="25"/>
                  </a:lnTo>
                  <a:lnTo>
                    <a:pt x="91" y="31"/>
                  </a:lnTo>
                  <a:lnTo>
                    <a:pt x="103" y="36"/>
                  </a:lnTo>
                  <a:lnTo>
                    <a:pt x="115" y="3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69" name="Freeform 832"/>
            <p:cNvSpPr>
              <a:spLocks/>
            </p:cNvSpPr>
            <p:nvPr/>
          </p:nvSpPr>
          <p:spPr bwMode="auto">
            <a:xfrm flipH="1">
              <a:off x="8903" y="1798"/>
              <a:ext cx="11" cy="21"/>
            </a:xfrm>
            <a:custGeom>
              <a:avLst/>
              <a:gdLst>
                <a:gd name="T0" fmla="*/ 0 w 127"/>
                <a:gd name="T1" fmla="*/ 0 h 167"/>
                <a:gd name="T2" fmla="*/ 0 w 127"/>
                <a:gd name="T3" fmla="*/ 0 h 167"/>
                <a:gd name="T4" fmla="*/ 0 w 127"/>
                <a:gd name="T5" fmla="*/ 0 h 167"/>
                <a:gd name="T6" fmla="*/ 0 w 127"/>
                <a:gd name="T7" fmla="*/ 0 h 167"/>
                <a:gd name="T8" fmla="*/ 0 w 127"/>
                <a:gd name="T9" fmla="*/ 0 h 167"/>
                <a:gd name="T10" fmla="*/ 0 w 127"/>
                <a:gd name="T11" fmla="*/ 0 h 167"/>
                <a:gd name="T12" fmla="*/ 0 w 127"/>
                <a:gd name="T13" fmla="*/ 0 h 167"/>
                <a:gd name="T14" fmla="*/ 0 w 127"/>
                <a:gd name="T15" fmla="*/ 0 h 167"/>
                <a:gd name="T16" fmla="*/ 0 w 127"/>
                <a:gd name="T17" fmla="*/ 0 h 167"/>
                <a:gd name="T18" fmla="*/ 0 w 127"/>
                <a:gd name="T19" fmla="*/ 0 h 167"/>
                <a:gd name="T20" fmla="*/ 0 w 127"/>
                <a:gd name="T21" fmla="*/ 0 h 167"/>
                <a:gd name="T22" fmla="*/ 0 w 127"/>
                <a:gd name="T23" fmla="*/ 0 h 167"/>
                <a:gd name="T24" fmla="*/ 0 w 127"/>
                <a:gd name="T25" fmla="*/ 0 h 167"/>
                <a:gd name="T26" fmla="*/ 0 w 127"/>
                <a:gd name="T27" fmla="*/ 0 h 167"/>
                <a:gd name="T28" fmla="*/ 0 w 127"/>
                <a:gd name="T29" fmla="*/ 0 h 167"/>
                <a:gd name="T30" fmla="*/ 0 w 127"/>
                <a:gd name="T31" fmla="*/ 0 h 167"/>
                <a:gd name="T32" fmla="*/ 0 w 127"/>
                <a:gd name="T33" fmla="*/ 0 h 167"/>
                <a:gd name="T34" fmla="*/ 0 w 127"/>
                <a:gd name="T35" fmla="*/ 0 h 167"/>
                <a:gd name="T36" fmla="*/ 0 w 127"/>
                <a:gd name="T37" fmla="*/ 0 h 167"/>
                <a:gd name="T38" fmla="*/ 0 w 127"/>
                <a:gd name="T39" fmla="*/ 0 h 167"/>
                <a:gd name="T40" fmla="*/ 0 w 127"/>
                <a:gd name="T41" fmla="*/ 0 h 167"/>
                <a:gd name="T42" fmla="*/ 0 w 127"/>
                <a:gd name="T43" fmla="*/ 0 h 167"/>
                <a:gd name="T44" fmla="*/ 0 w 127"/>
                <a:gd name="T45" fmla="*/ 0 h 167"/>
                <a:gd name="T46" fmla="*/ 0 w 127"/>
                <a:gd name="T47" fmla="*/ 0 h 167"/>
                <a:gd name="T48" fmla="*/ 0 w 127"/>
                <a:gd name="T49" fmla="*/ 0 h 167"/>
                <a:gd name="T50" fmla="*/ 0 w 127"/>
                <a:gd name="T51" fmla="*/ 0 h 167"/>
                <a:gd name="T52" fmla="*/ 0 w 127"/>
                <a:gd name="T53" fmla="*/ 0 h 167"/>
                <a:gd name="T54" fmla="*/ 0 w 127"/>
                <a:gd name="T55" fmla="*/ 0 h 167"/>
                <a:gd name="T56" fmla="*/ 0 w 127"/>
                <a:gd name="T57" fmla="*/ 0 h 167"/>
                <a:gd name="T58" fmla="*/ 0 w 127"/>
                <a:gd name="T59" fmla="*/ 0 h 167"/>
                <a:gd name="T60" fmla="*/ 0 w 127"/>
                <a:gd name="T61" fmla="*/ 0 h 167"/>
                <a:gd name="T62" fmla="*/ 0 w 127"/>
                <a:gd name="T63" fmla="*/ 0 h 167"/>
                <a:gd name="T64" fmla="*/ 0 w 127"/>
                <a:gd name="T65" fmla="*/ 0 h 167"/>
                <a:gd name="T66" fmla="*/ 0 w 127"/>
                <a:gd name="T67" fmla="*/ 0 h 167"/>
                <a:gd name="T68" fmla="*/ 0 w 127"/>
                <a:gd name="T69" fmla="*/ 0 h 167"/>
                <a:gd name="T70" fmla="*/ 0 w 127"/>
                <a:gd name="T71" fmla="*/ 0 h 167"/>
                <a:gd name="T72" fmla="*/ 0 w 127"/>
                <a:gd name="T73" fmla="*/ 0 h 167"/>
                <a:gd name="T74" fmla="*/ 0 w 127"/>
                <a:gd name="T75" fmla="*/ 0 h 167"/>
                <a:gd name="T76" fmla="*/ 0 w 127"/>
                <a:gd name="T77" fmla="*/ 0 h 167"/>
                <a:gd name="T78" fmla="*/ 0 w 127"/>
                <a:gd name="T79" fmla="*/ 0 h 167"/>
                <a:gd name="T80" fmla="*/ 0 w 127"/>
                <a:gd name="T81" fmla="*/ 0 h 167"/>
                <a:gd name="T82" fmla="*/ 0 w 127"/>
                <a:gd name="T83" fmla="*/ 0 h 167"/>
                <a:gd name="T84" fmla="*/ 0 w 127"/>
                <a:gd name="T85" fmla="*/ 0 h 167"/>
                <a:gd name="T86" fmla="*/ 0 w 127"/>
                <a:gd name="T87" fmla="*/ 0 h 167"/>
                <a:gd name="T88" fmla="*/ 0 w 127"/>
                <a:gd name="T89" fmla="*/ 0 h 167"/>
                <a:gd name="T90" fmla="*/ 0 w 127"/>
                <a:gd name="T91" fmla="*/ 0 h 167"/>
                <a:gd name="T92" fmla="*/ 0 w 127"/>
                <a:gd name="T93" fmla="*/ 0 h 167"/>
                <a:gd name="T94" fmla="*/ 0 w 127"/>
                <a:gd name="T95" fmla="*/ 0 h 167"/>
                <a:gd name="T96" fmla="*/ 0 w 127"/>
                <a:gd name="T97" fmla="*/ 0 h 167"/>
                <a:gd name="T98" fmla="*/ 0 w 127"/>
                <a:gd name="T99" fmla="*/ 0 h 167"/>
                <a:gd name="T100" fmla="*/ 0 w 127"/>
                <a:gd name="T101" fmla="*/ 0 h 167"/>
                <a:gd name="T102" fmla="*/ 0 w 127"/>
                <a:gd name="T103" fmla="*/ 0 h 167"/>
                <a:gd name="T104" fmla="*/ 0 w 127"/>
                <a:gd name="T105" fmla="*/ 0 h 16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27"/>
                <a:gd name="T160" fmla="*/ 0 h 167"/>
                <a:gd name="T161" fmla="*/ 127 w 127"/>
                <a:gd name="T162" fmla="*/ 167 h 16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27" h="167">
                  <a:moveTo>
                    <a:pt x="56" y="45"/>
                  </a:moveTo>
                  <a:lnTo>
                    <a:pt x="57" y="59"/>
                  </a:lnTo>
                  <a:lnTo>
                    <a:pt x="57" y="74"/>
                  </a:lnTo>
                  <a:lnTo>
                    <a:pt x="60" y="88"/>
                  </a:lnTo>
                  <a:lnTo>
                    <a:pt x="69" y="97"/>
                  </a:lnTo>
                  <a:lnTo>
                    <a:pt x="75" y="92"/>
                  </a:lnTo>
                  <a:lnTo>
                    <a:pt x="81" y="89"/>
                  </a:lnTo>
                  <a:lnTo>
                    <a:pt x="88" y="86"/>
                  </a:lnTo>
                  <a:lnTo>
                    <a:pt x="96" y="85"/>
                  </a:lnTo>
                  <a:lnTo>
                    <a:pt x="105" y="86"/>
                  </a:lnTo>
                  <a:lnTo>
                    <a:pt x="113" y="90"/>
                  </a:lnTo>
                  <a:lnTo>
                    <a:pt x="121" y="94"/>
                  </a:lnTo>
                  <a:lnTo>
                    <a:pt x="127" y="101"/>
                  </a:lnTo>
                  <a:lnTo>
                    <a:pt x="126" y="108"/>
                  </a:lnTo>
                  <a:lnTo>
                    <a:pt x="121" y="111"/>
                  </a:lnTo>
                  <a:lnTo>
                    <a:pt x="114" y="112"/>
                  </a:lnTo>
                  <a:lnTo>
                    <a:pt x="109" y="114"/>
                  </a:lnTo>
                  <a:lnTo>
                    <a:pt x="100" y="113"/>
                  </a:lnTo>
                  <a:lnTo>
                    <a:pt x="94" y="115"/>
                  </a:lnTo>
                  <a:lnTo>
                    <a:pt x="88" y="120"/>
                  </a:lnTo>
                  <a:lnTo>
                    <a:pt x="82" y="124"/>
                  </a:lnTo>
                  <a:lnTo>
                    <a:pt x="74" y="134"/>
                  </a:lnTo>
                  <a:lnTo>
                    <a:pt x="70" y="144"/>
                  </a:lnTo>
                  <a:lnTo>
                    <a:pt x="68" y="156"/>
                  </a:lnTo>
                  <a:lnTo>
                    <a:pt x="66" y="167"/>
                  </a:lnTo>
                  <a:lnTo>
                    <a:pt x="57" y="167"/>
                  </a:lnTo>
                  <a:lnTo>
                    <a:pt x="50" y="161"/>
                  </a:lnTo>
                  <a:lnTo>
                    <a:pt x="44" y="153"/>
                  </a:lnTo>
                  <a:lnTo>
                    <a:pt x="39" y="146"/>
                  </a:lnTo>
                  <a:lnTo>
                    <a:pt x="35" y="132"/>
                  </a:lnTo>
                  <a:lnTo>
                    <a:pt x="35" y="117"/>
                  </a:lnTo>
                  <a:lnTo>
                    <a:pt x="32" y="104"/>
                  </a:lnTo>
                  <a:lnTo>
                    <a:pt x="26" y="91"/>
                  </a:lnTo>
                  <a:lnTo>
                    <a:pt x="19" y="85"/>
                  </a:lnTo>
                  <a:lnTo>
                    <a:pt x="11" y="81"/>
                  </a:lnTo>
                  <a:lnTo>
                    <a:pt x="4" y="76"/>
                  </a:lnTo>
                  <a:lnTo>
                    <a:pt x="0" y="68"/>
                  </a:lnTo>
                  <a:lnTo>
                    <a:pt x="1" y="55"/>
                  </a:lnTo>
                  <a:lnTo>
                    <a:pt x="7" y="45"/>
                  </a:lnTo>
                  <a:lnTo>
                    <a:pt x="13" y="36"/>
                  </a:lnTo>
                  <a:lnTo>
                    <a:pt x="11" y="23"/>
                  </a:lnTo>
                  <a:lnTo>
                    <a:pt x="8" y="18"/>
                  </a:lnTo>
                  <a:lnTo>
                    <a:pt x="6" y="14"/>
                  </a:lnTo>
                  <a:lnTo>
                    <a:pt x="5" y="9"/>
                  </a:lnTo>
                  <a:lnTo>
                    <a:pt x="6" y="5"/>
                  </a:lnTo>
                  <a:lnTo>
                    <a:pt x="9" y="1"/>
                  </a:lnTo>
                  <a:lnTo>
                    <a:pt x="15" y="0"/>
                  </a:lnTo>
                  <a:lnTo>
                    <a:pt x="20" y="1"/>
                  </a:lnTo>
                  <a:lnTo>
                    <a:pt x="24" y="3"/>
                  </a:lnTo>
                  <a:lnTo>
                    <a:pt x="35" y="13"/>
                  </a:lnTo>
                  <a:lnTo>
                    <a:pt x="42" y="22"/>
                  </a:lnTo>
                  <a:lnTo>
                    <a:pt x="49" y="33"/>
                  </a:lnTo>
                  <a:lnTo>
                    <a:pt x="56" y="4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70" name="Freeform 833"/>
            <p:cNvSpPr>
              <a:spLocks/>
            </p:cNvSpPr>
            <p:nvPr/>
          </p:nvSpPr>
          <p:spPr bwMode="auto">
            <a:xfrm flipH="1">
              <a:off x="8918" y="1808"/>
              <a:ext cx="9" cy="6"/>
            </a:xfrm>
            <a:custGeom>
              <a:avLst/>
              <a:gdLst>
                <a:gd name="T0" fmla="*/ 0 w 102"/>
                <a:gd name="T1" fmla="*/ 0 h 53"/>
                <a:gd name="T2" fmla="*/ 0 w 102"/>
                <a:gd name="T3" fmla="*/ 0 h 53"/>
                <a:gd name="T4" fmla="*/ 0 w 102"/>
                <a:gd name="T5" fmla="*/ 0 h 53"/>
                <a:gd name="T6" fmla="*/ 0 w 102"/>
                <a:gd name="T7" fmla="*/ 0 h 53"/>
                <a:gd name="T8" fmla="*/ 0 w 102"/>
                <a:gd name="T9" fmla="*/ 0 h 53"/>
                <a:gd name="T10" fmla="*/ 0 w 102"/>
                <a:gd name="T11" fmla="*/ 0 h 53"/>
                <a:gd name="T12" fmla="*/ 0 w 102"/>
                <a:gd name="T13" fmla="*/ 0 h 53"/>
                <a:gd name="T14" fmla="*/ 0 w 102"/>
                <a:gd name="T15" fmla="*/ 0 h 53"/>
                <a:gd name="T16" fmla="*/ 0 w 102"/>
                <a:gd name="T17" fmla="*/ 0 h 53"/>
                <a:gd name="T18" fmla="*/ 0 w 102"/>
                <a:gd name="T19" fmla="*/ 0 h 53"/>
                <a:gd name="T20" fmla="*/ 0 w 102"/>
                <a:gd name="T21" fmla="*/ 0 h 53"/>
                <a:gd name="T22" fmla="*/ 0 w 102"/>
                <a:gd name="T23" fmla="*/ 0 h 53"/>
                <a:gd name="T24" fmla="*/ 0 w 102"/>
                <a:gd name="T25" fmla="*/ 0 h 53"/>
                <a:gd name="T26" fmla="*/ 0 w 102"/>
                <a:gd name="T27" fmla="*/ 0 h 53"/>
                <a:gd name="T28" fmla="*/ 0 w 102"/>
                <a:gd name="T29" fmla="*/ 0 h 53"/>
                <a:gd name="T30" fmla="*/ 0 w 102"/>
                <a:gd name="T31" fmla="*/ 0 h 53"/>
                <a:gd name="T32" fmla="*/ 0 w 102"/>
                <a:gd name="T33" fmla="*/ 0 h 53"/>
                <a:gd name="T34" fmla="*/ 0 w 102"/>
                <a:gd name="T35" fmla="*/ 0 h 53"/>
                <a:gd name="T36" fmla="*/ 0 w 102"/>
                <a:gd name="T37" fmla="*/ 0 h 53"/>
                <a:gd name="T38" fmla="*/ 0 w 102"/>
                <a:gd name="T39" fmla="*/ 0 h 53"/>
                <a:gd name="T40" fmla="*/ 0 w 102"/>
                <a:gd name="T41" fmla="*/ 0 h 53"/>
                <a:gd name="T42" fmla="*/ 0 w 102"/>
                <a:gd name="T43" fmla="*/ 0 h 53"/>
                <a:gd name="T44" fmla="*/ 0 w 102"/>
                <a:gd name="T45" fmla="*/ 0 h 53"/>
                <a:gd name="T46" fmla="*/ 0 w 102"/>
                <a:gd name="T47" fmla="*/ 0 h 53"/>
                <a:gd name="T48" fmla="*/ 0 w 102"/>
                <a:gd name="T49" fmla="*/ 0 h 53"/>
                <a:gd name="T50" fmla="*/ 0 w 102"/>
                <a:gd name="T51" fmla="*/ 0 h 53"/>
                <a:gd name="T52" fmla="*/ 0 w 102"/>
                <a:gd name="T53" fmla="*/ 0 h 53"/>
                <a:gd name="T54" fmla="*/ 0 w 102"/>
                <a:gd name="T55" fmla="*/ 0 h 53"/>
                <a:gd name="T56" fmla="*/ 0 w 102"/>
                <a:gd name="T57" fmla="*/ 0 h 53"/>
                <a:gd name="T58" fmla="*/ 0 w 102"/>
                <a:gd name="T59" fmla="*/ 0 h 53"/>
                <a:gd name="T60" fmla="*/ 0 w 102"/>
                <a:gd name="T61" fmla="*/ 0 h 53"/>
                <a:gd name="T62" fmla="*/ 0 w 102"/>
                <a:gd name="T63" fmla="*/ 0 h 53"/>
                <a:gd name="T64" fmla="*/ 0 w 102"/>
                <a:gd name="T65" fmla="*/ 0 h 5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02"/>
                <a:gd name="T100" fmla="*/ 0 h 53"/>
                <a:gd name="T101" fmla="*/ 102 w 102"/>
                <a:gd name="T102" fmla="*/ 53 h 5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02" h="53">
                  <a:moveTo>
                    <a:pt x="101" y="39"/>
                  </a:moveTo>
                  <a:lnTo>
                    <a:pt x="102" y="43"/>
                  </a:lnTo>
                  <a:lnTo>
                    <a:pt x="102" y="46"/>
                  </a:lnTo>
                  <a:lnTo>
                    <a:pt x="101" y="50"/>
                  </a:lnTo>
                  <a:lnTo>
                    <a:pt x="98" y="53"/>
                  </a:lnTo>
                  <a:lnTo>
                    <a:pt x="92" y="50"/>
                  </a:lnTo>
                  <a:lnTo>
                    <a:pt x="87" y="44"/>
                  </a:lnTo>
                  <a:lnTo>
                    <a:pt x="82" y="38"/>
                  </a:lnTo>
                  <a:lnTo>
                    <a:pt x="75" y="35"/>
                  </a:lnTo>
                  <a:lnTo>
                    <a:pt x="67" y="32"/>
                  </a:lnTo>
                  <a:lnTo>
                    <a:pt x="59" y="30"/>
                  </a:lnTo>
                  <a:lnTo>
                    <a:pt x="51" y="29"/>
                  </a:lnTo>
                  <a:lnTo>
                    <a:pt x="42" y="27"/>
                  </a:lnTo>
                  <a:lnTo>
                    <a:pt x="34" y="27"/>
                  </a:lnTo>
                  <a:lnTo>
                    <a:pt x="26" y="28"/>
                  </a:lnTo>
                  <a:lnTo>
                    <a:pt x="18" y="30"/>
                  </a:lnTo>
                  <a:lnTo>
                    <a:pt x="11" y="35"/>
                  </a:lnTo>
                  <a:lnTo>
                    <a:pt x="7" y="34"/>
                  </a:lnTo>
                  <a:lnTo>
                    <a:pt x="4" y="30"/>
                  </a:lnTo>
                  <a:lnTo>
                    <a:pt x="3" y="27"/>
                  </a:lnTo>
                  <a:lnTo>
                    <a:pt x="0" y="23"/>
                  </a:lnTo>
                  <a:lnTo>
                    <a:pt x="3" y="15"/>
                  </a:lnTo>
                  <a:lnTo>
                    <a:pt x="6" y="8"/>
                  </a:lnTo>
                  <a:lnTo>
                    <a:pt x="12" y="4"/>
                  </a:lnTo>
                  <a:lnTo>
                    <a:pt x="19" y="0"/>
                  </a:lnTo>
                  <a:lnTo>
                    <a:pt x="31" y="0"/>
                  </a:lnTo>
                  <a:lnTo>
                    <a:pt x="43" y="1"/>
                  </a:lnTo>
                  <a:lnTo>
                    <a:pt x="54" y="4"/>
                  </a:lnTo>
                  <a:lnTo>
                    <a:pt x="66" y="7"/>
                  </a:lnTo>
                  <a:lnTo>
                    <a:pt x="76" y="13"/>
                  </a:lnTo>
                  <a:lnTo>
                    <a:pt x="86" y="20"/>
                  </a:lnTo>
                  <a:lnTo>
                    <a:pt x="94" y="29"/>
                  </a:lnTo>
                  <a:lnTo>
                    <a:pt x="101" y="3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71" name="Freeform 834"/>
            <p:cNvSpPr>
              <a:spLocks/>
            </p:cNvSpPr>
            <p:nvPr/>
          </p:nvSpPr>
          <p:spPr bwMode="auto">
            <a:xfrm flipH="1">
              <a:off x="8922" y="1810"/>
              <a:ext cx="12" cy="27"/>
            </a:xfrm>
            <a:custGeom>
              <a:avLst/>
              <a:gdLst>
                <a:gd name="T0" fmla="*/ 0 w 133"/>
                <a:gd name="T1" fmla="*/ 0 h 219"/>
                <a:gd name="T2" fmla="*/ 0 w 133"/>
                <a:gd name="T3" fmla="*/ 0 h 219"/>
                <a:gd name="T4" fmla="*/ 0 w 133"/>
                <a:gd name="T5" fmla="*/ 0 h 219"/>
                <a:gd name="T6" fmla="*/ 0 w 133"/>
                <a:gd name="T7" fmla="*/ 0 h 219"/>
                <a:gd name="T8" fmla="*/ 0 w 133"/>
                <a:gd name="T9" fmla="*/ 0 h 219"/>
                <a:gd name="T10" fmla="*/ 0 w 133"/>
                <a:gd name="T11" fmla="*/ 0 h 219"/>
                <a:gd name="T12" fmla="*/ 0 w 133"/>
                <a:gd name="T13" fmla="*/ 0 h 219"/>
                <a:gd name="T14" fmla="*/ 0 w 133"/>
                <a:gd name="T15" fmla="*/ 0 h 219"/>
                <a:gd name="T16" fmla="*/ 0 w 133"/>
                <a:gd name="T17" fmla="*/ 0 h 219"/>
                <a:gd name="T18" fmla="*/ 0 w 133"/>
                <a:gd name="T19" fmla="*/ 0 h 219"/>
                <a:gd name="T20" fmla="*/ 0 w 133"/>
                <a:gd name="T21" fmla="*/ 0 h 219"/>
                <a:gd name="T22" fmla="*/ 0 w 133"/>
                <a:gd name="T23" fmla="*/ 0 h 219"/>
                <a:gd name="T24" fmla="*/ 0 w 133"/>
                <a:gd name="T25" fmla="*/ 0 h 219"/>
                <a:gd name="T26" fmla="*/ 0 w 133"/>
                <a:gd name="T27" fmla="*/ 0 h 219"/>
                <a:gd name="T28" fmla="*/ 0 w 133"/>
                <a:gd name="T29" fmla="*/ 0 h 219"/>
                <a:gd name="T30" fmla="*/ 0 w 133"/>
                <a:gd name="T31" fmla="*/ 0 h 219"/>
                <a:gd name="T32" fmla="*/ 0 w 133"/>
                <a:gd name="T33" fmla="*/ 0 h 219"/>
                <a:gd name="T34" fmla="*/ 0 w 133"/>
                <a:gd name="T35" fmla="*/ 0 h 219"/>
                <a:gd name="T36" fmla="*/ 0 w 133"/>
                <a:gd name="T37" fmla="*/ 0 h 219"/>
                <a:gd name="T38" fmla="*/ 0 w 133"/>
                <a:gd name="T39" fmla="*/ 0 h 219"/>
                <a:gd name="T40" fmla="*/ 0 w 133"/>
                <a:gd name="T41" fmla="*/ 0 h 219"/>
                <a:gd name="T42" fmla="*/ 0 w 133"/>
                <a:gd name="T43" fmla="*/ 0 h 219"/>
                <a:gd name="T44" fmla="*/ 0 w 133"/>
                <a:gd name="T45" fmla="*/ 0 h 219"/>
                <a:gd name="T46" fmla="*/ 0 w 133"/>
                <a:gd name="T47" fmla="*/ 0 h 219"/>
                <a:gd name="T48" fmla="*/ 0 w 133"/>
                <a:gd name="T49" fmla="*/ 0 h 219"/>
                <a:gd name="T50" fmla="*/ 0 w 133"/>
                <a:gd name="T51" fmla="*/ 0 h 219"/>
                <a:gd name="T52" fmla="*/ 0 w 133"/>
                <a:gd name="T53" fmla="*/ 0 h 219"/>
                <a:gd name="T54" fmla="*/ 0 w 133"/>
                <a:gd name="T55" fmla="*/ 0 h 219"/>
                <a:gd name="T56" fmla="*/ 0 w 133"/>
                <a:gd name="T57" fmla="*/ 0 h 219"/>
                <a:gd name="T58" fmla="*/ 0 w 133"/>
                <a:gd name="T59" fmla="*/ 0 h 219"/>
                <a:gd name="T60" fmla="*/ 0 w 133"/>
                <a:gd name="T61" fmla="*/ 0 h 219"/>
                <a:gd name="T62" fmla="*/ 0 w 133"/>
                <a:gd name="T63" fmla="*/ 0 h 219"/>
                <a:gd name="T64" fmla="*/ 0 w 133"/>
                <a:gd name="T65" fmla="*/ 0 h 219"/>
                <a:gd name="T66" fmla="*/ 0 w 133"/>
                <a:gd name="T67" fmla="*/ 0 h 219"/>
                <a:gd name="T68" fmla="*/ 0 w 133"/>
                <a:gd name="T69" fmla="*/ 0 h 219"/>
                <a:gd name="T70" fmla="*/ 0 w 133"/>
                <a:gd name="T71" fmla="*/ 0 h 219"/>
                <a:gd name="T72" fmla="*/ 0 w 133"/>
                <a:gd name="T73" fmla="*/ 0 h 219"/>
                <a:gd name="T74" fmla="*/ 0 w 133"/>
                <a:gd name="T75" fmla="*/ 0 h 219"/>
                <a:gd name="T76" fmla="*/ 0 w 133"/>
                <a:gd name="T77" fmla="*/ 0 h 219"/>
                <a:gd name="T78" fmla="*/ 0 w 133"/>
                <a:gd name="T79" fmla="*/ 0 h 219"/>
                <a:gd name="T80" fmla="*/ 0 w 133"/>
                <a:gd name="T81" fmla="*/ 0 h 219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33"/>
                <a:gd name="T124" fmla="*/ 0 h 219"/>
                <a:gd name="T125" fmla="*/ 133 w 133"/>
                <a:gd name="T126" fmla="*/ 219 h 219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33" h="219">
                  <a:moveTo>
                    <a:pt x="20" y="30"/>
                  </a:moveTo>
                  <a:lnTo>
                    <a:pt x="28" y="65"/>
                  </a:lnTo>
                  <a:lnTo>
                    <a:pt x="33" y="102"/>
                  </a:lnTo>
                  <a:lnTo>
                    <a:pt x="40" y="139"/>
                  </a:lnTo>
                  <a:lnTo>
                    <a:pt x="51" y="174"/>
                  </a:lnTo>
                  <a:lnTo>
                    <a:pt x="60" y="181"/>
                  </a:lnTo>
                  <a:lnTo>
                    <a:pt x="69" y="184"/>
                  </a:lnTo>
                  <a:lnTo>
                    <a:pt x="80" y="185"/>
                  </a:lnTo>
                  <a:lnTo>
                    <a:pt x="91" y="183"/>
                  </a:lnTo>
                  <a:lnTo>
                    <a:pt x="101" y="181"/>
                  </a:lnTo>
                  <a:lnTo>
                    <a:pt x="112" y="178"/>
                  </a:lnTo>
                  <a:lnTo>
                    <a:pt x="121" y="175"/>
                  </a:lnTo>
                  <a:lnTo>
                    <a:pt x="130" y="173"/>
                  </a:lnTo>
                  <a:lnTo>
                    <a:pt x="133" y="176"/>
                  </a:lnTo>
                  <a:lnTo>
                    <a:pt x="133" y="179"/>
                  </a:lnTo>
                  <a:lnTo>
                    <a:pt x="130" y="183"/>
                  </a:lnTo>
                  <a:lnTo>
                    <a:pt x="128" y="186"/>
                  </a:lnTo>
                  <a:lnTo>
                    <a:pt x="120" y="194"/>
                  </a:lnTo>
                  <a:lnTo>
                    <a:pt x="112" y="201"/>
                  </a:lnTo>
                  <a:lnTo>
                    <a:pt x="103" y="206"/>
                  </a:lnTo>
                  <a:lnTo>
                    <a:pt x="93" y="211"/>
                  </a:lnTo>
                  <a:lnTo>
                    <a:pt x="83" y="215"/>
                  </a:lnTo>
                  <a:lnTo>
                    <a:pt x="73" y="218"/>
                  </a:lnTo>
                  <a:lnTo>
                    <a:pt x="61" y="219"/>
                  </a:lnTo>
                  <a:lnTo>
                    <a:pt x="50" y="219"/>
                  </a:lnTo>
                  <a:lnTo>
                    <a:pt x="35" y="212"/>
                  </a:lnTo>
                  <a:lnTo>
                    <a:pt x="24" y="201"/>
                  </a:lnTo>
                  <a:lnTo>
                    <a:pt x="18" y="189"/>
                  </a:lnTo>
                  <a:lnTo>
                    <a:pt x="14" y="174"/>
                  </a:lnTo>
                  <a:lnTo>
                    <a:pt x="12" y="159"/>
                  </a:lnTo>
                  <a:lnTo>
                    <a:pt x="10" y="143"/>
                  </a:lnTo>
                  <a:lnTo>
                    <a:pt x="9" y="128"/>
                  </a:lnTo>
                  <a:lnTo>
                    <a:pt x="6" y="114"/>
                  </a:lnTo>
                  <a:lnTo>
                    <a:pt x="6" y="86"/>
                  </a:lnTo>
                  <a:lnTo>
                    <a:pt x="5" y="59"/>
                  </a:lnTo>
                  <a:lnTo>
                    <a:pt x="2" y="32"/>
                  </a:lnTo>
                  <a:lnTo>
                    <a:pt x="0" y="4"/>
                  </a:lnTo>
                  <a:lnTo>
                    <a:pt x="9" y="0"/>
                  </a:lnTo>
                  <a:lnTo>
                    <a:pt x="14" y="7"/>
                  </a:lnTo>
                  <a:lnTo>
                    <a:pt x="16" y="19"/>
                  </a:lnTo>
                  <a:lnTo>
                    <a:pt x="20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72" name="Freeform 835"/>
            <p:cNvSpPr>
              <a:spLocks/>
            </p:cNvSpPr>
            <p:nvPr/>
          </p:nvSpPr>
          <p:spPr bwMode="auto">
            <a:xfrm flipH="1">
              <a:off x="8936" y="1811"/>
              <a:ext cx="4" cy="7"/>
            </a:xfrm>
            <a:custGeom>
              <a:avLst/>
              <a:gdLst>
                <a:gd name="T0" fmla="*/ 0 w 51"/>
                <a:gd name="T1" fmla="*/ 0 h 61"/>
                <a:gd name="T2" fmla="*/ 0 w 51"/>
                <a:gd name="T3" fmla="*/ 0 h 61"/>
                <a:gd name="T4" fmla="*/ 0 w 51"/>
                <a:gd name="T5" fmla="*/ 0 h 61"/>
                <a:gd name="T6" fmla="*/ 0 w 51"/>
                <a:gd name="T7" fmla="*/ 0 h 61"/>
                <a:gd name="T8" fmla="*/ 0 w 51"/>
                <a:gd name="T9" fmla="*/ 0 h 61"/>
                <a:gd name="T10" fmla="*/ 0 w 51"/>
                <a:gd name="T11" fmla="*/ 0 h 61"/>
                <a:gd name="T12" fmla="*/ 0 w 51"/>
                <a:gd name="T13" fmla="*/ 0 h 61"/>
                <a:gd name="T14" fmla="*/ 0 w 51"/>
                <a:gd name="T15" fmla="*/ 0 h 61"/>
                <a:gd name="T16" fmla="*/ 0 w 51"/>
                <a:gd name="T17" fmla="*/ 0 h 61"/>
                <a:gd name="T18" fmla="*/ 0 w 51"/>
                <a:gd name="T19" fmla="*/ 0 h 61"/>
                <a:gd name="T20" fmla="*/ 0 w 51"/>
                <a:gd name="T21" fmla="*/ 0 h 61"/>
                <a:gd name="T22" fmla="*/ 0 w 51"/>
                <a:gd name="T23" fmla="*/ 0 h 61"/>
                <a:gd name="T24" fmla="*/ 0 w 51"/>
                <a:gd name="T25" fmla="*/ 0 h 61"/>
                <a:gd name="T26" fmla="*/ 0 w 51"/>
                <a:gd name="T27" fmla="*/ 0 h 61"/>
                <a:gd name="T28" fmla="*/ 0 w 51"/>
                <a:gd name="T29" fmla="*/ 0 h 61"/>
                <a:gd name="T30" fmla="*/ 0 w 51"/>
                <a:gd name="T31" fmla="*/ 0 h 61"/>
                <a:gd name="T32" fmla="*/ 0 w 51"/>
                <a:gd name="T33" fmla="*/ 0 h 61"/>
                <a:gd name="T34" fmla="*/ 0 w 51"/>
                <a:gd name="T35" fmla="*/ 0 h 61"/>
                <a:gd name="T36" fmla="*/ 0 w 51"/>
                <a:gd name="T37" fmla="*/ 0 h 61"/>
                <a:gd name="T38" fmla="*/ 0 w 51"/>
                <a:gd name="T39" fmla="*/ 0 h 61"/>
                <a:gd name="T40" fmla="*/ 0 w 51"/>
                <a:gd name="T41" fmla="*/ 0 h 61"/>
                <a:gd name="T42" fmla="*/ 0 w 51"/>
                <a:gd name="T43" fmla="*/ 0 h 61"/>
                <a:gd name="T44" fmla="*/ 0 w 51"/>
                <a:gd name="T45" fmla="*/ 0 h 61"/>
                <a:gd name="T46" fmla="*/ 0 w 51"/>
                <a:gd name="T47" fmla="*/ 0 h 61"/>
                <a:gd name="T48" fmla="*/ 0 w 51"/>
                <a:gd name="T49" fmla="*/ 0 h 61"/>
                <a:gd name="T50" fmla="*/ 0 w 51"/>
                <a:gd name="T51" fmla="*/ 0 h 61"/>
                <a:gd name="T52" fmla="*/ 0 w 51"/>
                <a:gd name="T53" fmla="*/ 0 h 61"/>
                <a:gd name="T54" fmla="*/ 0 w 51"/>
                <a:gd name="T55" fmla="*/ 0 h 61"/>
                <a:gd name="T56" fmla="*/ 0 w 51"/>
                <a:gd name="T57" fmla="*/ 0 h 61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1"/>
                <a:gd name="T88" fmla="*/ 0 h 61"/>
                <a:gd name="T89" fmla="*/ 51 w 51"/>
                <a:gd name="T90" fmla="*/ 61 h 61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1" h="61">
                  <a:moveTo>
                    <a:pt x="51" y="6"/>
                  </a:moveTo>
                  <a:lnTo>
                    <a:pt x="49" y="13"/>
                  </a:lnTo>
                  <a:lnTo>
                    <a:pt x="44" y="18"/>
                  </a:lnTo>
                  <a:lnTo>
                    <a:pt x="38" y="21"/>
                  </a:lnTo>
                  <a:lnTo>
                    <a:pt x="32" y="25"/>
                  </a:lnTo>
                  <a:lnTo>
                    <a:pt x="26" y="33"/>
                  </a:lnTo>
                  <a:lnTo>
                    <a:pt x="24" y="41"/>
                  </a:lnTo>
                  <a:lnTo>
                    <a:pt x="23" y="50"/>
                  </a:lnTo>
                  <a:lnTo>
                    <a:pt x="23" y="59"/>
                  </a:lnTo>
                  <a:lnTo>
                    <a:pt x="19" y="61"/>
                  </a:lnTo>
                  <a:lnTo>
                    <a:pt x="16" y="61"/>
                  </a:lnTo>
                  <a:lnTo>
                    <a:pt x="12" y="61"/>
                  </a:lnTo>
                  <a:lnTo>
                    <a:pt x="9" y="60"/>
                  </a:lnTo>
                  <a:lnTo>
                    <a:pt x="4" y="53"/>
                  </a:lnTo>
                  <a:lnTo>
                    <a:pt x="2" y="45"/>
                  </a:lnTo>
                  <a:lnTo>
                    <a:pt x="0" y="37"/>
                  </a:lnTo>
                  <a:lnTo>
                    <a:pt x="1" y="29"/>
                  </a:lnTo>
                  <a:lnTo>
                    <a:pt x="3" y="23"/>
                  </a:lnTo>
                  <a:lnTo>
                    <a:pt x="7" y="19"/>
                  </a:lnTo>
                  <a:lnTo>
                    <a:pt x="11" y="14"/>
                  </a:lnTo>
                  <a:lnTo>
                    <a:pt x="16" y="10"/>
                  </a:lnTo>
                  <a:lnTo>
                    <a:pt x="21" y="6"/>
                  </a:lnTo>
                  <a:lnTo>
                    <a:pt x="26" y="3"/>
                  </a:lnTo>
                  <a:lnTo>
                    <a:pt x="32" y="2"/>
                  </a:lnTo>
                  <a:lnTo>
                    <a:pt x="38" y="0"/>
                  </a:lnTo>
                  <a:lnTo>
                    <a:pt x="41" y="0"/>
                  </a:lnTo>
                  <a:lnTo>
                    <a:pt x="45" y="2"/>
                  </a:lnTo>
                  <a:lnTo>
                    <a:pt x="48" y="4"/>
                  </a:lnTo>
                  <a:lnTo>
                    <a:pt x="51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73" name="Freeform 836"/>
            <p:cNvSpPr>
              <a:spLocks/>
            </p:cNvSpPr>
            <p:nvPr/>
          </p:nvSpPr>
          <p:spPr bwMode="auto">
            <a:xfrm flipH="1">
              <a:off x="8920" y="1815"/>
              <a:ext cx="6" cy="4"/>
            </a:xfrm>
            <a:custGeom>
              <a:avLst/>
              <a:gdLst>
                <a:gd name="T0" fmla="*/ 0 w 69"/>
                <a:gd name="T1" fmla="*/ 0 h 34"/>
                <a:gd name="T2" fmla="*/ 0 w 69"/>
                <a:gd name="T3" fmla="*/ 0 h 34"/>
                <a:gd name="T4" fmla="*/ 0 w 69"/>
                <a:gd name="T5" fmla="*/ 0 h 34"/>
                <a:gd name="T6" fmla="*/ 0 w 69"/>
                <a:gd name="T7" fmla="*/ 0 h 34"/>
                <a:gd name="T8" fmla="*/ 0 w 69"/>
                <a:gd name="T9" fmla="*/ 0 h 34"/>
                <a:gd name="T10" fmla="*/ 0 w 69"/>
                <a:gd name="T11" fmla="*/ 0 h 34"/>
                <a:gd name="T12" fmla="*/ 0 w 69"/>
                <a:gd name="T13" fmla="*/ 0 h 34"/>
                <a:gd name="T14" fmla="*/ 0 w 69"/>
                <a:gd name="T15" fmla="*/ 0 h 34"/>
                <a:gd name="T16" fmla="*/ 0 w 69"/>
                <a:gd name="T17" fmla="*/ 0 h 34"/>
                <a:gd name="T18" fmla="*/ 0 w 69"/>
                <a:gd name="T19" fmla="*/ 0 h 34"/>
                <a:gd name="T20" fmla="*/ 0 w 69"/>
                <a:gd name="T21" fmla="*/ 0 h 34"/>
                <a:gd name="T22" fmla="*/ 0 w 69"/>
                <a:gd name="T23" fmla="*/ 0 h 34"/>
                <a:gd name="T24" fmla="*/ 0 w 69"/>
                <a:gd name="T25" fmla="*/ 0 h 34"/>
                <a:gd name="T26" fmla="*/ 0 w 69"/>
                <a:gd name="T27" fmla="*/ 0 h 34"/>
                <a:gd name="T28" fmla="*/ 0 w 69"/>
                <a:gd name="T29" fmla="*/ 0 h 34"/>
                <a:gd name="T30" fmla="*/ 0 w 69"/>
                <a:gd name="T31" fmla="*/ 0 h 34"/>
                <a:gd name="T32" fmla="*/ 0 w 69"/>
                <a:gd name="T33" fmla="*/ 0 h 34"/>
                <a:gd name="T34" fmla="*/ 0 w 69"/>
                <a:gd name="T35" fmla="*/ 0 h 34"/>
                <a:gd name="T36" fmla="*/ 0 w 69"/>
                <a:gd name="T37" fmla="*/ 0 h 34"/>
                <a:gd name="T38" fmla="*/ 0 w 69"/>
                <a:gd name="T39" fmla="*/ 0 h 34"/>
                <a:gd name="T40" fmla="*/ 0 w 69"/>
                <a:gd name="T41" fmla="*/ 0 h 34"/>
                <a:gd name="T42" fmla="*/ 0 w 69"/>
                <a:gd name="T43" fmla="*/ 0 h 34"/>
                <a:gd name="T44" fmla="*/ 0 w 69"/>
                <a:gd name="T45" fmla="*/ 0 h 34"/>
                <a:gd name="T46" fmla="*/ 0 w 69"/>
                <a:gd name="T47" fmla="*/ 0 h 34"/>
                <a:gd name="T48" fmla="*/ 0 w 69"/>
                <a:gd name="T49" fmla="*/ 0 h 34"/>
                <a:gd name="T50" fmla="*/ 0 w 69"/>
                <a:gd name="T51" fmla="*/ 0 h 34"/>
                <a:gd name="T52" fmla="*/ 0 w 69"/>
                <a:gd name="T53" fmla="*/ 0 h 34"/>
                <a:gd name="T54" fmla="*/ 0 w 69"/>
                <a:gd name="T55" fmla="*/ 0 h 34"/>
                <a:gd name="T56" fmla="*/ 0 w 69"/>
                <a:gd name="T57" fmla="*/ 0 h 34"/>
                <a:gd name="T58" fmla="*/ 0 w 69"/>
                <a:gd name="T59" fmla="*/ 0 h 34"/>
                <a:gd name="T60" fmla="*/ 0 w 69"/>
                <a:gd name="T61" fmla="*/ 0 h 34"/>
                <a:gd name="T62" fmla="*/ 0 w 69"/>
                <a:gd name="T63" fmla="*/ 0 h 34"/>
                <a:gd name="T64" fmla="*/ 0 w 69"/>
                <a:gd name="T65" fmla="*/ 0 h 3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34"/>
                <a:gd name="T101" fmla="*/ 69 w 69"/>
                <a:gd name="T102" fmla="*/ 34 h 34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34">
                  <a:moveTo>
                    <a:pt x="42" y="2"/>
                  </a:moveTo>
                  <a:lnTo>
                    <a:pt x="45" y="3"/>
                  </a:lnTo>
                  <a:lnTo>
                    <a:pt x="47" y="3"/>
                  </a:lnTo>
                  <a:lnTo>
                    <a:pt x="50" y="3"/>
                  </a:lnTo>
                  <a:lnTo>
                    <a:pt x="53" y="4"/>
                  </a:lnTo>
                  <a:lnTo>
                    <a:pt x="57" y="6"/>
                  </a:lnTo>
                  <a:lnTo>
                    <a:pt x="62" y="8"/>
                  </a:lnTo>
                  <a:lnTo>
                    <a:pt x="65" y="11"/>
                  </a:lnTo>
                  <a:lnTo>
                    <a:pt x="69" y="14"/>
                  </a:lnTo>
                  <a:lnTo>
                    <a:pt x="69" y="19"/>
                  </a:lnTo>
                  <a:lnTo>
                    <a:pt x="69" y="25"/>
                  </a:lnTo>
                  <a:lnTo>
                    <a:pt x="67" y="29"/>
                  </a:lnTo>
                  <a:lnTo>
                    <a:pt x="64" y="34"/>
                  </a:lnTo>
                  <a:lnTo>
                    <a:pt x="59" y="30"/>
                  </a:lnTo>
                  <a:lnTo>
                    <a:pt x="53" y="28"/>
                  </a:lnTo>
                  <a:lnTo>
                    <a:pt x="46" y="26"/>
                  </a:lnTo>
                  <a:lnTo>
                    <a:pt x="39" y="25"/>
                  </a:lnTo>
                  <a:lnTo>
                    <a:pt x="32" y="25"/>
                  </a:lnTo>
                  <a:lnTo>
                    <a:pt x="26" y="26"/>
                  </a:lnTo>
                  <a:lnTo>
                    <a:pt x="19" y="27"/>
                  </a:lnTo>
                  <a:lnTo>
                    <a:pt x="12" y="30"/>
                  </a:lnTo>
                  <a:lnTo>
                    <a:pt x="8" y="29"/>
                  </a:lnTo>
                  <a:lnTo>
                    <a:pt x="4" y="28"/>
                  </a:lnTo>
                  <a:lnTo>
                    <a:pt x="1" y="27"/>
                  </a:lnTo>
                  <a:lnTo>
                    <a:pt x="0" y="22"/>
                  </a:lnTo>
                  <a:lnTo>
                    <a:pt x="2" y="15"/>
                  </a:lnTo>
                  <a:lnTo>
                    <a:pt x="7" y="11"/>
                  </a:lnTo>
                  <a:lnTo>
                    <a:pt x="12" y="6"/>
                  </a:lnTo>
                  <a:lnTo>
                    <a:pt x="19" y="4"/>
                  </a:lnTo>
                  <a:lnTo>
                    <a:pt x="25" y="3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42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74" name="Freeform 837"/>
            <p:cNvSpPr>
              <a:spLocks/>
            </p:cNvSpPr>
            <p:nvPr/>
          </p:nvSpPr>
          <p:spPr bwMode="auto">
            <a:xfrm flipH="1">
              <a:off x="8934" y="1818"/>
              <a:ext cx="5" cy="5"/>
            </a:xfrm>
            <a:custGeom>
              <a:avLst/>
              <a:gdLst>
                <a:gd name="T0" fmla="*/ 0 w 62"/>
                <a:gd name="T1" fmla="*/ 0 h 41"/>
                <a:gd name="T2" fmla="*/ 0 w 62"/>
                <a:gd name="T3" fmla="*/ 0 h 41"/>
                <a:gd name="T4" fmla="*/ 0 w 62"/>
                <a:gd name="T5" fmla="*/ 0 h 41"/>
                <a:gd name="T6" fmla="*/ 0 w 62"/>
                <a:gd name="T7" fmla="*/ 0 h 41"/>
                <a:gd name="T8" fmla="*/ 0 w 62"/>
                <a:gd name="T9" fmla="*/ 0 h 41"/>
                <a:gd name="T10" fmla="*/ 0 w 62"/>
                <a:gd name="T11" fmla="*/ 0 h 41"/>
                <a:gd name="T12" fmla="*/ 0 w 62"/>
                <a:gd name="T13" fmla="*/ 0 h 41"/>
                <a:gd name="T14" fmla="*/ 0 w 62"/>
                <a:gd name="T15" fmla="*/ 0 h 41"/>
                <a:gd name="T16" fmla="*/ 0 w 62"/>
                <a:gd name="T17" fmla="*/ 0 h 41"/>
                <a:gd name="T18" fmla="*/ 0 w 62"/>
                <a:gd name="T19" fmla="*/ 0 h 41"/>
                <a:gd name="T20" fmla="*/ 0 w 62"/>
                <a:gd name="T21" fmla="*/ 0 h 41"/>
                <a:gd name="T22" fmla="*/ 0 w 62"/>
                <a:gd name="T23" fmla="*/ 0 h 41"/>
                <a:gd name="T24" fmla="*/ 0 w 62"/>
                <a:gd name="T25" fmla="*/ 0 h 41"/>
                <a:gd name="T26" fmla="*/ 0 w 62"/>
                <a:gd name="T27" fmla="*/ 0 h 41"/>
                <a:gd name="T28" fmla="*/ 0 w 62"/>
                <a:gd name="T29" fmla="*/ 0 h 41"/>
                <a:gd name="T30" fmla="*/ 0 w 62"/>
                <a:gd name="T31" fmla="*/ 0 h 41"/>
                <a:gd name="T32" fmla="*/ 0 w 62"/>
                <a:gd name="T33" fmla="*/ 0 h 41"/>
                <a:gd name="T34" fmla="*/ 0 w 62"/>
                <a:gd name="T35" fmla="*/ 0 h 41"/>
                <a:gd name="T36" fmla="*/ 0 w 62"/>
                <a:gd name="T37" fmla="*/ 0 h 41"/>
                <a:gd name="T38" fmla="*/ 0 w 62"/>
                <a:gd name="T39" fmla="*/ 0 h 41"/>
                <a:gd name="T40" fmla="*/ 0 w 62"/>
                <a:gd name="T41" fmla="*/ 0 h 41"/>
                <a:gd name="T42" fmla="*/ 0 w 62"/>
                <a:gd name="T43" fmla="*/ 0 h 41"/>
                <a:gd name="T44" fmla="*/ 0 w 62"/>
                <a:gd name="T45" fmla="*/ 0 h 41"/>
                <a:gd name="T46" fmla="*/ 0 w 62"/>
                <a:gd name="T47" fmla="*/ 0 h 41"/>
                <a:gd name="T48" fmla="*/ 0 w 62"/>
                <a:gd name="T49" fmla="*/ 0 h 41"/>
                <a:gd name="T50" fmla="*/ 0 w 62"/>
                <a:gd name="T51" fmla="*/ 0 h 41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62"/>
                <a:gd name="T79" fmla="*/ 0 h 41"/>
                <a:gd name="T80" fmla="*/ 62 w 62"/>
                <a:gd name="T81" fmla="*/ 41 h 41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62" h="41">
                  <a:moveTo>
                    <a:pt x="54" y="7"/>
                  </a:moveTo>
                  <a:lnTo>
                    <a:pt x="62" y="22"/>
                  </a:lnTo>
                  <a:lnTo>
                    <a:pt x="54" y="22"/>
                  </a:lnTo>
                  <a:lnTo>
                    <a:pt x="46" y="23"/>
                  </a:lnTo>
                  <a:lnTo>
                    <a:pt x="39" y="25"/>
                  </a:lnTo>
                  <a:lnTo>
                    <a:pt x="32" y="27"/>
                  </a:lnTo>
                  <a:lnTo>
                    <a:pt x="25" y="30"/>
                  </a:lnTo>
                  <a:lnTo>
                    <a:pt x="18" y="33"/>
                  </a:lnTo>
                  <a:lnTo>
                    <a:pt x="11" y="36"/>
                  </a:lnTo>
                  <a:lnTo>
                    <a:pt x="5" y="41"/>
                  </a:lnTo>
                  <a:lnTo>
                    <a:pt x="4" y="35"/>
                  </a:lnTo>
                  <a:lnTo>
                    <a:pt x="2" y="29"/>
                  </a:lnTo>
                  <a:lnTo>
                    <a:pt x="0" y="25"/>
                  </a:lnTo>
                  <a:lnTo>
                    <a:pt x="1" y="19"/>
                  </a:lnTo>
                  <a:lnTo>
                    <a:pt x="3" y="12"/>
                  </a:lnTo>
                  <a:lnTo>
                    <a:pt x="8" y="7"/>
                  </a:lnTo>
                  <a:lnTo>
                    <a:pt x="13" y="4"/>
                  </a:lnTo>
                  <a:lnTo>
                    <a:pt x="19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33" y="0"/>
                  </a:lnTo>
                  <a:lnTo>
                    <a:pt x="39" y="0"/>
                  </a:lnTo>
                  <a:lnTo>
                    <a:pt x="42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75" name="Freeform 838"/>
            <p:cNvSpPr>
              <a:spLocks/>
            </p:cNvSpPr>
            <p:nvPr/>
          </p:nvSpPr>
          <p:spPr bwMode="auto">
            <a:xfrm flipH="1">
              <a:off x="8937" y="1839"/>
              <a:ext cx="9" cy="31"/>
            </a:xfrm>
            <a:custGeom>
              <a:avLst/>
              <a:gdLst>
                <a:gd name="T0" fmla="*/ 0 w 110"/>
                <a:gd name="T1" fmla="*/ 0 h 250"/>
                <a:gd name="T2" fmla="*/ 0 w 110"/>
                <a:gd name="T3" fmla="*/ 0 h 250"/>
                <a:gd name="T4" fmla="*/ 0 w 110"/>
                <a:gd name="T5" fmla="*/ 0 h 250"/>
                <a:gd name="T6" fmla="*/ 0 w 110"/>
                <a:gd name="T7" fmla="*/ 0 h 250"/>
                <a:gd name="T8" fmla="*/ 0 w 110"/>
                <a:gd name="T9" fmla="*/ 0 h 250"/>
                <a:gd name="T10" fmla="*/ 0 w 110"/>
                <a:gd name="T11" fmla="*/ 0 h 250"/>
                <a:gd name="T12" fmla="*/ 0 w 110"/>
                <a:gd name="T13" fmla="*/ 0 h 250"/>
                <a:gd name="T14" fmla="*/ 0 w 110"/>
                <a:gd name="T15" fmla="*/ 0 h 250"/>
                <a:gd name="T16" fmla="*/ 0 w 110"/>
                <a:gd name="T17" fmla="*/ 0 h 250"/>
                <a:gd name="T18" fmla="*/ 0 w 110"/>
                <a:gd name="T19" fmla="*/ 0 h 250"/>
                <a:gd name="T20" fmla="*/ 0 w 110"/>
                <a:gd name="T21" fmla="*/ 0 h 250"/>
                <a:gd name="T22" fmla="*/ 0 w 110"/>
                <a:gd name="T23" fmla="*/ 0 h 250"/>
                <a:gd name="T24" fmla="*/ 0 w 110"/>
                <a:gd name="T25" fmla="*/ 0 h 250"/>
                <a:gd name="T26" fmla="*/ 0 w 110"/>
                <a:gd name="T27" fmla="*/ 0 h 250"/>
                <a:gd name="T28" fmla="*/ 0 w 110"/>
                <a:gd name="T29" fmla="*/ 0 h 250"/>
                <a:gd name="T30" fmla="*/ 0 w 110"/>
                <a:gd name="T31" fmla="*/ 0 h 250"/>
                <a:gd name="T32" fmla="*/ 0 w 110"/>
                <a:gd name="T33" fmla="*/ 0 h 250"/>
                <a:gd name="T34" fmla="*/ 0 w 110"/>
                <a:gd name="T35" fmla="*/ 0 h 250"/>
                <a:gd name="T36" fmla="*/ 0 w 110"/>
                <a:gd name="T37" fmla="*/ 0 h 250"/>
                <a:gd name="T38" fmla="*/ 0 w 110"/>
                <a:gd name="T39" fmla="*/ 0 h 250"/>
                <a:gd name="T40" fmla="*/ 0 w 110"/>
                <a:gd name="T41" fmla="*/ 0 h 250"/>
                <a:gd name="T42" fmla="*/ 0 w 110"/>
                <a:gd name="T43" fmla="*/ 0 h 250"/>
                <a:gd name="T44" fmla="*/ 0 w 110"/>
                <a:gd name="T45" fmla="*/ 0 h 250"/>
                <a:gd name="T46" fmla="*/ 0 w 110"/>
                <a:gd name="T47" fmla="*/ 0 h 250"/>
                <a:gd name="T48" fmla="*/ 0 w 110"/>
                <a:gd name="T49" fmla="*/ 0 h 250"/>
                <a:gd name="T50" fmla="*/ 0 w 110"/>
                <a:gd name="T51" fmla="*/ 0 h 250"/>
                <a:gd name="T52" fmla="*/ 0 w 110"/>
                <a:gd name="T53" fmla="*/ 0 h 250"/>
                <a:gd name="T54" fmla="*/ 0 w 110"/>
                <a:gd name="T55" fmla="*/ 0 h 250"/>
                <a:gd name="T56" fmla="*/ 0 w 110"/>
                <a:gd name="T57" fmla="*/ 0 h 250"/>
                <a:gd name="T58" fmla="*/ 0 w 110"/>
                <a:gd name="T59" fmla="*/ 0 h 250"/>
                <a:gd name="T60" fmla="*/ 0 w 110"/>
                <a:gd name="T61" fmla="*/ 0 h 250"/>
                <a:gd name="T62" fmla="*/ 0 w 110"/>
                <a:gd name="T63" fmla="*/ 0 h 250"/>
                <a:gd name="T64" fmla="*/ 0 w 110"/>
                <a:gd name="T65" fmla="*/ 0 h 250"/>
                <a:gd name="T66" fmla="*/ 0 w 110"/>
                <a:gd name="T67" fmla="*/ 0 h 250"/>
                <a:gd name="T68" fmla="*/ 0 w 110"/>
                <a:gd name="T69" fmla="*/ 0 h 250"/>
                <a:gd name="T70" fmla="*/ 0 w 110"/>
                <a:gd name="T71" fmla="*/ 0 h 250"/>
                <a:gd name="T72" fmla="*/ 0 w 110"/>
                <a:gd name="T73" fmla="*/ 0 h 250"/>
                <a:gd name="T74" fmla="*/ 0 w 110"/>
                <a:gd name="T75" fmla="*/ 0 h 250"/>
                <a:gd name="T76" fmla="*/ 0 w 110"/>
                <a:gd name="T77" fmla="*/ 0 h 250"/>
                <a:gd name="T78" fmla="*/ 0 w 110"/>
                <a:gd name="T79" fmla="*/ 0 h 250"/>
                <a:gd name="T80" fmla="*/ 0 w 110"/>
                <a:gd name="T81" fmla="*/ 0 h 250"/>
                <a:gd name="T82" fmla="*/ 0 w 110"/>
                <a:gd name="T83" fmla="*/ 0 h 250"/>
                <a:gd name="T84" fmla="*/ 0 w 110"/>
                <a:gd name="T85" fmla="*/ 0 h 250"/>
                <a:gd name="T86" fmla="*/ 0 w 110"/>
                <a:gd name="T87" fmla="*/ 0 h 250"/>
                <a:gd name="T88" fmla="*/ 0 w 110"/>
                <a:gd name="T89" fmla="*/ 0 h 250"/>
                <a:gd name="T90" fmla="*/ 0 w 110"/>
                <a:gd name="T91" fmla="*/ 0 h 250"/>
                <a:gd name="T92" fmla="*/ 0 w 110"/>
                <a:gd name="T93" fmla="*/ 0 h 250"/>
                <a:gd name="T94" fmla="*/ 0 w 110"/>
                <a:gd name="T95" fmla="*/ 0 h 250"/>
                <a:gd name="T96" fmla="*/ 0 w 110"/>
                <a:gd name="T97" fmla="*/ 0 h 25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10"/>
                <a:gd name="T148" fmla="*/ 0 h 250"/>
                <a:gd name="T149" fmla="*/ 110 w 110"/>
                <a:gd name="T150" fmla="*/ 250 h 25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10" h="250">
                  <a:moveTo>
                    <a:pt x="104" y="7"/>
                  </a:moveTo>
                  <a:lnTo>
                    <a:pt x="103" y="15"/>
                  </a:lnTo>
                  <a:lnTo>
                    <a:pt x="98" y="17"/>
                  </a:lnTo>
                  <a:lnTo>
                    <a:pt x="90" y="19"/>
                  </a:lnTo>
                  <a:lnTo>
                    <a:pt x="84" y="21"/>
                  </a:lnTo>
                  <a:lnTo>
                    <a:pt x="72" y="32"/>
                  </a:lnTo>
                  <a:lnTo>
                    <a:pt x="60" y="46"/>
                  </a:lnTo>
                  <a:lnTo>
                    <a:pt x="52" y="60"/>
                  </a:lnTo>
                  <a:lnTo>
                    <a:pt x="45" y="75"/>
                  </a:lnTo>
                  <a:lnTo>
                    <a:pt x="41" y="92"/>
                  </a:lnTo>
                  <a:lnTo>
                    <a:pt x="38" y="108"/>
                  </a:lnTo>
                  <a:lnTo>
                    <a:pt x="37" y="125"/>
                  </a:lnTo>
                  <a:lnTo>
                    <a:pt x="39" y="144"/>
                  </a:lnTo>
                  <a:lnTo>
                    <a:pt x="45" y="158"/>
                  </a:lnTo>
                  <a:lnTo>
                    <a:pt x="51" y="171"/>
                  </a:lnTo>
                  <a:lnTo>
                    <a:pt x="57" y="185"/>
                  </a:lnTo>
                  <a:lnTo>
                    <a:pt x="65" y="199"/>
                  </a:lnTo>
                  <a:lnTo>
                    <a:pt x="73" y="211"/>
                  </a:lnTo>
                  <a:lnTo>
                    <a:pt x="83" y="222"/>
                  </a:lnTo>
                  <a:lnTo>
                    <a:pt x="95" y="231"/>
                  </a:lnTo>
                  <a:lnTo>
                    <a:pt x="110" y="237"/>
                  </a:lnTo>
                  <a:lnTo>
                    <a:pt x="110" y="241"/>
                  </a:lnTo>
                  <a:lnTo>
                    <a:pt x="109" y="244"/>
                  </a:lnTo>
                  <a:lnTo>
                    <a:pt x="106" y="248"/>
                  </a:lnTo>
                  <a:lnTo>
                    <a:pt x="104" y="250"/>
                  </a:lnTo>
                  <a:lnTo>
                    <a:pt x="91" y="250"/>
                  </a:lnTo>
                  <a:lnTo>
                    <a:pt x="80" y="249"/>
                  </a:lnTo>
                  <a:lnTo>
                    <a:pt x="68" y="245"/>
                  </a:lnTo>
                  <a:lnTo>
                    <a:pt x="58" y="241"/>
                  </a:lnTo>
                  <a:lnTo>
                    <a:pt x="49" y="234"/>
                  </a:lnTo>
                  <a:lnTo>
                    <a:pt x="39" y="227"/>
                  </a:lnTo>
                  <a:lnTo>
                    <a:pt x="31" y="218"/>
                  </a:lnTo>
                  <a:lnTo>
                    <a:pt x="26" y="207"/>
                  </a:lnTo>
                  <a:lnTo>
                    <a:pt x="12" y="186"/>
                  </a:lnTo>
                  <a:lnTo>
                    <a:pt x="5" y="163"/>
                  </a:lnTo>
                  <a:lnTo>
                    <a:pt x="3" y="139"/>
                  </a:lnTo>
                  <a:lnTo>
                    <a:pt x="0" y="114"/>
                  </a:lnTo>
                  <a:lnTo>
                    <a:pt x="5" y="98"/>
                  </a:lnTo>
                  <a:lnTo>
                    <a:pt x="9" y="80"/>
                  </a:lnTo>
                  <a:lnTo>
                    <a:pt x="16" y="63"/>
                  </a:lnTo>
                  <a:lnTo>
                    <a:pt x="24" y="48"/>
                  </a:lnTo>
                  <a:lnTo>
                    <a:pt x="34" y="33"/>
                  </a:lnTo>
                  <a:lnTo>
                    <a:pt x="46" y="19"/>
                  </a:lnTo>
                  <a:lnTo>
                    <a:pt x="60" y="9"/>
                  </a:lnTo>
                  <a:lnTo>
                    <a:pt x="76" y="0"/>
                  </a:lnTo>
                  <a:lnTo>
                    <a:pt x="83" y="1"/>
                  </a:lnTo>
                  <a:lnTo>
                    <a:pt x="90" y="2"/>
                  </a:lnTo>
                  <a:lnTo>
                    <a:pt x="97" y="4"/>
                  </a:lnTo>
                  <a:lnTo>
                    <a:pt x="10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76" name="Freeform 839"/>
            <p:cNvSpPr>
              <a:spLocks/>
            </p:cNvSpPr>
            <p:nvPr/>
          </p:nvSpPr>
          <p:spPr bwMode="auto">
            <a:xfrm flipH="1">
              <a:off x="8920" y="1840"/>
              <a:ext cx="7" cy="6"/>
            </a:xfrm>
            <a:custGeom>
              <a:avLst/>
              <a:gdLst>
                <a:gd name="T0" fmla="*/ 0 w 82"/>
                <a:gd name="T1" fmla="*/ 0 h 39"/>
                <a:gd name="T2" fmla="*/ 0 w 82"/>
                <a:gd name="T3" fmla="*/ 0 h 39"/>
                <a:gd name="T4" fmla="*/ 0 w 82"/>
                <a:gd name="T5" fmla="*/ 0 h 39"/>
                <a:gd name="T6" fmla="*/ 0 w 82"/>
                <a:gd name="T7" fmla="*/ 0 h 39"/>
                <a:gd name="T8" fmla="*/ 0 w 82"/>
                <a:gd name="T9" fmla="*/ 0 h 39"/>
                <a:gd name="T10" fmla="*/ 0 w 82"/>
                <a:gd name="T11" fmla="*/ 0 h 39"/>
                <a:gd name="T12" fmla="*/ 0 w 82"/>
                <a:gd name="T13" fmla="*/ 0 h 39"/>
                <a:gd name="T14" fmla="*/ 0 w 82"/>
                <a:gd name="T15" fmla="*/ 0 h 39"/>
                <a:gd name="T16" fmla="*/ 0 w 82"/>
                <a:gd name="T17" fmla="*/ 0 h 39"/>
                <a:gd name="T18" fmla="*/ 0 w 82"/>
                <a:gd name="T19" fmla="*/ 0 h 39"/>
                <a:gd name="T20" fmla="*/ 0 w 82"/>
                <a:gd name="T21" fmla="*/ 0 h 39"/>
                <a:gd name="T22" fmla="*/ 0 w 82"/>
                <a:gd name="T23" fmla="*/ 0 h 39"/>
                <a:gd name="T24" fmla="*/ 0 w 82"/>
                <a:gd name="T25" fmla="*/ 0 h 39"/>
                <a:gd name="T26" fmla="*/ 0 w 82"/>
                <a:gd name="T27" fmla="*/ 0 h 39"/>
                <a:gd name="T28" fmla="*/ 0 w 82"/>
                <a:gd name="T29" fmla="*/ 0 h 39"/>
                <a:gd name="T30" fmla="*/ 0 w 82"/>
                <a:gd name="T31" fmla="*/ 0 h 39"/>
                <a:gd name="T32" fmla="*/ 0 w 82"/>
                <a:gd name="T33" fmla="*/ 0 h 39"/>
                <a:gd name="T34" fmla="*/ 0 w 82"/>
                <a:gd name="T35" fmla="*/ 0 h 39"/>
                <a:gd name="T36" fmla="*/ 0 w 82"/>
                <a:gd name="T37" fmla="*/ 0 h 39"/>
                <a:gd name="T38" fmla="*/ 0 w 82"/>
                <a:gd name="T39" fmla="*/ 0 h 39"/>
                <a:gd name="T40" fmla="*/ 0 w 82"/>
                <a:gd name="T41" fmla="*/ 0 h 39"/>
                <a:gd name="T42" fmla="*/ 0 w 82"/>
                <a:gd name="T43" fmla="*/ 0 h 39"/>
                <a:gd name="T44" fmla="*/ 0 w 82"/>
                <a:gd name="T45" fmla="*/ 0 h 39"/>
                <a:gd name="T46" fmla="*/ 0 w 82"/>
                <a:gd name="T47" fmla="*/ 0 h 39"/>
                <a:gd name="T48" fmla="*/ 0 w 82"/>
                <a:gd name="T49" fmla="*/ 0 h 39"/>
                <a:gd name="T50" fmla="*/ 0 w 82"/>
                <a:gd name="T51" fmla="*/ 0 h 39"/>
                <a:gd name="T52" fmla="*/ 0 w 82"/>
                <a:gd name="T53" fmla="*/ 0 h 39"/>
                <a:gd name="T54" fmla="*/ 0 w 82"/>
                <a:gd name="T55" fmla="*/ 0 h 39"/>
                <a:gd name="T56" fmla="*/ 0 w 82"/>
                <a:gd name="T57" fmla="*/ 0 h 39"/>
                <a:gd name="T58" fmla="*/ 0 w 82"/>
                <a:gd name="T59" fmla="*/ 0 h 39"/>
                <a:gd name="T60" fmla="*/ 0 w 82"/>
                <a:gd name="T61" fmla="*/ 0 h 39"/>
                <a:gd name="T62" fmla="*/ 0 w 82"/>
                <a:gd name="T63" fmla="*/ 0 h 39"/>
                <a:gd name="T64" fmla="*/ 0 w 82"/>
                <a:gd name="T65" fmla="*/ 0 h 3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82"/>
                <a:gd name="T100" fmla="*/ 0 h 39"/>
                <a:gd name="T101" fmla="*/ 82 w 82"/>
                <a:gd name="T102" fmla="*/ 39 h 3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82" h="39">
                  <a:moveTo>
                    <a:pt x="82" y="20"/>
                  </a:moveTo>
                  <a:lnTo>
                    <a:pt x="77" y="28"/>
                  </a:lnTo>
                  <a:lnTo>
                    <a:pt x="68" y="29"/>
                  </a:lnTo>
                  <a:lnTo>
                    <a:pt x="57" y="28"/>
                  </a:lnTo>
                  <a:lnTo>
                    <a:pt x="48" y="29"/>
                  </a:lnTo>
                  <a:lnTo>
                    <a:pt x="42" y="29"/>
                  </a:lnTo>
                  <a:lnTo>
                    <a:pt x="37" y="30"/>
                  </a:lnTo>
                  <a:lnTo>
                    <a:pt x="31" y="33"/>
                  </a:lnTo>
                  <a:lnTo>
                    <a:pt x="26" y="35"/>
                  </a:lnTo>
                  <a:lnTo>
                    <a:pt x="21" y="37"/>
                  </a:lnTo>
                  <a:lnTo>
                    <a:pt x="15" y="39"/>
                  </a:lnTo>
                  <a:lnTo>
                    <a:pt x="10" y="39"/>
                  </a:lnTo>
                  <a:lnTo>
                    <a:pt x="4" y="37"/>
                  </a:lnTo>
                  <a:lnTo>
                    <a:pt x="2" y="32"/>
                  </a:lnTo>
                  <a:lnTo>
                    <a:pt x="0" y="25"/>
                  </a:lnTo>
                  <a:lnTo>
                    <a:pt x="0" y="19"/>
                  </a:lnTo>
                  <a:lnTo>
                    <a:pt x="0" y="12"/>
                  </a:lnTo>
                  <a:lnTo>
                    <a:pt x="4" y="9"/>
                  </a:lnTo>
                  <a:lnTo>
                    <a:pt x="9" y="6"/>
                  </a:lnTo>
                  <a:lnTo>
                    <a:pt x="15" y="4"/>
                  </a:lnTo>
                  <a:lnTo>
                    <a:pt x="21" y="3"/>
                  </a:lnTo>
                  <a:lnTo>
                    <a:pt x="27" y="2"/>
                  </a:lnTo>
                  <a:lnTo>
                    <a:pt x="33" y="2"/>
                  </a:lnTo>
                  <a:lnTo>
                    <a:pt x="39" y="0"/>
                  </a:lnTo>
                  <a:lnTo>
                    <a:pt x="45" y="0"/>
                  </a:lnTo>
                  <a:lnTo>
                    <a:pt x="51" y="2"/>
                  </a:lnTo>
                  <a:lnTo>
                    <a:pt x="55" y="4"/>
                  </a:lnTo>
                  <a:lnTo>
                    <a:pt x="60" y="6"/>
                  </a:lnTo>
                  <a:lnTo>
                    <a:pt x="64" y="9"/>
                  </a:lnTo>
                  <a:lnTo>
                    <a:pt x="69" y="12"/>
                  </a:lnTo>
                  <a:lnTo>
                    <a:pt x="74" y="15"/>
                  </a:lnTo>
                  <a:lnTo>
                    <a:pt x="77" y="18"/>
                  </a:lnTo>
                  <a:lnTo>
                    <a:pt x="82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77" name="Freeform 840"/>
            <p:cNvSpPr>
              <a:spLocks/>
            </p:cNvSpPr>
            <p:nvPr/>
          </p:nvSpPr>
          <p:spPr bwMode="auto">
            <a:xfrm flipH="1">
              <a:off x="8893" y="1845"/>
              <a:ext cx="17" cy="31"/>
            </a:xfrm>
            <a:custGeom>
              <a:avLst/>
              <a:gdLst>
                <a:gd name="T0" fmla="*/ 0 w 197"/>
                <a:gd name="T1" fmla="*/ 0 h 249"/>
                <a:gd name="T2" fmla="*/ 0 w 197"/>
                <a:gd name="T3" fmla="*/ 0 h 249"/>
                <a:gd name="T4" fmla="*/ 0 w 197"/>
                <a:gd name="T5" fmla="*/ 0 h 249"/>
                <a:gd name="T6" fmla="*/ 0 w 197"/>
                <a:gd name="T7" fmla="*/ 0 h 249"/>
                <a:gd name="T8" fmla="*/ 0 w 197"/>
                <a:gd name="T9" fmla="*/ 0 h 249"/>
                <a:gd name="T10" fmla="*/ 0 w 197"/>
                <a:gd name="T11" fmla="*/ 0 h 249"/>
                <a:gd name="T12" fmla="*/ 0 w 197"/>
                <a:gd name="T13" fmla="*/ 0 h 249"/>
                <a:gd name="T14" fmla="*/ 0 w 197"/>
                <a:gd name="T15" fmla="*/ 0 h 249"/>
                <a:gd name="T16" fmla="*/ 0 w 197"/>
                <a:gd name="T17" fmla="*/ 0 h 249"/>
                <a:gd name="T18" fmla="*/ 0 w 197"/>
                <a:gd name="T19" fmla="*/ 0 h 249"/>
                <a:gd name="T20" fmla="*/ 0 w 197"/>
                <a:gd name="T21" fmla="*/ 0 h 249"/>
                <a:gd name="T22" fmla="*/ 0 w 197"/>
                <a:gd name="T23" fmla="*/ 0 h 249"/>
                <a:gd name="T24" fmla="*/ 0 w 197"/>
                <a:gd name="T25" fmla="*/ 0 h 249"/>
                <a:gd name="T26" fmla="*/ 0 w 197"/>
                <a:gd name="T27" fmla="*/ 0 h 249"/>
                <a:gd name="T28" fmla="*/ 0 w 197"/>
                <a:gd name="T29" fmla="*/ 0 h 249"/>
                <a:gd name="T30" fmla="*/ 0 w 197"/>
                <a:gd name="T31" fmla="*/ 0 h 249"/>
                <a:gd name="T32" fmla="*/ 0 w 197"/>
                <a:gd name="T33" fmla="*/ 0 h 249"/>
                <a:gd name="T34" fmla="*/ 0 w 197"/>
                <a:gd name="T35" fmla="*/ 0 h 249"/>
                <a:gd name="T36" fmla="*/ 0 w 197"/>
                <a:gd name="T37" fmla="*/ 0 h 249"/>
                <a:gd name="T38" fmla="*/ 0 w 197"/>
                <a:gd name="T39" fmla="*/ 0 h 249"/>
                <a:gd name="T40" fmla="*/ 0 w 197"/>
                <a:gd name="T41" fmla="*/ 0 h 249"/>
                <a:gd name="T42" fmla="*/ 0 w 197"/>
                <a:gd name="T43" fmla="*/ 0 h 249"/>
                <a:gd name="T44" fmla="*/ 0 w 197"/>
                <a:gd name="T45" fmla="*/ 0 h 249"/>
                <a:gd name="T46" fmla="*/ 0 w 197"/>
                <a:gd name="T47" fmla="*/ 0 h 249"/>
                <a:gd name="T48" fmla="*/ 0 w 197"/>
                <a:gd name="T49" fmla="*/ 0 h 249"/>
                <a:gd name="T50" fmla="*/ 0 w 197"/>
                <a:gd name="T51" fmla="*/ 0 h 249"/>
                <a:gd name="T52" fmla="*/ 0 w 197"/>
                <a:gd name="T53" fmla="*/ 0 h 249"/>
                <a:gd name="T54" fmla="*/ 0 w 197"/>
                <a:gd name="T55" fmla="*/ 0 h 249"/>
                <a:gd name="T56" fmla="*/ 0 w 197"/>
                <a:gd name="T57" fmla="*/ 0 h 249"/>
                <a:gd name="T58" fmla="*/ 0 w 197"/>
                <a:gd name="T59" fmla="*/ 0 h 249"/>
                <a:gd name="T60" fmla="*/ 0 w 197"/>
                <a:gd name="T61" fmla="*/ 0 h 249"/>
                <a:gd name="T62" fmla="*/ 0 w 197"/>
                <a:gd name="T63" fmla="*/ 0 h 249"/>
                <a:gd name="T64" fmla="*/ 0 w 197"/>
                <a:gd name="T65" fmla="*/ 0 h 249"/>
                <a:gd name="T66" fmla="*/ 0 w 197"/>
                <a:gd name="T67" fmla="*/ 0 h 249"/>
                <a:gd name="T68" fmla="*/ 0 w 197"/>
                <a:gd name="T69" fmla="*/ 0 h 249"/>
                <a:gd name="T70" fmla="*/ 0 w 197"/>
                <a:gd name="T71" fmla="*/ 0 h 249"/>
                <a:gd name="T72" fmla="*/ 0 w 197"/>
                <a:gd name="T73" fmla="*/ 0 h 249"/>
                <a:gd name="T74" fmla="*/ 0 w 197"/>
                <a:gd name="T75" fmla="*/ 0 h 249"/>
                <a:gd name="T76" fmla="*/ 0 w 197"/>
                <a:gd name="T77" fmla="*/ 0 h 249"/>
                <a:gd name="T78" fmla="*/ 0 w 197"/>
                <a:gd name="T79" fmla="*/ 0 h 249"/>
                <a:gd name="T80" fmla="*/ 0 w 197"/>
                <a:gd name="T81" fmla="*/ 0 h 249"/>
                <a:gd name="T82" fmla="*/ 0 w 197"/>
                <a:gd name="T83" fmla="*/ 0 h 249"/>
                <a:gd name="T84" fmla="*/ 0 w 197"/>
                <a:gd name="T85" fmla="*/ 0 h 24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97"/>
                <a:gd name="T130" fmla="*/ 0 h 249"/>
                <a:gd name="T131" fmla="*/ 197 w 197"/>
                <a:gd name="T132" fmla="*/ 249 h 24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97" h="249">
                  <a:moveTo>
                    <a:pt x="153" y="31"/>
                  </a:moveTo>
                  <a:lnTo>
                    <a:pt x="158" y="29"/>
                  </a:lnTo>
                  <a:lnTo>
                    <a:pt x="163" y="27"/>
                  </a:lnTo>
                  <a:lnTo>
                    <a:pt x="169" y="23"/>
                  </a:lnTo>
                  <a:lnTo>
                    <a:pt x="173" y="19"/>
                  </a:lnTo>
                  <a:lnTo>
                    <a:pt x="178" y="14"/>
                  </a:lnTo>
                  <a:lnTo>
                    <a:pt x="183" y="10"/>
                  </a:lnTo>
                  <a:lnTo>
                    <a:pt x="187" y="5"/>
                  </a:lnTo>
                  <a:lnTo>
                    <a:pt x="191" y="0"/>
                  </a:lnTo>
                  <a:lnTo>
                    <a:pt x="196" y="5"/>
                  </a:lnTo>
                  <a:lnTo>
                    <a:pt x="197" y="11"/>
                  </a:lnTo>
                  <a:lnTo>
                    <a:pt x="196" y="18"/>
                  </a:lnTo>
                  <a:lnTo>
                    <a:pt x="195" y="25"/>
                  </a:lnTo>
                  <a:lnTo>
                    <a:pt x="191" y="33"/>
                  </a:lnTo>
                  <a:lnTo>
                    <a:pt x="186" y="41"/>
                  </a:lnTo>
                  <a:lnTo>
                    <a:pt x="181" y="50"/>
                  </a:lnTo>
                  <a:lnTo>
                    <a:pt x="176" y="58"/>
                  </a:lnTo>
                  <a:lnTo>
                    <a:pt x="169" y="66"/>
                  </a:lnTo>
                  <a:lnTo>
                    <a:pt x="162" y="73"/>
                  </a:lnTo>
                  <a:lnTo>
                    <a:pt x="154" y="78"/>
                  </a:lnTo>
                  <a:lnTo>
                    <a:pt x="143" y="81"/>
                  </a:lnTo>
                  <a:lnTo>
                    <a:pt x="138" y="74"/>
                  </a:lnTo>
                  <a:lnTo>
                    <a:pt x="132" y="66"/>
                  </a:lnTo>
                  <a:lnTo>
                    <a:pt x="125" y="59"/>
                  </a:lnTo>
                  <a:lnTo>
                    <a:pt x="118" y="53"/>
                  </a:lnTo>
                  <a:lnTo>
                    <a:pt x="110" y="48"/>
                  </a:lnTo>
                  <a:lnTo>
                    <a:pt x="102" y="44"/>
                  </a:lnTo>
                  <a:lnTo>
                    <a:pt x="93" y="42"/>
                  </a:lnTo>
                  <a:lnTo>
                    <a:pt x="83" y="42"/>
                  </a:lnTo>
                  <a:lnTo>
                    <a:pt x="76" y="42"/>
                  </a:lnTo>
                  <a:lnTo>
                    <a:pt x="70" y="42"/>
                  </a:lnTo>
                  <a:lnTo>
                    <a:pt x="63" y="42"/>
                  </a:lnTo>
                  <a:lnTo>
                    <a:pt x="56" y="43"/>
                  </a:lnTo>
                  <a:lnTo>
                    <a:pt x="49" y="44"/>
                  </a:lnTo>
                  <a:lnTo>
                    <a:pt x="43" y="46"/>
                  </a:lnTo>
                  <a:lnTo>
                    <a:pt x="37" y="50"/>
                  </a:lnTo>
                  <a:lnTo>
                    <a:pt x="33" y="53"/>
                  </a:lnTo>
                  <a:lnTo>
                    <a:pt x="40" y="55"/>
                  </a:lnTo>
                  <a:lnTo>
                    <a:pt x="45" y="57"/>
                  </a:lnTo>
                  <a:lnTo>
                    <a:pt x="51" y="60"/>
                  </a:lnTo>
                  <a:lnTo>
                    <a:pt x="57" y="63"/>
                  </a:lnTo>
                  <a:lnTo>
                    <a:pt x="62" y="67"/>
                  </a:lnTo>
                  <a:lnTo>
                    <a:pt x="67" y="72"/>
                  </a:lnTo>
                  <a:lnTo>
                    <a:pt x="71" y="76"/>
                  </a:lnTo>
                  <a:lnTo>
                    <a:pt x="75" y="82"/>
                  </a:lnTo>
                  <a:lnTo>
                    <a:pt x="86" y="114"/>
                  </a:lnTo>
                  <a:lnTo>
                    <a:pt x="86" y="149"/>
                  </a:lnTo>
                  <a:lnTo>
                    <a:pt x="79" y="184"/>
                  </a:lnTo>
                  <a:lnTo>
                    <a:pt x="67" y="216"/>
                  </a:lnTo>
                  <a:lnTo>
                    <a:pt x="64" y="225"/>
                  </a:lnTo>
                  <a:lnTo>
                    <a:pt x="62" y="235"/>
                  </a:lnTo>
                  <a:lnTo>
                    <a:pt x="58" y="245"/>
                  </a:lnTo>
                  <a:lnTo>
                    <a:pt x="49" y="249"/>
                  </a:lnTo>
                  <a:lnTo>
                    <a:pt x="43" y="243"/>
                  </a:lnTo>
                  <a:lnTo>
                    <a:pt x="45" y="223"/>
                  </a:lnTo>
                  <a:lnTo>
                    <a:pt x="48" y="201"/>
                  </a:lnTo>
                  <a:lnTo>
                    <a:pt x="51" y="178"/>
                  </a:lnTo>
                  <a:lnTo>
                    <a:pt x="52" y="155"/>
                  </a:lnTo>
                  <a:lnTo>
                    <a:pt x="51" y="133"/>
                  </a:lnTo>
                  <a:lnTo>
                    <a:pt x="45" y="113"/>
                  </a:lnTo>
                  <a:lnTo>
                    <a:pt x="33" y="95"/>
                  </a:lnTo>
                  <a:lnTo>
                    <a:pt x="14" y="81"/>
                  </a:lnTo>
                  <a:lnTo>
                    <a:pt x="10" y="80"/>
                  </a:lnTo>
                  <a:lnTo>
                    <a:pt x="6" y="79"/>
                  </a:lnTo>
                  <a:lnTo>
                    <a:pt x="3" y="76"/>
                  </a:lnTo>
                  <a:lnTo>
                    <a:pt x="0" y="73"/>
                  </a:lnTo>
                  <a:lnTo>
                    <a:pt x="4" y="58"/>
                  </a:lnTo>
                  <a:lnTo>
                    <a:pt x="11" y="45"/>
                  </a:lnTo>
                  <a:lnTo>
                    <a:pt x="20" y="33"/>
                  </a:lnTo>
                  <a:lnTo>
                    <a:pt x="30" y="21"/>
                  </a:lnTo>
                  <a:lnTo>
                    <a:pt x="38" y="15"/>
                  </a:lnTo>
                  <a:lnTo>
                    <a:pt x="49" y="10"/>
                  </a:lnTo>
                  <a:lnTo>
                    <a:pt x="58" y="6"/>
                  </a:lnTo>
                  <a:lnTo>
                    <a:pt x="68" y="3"/>
                  </a:lnTo>
                  <a:lnTo>
                    <a:pt x="79" y="0"/>
                  </a:lnTo>
                  <a:lnTo>
                    <a:pt x="90" y="0"/>
                  </a:lnTo>
                  <a:lnTo>
                    <a:pt x="101" y="0"/>
                  </a:lnTo>
                  <a:lnTo>
                    <a:pt x="111" y="3"/>
                  </a:lnTo>
                  <a:lnTo>
                    <a:pt x="117" y="5"/>
                  </a:lnTo>
                  <a:lnTo>
                    <a:pt x="123" y="8"/>
                  </a:lnTo>
                  <a:lnTo>
                    <a:pt x="128" y="11"/>
                  </a:lnTo>
                  <a:lnTo>
                    <a:pt x="134" y="14"/>
                  </a:lnTo>
                  <a:lnTo>
                    <a:pt x="140" y="18"/>
                  </a:lnTo>
                  <a:lnTo>
                    <a:pt x="144" y="21"/>
                  </a:lnTo>
                  <a:lnTo>
                    <a:pt x="149" y="26"/>
                  </a:lnTo>
                  <a:lnTo>
                    <a:pt x="153" y="3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78" name="Freeform 841"/>
            <p:cNvSpPr>
              <a:spLocks/>
            </p:cNvSpPr>
            <p:nvPr/>
          </p:nvSpPr>
          <p:spPr bwMode="auto">
            <a:xfrm flipH="1">
              <a:off x="8893" y="1852"/>
              <a:ext cx="6" cy="24"/>
            </a:xfrm>
            <a:custGeom>
              <a:avLst/>
              <a:gdLst>
                <a:gd name="T0" fmla="*/ 0 w 69"/>
                <a:gd name="T1" fmla="*/ 0 h 189"/>
                <a:gd name="T2" fmla="*/ 0 w 69"/>
                <a:gd name="T3" fmla="*/ 0 h 189"/>
                <a:gd name="T4" fmla="*/ 0 w 69"/>
                <a:gd name="T5" fmla="*/ 0 h 189"/>
                <a:gd name="T6" fmla="*/ 0 w 69"/>
                <a:gd name="T7" fmla="*/ 0 h 189"/>
                <a:gd name="T8" fmla="*/ 0 w 69"/>
                <a:gd name="T9" fmla="*/ 0 h 189"/>
                <a:gd name="T10" fmla="*/ 0 w 69"/>
                <a:gd name="T11" fmla="*/ 0 h 189"/>
                <a:gd name="T12" fmla="*/ 0 w 69"/>
                <a:gd name="T13" fmla="*/ 0 h 189"/>
                <a:gd name="T14" fmla="*/ 0 w 69"/>
                <a:gd name="T15" fmla="*/ 0 h 189"/>
                <a:gd name="T16" fmla="*/ 0 w 69"/>
                <a:gd name="T17" fmla="*/ 0 h 189"/>
                <a:gd name="T18" fmla="*/ 0 w 69"/>
                <a:gd name="T19" fmla="*/ 0 h 189"/>
                <a:gd name="T20" fmla="*/ 0 w 69"/>
                <a:gd name="T21" fmla="*/ 0 h 189"/>
                <a:gd name="T22" fmla="*/ 0 w 69"/>
                <a:gd name="T23" fmla="*/ 0 h 189"/>
                <a:gd name="T24" fmla="*/ 0 w 69"/>
                <a:gd name="T25" fmla="*/ 0 h 189"/>
                <a:gd name="T26" fmla="*/ 0 w 69"/>
                <a:gd name="T27" fmla="*/ 0 h 189"/>
                <a:gd name="T28" fmla="*/ 0 w 69"/>
                <a:gd name="T29" fmla="*/ 0 h 189"/>
                <a:gd name="T30" fmla="*/ 0 w 69"/>
                <a:gd name="T31" fmla="*/ 0 h 189"/>
                <a:gd name="T32" fmla="*/ 0 w 69"/>
                <a:gd name="T33" fmla="*/ 0 h 189"/>
                <a:gd name="T34" fmla="*/ 0 w 69"/>
                <a:gd name="T35" fmla="*/ 0 h 189"/>
                <a:gd name="T36" fmla="*/ 0 w 69"/>
                <a:gd name="T37" fmla="*/ 0 h 189"/>
                <a:gd name="T38" fmla="*/ 0 w 69"/>
                <a:gd name="T39" fmla="*/ 0 h 189"/>
                <a:gd name="T40" fmla="*/ 0 w 69"/>
                <a:gd name="T41" fmla="*/ 0 h 189"/>
                <a:gd name="T42" fmla="*/ 0 w 69"/>
                <a:gd name="T43" fmla="*/ 0 h 189"/>
                <a:gd name="T44" fmla="*/ 0 w 69"/>
                <a:gd name="T45" fmla="*/ 0 h 189"/>
                <a:gd name="T46" fmla="*/ 0 w 69"/>
                <a:gd name="T47" fmla="*/ 0 h 189"/>
                <a:gd name="T48" fmla="*/ 0 w 69"/>
                <a:gd name="T49" fmla="*/ 0 h 189"/>
                <a:gd name="T50" fmla="*/ 0 w 69"/>
                <a:gd name="T51" fmla="*/ 0 h 189"/>
                <a:gd name="T52" fmla="*/ 0 w 69"/>
                <a:gd name="T53" fmla="*/ 0 h 189"/>
                <a:gd name="T54" fmla="*/ 0 w 69"/>
                <a:gd name="T55" fmla="*/ 0 h 189"/>
                <a:gd name="T56" fmla="*/ 0 w 69"/>
                <a:gd name="T57" fmla="*/ 0 h 189"/>
                <a:gd name="T58" fmla="*/ 0 w 69"/>
                <a:gd name="T59" fmla="*/ 0 h 189"/>
                <a:gd name="T60" fmla="*/ 0 w 69"/>
                <a:gd name="T61" fmla="*/ 0 h 189"/>
                <a:gd name="T62" fmla="*/ 0 w 69"/>
                <a:gd name="T63" fmla="*/ 0 h 189"/>
                <a:gd name="T64" fmla="*/ 0 w 69"/>
                <a:gd name="T65" fmla="*/ 0 h 18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189"/>
                <a:gd name="T101" fmla="*/ 69 w 69"/>
                <a:gd name="T102" fmla="*/ 189 h 18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189">
                  <a:moveTo>
                    <a:pt x="69" y="29"/>
                  </a:moveTo>
                  <a:lnTo>
                    <a:pt x="68" y="49"/>
                  </a:lnTo>
                  <a:lnTo>
                    <a:pt x="67" y="69"/>
                  </a:lnTo>
                  <a:lnTo>
                    <a:pt x="65" y="89"/>
                  </a:lnTo>
                  <a:lnTo>
                    <a:pt x="61" y="107"/>
                  </a:lnTo>
                  <a:lnTo>
                    <a:pt x="57" y="127"/>
                  </a:lnTo>
                  <a:lnTo>
                    <a:pt x="51" y="145"/>
                  </a:lnTo>
                  <a:lnTo>
                    <a:pt x="44" y="163"/>
                  </a:lnTo>
                  <a:lnTo>
                    <a:pt x="35" y="179"/>
                  </a:lnTo>
                  <a:lnTo>
                    <a:pt x="28" y="185"/>
                  </a:lnTo>
                  <a:lnTo>
                    <a:pt x="21" y="188"/>
                  </a:lnTo>
                  <a:lnTo>
                    <a:pt x="12" y="189"/>
                  </a:lnTo>
                  <a:lnTo>
                    <a:pt x="4" y="188"/>
                  </a:lnTo>
                  <a:lnTo>
                    <a:pt x="1" y="185"/>
                  </a:lnTo>
                  <a:lnTo>
                    <a:pt x="0" y="181"/>
                  </a:lnTo>
                  <a:lnTo>
                    <a:pt x="1" y="178"/>
                  </a:lnTo>
                  <a:lnTo>
                    <a:pt x="4" y="174"/>
                  </a:lnTo>
                  <a:lnTo>
                    <a:pt x="14" y="155"/>
                  </a:lnTo>
                  <a:lnTo>
                    <a:pt x="22" y="134"/>
                  </a:lnTo>
                  <a:lnTo>
                    <a:pt x="30" y="114"/>
                  </a:lnTo>
                  <a:lnTo>
                    <a:pt x="37" y="92"/>
                  </a:lnTo>
                  <a:lnTo>
                    <a:pt x="43" y="72"/>
                  </a:lnTo>
                  <a:lnTo>
                    <a:pt x="47" y="50"/>
                  </a:lnTo>
                  <a:lnTo>
                    <a:pt x="51" y="27"/>
                  </a:lnTo>
                  <a:lnTo>
                    <a:pt x="52" y="4"/>
                  </a:lnTo>
                  <a:lnTo>
                    <a:pt x="54" y="3"/>
                  </a:lnTo>
                  <a:lnTo>
                    <a:pt x="57" y="0"/>
                  </a:lnTo>
                  <a:lnTo>
                    <a:pt x="59" y="0"/>
                  </a:lnTo>
                  <a:lnTo>
                    <a:pt x="62" y="1"/>
                  </a:lnTo>
                  <a:lnTo>
                    <a:pt x="66" y="7"/>
                  </a:lnTo>
                  <a:lnTo>
                    <a:pt x="68" y="14"/>
                  </a:lnTo>
                  <a:lnTo>
                    <a:pt x="69" y="22"/>
                  </a:lnTo>
                  <a:lnTo>
                    <a:pt x="69" y="2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79" name="Freeform 842"/>
            <p:cNvSpPr>
              <a:spLocks/>
            </p:cNvSpPr>
            <p:nvPr/>
          </p:nvSpPr>
          <p:spPr bwMode="auto">
            <a:xfrm flipH="1">
              <a:off x="8882" y="1860"/>
              <a:ext cx="10" cy="74"/>
            </a:xfrm>
            <a:custGeom>
              <a:avLst/>
              <a:gdLst>
                <a:gd name="T0" fmla="*/ 0 w 129"/>
                <a:gd name="T1" fmla="*/ 0 h 606"/>
                <a:gd name="T2" fmla="*/ 0 w 129"/>
                <a:gd name="T3" fmla="*/ 0 h 606"/>
                <a:gd name="T4" fmla="*/ 0 w 129"/>
                <a:gd name="T5" fmla="*/ 0 h 606"/>
                <a:gd name="T6" fmla="*/ 0 w 129"/>
                <a:gd name="T7" fmla="*/ 0 h 606"/>
                <a:gd name="T8" fmla="*/ 0 w 129"/>
                <a:gd name="T9" fmla="*/ 0 h 606"/>
                <a:gd name="T10" fmla="*/ 0 w 129"/>
                <a:gd name="T11" fmla="*/ 0 h 606"/>
                <a:gd name="T12" fmla="*/ 0 w 129"/>
                <a:gd name="T13" fmla="*/ 0 h 606"/>
                <a:gd name="T14" fmla="*/ 0 w 129"/>
                <a:gd name="T15" fmla="*/ 0 h 606"/>
                <a:gd name="T16" fmla="*/ 0 w 129"/>
                <a:gd name="T17" fmla="*/ 0 h 606"/>
                <a:gd name="T18" fmla="*/ 0 w 129"/>
                <a:gd name="T19" fmla="*/ 0 h 606"/>
                <a:gd name="T20" fmla="*/ 0 w 129"/>
                <a:gd name="T21" fmla="*/ 0 h 606"/>
                <a:gd name="T22" fmla="*/ 0 w 129"/>
                <a:gd name="T23" fmla="*/ 0 h 606"/>
                <a:gd name="T24" fmla="*/ 0 w 129"/>
                <a:gd name="T25" fmla="*/ 0 h 606"/>
                <a:gd name="T26" fmla="*/ 0 w 129"/>
                <a:gd name="T27" fmla="*/ 0 h 606"/>
                <a:gd name="T28" fmla="*/ 0 w 129"/>
                <a:gd name="T29" fmla="*/ 0 h 606"/>
                <a:gd name="T30" fmla="*/ 0 w 129"/>
                <a:gd name="T31" fmla="*/ 0 h 606"/>
                <a:gd name="T32" fmla="*/ 0 w 129"/>
                <a:gd name="T33" fmla="*/ 0 h 606"/>
                <a:gd name="T34" fmla="*/ 0 w 129"/>
                <a:gd name="T35" fmla="*/ 0 h 606"/>
                <a:gd name="T36" fmla="*/ 0 w 129"/>
                <a:gd name="T37" fmla="*/ 0 h 606"/>
                <a:gd name="T38" fmla="*/ 0 w 129"/>
                <a:gd name="T39" fmla="*/ 0 h 606"/>
                <a:gd name="T40" fmla="*/ 0 w 129"/>
                <a:gd name="T41" fmla="*/ 0 h 606"/>
                <a:gd name="T42" fmla="*/ 0 w 129"/>
                <a:gd name="T43" fmla="*/ 0 h 606"/>
                <a:gd name="T44" fmla="*/ 0 w 129"/>
                <a:gd name="T45" fmla="*/ 0 h 606"/>
                <a:gd name="T46" fmla="*/ 0 w 129"/>
                <a:gd name="T47" fmla="*/ 0 h 606"/>
                <a:gd name="T48" fmla="*/ 0 w 129"/>
                <a:gd name="T49" fmla="*/ 0 h 606"/>
                <a:gd name="T50" fmla="*/ 0 w 129"/>
                <a:gd name="T51" fmla="*/ 0 h 606"/>
                <a:gd name="T52" fmla="*/ 0 w 129"/>
                <a:gd name="T53" fmla="*/ 0 h 606"/>
                <a:gd name="T54" fmla="*/ 0 w 129"/>
                <a:gd name="T55" fmla="*/ 0 h 606"/>
                <a:gd name="T56" fmla="*/ 0 w 129"/>
                <a:gd name="T57" fmla="*/ 0 h 606"/>
                <a:gd name="T58" fmla="*/ 0 w 129"/>
                <a:gd name="T59" fmla="*/ 0 h 606"/>
                <a:gd name="T60" fmla="*/ 0 w 129"/>
                <a:gd name="T61" fmla="*/ 0 h 606"/>
                <a:gd name="T62" fmla="*/ 0 w 129"/>
                <a:gd name="T63" fmla="*/ 0 h 606"/>
                <a:gd name="T64" fmla="*/ 0 w 129"/>
                <a:gd name="T65" fmla="*/ 0 h 606"/>
                <a:gd name="T66" fmla="*/ 0 w 129"/>
                <a:gd name="T67" fmla="*/ 0 h 606"/>
                <a:gd name="T68" fmla="*/ 0 w 129"/>
                <a:gd name="T69" fmla="*/ 0 h 606"/>
                <a:gd name="T70" fmla="*/ 0 w 129"/>
                <a:gd name="T71" fmla="*/ 0 h 606"/>
                <a:gd name="T72" fmla="*/ 0 w 129"/>
                <a:gd name="T73" fmla="*/ 0 h 606"/>
                <a:gd name="T74" fmla="*/ 0 w 129"/>
                <a:gd name="T75" fmla="*/ 0 h 606"/>
                <a:gd name="T76" fmla="*/ 0 w 129"/>
                <a:gd name="T77" fmla="*/ 0 h 606"/>
                <a:gd name="T78" fmla="*/ 0 w 129"/>
                <a:gd name="T79" fmla="*/ 0 h 606"/>
                <a:gd name="T80" fmla="*/ 0 w 129"/>
                <a:gd name="T81" fmla="*/ 0 h 606"/>
                <a:gd name="T82" fmla="*/ 0 w 129"/>
                <a:gd name="T83" fmla="*/ 0 h 606"/>
                <a:gd name="T84" fmla="*/ 0 w 129"/>
                <a:gd name="T85" fmla="*/ 0 h 606"/>
                <a:gd name="T86" fmla="*/ 0 w 129"/>
                <a:gd name="T87" fmla="*/ 0 h 606"/>
                <a:gd name="T88" fmla="*/ 0 w 129"/>
                <a:gd name="T89" fmla="*/ 0 h 606"/>
                <a:gd name="T90" fmla="*/ 0 w 129"/>
                <a:gd name="T91" fmla="*/ 0 h 606"/>
                <a:gd name="T92" fmla="*/ 0 w 129"/>
                <a:gd name="T93" fmla="*/ 0 h 606"/>
                <a:gd name="T94" fmla="*/ 0 w 129"/>
                <a:gd name="T95" fmla="*/ 0 h 606"/>
                <a:gd name="T96" fmla="*/ 0 w 129"/>
                <a:gd name="T97" fmla="*/ 0 h 606"/>
                <a:gd name="T98" fmla="*/ 0 w 129"/>
                <a:gd name="T99" fmla="*/ 0 h 606"/>
                <a:gd name="T100" fmla="*/ 0 w 129"/>
                <a:gd name="T101" fmla="*/ 0 h 606"/>
                <a:gd name="T102" fmla="*/ 0 w 129"/>
                <a:gd name="T103" fmla="*/ 0 h 606"/>
                <a:gd name="T104" fmla="*/ 0 w 129"/>
                <a:gd name="T105" fmla="*/ 0 h 606"/>
                <a:gd name="T106" fmla="*/ 0 w 129"/>
                <a:gd name="T107" fmla="*/ 0 h 606"/>
                <a:gd name="T108" fmla="*/ 0 w 129"/>
                <a:gd name="T109" fmla="*/ 0 h 606"/>
                <a:gd name="T110" fmla="*/ 0 w 129"/>
                <a:gd name="T111" fmla="*/ 0 h 606"/>
                <a:gd name="T112" fmla="*/ 0 w 129"/>
                <a:gd name="T113" fmla="*/ 0 h 606"/>
                <a:gd name="T114" fmla="*/ 0 w 129"/>
                <a:gd name="T115" fmla="*/ 0 h 606"/>
                <a:gd name="T116" fmla="*/ 0 w 129"/>
                <a:gd name="T117" fmla="*/ 0 h 606"/>
                <a:gd name="T118" fmla="*/ 0 w 129"/>
                <a:gd name="T119" fmla="*/ 0 h 606"/>
                <a:gd name="T120" fmla="*/ 0 w 129"/>
                <a:gd name="T121" fmla="*/ 0 h 60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29"/>
                <a:gd name="T184" fmla="*/ 0 h 606"/>
                <a:gd name="T185" fmla="*/ 129 w 129"/>
                <a:gd name="T186" fmla="*/ 606 h 60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29" h="606">
                  <a:moveTo>
                    <a:pt x="36" y="21"/>
                  </a:moveTo>
                  <a:lnTo>
                    <a:pt x="47" y="35"/>
                  </a:lnTo>
                  <a:lnTo>
                    <a:pt x="57" y="50"/>
                  </a:lnTo>
                  <a:lnTo>
                    <a:pt x="66" y="65"/>
                  </a:lnTo>
                  <a:lnTo>
                    <a:pt x="74" y="81"/>
                  </a:lnTo>
                  <a:lnTo>
                    <a:pt x="81" y="96"/>
                  </a:lnTo>
                  <a:lnTo>
                    <a:pt x="88" y="112"/>
                  </a:lnTo>
                  <a:lnTo>
                    <a:pt x="95" y="128"/>
                  </a:lnTo>
                  <a:lnTo>
                    <a:pt x="102" y="144"/>
                  </a:lnTo>
                  <a:lnTo>
                    <a:pt x="112" y="175"/>
                  </a:lnTo>
                  <a:lnTo>
                    <a:pt x="119" y="208"/>
                  </a:lnTo>
                  <a:lnTo>
                    <a:pt x="125" y="240"/>
                  </a:lnTo>
                  <a:lnTo>
                    <a:pt x="128" y="272"/>
                  </a:lnTo>
                  <a:lnTo>
                    <a:pt x="129" y="309"/>
                  </a:lnTo>
                  <a:lnTo>
                    <a:pt x="129" y="345"/>
                  </a:lnTo>
                  <a:lnTo>
                    <a:pt x="128" y="380"/>
                  </a:lnTo>
                  <a:lnTo>
                    <a:pt x="125" y="414"/>
                  </a:lnTo>
                  <a:lnTo>
                    <a:pt x="120" y="448"/>
                  </a:lnTo>
                  <a:lnTo>
                    <a:pt x="112" y="481"/>
                  </a:lnTo>
                  <a:lnTo>
                    <a:pt x="103" y="513"/>
                  </a:lnTo>
                  <a:lnTo>
                    <a:pt x="91" y="543"/>
                  </a:lnTo>
                  <a:lnTo>
                    <a:pt x="84" y="551"/>
                  </a:lnTo>
                  <a:lnTo>
                    <a:pt x="79" y="560"/>
                  </a:lnTo>
                  <a:lnTo>
                    <a:pt x="73" y="568"/>
                  </a:lnTo>
                  <a:lnTo>
                    <a:pt x="68" y="577"/>
                  </a:lnTo>
                  <a:lnTo>
                    <a:pt x="62" y="587"/>
                  </a:lnTo>
                  <a:lnTo>
                    <a:pt x="55" y="594"/>
                  </a:lnTo>
                  <a:lnTo>
                    <a:pt x="47" y="601"/>
                  </a:lnTo>
                  <a:lnTo>
                    <a:pt x="38" y="606"/>
                  </a:lnTo>
                  <a:lnTo>
                    <a:pt x="34" y="606"/>
                  </a:lnTo>
                  <a:lnTo>
                    <a:pt x="30" y="605"/>
                  </a:lnTo>
                  <a:lnTo>
                    <a:pt x="27" y="603"/>
                  </a:lnTo>
                  <a:lnTo>
                    <a:pt x="27" y="598"/>
                  </a:lnTo>
                  <a:lnTo>
                    <a:pt x="44" y="575"/>
                  </a:lnTo>
                  <a:lnTo>
                    <a:pt x="58" y="551"/>
                  </a:lnTo>
                  <a:lnTo>
                    <a:pt x="68" y="526"/>
                  </a:lnTo>
                  <a:lnTo>
                    <a:pt x="76" y="499"/>
                  </a:lnTo>
                  <a:lnTo>
                    <a:pt x="82" y="471"/>
                  </a:lnTo>
                  <a:lnTo>
                    <a:pt x="85" y="443"/>
                  </a:lnTo>
                  <a:lnTo>
                    <a:pt x="89" y="413"/>
                  </a:lnTo>
                  <a:lnTo>
                    <a:pt x="91" y="384"/>
                  </a:lnTo>
                  <a:lnTo>
                    <a:pt x="91" y="344"/>
                  </a:lnTo>
                  <a:lnTo>
                    <a:pt x="90" y="303"/>
                  </a:lnTo>
                  <a:lnTo>
                    <a:pt x="85" y="264"/>
                  </a:lnTo>
                  <a:lnTo>
                    <a:pt x="80" y="224"/>
                  </a:lnTo>
                  <a:lnTo>
                    <a:pt x="73" y="186"/>
                  </a:lnTo>
                  <a:lnTo>
                    <a:pt x="62" y="148"/>
                  </a:lnTo>
                  <a:lnTo>
                    <a:pt x="51" y="111"/>
                  </a:lnTo>
                  <a:lnTo>
                    <a:pt x="37" y="75"/>
                  </a:lnTo>
                  <a:lnTo>
                    <a:pt x="31" y="68"/>
                  </a:lnTo>
                  <a:lnTo>
                    <a:pt x="28" y="59"/>
                  </a:lnTo>
                  <a:lnTo>
                    <a:pt x="26" y="51"/>
                  </a:lnTo>
                  <a:lnTo>
                    <a:pt x="22" y="43"/>
                  </a:lnTo>
                  <a:lnTo>
                    <a:pt x="15" y="32"/>
                  </a:lnTo>
                  <a:lnTo>
                    <a:pt x="6" y="22"/>
                  </a:lnTo>
                  <a:lnTo>
                    <a:pt x="0" y="12"/>
                  </a:lnTo>
                  <a:lnTo>
                    <a:pt x="5" y="0"/>
                  </a:lnTo>
                  <a:lnTo>
                    <a:pt x="14" y="1"/>
                  </a:lnTo>
                  <a:lnTo>
                    <a:pt x="22" y="7"/>
                  </a:lnTo>
                  <a:lnTo>
                    <a:pt x="29" y="14"/>
                  </a:lnTo>
                  <a:lnTo>
                    <a:pt x="36" y="2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80" name="Freeform 843"/>
            <p:cNvSpPr>
              <a:spLocks/>
            </p:cNvSpPr>
            <p:nvPr/>
          </p:nvSpPr>
          <p:spPr bwMode="auto">
            <a:xfrm flipH="1">
              <a:off x="8937" y="1866"/>
              <a:ext cx="12" cy="16"/>
            </a:xfrm>
            <a:custGeom>
              <a:avLst/>
              <a:gdLst>
                <a:gd name="T0" fmla="*/ 0 w 143"/>
                <a:gd name="T1" fmla="*/ 0 h 126"/>
                <a:gd name="T2" fmla="*/ 0 w 143"/>
                <a:gd name="T3" fmla="*/ 0 h 126"/>
                <a:gd name="T4" fmla="*/ 0 w 143"/>
                <a:gd name="T5" fmla="*/ 0 h 126"/>
                <a:gd name="T6" fmla="*/ 0 w 143"/>
                <a:gd name="T7" fmla="*/ 0 h 126"/>
                <a:gd name="T8" fmla="*/ 0 w 143"/>
                <a:gd name="T9" fmla="*/ 0 h 126"/>
                <a:gd name="T10" fmla="*/ 0 w 143"/>
                <a:gd name="T11" fmla="*/ 0 h 126"/>
                <a:gd name="T12" fmla="*/ 0 w 143"/>
                <a:gd name="T13" fmla="*/ 0 h 126"/>
                <a:gd name="T14" fmla="*/ 0 w 143"/>
                <a:gd name="T15" fmla="*/ 0 h 126"/>
                <a:gd name="T16" fmla="*/ 0 w 143"/>
                <a:gd name="T17" fmla="*/ 0 h 126"/>
                <a:gd name="T18" fmla="*/ 0 w 143"/>
                <a:gd name="T19" fmla="*/ 0 h 126"/>
                <a:gd name="T20" fmla="*/ 0 w 143"/>
                <a:gd name="T21" fmla="*/ 0 h 126"/>
                <a:gd name="T22" fmla="*/ 0 w 143"/>
                <a:gd name="T23" fmla="*/ 0 h 126"/>
                <a:gd name="T24" fmla="*/ 0 w 143"/>
                <a:gd name="T25" fmla="*/ 0 h 126"/>
                <a:gd name="T26" fmla="*/ 0 w 143"/>
                <a:gd name="T27" fmla="*/ 0 h 126"/>
                <a:gd name="T28" fmla="*/ 0 w 143"/>
                <a:gd name="T29" fmla="*/ 0 h 126"/>
                <a:gd name="T30" fmla="*/ 0 w 143"/>
                <a:gd name="T31" fmla="*/ 0 h 126"/>
                <a:gd name="T32" fmla="*/ 0 w 143"/>
                <a:gd name="T33" fmla="*/ 0 h 126"/>
                <a:gd name="T34" fmla="*/ 0 w 143"/>
                <a:gd name="T35" fmla="*/ 0 h 126"/>
                <a:gd name="T36" fmla="*/ 0 w 143"/>
                <a:gd name="T37" fmla="*/ 0 h 126"/>
                <a:gd name="T38" fmla="*/ 0 w 143"/>
                <a:gd name="T39" fmla="*/ 0 h 126"/>
                <a:gd name="T40" fmla="*/ 0 w 143"/>
                <a:gd name="T41" fmla="*/ 0 h 126"/>
                <a:gd name="T42" fmla="*/ 0 w 143"/>
                <a:gd name="T43" fmla="*/ 0 h 126"/>
                <a:gd name="T44" fmla="*/ 0 w 143"/>
                <a:gd name="T45" fmla="*/ 0 h 126"/>
                <a:gd name="T46" fmla="*/ 0 w 143"/>
                <a:gd name="T47" fmla="*/ 0 h 126"/>
                <a:gd name="T48" fmla="*/ 0 w 143"/>
                <a:gd name="T49" fmla="*/ 0 h 126"/>
                <a:gd name="T50" fmla="*/ 0 w 143"/>
                <a:gd name="T51" fmla="*/ 0 h 126"/>
                <a:gd name="T52" fmla="*/ 0 w 143"/>
                <a:gd name="T53" fmla="*/ 0 h 126"/>
                <a:gd name="T54" fmla="*/ 0 w 143"/>
                <a:gd name="T55" fmla="*/ 0 h 126"/>
                <a:gd name="T56" fmla="*/ 0 w 143"/>
                <a:gd name="T57" fmla="*/ 0 h 126"/>
                <a:gd name="T58" fmla="*/ 0 w 143"/>
                <a:gd name="T59" fmla="*/ 0 h 126"/>
                <a:gd name="T60" fmla="*/ 0 w 143"/>
                <a:gd name="T61" fmla="*/ 0 h 126"/>
                <a:gd name="T62" fmla="*/ 0 w 143"/>
                <a:gd name="T63" fmla="*/ 0 h 126"/>
                <a:gd name="T64" fmla="*/ 0 w 143"/>
                <a:gd name="T65" fmla="*/ 0 h 126"/>
                <a:gd name="T66" fmla="*/ 0 w 143"/>
                <a:gd name="T67" fmla="*/ 0 h 126"/>
                <a:gd name="T68" fmla="*/ 0 w 143"/>
                <a:gd name="T69" fmla="*/ 0 h 126"/>
                <a:gd name="T70" fmla="*/ 0 w 143"/>
                <a:gd name="T71" fmla="*/ 0 h 126"/>
                <a:gd name="T72" fmla="*/ 0 w 143"/>
                <a:gd name="T73" fmla="*/ 0 h 126"/>
                <a:gd name="T74" fmla="*/ 0 w 143"/>
                <a:gd name="T75" fmla="*/ 0 h 126"/>
                <a:gd name="T76" fmla="*/ 0 w 143"/>
                <a:gd name="T77" fmla="*/ 0 h 126"/>
                <a:gd name="T78" fmla="*/ 0 w 143"/>
                <a:gd name="T79" fmla="*/ 0 h 126"/>
                <a:gd name="T80" fmla="*/ 0 w 143"/>
                <a:gd name="T81" fmla="*/ 0 h 126"/>
                <a:gd name="T82" fmla="*/ 0 w 143"/>
                <a:gd name="T83" fmla="*/ 0 h 126"/>
                <a:gd name="T84" fmla="*/ 0 w 143"/>
                <a:gd name="T85" fmla="*/ 0 h 126"/>
                <a:gd name="T86" fmla="*/ 0 w 143"/>
                <a:gd name="T87" fmla="*/ 0 h 126"/>
                <a:gd name="T88" fmla="*/ 0 w 143"/>
                <a:gd name="T89" fmla="*/ 0 h 126"/>
                <a:gd name="T90" fmla="*/ 0 w 143"/>
                <a:gd name="T91" fmla="*/ 0 h 126"/>
                <a:gd name="T92" fmla="*/ 0 w 143"/>
                <a:gd name="T93" fmla="*/ 0 h 126"/>
                <a:gd name="T94" fmla="*/ 0 w 143"/>
                <a:gd name="T95" fmla="*/ 0 h 126"/>
                <a:gd name="T96" fmla="*/ 0 w 143"/>
                <a:gd name="T97" fmla="*/ 0 h 126"/>
                <a:gd name="T98" fmla="*/ 0 w 143"/>
                <a:gd name="T99" fmla="*/ 0 h 12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43"/>
                <a:gd name="T151" fmla="*/ 0 h 126"/>
                <a:gd name="T152" fmla="*/ 143 w 143"/>
                <a:gd name="T153" fmla="*/ 126 h 12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43" h="126">
                  <a:moveTo>
                    <a:pt x="48" y="4"/>
                  </a:moveTo>
                  <a:lnTo>
                    <a:pt x="45" y="13"/>
                  </a:lnTo>
                  <a:lnTo>
                    <a:pt x="40" y="24"/>
                  </a:lnTo>
                  <a:lnTo>
                    <a:pt x="37" y="34"/>
                  </a:lnTo>
                  <a:lnTo>
                    <a:pt x="37" y="46"/>
                  </a:lnTo>
                  <a:lnTo>
                    <a:pt x="38" y="51"/>
                  </a:lnTo>
                  <a:lnTo>
                    <a:pt x="38" y="54"/>
                  </a:lnTo>
                  <a:lnTo>
                    <a:pt x="39" y="56"/>
                  </a:lnTo>
                  <a:lnTo>
                    <a:pt x="41" y="58"/>
                  </a:lnTo>
                  <a:lnTo>
                    <a:pt x="50" y="70"/>
                  </a:lnTo>
                  <a:lnTo>
                    <a:pt x="61" y="79"/>
                  </a:lnTo>
                  <a:lnTo>
                    <a:pt x="72" y="87"/>
                  </a:lnTo>
                  <a:lnTo>
                    <a:pt x="85" y="93"/>
                  </a:lnTo>
                  <a:lnTo>
                    <a:pt x="99" y="98"/>
                  </a:lnTo>
                  <a:lnTo>
                    <a:pt x="112" y="100"/>
                  </a:lnTo>
                  <a:lnTo>
                    <a:pt x="127" y="101"/>
                  </a:lnTo>
                  <a:lnTo>
                    <a:pt x="140" y="101"/>
                  </a:lnTo>
                  <a:lnTo>
                    <a:pt x="143" y="106"/>
                  </a:lnTo>
                  <a:lnTo>
                    <a:pt x="142" y="110"/>
                  </a:lnTo>
                  <a:lnTo>
                    <a:pt x="137" y="114"/>
                  </a:lnTo>
                  <a:lnTo>
                    <a:pt x="133" y="116"/>
                  </a:lnTo>
                  <a:lnTo>
                    <a:pt x="128" y="119"/>
                  </a:lnTo>
                  <a:lnTo>
                    <a:pt x="121" y="122"/>
                  </a:lnTo>
                  <a:lnTo>
                    <a:pt x="114" y="124"/>
                  </a:lnTo>
                  <a:lnTo>
                    <a:pt x="106" y="125"/>
                  </a:lnTo>
                  <a:lnTo>
                    <a:pt x="99" y="126"/>
                  </a:lnTo>
                  <a:lnTo>
                    <a:pt x="91" y="126"/>
                  </a:lnTo>
                  <a:lnTo>
                    <a:pt x="83" y="126"/>
                  </a:lnTo>
                  <a:lnTo>
                    <a:pt x="76" y="126"/>
                  </a:lnTo>
                  <a:lnTo>
                    <a:pt x="65" y="124"/>
                  </a:lnTo>
                  <a:lnTo>
                    <a:pt x="55" y="122"/>
                  </a:lnTo>
                  <a:lnTo>
                    <a:pt x="45" y="118"/>
                  </a:lnTo>
                  <a:lnTo>
                    <a:pt x="34" y="114"/>
                  </a:lnTo>
                  <a:lnTo>
                    <a:pt x="25" y="108"/>
                  </a:lnTo>
                  <a:lnTo>
                    <a:pt x="17" y="101"/>
                  </a:lnTo>
                  <a:lnTo>
                    <a:pt x="10" y="92"/>
                  </a:lnTo>
                  <a:lnTo>
                    <a:pt x="3" y="83"/>
                  </a:lnTo>
                  <a:lnTo>
                    <a:pt x="0" y="68"/>
                  </a:lnTo>
                  <a:lnTo>
                    <a:pt x="0" y="51"/>
                  </a:lnTo>
                  <a:lnTo>
                    <a:pt x="3" y="36"/>
                  </a:lnTo>
                  <a:lnTo>
                    <a:pt x="10" y="24"/>
                  </a:lnTo>
                  <a:lnTo>
                    <a:pt x="15" y="20"/>
                  </a:lnTo>
                  <a:lnTo>
                    <a:pt x="18" y="16"/>
                  </a:lnTo>
                  <a:lnTo>
                    <a:pt x="22" y="12"/>
                  </a:lnTo>
                  <a:lnTo>
                    <a:pt x="26" y="9"/>
                  </a:lnTo>
                  <a:lnTo>
                    <a:pt x="30" y="5"/>
                  </a:lnTo>
                  <a:lnTo>
                    <a:pt x="34" y="3"/>
                  </a:lnTo>
                  <a:lnTo>
                    <a:pt x="39" y="1"/>
                  </a:lnTo>
                  <a:lnTo>
                    <a:pt x="45" y="0"/>
                  </a:lnTo>
                  <a:lnTo>
                    <a:pt x="4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81" name="Freeform 844"/>
            <p:cNvSpPr>
              <a:spLocks/>
            </p:cNvSpPr>
            <p:nvPr/>
          </p:nvSpPr>
          <p:spPr bwMode="auto">
            <a:xfrm flipH="1">
              <a:off x="8937" y="1876"/>
              <a:ext cx="23" cy="42"/>
            </a:xfrm>
            <a:custGeom>
              <a:avLst/>
              <a:gdLst>
                <a:gd name="T0" fmla="*/ 0 w 268"/>
                <a:gd name="T1" fmla="*/ 0 h 337"/>
                <a:gd name="T2" fmla="*/ 0 w 268"/>
                <a:gd name="T3" fmla="*/ 0 h 337"/>
                <a:gd name="T4" fmla="*/ 0 w 268"/>
                <a:gd name="T5" fmla="*/ 0 h 337"/>
                <a:gd name="T6" fmla="*/ 0 w 268"/>
                <a:gd name="T7" fmla="*/ 0 h 337"/>
                <a:gd name="T8" fmla="*/ 0 w 268"/>
                <a:gd name="T9" fmla="*/ 0 h 337"/>
                <a:gd name="T10" fmla="*/ 0 w 268"/>
                <a:gd name="T11" fmla="*/ 0 h 337"/>
                <a:gd name="T12" fmla="*/ 0 w 268"/>
                <a:gd name="T13" fmla="*/ 0 h 337"/>
                <a:gd name="T14" fmla="*/ 0 w 268"/>
                <a:gd name="T15" fmla="*/ 0 h 337"/>
                <a:gd name="T16" fmla="*/ 0 w 268"/>
                <a:gd name="T17" fmla="*/ 0 h 337"/>
                <a:gd name="T18" fmla="*/ 0 w 268"/>
                <a:gd name="T19" fmla="*/ 0 h 337"/>
                <a:gd name="T20" fmla="*/ 0 w 268"/>
                <a:gd name="T21" fmla="*/ 0 h 337"/>
                <a:gd name="T22" fmla="*/ 0 w 268"/>
                <a:gd name="T23" fmla="*/ 0 h 337"/>
                <a:gd name="T24" fmla="*/ 0 w 268"/>
                <a:gd name="T25" fmla="*/ 0 h 337"/>
                <a:gd name="T26" fmla="*/ 0 w 268"/>
                <a:gd name="T27" fmla="*/ 0 h 337"/>
                <a:gd name="T28" fmla="*/ 0 w 268"/>
                <a:gd name="T29" fmla="*/ 0 h 337"/>
                <a:gd name="T30" fmla="*/ 0 w 268"/>
                <a:gd name="T31" fmla="*/ 0 h 337"/>
                <a:gd name="T32" fmla="*/ 0 w 268"/>
                <a:gd name="T33" fmla="*/ 0 h 337"/>
                <a:gd name="T34" fmla="*/ 0 w 268"/>
                <a:gd name="T35" fmla="*/ 0 h 337"/>
                <a:gd name="T36" fmla="*/ 0 w 268"/>
                <a:gd name="T37" fmla="*/ 0 h 337"/>
                <a:gd name="T38" fmla="*/ 0 w 268"/>
                <a:gd name="T39" fmla="*/ 0 h 337"/>
                <a:gd name="T40" fmla="*/ 0 w 268"/>
                <a:gd name="T41" fmla="*/ 0 h 337"/>
                <a:gd name="T42" fmla="*/ 0 w 268"/>
                <a:gd name="T43" fmla="*/ 0 h 337"/>
                <a:gd name="T44" fmla="*/ 0 w 268"/>
                <a:gd name="T45" fmla="*/ 0 h 337"/>
                <a:gd name="T46" fmla="*/ 0 w 268"/>
                <a:gd name="T47" fmla="*/ 0 h 337"/>
                <a:gd name="T48" fmla="*/ 0 w 268"/>
                <a:gd name="T49" fmla="*/ 0 h 337"/>
                <a:gd name="T50" fmla="*/ 0 w 268"/>
                <a:gd name="T51" fmla="*/ 0 h 337"/>
                <a:gd name="T52" fmla="*/ 0 w 268"/>
                <a:gd name="T53" fmla="*/ 0 h 337"/>
                <a:gd name="T54" fmla="*/ 0 w 268"/>
                <a:gd name="T55" fmla="*/ 0 h 337"/>
                <a:gd name="T56" fmla="*/ 0 w 268"/>
                <a:gd name="T57" fmla="*/ 0 h 337"/>
                <a:gd name="T58" fmla="*/ 0 w 268"/>
                <a:gd name="T59" fmla="*/ 0 h 337"/>
                <a:gd name="T60" fmla="*/ 0 w 268"/>
                <a:gd name="T61" fmla="*/ 0 h 337"/>
                <a:gd name="T62" fmla="*/ 0 w 268"/>
                <a:gd name="T63" fmla="*/ 0 h 337"/>
                <a:gd name="T64" fmla="*/ 0 w 268"/>
                <a:gd name="T65" fmla="*/ 0 h 337"/>
                <a:gd name="T66" fmla="*/ 0 w 268"/>
                <a:gd name="T67" fmla="*/ 0 h 337"/>
                <a:gd name="T68" fmla="*/ 0 w 268"/>
                <a:gd name="T69" fmla="*/ 0 h 337"/>
                <a:gd name="T70" fmla="*/ 0 w 268"/>
                <a:gd name="T71" fmla="*/ 0 h 337"/>
                <a:gd name="T72" fmla="*/ 0 w 268"/>
                <a:gd name="T73" fmla="*/ 0 h 337"/>
                <a:gd name="T74" fmla="*/ 0 w 268"/>
                <a:gd name="T75" fmla="*/ 0 h 337"/>
                <a:gd name="T76" fmla="*/ 0 w 268"/>
                <a:gd name="T77" fmla="*/ 0 h 337"/>
                <a:gd name="T78" fmla="*/ 0 w 268"/>
                <a:gd name="T79" fmla="*/ 0 h 33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68"/>
                <a:gd name="T121" fmla="*/ 0 h 337"/>
                <a:gd name="T122" fmla="*/ 268 w 268"/>
                <a:gd name="T123" fmla="*/ 337 h 337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68" h="337">
                  <a:moveTo>
                    <a:pt x="114" y="12"/>
                  </a:moveTo>
                  <a:lnTo>
                    <a:pt x="95" y="35"/>
                  </a:lnTo>
                  <a:lnTo>
                    <a:pt x="81" y="60"/>
                  </a:lnTo>
                  <a:lnTo>
                    <a:pt x="70" y="86"/>
                  </a:lnTo>
                  <a:lnTo>
                    <a:pt x="61" y="113"/>
                  </a:lnTo>
                  <a:lnTo>
                    <a:pt x="55" y="140"/>
                  </a:lnTo>
                  <a:lnTo>
                    <a:pt x="53" y="169"/>
                  </a:lnTo>
                  <a:lnTo>
                    <a:pt x="51" y="199"/>
                  </a:lnTo>
                  <a:lnTo>
                    <a:pt x="53" y="229"/>
                  </a:lnTo>
                  <a:lnTo>
                    <a:pt x="56" y="237"/>
                  </a:lnTo>
                  <a:lnTo>
                    <a:pt x="60" y="245"/>
                  </a:lnTo>
                  <a:lnTo>
                    <a:pt x="63" y="253"/>
                  </a:lnTo>
                  <a:lnTo>
                    <a:pt x="69" y="261"/>
                  </a:lnTo>
                  <a:lnTo>
                    <a:pt x="74" y="268"/>
                  </a:lnTo>
                  <a:lnTo>
                    <a:pt x="81" y="274"/>
                  </a:lnTo>
                  <a:lnTo>
                    <a:pt x="89" y="277"/>
                  </a:lnTo>
                  <a:lnTo>
                    <a:pt x="99" y="280"/>
                  </a:lnTo>
                  <a:lnTo>
                    <a:pt x="117" y="276"/>
                  </a:lnTo>
                  <a:lnTo>
                    <a:pt x="134" y="270"/>
                  </a:lnTo>
                  <a:lnTo>
                    <a:pt x="151" y="261"/>
                  </a:lnTo>
                  <a:lnTo>
                    <a:pt x="166" y="250"/>
                  </a:lnTo>
                  <a:lnTo>
                    <a:pt x="179" y="237"/>
                  </a:lnTo>
                  <a:lnTo>
                    <a:pt x="192" y="223"/>
                  </a:lnTo>
                  <a:lnTo>
                    <a:pt x="204" y="209"/>
                  </a:lnTo>
                  <a:lnTo>
                    <a:pt x="215" y="194"/>
                  </a:lnTo>
                  <a:lnTo>
                    <a:pt x="220" y="186"/>
                  </a:lnTo>
                  <a:lnTo>
                    <a:pt x="224" y="178"/>
                  </a:lnTo>
                  <a:lnTo>
                    <a:pt x="230" y="171"/>
                  </a:lnTo>
                  <a:lnTo>
                    <a:pt x="235" y="163"/>
                  </a:lnTo>
                  <a:lnTo>
                    <a:pt x="240" y="156"/>
                  </a:lnTo>
                  <a:lnTo>
                    <a:pt x="245" y="150"/>
                  </a:lnTo>
                  <a:lnTo>
                    <a:pt x="250" y="141"/>
                  </a:lnTo>
                  <a:lnTo>
                    <a:pt x="253" y="133"/>
                  </a:lnTo>
                  <a:lnTo>
                    <a:pt x="255" y="131"/>
                  </a:lnTo>
                  <a:lnTo>
                    <a:pt x="259" y="130"/>
                  </a:lnTo>
                  <a:lnTo>
                    <a:pt x="262" y="131"/>
                  </a:lnTo>
                  <a:lnTo>
                    <a:pt x="266" y="131"/>
                  </a:lnTo>
                  <a:lnTo>
                    <a:pt x="268" y="135"/>
                  </a:lnTo>
                  <a:lnTo>
                    <a:pt x="246" y="211"/>
                  </a:lnTo>
                  <a:lnTo>
                    <a:pt x="239" y="224"/>
                  </a:lnTo>
                  <a:lnTo>
                    <a:pt x="231" y="238"/>
                  </a:lnTo>
                  <a:lnTo>
                    <a:pt x="224" y="253"/>
                  </a:lnTo>
                  <a:lnTo>
                    <a:pt x="216" y="267"/>
                  </a:lnTo>
                  <a:lnTo>
                    <a:pt x="207" y="281"/>
                  </a:lnTo>
                  <a:lnTo>
                    <a:pt x="197" y="292"/>
                  </a:lnTo>
                  <a:lnTo>
                    <a:pt x="185" y="304"/>
                  </a:lnTo>
                  <a:lnTo>
                    <a:pt x="170" y="312"/>
                  </a:lnTo>
                  <a:lnTo>
                    <a:pt x="159" y="318"/>
                  </a:lnTo>
                  <a:lnTo>
                    <a:pt x="147" y="325"/>
                  </a:lnTo>
                  <a:lnTo>
                    <a:pt x="134" y="329"/>
                  </a:lnTo>
                  <a:lnTo>
                    <a:pt x="122" y="334"/>
                  </a:lnTo>
                  <a:lnTo>
                    <a:pt x="108" y="337"/>
                  </a:lnTo>
                  <a:lnTo>
                    <a:pt x="95" y="337"/>
                  </a:lnTo>
                  <a:lnTo>
                    <a:pt x="81" y="335"/>
                  </a:lnTo>
                  <a:lnTo>
                    <a:pt x="69" y="330"/>
                  </a:lnTo>
                  <a:lnTo>
                    <a:pt x="54" y="322"/>
                  </a:lnTo>
                  <a:lnTo>
                    <a:pt x="41" y="312"/>
                  </a:lnTo>
                  <a:lnTo>
                    <a:pt x="30" y="300"/>
                  </a:lnTo>
                  <a:lnTo>
                    <a:pt x="20" y="288"/>
                  </a:lnTo>
                  <a:lnTo>
                    <a:pt x="12" y="274"/>
                  </a:lnTo>
                  <a:lnTo>
                    <a:pt x="7" y="258"/>
                  </a:lnTo>
                  <a:lnTo>
                    <a:pt x="2" y="243"/>
                  </a:lnTo>
                  <a:lnTo>
                    <a:pt x="0" y="227"/>
                  </a:lnTo>
                  <a:lnTo>
                    <a:pt x="0" y="206"/>
                  </a:lnTo>
                  <a:lnTo>
                    <a:pt x="1" y="186"/>
                  </a:lnTo>
                  <a:lnTo>
                    <a:pt x="4" y="167"/>
                  </a:lnTo>
                  <a:lnTo>
                    <a:pt x="10" y="147"/>
                  </a:lnTo>
                  <a:lnTo>
                    <a:pt x="17" y="129"/>
                  </a:lnTo>
                  <a:lnTo>
                    <a:pt x="24" y="110"/>
                  </a:lnTo>
                  <a:lnTo>
                    <a:pt x="33" y="92"/>
                  </a:lnTo>
                  <a:lnTo>
                    <a:pt x="42" y="75"/>
                  </a:lnTo>
                  <a:lnTo>
                    <a:pt x="50" y="64"/>
                  </a:lnTo>
                  <a:lnTo>
                    <a:pt x="56" y="57"/>
                  </a:lnTo>
                  <a:lnTo>
                    <a:pt x="60" y="52"/>
                  </a:lnTo>
                  <a:lnTo>
                    <a:pt x="65" y="41"/>
                  </a:lnTo>
                  <a:lnTo>
                    <a:pt x="84" y="19"/>
                  </a:lnTo>
                  <a:lnTo>
                    <a:pt x="87" y="17"/>
                  </a:lnTo>
                  <a:lnTo>
                    <a:pt x="94" y="10"/>
                  </a:lnTo>
                  <a:lnTo>
                    <a:pt x="103" y="3"/>
                  </a:lnTo>
                  <a:lnTo>
                    <a:pt x="114" y="0"/>
                  </a:lnTo>
                  <a:lnTo>
                    <a:pt x="114" y="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82" name="Freeform 845"/>
            <p:cNvSpPr>
              <a:spLocks/>
            </p:cNvSpPr>
            <p:nvPr/>
          </p:nvSpPr>
          <p:spPr bwMode="auto">
            <a:xfrm flipH="1">
              <a:off x="8896" y="1877"/>
              <a:ext cx="12" cy="8"/>
            </a:xfrm>
            <a:custGeom>
              <a:avLst/>
              <a:gdLst>
                <a:gd name="T0" fmla="*/ 0 w 142"/>
                <a:gd name="T1" fmla="*/ 0 h 62"/>
                <a:gd name="T2" fmla="*/ 0 w 142"/>
                <a:gd name="T3" fmla="*/ 0 h 62"/>
                <a:gd name="T4" fmla="*/ 0 w 142"/>
                <a:gd name="T5" fmla="*/ 0 h 62"/>
                <a:gd name="T6" fmla="*/ 0 w 142"/>
                <a:gd name="T7" fmla="*/ 0 h 62"/>
                <a:gd name="T8" fmla="*/ 0 w 142"/>
                <a:gd name="T9" fmla="*/ 0 h 62"/>
                <a:gd name="T10" fmla="*/ 0 w 142"/>
                <a:gd name="T11" fmla="*/ 0 h 62"/>
                <a:gd name="T12" fmla="*/ 0 w 142"/>
                <a:gd name="T13" fmla="*/ 0 h 62"/>
                <a:gd name="T14" fmla="*/ 0 w 142"/>
                <a:gd name="T15" fmla="*/ 0 h 62"/>
                <a:gd name="T16" fmla="*/ 0 w 142"/>
                <a:gd name="T17" fmla="*/ 0 h 62"/>
                <a:gd name="T18" fmla="*/ 0 w 142"/>
                <a:gd name="T19" fmla="*/ 0 h 62"/>
                <a:gd name="T20" fmla="*/ 0 w 142"/>
                <a:gd name="T21" fmla="*/ 0 h 62"/>
                <a:gd name="T22" fmla="*/ 0 w 142"/>
                <a:gd name="T23" fmla="*/ 0 h 62"/>
                <a:gd name="T24" fmla="*/ 0 w 142"/>
                <a:gd name="T25" fmla="*/ 0 h 62"/>
                <a:gd name="T26" fmla="*/ 0 w 142"/>
                <a:gd name="T27" fmla="*/ 0 h 62"/>
                <a:gd name="T28" fmla="*/ 0 w 142"/>
                <a:gd name="T29" fmla="*/ 0 h 62"/>
                <a:gd name="T30" fmla="*/ 0 w 142"/>
                <a:gd name="T31" fmla="*/ 0 h 62"/>
                <a:gd name="T32" fmla="*/ 0 w 142"/>
                <a:gd name="T33" fmla="*/ 0 h 62"/>
                <a:gd name="T34" fmla="*/ 0 w 142"/>
                <a:gd name="T35" fmla="*/ 0 h 62"/>
                <a:gd name="T36" fmla="*/ 0 w 142"/>
                <a:gd name="T37" fmla="*/ 0 h 62"/>
                <a:gd name="T38" fmla="*/ 0 w 142"/>
                <a:gd name="T39" fmla="*/ 0 h 62"/>
                <a:gd name="T40" fmla="*/ 0 w 142"/>
                <a:gd name="T41" fmla="*/ 0 h 62"/>
                <a:gd name="T42" fmla="*/ 0 w 142"/>
                <a:gd name="T43" fmla="*/ 0 h 62"/>
                <a:gd name="T44" fmla="*/ 0 w 142"/>
                <a:gd name="T45" fmla="*/ 0 h 62"/>
                <a:gd name="T46" fmla="*/ 0 w 142"/>
                <a:gd name="T47" fmla="*/ 0 h 62"/>
                <a:gd name="T48" fmla="*/ 0 w 142"/>
                <a:gd name="T49" fmla="*/ 0 h 62"/>
                <a:gd name="T50" fmla="*/ 0 w 142"/>
                <a:gd name="T51" fmla="*/ 0 h 62"/>
                <a:gd name="T52" fmla="*/ 0 w 142"/>
                <a:gd name="T53" fmla="*/ 0 h 62"/>
                <a:gd name="T54" fmla="*/ 0 w 142"/>
                <a:gd name="T55" fmla="*/ 0 h 62"/>
                <a:gd name="T56" fmla="*/ 0 w 142"/>
                <a:gd name="T57" fmla="*/ 0 h 62"/>
                <a:gd name="T58" fmla="*/ 0 w 142"/>
                <a:gd name="T59" fmla="*/ 0 h 62"/>
                <a:gd name="T60" fmla="*/ 0 w 142"/>
                <a:gd name="T61" fmla="*/ 0 h 62"/>
                <a:gd name="T62" fmla="*/ 0 w 142"/>
                <a:gd name="T63" fmla="*/ 0 h 62"/>
                <a:gd name="T64" fmla="*/ 0 w 142"/>
                <a:gd name="T65" fmla="*/ 0 h 62"/>
                <a:gd name="T66" fmla="*/ 0 w 142"/>
                <a:gd name="T67" fmla="*/ 0 h 62"/>
                <a:gd name="T68" fmla="*/ 0 w 142"/>
                <a:gd name="T69" fmla="*/ 0 h 62"/>
                <a:gd name="T70" fmla="*/ 0 w 142"/>
                <a:gd name="T71" fmla="*/ 0 h 62"/>
                <a:gd name="T72" fmla="*/ 0 w 142"/>
                <a:gd name="T73" fmla="*/ 0 h 62"/>
                <a:gd name="T74" fmla="*/ 0 w 142"/>
                <a:gd name="T75" fmla="*/ 0 h 62"/>
                <a:gd name="T76" fmla="*/ 0 w 142"/>
                <a:gd name="T77" fmla="*/ 0 h 62"/>
                <a:gd name="T78" fmla="*/ 0 w 142"/>
                <a:gd name="T79" fmla="*/ 0 h 62"/>
                <a:gd name="T80" fmla="*/ 0 w 142"/>
                <a:gd name="T81" fmla="*/ 0 h 62"/>
                <a:gd name="T82" fmla="*/ 0 w 142"/>
                <a:gd name="T83" fmla="*/ 0 h 62"/>
                <a:gd name="T84" fmla="*/ 0 w 142"/>
                <a:gd name="T85" fmla="*/ 0 h 62"/>
                <a:gd name="T86" fmla="*/ 0 w 142"/>
                <a:gd name="T87" fmla="*/ 0 h 62"/>
                <a:gd name="T88" fmla="*/ 0 w 142"/>
                <a:gd name="T89" fmla="*/ 0 h 6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42"/>
                <a:gd name="T136" fmla="*/ 0 h 62"/>
                <a:gd name="T137" fmla="*/ 142 w 142"/>
                <a:gd name="T138" fmla="*/ 62 h 62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42" h="62">
                  <a:moveTo>
                    <a:pt x="138" y="4"/>
                  </a:moveTo>
                  <a:lnTo>
                    <a:pt x="142" y="14"/>
                  </a:lnTo>
                  <a:lnTo>
                    <a:pt x="141" y="23"/>
                  </a:lnTo>
                  <a:lnTo>
                    <a:pt x="137" y="32"/>
                  </a:lnTo>
                  <a:lnTo>
                    <a:pt x="134" y="41"/>
                  </a:lnTo>
                  <a:lnTo>
                    <a:pt x="130" y="46"/>
                  </a:lnTo>
                  <a:lnTo>
                    <a:pt x="126" y="50"/>
                  </a:lnTo>
                  <a:lnTo>
                    <a:pt x="121" y="53"/>
                  </a:lnTo>
                  <a:lnTo>
                    <a:pt x="115" y="54"/>
                  </a:lnTo>
                  <a:lnTo>
                    <a:pt x="110" y="55"/>
                  </a:lnTo>
                  <a:lnTo>
                    <a:pt x="104" y="56"/>
                  </a:lnTo>
                  <a:lnTo>
                    <a:pt x="99" y="59"/>
                  </a:lnTo>
                  <a:lnTo>
                    <a:pt x="93" y="61"/>
                  </a:lnTo>
                  <a:lnTo>
                    <a:pt x="82" y="62"/>
                  </a:lnTo>
                  <a:lnTo>
                    <a:pt x="69" y="62"/>
                  </a:lnTo>
                  <a:lnTo>
                    <a:pt x="58" y="62"/>
                  </a:lnTo>
                  <a:lnTo>
                    <a:pt x="46" y="60"/>
                  </a:lnTo>
                  <a:lnTo>
                    <a:pt x="35" y="57"/>
                  </a:lnTo>
                  <a:lnTo>
                    <a:pt x="24" y="55"/>
                  </a:lnTo>
                  <a:lnTo>
                    <a:pt x="14" y="50"/>
                  </a:lnTo>
                  <a:lnTo>
                    <a:pt x="4" y="46"/>
                  </a:lnTo>
                  <a:lnTo>
                    <a:pt x="2" y="44"/>
                  </a:lnTo>
                  <a:lnTo>
                    <a:pt x="1" y="40"/>
                  </a:lnTo>
                  <a:lnTo>
                    <a:pt x="0" y="38"/>
                  </a:lnTo>
                  <a:lnTo>
                    <a:pt x="1" y="34"/>
                  </a:lnTo>
                  <a:lnTo>
                    <a:pt x="8" y="32"/>
                  </a:lnTo>
                  <a:lnTo>
                    <a:pt x="15" y="33"/>
                  </a:lnTo>
                  <a:lnTo>
                    <a:pt x="22" y="34"/>
                  </a:lnTo>
                  <a:lnTo>
                    <a:pt x="30" y="35"/>
                  </a:lnTo>
                  <a:lnTo>
                    <a:pt x="39" y="37"/>
                  </a:lnTo>
                  <a:lnTo>
                    <a:pt x="48" y="35"/>
                  </a:lnTo>
                  <a:lnTo>
                    <a:pt x="58" y="33"/>
                  </a:lnTo>
                  <a:lnTo>
                    <a:pt x="66" y="31"/>
                  </a:lnTo>
                  <a:lnTo>
                    <a:pt x="74" y="29"/>
                  </a:lnTo>
                  <a:lnTo>
                    <a:pt x="83" y="25"/>
                  </a:lnTo>
                  <a:lnTo>
                    <a:pt x="91" y="22"/>
                  </a:lnTo>
                  <a:lnTo>
                    <a:pt x="99" y="18"/>
                  </a:lnTo>
                  <a:lnTo>
                    <a:pt x="103" y="14"/>
                  </a:lnTo>
                  <a:lnTo>
                    <a:pt x="107" y="9"/>
                  </a:lnTo>
                  <a:lnTo>
                    <a:pt x="112" y="4"/>
                  </a:lnTo>
                  <a:lnTo>
                    <a:pt x="116" y="2"/>
                  </a:lnTo>
                  <a:lnTo>
                    <a:pt x="122" y="0"/>
                  </a:lnTo>
                  <a:lnTo>
                    <a:pt x="128" y="0"/>
                  </a:lnTo>
                  <a:lnTo>
                    <a:pt x="133" y="1"/>
                  </a:lnTo>
                  <a:lnTo>
                    <a:pt x="13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83" name="Freeform 846"/>
            <p:cNvSpPr>
              <a:spLocks/>
            </p:cNvSpPr>
            <p:nvPr/>
          </p:nvSpPr>
          <p:spPr bwMode="auto">
            <a:xfrm flipH="1">
              <a:off x="8888" y="1884"/>
              <a:ext cx="19" cy="34"/>
            </a:xfrm>
            <a:custGeom>
              <a:avLst/>
              <a:gdLst>
                <a:gd name="T0" fmla="*/ 0 w 227"/>
                <a:gd name="T1" fmla="*/ 0 h 269"/>
                <a:gd name="T2" fmla="*/ 0 w 227"/>
                <a:gd name="T3" fmla="*/ 0 h 269"/>
                <a:gd name="T4" fmla="*/ 0 w 227"/>
                <a:gd name="T5" fmla="*/ 0 h 269"/>
                <a:gd name="T6" fmla="*/ 0 w 227"/>
                <a:gd name="T7" fmla="*/ 0 h 269"/>
                <a:gd name="T8" fmla="*/ 0 w 227"/>
                <a:gd name="T9" fmla="*/ 0 h 269"/>
                <a:gd name="T10" fmla="*/ 0 w 227"/>
                <a:gd name="T11" fmla="*/ 0 h 269"/>
                <a:gd name="T12" fmla="*/ 0 w 227"/>
                <a:gd name="T13" fmla="*/ 0 h 269"/>
                <a:gd name="T14" fmla="*/ 0 w 227"/>
                <a:gd name="T15" fmla="*/ 0 h 269"/>
                <a:gd name="T16" fmla="*/ 0 w 227"/>
                <a:gd name="T17" fmla="*/ 0 h 269"/>
                <a:gd name="T18" fmla="*/ 0 w 227"/>
                <a:gd name="T19" fmla="*/ 0 h 269"/>
                <a:gd name="T20" fmla="*/ 0 w 227"/>
                <a:gd name="T21" fmla="*/ 0 h 269"/>
                <a:gd name="T22" fmla="*/ 0 w 227"/>
                <a:gd name="T23" fmla="*/ 0 h 269"/>
                <a:gd name="T24" fmla="*/ 0 w 227"/>
                <a:gd name="T25" fmla="*/ 0 h 269"/>
                <a:gd name="T26" fmla="*/ 0 w 227"/>
                <a:gd name="T27" fmla="*/ 0 h 269"/>
                <a:gd name="T28" fmla="*/ 0 w 227"/>
                <a:gd name="T29" fmla="*/ 0 h 269"/>
                <a:gd name="T30" fmla="*/ 0 w 227"/>
                <a:gd name="T31" fmla="*/ 0 h 269"/>
                <a:gd name="T32" fmla="*/ 0 w 227"/>
                <a:gd name="T33" fmla="*/ 0 h 269"/>
                <a:gd name="T34" fmla="*/ 0 w 227"/>
                <a:gd name="T35" fmla="*/ 0 h 269"/>
                <a:gd name="T36" fmla="*/ 0 w 227"/>
                <a:gd name="T37" fmla="*/ 0 h 269"/>
                <a:gd name="T38" fmla="*/ 0 w 227"/>
                <a:gd name="T39" fmla="*/ 0 h 269"/>
                <a:gd name="T40" fmla="*/ 0 w 227"/>
                <a:gd name="T41" fmla="*/ 0 h 269"/>
                <a:gd name="T42" fmla="*/ 0 w 227"/>
                <a:gd name="T43" fmla="*/ 0 h 269"/>
                <a:gd name="T44" fmla="*/ 0 w 227"/>
                <a:gd name="T45" fmla="*/ 0 h 269"/>
                <a:gd name="T46" fmla="*/ 0 w 227"/>
                <a:gd name="T47" fmla="*/ 0 h 269"/>
                <a:gd name="T48" fmla="*/ 0 w 227"/>
                <a:gd name="T49" fmla="*/ 0 h 269"/>
                <a:gd name="T50" fmla="*/ 0 w 227"/>
                <a:gd name="T51" fmla="*/ 0 h 269"/>
                <a:gd name="T52" fmla="*/ 0 w 227"/>
                <a:gd name="T53" fmla="*/ 0 h 269"/>
                <a:gd name="T54" fmla="*/ 0 w 227"/>
                <a:gd name="T55" fmla="*/ 0 h 269"/>
                <a:gd name="T56" fmla="*/ 0 w 227"/>
                <a:gd name="T57" fmla="*/ 0 h 269"/>
                <a:gd name="T58" fmla="*/ 0 w 227"/>
                <a:gd name="T59" fmla="*/ 0 h 269"/>
                <a:gd name="T60" fmla="*/ 0 w 227"/>
                <a:gd name="T61" fmla="*/ 0 h 269"/>
                <a:gd name="T62" fmla="*/ 0 w 227"/>
                <a:gd name="T63" fmla="*/ 0 h 269"/>
                <a:gd name="T64" fmla="*/ 0 w 227"/>
                <a:gd name="T65" fmla="*/ 0 h 269"/>
                <a:gd name="T66" fmla="*/ 0 w 227"/>
                <a:gd name="T67" fmla="*/ 0 h 26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27"/>
                <a:gd name="T103" fmla="*/ 0 h 269"/>
                <a:gd name="T104" fmla="*/ 227 w 227"/>
                <a:gd name="T105" fmla="*/ 269 h 269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27" h="269">
                  <a:moveTo>
                    <a:pt x="154" y="11"/>
                  </a:moveTo>
                  <a:lnTo>
                    <a:pt x="158" y="21"/>
                  </a:lnTo>
                  <a:lnTo>
                    <a:pt x="165" y="31"/>
                  </a:lnTo>
                  <a:lnTo>
                    <a:pt x="173" y="39"/>
                  </a:lnTo>
                  <a:lnTo>
                    <a:pt x="181" y="48"/>
                  </a:lnTo>
                  <a:lnTo>
                    <a:pt x="195" y="72"/>
                  </a:lnTo>
                  <a:lnTo>
                    <a:pt x="206" y="97"/>
                  </a:lnTo>
                  <a:lnTo>
                    <a:pt x="216" y="124"/>
                  </a:lnTo>
                  <a:lnTo>
                    <a:pt x="222" y="152"/>
                  </a:lnTo>
                  <a:lnTo>
                    <a:pt x="226" y="180"/>
                  </a:lnTo>
                  <a:lnTo>
                    <a:pt x="227" y="209"/>
                  </a:lnTo>
                  <a:lnTo>
                    <a:pt x="225" y="238"/>
                  </a:lnTo>
                  <a:lnTo>
                    <a:pt x="218" y="267"/>
                  </a:lnTo>
                  <a:lnTo>
                    <a:pt x="215" y="268"/>
                  </a:lnTo>
                  <a:lnTo>
                    <a:pt x="213" y="269"/>
                  </a:lnTo>
                  <a:lnTo>
                    <a:pt x="212" y="269"/>
                  </a:lnTo>
                  <a:lnTo>
                    <a:pt x="210" y="268"/>
                  </a:lnTo>
                  <a:lnTo>
                    <a:pt x="207" y="260"/>
                  </a:lnTo>
                  <a:lnTo>
                    <a:pt x="207" y="252"/>
                  </a:lnTo>
                  <a:lnTo>
                    <a:pt x="208" y="243"/>
                  </a:lnTo>
                  <a:lnTo>
                    <a:pt x="208" y="233"/>
                  </a:lnTo>
                  <a:lnTo>
                    <a:pt x="206" y="210"/>
                  </a:lnTo>
                  <a:lnTo>
                    <a:pt x="202" y="187"/>
                  </a:lnTo>
                  <a:lnTo>
                    <a:pt x="196" y="165"/>
                  </a:lnTo>
                  <a:lnTo>
                    <a:pt x="189" y="144"/>
                  </a:lnTo>
                  <a:lnTo>
                    <a:pt x="180" y="123"/>
                  </a:lnTo>
                  <a:lnTo>
                    <a:pt x="168" y="103"/>
                  </a:lnTo>
                  <a:lnTo>
                    <a:pt x="155" y="84"/>
                  </a:lnTo>
                  <a:lnTo>
                    <a:pt x="139" y="66"/>
                  </a:lnTo>
                  <a:lnTo>
                    <a:pt x="135" y="68"/>
                  </a:lnTo>
                  <a:lnTo>
                    <a:pt x="130" y="69"/>
                  </a:lnTo>
                  <a:lnTo>
                    <a:pt x="125" y="71"/>
                  </a:lnTo>
                  <a:lnTo>
                    <a:pt x="121" y="73"/>
                  </a:lnTo>
                  <a:lnTo>
                    <a:pt x="116" y="74"/>
                  </a:lnTo>
                  <a:lnTo>
                    <a:pt x="112" y="76"/>
                  </a:lnTo>
                  <a:lnTo>
                    <a:pt x="107" y="77"/>
                  </a:lnTo>
                  <a:lnTo>
                    <a:pt x="102" y="77"/>
                  </a:lnTo>
                  <a:lnTo>
                    <a:pt x="90" y="80"/>
                  </a:lnTo>
                  <a:lnTo>
                    <a:pt x="77" y="81"/>
                  </a:lnTo>
                  <a:lnTo>
                    <a:pt x="63" y="83"/>
                  </a:lnTo>
                  <a:lnTo>
                    <a:pt x="51" y="81"/>
                  </a:lnTo>
                  <a:lnTo>
                    <a:pt x="37" y="79"/>
                  </a:lnTo>
                  <a:lnTo>
                    <a:pt x="24" y="76"/>
                  </a:lnTo>
                  <a:lnTo>
                    <a:pt x="13" y="71"/>
                  </a:lnTo>
                  <a:lnTo>
                    <a:pt x="1" y="65"/>
                  </a:lnTo>
                  <a:lnTo>
                    <a:pt x="0" y="63"/>
                  </a:lnTo>
                  <a:lnTo>
                    <a:pt x="0" y="61"/>
                  </a:lnTo>
                  <a:lnTo>
                    <a:pt x="1" y="58"/>
                  </a:lnTo>
                  <a:lnTo>
                    <a:pt x="1" y="56"/>
                  </a:lnTo>
                  <a:lnTo>
                    <a:pt x="8" y="55"/>
                  </a:lnTo>
                  <a:lnTo>
                    <a:pt x="15" y="56"/>
                  </a:lnTo>
                  <a:lnTo>
                    <a:pt x="22" y="56"/>
                  </a:lnTo>
                  <a:lnTo>
                    <a:pt x="29" y="57"/>
                  </a:lnTo>
                  <a:lnTo>
                    <a:pt x="36" y="59"/>
                  </a:lnTo>
                  <a:lnTo>
                    <a:pt x="42" y="59"/>
                  </a:lnTo>
                  <a:lnTo>
                    <a:pt x="49" y="61"/>
                  </a:lnTo>
                  <a:lnTo>
                    <a:pt x="56" y="59"/>
                  </a:lnTo>
                  <a:lnTo>
                    <a:pt x="69" y="58"/>
                  </a:lnTo>
                  <a:lnTo>
                    <a:pt x="82" y="55"/>
                  </a:lnTo>
                  <a:lnTo>
                    <a:pt x="94" y="49"/>
                  </a:lnTo>
                  <a:lnTo>
                    <a:pt x="105" y="42"/>
                  </a:lnTo>
                  <a:lnTo>
                    <a:pt x="115" y="33"/>
                  </a:lnTo>
                  <a:lnTo>
                    <a:pt x="124" y="24"/>
                  </a:lnTo>
                  <a:lnTo>
                    <a:pt x="132" y="12"/>
                  </a:lnTo>
                  <a:lnTo>
                    <a:pt x="139" y="1"/>
                  </a:lnTo>
                  <a:lnTo>
                    <a:pt x="144" y="0"/>
                  </a:lnTo>
                  <a:lnTo>
                    <a:pt x="149" y="2"/>
                  </a:lnTo>
                  <a:lnTo>
                    <a:pt x="152" y="6"/>
                  </a:lnTo>
                  <a:lnTo>
                    <a:pt x="154" y="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84" name="Freeform 847"/>
            <p:cNvSpPr>
              <a:spLocks/>
            </p:cNvSpPr>
            <p:nvPr/>
          </p:nvSpPr>
          <p:spPr bwMode="auto">
            <a:xfrm flipH="1">
              <a:off x="8915" y="1886"/>
              <a:ext cx="7" cy="35"/>
            </a:xfrm>
            <a:custGeom>
              <a:avLst/>
              <a:gdLst>
                <a:gd name="T0" fmla="*/ 0 w 83"/>
                <a:gd name="T1" fmla="*/ 0 h 289"/>
                <a:gd name="T2" fmla="*/ 0 w 83"/>
                <a:gd name="T3" fmla="*/ 0 h 289"/>
                <a:gd name="T4" fmla="*/ 0 w 83"/>
                <a:gd name="T5" fmla="*/ 0 h 289"/>
                <a:gd name="T6" fmla="*/ 0 w 83"/>
                <a:gd name="T7" fmla="*/ 0 h 289"/>
                <a:gd name="T8" fmla="*/ 0 w 83"/>
                <a:gd name="T9" fmla="*/ 0 h 289"/>
                <a:gd name="T10" fmla="*/ 0 w 83"/>
                <a:gd name="T11" fmla="*/ 0 h 289"/>
                <a:gd name="T12" fmla="*/ 0 w 83"/>
                <a:gd name="T13" fmla="*/ 0 h 289"/>
                <a:gd name="T14" fmla="*/ 0 w 83"/>
                <a:gd name="T15" fmla="*/ 0 h 289"/>
                <a:gd name="T16" fmla="*/ 0 w 83"/>
                <a:gd name="T17" fmla="*/ 0 h 289"/>
                <a:gd name="T18" fmla="*/ 0 w 83"/>
                <a:gd name="T19" fmla="*/ 0 h 289"/>
                <a:gd name="T20" fmla="*/ 0 w 83"/>
                <a:gd name="T21" fmla="*/ 0 h 289"/>
                <a:gd name="T22" fmla="*/ 0 w 83"/>
                <a:gd name="T23" fmla="*/ 0 h 289"/>
                <a:gd name="T24" fmla="*/ 0 w 83"/>
                <a:gd name="T25" fmla="*/ 0 h 289"/>
                <a:gd name="T26" fmla="*/ 0 w 83"/>
                <a:gd name="T27" fmla="*/ 0 h 289"/>
                <a:gd name="T28" fmla="*/ 0 w 83"/>
                <a:gd name="T29" fmla="*/ 0 h 289"/>
                <a:gd name="T30" fmla="*/ 0 w 83"/>
                <a:gd name="T31" fmla="*/ 0 h 289"/>
                <a:gd name="T32" fmla="*/ 0 w 83"/>
                <a:gd name="T33" fmla="*/ 0 h 289"/>
                <a:gd name="T34" fmla="*/ 0 w 83"/>
                <a:gd name="T35" fmla="*/ 0 h 289"/>
                <a:gd name="T36" fmla="*/ 0 w 83"/>
                <a:gd name="T37" fmla="*/ 0 h 289"/>
                <a:gd name="T38" fmla="*/ 0 w 83"/>
                <a:gd name="T39" fmla="*/ 0 h 289"/>
                <a:gd name="T40" fmla="*/ 0 w 83"/>
                <a:gd name="T41" fmla="*/ 0 h 289"/>
                <a:gd name="T42" fmla="*/ 0 w 83"/>
                <a:gd name="T43" fmla="*/ 0 h 289"/>
                <a:gd name="T44" fmla="*/ 0 w 83"/>
                <a:gd name="T45" fmla="*/ 0 h 289"/>
                <a:gd name="T46" fmla="*/ 0 w 83"/>
                <a:gd name="T47" fmla="*/ 0 h 289"/>
                <a:gd name="T48" fmla="*/ 0 w 83"/>
                <a:gd name="T49" fmla="*/ 0 h 289"/>
                <a:gd name="T50" fmla="*/ 0 w 83"/>
                <a:gd name="T51" fmla="*/ 0 h 289"/>
                <a:gd name="T52" fmla="*/ 0 w 83"/>
                <a:gd name="T53" fmla="*/ 0 h 289"/>
                <a:gd name="T54" fmla="*/ 0 w 83"/>
                <a:gd name="T55" fmla="*/ 0 h 289"/>
                <a:gd name="T56" fmla="*/ 0 w 83"/>
                <a:gd name="T57" fmla="*/ 0 h 289"/>
                <a:gd name="T58" fmla="*/ 0 w 83"/>
                <a:gd name="T59" fmla="*/ 0 h 289"/>
                <a:gd name="T60" fmla="*/ 0 w 83"/>
                <a:gd name="T61" fmla="*/ 0 h 289"/>
                <a:gd name="T62" fmla="*/ 0 w 83"/>
                <a:gd name="T63" fmla="*/ 0 h 289"/>
                <a:gd name="T64" fmla="*/ 0 w 83"/>
                <a:gd name="T65" fmla="*/ 0 h 289"/>
                <a:gd name="T66" fmla="*/ 0 w 83"/>
                <a:gd name="T67" fmla="*/ 0 h 289"/>
                <a:gd name="T68" fmla="*/ 0 w 83"/>
                <a:gd name="T69" fmla="*/ 0 h 289"/>
                <a:gd name="T70" fmla="*/ 0 w 83"/>
                <a:gd name="T71" fmla="*/ 0 h 289"/>
                <a:gd name="T72" fmla="*/ 0 w 83"/>
                <a:gd name="T73" fmla="*/ 0 h 289"/>
                <a:gd name="T74" fmla="*/ 0 w 83"/>
                <a:gd name="T75" fmla="*/ 0 h 289"/>
                <a:gd name="T76" fmla="*/ 0 w 83"/>
                <a:gd name="T77" fmla="*/ 0 h 289"/>
                <a:gd name="T78" fmla="*/ 0 w 83"/>
                <a:gd name="T79" fmla="*/ 0 h 289"/>
                <a:gd name="T80" fmla="*/ 0 w 83"/>
                <a:gd name="T81" fmla="*/ 0 h 289"/>
                <a:gd name="T82" fmla="*/ 0 w 83"/>
                <a:gd name="T83" fmla="*/ 0 h 289"/>
                <a:gd name="T84" fmla="*/ 0 w 83"/>
                <a:gd name="T85" fmla="*/ 0 h 289"/>
                <a:gd name="T86" fmla="*/ 0 w 83"/>
                <a:gd name="T87" fmla="*/ 0 h 289"/>
                <a:gd name="T88" fmla="*/ 0 w 83"/>
                <a:gd name="T89" fmla="*/ 0 h 289"/>
                <a:gd name="T90" fmla="*/ 0 w 83"/>
                <a:gd name="T91" fmla="*/ 0 h 289"/>
                <a:gd name="T92" fmla="*/ 0 w 83"/>
                <a:gd name="T93" fmla="*/ 0 h 289"/>
                <a:gd name="T94" fmla="*/ 0 w 83"/>
                <a:gd name="T95" fmla="*/ 0 h 289"/>
                <a:gd name="T96" fmla="*/ 0 w 83"/>
                <a:gd name="T97" fmla="*/ 0 h 289"/>
                <a:gd name="T98" fmla="*/ 0 w 83"/>
                <a:gd name="T99" fmla="*/ 0 h 289"/>
                <a:gd name="T100" fmla="*/ 0 w 83"/>
                <a:gd name="T101" fmla="*/ 0 h 289"/>
                <a:gd name="T102" fmla="*/ 0 w 83"/>
                <a:gd name="T103" fmla="*/ 0 h 289"/>
                <a:gd name="T104" fmla="*/ 0 w 83"/>
                <a:gd name="T105" fmla="*/ 0 h 289"/>
                <a:gd name="T106" fmla="*/ 0 w 83"/>
                <a:gd name="T107" fmla="*/ 0 h 289"/>
                <a:gd name="T108" fmla="*/ 0 w 83"/>
                <a:gd name="T109" fmla="*/ 0 h 289"/>
                <a:gd name="T110" fmla="*/ 0 w 83"/>
                <a:gd name="T111" fmla="*/ 0 h 289"/>
                <a:gd name="T112" fmla="*/ 0 w 83"/>
                <a:gd name="T113" fmla="*/ 0 h 289"/>
                <a:gd name="T114" fmla="*/ 0 w 83"/>
                <a:gd name="T115" fmla="*/ 0 h 289"/>
                <a:gd name="T116" fmla="*/ 0 w 83"/>
                <a:gd name="T117" fmla="*/ 0 h 289"/>
                <a:gd name="T118" fmla="*/ 0 w 83"/>
                <a:gd name="T119" fmla="*/ 0 h 289"/>
                <a:gd name="T120" fmla="*/ 0 w 83"/>
                <a:gd name="T121" fmla="*/ 0 h 289"/>
                <a:gd name="T122" fmla="*/ 0 w 83"/>
                <a:gd name="T123" fmla="*/ 0 h 289"/>
                <a:gd name="T124" fmla="*/ 0 w 83"/>
                <a:gd name="T125" fmla="*/ 0 h 289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83"/>
                <a:gd name="T190" fmla="*/ 0 h 289"/>
                <a:gd name="T191" fmla="*/ 83 w 83"/>
                <a:gd name="T192" fmla="*/ 289 h 289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83" h="289">
                  <a:moveTo>
                    <a:pt x="35" y="25"/>
                  </a:moveTo>
                  <a:lnTo>
                    <a:pt x="40" y="23"/>
                  </a:lnTo>
                  <a:lnTo>
                    <a:pt x="43" y="22"/>
                  </a:lnTo>
                  <a:lnTo>
                    <a:pt x="48" y="20"/>
                  </a:lnTo>
                  <a:lnTo>
                    <a:pt x="53" y="19"/>
                  </a:lnTo>
                  <a:lnTo>
                    <a:pt x="57" y="18"/>
                  </a:lnTo>
                  <a:lnTo>
                    <a:pt x="62" y="18"/>
                  </a:lnTo>
                  <a:lnTo>
                    <a:pt x="66" y="19"/>
                  </a:lnTo>
                  <a:lnTo>
                    <a:pt x="71" y="20"/>
                  </a:lnTo>
                  <a:lnTo>
                    <a:pt x="78" y="27"/>
                  </a:lnTo>
                  <a:lnTo>
                    <a:pt x="81" y="37"/>
                  </a:lnTo>
                  <a:lnTo>
                    <a:pt x="83" y="46"/>
                  </a:lnTo>
                  <a:lnTo>
                    <a:pt x="83" y="55"/>
                  </a:lnTo>
                  <a:lnTo>
                    <a:pt x="80" y="63"/>
                  </a:lnTo>
                  <a:lnTo>
                    <a:pt x="73" y="68"/>
                  </a:lnTo>
                  <a:lnTo>
                    <a:pt x="66" y="69"/>
                  </a:lnTo>
                  <a:lnTo>
                    <a:pt x="57" y="69"/>
                  </a:lnTo>
                  <a:lnTo>
                    <a:pt x="48" y="68"/>
                  </a:lnTo>
                  <a:lnTo>
                    <a:pt x="40" y="64"/>
                  </a:lnTo>
                  <a:lnTo>
                    <a:pt x="33" y="64"/>
                  </a:lnTo>
                  <a:lnTo>
                    <a:pt x="28" y="74"/>
                  </a:lnTo>
                  <a:lnTo>
                    <a:pt x="30" y="90"/>
                  </a:lnTo>
                  <a:lnTo>
                    <a:pt x="34" y="88"/>
                  </a:lnTo>
                  <a:lnTo>
                    <a:pt x="40" y="86"/>
                  </a:lnTo>
                  <a:lnTo>
                    <a:pt x="46" y="84"/>
                  </a:lnTo>
                  <a:lnTo>
                    <a:pt x="51" y="83"/>
                  </a:lnTo>
                  <a:lnTo>
                    <a:pt x="57" y="83"/>
                  </a:lnTo>
                  <a:lnTo>
                    <a:pt x="63" y="83"/>
                  </a:lnTo>
                  <a:lnTo>
                    <a:pt x="69" y="85"/>
                  </a:lnTo>
                  <a:lnTo>
                    <a:pt x="73" y="88"/>
                  </a:lnTo>
                  <a:lnTo>
                    <a:pt x="79" y="93"/>
                  </a:lnTo>
                  <a:lnTo>
                    <a:pt x="81" y="98"/>
                  </a:lnTo>
                  <a:lnTo>
                    <a:pt x="83" y="105"/>
                  </a:lnTo>
                  <a:lnTo>
                    <a:pt x="81" y="112"/>
                  </a:lnTo>
                  <a:lnTo>
                    <a:pt x="78" y="121"/>
                  </a:lnTo>
                  <a:lnTo>
                    <a:pt x="72" y="128"/>
                  </a:lnTo>
                  <a:lnTo>
                    <a:pt x="65" y="133"/>
                  </a:lnTo>
                  <a:lnTo>
                    <a:pt x="56" y="137"/>
                  </a:lnTo>
                  <a:lnTo>
                    <a:pt x="48" y="136"/>
                  </a:lnTo>
                  <a:lnTo>
                    <a:pt x="41" y="132"/>
                  </a:lnTo>
                  <a:lnTo>
                    <a:pt x="33" y="129"/>
                  </a:lnTo>
                  <a:lnTo>
                    <a:pt x="26" y="125"/>
                  </a:lnTo>
                  <a:lnTo>
                    <a:pt x="24" y="132"/>
                  </a:lnTo>
                  <a:lnTo>
                    <a:pt x="23" y="139"/>
                  </a:lnTo>
                  <a:lnTo>
                    <a:pt x="24" y="146"/>
                  </a:lnTo>
                  <a:lnTo>
                    <a:pt x="26" y="153"/>
                  </a:lnTo>
                  <a:lnTo>
                    <a:pt x="33" y="150"/>
                  </a:lnTo>
                  <a:lnTo>
                    <a:pt x="40" y="146"/>
                  </a:lnTo>
                  <a:lnTo>
                    <a:pt x="48" y="144"/>
                  </a:lnTo>
                  <a:lnTo>
                    <a:pt x="56" y="145"/>
                  </a:lnTo>
                  <a:lnTo>
                    <a:pt x="63" y="148"/>
                  </a:lnTo>
                  <a:lnTo>
                    <a:pt x="69" y="153"/>
                  </a:lnTo>
                  <a:lnTo>
                    <a:pt x="73" y="159"/>
                  </a:lnTo>
                  <a:lnTo>
                    <a:pt x="76" y="167"/>
                  </a:lnTo>
                  <a:lnTo>
                    <a:pt x="74" y="175"/>
                  </a:lnTo>
                  <a:lnTo>
                    <a:pt x="71" y="182"/>
                  </a:lnTo>
                  <a:lnTo>
                    <a:pt x="66" y="188"/>
                  </a:lnTo>
                  <a:lnTo>
                    <a:pt x="58" y="191"/>
                  </a:lnTo>
                  <a:lnTo>
                    <a:pt x="57" y="191"/>
                  </a:lnTo>
                  <a:lnTo>
                    <a:pt x="56" y="191"/>
                  </a:lnTo>
                  <a:lnTo>
                    <a:pt x="56" y="192"/>
                  </a:lnTo>
                  <a:lnTo>
                    <a:pt x="62" y="196"/>
                  </a:lnTo>
                  <a:lnTo>
                    <a:pt x="68" y="200"/>
                  </a:lnTo>
                  <a:lnTo>
                    <a:pt x="72" y="206"/>
                  </a:lnTo>
                  <a:lnTo>
                    <a:pt x="74" y="213"/>
                  </a:lnTo>
                  <a:lnTo>
                    <a:pt x="74" y="220"/>
                  </a:lnTo>
                  <a:lnTo>
                    <a:pt x="73" y="226"/>
                  </a:lnTo>
                  <a:lnTo>
                    <a:pt x="70" y="230"/>
                  </a:lnTo>
                  <a:lnTo>
                    <a:pt x="64" y="236"/>
                  </a:lnTo>
                  <a:lnTo>
                    <a:pt x="59" y="237"/>
                  </a:lnTo>
                  <a:lnTo>
                    <a:pt x="54" y="238"/>
                  </a:lnTo>
                  <a:lnTo>
                    <a:pt x="46" y="237"/>
                  </a:lnTo>
                  <a:lnTo>
                    <a:pt x="38" y="237"/>
                  </a:lnTo>
                  <a:lnTo>
                    <a:pt x="31" y="239"/>
                  </a:lnTo>
                  <a:lnTo>
                    <a:pt x="25" y="242"/>
                  </a:lnTo>
                  <a:lnTo>
                    <a:pt x="23" y="249"/>
                  </a:lnTo>
                  <a:lnTo>
                    <a:pt x="23" y="259"/>
                  </a:lnTo>
                  <a:lnTo>
                    <a:pt x="27" y="264"/>
                  </a:lnTo>
                  <a:lnTo>
                    <a:pt x="34" y="268"/>
                  </a:lnTo>
                  <a:lnTo>
                    <a:pt x="41" y="269"/>
                  </a:lnTo>
                  <a:lnTo>
                    <a:pt x="48" y="267"/>
                  </a:lnTo>
                  <a:lnTo>
                    <a:pt x="50" y="266"/>
                  </a:lnTo>
                  <a:lnTo>
                    <a:pt x="54" y="265"/>
                  </a:lnTo>
                  <a:lnTo>
                    <a:pt x="57" y="264"/>
                  </a:lnTo>
                  <a:lnTo>
                    <a:pt x="61" y="264"/>
                  </a:lnTo>
                  <a:lnTo>
                    <a:pt x="62" y="267"/>
                  </a:lnTo>
                  <a:lnTo>
                    <a:pt x="63" y="271"/>
                  </a:lnTo>
                  <a:lnTo>
                    <a:pt x="63" y="274"/>
                  </a:lnTo>
                  <a:lnTo>
                    <a:pt x="63" y="277"/>
                  </a:lnTo>
                  <a:lnTo>
                    <a:pt x="58" y="282"/>
                  </a:lnTo>
                  <a:lnTo>
                    <a:pt x="53" y="286"/>
                  </a:lnTo>
                  <a:lnTo>
                    <a:pt x="47" y="288"/>
                  </a:lnTo>
                  <a:lnTo>
                    <a:pt x="41" y="289"/>
                  </a:lnTo>
                  <a:lnTo>
                    <a:pt x="35" y="287"/>
                  </a:lnTo>
                  <a:lnTo>
                    <a:pt x="30" y="286"/>
                  </a:lnTo>
                  <a:lnTo>
                    <a:pt x="24" y="283"/>
                  </a:lnTo>
                  <a:lnTo>
                    <a:pt x="18" y="280"/>
                  </a:lnTo>
                  <a:lnTo>
                    <a:pt x="13" y="276"/>
                  </a:lnTo>
                  <a:lnTo>
                    <a:pt x="9" y="273"/>
                  </a:lnTo>
                  <a:lnTo>
                    <a:pt x="5" y="267"/>
                  </a:lnTo>
                  <a:lnTo>
                    <a:pt x="3" y="261"/>
                  </a:lnTo>
                  <a:lnTo>
                    <a:pt x="1" y="245"/>
                  </a:lnTo>
                  <a:lnTo>
                    <a:pt x="3" y="231"/>
                  </a:lnTo>
                  <a:lnTo>
                    <a:pt x="5" y="216"/>
                  </a:lnTo>
                  <a:lnTo>
                    <a:pt x="4" y="203"/>
                  </a:lnTo>
                  <a:lnTo>
                    <a:pt x="4" y="190"/>
                  </a:lnTo>
                  <a:lnTo>
                    <a:pt x="6" y="176"/>
                  </a:lnTo>
                  <a:lnTo>
                    <a:pt x="8" y="162"/>
                  </a:lnTo>
                  <a:lnTo>
                    <a:pt x="1" y="148"/>
                  </a:lnTo>
                  <a:lnTo>
                    <a:pt x="0" y="137"/>
                  </a:lnTo>
                  <a:lnTo>
                    <a:pt x="1" y="128"/>
                  </a:lnTo>
                  <a:lnTo>
                    <a:pt x="3" y="118"/>
                  </a:lnTo>
                  <a:lnTo>
                    <a:pt x="8" y="108"/>
                  </a:lnTo>
                  <a:lnTo>
                    <a:pt x="4" y="94"/>
                  </a:lnTo>
                  <a:lnTo>
                    <a:pt x="6" y="79"/>
                  </a:lnTo>
                  <a:lnTo>
                    <a:pt x="10" y="65"/>
                  </a:lnTo>
                  <a:lnTo>
                    <a:pt x="15" y="52"/>
                  </a:lnTo>
                  <a:lnTo>
                    <a:pt x="10" y="39"/>
                  </a:lnTo>
                  <a:lnTo>
                    <a:pt x="9" y="25"/>
                  </a:lnTo>
                  <a:lnTo>
                    <a:pt x="12" y="11"/>
                  </a:lnTo>
                  <a:lnTo>
                    <a:pt x="19" y="0"/>
                  </a:lnTo>
                  <a:lnTo>
                    <a:pt x="26" y="3"/>
                  </a:lnTo>
                  <a:lnTo>
                    <a:pt x="30" y="10"/>
                  </a:lnTo>
                  <a:lnTo>
                    <a:pt x="31" y="18"/>
                  </a:lnTo>
                  <a:lnTo>
                    <a:pt x="35" y="2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85" name="Freeform 848"/>
            <p:cNvSpPr>
              <a:spLocks/>
            </p:cNvSpPr>
            <p:nvPr/>
          </p:nvSpPr>
          <p:spPr bwMode="auto">
            <a:xfrm flipH="1">
              <a:off x="8917" y="1890"/>
              <a:ext cx="2" cy="2"/>
            </a:xfrm>
            <a:custGeom>
              <a:avLst/>
              <a:gdLst>
                <a:gd name="T0" fmla="*/ 0 w 29"/>
                <a:gd name="T1" fmla="*/ 0 h 18"/>
                <a:gd name="T2" fmla="*/ 0 w 29"/>
                <a:gd name="T3" fmla="*/ 0 h 18"/>
                <a:gd name="T4" fmla="*/ 0 w 29"/>
                <a:gd name="T5" fmla="*/ 0 h 18"/>
                <a:gd name="T6" fmla="*/ 0 w 29"/>
                <a:gd name="T7" fmla="*/ 0 h 18"/>
                <a:gd name="T8" fmla="*/ 0 w 29"/>
                <a:gd name="T9" fmla="*/ 0 h 18"/>
                <a:gd name="T10" fmla="*/ 0 w 29"/>
                <a:gd name="T11" fmla="*/ 0 h 18"/>
                <a:gd name="T12" fmla="*/ 0 w 29"/>
                <a:gd name="T13" fmla="*/ 0 h 18"/>
                <a:gd name="T14" fmla="*/ 0 w 29"/>
                <a:gd name="T15" fmla="*/ 0 h 18"/>
                <a:gd name="T16" fmla="*/ 0 w 29"/>
                <a:gd name="T17" fmla="*/ 0 h 18"/>
                <a:gd name="T18" fmla="*/ 0 w 29"/>
                <a:gd name="T19" fmla="*/ 0 h 18"/>
                <a:gd name="T20" fmla="*/ 0 w 29"/>
                <a:gd name="T21" fmla="*/ 0 h 18"/>
                <a:gd name="T22" fmla="*/ 0 w 29"/>
                <a:gd name="T23" fmla="*/ 0 h 18"/>
                <a:gd name="T24" fmla="*/ 0 w 29"/>
                <a:gd name="T25" fmla="*/ 0 h 18"/>
                <a:gd name="T26" fmla="*/ 0 w 29"/>
                <a:gd name="T27" fmla="*/ 0 h 1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9"/>
                <a:gd name="T43" fmla="*/ 0 h 18"/>
                <a:gd name="T44" fmla="*/ 29 w 29"/>
                <a:gd name="T45" fmla="*/ 18 h 18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9" h="18">
                  <a:moveTo>
                    <a:pt x="29" y="8"/>
                  </a:moveTo>
                  <a:lnTo>
                    <a:pt x="29" y="12"/>
                  </a:lnTo>
                  <a:lnTo>
                    <a:pt x="28" y="15"/>
                  </a:lnTo>
                  <a:lnTo>
                    <a:pt x="26" y="17"/>
                  </a:lnTo>
                  <a:lnTo>
                    <a:pt x="23" y="18"/>
                  </a:lnTo>
                  <a:lnTo>
                    <a:pt x="12" y="18"/>
                  </a:lnTo>
                  <a:lnTo>
                    <a:pt x="11" y="17"/>
                  </a:lnTo>
                  <a:lnTo>
                    <a:pt x="7" y="15"/>
                  </a:lnTo>
                  <a:lnTo>
                    <a:pt x="3" y="11"/>
                  </a:lnTo>
                  <a:lnTo>
                    <a:pt x="0" y="8"/>
                  </a:lnTo>
                  <a:lnTo>
                    <a:pt x="5" y="3"/>
                  </a:lnTo>
                  <a:lnTo>
                    <a:pt x="15" y="0"/>
                  </a:lnTo>
                  <a:lnTo>
                    <a:pt x="24" y="0"/>
                  </a:lnTo>
                  <a:lnTo>
                    <a:pt x="29" y="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86" name="Freeform 849"/>
            <p:cNvSpPr>
              <a:spLocks/>
            </p:cNvSpPr>
            <p:nvPr/>
          </p:nvSpPr>
          <p:spPr bwMode="auto">
            <a:xfrm flipH="1">
              <a:off x="8892" y="1898"/>
              <a:ext cx="15" cy="38"/>
            </a:xfrm>
            <a:custGeom>
              <a:avLst/>
              <a:gdLst>
                <a:gd name="T0" fmla="*/ 0 w 174"/>
                <a:gd name="T1" fmla="*/ 0 h 313"/>
                <a:gd name="T2" fmla="*/ 0 w 174"/>
                <a:gd name="T3" fmla="*/ 0 h 313"/>
                <a:gd name="T4" fmla="*/ 0 w 174"/>
                <a:gd name="T5" fmla="*/ 0 h 313"/>
                <a:gd name="T6" fmla="*/ 0 w 174"/>
                <a:gd name="T7" fmla="*/ 0 h 313"/>
                <a:gd name="T8" fmla="*/ 0 w 174"/>
                <a:gd name="T9" fmla="*/ 0 h 313"/>
                <a:gd name="T10" fmla="*/ 0 w 174"/>
                <a:gd name="T11" fmla="*/ 0 h 313"/>
                <a:gd name="T12" fmla="*/ 0 w 174"/>
                <a:gd name="T13" fmla="*/ 0 h 313"/>
                <a:gd name="T14" fmla="*/ 0 w 174"/>
                <a:gd name="T15" fmla="*/ 0 h 313"/>
                <a:gd name="T16" fmla="*/ 0 w 174"/>
                <a:gd name="T17" fmla="*/ 0 h 313"/>
                <a:gd name="T18" fmla="*/ 0 w 174"/>
                <a:gd name="T19" fmla="*/ 0 h 313"/>
                <a:gd name="T20" fmla="*/ 0 w 174"/>
                <a:gd name="T21" fmla="*/ 0 h 313"/>
                <a:gd name="T22" fmla="*/ 0 w 174"/>
                <a:gd name="T23" fmla="*/ 0 h 313"/>
                <a:gd name="T24" fmla="*/ 0 w 174"/>
                <a:gd name="T25" fmla="*/ 0 h 313"/>
                <a:gd name="T26" fmla="*/ 0 w 174"/>
                <a:gd name="T27" fmla="*/ 0 h 313"/>
                <a:gd name="T28" fmla="*/ 0 w 174"/>
                <a:gd name="T29" fmla="*/ 0 h 313"/>
                <a:gd name="T30" fmla="*/ 0 w 174"/>
                <a:gd name="T31" fmla="*/ 0 h 313"/>
                <a:gd name="T32" fmla="*/ 0 w 174"/>
                <a:gd name="T33" fmla="*/ 0 h 313"/>
                <a:gd name="T34" fmla="*/ 0 w 174"/>
                <a:gd name="T35" fmla="*/ 0 h 313"/>
                <a:gd name="T36" fmla="*/ 0 w 174"/>
                <a:gd name="T37" fmla="*/ 0 h 313"/>
                <a:gd name="T38" fmla="*/ 0 w 174"/>
                <a:gd name="T39" fmla="*/ 0 h 313"/>
                <a:gd name="T40" fmla="*/ 0 w 174"/>
                <a:gd name="T41" fmla="*/ 0 h 313"/>
                <a:gd name="T42" fmla="*/ 0 w 174"/>
                <a:gd name="T43" fmla="*/ 0 h 313"/>
                <a:gd name="T44" fmla="*/ 0 w 174"/>
                <a:gd name="T45" fmla="*/ 0 h 313"/>
                <a:gd name="T46" fmla="*/ 0 w 174"/>
                <a:gd name="T47" fmla="*/ 0 h 313"/>
                <a:gd name="T48" fmla="*/ 0 w 174"/>
                <a:gd name="T49" fmla="*/ 0 h 313"/>
                <a:gd name="T50" fmla="*/ 0 w 174"/>
                <a:gd name="T51" fmla="*/ 0 h 313"/>
                <a:gd name="T52" fmla="*/ 0 w 174"/>
                <a:gd name="T53" fmla="*/ 0 h 313"/>
                <a:gd name="T54" fmla="*/ 0 w 174"/>
                <a:gd name="T55" fmla="*/ 0 h 313"/>
                <a:gd name="T56" fmla="*/ 0 w 174"/>
                <a:gd name="T57" fmla="*/ 0 h 313"/>
                <a:gd name="T58" fmla="*/ 0 w 174"/>
                <a:gd name="T59" fmla="*/ 0 h 313"/>
                <a:gd name="T60" fmla="*/ 0 w 174"/>
                <a:gd name="T61" fmla="*/ 0 h 313"/>
                <a:gd name="T62" fmla="*/ 0 w 174"/>
                <a:gd name="T63" fmla="*/ 0 h 313"/>
                <a:gd name="T64" fmla="*/ 0 w 174"/>
                <a:gd name="T65" fmla="*/ 0 h 313"/>
                <a:gd name="T66" fmla="*/ 0 w 174"/>
                <a:gd name="T67" fmla="*/ 0 h 313"/>
                <a:gd name="T68" fmla="*/ 0 w 174"/>
                <a:gd name="T69" fmla="*/ 0 h 313"/>
                <a:gd name="T70" fmla="*/ 0 w 174"/>
                <a:gd name="T71" fmla="*/ 0 h 313"/>
                <a:gd name="T72" fmla="*/ 0 w 174"/>
                <a:gd name="T73" fmla="*/ 0 h 313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74"/>
                <a:gd name="T112" fmla="*/ 0 h 313"/>
                <a:gd name="T113" fmla="*/ 174 w 174"/>
                <a:gd name="T114" fmla="*/ 313 h 313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74" h="313">
                  <a:moveTo>
                    <a:pt x="20" y="51"/>
                  </a:moveTo>
                  <a:lnTo>
                    <a:pt x="32" y="85"/>
                  </a:lnTo>
                  <a:lnTo>
                    <a:pt x="45" y="119"/>
                  </a:lnTo>
                  <a:lnTo>
                    <a:pt x="60" y="152"/>
                  </a:lnTo>
                  <a:lnTo>
                    <a:pt x="78" y="183"/>
                  </a:lnTo>
                  <a:lnTo>
                    <a:pt x="97" y="214"/>
                  </a:lnTo>
                  <a:lnTo>
                    <a:pt x="119" y="244"/>
                  </a:lnTo>
                  <a:lnTo>
                    <a:pt x="143" y="272"/>
                  </a:lnTo>
                  <a:lnTo>
                    <a:pt x="171" y="298"/>
                  </a:lnTo>
                  <a:lnTo>
                    <a:pt x="172" y="301"/>
                  </a:lnTo>
                  <a:lnTo>
                    <a:pt x="174" y="304"/>
                  </a:lnTo>
                  <a:lnTo>
                    <a:pt x="174" y="308"/>
                  </a:lnTo>
                  <a:lnTo>
                    <a:pt x="173" y="311"/>
                  </a:lnTo>
                  <a:lnTo>
                    <a:pt x="166" y="313"/>
                  </a:lnTo>
                  <a:lnTo>
                    <a:pt x="161" y="313"/>
                  </a:lnTo>
                  <a:lnTo>
                    <a:pt x="155" y="312"/>
                  </a:lnTo>
                  <a:lnTo>
                    <a:pt x="149" y="310"/>
                  </a:lnTo>
                  <a:lnTo>
                    <a:pt x="143" y="308"/>
                  </a:lnTo>
                  <a:lnTo>
                    <a:pt x="138" y="304"/>
                  </a:lnTo>
                  <a:lnTo>
                    <a:pt x="132" y="302"/>
                  </a:lnTo>
                  <a:lnTo>
                    <a:pt x="126" y="300"/>
                  </a:lnTo>
                  <a:lnTo>
                    <a:pt x="95" y="274"/>
                  </a:lnTo>
                  <a:lnTo>
                    <a:pt x="70" y="245"/>
                  </a:lnTo>
                  <a:lnTo>
                    <a:pt x="49" y="215"/>
                  </a:lnTo>
                  <a:lnTo>
                    <a:pt x="33" y="182"/>
                  </a:lnTo>
                  <a:lnTo>
                    <a:pt x="20" y="146"/>
                  </a:lnTo>
                  <a:lnTo>
                    <a:pt x="11" y="111"/>
                  </a:lnTo>
                  <a:lnTo>
                    <a:pt x="4" y="73"/>
                  </a:lnTo>
                  <a:lnTo>
                    <a:pt x="0" y="35"/>
                  </a:lnTo>
                  <a:lnTo>
                    <a:pt x="2" y="25"/>
                  </a:lnTo>
                  <a:lnTo>
                    <a:pt x="3" y="16"/>
                  </a:lnTo>
                  <a:lnTo>
                    <a:pt x="5" y="7"/>
                  </a:lnTo>
                  <a:lnTo>
                    <a:pt x="11" y="0"/>
                  </a:lnTo>
                  <a:lnTo>
                    <a:pt x="19" y="10"/>
                  </a:lnTo>
                  <a:lnTo>
                    <a:pt x="19" y="23"/>
                  </a:lnTo>
                  <a:lnTo>
                    <a:pt x="18" y="38"/>
                  </a:lnTo>
                  <a:lnTo>
                    <a:pt x="20" y="5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87" name="Freeform 850"/>
            <p:cNvSpPr>
              <a:spLocks/>
            </p:cNvSpPr>
            <p:nvPr/>
          </p:nvSpPr>
          <p:spPr bwMode="auto">
            <a:xfrm flipH="1">
              <a:off x="8917" y="1897"/>
              <a:ext cx="2" cy="3"/>
            </a:xfrm>
            <a:custGeom>
              <a:avLst/>
              <a:gdLst>
                <a:gd name="T0" fmla="*/ 0 w 29"/>
                <a:gd name="T1" fmla="*/ 0 h 19"/>
                <a:gd name="T2" fmla="*/ 0 w 29"/>
                <a:gd name="T3" fmla="*/ 0 h 19"/>
                <a:gd name="T4" fmla="*/ 0 w 29"/>
                <a:gd name="T5" fmla="*/ 0 h 19"/>
                <a:gd name="T6" fmla="*/ 0 w 29"/>
                <a:gd name="T7" fmla="*/ 0 h 19"/>
                <a:gd name="T8" fmla="*/ 0 w 29"/>
                <a:gd name="T9" fmla="*/ 0 h 19"/>
                <a:gd name="T10" fmla="*/ 0 w 29"/>
                <a:gd name="T11" fmla="*/ 0 h 19"/>
                <a:gd name="T12" fmla="*/ 0 w 29"/>
                <a:gd name="T13" fmla="*/ 0 h 19"/>
                <a:gd name="T14" fmla="*/ 0 w 29"/>
                <a:gd name="T15" fmla="*/ 0 h 19"/>
                <a:gd name="T16" fmla="*/ 0 w 29"/>
                <a:gd name="T17" fmla="*/ 0 h 19"/>
                <a:gd name="T18" fmla="*/ 0 w 29"/>
                <a:gd name="T19" fmla="*/ 0 h 19"/>
                <a:gd name="T20" fmla="*/ 0 w 29"/>
                <a:gd name="T21" fmla="*/ 0 h 19"/>
                <a:gd name="T22" fmla="*/ 0 w 29"/>
                <a:gd name="T23" fmla="*/ 0 h 19"/>
                <a:gd name="T24" fmla="*/ 0 w 29"/>
                <a:gd name="T25" fmla="*/ 0 h 1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9"/>
                <a:gd name="T40" fmla="*/ 0 h 19"/>
                <a:gd name="T41" fmla="*/ 29 w 29"/>
                <a:gd name="T42" fmla="*/ 19 h 1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9" h="19">
                  <a:moveTo>
                    <a:pt x="29" y="10"/>
                  </a:moveTo>
                  <a:lnTo>
                    <a:pt x="29" y="14"/>
                  </a:lnTo>
                  <a:lnTo>
                    <a:pt x="28" y="15"/>
                  </a:lnTo>
                  <a:lnTo>
                    <a:pt x="24" y="17"/>
                  </a:lnTo>
                  <a:lnTo>
                    <a:pt x="22" y="19"/>
                  </a:lnTo>
                  <a:lnTo>
                    <a:pt x="15" y="18"/>
                  </a:lnTo>
                  <a:lnTo>
                    <a:pt x="8" y="15"/>
                  </a:lnTo>
                  <a:lnTo>
                    <a:pt x="4" y="10"/>
                  </a:lnTo>
                  <a:lnTo>
                    <a:pt x="0" y="7"/>
                  </a:lnTo>
                  <a:lnTo>
                    <a:pt x="7" y="3"/>
                  </a:lnTo>
                  <a:lnTo>
                    <a:pt x="18" y="0"/>
                  </a:lnTo>
                  <a:lnTo>
                    <a:pt x="27" y="2"/>
                  </a:lnTo>
                  <a:lnTo>
                    <a:pt x="29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88" name="Freeform 851"/>
            <p:cNvSpPr>
              <a:spLocks/>
            </p:cNvSpPr>
            <p:nvPr/>
          </p:nvSpPr>
          <p:spPr bwMode="auto">
            <a:xfrm flipH="1">
              <a:off x="8917" y="1905"/>
              <a:ext cx="2" cy="2"/>
            </a:xfrm>
            <a:custGeom>
              <a:avLst/>
              <a:gdLst>
                <a:gd name="T0" fmla="*/ 0 w 27"/>
                <a:gd name="T1" fmla="*/ 0 h 18"/>
                <a:gd name="T2" fmla="*/ 0 w 27"/>
                <a:gd name="T3" fmla="*/ 0 h 18"/>
                <a:gd name="T4" fmla="*/ 0 w 27"/>
                <a:gd name="T5" fmla="*/ 0 h 18"/>
                <a:gd name="T6" fmla="*/ 0 w 27"/>
                <a:gd name="T7" fmla="*/ 0 h 18"/>
                <a:gd name="T8" fmla="*/ 0 w 27"/>
                <a:gd name="T9" fmla="*/ 0 h 18"/>
                <a:gd name="T10" fmla="*/ 0 w 27"/>
                <a:gd name="T11" fmla="*/ 0 h 18"/>
                <a:gd name="T12" fmla="*/ 0 w 27"/>
                <a:gd name="T13" fmla="*/ 0 h 18"/>
                <a:gd name="T14" fmla="*/ 0 w 27"/>
                <a:gd name="T15" fmla="*/ 0 h 18"/>
                <a:gd name="T16" fmla="*/ 0 w 27"/>
                <a:gd name="T17" fmla="*/ 0 h 18"/>
                <a:gd name="T18" fmla="*/ 0 w 27"/>
                <a:gd name="T19" fmla="*/ 0 h 18"/>
                <a:gd name="T20" fmla="*/ 0 w 27"/>
                <a:gd name="T21" fmla="*/ 0 h 18"/>
                <a:gd name="T22" fmla="*/ 0 w 27"/>
                <a:gd name="T23" fmla="*/ 0 h 18"/>
                <a:gd name="T24" fmla="*/ 0 w 27"/>
                <a:gd name="T25" fmla="*/ 0 h 1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8"/>
                <a:gd name="T41" fmla="*/ 27 w 27"/>
                <a:gd name="T42" fmla="*/ 18 h 1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8">
                  <a:moveTo>
                    <a:pt x="27" y="9"/>
                  </a:moveTo>
                  <a:lnTo>
                    <a:pt x="25" y="16"/>
                  </a:lnTo>
                  <a:lnTo>
                    <a:pt x="19" y="18"/>
                  </a:lnTo>
                  <a:lnTo>
                    <a:pt x="13" y="17"/>
                  </a:lnTo>
                  <a:lnTo>
                    <a:pt x="7" y="13"/>
                  </a:lnTo>
                  <a:lnTo>
                    <a:pt x="3" y="11"/>
                  </a:lnTo>
                  <a:lnTo>
                    <a:pt x="0" y="9"/>
                  </a:lnTo>
                  <a:lnTo>
                    <a:pt x="1" y="5"/>
                  </a:lnTo>
                  <a:lnTo>
                    <a:pt x="10" y="1"/>
                  </a:lnTo>
                  <a:lnTo>
                    <a:pt x="17" y="0"/>
                  </a:lnTo>
                  <a:lnTo>
                    <a:pt x="22" y="1"/>
                  </a:lnTo>
                  <a:lnTo>
                    <a:pt x="25" y="4"/>
                  </a:lnTo>
                  <a:lnTo>
                    <a:pt x="27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89" name="Freeform 852"/>
            <p:cNvSpPr>
              <a:spLocks/>
            </p:cNvSpPr>
            <p:nvPr/>
          </p:nvSpPr>
          <p:spPr bwMode="auto">
            <a:xfrm flipH="1">
              <a:off x="8918" y="1908"/>
              <a:ext cx="2" cy="2"/>
            </a:xfrm>
            <a:custGeom>
              <a:avLst/>
              <a:gdLst>
                <a:gd name="T0" fmla="*/ 0 w 18"/>
                <a:gd name="T1" fmla="*/ 0 h 20"/>
                <a:gd name="T2" fmla="*/ 0 w 18"/>
                <a:gd name="T3" fmla="*/ 0 h 20"/>
                <a:gd name="T4" fmla="*/ 0 w 18"/>
                <a:gd name="T5" fmla="*/ 0 h 20"/>
                <a:gd name="T6" fmla="*/ 0 w 18"/>
                <a:gd name="T7" fmla="*/ 0 h 20"/>
                <a:gd name="T8" fmla="*/ 0 w 18"/>
                <a:gd name="T9" fmla="*/ 0 h 20"/>
                <a:gd name="T10" fmla="*/ 0 w 18"/>
                <a:gd name="T11" fmla="*/ 0 h 20"/>
                <a:gd name="T12" fmla="*/ 0 w 18"/>
                <a:gd name="T13" fmla="*/ 0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"/>
                <a:gd name="T22" fmla="*/ 0 h 20"/>
                <a:gd name="T23" fmla="*/ 18 w 18"/>
                <a:gd name="T24" fmla="*/ 20 h 2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" h="20">
                  <a:moveTo>
                    <a:pt x="1" y="20"/>
                  </a:moveTo>
                  <a:lnTo>
                    <a:pt x="0" y="16"/>
                  </a:lnTo>
                  <a:lnTo>
                    <a:pt x="0" y="9"/>
                  </a:lnTo>
                  <a:lnTo>
                    <a:pt x="0" y="3"/>
                  </a:lnTo>
                  <a:lnTo>
                    <a:pt x="3" y="0"/>
                  </a:lnTo>
                  <a:lnTo>
                    <a:pt x="18" y="8"/>
                  </a:lnTo>
                  <a:lnTo>
                    <a:pt x="1" y="2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90" name="Freeform 853"/>
            <p:cNvSpPr>
              <a:spLocks/>
            </p:cNvSpPr>
            <p:nvPr/>
          </p:nvSpPr>
          <p:spPr bwMode="auto">
            <a:xfrm flipH="1">
              <a:off x="8917" y="1911"/>
              <a:ext cx="2" cy="2"/>
            </a:xfrm>
            <a:custGeom>
              <a:avLst/>
              <a:gdLst>
                <a:gd name="T0" fmla="*/ 0 w 27"/>
                <a:gd name="T1" fmla="*/ 0 h 16"/>
                <a:gd name="T2" fmla="*/ 0 w 27"/>
                <a:gd name="T3" fmla="*/ 0 h 16"/>
                <a:gd name="T4" fmla="*/ 0 w 27"/>
                <a:gd name="T5" fmla="*/ 0 h 16"/>
                <a:gd name="T6" fmla="*/ 0 w 27"/>
                <a:gd name="T7" fmla="*/ 0 h 16"/>
                <a:gd name="T8" fmla="*/ 0 w 27"/>
                <a:gd name="T9" fmla="*/ 0 h 16"/>
                <a:gd name="T10" fmla="*/ 0 w 27"/>
                <a:gd name="T11" fmla="*/ 0 h 16"/>
                <a:gd name="T12" fmla="*/ 0 w 27"/>
                <a:gd name="T13" fmla="*/ 0 h 16"/>
                <a:gd name="T14" fmla="*/ 0 w 27"/>
                <a:gd name="T15" fmla="*/ 0 h 16"/>
                <a:gd name="T16" fmla="*/ 0 w 27"/>
                <a:gd name="T17" fmla="*/ 0 h 16"/>
                <a:gd name="T18" fmla="*/ 0 w 27"/>
                <a:gd name="T19" fmla="*/ 0 h 16"/>
                <a:gd name="T20" fmla="*/ 0 w 27"/>
                <a:gd name="T21" fmla="*/ 0 h 16"/>
                <a:gd name="T22" fmla="*/ 0 w 27"/>
                <a:gd name="T23" fmla="*/ 0 h 16"/>
                <a:gd name="T24" fmla="*/ 0 w 27"/>
                <a:gd name="T25" fmla="*/ 0 h 1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6"/>
                <a:gd name="T41" fmla="*/ 27 w 27"/>
                <a:gd name="T42" fmla="*/ 16 h 1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6">
                  <a:moveTo>
                    <a:pt x="27" y="11"/>
                  </a:moveTo>
                  <a:lnTo>
                    <a:pt x="24" y="13"/>
                  </a:lnTo>
                  <a:lnTo>
                    <a:pt x="21" y="15"/>
                  </a:lnTo>
                  <a:lnTo>
                    <a:pt x="17" y="16"/>
                  </a:lnTo>
                  <a:lnTo>
                    <a:pt x="14" y="16"/>
                  </a:lnTo>
                  <a:lnTo>
                    <a:pt x="10" y="15"/>
                  </a:lnTo>
                  <a:lnTo>
                    <a:pt x="7" y="12"/>
                  </a:lnTo>
                  <a:lnTo>
                    <a:pt x="3" y="8"/>
                  </a:lnTo>
                  <a:lnTo>
                    <a:pt x="0" y="6"/>
                  </a:lnTo>
                  <a:lnTo>
                    <a:pt x="7" y="3"/>
                  </a:lnTo>
                  <a:lnTo>
                    <a:pt x="17" y="0"/>
                  </a:lnTo>
                  <a:lnTo>
                    <a:pt x="25" y="1"/>
                  </a:lnTo>
                  <a:lnTo>
                    <a:pt x="27" y="1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91" name="Freeform 854"/>
            <p:cNvSpPr>
              <a:spLocks/>
            </p:cNvSpPr>
            <p:nvPr/>
          </p:nvSpPr>
          <p:spPr bwMode="auto">
            <a:xfrm flipH="1">
              <a:off x="8925" y="1868"/>
              <a:ext cx="8" cy="51"/>
            </a:xfrm>
            <a:custGeom>
              <a:avLst/>
              <a:gdLst>
                <a:gd name="T0" fmla="*/ 0 w 98"/>
                <a:gd name="T1" fmla="*/ 0 h 414"/>
                <a:gd name="T2" fmla="*/ 0 w 98"/>
                <a:gd name="T3" fmla="*/ 0 h 414"/>
                <a:gd name="T4" fmla="*/ 0 w 98"/>
                <a:gd name="T5" fmla="*/ 0 h 414"/>
                <a:gd name="T6" fmla="*/ 0 w 98"/>
                <a:gd name="T7" fmla="*/ 0 h 414"/>
                <a:gd name="T8" fmla="*/ 0 w 98"/>
                <a:gd name="T9" fmla="*/ 0 h 414"/>
                <a:gd name="T10" fmla="*/ 0 w 98"/>
                <a:gd name="T11" fmla="*/ 0 h 414"/>
                <a:gd name="T12" fmla="*/ 0 w 98"/>
                <a:gd name="T13" fmla="*/ 0 h 414"/>
                <a:gd name="T14" fmla="*/ 0 w 98"/>
                <a:gd name="T15" fmla="*/ 0 h 414"/>
                <a:gd name="T16" fmla="*/ 0 w 98"/>
                <a:gd name="T17" fmla="*/ 0 h 414"/>
                <a:gd name="T18" fmla="*/ 0 w 98"/>
                <a:gd name="T19" fmla="*/ 0 h 414"/>
                <a:gd name="T20" fmla="*/ 0 w 98"/>
                <a:gd name="T21" fmla="*/ 0 h 414"/>
                <a:gd name="T22" fmla="*/ 0 w 98"/>
                <a:gd name="T23" fmla="*/ 0 h 414"/>
                <a:gd name="T24" fmla="*/ 0 w 98"/>
                <a:gd name="T25" fmla="*/ 0 h 414"/>
                <a:gd name="T26" fmla="*/ 0 w 98"/>
                <a:gd name="T27" fmla="*/ 0 h 414"/>
                <a:gd name="T28" fmla="*/ 0 w 98"/>
                <a:gd name="T29" fmla="*/ 0 h 414"/>
                <a:gd name="T30" fmla="*/ 0 w 98"/>
                <a:gd name="T31" fmla="*/ 0 h 414"/>
                <a:gd name="T32" fmla="*/ 0 w 98"/>
                <a:gd name="T33" fmla="*/ 0 h 414"/>
                <a:gd name="T34" fmla="*/ 0 w 98"/>
                <a:gd name="T35" fmla="*/ 0 h 414"/>
                <a:gd name="T36" fmla="*/ 0 w 98"/>
                <a:gd name="T37" fmla="*/ 0 h 414"/>
                <a:gd name="T38" fmla="*/ 0 w 98"/>
                <a:gd name="T39" fmla="*/ 0 h 414"/>
                <a:gd name="T40" fmla="*/ 0 w 98"/>
                <a:gd name="T41" fmla="*/ 0 h 414"/>
                <a:gd name="T42" fmla="*/ 0 w 98"/>
                <a:gd name="T43" fmla="*/ 0 h 414"/>
                <a:gd name="T44" fmla="*/ 0 w 98"/>
                <a:gd name="T45" fmla="*/ 0 h 414"/>
                <a:gd name="T46" fmla="*/ 0 w 98"/>
                <a:gd name="T47" fmla="*/ 0 h 414"/>
                <a:gd name="T48" fmla="*/ 0 w 98"/>
                <a:gd name="T49" fmla="*/ 0 h 414"/>
                <a:gd name="T50" fmla="*/ 0 w 98"/>
                <a:gd name="T51" fmla="*/ 0 h 414"/>
                <a:gd name="T52" fmla="*/ 0 w 98"/>
                <a:gd name="T53" fmla="*/ 0 h 414"/>
                <a:gd name="T54" fmla="*/ 0 w 98"/>
                <a:gd name="T55" fmla="*/ 0 h 414"/>
                <a:gd name="T56" fmla="*/ 0 w 98"/>
                <a:gd name="T57" fmla="*/ 0 h 414"/>
                <a:gd name="T58" fmla="*/ 0 w 98"/>
                <a:gd name="T59" fmla="*/ 0 h 414"/>
                <a:gd name="T60" fmla="*/ 0 w 98"/>
                <a:gd name="T61" fmla="*/ 0 h 414"/>
                <a:gd name="T62" fmla="*/ 0 w 98"/>
                <a:gd name="T63" fmla="*/ 0 h 414"/>
                <a:gd name="T64" fmla="*/ 0 w 98"/>
                <a:gd name="T65" fmla="*/ 0 h 414"/>
                <a:gd name="T66" fmla="*/ 0 w 98"/>
                <a:gd name="T67" fmla="*/ 0 h 414"/>
                <a:gd name="T68" fmla="*/ 0 w 98"/>
                <a:gd name="T69" fmla="*/ 0 h 414"/>
                <a:gd name="T70" fmla="*/ 0 w 98"/>
                <a:gd name="T71" fmla="*/ 0 h 414"/>
                <a:gd name="T72" fmla="*/ 0 w 98"/>
                <a:gd name="T73" fmla="*/ 0 h 414"/>
                <a:gd name="T74" fmla="*/ 0 w 98"/>
                <a:gd name="T75" fmla="*/ 0 h 414"/>
                <a:gd name="T76" fmla="*/ 0 w 98"/>
                <a:gd name="T77" fmla="*/ 0 h 414"/>
                <a:gd name="T78" fmla="*/ 0 w 98"/>
                <a:gd name="T79" fmla="*/ 0 h 414"/>
                <a:gd name="T80" fmla="*/ 0 w 98"/>
                <a:gd name="T81" fmla="*/ 0 h 414"/>
                <a:gd name="T82" fmla="*/ 0 w 98"/>
                <a:gd name="T83" fmla="*/ 0 h 414"/>
                <a:gd name="T84" fmla="*/ 0 w 98"/>
                <a:gd name="T85" fmla="*/ 0 h 414"/>
                <a:gd name="T86" fmla="*/ 0 w 98"/>
                <a:gd name="T87" fmla="*/ 0 h 414"/>
                <a:gd name="T88" fmla="*/ 0 w 98"/>
                <a:gd name="T89" fmla="*/ 0 h 414"/>
                <a:gd name="T90" fmla="*/ 0 w 98"/>
                <a:gd name="T91" fmla="*/ 0 h 414"/>
                <a:gd name="T92" fmla="*/ 0 w 98"/>
                <a:gd name="T93" fmla="*/ 0 h 414"/>
                <a:gd name="T94" fmla="*/ 0 w 98"/>
                <a:gd name="T95" fmla="*/ 0 h 414"/>
                <a:gd name="T96" fmla="*/ 0 w 98"/>
                <a:gd name="T97" fmla="*/ 0 h 414"/>
                <a:gd name="T98" fmla="*/ 0 w 98"/>
                <a:gd name="T99" fmla="*/ 0 h 414"/>
                <a:gd name="T100" fmla="*/ 0 w 98"/>
                <a:gd name="T101" fmla="*/ 0 h 414"/>
                <a:gd name="T102" fmla="*/ 0 w 98"/>
                <a:gd name="T103" fmla="*/ 0 h 414"/>
                <a:gd name="T104" fmla="*/ 0 w 98"/>
                <a:gd name="T105" fmla="*/ 0 h 414"/>
                <a:gd name="T106" fmla="*/ 0 w 98"/>
                <a:gd name="T107" fmla="*/ 0 h 414"/>
                <a:gd name="T108" fmla="*/ 0 w 98"/>
                <a:gd name="T109" fmla="*/ 0 h 414"/>
                <a:gd name="T110" fmla="*/ 0 w 98"/>
                <a:gd name="T111" fmla="*/ 0 h 414"/>
                <a:gd name="T112" fmla="*/ 0 w 98"/>
                <a:gd name="T113" fmla="*/ 0 h 414"/>
                <a:gd name="T114" fmla="*/ 0 w 98"/>
                <a:gd name="T115" fmla="*/ 0 h 414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98"/>
                <a:gd name="T175" fmla="*/ 0 h 414"/>
                <a:gd name="T176" fmla="*/ 98 w 98"/>
                <a:gd name="T177" fmla="*/ 414 h 414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98" h="414">
                  <a:moveTo>
                    <a:pt x="97" y="6"/>
                  </a:moveTo>
                  <a:lnTo>
                    <a:pt x="98" y="0"/>
                  </a:lnTo>
                  <a:lnTo>
                    <a:pt x="96" y="0"/>
                  </a:lnTo>
                  <a:lnTo>
                    <a:pt x="92" y="2"/>
                  </a:lnTo>
                  <a:lnTo>
                    <a:pt x="91" y="3"/>
                  </a:lnTo>
                  <a:lnTo>
                    <a:pt x="85" y="12"/>
                  </a:lnTo>
                  <a:lnTo>
                    <a:pt x="78" y="18"/>
                  </a:lnTo>
                  <a:lnTo>
                    <a:pt x="72" y="27"/>
                  </a:lnTo>
                  <a:lnTo>
                    <a:pt x="65" y="35"/>
                  </a:lnTo>
                  <a:lnTo>
                    <a:pt x="59" y="43"/>
                  </a:lnTo>
                  <a:lnTo>
                    <a:pt x="54" y="50"/>
                  </a:lnTo>
                  <a:lnTo>
                    <a:pt x="51" y="58"/>
                  </a:lnTo>
                  <a:lnTo>
                    <a:pt x="50" y="65"/>
                  </a:lnTo>
                  <a:lnTo>
                    <a:pt x="47" y="76"/>
                  </a:lnTo>
                  <a:lnTo>
                    <a:pt x="43" y="82"/>
                  </a:lnTo>
                  <a:lnTo>
                    <a:pt x="43" y="88"/>
                  </a:lnTo>
                  <a:lnTo>
                    <a:pt x="50" y="98"/>
                  </a:lnTo>
                  <a:lnTo>
                    <a:pt x="60" y="106"/>
                  </a:lnTo>
                  <a:lnTo>
                    <a:pt x="66" y="108"/>
                  </a:lnTo>
                  <a:lnTo>
                    <a:pt x="68" y="107"/>
                  </a:lnTo>
                  <a:lnTo>
                    <a:pt x="68" y="106"/>
                  </a:lnTo>
                  <a:lnTo>
                    <a:pt x="62" y="115"/>
                  </a:lnTo>
                  <a:lnTo>
                    <a:pt x="59" y="121"/>
                  </a:lnTo>
                  <a:lnTo>
                    <a:pt x="52" y="138"/>
                  </a:lnTo>
                  <a:lnTo>
                    <a:pt x="42" y="164"/>
                  </a:lnTo>
                  <a:lnTo>
                    <a:pt x="29" y="198"/>
                  </a:lnTo>
                  <a:lnTo>
                    <a:pt x="17" y="237"/>
                  </a:lnTo>
                  <a:lnTo>
                    <a:pt x="7" y="282"/>
                  </a:lnTo>
                  <a:lnTo>
                    <a:pt x="1" y="330"/>
                  </a:lnTo>
                  <a:lnTo>
                    <a:pt x="0" y="379"/>
                  </a:lnTo>
                  <a:lnTo>
                    <a:pt x="6" y="384"/>
                  </a:lnTo>
                  <a:lnTo>
                    <a:pt x="13" y="388"/>
                  </a:lnTo>
                  <a:lnTo>
                    <a:pt x="20" y="393"/>
                  </a:lnTo>
                  <a:lnTo>
                    <a:pt x="27" y="398"/>
                  </a:lnTo>
                  <a:lnTo>
                    <a:pt x="33" y="402"/>
                  </a:lnTo>
                  <a:lnTo>
                    <a:pt x="40" y="406"/>
                  </a:lnTo>
                  <a:lnTo>
                    <a:pt x="47" y="409"/>
                  </a:lnTo>
                  <a:lnTo>
                    <a:pt x="53" y="411"/>
                  </a:lnTo>
                  <a:lnTo>
                    <a:pt x="61" y="414"/>
                  </a:lnTo>
                  <a:lnTo>
                    <a:pt x="65" y="411"/>
                  </a:lnTo>
                  <a:lnTo>
                    <a:pt x="63" y="401"/>
                  </a:lnTo>
                  <a:lnTo>
                    <a:pt x="62" y="379"/>
                  </a:lnTo>
                  <a:lnTo>
                    <a:pt x="62" y="326"/>
                  </a:lnTo>
                  <a:lnTo>
                    <a:pt x="66" y="244"/>
                  </a:lnTo>
                  <a:lnTo>
                    <a:pt x="72" y="166"/>
                  </a:lnTo>
                  <a:lnTo>
                    <a:pt x="76" y="123"/>
                  </a:lnTo>
                  <a:lnTo>
                    <a:pt x="80" y="113"/>
                  </a:lnTo>
                  <a:lnTo>
                    <a:pt x="80" y="107"/>
                  </a:lnTo>
                  <a:lnTo>
                    <a:pt x="77" y="101"/>
                  </a:lnTo>
                  <a:lnTo>
                    <a:pt x="70" y="95"/>
                  </a:lnTo>
                  <a:lnTo>
                    <a:pt x="67" y="86"/>
                  </a:lnTo>
                  <a:lnTo>
                    <a:pt x="68" y="77"/>
                  </a:lnTo>
                  <a:lnTo>
                    <a:pt x="72" y="68"/>
                  </a:lnTo>
                  <a:lnTo>
                    <a:pt x="73" y="56"/>
                  </a:lnTo>
                  <a:lnTo>
                    <a:pt x="76" y="47"/>
                  </a:lnTo>
                  <a:lnTo>
                    <a:pt x="83" y="32"/>
                  </a:lnTo>
                  <a:lnTo>
                    <a:pt x="91" y="17"/>
                  </a:lnTo>
                  <a:lnTo>
                    <a:pt x="97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92" name="Freeform 855"/>
            <p:cNvSpPr>
              <a:spLocks/>
            </p:cNvSpPr>
            <p:nvPr/>
          </p:nvSpPr>
          <p:spPr bwMode="auto">
            <a:xfrm flipH="1">
              <a:off x="8805" y="1875"/>
              <a:ext cx="75" cy="83"/>
            </a:xfrm>
            <a:custGeom>
              <a:avLst/>
              <a:gdLst>
                <a:gd name="T0" fmla="*/ 0 w 897"/>
                <a:gd name="T1" fmla="*/ 0 h 675"/>
                <a:gd name="T2" fmla="*/ 0 w 897"/>
                <a:gd name="T3" fmla="*/ 0 h 675"/>
                <a:gd name="T4" fmla="*/ 0 w 897"/>
                <a:gd name="T5" fmla="*/ 0 h 675"/>
                <a:gd name="T6" fmla="*/ 0 w 897"/>
                <a:gd name="T7" fmla="*/ 0 h 675"/>
                <a:gd name="T8" fmla="*/ 0 w 897"/>
                <a:gd name="T9" fmla="*/ 0 h 675"/>
                <a:gd name="T10" fmla="*/ 0 w 897"/>
                <a:gd name="T11" fmla="*/ 0 h 675"/>
                <a:gd name="T12" fmla="*/ 0 w 897"/>
                <a:gd name="T13" fmla="*/ 0 h 675"/>
                <a:gd name="T14" fmla="*/ 0 w 897"/>
                <a:gd name="T15" fmla="*/ 0 h 675"/>
                <a:gd name="T16" fmla="*/ 0 w 897"/>
                <a:gd name="T17" fmla="*/ 0 h 675"/>
                <a:gd name="T18" fmla="*/ 0 w 897"/>
                <a:gd name="T19" fmla="*/ 0 h 675"/>
                <a:gd name="T20" fmla="*/ 0 w 897"/>
                <a:gd name="T21" fmla="*/ 0 h 675"/>
                <a:gd name="T22" fmla="*/ 0 w 897"/>
                <a:gd name="T23" fmla="*/ 0 h 675"/>
                <a:gd name="T24" fmla="*/ 0 w 897"/>
                <a:gd name="T25" fmla="*/ 0 h 675"/>
                <a:gd name="T26" fmla="*/ 0 w 897"/>
                <a:gd name="T27" fmla="*/ 0 h 675"/>
                <a:gd name="T28" fmla="*/ 0 w 897"/>
                <a:gd name="T29" fmla="*/ 0 h 675"/>
                <a:gd name="T30" fmla="*/ 0 w 897"/>
                <a:gd name="T31" fmla="*/ 0 h 675"/>
                <a:gd name="T32" fmla="*/ 0 w 897"/>
                <a:gd name="T33" fmla="*/ 0 h 675"/>
                <a:gd name="T34" fmla="*/ 0 w 897"/>
                <a:gd name="T35" fmla="*/ 0 h 675"/>
                <a:gd name="T36" fmla="*/ 0 w 897"/>
                <a:gd name="T37" fmla="*/ 0 h 675"/>
                <a:gd name="T38" fmla="*/ 0 w 897"/>
                <a:gd name="T39" fmla="*/ 0 h 675"/>
                <a:gd name="T40" fmla="*/ 0 w 897"/>
                <a:gd name="T41" fmla="*/ 0 h 675"/>
                <a:gd name="T42" fmla="*/ 0 w 897"/>
                <a:gd name="T43" fmla="*/ 0 h 675"/>
                <a:gd name="T44" fmla="*/ 0 w 897"/>
                <a:gd name="T45" fmla="*/ 0 h 675"/>
                <a:gd name="T46" fmla="*/ 0 w 897"/>
                <a:gd name="T47" fmla="*/ 0 h 675"/>
                <a:gd name="T48" fmla="*/ 0 w 897"/>
                <a:gd name="T49" fmla="*/ 0 h 675"/>
                <a:gd name="T50" fmla="*/ 0 w 897"/>
                <a:gd name="T51" fmla="*/ 0 h 675"/>
                <a:gd name="T52" fmla="*/ 0 w 897"/>
                <a:gd name="T53" fmla="*/ 0 h 675"/>
                <a:gd name="T54" fmla="*/ 0 w 897"/>
                <a:gd name="T55" fmla="*/ 0 h 675"/>
                <a:gd name="T56" fmla="*/ 0 w 897"/>
                <a:gd name="T57" fmla="*/ 0 h 675"/>
                <a:gd name="T58" fmla="*/ 0 w 897"/>
                <a:gd name="T59" fmla="*/ 0 h 675"/>
                <a:gd name="T60" fmla="*/ 0 w 897"/>
                <a:gd name="T61" fmla="*/ 0 h 675"/>
                <a:gd name="T62" fmla="*/ 0 w 897"/>
                <a:gd name="T63" fmla="*/ 0 h 675"/>
                <a:gd name="T64" fmla="*/ 0 w 897"/>
                <a:gd name="T65" fmla="*/ 0 h 675"/>
                <a:gd name="T66" fmla="*/ 0 w 897"/>
                <a:gd name="T67" fmla="*/ 0 h 675"/>
                <a:gd name="T68" fmla="*/ 0 w 897"/>
                <a:gd name="T69" fmla="*/ 0 h 675"/>
                <a:gd name="T70" fmla="*/ 0 w 897"/>
                <a:gd name="T71" fmla="*/ 0 h 675"/>
                <a:gd name="T72" fmla="*/ 0 w 897"/>
                <a:gd name="T73" fmla="*/ 0 h 675"/>
                <a:gd name="T74" fmla="*/ 0 w 897"/>
                <a:gd name="T75" fmla="*/ 0 h 675"/>
                <a:gd name="T76" fmla="*/ 0 w 897"/>
                <a:gd name="T77" fmla="*/ 0 h 675"/>
                <a:gd name="T78" fmla="*/ 0 w 897"/>
                <a:gd name="T79" fmla="*/ 0 h 675"/>
                <a:gd name="T80" fmla="*/ 0 w 897"/>
                <a:gd name="T81" fmla="*/ 0 h 675"/>
                <a:gd name="T82" fmla="*/ 0 w 897"/>
                <a:gd name="T83" fmla="*/ 0 h 675"/>
                <a:gd name="T84" fmla="*/ 0 w 897"/>
                <a:gd name="T85" fmla="*/ 0 h 675"/>
                <a:gd name="T86" fmla="*/ 0 w 897"/>
                <a:gd name="T87" fmla="*/ 0 h 675"/>
                <a:gd name="T88" fmla="*/ 0 w 897"/>
                <a:gd name="T89" fmla="*/ 0 h 675"/>
                <a:gd name="T90" fmla="*/ 0 w 897"/>
                <a:gd name="T91" fmla="*/ 0 h 675"/>
                <a:gd name="T92" fmla="*/ 0 w 897"/>
                <a:gd name="T93" fmla="*/ 0 h 675"/>
                <a:gd name="T94" fmla="*/ 0 w 897"/>
                <a:gd name="T95" fmla="*/ 0 h 675"/>
                <a:gd name="T96" fmla="*/ 0 w 897"/>
                <a:gd name="T97" fmla="*/ 0 h 675"/>
                <a:gd name="T98" fmla="*/ 0 w 897"/>
                <a:gd name="T99" fmla="*/ 0 h 675"/>
                <a:gd name="T100" fmla="*/ 0 w 897"/>
                <a:gd name="T101" fmla="*/ 0 h 675"/>
                <a:gd name="T102" fmla="*/ 0 w 897"/>
                <a:gd name="T103" fmla="*/ 0 h 675"/>
                <a:gd name="T104" fmla="*/ 0 w 897"/>
                <a:gd name="T105" fmla="*/ 0 h 675"/>
                <a:gd name="T106" fmla="*/ 0 w 897"/>
                <a:gd name="T107" fmla="*/ 0 h 675"/>
                <a:gd name="T108" fmla="*/ 0 w 897"/>
                <a:gd name="T109" fmla="*/ 0 h 675"/>
                <a:gd name="T110" fmla="*/ 0 w 897"/>
                <a:gd name="T111" fmla="*/ 0 h 675"/>
                <a:gd name="T112" fmla="*/ 0 w 897"/>
                <a:gd name="T113" fmla="*/ 0 h 675"/>
                <a:gd name="T114" fmla="*/ 0 w 897"/>
                <a:gd name="T115" fmla="*/ 0 h 67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897"/>
                <a:gd name="T175" fmla="*/ 0 h 675"/>
                <a:gd name="T176" fmla="*/ 897 w 897"/>
                <a:gd name="T177" fmla="*/ 675 h 675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897" h="675">
                  <a:moveTo>
                    <a:pt x="174" y="418"/>
                  </a:moveTo>
                  <a:lnTo>
                    <a:pt x="164" y="427"/>
                  </a:lnTo>
                  <a:lnTo>
                    <a:pt x="155" y="437"/>
                  </a:lnTo>
                  <a:lnTo>
                    <a:pt x="146" y="448"/>
                  </a:lnTo>
                  <a:lnTo>
                    <a:pt x="137" y="456"/>
                  </a:lnTo>
                  <a:lnTo>
                    <a:pt x="126" y="464"/>
                  </a:lnTo>
                  <a:lnTo>
                    <a:pt x="115" y="470"/>
                  </a:lnTo>
                  <a:lnTo>
                    <a:pt x="101" y="472"/>
                  </a:lnTo>
                  <a:lnTo>
                    <a:pt x="87" y="471"/>
                  </a:lnTo>
                  <a:lnTo>
                    <a:pt x="72" y="467"/>
                  </a:lnTo>
                  <a:lnTo>
                    <a:pt x="57" y="463"/>
                  </a:lnTo>
                  <a:lnTo>
                    <a:pt x="42" y="457"/>
                  </a:lnTo>
                  <a:lnTo>
                    <a:pt x="28" y="450"/>
                  </a:lnTo>
                  <a:lnTo>
                    <a:pt x="17" y="443"/>
                  </a:lnTo>
                  <a:lnTo>
                    <a:pt x="8" y="434"/>
                  </a:lnTo>
                  <a:lnTo>
                    <a:pt x="2" y="425"/>
                  </a:lnTo>
                  <a:lnTo>
                    <a:pt x="0" y="413"/>
                  </a:lnTo>
                  <a:lnTo>
                    <a:pt x="1" y="382"/>
                  </a:lnTo>
                  <a:lnTo>
                    <a:pt x="4" y="341"/>
                  </a:lnTo>
                  <a:lnTo>
                    <a:pt x="10" y="298"/>
                  </a:lnTo>
                  <a:lnTo>
                    <a:pt x="19" y="266"/>
                  </a:lnTo>
                  <a:lnTo>
                    <a:pt x="26" y="252"/>
                  </a:lnTo>
                  <a:lnTo>
                    <a:pt x="35" y="236"/>
                  </a:lnTo>
                  <a:lnTo>
                    <a:pt x="47" y="217"/>
                  </a:lnTo>
                  <a:lnTo>
                    <a:pt x="60" y="199"/>
                  </a:lnTo>
                  <a:lnTo>
                    <a:pt x="73" y="182"/>
                  </a:lnTo>
                  <a:lnTo>
                    <a:pt x="87" y="164"/>
                  </a:lnTo>
                  <a:lnTo>
                    <a:pt x="102" y="149"/>
                  </a:lnTo>
                  <a:lnTo>
                    <a:pt x="116" y="138"/>
                  </a:lnTo>
                  <a:lnTo>
                    <a:pt x="126" y="130"/>
                  </a:lnTo>
                  <a:lnTo>
                    <a:pt x="132" y="125"/>
                  </a:lnTo>
                  <a:lnTo>
                    <a:pt x="133" y="124"/>
                  </a:lnTo>
                  <a:lnTo>
                    <a:pt x="131" y="123"/>
                  </a:lnTo>
                  <a:lnTo>
                    <a:pt x="129" y="124"/>
                  </a:lnTo>
                  <a:lnTo>
                    <a:pt x="125" y="123"/>
                  </a:lnTo>
                  <a:lnTo>
                    <a:pt x="124" y="121"/>
                  </a:lnTo>
                  <a:lnTo>
                    <a:pt x="125" y="116"/>
                  </a:lnTo>
                  <a:lnTo>
                    <a:pt x="129" y="109"/>
                  </a:lnTo>
                  <a:lnTo>
                    <a:pt x="133" y="100"/>
                  </a:lnTo>
                  <a:lnTo>
                    <a:pt x="138" y="91"/>
                  </a:lnTo>
                  <a:lnTo>
                    <a:pt x="143" y="81"/>
                  </a:lnTo>
                  <a:lnTo>
                    <a:pt x="148" y="73"/>
                  </a:lnTo>
                  <a:lnTo>
                    <a:pt x="155" y="65"/>
                  </a:lnTo>
                  <a:lnTo>
                    <a:pt x="163" y="58"/>
                  </a:lnTo>
                  <a:lnTo>
                    <a:pt x="171" y="54"/>
                  </a:lnTo>
                  <a:lnTo>
                    <a:pt x="177" y="51"/>
                  </a:lnTo>
                  <a:lnTo>
                    <a:pt x="184" y="49"/>
                  </a:lnTo>
                  <a:lnTo>
                    <a:pt x="194" y="44"/>
                  </a:lnTo>
                  <a:lnTo>
                    <a:pt x="205" y="41"/>
                  </a:lnTo>
                  <a:lnTo>
                    <a:pt x="217" y="35"/>
                  </a:lnTo>
                  <a:lnTo>
                    <a:pt x="231" y="31"/>
                  </a:lnTo>
                  <a:lnTo>
                    <a:pt x="245" y="25"/>
                  </a:lnTo>
                  <a:lnTo>
                    <a:pt x="260" y="20"/>
                  </a:lnTo>
                  <a:lnTo>
                    <a:pt x="274" y="16"/>
                  </a:lnTo>
                  <a:lnTo>
                    <a:pt x="289" y="11"/>
                  </a:lnTo>
                  <a:lnTo>
                    <a:pt x="303" y="6"/>
                  </a:lnTo>
                  <a:lnTo>
                    <a:pt x="317" y="3"/>
                  </a:lnTo>
                  <a:lnTo>
                    <a:pt x="328" y="1"/>
                  </a:lnTo>
                  <a:lnTo>
                    <a:pt x="340" y="0"/>
                  </a:lnTo>
                  <a:lnTo>
                    <a:pt x="349" y="0"/>
                  </a:lnTo>
                  <a:lnTo>
                    <a:pt x="356" y="1"/>
                  </a:lnTo>
                  <a:lnTo>
                    <a:pt x="370" y="5"/>
                  </a:lnTo>
                  <a:lnTo>
                    <a:pt x="384" y="9"/>
                  </a:lnTo>
                  <a:lnTo>
                    <a:pt x="399" y="13"/>
                  </a:lnTo>
                  <a:lnTo>
                    <a:pt x="416" y="17"/>
                  </a:lnTo>
                  <a:lnTo>
                    <a:pt x="428" y="20"/>
                  </a:lnTo>
                  <a:lnTo>
                    <a:pt x="440" y="23"/>
                  </a:lnTo>
                  <a:lnTo>
                    <a:pt x="448" y="25"/>
                  </a:lnTo>
                  <a:lnTo>
                    <a:pt x="450" y="25"/>
                  </a:lnTo>
                  <a:lnTo>
                    <a:pt x="639" y="56"/>
                  </a:lnTo>
                  <a:lnTo>
                    <a:pt x="644" y="53"/>
                  </a:lnTo>
                  <a:lnTo>
                    <a:pt x="655" y="46"/>
                  </a:lnTo>
                  <a:lnTo>
                    <a:pt x="673" y="35"/>
                  </a:lnTo>
                  <a:lnTo>
                    <a:pt x="693" y="24"/>
                  </a:lnTo>
                  <a:lnTo>
                    <a:pt x="714" y="13"/>
                  </a:lnTo>
                  <a:lnTo>
                    <a:pt x="735" y="6"/>
                  </a:lnTo>
                  <a:lnTo>
                    <a:pt x="751" y="3"/>
                  </a:lnTo>
                  <a:lnTo>
                    <a:pt x="761" y="5"/>
                  </a:lnTo>
                  <a:lnTo>
                    <a:pt x="768" y="12"/>
                  </a:lnTo>
                  <a:lnTo>
                    <a:pt x="776" y="19"/>
                  </a:lnTo>
                  <a:lnTo>
                    <a:pt x="784" y="26"/>
                  </a:lnTo>
                  <a:lnTo>
                    <a:pt x="792" y="33"/>
                  </a:lnTo>
                  <a:lnTo>
                    <a:pt x="799" y="39"/>
                  </a:lnTo>
                  <a:lnTo>
                    <a:pt x="805" y="44"/>
                  </a:lnTo>
                  <a:lnTo>
                    <a:pt x="810" y="49"/>
                  </a:lnTo>
                  <a:lnTo>
                    <a:pt x="812" y="51"/>
                  </a:lnTo>
                  <a:lnTo>
                    <a:pt x="817" y="63"/>
                  </a:lnTo>
                  <a:lnTo>
                    <a:pt x="829" y="89"/>
                  </a:lnTo>
                  <a:lnTo>
                    <a:pt x="845" y="129"/>
                  </a:lnTo>
                  <a:lnTo>
                    <a:pt x="863" y="178"/>
                  </a:lnTo>
                  <a:lnTo>
                    <a:pt x="879" y="233"/>
                  </a:lnTo>
                  <a:lnTo>
                    <a:pt x="891" y="295"/>
                  </a:lnTo>
                  <a:lnTo>
                    <a:pt x="897" y="356"/>
                  </a:lnTo>
                  <a:lnTo>
                    <a:pt x="895" y="416"/>
                  </a:lnTo>
                  <a:lnTo>
                    <a:pt x="887" y="467"/>
                  </a:lnTo>
                  <a:lnTo>
                    <a:pt x="878" y="510"/>
                  </a:lnTo>
                  <a:lnTo>
                    <a:pt x="868" y="543"/>
                  </a:lnTo>
                  <a:lnTo>
                    <a:pt x="859" y="568"/>
                  </a:lnTo>
                  <a:lnTo>
                    <a:pt x="850" y="586"/>
                  </a:lnTo>
                  <a:lnTo>
                    <a:pt x="842" y="599"/>
                  </a:lnTo>
                  <a:lnTo>
                    <a:pt x="835" y="608"/>
                  </a:lnTo>
                  <a:lnTo>
                    <a:pt x="829" y="613"/>
                  </a:lnTo>
                  <a:lnTo>
                    <a:pt x="823" y="617"/>
                  </a:lnTo>
                  <a:lnTo>
                    <a:pt x="815" y="623"/>
                  </a:lnTo>
                  <a:lnTo>
                    <a:pt x="807" y="629"/>
                  </a:lnTo>
                  <a:lnTo>
                    <a:pt x="798" y="633"/>
                  </a:lnTo>
                  <a:lnTo>
                    <a:pt x="788" y="637"/>
                  </a:lnTo>
                  <a:lnTo>
                    <a:pt x="780" y="639"/>
                  </a:lnTo>
                  <a:lnTo>
                    <a:pt x="770" y="639"/>
                  </a:lnTo>
                  <a:lnTo>
                    <a:pt x="764" y="637"/>
                  </a:lnTo>
                  <a:lnTo>
                    <a:pt x="751" y="630"/>
                  </a:lnTo>
                  <a:lnTo>
                    <a:pt x="742" y="623"/>
                  </a:lnTo>
                  <a:lnTo>
                    <a:pt x="735" y="618"/>
                  </a:lnTo>
                  <a:lnTo>
                    <a:pt x="732" y="617"/>
                  </a:lnTo>
                  <a:lnTo>
                    <a:pt x="726" y="675"/>
                  </a:lnTo>
                  <a:lnTo>
                    <a:pt x="384" y="530"/>
                  </a:lnTo>
                  <a:lnTo>
                    <a:pt x="174" y="41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93" name="Freeform 856"/>
            <p:cNvSpPr>
              <a:spLocks/>
            </p:cNvSpPr>
            <p:nvPr/>
          </p:nvSpPr>
          <p:spPr bwMode="auto">
            <a:xfrm flipH="1">
              <a:off x="8844" y="1886"/>
              <a:ext cx="9" cy="55"/>
            </a:xfrm>
            <a:custGeom>
              <a:avLst/>
              <a:gdLst>
                <a:gd name="T0" fmla="*/ 0 w 107"/>
                <a:gd name="T1" fmla="*/ 0 h 454"/>
                <a:gd name="T2" fmla="*/ 0 w 107"/>
                <a:gd name="T3" fmla="*/ 0 h 454"/>
                <a:gd name="T4" fmla="*/ 0 w 107"/>
                <a:gd name="T5" fmla="*/ 0 h 454"/>
                <a:gd name="T6" fmla="*/ 0 w 107"/>
                <a:gd name="T7" fmla="*/ 0 h 454"/>
                <a:gd name="T8" fmla="*/ 0 w 107"/>
                <a:gd name="T9" fmla="*/ 0 h 454"/>
                <a:gd name="T10" fmla="*/ 0 w 107"/>
                <a:gd name="T11" fmla="*/ 0 h 454"/>
                <a:gd name="T12" fmla="*/ 0 w 107"/>
                <a:gd name="T13" fmla="*/ 0 h 454"/>
                <a:gd name="T14" fmla="*/ 0 w 107"/>
                <a:gd name="T15" fmla="*/ 0 h 454"/>
                <a:gd name="T16" fmla="*/ 0 w 107"/>
                <a:gd name="T17" fmla="*/ 0 h 454"/>
                <a:gd name="T18" fmla="*/ 0 w 107"/>
                <a:gd name="T19" fmla="*/ 0 h 454"/>
                <a:gd name="T20" fmla="*/ 0 w 107"/>
                <a:gd name="T21" fmla="*/ 0 h 454"/>
                <a:gd name="T22" fmla="*/ 0 w 107"/>
                <a:gd name="T23" fmla="*/ 0 h 454"/>
                <a:gd name="T24" fmla="*/ 0 w 107"/>
                <a:gd name="T25" fmla="*/ 0 h 454"/>
                <a:gd name="T26" fmla="*/ 0 w 107"/>
                <a:gd name="T27" fmla="*/ 0 h 454"/>
                <a:gd name="T28" fmla="*/ 0 w 107"/>
                <a:gd name="T29" fmla="*/ 0 h 454"/>
                <a:gd name="T30" fmla="*/ 0 w 107"/>
                <a:gd name="T31" fmla="*/ 0 h 454"/>
                <a:gd name="T32" fmla="*/ 0 w 107"/>
                <a:gd name="T33" fmla="*/ 0 h 454"/>
                <a:gd name="T34" fmla="*/ 0 w 107"/>
                <a:gd name="T35" fmla="*/ 0 h 454"/>
                <a:gd name="T36" fmla="*/ 0 w 107"/>
                <a:gd name="T37" fmla="*/ 0 h 454"/>
                <a:gd name="T38" fmla="*/ 0 w 107"/>
                <a:gd name="T39" fmla="*/ 0 h 454"/>
                <a:gd name="T40" fmla="*/ 0 w 107"/>
                <a:gd name="T41" fmla="*/ 0 h 454"/>
                <a:gd name="T42" fmla="*/ 0 w 107"/>
                <a:gd name="T43" fmla="*/ 0 h 454"/>
                <a:gd name="T44" fmla="*/ 0 w 107"/>
                <a:gd name="T45" fmla="*/ 0 h 454"/>
                <a:gd name="T46" fmla="*/ 0 w 107"/>
                <a:gd name="T47" fmla="*/ 0 h 454"/>
                <a:gd name="T48" fmla="*/ 0 w 107"/>
                <a:gd name="T49" fmla="*/ 0 h 454"/>
                <a:gd name="T50" fmla="*/ 0 w 107"/>
                <a:gd name="T51" fmla="*/ 0 h 454"/>
                <a:gd name="T52" fmla="*/ 0 w 107"/>
                <a:gd name="T53" fmla="*/ 0 h 454"/>
                <a:gd name="T54" fmla="*/ 0 w 107"/>
                <a:gd name="T55" fmla="*/ 0 h 454"/>
                <a:gd name="T56" fmla="*/ 0 w 107"/>
                <a:gd name="T57" fmla="*/ 0 h 454"/>
                <a:gd name="T58" fmla="*/ 0 w 107"/>
                <a:gd name="T59" fmla="*/ 0 h 454"/>
                <a:gd name="T60" fmla="*/ 0 w 107"/>
                <a:gd name="T61" fmla="*/ 0 h 454"/>
                <a:gd name="T62" fmla="*/ 0 w 107"/>
                <a:gd name="T63" fmla="*/ 0 h 454"/>
                <a:gd name="T64" fmla="*/ 0 w 107"/>
                <a:gd name="T65" fmla="*/ 0 h 454"/>
                <a:gd name="T66" fmla="*/ 0 w 107"/>
                <a:gd name="T67" fmla="*/ 0 h 454"/>
                <a:gd name="T68" fmla="*/ 0 w 107"/>
                <a:gd name="T69" fmla="*/ 0 h 454"/>
                <a:gd name="T70" fmla="*/ 0 w 107"/>
                <a:gd name="T71" fmla="*/ 0 h 454"/>
                <a:gd name="T72" fmla="*/ 0 w 107"/>
                <a:gd name="T73" fmla="*/ 0 h 454"/>
                <a:gd name="T74" fmla="*/ 0 w 107"/>
                <a:gd name="T75" fmla="*/ 0 h 454"/>
                <a:gd name="T76" fmla="*/ 0 w 107"/>
                <a:gd name="T77" fmla="*/ 0 h 454"/>
                <a:gd name="T78" fmla="*/ 0 w 107"/>
                <a:gd name="T79" fmla="*/ 0 h 454"/>
                <a:gd name="T80" fmla="*/ 0 w 107"/>
                <a:gd name="T81" fmla="*/ 0 h 454"/>
                <a:gd name="T82" fmla="*/ 0 w 107"/>
                <a:gd name="T83" fmla="*/ 0 h 454"/>
                <a:gd name="T84" fmla="*/ 0 w 107"/>
                <a:gd name="T85" fmla="*/ 0 h 454"/>
                <a:gd name="T86" fmla="*/ 0 w 107"/>
                <a:gd name="T87" fmla="*/ 0 h 454"/>
                <a:gd name="T88" fmla="*/ 0 w 107"/>
                <a:gd name="T89" fmla="*/ 0 h 454"/>
                <a:gd name="T90" fmla="*/ 0 w 107"/>
                <a:gd name="T91" fmla="*/ 0 h 454"/>
                <a:gd name="T92" fmla="*/ 0 w 107"/>
                <a:gd name="T93" fmla="*/ 0 h 454"/>
                <a:gd name="T94" fmla="*/ 0 w 107"/>
                <a:gd name="T95" fmla="*/ 0 h 454"/>
                <a:gd name="T96" fmla="*/ 0 w 107"/>
                <a:gd name="T97" fmla="*/ 0 h 454"/>
                <a:gd name="T98" fmla="*/ 0 w 107"/>
                <a:gd name="T99" fmla="*/ 0 h 454"/>
                <a:gd name="T100" fmla="*/ 0 w 107"/>
                <a:gd name="T101" fmla="*/ 0 h 454"/>
                <a:gd name="T102" fmla="*/ 0 w 107"/>
                <a:gd name="T103" fmla="*/ 0 h 454"/>
                <a:gd name="T104" fmla="*/ 0 w 107"/>
                <a:gd name="T105" fmla="*/ 0 h 45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07"/>
                <a:gd name="T160" fmla="*/ 0 h 454"/>
                <a:gd name="T161" fmla="*/ 107 w 107"/>
                <a:gd name="T162" fmla="*/ 454 h 45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07" h="454">
                  <a:moveTo>
                    <a:pt x="81" y="454"/>
                  </a:moveTo>
                  <a:lnTo>
                    <a:pt x="84" y="378"/>
                  </a:lnTo>
                  <a:lnTo>
                    <a:pt x="85" y="277"/>
                  </a:lnTo>
                  <a:lnTo>
                    <a:pt x="85" y="184"/>
                  </a:lnTo>
                  <a:lnTo>
                    <a:pt x="84" y="135"/>
                  </a:lnTo>
                  <a:lnTo>
                    <a:pt x="85" y="124"/>
                  </a:lnTo>
                  <a:lnTo>
                    <a:pt x="94" y="116"/>
                  </a:lnTo>
                  <a:lnTo>
                    <a:pt x="102" y="104"/>
                  </a:lnTo>
                  <a:lnTo>
                    <a:pt x="107" y="84"/>
                  </a:lnTo>
                  <a:lnTo>
                    <a:pt x="107" y="63"/>
                  </a:lnTo>
                  <a:lnTo>
                    <a:pt x="104" y="46"/>
                  </a:lnTo>
                  <a:lnTo>
                    <a:pt x="103" y="34"/>
                  </a:lnTo>
                  <a:lnTo>
                    <a:pt x="101" y="25"/>
                  </a:lnTo>
                  <a:lnTo>
                    <a:pt x="100" y="20"/>
                  </a:lnTo>
                  <a:lnTo>
                    <a:pt x="98" y="14"/>
                  </a:lnTo>
                  <a:lnTo>
                    <a:pt x="95" y="7"/>
                  </a:lnTo>
                  <a:lnTo>
                    <a:pt x="92" y="3"/>
                  </a:lnTo>
                  <a:lnTo>
                    <a:pt x="87" y="0"/>
                  </a:lnTo>
                  <a:lnTo>
                    <a:pt x="81" y="2"/>
                  </a:lnTo>
                  <a:lnTo>
                    <a:pt x="74" y="6"/>
                  </a:lnTo>
                  <a:lnTo>
                    <a:pt x="66" y="18"/>
                  </a:lnTo>
                  <a:lnTo>
                    <a:pt x="58" y="31"/>
                  </a:lnTo>
                  <a:lnTo>
                    <a:pt x="50" y="44"/>
                  </a:lnTo>
                  <a:lnTo>
                    <a:pt x="43" y="56"/>
                  </a:lnTo>
                  <a:lnTo>
                    <a:pt x="38" y="66"/>
                  </a:lnTo>
                  <a:lnTo>
                    <a:pt x="34" y="75"/>
                  </a:lnTo>
                  <a:lnTo>
                    <a:pt x="31" y="82"/>
                  </a:lnTo>
                  <a:lnTo>
                    <a:pt x="30" y="89"/>
                  </a:lnTo>
                  <a:lnTo>
                    <a:pt x="30" y="94"/>
                  </a:lnTo>
                  <a:lnTo>
                    <a:pt x="32" y="102"/>
                  </a:lnTo>
                  <a:lnTo>
                    <a:pt x="34" y="110"/>
                  </a:lnTo>
                  <a:lnTo>
                    <a:pt x="36" y="116"/>
                  </a:lnTo>
                  <a:lnTo>
                    <a:pt x="41" y="119"/>
                  </a:lnTo>
                  <a:lnTo>
                    <a:pt x="43" y="120"/>
                  </a:lnTo>
                  <a:lnTo>
                    <a:pt x="45" y="122"/>
                  </a:lnTo>
                  <a:lnTo>
                    <a:pt x="43" y="124"/>
                  </a:lnTo>
                  <a:lnTo>
                    <a:pt x="40" y="141"/>
                  </a:lnTo>
                  <a:lnTo>
                    <a:pt x="34" y="173"/>
                  </a:lnTo>
                  <a:lnTo>
                    <a:pt x="26" y="216"/>
                  </a:lnTo>
                  <a:lnTo>
                    <a:pt x="17" y="264"/>
                  </a:lnTo>
                  <a:lnTo>
                    <a:pt x="9" y="313"/>
                  </a:lnTo>
                  <a:lnTo>
                    <a:pt x="3" y="356"/>
                  </a:lnTo>
                  <a:lnTo>
                    <a:pt x="0" y="391"/>
                  </a:lnTo>
                  <a:lnTo>
                    <a:pt x="1" y="412"/>
                  </a:lnTo>
                  <a:lnTo>
                    <a:pt x="6" y="422"/>
                  </a:lnTo>
                  <a:lnTo>
                    <a:pt x="13" y="431"/>
                  </a:lnTo>
                  <a:lnTo>
                    <a:pt x="23" y="438"/>
                  </a:lnTo>
                  <a:lnTo>
                    <a:pt x="34" y="443"/>
                  </a:lnTo>
                  <a:lnTo>
                    <a:pt x="46" y="446"/>
                  </a:lnTo>
                  <a:lnTo>
                    <a:pt x="57" y="450"/>
                  </a:lnTo>
                  <a:lnTo>
                    <a:pt x="70" y="452"/>
                  </a:lnTo>
                  <a:lnTo>
                    <a:pt x="81" y="45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94" name="Freeform 857"/>
            <p:cNvSpPr>
              <a:spLocks/>
            </p:cNvSpPr>
            <p:nvPr/>
          </p:nvSpPr>
          <p:spPr bwMode="auto">
            <a:xfrm flipH="1">
              <a:off x="8816" y="1813"/>
              <a:ext cx="51" cy="88"/>
            </a:xfrm>
            <a:custGeom>
              <a:avLst/>
              <a:gdLst>
                <a:gd name="T0" fmla="*/ 0 w 605"/>
                <a:gd name="T1" fmla="*/ 0 h 721"/>
                <a:gd name="T2" fmla="*/ 0 w 605"/>
                <a:gd name="T3" fmla="*/ 0 h 721"/>
                <a:gd name="T4" fmla="*/ 0 w 605"/>
                <a:gd name="T5" fmla="*/ 0 h 721"/>
                <a:gd name="T6" fmla="*/ 0 w 605"/>
                <a:gd name="T7" fmla="*/ 0 h 721"/>
                <a:gd name="T8" fmla="*/ 0 w 605"/>
                <a:gd name="T9" fmla="*/ 0 h 721"/>
                <a:gd name="T10" fmla="*/ 0 w 605"/>
                <a:gd name="T11" fmla="*/ 0 h 721"/>
                <a:gd name="T12" fmla="*/ 0 w 605"/>
                <a:gd name="T13" fmla="*/ 0 h 721"/>
                <a:gd name="T14" fmla="*/ 0 w 605"/>
                <a:gd name="T15" fmla="*/ 0 h 721"/>
                <a:gd name="T16" fmla="*/ 0 w 605"/>
                <a:gd name="T17" fmla="*/ 0 h 721"/>
                <a:gd name="T18" fmla="*/ 0 w 605"/>
                <a:gd name="T19" fmla="*/ 0 h 721"/>
                <a:gd name="T20" fmla="*/ 0 w 605"/>
                <a:gd name="T21" fmla="*/ 0 h 721"/>
                <a:gd name="T22" fmla="*/ 0 w 605"/>
                <a:gd name="T23" fmla="*/ 0 h 721"/>
                <a:gd name="T24" fmla="*/ 0 w 605"/>
                <a:gd name="T25" fmla="*/ 0 h 721"/>
                <a:gd name="T26" fmla="*/ 0 w 605"/>
                <a:gd name="T27" fmla="*/ 0 h 721"/>
                <a:gd name="T28" fmla="*/ 0 w 605"/>
                <a:gd name="T29" fmla="*/ 0 h 721"/>
                <a:gd name="T30" fmla="*/ 0 w 605"/>
                <a:gd name="T31" fmla="*/ 0 h 721"/>
                <a:gd name="T32" fmla="*/ 0 w 605"/>
                <a:gd name="T33" fmla="*/ 0 h 721"/>
                <a:gd name="T34" fmla="*/ 0 w 605"/>
                <a:gd name="T35" fmla="*/ 0 h 721"/>
                <a:gd name="T36" fmla="*/ 0 w 605"/>
                <a:gd name="T37" fmla="*/ 0 h 721"/>
                <a:gd name="T38" fmla="*/ 0 w 605"/>
                <a:gd name="T39" fmla="*/ 0 h 721"/>
                <a:gd name="T40" fmla="*/ 0 w 605"/>
                <a:gd name="T41" fmla="*/ 0 h 721"/>
                <a:gd name="T42" fmla="*/ 0 w 605"/>
                <a:gd name="T43" fmla="*/ 0 h 721"/>
                <a:gd name="T44" fmla="*/ 0 w 605"/>
                <a:gd name="T45" fmla="*/ 0 h 721"/>
                <a:gd name="T46" fmla="*/ 0 w 605"/>
                <a:gd name="T47" fmla="*/ 0 h 721"/>
                <a:gd name="T48" fmla="*/ 0 w 605"/>
                <a:gd name="T49" fmla="*/ 0 h 721"/>
                <a:gd name="T50" fmla="*/ 0 w 605"/>
                <a:gd name="T51" fmla="*/ 0 h 721"/>
                <a:gd name="T52" fmla="*/ 0 w 605"/>
                <a:gd name="T53" fmla="*/ 0 h 721"/>
                <a:gd name="T54" fmla="*/ 0 w 605"/>
                <a:gd name="T55" fmla="*/ 0 h 721"/>
                <a:gd name="T56" fmla="*/ 0 w 605"/>
                <a:gd name="T57" fmla="*/ 0 h 721"/>
                <a:gd name="T58" fmla="*/ 0 w 605"/>
                <a:gd name="T59" fmla="*/ 0 h 721"/>
                <a:gd name="T60" fmla="*/ 0 w 605"/>
                <a:gd name="T61" fmla="*/ 0 h 721"/>
                <a:gd name="T62" fmla="*/ 0 w 605"/>
                <a:gd name="T63" fmla="*/ 0 h 721"/>
                <a:gd name="T64" fmla="*/ 0 w 605"/>
                <a:gd name="T65" fmla="*/ 0 h 721"/>
                <a:gd name="T66" fmla="*/ 0 w 605"/>
                <a:gd name="T67" fmla="*/ 0 h 721"/>
                <a:gd name="T68" fmla="*/ 0 w 605"/>
                <a:gd name="T69" fmla="*/ 0 h 721"/>
                <a:gd name="T70" fmla="*/ 0 w 605"/>
                <a:gd name="T71" fmla="*/ 0 h 721"/>
                <a:gd name="T72" fmla="*/ 0 w 605"/>
                <a:gd name="T73" fmla="*/ 0 h 721"/>
                <a:gd name="T74" fmla="*/ 0 w 605"/>
                <a:gd name="T75" fmla="*/ 0 h 721"/>
                <a:gd name="T76" fmla="*/ 0 w 605"/>
                <a:gd name="T77" fmla="*/ 0 h 721"/>
                <a:gd name="T78" fmla="*/ 0 w 605"/>
                <a:gd name="T79" fmla="*/ 0 h 721"/>
                <a:gd name="T80" fmla="*/ 0 w 605"/>
                <a:gd name="T81" fmla="*/ 0 h 721"/>
                <a:gd name="T82" fmla="*/ 0 w 605"/>
                <a:gd name="T83" fmla="*/ 0 h 721"/>
                <a:gd name="T84" fmla="*/ 0 w 605"/>
                <a:gd name="T85" fmla="*/ 0 h 721"/>
                <a:gd name="T86" fmla="*/ 0 w 605"/>
                <a:gd name="T87" fmla="*/ 0 h 721"/>
                <a:gd name="T88" fmla="*/ 0 w 605"/>
                <a:gd name="T89" fmla="*/ 0 h 721"/>
                <a:gd name="T90" fmla="*/ 0 w 605"/>
                <a:gd name="T91" fmla="*/ 0 h 721"/>
                <a:gd name="T92" fmla="*/ 0 w 605"/>
                <a:gd name="T93" fmla="*/ 0 h 721"/>
                <a:gd name="T94" fmla="*/ 0 w 605"/>
                <a:gd name="T95" fmla="*/ 0 h 721"/>
                <a:gd name="T96" fmla="*/ 0 w 605"/>
                <a:gd name="T97" fmla="*/ 0 h 721"/>
                <a:gd name="T98" fmla="*/ 0 w 605"/>
                <a:gd name="T99" fmla="*/ 0 h 721"/>
                <a:gd name="T100" fmla="*/ 0 w 605"/>
                <a:gd name="T101" fmla="*/ 0 h 721"/>
                <a:gd name="T102" fmla="*/ 0 w 605"/>
                <a:gd name="T103" fmla="*/ 0 h 721"/>
                <a:gd name="T104" fmla="*/ 0 w 605"/>
                <a:gd name="T105" fmla="*/ 0 h 721"/>
                <a:gd name="T106" fmla="*/ 0 w 605"/>
                <a:gd name="T107" fmla="*/ 0 h 721"/>
                <a:gd name="T108" fmla="*/ 0 w 605"/>
                <a:gd name="T109" fmla="*/ 0 h 721"/>
                <a:gd name="T110" fmla="*/ 0 w 605"/>
                <a:gd name="T111" fmla="*/ 0 h 721"/>
                <a:gd name="T112" fmla="*/ 0 w 605"/>
                <a:gd name="T113" fmla="*/ 0 h 721"/>
                <a:gd name="T114" fmla="*/ 0 w 605"/>
                <a:gd name="T115" fmla="*/ 0 h 721"/>
                <a:gd name="T116" fmla="*/ 0 w 605"/>
                <a:gd name="T117" fmla="*/ 0 h 721"/>
                <a:gd name="T118" fmla="*/ 0 w 605"/>
                <a:gd name="T119" fmla="*/ 0 h 721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605"/>
                <a:gd name="T181" fmla="*/ 0 h 721"/>
                <a:gd name="T182" fmla="*/ 605 w 605"/>
                <a:gd name="T183" fmla="*/ 721 h 721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605" h="721">
                  <a:moveTo>
                    <a:pt x="282" y="548"/>
                  </a:moveTo>
                  <a:lnTo>
                    <a:pt x="282" y="548"/>
                  </a:lnTo>
                  <a:lnTo>
                    <a:pt x="279" y="548"/>
                  </a:lnTo>
                  <a:lnTo>
                    <a:pt x="277" y="548"/>
                  </a:lnTo>
                  <a:lnTo>
                    <a:pt x="274" y="548"/>
                  </a:lnTo>
                  <a:lnTo>
                    <a:pt x="268" y="548"/>
                  </a:lnTo>
                  <a:lnTo>
                    <a:pt x="262" y="547"/>
                  </a:lnTo>
                  <a:lnTo>
                    <a:pt x="255" y="547"/>
                  </a:lnTo>
                  <a:lnTo>
                    <a:pt x="247" y="546"/>
                  </a:lnTo>
                  <a:lnTo>
                    <a:pt x="238" y="544"/>
                  </a:lnTo>
                  <a:lnTo>
                    <a:pt x="230" y="541"/>
                  </a:lnTo>
                  <a:lnTo>
                    <a:pt x="223" y="538"/>
                  </a:lnTo>
                  <a:lnTo>
                    <a:pt x="216" y="534"/>
                  </a:lnTo>
                  <a:lnTo>
                    <a:pt x="209" y="530"/>
                  </a:lnTo>
                  <a:lnTo>
                    <a:pt x="202" y="525"/>
                  </a:lnTo>
                  <a:lnTo>
                    <a:pt x="196" y="521"/>
                  </a:lnTo>
                  <a:lnTo>
                    <a:pt x="191" y="516"/>
                  </a:lnTo>
                  <a:lnTo>
                    <a:pt x="186" y="526"/>
                  </a:lnTo>
                  <a:lnTo>
                    <a:pt x="183" y="539"/>
                  </a:lnTo>
                  <a:lnTo>
                    <a:pt x="176" y="551"/>
                  </a:lnTo>
                  <a:lnTo>
                    <a:pt x="164" y="557"/>
                  </a:lnTo>
                  <a:lnTo>
                    <a:pt x="156" y="557"/>
                  </a:lnTo>
                  <a:lnTo>
                    <a:pt x="146" y="557"/>
                  </a:lnTo>
                  <a:lnTo>
                    <a:pt x="135" y="555"/>
                  </a:lnTo>
                  <a:lnTo>
                    <a:pt x="125" y="553"/>
                  </a:lnTo>
                  <a:lnTo>
                    <a:pt x="115" y="551"/>
                  </a:lnTo>
                  <a:lnTo>
                    <a:pt x="107" y="548"/>
                  </a:lnTo>
                  <a:lnTo>
                    <a:pt x="102" y="547"/>
                  </a:lnTo>
                  <a:lnTo>
                    <a:pt x="100" y="546"/>
                  </a:lnTo>
                  <a:lnTo>
                    <a:pt x="103" y="545"/>
                  </a:lnTo>
                  <a:lnTo>
                    <a:pt x="109" y="545"/>
                  </a:lnTo>
                  <a:lnTo>
                    <a:pt x="116" y="551"/>
                  </a:lnTo>
                  <a:lnTo>
                    <a:pt x="118" y="567"/>
                  </a:lnTo>
                  <a:lnTo>
                    <a:pt x="119" y="586"/>
                  </a:lnTo>
                  <a:lnTo>
                    <a:pt x="120" y="600"/>
                  </a:lnTo>
                  <a:lnTo>
                    <a:pt x="118" y="609"/>
                  </a:lnTo>
                  <a:lnTo>
                    <a:pt x="105" y="613"/>
                  </a:lnTo>
                  <a:lnTo>
                    <a:pt x="97" y="614"/>
                  </a:lnTo>
                  <a:lnTo>
                    <a:pt x="90" y="615"/>
                  </a:lnTo>
                  <a:lnTo>
                    <a:pt x="85" y="616"/>
                  </a:lnTo>
                  <a:lnTo>
                    <a:pt x="79" y="616"/>
                  </a:lnTo>
                  <a:lnTo>
                    <a:pt x="74" y="616"/>
                  </a:lnTo>
                  <a:lnTo>
                    <a:pt x="67" y="613"/>
                  </a:lnTo>
                  <a:lnTo>
                    <a:pt x="60" y="608"/>
                  </a:lnTo>
                  <a:lnTo>
                    <a:pt x="52" y="599"/>
                  </a:lnTo>
                  <a:lnTo>
                    <a:pt x="44" y="589"/>
                  </a:lnTo>
                  <a:lnTo>
                    <a:pt x="35" y="579"/>
                  </a:lnTo>
                  <a:lnTo>
                    <a:pt x="28" y="570"/>
                  </a:lnTo>
                  <a:lnTo>
                    <a:pt x="21" y="562"/>
                  </a:lnTo>
                  <a:lnTo>
                    <a:pt x="15" y="554"/>
                  </a:lnTo>
                  <a:lnTo>
                    <a:pt x="11" y="546"/>
                  </a:lnTo>
                  <a:lnTo>
                    <a:pt x="9" y="538"/>
                  </a:lnTo>
                  <a:lnTo>
                    <a:pt x="7" y="529"/>
                  </a:lnTo>
                  <a:lnTo>
                    <a:pt x="5" y="504"/>
                  </a:lnTo>
                  <a:lnTo>
                    <a:pt x="0" y="476"/>
                  </a:lnTo>
                  <a:lnTo>
                    <a:pt x="2" y="446"/>
                  </a:lnTo>
                  <a:lnTo>
                    <a:pt x="15" y="419"/>
                  </a:lnTo>
                  <a:lnTo>
                    <a:pt x="26" y="409"/>
                  </a:lnTo>
                  <a:lnTo>
                    <a:pt x="35" y="401"/>
                  </a:lnTo>
                  <a:lnTo>
                    <a:pt x="43" y="394"/>
                  </a:lnTo>
                  <a:lnTo>
                    <a:pt x="50" y="389"/>
                  </a:lnTo>
                  <a:lnTo>
                    <a:pt x="57" y="385"/>
                  </a:lnTo>
                  <a:lnTo>
                    <a:pt x="63" y="381"/>
                  </a:lnTo>
                  <a:lnTo>
                    <a:pt x="67" y="379"/>
                  </a:lnTo>
                  <a:lnTo>
                    <a:pt x="71" y="378"/>
                  </a:lnTo>
                  <a:lnTo>
                    <a:pt x="75" y="377"/>
                  </a:lnTo>
                  <a:lnTo>
                    <a:pt x="81" y="377"/>
                  </a:lnTo>
                  <a:lnTo>
                    <a:pt x="88" y="375"/>
                  </a:lnTo>
                  <a:lnTo>
                    <a:pt x="96" y="375"/>
                  </a:lnTo>
                  <a:lnTo>
                    <a:pt x="103" y="375"/>
                  </a:lnTo>
                  <a:lnTo>
                    <a:pt x="109" y="375"/>
                  </a:lnTo>
                  <a:lnTo>
                    <a:pt x="113" y="375"/>
                  </a:lnTo>
                  <a:lnTo>
                    <a:pt x="115" y="375"/>
                  </a:lnTo>
                  <a:lnTo>
                    <a:pt x="102" y="330"/>
                  </a:lnTo>
                  <a:lnTo>
                    <a:pt x="93" y="288"/>
                  </a:lnTo>
                  <a:lnTo>
                    <a:pt x="87" y="253"/>
                  </a:lnTo>
                  <a:lnTo>
                    <a:pt x="86" y="235"/>
                  </a:lnTo>
                  <a:lnTo>
                    <a:pt x="82" y="223"/>
                  </a:lnTo>
                  <a:lnTo>
                    <a:pt x="75" y="208"/>
                  </a:lnTo>
                  <a:lnTo>
                    <a:pt x="70" y="195"/>
                  </a:lnTo>
                  <a:lnTo>
                    <a:pt x="67" y="182"/>
                  </a:lnTo>
                  <a:lnTo>
                    <a:pt x="70" y="169"/>
                  </a:lnTo>
                  <a:lnTo>
                    <a:pt x="70" y="154"/>
                  </a:lnTo>
                  <a:lnTo>
                    <a:pt x="67" y="137"/>
                  </a:lnTo>
                  <a:lnTo>
                    <a:pt x="62" y="120"/>
                  </a:lnTo>
                  <a:lnTo>
                    <a:pt x="62" y="115"/>
                  </a:lnTo>
                  <a:lnTo>
                    <a:pt x="66" y="108"/>
                  </a:lnTo>
                  <a:lnTo>
                    <a:pt x="73" y="100"/>
                  </a:lnTo>
                  <a:lnTo>
                    <a:pt x="82" y="91"/>
                  </a:lnTo>
                  <a:lnTo>
                    <a:pt x="95" y="82"/>
                  </a:lnTo>
                  <a:lnTo>
                    <a:pt x="110" y="71"/>
                  </a:lnTo>
                  <a:lnTo>
                    <a:pt x="125" y="61"/>
                  </a:lnTo>
                  <a:lnTo>
                    <a:pt x="143" y="50"/>
                  </a:lnTo>
                  <a:lnTo>
                    <a:pt x="161" y="41"/>
                  </a:lnTo>
                  <a:lnTo>
                    <a:pt x="179" y="32"/>
                  </a:lnTo>
                  <a:lnTo>
                    <a:pt x="199" y="23"/>
                  </a:lnTo>
                  <a:lnTo>
                    <a:pt x="217" y="15"/>
                  </a:lnTo>
                  <a:lnTo>
                    <a:pt x="234" y="9"/>
                  </a:lnTo>
                  <a:lnTo>
                    <a:pt x="251" y="4"/>
                  </a:lnTo>
                  <a:lnTo>
                    <a:pt x="267" y="1"/>
                  </a:lnTo>
                  <a:lnTo>
                    <a:pt x="279" y="0"/>
                  </a:lnTo>
                  <a:lnTo>
                    <a:pt x="304" y="2"/>
                  </a:lnTo>
                  <a:lnTo>
                    <a:pt x="327" y="7"/>
                  </a:lnTo>
                  <a:lnTo>
                    <a:pt x="350" y="15"/>
                  </a:lnTo>
                  <a:lnTo>
                    <a:pt x="372" y="25"/>
                  </a:lnTo>
                  <a:lnTo>
                    <a:pt x="393" y="38"/>
                  </a:lnTo>
                  <a:lnTo>
                    <a:pt x="413" y="53"/>
                  </a:lnTo>
                  <a:lnTo>
                    <a:pt x="433" y="68"/>
                  </a:lnTo>
                  <a:lnTo>
                    <a:pt x="450" y="84"/>
                  </a:lnTo>
                  <a:lnTo>
                    <a:pt x="465" y="100"/>
                  </a:lnTo>
                  <a:lnTo>
                    <a:pt x="478" y="116"/>
                  </a:lnTo>
                  <a:lnTo>
                    <a:pt x="488" y="130"/>
                  </a:lnTo>
                  <a:lnTo>
                    <a:pt x="496" y="143"/>
                  </a:lnTo>
                  <a:lnTo>
                    <a:pt x="502" y="155"/>
                  </a:lnTo>
                  <a:lnTo>
                    <a:pt x="506" y="166"/>
                  </a:lnTo>
                  <a:lnTo>
                    <a:pt x="510" y="176"/>
                  </a:lnTo>
                  <a:lnTo>
                    <a:pt x="511" y="184"/>
                  </a:lnTo>
                  <a:lnTo>
                    <a:pt x="510" y="193"/>
                  </a:lnTo>
                  <a:lnTo>
                    <a:pt x="505" y="204"/>
                  </a:lnTo>
                  <a:lnTo>
                    <a:pt x="497" y="216"/>
                  </a:lnTo>
                  <a:lnTo>
                    <a:pt x="489" y="229"/>
                  </a:lnTo>
                  <a:lnTo>
                    <a:pt x="480" y="242"/>
                  </a:lnTo>
                  <a:lnTo>
                    <a:pt x="474" y="254"/>
                  </a:lnTo>
                  <a:lnTo>
                    <a:pt x="469" y="266"/>
                  </a:lnTo>
                  <a:lnTo>
                    <a:pt x="471" y="275"/>
                  </a:lnTo>
                  <a:lnTo>
                    <a:pt x="479" y="299"/>
                  </a:lnTo>
                  <a:lnTo>
                    <a:pt x="487" y="330"/>
                  </a:lnTo>
                  <a:lnTo>
                    <a:pt x="494" y="359"/>
                  </a:lnTo>
                  <a:lnTo>
                    <a:pt x="497" y="375"/>
                  </a:lnTo>
                  <a:lnTo>
                    <a:pt x="499" y="389"/>
                  </a:lnTo>
                  <a:lnTo>
                    <a:pt x="504" y="409"/>
                  </a:lnTo>
                  <a:lnTo>
                    <a:pt x="509" y="428"/>
                  </a:lnTo>
                  <a:lnTo>
                    <a:pt x="511" y="436"/>
                  </a:lnTo>
                  <a:lnTo>
                    <a:pt x="558" y="463"/>
                  </a:lnTo>
                  <a:lnTo>
                    <a:pt x="596" y="440"/>
                  </a:lnTo>
                  <a:lnTo>
                    <a:pt x="597" y="443"/>
                  </a:lnTo>
                  <a:lnTo>
                    <a:pt x="600" y="454"/>
                  </a:lnTo>
                  <a:lnTo>
                    <a:pt x="602" y="471"/>
                  </a:lnTo>
                  <a:lnTo>
                    <a:pt x="605" y="493"/>
                  </a:lnTo>
                  <a:lnTo>
                    <a:pt x="604" y="508"/>
                  </a:lnTo>
                  <a:lnTo>
                    <a:pt x="601" y="526"/>
                  </a:lnTo>
                  <a:lnTo>
                    <a:pt x="595" y="547"/>
                  </a:lnTo>
                  <a:lnTo>
                    <a:pt x="588" y="569"/>
                  </a:lnTo>
                  <a:lnTo>
                    <a:pt x="581" y="590"/>
                  </a:lnTo>
                  <a:lnTo>
                    <a:pt x="575" y="609"/>
                  </a:lnTo>
                  <a:lnTo>
                    <a:pt x="571" y="624"/>
                  </a:lnTo>
                  <a:lnTo>
                    <a:pt x="570" y="634"/>
                  </a:lnTo>
                  <a:lnTo>
                    <a:pt x="570" y="647"/>
                  </a:lnTo>
                  <a:lnTo>
                    <a:pt x="569" y="661"/>
                  </a:lnTo>
                  <a:lnTo>
                    <a:pt x="566" y="676"/>
                  </a:lnTo>
                  <a:lnTo>
                    <a:pt x="564" y="690"/>
                  </a:lnTo>
                  <a:lnTo>
                    <a:pt x="559" y="697"/>
                  </a:lnTo>
                  <a:lnTo>
                    <a:pt x="547" y="703"/>
                  </a:lnTo>
                  <a:lnTo>
                    <a:pt x="529" y="710"/>
                  </a:lnTo>
                  <a:lnTo>
                    <a:pt x="511" y="714"/>
                  </a:lnTo>
                  <a:lnTo>
                    <a:pt x="490" y="719"/>
                  </a:lnTo>
                  <a:lnTo>
                    <a:pt x="472" y="721"/>
                  </a:lnTo>
                  <a:lnTo>
                    <a:pt x="458" y="721"/>
                  </a:lnTo>
                  <a:lnTo>
                    <a:pt x="450" y="719"/>
                  </a:lnTo>
                  <a:lnTo>
                    <a:pt x="454" y="699"/>
                  </a:lnTo>
                  <a:lnTo>
                    <a:pt x="458" y="680"/>
                  </a:lnTo>
                  <a:lnTo>
                    <a:pt x="460" y="662"/>
                  </a:lnTo>
                  <a:lnTo>
                    <a:pt x="461" y="646"/>
                  </a:lnTo>
                  <a:lnTo>
                    <a:pt x="460" y="638"/>
                  </a:lnTo>
                  <a:lnTo>
                    <a:pt x="458" y="630"/>
                  </a:lnTo>
                  <a:lnTo>
                    <a:pt x="454" y="620"/>
                  </a:lnTo>
                  <a:lnTo>
                    <a:pt x="449" y="610"/>
                  </a:lnTo>
                  <a:lnTo>
                    <a:pt x="443" y="600"/>
                  </a:lnTo>
                  <a:lnTo>
                    <a:pt x="436" y="589"/>
                  </a:lnTo>
                  <a:lnTo>
                    <a:pt x="430" y="576"/>
                  </a:lnTo>
                  <a:lnTo>
                    <a:pt x="423" y="563"/>
                  </a:lnTo>
                  <a:lnTo>
                    <a:pt x="419" y="559"/>
                  </a:lnTo>
                  <a:lnTo>
                    <a:pt x="412" y="553"/>
                  </a:lnTo>
                  <a:lnTo>
                    <a:pt x="405" y="548"/>
                  </a:lnTo>
                  <a:lnTo>
                    <a:pt x="398" y="542"/>
                  </a:lnTo>
                  <a:lnTo>
                    <a:pt x="392" y="538"/>
                  </a:lnTo>
                  <a:lnTo>
                    <a:pt x="386" y="534"/>
                  </a:lnTo>
                  <a:lnTo>
                    <a:pt x="383" y="532"/>
                  </a:lnTo>
                  <a:lnTo>
                    <a:pt x="382" y="531"/>
                  </a:lnTo>
                  <a:lnTo>
                    <a:pt x="373" y="508"/>
                  </a:lnTo>
                  <a:lnTo>
                    <a:pt x="282" y="548"/>
                  </a:lnTo>
                  <a:close/>
                </a:path>
              </a:pathLst>
            </a:custGeom>
            <a:solidFill>
              <a:srgbClr val="E5A599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95" name="Freeform 858"/>
            <p:cNvSpPr>
              <a:spLocks/>
            </p:cNvSpPr>
            <p:nvPr/>
          </p:nvSpPr>
          <p:spPr bwMode="auto">
            <a:xfrm flipH="1">
              <a:off x="8822" y="1800"/>
              <a:ext cx="47" cy="38"/>
            </a:xfrm>
            <a:custGeom>
              <a:avLst/>
              <a:gdLst>
                <a:gd name="T0" fmla="*/ 0 w 569"/>
                <a:gd name="T1" fmla="*/ 0 h 316"/>
                <a:gd name="T2" fmla="*/ 0 w 569"/>
                <a:gd name="T3" fmla="*/ 0 h 316"/>
                <a:gd name="T4" fmla="*/ 0 w 569"/>
                <a:gd name="T5" fmla="*/ 0 h 316"/>
                <a:gd name="T6" fmla="*/ 0 w 569"/>
                <a:gd name="T7" fmla="*/ 0 h 316"/>
                <a:gd name="T8" fmla="*/ 0 w 569"/>
                <a:gd name="T9" fmla="*/ 0 h 316"/>
                <a:gd name="T10" fmla="*/ 0 w 569"/>
                <a:gd name="T11" fmla="*/ 0 h 316"/>
                <a:gd name="T12" fmla="*/ 0 w 569"/>
                <a:gd name="T13" fmla="*/ 0 h 316"/>
                <a:gd name="T14" fmla="*/ 0 w 569"/>
                <a:gd name="T15" fmla="*/ 0 h 316"/>
                <a:gd name="T16" fmla="*/ 0 w 569"/>
                <a:gd name="T17" fmla="*/ 0 h 316"/>
                <a:gd name="T18" fmla="*/ 0 w 569"/>
                <a:gd name="T19" fmla="*/ 0 h 316"/>
                <a:gd name="T20" fmla="*/ 0 w 569"/>
                <a:gd name="T21" fmla="*/ 0 h 316"/>
                <a:gd name="T22" fmla="*/ 0 w 569"/>
                <a:gd name="T23" fmla="*/ 0 h 316"/>
                <a:gd name="T24" fmla="*/ 0 w 569"/>
                <a:gd name="T25" fmla="*/ 0 h 316"/>
                <a:gd name="T26" fmla="*/ 0 w 569"/>
                <a:gd name="T27" fmla="*/ 0 h 316"/>
                <a:gd name="T28" fmla="*/ 0 w 569"/>
                <a:gd name="T29" fmla="*/ 0 h 316"/>
                <a:gd name="T30" fmla="*/ 0 w 569"/>
                <a:gd name="T31" fmla="*/ 0 h 316"/>
                <a:gd name="T32" fmla="*/ 0 w 569"/>
                <a:gd name="T33" fmla="*/ 0 h 316"/>
                <a:gd name="T34" fmla="*/ 0 w 569"/>
                <a:gd name="T35" fmla="*/ 0 h 316"/>
                <a:gd name="T36" fmla="*/ 0 w 569"/>
                <a:gd name="T37" fmla="*/ 0 h 316"/>
                <a:gd name="T38" fmla="*/ 0 w 569"/>
                <a:gd name="T39" fmla="*/ 0 h 316"/>
                <a:gd name="T40" fmla="*/ 0 w 569"/>
                <a:gd name="T41" fmla="*/ 0 h 316"/>
                <a:gd name="T42" fmla="*/ 0 w 569"/>
                <a:gd name="T43" fmla="*/ 0 h 316"/>
                <a:gd name="T44" fmla="*/ 0 w 569"/>
                <a:gd name="T45" fmla="*/ 0 h 316"/>
                <a:gd name="T46" fmla="*/ 0 w 569"/>
                <a:gd name="T47" fmla="*/ 0 h 316"/>
                <a:gd name="T48" fmla="*/ 0 w 569"/>
                <a:gd name="T49" fmla="*/ 0 h 316"/>
                <a:gd name="T50" fmla="*/ 0 w 569"/>
                <a:gd name="T51" fmla="*/ 0 h 316"/>
                <a:gd name="T52" fmla="*/ 0 w 569"/>
                <a:gd name="T53" fmla="*/ 0 h 316"/>
                <a:gd name="T54" fmla="*/ 0 w 569"/>
                <a:gd name="T55" fmla="*/ 0 h 316"/>
                <a:gd name="T56" fmla="*/ 0 w 569"/>
                <a:gd name="T57" fmla="*/ 0 h 316"/>
                <a:gd name="T58" fmla="*/ 0 w 569"/>
                <a:gd name="T59" fmla="*/ 0 h 316"/>
                <a:gd name="T60" fmla="*/ 0 w 569"/>
                <a:gd name="T61" fmla="*/ 0 h 316"/>
                <a:gd name="T62" fmla="*/ 0 w 569"/>
                <a:gd name="T63" fmla="*/ 0 h 316"/>
                <a:gd name="T64" fmla="*/ 0 w 569"/>
                <a:gd name="T65" fmla="*/ 0 h 316"/>
                <a:gd name="T66" fmla="*/ 0 w 569"/>
                <a:gd name="T67" fmla="*/ 0 h 316"/>
                <a:gd name="T68" fmla="*/ 0 w 569"/>
                <a:gd name="T69" fmla="*/ 0 h 316"/>
                <a:gd name="T70" fmla="*/ 0 w 569"/>
                <a:gd name="T71" fmla="*/ 0 h 316"/>
                <a:gd name="T72" fmla="*/ 0 w 569"/>
                <a:gd name="T73" fmla="*/ 0 h 316"/>
                <a:gd name="T74" fmla="*/ 0 w 569"/>
                <a:gd name="T75" fmla="*/ 0 h 316"/>
                <a:gd name="T76" fmla="*/ 0 w 569"/>
                <a:gd name="T77" fmla="*/ 0 h 316"/>
                <a:gd name="T78" fmla="*/ 0 w 569"/>
                <a:gd name="T79" fmla="*/ 0 h 316"/>
                <a:gd name="T80" fmla="*/ 0 w 569"/>
                <a:gd name="T81" fmla="*/ 0 h 316"/>
                <a:gd name="T82" fmla="*/ 0 w 569"/>
                <a:gd name="T83" fmla="*/ 0 h 316"/>
                <a:gd name="T84" fmla="*/ 0 w 569"/>
                <a:gd name="T85" fmla="*/ 0 h 316"/>
                <a:gd name="T86" fmla="*/ 0 w 569"/>
                <a:gd name="T87" fmla="*/ 0 h 316"/>
                <a:gd name="T88" fmla="*/ 0 w 569"/>
                <a:gd name="T89" fmla="*/ 0 h 316"/>
                <a:gd name="T90" fmla="*/ 0 w 569"/>
                <a:gd name="T91" fmla="*/ 0 h 316"/>
                <a:gd name="T92" fmla="*/ 0 w 569"/>
                <a:gd name="T93" fmla="*/ 0 h 316"/>
                <a:gd name="T94" fmla="*/ 0 w 569"/>
                <a:gd name="T95" fmla="*/ 0 h 31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569"/>
                <a:gd name="T145" fmla="*/ 0 h 316"/>
                <a:gd name="T146" fmla="*/ 569 w 569"/>
                <a:gd name="T147" fmla="*/ 316 h 31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569" h="316">
                  <a:moveTo>
                    <a:pt x="141" y="164"/>
                  </a:moveTo>
                  <a:lnTo>
                    <a:pt x="139" y="172"/>
                  </a:lnTo>
                  <a:lnTo>
                    <a:pt x="136" y="181"/>
                  </a:lnTo>
                  <a:lnTo>
                    <a:pt x="134" y="191"/>
                  </a:lnTo>
                  <a:lnTo>
                    <a:pt x="130" y="200"/>
                  </a:lnTo>
                  <a:lnTo>
                    <a:pt x="126" y="210"/>
                  </a:lnTo>
                  <a:lnTo>
                    <a:pt x="118" y="217"/>
                  </a:lnTo>
                  <a:lnTo>
                    <a:pt x="107" y="222"/>
                  </a:lnTo>
                  <a:lnTo>
                    <a:pt x="94" y="225"/>
                  </a:lnTo>
                  <a:lnTo>
                    <a:pt x="77" y="226"/>
                  </a:lnTo>
                  <a:lnTo>
                    <a:pt x="61" y="226"/>
                  </a:lnTo>
                  <a:lnTo>
                    <a:pt x="46" y="223"/>
                  </a:lnTo>
                  <a:lnTo>
                    <a:pt x="32" y="221"/>
                  </a:lnTo>
                  <a:lnTo>
                    <a:pt x="20" y="218"/>
                  </a:lnTo>
                  <a:lnTo>
                    <a:pt x="11" y="212"/>
                  </a:lnTo>
                  <a:lnTo>
                    <a:pt x="4" y="205"/>
                  </a:lnTo>
                  <a:lnTo>
                    <a:pt x="1" y="196"/>
                  </a:lnTo>
                  <a:lnTo>
                    <a:pt x="0" y="172"/>
                  </a:lnTo>
                  <a:lnTo>
                    <a:pt x="3" y="142"/>
                  </a:lnTo>
                  <a:lnTo>
                    <a:pt x="12" y="115"/>
                  </a:lnTo>
                  <a:lnTo>
                    <a:pt x="30" y="98"/>
                  </a:lnTo>
                  <a:lnTo>
                    <a:pt x="45" y="91"/>
                  </a:lnTo>
                  <a:lnTo>
                    <a:pt x="64" y="82"/>
                  </a:lnTo>
                  <a:lnTo>
                    <a:pt x="87" y="70"/>
                  </a:lnTo>
                  <a:lnTo>
                    <a:pt x="111" y="58"/>
                  </a:lnTo>
                  <a:lnTo>
                    <a:pt x="135" y="45"/>
                  </a:lnTo>
                  <a:lnTo>
                    <a:pt x="158" y="34"/>
                  </a:lnTo>
                  <a:lnTo>
                    <a:pt x="179" y="28"/>
                  </a:lnTo>
                  <a:lnTo>
                    <a:pt x="196" y="25"/>
                  </a:lnTo>
                  <a:lnTo>
                    <a:pt x="212" y="25"/>
                  </a:lnTo>
                  <a:lnTo>
                    <a:pt x="231" y="24"/>
                  </a:lnTo>
                  <a:lnTo>
                    <a:pt x="251" y="23"/>
                  </a:lnTo>
                  <a:lnTo>
                    <a:pt x="271" y="21"/>
                  </a:lnTo>
                  <a:lnTo>
                    <a:pt x="291" y="20"/>
                  </a:lnTo>
                  <a:lnTo>
                    <a:pt x="307" y="20"/>
                  </a:lnTo>
                  <a:lnTo>
                    <a:pt x="321" y="18"/>
                  </a:lnTo>
                  <a:lnTo>
                    <a:pt x="329" y="20"/>
                  </a:lnTo>
                  <a:lnTo>
                    <a:pt x="334" y="20"/>
                  </a:lnTo>
                  <a:lnTo>
                    <a:pt x="341" y="16"/>
                  </a:lnTo>
                  <a:lnTo>
                    <a:pt x="348" y="13"/>
                  </a:lnTo>
                  <a:lnTo>
                    <a:pt x="356" y="8"/>
                  </a:lnTo>
                  <a:lnTo>
                    <a:pt x="367" y="5"/>
                  </a:lnTo>
                  <a:lnTo>
                    <a:pt x="379" y="1"/>
                  </a:lnTo>
                  <a:lnTo>
                    <a:pt x="394" y="0"/>
                  </a:lnTo>
                  <a:lnTo>
                    <a:pt x="412" y="1"/>
                  </a:lnTo>
                  <a:lnTo>
                    <a:pt x="418" y="2"/>
                  </a:lnTo>
                  <a:lnTo>
                    <a:pt x="428" y="3"/>
                  </a:lnTo>
                  <a:lnTo>
                    <a:pt x="438" y="6"/>
                  </a:lnTo>
                  <a:lnTo>
                    <a:pt x="450" y="8"/>
                  </a:lnTo>
                  <a:lnTo>
                    <a:pt x="461" y="11"/>
                  </a:lnTo>
                  <a:lnTo>
                    <a:pt x="473" y="15"/>
                  </a:lnTo>
                  <a:lnTo>
                    <a:pt x="482" y="21"/>
                  </a:lnTo>
                  <a:lnTo>
                    <a:pt x="490" y="28"/>
                  </a:lnTo>
                  <a:lnTo>
                    <a:pt x="498" y="37"/>
                  </a:lnTo>
                  <a:lnTo>
                    <a:pt x="508" y="47"/>
                  </a:lnTo>
                  <a:lnTo>
                    <a:pt x="519" y="59"/>
                  </a:lnTo>
                  <a:lnTo>
                    <a:pt x="529" y="71"/>
                  </a:lnTo>
                  <a:lnTo>
                    <a:pt x="539" y="84"/>
                  </a:lnTo>
                  <a:lnTo>
                    <a:pt x="549" y="96"/>
                  </a:lnTo>
                  <a:lnTo>
                    <a:pt x="554" y="105"/>
                  </a:lnTo>
                  <a:lnTo>
                    <a:pt x="558" y="113"/>
                  </a:lnTo>
                  <a:lnTo>
                    <a:pt x="561" y="126"/>
                  </a:lnTo>
                  <a:lnTo>
                    <a:pt x="566" y="138"/>
                  </a:lnTo>
                  <a:lnTo>
                    <a:pt x="569" y="159"/>
                  </a:lnTo>
                  <a:lnTo>
                    <a:pt x="569" y="189"/>
                  </a:lnTo>
                  <a:lnTo>
                    <a:pt x="568" y="223"/>
                  </a:lnTo>
                  <a:lnTo>
                    <a:pt x="567" y="250"/>
                  </a:lnTo>
                  <a:lnTo>
                    <a:pt x="567" y="272"/>
                  </a:lnTo>
                  <a:lnTo>
                    <a:pt x="567" y="289"/>
                  </a:lnTo>
                  <a:lnTo>
                    <a:pt x="566" y="295"/>
                  </a:lnTo>
                  <a:lnTo>
                    <a:pt x="563" y="298"/>
                  </a:lnTo>
                  <a:lnTo>
                    <a:pt x="557" y="300"/>
                  </a:lnTo>
                  <a:lnTo>
                    <a:pt x="551" y="301"/>
                  </a:lnTo>
                  <a:lnTo>
                    <a:pt x="545" y="301"/>
                  </a:lnTo>
                  <a:lnTo>
                    <a:pt x="538" y="303"/>
                  </a:lnTo>
                  <a:lnTo>
                    <a:pt x="533" y="308"/>
                  </a:lnTo>
                  <a:lnTo>
                    <a:pt x="529" y="316"/>
                  </a:lnTo>
                  <a:lnTo>
                    <a:pt x="528" y="304"/>
                  </a:lnTo>
                  <a:lnTo>
                    <a:pt x="526" y="294"/>
                  </a:lnTo>
                  <a:lnTo>
                    <a:pt x="522" y="285"/>
                  </a:lnTo>
                  <a:lnTo>
                    <a:pt x="518" y="276"/>
                  </a:lnTo>
                  <a:lnTo>
                    <a:pt x="512" y="271"/>
                  </a:lnTo>
                  <a:lnTo>
                    <a:pt x="504" y="267"/>
                  </a:lnTo>
                  <a:lnTo>
                    <a:pt x="496" y="265"/>
                  </a:lnTo>
                  <a:lnTo>
                    <a:pt x="484" y="266"/>
                  </a:lnTo>
                  <a:lnTo>
                    <a:pt x="474" y="268"/>
                  </a:lnTo>
                  <a:lnTo>
                    <a:pt x="466" y="272"/>
                  </a:lnTo>
                  <a:lnTo>
                    <a:pt x="459" y="275"/>
                  </a:lnTo>
                  <a:lnTo>
                    <a:pt x="455" y="279"/>
                  </a:lnTo>
                  <a:lnTo>
                    <a:pt x="452" y="282"/>
                  </a:lnTo>
                  <a:lnTo>
                    <a:pt x="451" y="285"/>
                  </a:lnTo>
                  <a:lnTo>
                    <a:pt x="450" y="286"/>
                  </a:lnTo>
                  <a:lnTo>
                    <a:pt x="450" y="287"/>
                  </a:lnTo>
                  <a:lnTo>
                    <a:pt x="448" y="259"/>
                  </a:lnTo>
                  <a:lnTo>
                    <a:pt x="444" y="238"/>
                  </a:lnTo>
                  <a:lnTo>
                    <a:pt x="438" y="221"/>
                  </a:lnTo>
                  <a:lnTo>
                    <a:pt x="431" y="207"/>
                  </a:lnTo>
                  <a:lnTo>
                    <a:pt x="424" y="199"/>
                  </a:lnTo>
                  <a:lnTo>
                    <a:pt x="416" y="198"/>
                  </a:lnTo>
                  <a:lnTo>
                    <a:pt x="410" y="202"/>
                  </a:lnTo>
                  <a:lnTo>
                    <a:pt x="408" y="204"/>
                  </a:lnTo>
                  <a:lnTo>
                    <a:pt x="410" y="200"/>
                  </a:lnTo>
                  <a:lnTo>
                    <a:pt x="415" y="193"/>
                  </a:lnTo>
                  <a:lnTo>
                    <a:pt x="423" y="184"/>
                  </a:lnTo>
                  <a:lnTo>
                    <a:pt x="431" y="175"/>
                  </a:lnTo>
                  <a:lnTo>
                    <a:pt x="433" y="169"/>
                  </a:lnTo>
                  <a:lnTo>
                    <a:pt x="431" y="162"/>
                  </a:lnTo>
                  <a:lnTo>
                    <a:pt x="425" y="155"/>
                  </a:lnTo>
                  <a:lnTo>
                    <a:pt x="416" y="149"/>
                  </a:lnTo>
                  <a:lnTo>
                    <a:pt x="408" y="142"/>
                  </a:lnTo>
                  <a:lnTo>
                    <a:pt x="399" y="137"/>
                  </a:lnTo>
                  <a:lnTo>
                    <a:pt x="393" y="134"/>
                  </a:lnTo>
                  <a:lnTo>
                    <a:pt x="391" y="132"/>
                  </a:lnTo>
                  <a:lnTo>
                    <a:pt x="390" y="132"/>
                  </a:lnTo>
                  <a:lnTo>
                    <a:pt x="386" y="132"/>
                  </a:lnTo>
                  <a:lnTo>
                    <a:pt x="383" y="131"/>
                  </a:lnTo>
                  <a:lnTo>
                    <a:pt x="377" y="131"/>
                  </a:lnTo>
                  <a:lnTo>
                    <a:pt x="370" y="131"/>
                  </a:lnTo>
                  <a:lnTo>
                    <a:pt x="363" y="130"/>
                  </a:lnTo>
                  <a:lnTo>
                    <a:pt x="356" y="130"/>
                  </a:lnTo>
                  <a:lnTo>
                    <a:pt x="349" y="130"/>
                  </a:lnTo>
                  <a:lnTo>
                    <a:pt x="344" y="130"/>
                  </a:lnTo>
                  <a:lnTo>
                    <a:pt x="339" y="131"/>
                  </a:lnTo>
                  <a:lnTo>
                    <a:pt x="334" y="134"/>
                  </a:lnTo>
                  <a:lnTo>
                    <a:pt x="331" y="136"/>
                  </a:lnTo>
                  <a:lnTo>
                    <a:pt x="326" y="139"/>
                  </a:lnTo>
                  <a:lnTo>
                    <a:pt x="322" y="143"/>
                  </a:lnTo>
                  <a:lnTo>
                    <a:pt x="315" y="146"/>
                  </a:lnTo>
                  <a:lnTo>
                    <a:pt x="306" y="151"/>
                  </a:lnTo>
                  <a:lnTo>
                    <a:pt x="295" y="155"/>
                  </a:lnTo>
                  <a:lnTo>
                    <a:pt x="283" y="159"/>
                  </a:lnTo>
                  <a:lnTo>
                    <a:pt x="270" y="164"/>
                  </a:lnTo>
                  <a:lnTo>
                    <a:pt x="257" y="166"/>
                  </a:lnTo>
                  <a:lnTo>
                    <a:pt x="245" y="168"/>
                  </a:lnTo>
                  <a:lnTo>
                    <a:pt x="233" y="170"/>
                  </a:lnTo>
                  <a:lnTo>
                    <a:pt x="224" y="172"/>
                  </a:lnTo>
                  <a:lnTo>
                    <a:pt x="217" y="172"/>
                  </a:lnTo>
                  <a:lnTo>
                    <a:pt x="209" y="172"/>
                  </a:lnTo>
                  <a:lnTo>
                    <a:pt x="198" y="170"/>
                  </a:lnTo>
                  <a:lnTo>
                    <a:pt x="186" y="169"/>
                  </a:lnTo>
                  <a:lnTo>
                    <a:pt x="173" y="167"/>
                  </a:lnTo>
                  <a:lnTo>
                    <a:pt x="160" y="166"/>
                  </a:lnTo>
                  <a:lnTo>
                    <a:pt x="150" y="165"/>
                  </a:lnTo>
                  <a:lnTo>
                    <a:pt x="143" y="164"/>
                  </a:lnTo>
                  <a:lnTo>
                    <a:pt x="141" y="164"/>
                  </a:lnTo>
                  <a:close/>
                </a:path>
              </a:pathLst>
            </a:custGeom>
            <a:solidFill>
              <a:srgbClr val="FF4C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96" name="Freeform 859"/>
            <p:cNvSpPr>
              <a:spLocks/>
            </p:cNvSpPr>
            <p:nvPr/>
          </p:nvSpPr>
          <p:spPr bwMode="auto">
            <a:xfrm flipH="1">
              <a:off x="8820" y="1799"/>
              <a:ext cx="15" cy="29"/>
            </a:xfrm>
            <a:custGeom>
              <a:avLst/>
              <a:gdLst>
                <a:gd name="T0" fmla="*/ 0 w 189"/>
                <a:gd name="T1" fmla="*/ 0 h 235"/>
                <a:gd name="T2" fmla="*/ 0 w 189"/>
                <a:gd name="T3" fmla="*/ 0 h 235"/>
                <a:gd name="T4" fmla="*/ 0 w 189"/>
                <a:gd name="T5" fmla="*/ 0 h 235"/>
                <a:gd name="T6" fmla="*/ 0 w 189"/>
                <a:gd name="T7" fmla="*/ 0 h 235"/>
                <a:gd name="T8" fmla="*/ 0 w 189"/>
                <a:gd name="T9" fmla="*/ 0 h 235"/>
                <a:gd name="T10" fmla="*/ 0 w 189"/>
                <a:gd name="T11" fmla="*/ 0 h 235"/>
                <a:gd name="T12" fmla="*/ 0 w 189"/>
                <a:gd name="T13" fmla="*/ 0 h 235"/>
                <a:gd name="T14" fmla="*/ 0 w 189"/>
                <a:gd name="T15" fmla="*/ 0 h 235"/>
                <a:gd name="T16" fmla="*/ 0 w 189"/>
                <a:gd name="T17" fmla="*/ 0 h 235"/>
                <a:gd name="T18" fmla="*/ 0 w 189"/>
                <a:gd name="T19" fmla="*/ 0 h 235"/>
                <a:gd name="T20" fmla="*/ 0 w 189"/>
                <a:gd name="T21" fmla="*/ 0 h 235"/>
                <a:gd name="T22" fmla="*/ 0 w 189"/>
                <a:gd name="T23" fmla="*/ 0 h 235"/>
                <a:gd name="T24" fmla="*/ 0 w 189"/>
                <a:gd name="T25" fmla="*/ 0 h 235"/>
                <a:gd name="T26" fmla="*/ 0 w 189"/>
                <a:gd name="T27" fmla="*/ 0 h 235"/>
                <a:gd name="T28" fmla="*/ 0 w 189"/>
                <a:gd name="T29" fmla="*/ 0 h 235"/>
                <a:gd name="T30" fmla="*/ 0 w 189"/>
                <a:gd name="T31" fmla="*/ 0 h 235"/>
                <a:gd name="T32" fmla="*/ 0 w 189"/>
                <a:gd name="T33" fmla="*/ 0 h 235"/>
                <a:gd name="T34" fmla="*/ 0 w 189"/>
                <a:gd name="T35" fmla="*/ 0 h 235"/>
                <a:gd name="T36" fmla="*/ 0 w 189"/>
                <a:gd name="T37" fmla="*/ 0 h 235"/>
                <a:gd name="T38" fmla="*/ 0 w 189"/>
                <a:gd name="T39" fmla="*/ 0 h 235"/>
                <a:gd name="T40" fmla="*/ 0 w 189"/>
                <a:gd name="T41" fmla="*/ 0 h 235"/>
                <a:gd name="T42" fmla="*/ 0 w 189"/>
                <a:gd name="T43" fmla="*/ 0 h 235"/>
                <a:gd name="T44" fmla="*/ 0 w 189"/>
                <a:gd name="T45" fmla="*/ 0 h 235"/>
                <a:gd name="T46" fmla="*/ 0 w 189"/>
                <a:gd name="T47" fmla="*/ 0 h 235"/>
                <a:gd name="T48" fmla="*/ 0 w 189"/>
                <a:gd name="T49" fmla="*/ 0 h 235"/>
                <a:gd name="T50" fmla="*/ 0 w 189"/>
                <a:gd name="T51" fmla="*/ 0 h 235"/>
                <a:gd name="T52" fmla="*/ 0 w 189"/>
                <a:gd name="T53" fmla="*/ 0 h 235"/>
                <a:gd name="T54" fmla="*/ 0 w 189"/>
                <a:gd name="T55" fmla="*/ 0 h 235"/>
                <a:gd name="T56" fmla="*/ 0 w 189"/>
                <a:gd name="T57" fmla="*/ 0 h 235"/>
                <a:gd name="T58" fmla="*/ 0 w 189"/>
                <a:gd name="T59" fmla="*/ 0 h 235"/>
                <a:gd name="T60" fmla="*/ 0 w 189"/>
                <a:gd name="T61" fmla="*/ 0 h 235"/>
                <a:gd name="T62" fmla="*/ 0 w 189"/>
                <a:gd name="T63" fmla="*/ 0 h 235"/>
                <a:gd name="T64" fmla="*/ 0 w 189"/>
                <a:gd name="T65" fmla="*/ 0 h 235"/>
                <a:gd name="T66" fmla="*/ 0 w 189"/>
                <a:gd name="T67" fmla="*/ 0 h 235"/>
                <a:gd name="T68" fmla="*/ 0 w 189"/>
                <a:gd name="T69" fmla="*/ 0 h 235"/>
                <a:gd name="T70" fmla="*/ 0 w 189"/>
                <a:gd name="T71" fmla="*/ 0 h 235"/>
                <a:gd name="T72" fmla="*/ 0 w 189"/>
                <a:gd name="T73" fmla="*/ 0 h 235"/>
                <a:gd name="T74" fmla="*/ 0 w 189"/>
                <a:gd name="T75" fmla="*/ 0 h 235"/>
                <a:gd name="T76" fmla="*/ 0 w 189"/>
                <a:gd name="T77" fmla="*/ 0 h 235"/>
                <a:gd name="T78" fmla="*/ 0 w 189"/>
                <a:gd name="T79" fmla="*/ 0 h 235"/>
                <a:gd name="T80" fmla="*/ 0 w 189"/>
                <a:gd name="T81" fmla="*/ 0 h 23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89"/>
                <a:gd name="T124" fmla="*/ 0 h 235"/>
                <a:gd name="T125" fmla="*/ 189 w 189"/>
                <a:gd name="T126" fmla="*/ 235 h 235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89" h="235">
                  <a:moveTo>
                    <a:pt x="161" y="95"/>
                  </a:moveTo>
                  <a:lnTo>
                    <a:pt x="168" y="108"/>
                  </a:lnTo>
                  <a:lnTo>
                    <a:pt x="175" y="123"/>
                  </a:lnTo>
                  <a:lnTo>
                    <a:pt x="180" y="140"/>
                  </a:lnTo>
                  <a:lnTo>
                    <a:pt x="184" y="156"/>
                  </a:lnTo>
                  <a:lnTo>
                    <a:pt x="188" y="172"/>
                  </a:lnTo>
                  <a:lnTo>
                    <a:pt x="189" y="188"/>
                  </a:lnTo>
                  <a:lnTo>
                    <a:pt x="188" y="205"/>
                  </a:lnTo>
                  <a:lnTo>
                    <a:pt x="183" y="221"/>
                  </a:lnTo>
                  <a:lnTo>
                    <a:pt x="176" y="227"/>
                  </a:lnTo>
                  <a:lnTo>
                    <a:pt x="168" y="232"/>
                  </a:lnTo>
                  <a:lnTo>
                    <a:pt x="160" y="235"/>
                  </a:lnTo>
                  <a:lnTo>
                    <a:pt x="152" y="235"/>
                  </a:lnTo>
                  <a:lnTo>
                    <a:pt x="150" y="227"/>
                  </a:lnTo>
                  <a:lnTo>
                    <a:pt x="151" y="219"/>
                  </a:lnTo>
                  <a:lnTo>
                    <a:pt x="153" y="210"/>
                  </a:lnTo>
                  <a:lnTo>
                    <a:pt x="154" y="202"/>
                  </a:lnTo>
                  <a:lnTo>
                    <a:pt x="148" y="174"/>
                  </a:lnTo>
                  <a:lnTo>
                    <a:pt x="140" y="146"/>
                  </a:lnTo>
                  <a:lnTo>
                    <a:pt x="128" y="120"/>
                  </a:lnTo>
                  <a:lnTo>
                    <a:pt x="113" y="95"/>
                  </a:lnTo>
                  <a:lnTo>
                    <a:pt x="94" y="72"/>
                  </a:lnTo>
                  <a:lnTo>
                    <a:pt x="74" y="51"/>
                  </a:lnTo>
                  <a:lnTo>
                    <a:pt x="51" y="34"/>
                  </a:lnTo>
                  <a:lnTo>
                    <a:pt x="25" y="19"/>
                  </a:lnTo>
                  <a:lnTo>
                    <a:pt x="17" y="15"/>
                  </a:lnTo>
                  <a:lnTo>
                    <a:pt x="8" y="14"/>
                  </a:lnTo>
                  <a:lnTo>
                    <a:pt x="0" y="12"/>
                  </a:lnTo>
                  <a:lnTo>
                    <a:pt x="0" y="2"/>
                  </a:lnTo>
                  <a:lnTo>
                    <a:pt x="1" y="1"/>
                  </a:lnTo>
                  <a:lnTo>
                    <a:pt x="3" y="1"/>
                  </a:lnTo>
                  <a:lnTo>
                    <a:pt x="7" y="1"/>
                  </a:lnTo>
                  <a:lnTo>
                    <a:pt x="9" y="0"/>
                  </a:lnTo>
                  <a:lnTo>
                    <a:pt x="32" y="2"/>
                  </a:lnTo>
                  <a:lnTo>
                    <a:pt x="54" y="8"/>
                  </a:lnTo>
                  <a:lnTo>
                    <a:pt x="75" y="17"/>
                  </a:lnTo>
                  <a:lnTo>
                    <a:pt x="94" y="29"/>
                  </a:lnTo>
                  <a:lnTo>
                    <a:pt x="113" y="43"/>
                  </a:lnTo>
                  <a:lnTo>
                    <a:pt x="130" y="59"/>
                  </a:lnTo>
                  <a:lnTo>
                    <a:pt x="146" y="76"/>
                  </a:lnTo>
                  <a:lnTo>
                    <a:pt x="161" y="9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97" name="Freeform 860"/>
            <p:cNvSpPr>
              <a:spLocks/>
            </p:cNvSpPr>
            <p:nvPr/>
          </p:nvSpPr>
          <p:spPr bwMode="auto">
            <a:xfrm flipH="1">
              <a:off x="8845" y="1801"/>
              <a:ext cx="26" cy="28"/>
            </a:xfrm>
            <a:custGeom>
              <a:avLst/>
              <a:gdLst>
                <a:gd name="T0" fmla="*/ 0 w 306"/>
                <a:gd name="T1" fmla="*/ 0 h 227"/>
                <a:gd name="T2" fmla="*/ 0 w 306"/>
                <a:gd name="T3" fmla="*/ 0 h 227"/>
                <a:gd name="T4" fmla="*/ 0 w 306"/>
                <a:gd name="T5" fmla="*/ 0 h 227"/>
                <a:gd name="T6" fmla="*/ 0 w 306"/>
                <a:gd name="T7" fmla="*/ 0 h 227"/>
                <a:gd name="T8" fmla="*/ 0 w 306"/>
                <a:gd name="T9" fmla="*/ 0 h 227"/>
                <a:gd name="T10" fmla="*/ 0 w 306"/>
                <a:gd name="T11" fmla="*/ 0 h 227"/>
                <a:gd name="T12" fmla="*/ 0 w 306"/>
                <a:gd name="T13" fmla="*/ 0 h 227"/>
                <a:gd name="T14" fmla="*/ 0 w 306"/>
                <a:gd name="T15" fmla="*/ 0 h 227"/>
                <a:gd name="T16" fmla="*/ 0 w 306"/>
                <a:gd name="T17" fmla="*/ 0 h 227"/>
                <a:gd name="T18" fmla="*/ 0 w 306"/>
                <a:gd name="T19" fmla="*/ 0 h 227"/>
                <a:gd name="T20" fmla="*/ 0 w 306"/>
                <a:gd name="T21" fmla="*/ 0 h 227"/>
                <a:gd name="T22" fmla="*/ 0 w 306"/>
                <a:gd name="T23" fmla="*/ 0 h 227"/>
                <a:gd name="T24" fmla="*/ 0 w 306"/>
                <a:gd name="T25" fmla="*/ 0 h 227"/>
                <a:gd name="T26" fmla="*/ 0 w 306"/>
                <a:gd name="T27" fmla="*/ 0 h 227"/>
                <a:gd name="T28" fmla="*/ 0 w 306"/>
                <a:gd name="T29" fmla="*/ 0 h 227"/>
                <a:gd name="T30" fmla="*/ 0 w 306"/>
                <a:gd name="T31" fmla="*/ 0 h 227"/>
                <a:gd name="T32" fmla="*/ 0 w 306"/>
                <a:gd name="T33" fmla="*/ 0 h 227"/>
                <a:gd name="T34" fmla="*/ 0 w 306"/>
                <a:gd name="T35" fmla="*/ 0 h 227"/>
                <a:gd name="T36" fmla="*/ 0 w 306"/>
                <a:gd name="T37" fmla="*/ 0 h 227"/>
                <a:gd name="T38" fmla="*/ 0 w 306"/>
                <a:gd name="T39" fmla="*/ 0 h 227"/>
                <a:gd name="T40" fmla="*/ 0 w 306"/>
                <a:gd name="T41" fmla="*/ 0 h 227"/>
                <a:gd name="T42" fmla="*/ 0 w 306"/>
                <a:gd name="T43" fmla="*/ 0 h 227"/>
                <a:gd name="T44" fmla="*/ 0 w 306"/>
                <a:gd name="T45" fmla="*/ 0 h 227"/>
                <a:gd name="T46" fmla="*/ 0 w 306"/>
                <a:gd name="T47" fmla="*/ 0 h 227"/>
                <a:gd name="T48" fmla="*/ 0 w 306"/>
                <a:gd name="T49" fmla="*/ 0 h 227"/>
                <a:gd name="T50" fmla="*/ 0 w 306"/>
                <a:gd name="T51" fmla="*/ 0 h 227"/>
                <a:gd name="T52" fmla="*/ 0 w 306"/>
                <a:gd name="T53" fmla="*/ 0 h 227"/>
                <a:gd name="T54" fmla="*/ 0 w 306"/>
                <a:gd name="T55" fmla="*/ 0 h 227"/>
                <a:gd name="T56" fmla="*/ 0 w 306"/>
                <a:gd name="T57" fmla="*/ 0 h 227"/>
                <a:gd name="T58" fmla="*/ 0 w 306"/>
                <a:gd name="T59" fmla="*/ 0 h 227"/>
                <a:gd name="T60" fmla="*/ 0 w 306"/>
                <a:gd name="T61" fmla="*/ 0 h 227"/>
                <a:gd name="T62" fmla="*/ 0 w 306"/>
                <a:gd name="T63" fmla="*/ 0 h 227"/>
                <a:gd name="T64" fmla="*/ 0 w 306"/>
                <a:gd name="T65" fmla="*/ 0 h 227"/>
                <a:gd name="T66" fmla="*/ 0 w 306"/>
                <a:gd name="T67" fmla="*/ 0 h 227"/>
                <a:gd name="T68" fmla="*/ 0 w 306"/>
                <a:gd name="T69" fmla="*/ 0 h 227"/>
                <a:gd name="T70" fmla="*/ 0 w 306"/>
                <a:gd name="T71" fmla="*/ 0 h 227"/>
                <a:gd name="T72" fmla="*/ 0 w 306"/>
                <a:gd name="T73" fmla="*/ 0 h 227"/>
                <a:gd name="T74" fmla="*/ 0 w 306"/>
                <a:gd name="T75" fmla="*/ 0 h 22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06"/>
                <a:gd name="T115" fmla="*/ 0 h 227"/>
                <a:gd name="T116" fmla="*/ 306 w 306"/>
                <a:gd name="T117" fmla="*/ 227 h 227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06" h="227">
                  <a:moveTo>
                    <a:pt x="306" y="7"/>
                  </a:moveTo>
                  <a:lnTo>
                    <a:pt x="306" y="11"/>
                  </a:lnTo>
                  <a:lnTo>
                    <a:pt x="302" y="14"/>
                  </a:lnTo>
                  <a:lnTo>
                    <a:pt x="298" y="15"/>
                  </a:lnTo>
                  <a:lnTo>
                    <a:pt x="293" y="17"/>
                  </a:lnTo>
                  <a:lnTo>
                    <a:pt x="272" y="19"/>
                  </a:lnTo>
                  <a:lnTo>
                    <a:pt x="253" y="24"/>
                  </a:lnTo>
                  <a:lnTo>
                    <a:pt x="233" y="30"/>
                  </a:lnTo>
                  <a:lnTo>
                    <a:pt x="215" y="37"/>
                  </a:lnTo>
                  <a:lnTo>
                    <a:pt x="196" y="45"/>
                  </a:lnTo>
                  <a:lnTo>
                    <a:pt x="178" y="53"/>
                  </a:lnTo>
                  <a:lnTo>
                    <a:pt x="159" y="61"/>
                  </a:lnTo>
                  <a:lnTo>
                    <a:pt x="141" y="67"/>
                  </a:lnTo>
                  <a:lnTo>
                    <a:pt x="127" y="76"/>
                  </a:lnTo>
                  <a:lnTo>
                    <a:pt x="111" y="86"/>
                  </a:lnTo>
                  <a:lnTo>
                    <a:pt x="96" y="97"/>
                  </a:lnTo>
                  <a:lnTo>
                    <a:pt x="81" y="107"/>
                  </a:lnTo>
                  <a:lnTo>
                    <a:pt x="67" y="120"/>
                  </a:lnTo>
                  <a:lnTo>
                    <a:pt x="57" y="133"/>
                  </a:lnTo>
                  <a:lnTo>
                    <a:pt x="51" y="150"/>
                  </a:lnTo>
                  <a:lnTo>
                    <a:pt x="51" y="168"/>
                  </a:lnTo>
                  <a:lnTo>
                    <a:pt x="57" y="176"/>
                  </a:lnTo>
                  <a:lnTo>
                    <a:pt x="63" y="184"/>
                  </a:lnTo>
                  <a:lnTo>
                    <a:pt x="69" y="191"/>
                  </a:lnTo>
                  <a:lnTo>
                    <a:pt x="78" y="196"/>
                  </a:lnTo>
                  <a:lnTo>
                    <a:pt x="86" y="200"/>
                  </a:lnTo>
                  <a:lnTo>
                    <a:pt x="95" y="203"/>
                  </a:lnTo>
                  <a:lnTo>
                    <a:pt x="104" y="205"/>
                  </a:lnTo>
                  <a:lnTo>
                    <a:pt x="114" y="205"/>
                  </a:lnTo>
                  <a:lnTo>
                    <a:pt x="117" y="205"/>
                  </a:lnTo>
                  <a:lnTo>
                    <a:pt x="120" y="204"/>
                  </a:lnTo>
                  <a:lnTo>
                    <a:pt x="122" y="204"/>
                  </a:lnTo>
                  <a:lnTo>
                    <a:pt x="126" y="204"/>
                  </a:lnTo>
                  <a:lnTo>
                    <a:pt x="128" y="205"/>
                  </a:lnTo>
                  <a:lnTo>
                    <a:pt x="128" y="207"/>
                  </a:lnTo>
                  <a:lnTo>
                    <a:pt x="128" y="211"/>
                  </a:lnTo>
                  <a:lnTo>
                    <a:pt x="127" y="213"/>
                  </a:lnTo>
                  <a:lnTo>
                    <a:pt x="119" y="219"/>
                  </a:lnTo>
                  <a:lnTo>
                    <a:pt x="111" y="222"/>
                  </a:lnTo>
                  <a:lnTo>
                    <a:pt x="102" y="226"/>
                  </a:lnTo>
                  <a:lnTo>
                    <a:pt x="93" y="227"/>
                  </a:lnTo>
                  <a:lnTo>
                    <a:pt x="82" y="227"/>
                  </a:lnTo>
                  <a:lnTo>
                    <a:pt x="72" y="227"/>
                  </a:lnTo>
                  <a:lnTo>
                    <a:pt x="63" y="226"/>
                  </a:lnTo>
                  <a:lnTo>
                    <a:pt x="53" y="224"/>
                  </a:lnTo>
                  <a:lnTo>
                    <a:pt x="45" y="220"/>
                  </a:lnTo>
                  <a:lnTo>
                    <a:pt x="36" y="215"/>
                  </a:lnTo>
                  <a:lnTo>
                    <a:pt x="26" y="209"/>
                  </a:lnTo>
                  <a:lnTo>
                    <a:pt x="18" y="203"/>
                  </a:lnTo>
                  <a:lnTo>
                    <a:pt x="10" y="196"/>
                  </a:lnTo>
                  <a:lnTo>
                    <a:pt x="4" y="186"/>
                  </a:lnTo>
                  <a:lnTo>
                    <a:pt x="0" y="177"/>
                  </a:lnTo>
                  <a:lnTo>
                    <a:pt x="0" y="166"/>
                  </a:lnTo>
                  <a:lnTo>
                    <a:pt x="1" y="150"/>
                  </a:lnTo>
                  <a:lnTo>
                    <a:pt x="5" y="133"/>
                  </a:lnTo>
                  <a:lnTo>
                    <a:pt x="10" y="117"/>
                  </a:lnTo>
                  <a:lnTo>
                    <a:pt x="16" y="102"/>
                  </a:lnTo>
                  <a:lnTo>
                    <a:pt x="26" y="90"/>
                  </a:lnTo>
                  <a:lnTo>
                    <a:pt x="37" y="77"/>
                  </a:lnTo>
                  <a:lnTo>
                    <a:pt x="50" y="65"/>
                  </a:lnTo>
                  <a:lnTo>
                    <a:pt x="64" y="56"/>
                  </a:lnTo>
                  <a:lnTo>
                    <a:pt x="84" y="45"/>
                  </a:lnTo>
                  <a:lnTo>
                    <a:pt x="106" y="35"/>
                  </a:lnTo>
                  <a:lnTo>
                    <a:pt x="128" y="26"/>
                  </a:lnTo>
                  <a:lnTo>
                    <a:pt x="151" y="19"/>
                  </a:lnTo>
                  <a:lnTo>
                    <a:pt x="174" y="12"/>
                  </a:lnTo>
                  <a:lnTo>
                    <a:pt x="197" y="7"/>
                  </a:lnTo>
                  <a:lnTo>
                    <a:pt x="222" y="3"/>
                  </a:lnTo>
                  <a:lnTo>
                    <a:pt x="246" y="0"/>
                  </a:lnTo>
                  <a:lnTo>
                    <a:pt x="254" y="0"/>
                  </a:lnTo>
                  <a:lnTo>
                    <a:pt x="262" y="1"/>
                  </a:lnTo>
                  <a:lnTo>
                    <a:pt x="269" y="0"/>
                  </a:lnTo>
                  <a:lnTo>
                    <a:pt x="277" y="0"/>
                  </a:lnTo>
                  <a:lnTo>
                    <a:pt x="285" y="1"/>
                  </a:lnTo>
                  <a:lnTo>
                    <a:pt x="292" y="2"/>
                  </a:lnTo>
                  <a:lnTo>
                    <a:pt x="299" y="3"/>
                  </a:lnTo>
                  <a:lnTo>
                    <a:pt x="306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98" name="Freeform 861"/>
            <p:cNvSpPr>
              <a:spLocks/>
            </p:cNvSpPr>
            <p:nvPr/>
          </p:nvSpPr>
          <p:spPr bwMode="auto">
            <a:xfrm flipH="1">
              <a:off x="8836" y="1813"/>
              <a:ext cx="27" cy="11"/>
            </a:xfrm>
            <a:custGeom>
              <a:avLst/>
              <a:gdLst>
                <a:gd name="T0" fmla="*/ 0 w 316"/>
                <a:gd name="T1" fmla="*/ 0 h 84"/>
                <a:gd name="T2" fmla="*/ 0 w 316"/>
                <a:gd name="T3" fmla="*/ 0 h 84"/>
                <a:gd name="T4" fmla="*/ 0 w 316"/>
                <a:gd name="T5" fmla="*/ 0 h 84"/>
                <a:gd name="T6" fmla="*/ 0 w 316"/>
                <a:gd name="T7" fmla="*/ 0 h 84"/>
                <a:gd name="T8" fmla="*/ 0 w 316"/>
                <a:gd name="T9" fmla="*/ 0 h 84"/>
                <a:gd name="T10" fmla="*/ 0 w 316"/>
                <a:gd name="T11" fmla="*/ 0 h 84"/>
                <a:gd name="T12" fmla="*/ 0 w 316"/>
                <a:gd name="T13" fmla="*/ 0 h 84"/>
                <a:gd name="T14" fmla="*/ 0 w 316"/>
                <a:gd name="T15" fmla="*/ 0 h 84"/>
                <a:gd name="T16" fmla="*/ 0 w 316"/>
                <a:gd name="T17" fmla="*/ 0 h 84"/>
                <a:gd name="T18" fmla="*/ 0 w 316"/>
                <a:gd name="T19" fmla="*/ 0 h 84"/>
                <a:gd name="T20" fmla="*/ 0 w 316"/>
                <a:gd name="T21" fmla="*/ 0 h 84"/>
                <a:gd name="T22" fmla="*/ 0 w 316"/>
                <a:gd name="T23" fmla="*/ 0 h 84"/>
                <a:gd name="T24" fmla="*/ 0 w 316"/>
                <a:gd name="T25" fmla="*/ 0 h 84"/>
                <a:gd name="T26" fmla="*/ 0 w 316"/>
                <a:gd name="T27" fmla="*/ 0 h 84"/>
                <a:gd name="T28" fmla="*/ 0 w 316"/>
                <a:gd name="T29" fmla="*/ 0 h 84"/>
                <a:gd name="T30" fmla="*/ 0 w 316"/>
                <a:gd name="T31" fmla="*/ 0 h 84"/>
                <a:gd name="T32" fmla="*/ 0 w 316"/>
                <a:gd name="T33" fmla="*/ 0 h 84"/>
                <a:gd name="T34" fmla="*/ 0 w 316"/>
                <a:gd name="T35" fmla="*/ 0 h 84"/>
                <a:gd name="T36" fmla="*/ 0 w 316"/>
                <a:gd name="T37" fmla="*/ 0 h 84"/>
                <a:gd name="T38" fmla="*/ 0 w 316"/>
                <a:gd name="T39" fmla="*/ 0 h 84"/>
                <a:gd name="T40" fmla="*/ 0 w 316"/>
                <a:gd name="T41" fmla="*/ 0 h 84"/>
                <a:gd name="T42" fmla="*/ 0 w 316"/>
                <a:gd name="T43" fmla="*/ 0 h 84"/>
                <a:gd name="T44" fmla="*/ 0 w 316"/>
                <a:gd name="T45" fmla="*/ 0 h 84"/>
                <a:gd name="T46" fmla="*/ 0 w 316"/>
                <a:gd name="T47" fmla="*/ 0 h 84"/>
                <a:gd name="T48" fmla="*/ 0 w 316"/>
                <a:gd name="T49" fmla="*/ 0 h 84"/>
                <a:gd name="T50" fmla="*/ 0 w 316"/>
                <a:gd name="T51" fmla="*/ 0 h 84"/>
                <a:gd name="T52" fmla="*/ 0 w 316"/>
                <a:gd name="T53" fmla="*/ 0 h 84"/>
                <a:gd name="T54" fmla="*/ 0 w 316"/>
                <a:gd name="T55" fmla="*/ 0 h 84"/>
                <a:gd name="T56" fmla="*/ 0 w 316"/>
                <a:gd name="T57" fmla="*/ 0 h 84"/>
                <a:gd name="T58" fmla="*/ 0 w 316"/>
                <a:gd name="T59" fmla="*/ 0 h 84"/>
                <a:gd name="T60" fmla="*/ 0 w 316"/>
                <a:gd name="T61" fmla="*/ 0 h 84"/>
                <a:gd name="T62" fmla="*/ 0 w 316"/>
                <a:gd name="T63" fmla="*/ 0 h 84"/>
                <a:gd name="T64" fmla="*/ 0 w 316"/>
                <a:gd name="T65" fmla="*/ 0 h 84"/>
                <a:gd name="T66" fmla="*/ 0 w 316"/>
                <a:gd name="T67" fmla="*/ 0 h 84"/>
                <a:gd name="T68" fmla="*/ 0 w 316"/>
                <a:gd name="T69" fmla="*/ 0 h 84"/>
                <a:gd name="T70" fmla="*/ 0 w 316"/>
                <a:gd name="T71" fmla="*/ 0 h 84"/>
                <a:gd name="T72" fmla="*/ 0 w 316"/>
                <a:gd name="T73" fmla="*/ 0 h 84"/>
                <a:gd name="T74" fmla="*/ 0 w 316"/>
                <a:gd name="T75" fmla="*/ 0 h 84"/>
                <a:gd name="T76" fmla="*/ 0 w 316"/>
                <a:gd name="T77" fmla="*/ 0 h 84"/>
                <a:gd name="T78" fmla="*/ 0 w 316"/>
                <a:gd name="T79" fmla="*/ 0 h 84"/>
                <a:gd name="T80" fmla="*/ 0 w 316"/>
                <a:gd name="T81" fmla="*/ 0 h 84"/>
                <a:gd name="T82" fmla="*/ 0 w 316"/>
                <a:gd name="T83" fmla="*/ 0 h 84"/>
                <a:gd name="T84" fmla="*/ 0 w 316"/>
                <a:gd name="T85" fmla="*/ 0 h 84"/>
                <a:gd name="T86" fmla="*/ 0 w 316"/>
                <a:gd name="T87" fmla="*/ 0 h 84"/>
                <a:gd name="T88" fmla="*/ 0 w 316"/>
                <a:gd name="T89" fmla="*/ 0 h 84"/>
                <a:gd name="T90" fmla="*/ 0 w 316"/>
                <a:gd name="T91" fmla="*/ 0 h 84"/>
                <a:gd name="T92" fmla="*/ 0 w 316"/>
                <a:gd name="T93" fmla="*/ 0 h 84"/>
                <a:gd name="T94" fmla="*/ 0 w 316"/>
                <a:gd name="T95" fmla="*/ 0 h 84"/>
                <a:gd name="T96" fmla="*/ 0 w 316"/>
                <a:gd name="T97" fmla="*/ 0 h 84"/>
                <a:gd name="T98" fmla="*/ 0 w 316"/>
                <a:gd name="T99" fmla="*/ 0 h 84"/>
                <a:gd name="T100" fmla="*/ 0 w 316"/>
                <a:gd name="T101" fmla="*/ 0 h 84"/>
                <a:gd name="T102" fmla="*/ 0 w 316"/>
                <a:gd name="T103" fmla="*/ 0 h 84"/>
                <a:gd name="T104" fmla="*/ 0 w 316"/>
                <a:gd name="T105" fmla="*/ 0 h 84"/>
                <a:gd name="T106" fmla="*/ 0 w 316"/>
                <a:gd name="T107" fmla="*/ 0 h 84"/>
                <a:gd name="T108" fmla="*/ 0 w 316"/>
                <a:gd name="T109" fmla="*/ 0 h 84"/>
                <a:gd name="T110" fmla="*/ 0 w 316"/>
                <a:gd name="T111" fmla="*/ 0 h 84"/>
                <a:gd name="T112" fmla="*/ 0 w 316"/>
                <a:gd name="T113" fmla="*/ 0 h 8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316"/>
                <a:gd name="T172" fmla="*/ 0 h 84"/>
                <a:gd name="T173" fmla="*/ 316 w 316"/>
                <a:gd name="T174" fmla="*/ 84 h 8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316" h="84">
                  <a:moveTo>
                    <a:pt x="115" y="38"/>
                  </a:moveTo>
                  <a:lnTo>
                    <a:pt x="123" y="39"/>
                  </a:lnTo>
                  <a:lnTo>
                    <a:pt x="129" y="39"/>
                  </a:lnTo>
                  <a:lnTo>
                    <a:pt x="138" y="39"/>
                  </a:lnTo>
                  <a:lnTo>
                    <a:pt x="144" y="39"/>
                  </a:lnTo>
                  <a:lnTo>
                    <a:pt x="151" y="38"/>
                  </a:lnTo>
                  <a:lnTo>
                    <a:pt x="158" y="38"/>
                  </a:lnTo>
                  <a:lnTo>
                    <a:pt x="166" y="37"/>
                  </a:lnTo>
                  <a:lnTo>
                    <a:pt x="173" y="36"/>
                  </a:lnTo>
                  <a:lnTo>
                    <a:pt x="189" y="30"/>
                  </a:lnTo>
                  <a:lnTo>
                    <a:pt x="207" y="24"/>
                  </a:lnTo>
                  <a:lnTo>
                    <a:pt x="225" y="20"/>
                  </a:lnTo>
                  <a:lnTo>
                    <a:pt x="242" y="16"/>
                  </a:lnTo>
                  <a:lnTo>
                    <a:pt x="261" y="13"/>
                  </a:lnTo>
                  <a:lnTo>
                    <a:pt x="279" y="12"/>
                  </a:lnTo>
                  <a:lnTo>
                    <a:pt x="298" y="12"/>
                  </a:lnTo>
                  <a:lnTo>
                    <a:pt x="316" y="14"/>
                  </a:lnTo>
                  <a:lnTo>
                    <a:pt x="312" y="23"/>
                  </a:lnTo>
                  <a:lnTo>
                    <a:pt x="303" y="26"/>
                  </a:lnTo>
                  <a:lnTo>
                    <a:pt x="293" y="29"/>
                  </a:lnTo>
                  <a:lnTo>
                    <a:pt x="285" y="33"/>
                  </a:lnTo>
                  <a:lnTo>
                    <a:pt x="274" y="39"/>
                  </a:lnTo>
                  <a:lnTo>
                    <a:pt x="261" y="44"/>
                  </a:lnTo>
                  <a:lnTo>
                    <a:pt x="249" y="48"/>
                  </a:lnTo>
                  <a:lnTo>
                    <a:pt x="238" y="52"/>
                  </a:lnTo>
                  <a:lnTo>
                    <a:pt x="225" y="56"/>
                  </a:lnTo>
                  <a:lnTo>
                    <a:pt x="214" y="61"/>
                  </a:lnTo>
                  <a:lnTo>
                    <a:pt x="202" y="66"/>
                  </a:lnTo>
                  <a:lnTo>
                    <a:pt x="191" y="71"/>
                  </a:lnTo>
                  <a:lnTo>
                    <a:pt x="173" y="76"/>
                  </a:lnTo>
                  <a:lnTo>
                    <a:pt x="156" y="79"/>
                  </a:lnTo>
                  <a:lnTo>
                    <a:pt x="138" y="83"/>
                  </a:lnTo>
                  <a:lnTo>
                    <a:pt x="119" y="84"/>
                  </a:lnTo>
                  <a:lnTo>
                    <a:pt x="101" y="83"/>
                  </a:lnTo>
                  <a:lnTo>
                    <a:pt x="82" y="79"/>
                  </a:lnTo>
                  <a:lnTo>
                    <a:pt x="66" y="73"/>
                  </a:lnTo>
                  <a:lnTo>
                    <a:pt x="51" y="62"/>
                  </a:lnTo>
                  <a:lnTo>
                    <a:pt x="44" y="59"/>
                  </a:lnTo>
                  <a:lnTo>
                    <a:pt x="37" y="54"/>
                  </a:lnTo>
                  <a:lnTo>
                    <a:pt x="30" y="50"/>
                  </a:lnTo>
                  <a:lnTo>
                    <a:pt x="25" y="45"/>
                  </a:lnTo>
                  <a:lnTo>
                    <a:pt x="18" y="39"/>
                  </a:lnTo>
                  <a:lnTo>
                    <a:pt x="12" y="35"/>
                  </a:lnTo>
                  <a:lnTo>
                    <a:pt x="6" y="29"/>
                  </a:lnTo>
                  <a:lnTo>
                    <a:pt x="0" y="23"/>
                  </a:lnTo>
                  <a:lnTo>
                    <a:pt x="4" y="14"/>
                  </a:lnTo>
                  <a:lnTo>
                    <a:pt x="11" y="8"/>
                  </a:lnTo>
                  <a:lnTo>
                    <a:pt x="21" y="3"/>
                  </a:lnTo>
                  <a:lnTo>
                    <a:pt x="30" y="0"/>
                  </a:lnTo>
                  <a:lnTo>
                    <a:pt x="42" y="1"/>
                  </a:lnTo>
                  <a:lnTo>
                    <a:pt x="53" y="6"/>
                  </a:lnTo>
                  <a:lnTo>
                    <a:pt x="63" y="12"/>
                  </a:lnTo>
                  <a:lnTo>
                    <a:pt x="73" y="18"/>
                  </a:lnTo>
                  <a:lnTo>
                    <a:pt x="82" y="25"/>
                  </a:lnTo>
                  <a:lnTo>
                    <a:pt x="91" y="31"/>
                  </a:lnTo>
                  <a:lnTo>
                    <a:pt x="103" y="36"/>
                  </a:lnTo>
                  <a:lnTo>
                    <a:pt x="115" y="3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99" name="Freeform 862"/>
            <p:cNvSpPr>
              <a:spLocks/>
            </p:cNvSpPr>
            <p:nvPr/>
          </p:nvSpPr>
          <p:spPr bwMode="auto">
            <a:xfrm flipH="1">
              <a:off x="8825" y="1817"/>
              <a:ext cx="11" cy="21"/>
            </a:xfrm>
            <a:custGeom>
              <a:avLst/>
              <a:gdLst>
                <a:gd name="T0" fmla="*/ 0 w 127"/>
                <a:gd name="T1" fmla="*/ 0 h 167"/>
                <a:gd name="T2" fmla="*/ 0 w 127"/>
                <a:gd name="T3" fmla="*/ 0 h 167"/>
                <a:gd name="T4" fmla="*/ 0 w 127"/>
                <a:gd name="T5" fmla="*/ 0 h 167"/>
                <a:gd name="T6" fmla="*/ 0 w 127"/>
                <a:gd name="T7" fmla="*/ 0 h 167"/>
                <a:gd name="T8" fmla="*/ 0 w 127"/>
                <a:gd name="T9" fmla="*/ 0 h 167"/>
                <a:gd name="T10" fmla="*/ 0 w 127"/>
                <a:gd name="T11" fmla="*/ 0 h 167"/>
                <a:gd name="T12" fmla="*/ 0 w 127"/>
                <a:gd name="T13" fmla="*/ 0 h 167"/>
                <a:gd name="T14" fmla="*/ 0 w 127"/>
                <a:gd name="T15" fmla="*/ 0 h 167"/>
                <a:gd name="T16" fmla="*/ 0 w 127"/>
                <a:gd name="T17" fmla="*/ 0 h 167"/>
                <a:gd name="T18" fmla="*/ 0 w 127"/>
                <a:gd name="T19" fmla="*/ 0 h 167"/>
                <a:gd name="T20" fmla="*/ 0 w 127"/>
                <a:gd name="T21" fmla="*/ 0 h 167"/>
                <a:gd name="T22" fmla="*/ 0 w 127"/>
                <a:gd name="T23" fmla="*/ 0 h 167"/>
                <a:gd name="T24" fmla="*/ 0 w 127"/>
                <a:gd name="T25" fmla="*/ 0 h 167"/>
                <a:gd name="T26" fmla="*/ 0 w 127"/>
                <a:gd name="T27" fmla="*/ 0 h 167"/>
                <a:gd name="T28" fmla="*/ 0 w 127"/>
                <a:gd name="T29" fmla="*/ 0 h 167"/>
                <a:gd name="T30" fmla="*/ 0 w 127"/>
                <a:gd name="T31" fmla="*/ 0 h 167"/>
                <a:gd name="T32" fmla="*/ 0 w 127"/>
                <a:gd name="T33" fmla="*/ 0 h 167"/>
                <a:gd name="T34" fmla="*/ 0 w 127"/>
                <a:gd name="T35" fmla="*/ 0 h 167"/>
                <a:gd name="T36" fmla="*/ 0 w 127"/>
                <a:gd name="T37" fmla="*/ 0 h 167"/>
                <a:gd name="T38" fmla="*/ 0 w 127"/>
                <a:gd name="T39" fmla="*/ 0 h 167"/>
                <a:gd name="T40" fmla="*/ 0 w 127"/>
                <a:gd name="T41" fmla="*/ 0 h 167"/>
                <a:gd name="T42" fmla="*/ 0 w 127"/>
                <a:gd name="T43" fmla="*/ 0 h 167"/>
                <a:gd name="T44" fmla="*/ 0 w 127"/>
                <a:gd name="T45" fmla="*/ 0 h 167"/>
                <a:gd name="T46" fmla="*/ 0 w 127"/>
                <a:gd name="T47" fmla="*/ 0 h 167"/>
                <a:gd name="T48" fmla="*/ 0 w 127"/>
                <a:gd name="T49" fmla="*/ 0 h 167"/>
                <a:gd name="T50" fmla="*/ 0 w 127"/>
                <a:gd name="T51" fmla="*/ 0 h 167"/>
                <a:gd name="T52" fmla="*/ 0 w 127"/>
                <a:gd name="T53" fmla="*/ 0 h 167"/>
                <a:gd name="T54" fmla="*/ 0 w 127"/>
                <a:gd name="T55" fmla="*/ 0 h 167"/>
                <a:gd name="T56" fmla="*/ 0 w 127"/>
                <a:gd name="T57" fmla="*/ 0 h 167"/>
                <a:gd name="T58" fmla="*/ 0 w 127"/>
                <a:gd name="T59" fmla="*/ 0 h 167"/>
                <a:gd name="T60" fmla="*/ 0 w 127"/>
                <a:gd name="T61" fmla="*/ 0 h 167"/>
                <a:gd name="T62" fmla="*/ 0 w 127"/>
                <a:gd name="T63" fmla="*/ 0 h 167"/>
                <a:gd name="T64" fmla="*/ 0 w 127"/>
                <a:gd name="T65" fmla="*/ 0 h 167"/>
                <a:gd name="T66" fmla="*/ 0 w 127"/>
                <a:gd name="T67" fmla="*/ 0 h 167"/>
                <a:gd name="T68" fmla="*/ 0 w 127"/>
                <a:gd name="T69" fmla="*/ 0 h 167"/>
                <a:gd name="T70" fmla="*/ 0 w 127"/>
                <a:gd name="T71" fmla="*/ 0 h 167"/>
                <a:gd name="T72" fmla="*/ 0 w 127"/>
                <a:gd name="T73" fmla="*/ 0 h 167"/>
                <a:gd name="T74" fmla="*/ 0 w 127"/>
                <a:gd name="T75" fmla="*/ 0 h 167"/>
                <a:gd name="T76" fmla="*/ 0 w 127"/>
                <a:gd name="T77" fmla="*/ 0 h 167"/>
                <a:gd name="T78" fmla="*/ 0 w 127"/>
                <a:gd name="T79" fmla="*/ 0 h 167"/>
                <a:gd name="T80" fmla="*/ 0 w 127"/>
                <a:gd name="T81" fmla="*/ 0 h 167"/>
                <a:gd name="T82" fmla="*/ 0 w 127"/>
                <a:gd name="T83" fmla="*/ 0 h 167"/>
                <a:gd name="T84" fmla="*/ 0 w 127"/>
                <a:gd name="T85" fmla="*/ 0 h 167"/>
                <a:gd name="T86" fmla="*/ 0 w 127"/>
                <a:gd name="T87" fmla="*/ 0 h 167"/>
                <a:gd name="T88" fmla="*/ 0 w 127"/>
                <a:gd name="T89" fmla="*/ 0 h 167"/>
                <a:gd name="T90" fmla="*/ 0 w 127"/>
                <a:gd name="T91" fmla="*/ 0 h 167"/>
                <a:gd name="T92" fmla="*/ 0 w 127"/>
                <a:gd name="T93" fmla="*/ 0 h 167"/>
                <a:gd name="T94" fmla="*/ 0 w 127"/>
                <a:gd name="T95" fmla="*/ 0 h 167"/>
                <a:gd name="T96" fmla="*/ 0 w 127"/>
                <a:gd name="T97" fmla="*/ 0 h 167"/>
                <a:gd name="T98" fmla="*/ 0 w 127"/>
                <a:gd name="T99" fmla="*/ 0 h 167"/>
                <a:gd name="T100" fmla="*/ 0 w 127"/>
                <a:gd name="T101" fmla="*/ 0 h 167"/>
                <a:gd name="T102" fmla="*/ 0 w 127"/>
                <a:gd name="T103" fmla="*/ 0 h 167"/>
                <a:gd name="T104" fmla="*/ 0 w 127"/>
                <a:gd name="T105" fmla="*/ 0 h 16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27"/>
                <a:gd name="T160" fmla="*/ 0 h 167"/>
                <a:gd name="T161" fmla="*/ 127 w 127"/>
                <a:gd name="T162" fmla="*/ 167 h 16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27" h="167">
                  <a:moveTo>
                    <a:pt x="56" y="45"/>
                  </a:moveTo>
                  <a:lnTo>
                    <a:pt x="57" y="59"/>
                  </a:lnTo>
                  <a:lnTo>
                    <a:pt x="57" y="74"/>
                  </a:lnTo>
                  <a:lnTo>
                    <a:pt x="60" y="88"/>
                  </a:lnTo>
                  <a:lnTo>
                    <a:pt x="69" y="97"/>
                  </a:lnTo>
                  <a:lnTo>
                    <a:pt x="75" y="92"/>
                  </a:lnTo>
                  <a:lnTo>
                    <a:pt x="81" y="89"/>
                  </a:lnTo>
                  <a:lnTo>
                    <a:pt x="88" y="86"/>
                  </a:lnTo>
                  <a:lnTo>
                    <a:pt x="96" y="85"/>
                  </a:lnTo>
                  <a:lnTo>
                    <a:pt x="105" y="86"/>
                  </a:lnTo>
                  <a:lnTo>
                    <a:pt x="113" y="90"/>
                  </a:lnTo>
                  <a:lnTo>
                    <a:pt x="121" y="94"/>
                  </a:lnTo>
                  <a:lnTo>
                    <a:pt x="127" y="101"/>
                  </a:lnTo>
                  <a:lnTo>
                    <a:pt x="126" y="108"/>
                  </a:lnTo>
                  <a:lnTo>
                    <a:pt x="121" y="111"/>
                  </a:lnTo>
                  <a:lnTo>
                    <a:pt x="114" y="112"/>
                  </a:lnTo>
                  <a:lnTo>
                    <a:pt x="109" y="114"/>
                  </a:lnTo>
                  <a:lnTo>
                    <a:pt x="100" y="113"/>
                  </a:lnTo>
                  <a:lnTo>
                    <a:pt x="94" y="115"/>
                  </a:lnTo>
                  <a:lnTo>
                    <a:pt x="88" y="120"/>
                  </a:lnTo>
                  <a:lnTo>
                    <a:pt x="82" y="124"/>
                  </a:lnTo>
                  <a:lnTo>
                    <a:pt x="74" y="134"/>
                  </a:lnTo>
                  <a:lnTo>
                    <a:pt x="70" y="144"/>
                  </a:lnTo>
                  <a:lnTo>
                    <a:pt x="68" y="156"/>
                  </a:lnTo>
                  <a:lnTo>
                    <a:pt x="66" y="167"/>
                  </a:lnTo>
                  <a:lnTo>
                    <a:pt x="57" y="167"/>
                  </a:lnTo>
                  <a:lnTo>
                    <a:pt x="50" y="161"/>
                  </a:lnTo>
                  <a:lnTo>
                    <a:pt x="44" y="153"/>
                  </a:lnTo>
                  <a:lnTo>
                    <a:pt x="39" y="146"/>
                  </a:lnTo>
                  <a:lnTo>
                    <a:pt x="35" y="132"/>
                  </a:lnTo>
                  <a:lnTo>
                    <a:pt x="35" y="117"/>
                  </a:lnTo>
                  <a:lnTo>
                    <a:pt x="32" y="104"/>
                  </a:lnTo>
                  <a:lnTo>
                    <a:pt x="26" y="91"/>
                  </a:lnTo>
                  <a:lnTo>
                    <a:pt x="19" y="85"/>
                  </a:lnTo>
                  <a:lnTo>
                    <a:pt x="11" y="81"/>
                  </a:lnTo>
                  <a:lnTo>
                    <a:pt x="4" y="76"/>
                  </a:lnTo>
                  <a:lnTo>
                    <a:pt x="0" y="68"/>
                  </a:lnTo>
                  <a:lnTo>
                    <a:pt x="1" y="55"/>
                  </a:lnTo>
                  <a:lnTo>
                    <a:pt x="7" y="45"/>
                  </a:lnTo>
                  <a:lnTo>
                    <a:pt x="13" y="36"/>
                  </a:lnTo>
                  <a:lnTo>
                    <a:pt x="11" y="23"/>
                  </a:lnTo>
                  <a:lnTo>
                    <a:pt x="8" y="18"/>
                  </a:lnTo>
                  <a:lnTo>
                    <a:pt x="6" y="14"/>
                  </a:lnTo>
                  <a:lnTo>
                    <a:pt x="5" y="9"/>
                  </a:lnTo>
                  <a:lnTo>
                    <a:pt x="6" y="5"/>
                  </a:lnTo>
                  <a:lnTo>
                    <a:pt x="9" y="1"/>
                  </a:lnTo>
                  <a:lnTo>
                    <a:pt x="15" y="0"/>
                  </a:lnTo>
                  <a:lnTo>
                    <a:pt x="20" y="1"/>
                  </a:lnTo>
                  <a:lnTo>
                    <a:pt x="24" y="3"/>
                  </a:lnTo>
                  <a:lnTo>
                    <a:pt x="35" y="13"/>
                  </a:lnTo>
                  <a:lnTo>
                    <a:pt x="42" y="22"/>
                  </a:lnTo>
                  <a:lnTo>
                    <a:pt x="49" y="33"/>
                  </a:lnTo>
                  <a:lnTo>
                    <a:pt x="56" y="4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00" name="Freeform 863"/>
            <p:cNvSpPr>
              <a:spLocks/>
            </p:cNvSpPr>
            <p:nvPr/>
          </p:nvSpPr>
          <p:spPr bwMode="auto">
            <a:xfrm flipH="1">
              <a:off x="8840" y="1827"/>
              <a:ext cx="8" cy="6"/>
            </a:xfrm>
            <a:custGeom>
              <a:avLst/>
              <a:gdLst>
                <a:gd name="T0" fmla="*/ 0 w 102"/>
                <a:gd name="T1" fmla="*/ 0 h 53"/>
                <a:gd name="T2" fmla="*/ 0 w 102"/>
                <a:gd name="T3" fmla="*/ 0 h 53"/>
                <a:gd name="T4" fmla="*/ 0 w 102"/>
                <a:gd name="T5" fmla="*/ 0 h 53"/>
                <a:gd name="T6" fmla="*/ 0 w 102"/>
                <a:gd name="T7" fmla="*/ 0 h 53"/>
                <a:gd name="T8" fmla="*/ 0 w 102"/>
                <a:gd name="T9" fmla="*/ 0 h 53"/>
                <a:gd name="T10" fmla="*/ 0 w 102"/>
                <a:gd name="T11" fmla="*/ 0 h 53"/>
                <a:gd name="T12" fmla="*/ 0 w 102"/>
                <a:gd name="T13" fmla="*/ 0 h 53"/>
                <a:gd name="T14" fmla="*/ 0 w 102"/>
                <a:gd name="T15" fmla="*/ 0 h 53"/>
                <a:gd name="T16" fmla="*/ 0 w 102"/>
                <a:gd name="T17" fmla="*/ 0 h 53"/>
                <a:gd name="T18" fmla="*/ 0 w 102"/>
                <a:gd name="T19" fmla="*/ 0 h 53"/>
                <a:gd name="T20" fmla="*/ 0 w 102"/>
                <a:gd name="T21" fmla="*/ 0 h 53"/>
                <a:gd name="T22" fmla="*/ 0 w 102"/>
                <a:gd name="T23" fmla="*/ 0 h 53"/>
                <a:gd name="T24" fmla="*/ 0 w 102"/>
                <a:gd name="T25" fmla="*/ 0 h 53"/>
                <a:gd name="T26" fmla="*/ 0 w 102"/>
                <a:gd name="T27" fmla="*/ 0 h 53"/>
                <a:gd name="T28" fmla="*/ 0 w 102"/>
                <a:gd name="T29" fmla="*/ 0 h 53"/>
                <a:gd name="T30" fmla="*/ 0 w 102"/>
                <a:gd name="T31" fmla="*/ 0 h 53"/>
                <a:gd name="T32" fmla="*/ 0 w 102"/>
                <a:gd name="T33" fmla="*/ 0 h 53"/>
                <a:gd name="T34" fmla="*/ 0 w 102"/>
                <a:gd name="T35" fmla="*/ 0 h 53"/>
                <a:gd name="T36" fmla="*/ 0 w 102"/>
                <a:gd name="T37" fmla="*/ 0 h 53"/>
                <a:gd name="T38" fmla="*/ 0 w 102"/>
                <a:gd name="T39" fmla="*/ 0 h 53"/>
                <a:gd name="T40" fmla="*/ 0 w 102"/>
                <a:gd name="T41" fmla="*/ 0 h 53"/>
                <a:gd name="T42" fmla="*/ 0 w 102"/>
                <a:gd name="T43" fmla="*/ 0 h 53"/>
                <a:gd name="T44" fmla="*/ 0 w 102"/>
                <a:gd name="T45" fmla="*/ 0 h 53"/>
                <a:gd name="T46" fmla="*/ 0 w 102"/>
                <a:gd name="T47" fmla="*/ 0 h 53"/>
                <a:gd name="T48" fmla="*/ 0 w 102"/>
                <a:gd name="T49" fmla="*/ 0 h 53"/>
                <a:gd name="T50" fmla="*/ 0 w 102"/>
                <a:gd name="T51" fmla="*/ 0 h 53"/>
                <a:gd name="T52" fmla="*/ 0 w 102"/>
                <a:gd name="T53" fmla="*/ 0 h 53"/>
                <a:gd name="T54" fmla="*/ 0 w 102"/>
                <a:gd name="T55" fmla="*/ 0 h 53"/>
                <a:gd name="T56" fmla="*/ 0 w 102"/>
                <a:gd name="T57" fmla="*/ 0 h 53"/>
                <a:gd name="T58" fmla="*/ 0 w 102"/>
                <a:gd name="T59" fmla="*/ 0 h 53"/>
                <a:gd name="T60" fmla="*/ 0 w 102"/>
                <a:gd name="T61" fmla="*/ 0 h 53"/>
                <a:gd name="T62" fmla="*/ 0 w 102"/>
                <a:gd name="T63" fmla="*/ 0 h 53"/>
                <a:gd name="T64" fmla="*/ 0 w 102"/>
                <a:gd name="T65" fmla="*/ 0 h 5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02"/>
                <a:gd name="T100" fmla="*/ 0 h 53"/>
                <a:gd name="T101" fmla="*/ 102 w 102"/>
                <a:gd name="T102" fmla="*/ 53 h 5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02" h="53">
                  <a:moveTo>
                    <a:pt x="101" y="39"/>
                  </a:moveTo>
                  <a:lnTo>
                    <a:pt x="102" y="43"/>
                  </a:lnTo>
                  <a:lnTo>
                    <a:pt x="102" y="46"/>
                  </a:lnTo>
                  <a:lnTo>
                    <a:pt x="101" y="50"/>
                  </a:lnTo>
                  <a:lnTo>
                    <a:pt x="98" y="53"/>
                  </a:lnTo>
                  <a:lnTo>
                    <a:pt x="92" y="50"/>
                  </a:lnTo>
                  <a:lnTo>
                    <a:pt x="87" y="44"/>
                  </a:lnTo>
                  <a:lnTo>
                    <a:pt x="82" y="38"/>
                  </a:lnTo>
                  <a:lnTo>
                    <a:pt x="75" y="35"/>
                  </a:lnTo>
                  <a:lnTo>
                    <a:pt x="67" y="32"/>
                  </a:lnTo>
                  <a:lnTo>
                    <a:pt x="59" y="30"/>
                  </a:lnTo>
                  <a:lnTo>
                    <a:pt x="51" y="29"/>
                  </a:lnTo>
                  <a:lnTo>
                    <a:pt x="42" y="27"/>
                  </a:lnTo>
                  <a:lnTo>
                    <a:pt x="34" y="27"/>
                  </a:lnTo>
                  <a:lnTo>
                    <a:pt x="26" y="28"/>
                  </a:lnTo>
                  <a:lnTo>
                    <a:pt x="18" y="30"/>
                  </a:lnTo>
                  <a:lnTo>
                    <a:pt x="11" y="35"/>
                  </a:lnTo>
                  <a:lnTo>
                    <a:pt x="7" y="34"/>
                  </a:lnTo>
                  <a:lnTo>
                    <a:pt x="4" y="30"/>
                  </a:lnTo>
                  <a:lnTo>
                    <a:pt x="3" y="27"/>
                  </a:lnTo>
                  <a:lnTo>
                    <a:pt x="0" y="23"/>
                  </a:lnTo>
                  <a:lnTo>
                    <a:pt x="3" y="15"/>
                  </a:lnTo>
                  <a:lnTo>
                    <a:pt x="6" y="8"/>
                  </a:lnTo>
                  <a:lnTo>
                    <a:pt x="12" y="4"/>
                  </a:lnTo>
                  <a:lnTo>
                    <a:pt x="19" y="0"/>
                  </a:lnTo>
                  <a:lnTo>
                    <a:pt x="31" y="0"/>
                  </a:lnTo>
                  <a:lnTo>
                    <a:pt x="43" y="1"/>
                  </a:lnTo>
                  <a:lnTo>
                    <a:pt x="54" y="4"/>
                  </a:lnTo>
                  <a:lnTo>
                    <a:pt x="66" y="7"/>
                  </a:lnTo>
                  <a:lnTo>
                    <a:pt x="76" y="13"/>
                  </a:lnTo>
                  <a:lnTo>
                    <a:pt x="86" y="20"/>
                  </a:lnTo>
                  <a:lnTo>
                    <a:pt x="94" y="29"/>
                  </a:lnTo>
                  <a:lnTo>
                    <a:pt x="101" y="3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01" name="Freeform 864"/>
            <p:cNvSpPr>
              <a:spLocks/>
            </p:cNvSpPr>
            <p:nvPr/>
          </p:nvSpPr>
          <p:spPr bwMode="auto">
            <a:xfrm flipH="1">
              <a:off x="8844" y="1829"/>
              <a:ext cx="11" cy="27"/>
            </a:xfrm>
            <a:custGeom>
              <a:avLst/>
              <a:gdLst>
                <a:gd name="T0" fmla="*/ 0 w 133"/>
                <a:gd name="T1" fmla="*/ 0 h 219"/>
                <a:gd name="T2" fmla="*/ 0 w 133"/>
                <a:gd name="T3" fmla="*/ 0 h 219"/>
                <a:gd name="T4" fmla="*/ 0 w 133"/>
                <a:gd name="T5" fmla="*/ 0 h 219"/>
                <a:gd name="T6" fmla="*/ 0 w 133"/>
                <a:gd name="T7" fmla="*/ 0 h 219"/>
                <a:gd name="T8" fmla="*/ 0 w 133"/>
                <a:gd name="T9" fmla="*/ 0 h 219"/>
                <a:gd name="T10" fmla="*/ 0 w 133"/>
                <a:gd name="T11" fmla="*/ 0 h 219"/>
                <a:gd name="T12" fmla="*/ 0 w 133"/>
                <a:gd name="T13" fmla="*/ 0 h 219"/>
                <a:gd name="T14" fmla="*/ 0 w 133"/>
                <a:gd name="T15" fmla="*/ 0 h 219"/>
                <a:gd name="T16" fmla="*/ 0 w 133"/>
                <a:gd name="T17" fmla="*/ 0 h 219"/>
                <a:gd name="T18" fmla="*/ 0 w 133"/>
                <a:gd name="T19" fmla="*/ 0 h 219"/>
                <a:gd name="T20" fmla="*/ 0 w 133"/>
                <a:gd name="T21" fmla="*/ 0 h 219"/>
                <a:gd name="T22" fmla="*/ 0 w 133"/>
                <a:gd name="T23" fmla="*/ 0 h 219"/>
                <a:gd name="T24" fmla="*/ 0 w 133"/>
                <a:gd name="T25" fmla="*/ 0 h 219"/>
                <a:gd name="T26" fmla="*/ 0 w 133"/>
                <a:gd name="T27" fmla="*/ 0 h 219"/>
                <a:gd name="T28" fmla="*/ 0 w 133"/>
                <a:gd name="T29" fmla="*/ 0 h 219"/>
                <a:gd name="T30" fmla="*/ 0 w 133"/>
                <a:gd name="T31" fmla="*/ 0 h 219"/>
                <a:gd name="T32" fmla="*/ 0 w 133"/>
                <a:gd name="T33" fmla="*/ 0 h 219"/>
                <a:gd name="T34" fmla="*/ 0 w 133"/>
                <a:gd name="T35" fmla="*/ 0 h 219"/>
                <a:gd name="T36" fmla="*/ 0 w 133"/>
                <a:gd name="T37" fmla="*/ 0 h 219"/>
                <a:gd name="T38" fmla="*/ 0 w 133"/>
                <a:gd name="T39" fmla="*/ 0 h 219"/>
                <a:gd name="T40" fmla="*/ 0 w 133"/>
                <a:gd name="T41" fmla="*/ 0 h 219"/>
                <a:gd name="T42" fmla="*/ 0 w 133"/>
                <a:gd name="T43" fmla="*/ 0 h 219"/>
                <a:gd name="T44" fmla="*/ 0 w 133"/>
                <a:gd name="T45" fmla="*/ 0 h 219"/>
                <a:gd name="T46" fmla="*/ 0 w 133"/>
                <a:gd name="T47" fmla="*/ 0 h 219"/>
                <a:gd name="T48" fmla="*/ 0 w 133"/>
                <a:gd name="T49" fmla="*/ 0 h 219"/>
                <a:gd name="T50" fmla="*/ 0 w 133"/>
                <a:gd name="T51" fmla="*/ 0 h 219"/>
                <a:gd name="T52" fmla="*/ 0 w 133"/>
                <a:gd name="T53" fmla="*/ 0 h 219"/>
                <a:gd name="T54" fmla="*/ 0 w 133"/>
                <a:gd name="T55" fmla="*/ 0 h 219"/>
                <a:gd name="T56" fmla="*/ 0 w 133"/>
                <a:gd name="T57" fmla="*/ 0 h 219"/>
                <a:gd name="T58" fmla="*/ 0 w 133"/>
                <a:gd name="T59" fmla="*/ 0 h 219"/>
                <a:gd name="T60" fmla="*/ 0 w 133"/>
                <a:gd name="T61" fmla="*/ 0 h 219"/>
                <a:gd name="T62" fmla="*/ 0 w 133"/>
                <a:gd name="T63" fmla="*/ 0 h 219"/>
                <a:gd name="T64" fmla="*/ 0 w 133"/>
                <a:gd name="T65" fmla="*/ 0 h 219"/>
                <a:gd name="T66" fmla="*/ 0 w 133"/>
                <a:gd name="T67" fmla="*/ 0 h 219"/>
                <a:gd name="T68" fmla="*/ 0 w 133"/>
                <a:gd name="T69" fmla="*/ 0 h 219"/>
                <a:gd name="T70" fmla="*/ 0 w 133"/>
                <a:gd name="T71" fmla="*/ 0 h 219"/>
                <a:gd name="T72" fmla="*/ 0 w 133"/>
                <a:gd name="T73" fmla="*/ 0 h 219"/>
                <a:gd name="T74" fmla="*/ 0 w 133"/>
                <a:gd name="T75" fmla="*/ 0 h 219"/>
                <a:gd name="T76" fmla="*/ 0 w 133"/>
                <a:gd name="T77" fmla="*/ 0 h 219"/>
                <a:gd name="T78" fmla="*/ 0 w 133"/>
                <a:gd name="T79" fmla="*/ 0 h 219"/>
                <a:gd name="T80" fmla="*/ 0 w 133"/>
                <a:gd name="T81" fmla="*/ 0 h 219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33"/>
                <a:gd name="T124" fmla="*/ 0 h 219"/>
                <a:gd name="T125" fmla="*/ 133 w 133"/>
                <a:gd name="T126" fmla="*/ 219 h 219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33" h="219">
                  <a:moveTo>
                    <a:pt x="20" y="30"/>
                  </a:moveTo>
                  <a:lnTo>
                    <a:pt x="28" y="65"/>
                  </a:lnTo>
                  <a:lnTo>
                    <a:pt x="33" y="102"/>
                  </a:lnTo>
                  <a:lnTo>
                    <a:pt x="40" y="139"/>
                  </a:lnTo>
                  <a:lnTo>
                    <a:pt x="51" y="174"/>
                  </a:lnTo>
                  <a:lnTo>
                    <a:pt x="60" y="181"/>
                  </a:lnTo>
                  <a:lnTo>
                    <a:pt x="69" y="184"/>
                  </a:lnTo>
                  <a:lnTo>
                    <a:pt x="80" y="185"/>
                  </a:lnTo>
                  <a:lnTo>
                    <a:pt x="91" y="183"/>
                  </a:lnTo>
                  <a:lnTo>
                    <a:pt x="101" y="181"/>
                  </a:lnTo>
                  <a:lnTo>
                    <a:pt x="112" y="178"/>
                  </a:lnTo>
                  <a:lnTo>
                    <a:pt x="121" y="175"/>
                  </a:lnTo>
                  <a:lnTo>
                    <a:pt x="130" y="173"/>
                  </a:lnTo>
                  <a:lnTo>
                    <a:pt x="133" y="176"/>
                  </a:lnTo>
                  <a:lnTo>
                    <a:pt x="133" y="179"/>
                  </a:lnTo>
                  <a:lnTo>
                    <a:pt x="130" y="183"/>
                  </a:lnTo>
                  <a:lnTo>
                    <a:pt x="128" y="186"/>
                  </a:lnTo>
                  <a:lnTo>
                    <a:pt x="120" y="194"/>
                  </a:lnTo>
                  <a:lnTo>
                    <a:pt x="112" y="201"/>
                  </a:lnTo>
                  <a:lnTo>
                    <a:pt x="103" y="206"/>
                  </a:lnTo>
                  <a:lnTo>
                    <a:pt x="93" y="211"/>
                  </a:lnTo>
                  <a:lnTo>
                    <a:pt x="83" y="215"/>
                  </a:lnTo>
                  <a:lnTo>
                    <a:pt x="73" y="218"/>
                  </a:lnTo>
                  <a:lnTo>
                    <a:pt x="61" y="219"/>
                  </a:lnTo>
                  <a:lnTo>
                    <a:pt x="50" y="219"/>
                  </a:lnTo>
                  <a:lnTo>
                    <a:pt x="35" y="212"/>
                  </a:lnTo>
                  <a:lnTo>
                    <a:pt x="24" y="201"/>
                  </a:lnTo>
                  <a:lnTo>
                    <a:pt x="18" y="189"/>
                  </a:lnTo>
                  <a:lnTo>
                    <a:pt x="14" y="174"/>
                  </a:lnTo>
                  <a:lnTo>
                    <a:pt x="12" y="159"/>
                  </a:lnTo>
                  <a:lnTo>
                    <a:pt x="10" y="143"/>
                  </a:lnTo>
                  <a:lnTo>
                    <a:pt x="9" y="128"/>
                  </a:lnTo>
                  <a:lnTo>
                    <a:pt x="6" y="114"/>
                  </a:lnTo>
                  <a:lnTo>
                    <a:pt x="6" y="86"/>
                  </a:lnTo>
                  <a:lnTo>
                    <a:pt x="5" y="59"/>
                  </a:lnTo>
                  <a:lnTo>
                    <a:pt x="2" y="32"/>
                  </a:lnTo>
                  <a:lnTo>
                    <a:pt x="0" y="4"/>
                  </a:lnTo>
                  <a:lnTo>
                    <a:pt x="9" y="0"/>
                  </a:lnTo>
                  <a:lnTo>
                    <a:pt x="14" y="7"/>
                  </a:lnTo>
                  <a:lnTo>
                    <a:pt x="16" y="19"/>
                  </a:lnTo>
                  <a:lnTo>
                    <a:pt x="20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02" name="Freeform 865"/>
            <p:cNvSpPr>
              <a:spLocks/>
            </p:cNvSpPr>
            <p:nvPr/>
          </p:nvSpPr>
          <p:spPr bwMode="auto">
            <a:xfrm flipH="1">
              <a:off x="8858" y="1830"/>
              <a:ext cx="4" cy="7"/>
            </a:xfrm>
            <a:custGeom>
              <a:avLst/>
              <a:gdLst>
                <a:gd name="T0" fmla="*/ 0 w 51"/>
                <a:gd name="T1" fmla="*/ 0 h 61"/>
                <a:gd name="T2" fmla="*/ 0 w 51"/>
                <a:gd name="T3" fmla="*/ 0 h 61"/>
                <a:gd name="T4" fmla="*/ 0 w 51"/>
                <a:gd name="T5" fmla="*/ 0 h 61"/>
                <a:gd name="T6" fmla="*/ 0 w 51"/>
                <a:gd name="T7" fmla="*/ 0 h 61"/>
                <a:gd name="T8" fmla="*/ 0 w 51"/>
                <a:gd name="T9" fmla="*/ 0 h 61"/>
                <a:gd name="T10" fmla="*/ 0 w 51"/>
                <a:gd name="T11" fmla="*/ 0 h 61"/>
                <a:gd name="T12" fmla="*/ 0 w 51"/>
                <a:gd name="T13" fmla="*/ 0 h 61"/>
                <a:gd name="T14" fmla="*/ 0 w 51"/>
                <a:gd name="T15" fmla="*/ 0 h 61"/>
                <a:gd name="T16" fmla="*/ 0 w 51"/>
                <a:gd name="T17" fmla="*/ 0 h 61"/>
                <a:gd name="T18" fmla="*/ 0 w 51"/>
                <a:gd name="T19" fmla="*/ 0 h 61"/>
                <a:gd name="T20" fmla="*/ 0 w 51"/>
                <a:gd name="T21" fmla="*/ 0 h 61"/>
                <a:gd name="T22" fmla="*/ 0 w 51"/>
                <a:gd name="T23" fmla="*/ 0 h 61"/>
                <a:gd name="T24" fmla="*/ 0 w 51"/>
                <a:gd name="T25" fmla="*/ 0 h 61"/>
                <a:gd name="T26" fmla="*/ 0 w 51"/>
                <a:gd name="T27" fmla="*/ 0 h 61"/>
                <a:gd name="T28" fmla="*/ 0 w 51"/>
                <a:gd name="T29" fmla="*/ 0 h 61"/>
                <a:gd name="T30" fmla="*/ 0 w 51"/>
                <a:gd name="T31" fmla="*/ 0 h 61"/>
                <a:gd name="T32" fmla="*/ 0 w 51"/>
                <a:gd name="T33" fmla="*/ 0 h 61"/>
                <a:gd name="T34" fmla="*/ 0 w 51"/>
                <a:gd name="T35" fmla="*/ 0 h 61"/>
                <a:gd name="T36" fmla="*/ 0 w 51"/>
                <a:gd name="T37" fmla="*/ 0 h 61"/>
                <a:gd name="T38" fmla="*/ 0 w 51"/>
                <a:gd name="T39" fmla="*/ 0 h 61"/>
                <a:gd name="T40" fmla="*/ 0 w 51"/>
                <a:gd name="T41" fmla="*/ 0 h 61"/>
                <a:gd name="T42" fmla="*/ 0 w 51"/>
                <a:gd name="T43" fmla="*/ 0 h 61"/>
                <a:gd name="T44" fmla="*/ 0 w 51"/>
                <a:gd name="T45" fmla="*/ 0 h 61"/>
                <a:gd name="T46" fmla="*/ 0 w 51"/>
                <a:gd name="T47" fmla="*/ 0 h 61"/>
                <a:gd name="T48" fmla="*/ 0 w 51"/>
                <a:gd name="T49" fmla="*/ 0 h 61"/>
                <a:gd name="T50" fmla="*/ 0 w 51"/>
                <a:gd name="T51" fmla="*/ 0 h 61"/>
                <a:gd name="T52" fmla="*/ 0 w 51"/>
                <a:gd name="T53" fmla="*/ 0 h 61"/>
                <a:gd name="T54" fmla="*/ 0 w 51"/>
                <a:gd name="T55" fmla="*/ 0 h 61"/>
                <a:gd name="T56" fmla="*/ 0 w 51"/>
                <a:gd name="T57" fmla="*/ 0 h 61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1"/>
                <a:gd name="T88" fmla="*/ 0 h 61"/>
                <a:gd name="T89" fmla="*/ 51 w 51"/>
                <a:gd name="T90" fmla="*/ 61 h 61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1" h="61">
                  <a:moveTo>
                    <a:pt x="51" y="6"/>
                  </a:moveTo>
                  <a:lnTo>
                    <a:pt x="49" y="13"/>
                  </a:lnTo>
                  <a:lnTo>
                    <a:pt x="44" y="18"/>
                  </a:lnTo>
                  <a:lnTo>
                    <a:pt x="38" y="21"/>
                  </a:lnTo>
                  <a:lnTo>
                    <a:pt x="32" y="25"/>
                  </a:lnTo>
                  <a:lnTo>
                    <a:pt x="26" y="33"/>
                  </a:lnTo>
                  <a:lnTo>
                    <a:pt x="24" y="41"/>
                  </a:lnTo>
                  <a:lnTo>
                    <a:pt x="23" y="50"/>
                  </a:lnTo>
                  <a:lnTo>
                    <a:pt x="23" y="59"/>
                  </a:lnTo>
                  <a:lnTo>
                    <a:pt x="19" y="61"/>
                  </a:lnTo>
                  <a:lnTo>
                    <a:pt x="16" y="61"/>
                  </a:lnTo>
                  <a:lnTo>
                    <a:pt x="12" y="61"/>
                  </a:lnTo>
                  <a:lnTo>
                    <a:pt x="9" y="60"/>
                  </a:lnTo>
                  <a:lnTo>
                    <a:pt x="4" y="53"/>
                  </a:lnTo>
                  <a:lnTo>
                    <a:pt x="2" y="45"/>
                  </a:lnTo>
                  <a:lnTo>
                    <a:pt x="0" y="37"/>
                  </a:lnTo>
                  <a:lnTo>
                    <a:pt x="1" y="29"/>
                  </a:lnTo>
                  <a:lnTo>
                    <a:pt x="3" y="23"/>
                  </a:lnTo>
                  <a:lnTo>
                    <a:pt x="7" y="19"/>
                  </a:lnTo>
                  <a:lnTo>
                    <a:pt x="11" y="14"/>
                  </a:lnTo>
                  <a:lnTo>
                    <a:pt x="16" y="10"/>
                  </a:lnTo>
                  <a:lnTo>
                    <a:pt x="21" y="6"/>
                  </a:lnTo>
                  <a:lnTo>
                    <a:pt x="26" y="3"/>
                  </a:lnTo>
                  <a:lnTo>
                    <a:pt x="32" y="2"/>
                  </a:lnTo>
                  <a:lnTo>
                    <a:pt x="38" y="0"/>
                  </a:lnTo>
                  <a:lnTo>
                    <a:pt x="41" y="0"/>
                  </a:lnTo>
                  <a:lnTo>
                    <a:pt x="45" y="2"/>
                  </a:lnTo>
                  <a:lnTo>
                    <a:pt x="48" y="4"/>
                  </a:lnTo>
                  <a:lnTo>
                    <a:pt x="51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03" name="Freeform 866"/>
            <p:cNvSpPr>
              <a:spLocks/>
            </p:cNvSpPr>
            <p:nvPr/>
          </p:nvSpPr>
          <p:spPr bwMode="auto">
            <a:xfrm flipH="1">
              <a:off x="8842" y="1834"/>
              <a:ext cx="5" cy="4"/>
            </a:xfrm>
            <a:custGeom>
              <a:avLst/>
              <a:gdLst>
                <a:gd name="T0" fmla="*/ 0 w 69"/>
                <a:gd name="T1" fmla="*/ 0 h 34"/>
                <a:gd name="T2" fmla="*/ 0 w 69"/>
                <a:gd name="T3" fmla="*/ 0 h 34"/>
                <a:gd name="T4" fmla="*/ 0 w 69"/>
                <a:gd name="T5" fmla="*/ 0 h 34"/>
                <a:gd name="T6" fmla="*/ 0 w 69"/>
                <a:gd name="T7" fmla="*/ 0 h 34"/>
                <a:gd name="T8" fmla="*/ 0 w 69"/>
                <a:gd name="T9" fmla="*/ 0 h 34"/>
                <a:gd name="T10" fmla="*/ 0 w 69"/>
                <a:gd name="T11" fmla="*/ 0 h 34"/>
                <a:gd name="T12" fmla="*/ 0 w 69"/>
                <a:gd name="T13" fmla="*/ 0 h 34"/>
                <a:gd name="T14" fmla="*/ 0 w 69"/>
                <a:gd name="T15" fmla="*/ 0 h 34"/>
                <a:gd name="T16" fmla="*/ 0 w 69"/>
                <a:gd name="T17" fmla="*/ 0 h 34"/>
                <a:gd name="T18" fmla="*/ 0 w 69"/>
                <a:gd name="T19" fmla="*/ 0 h 34"/>
                <a:gd name="T20" fmla="*/ 0 w 69"/>
                <a:gd name="T21" fmla="*/ 0 h 34"/>
                <a:gd name="T22" fmla="*/ 0 w 69"/>
                <a:gd name="T23" fmla="*/ 0 h 34"/>
                <a:gd name="T24" fmla="*/ 0 w 69"/>
                <a:gd name="T25" fmla="*/ 0 h 34"/>
                <a:gd name="T26" fmla="*/ 0 w 69"/>
                <a:gd name="T27" fmla="*/ 0 h 34"/>
                <a:gd name="T28" fmla="*/ 0 w 69"/>
                <a:gd name="T29" fmla="*/ 0 h 34"/>
                <a:gd name="T30" fmla="*/ 0 w 69"/>
                <a:gd name="T31" fmla="*/ 0 h 34"/>
                <a:gd name="T32" fmla="*/ 0 w 69"/>
                <a:gd name="T33" fmla="*/ 0 h 34"/>
                <a:gd name="T34" fmla="*/ 0 w 69"/>
                <a:gd name="T35" fmla="*/ 0 h 34"/>
                <a:gd name="T36" fmla="*/ 0 w 69"/>
                <a:gd name="T37" fmla="*/ 0 h 34"/>
                <a:gd name="T38" fmla="*/ 0 w 69"/>
                <a:gd name="T39" fmla="*/ 0 h 34"/>
                <a:gd name="T40" fmla="*/ 0 w 69"/>
                <a:gd name="T41" fmla="*/ 0 h 34"/>
                <a:gd name="T42" fmla="*/ 0 w 69"/>
                <a:gd name="T43" fmla="*/ 0 h 34"/>
                <a:gd name="T44" fmla="*/ 0 w 69"/>
                <a:gd name="T45" fmla="*/ 0 h 34"/>
                <a:gd name="T46" fmla="*/ 0 w 69"/>
                <a:gd name="T47" fmla="*/ 0 h 34"/>
                <a:gd name="T48" fmla="*/ 0 w 69"/>
                <a:gd name="T49" fmla="*/ 0 h 34"/>
                <a:gd name="T50" fmla="*/ 0 w 69"/>
                <a:gd name="T51" fmla="*/ 0 h 34"/>
                <a:gd name="T52" fmla="*/ 0 w 69"/>
                <a:gd name="T53" fmla="*/ 0 h 34"/>
                <a:gd name="T54" fmla="*/ 0 w 69"/>
                <a:gd name="T55" fmla="*/ 0 h 34"/>
                <a:gd name="T56" fmla="*/ 0 w 69"/>
                <a:gd name="T57" fmla="*/ 0 h 34"/>
                <a:gd name="T58" fmla="*/ 0 w 69"/>
                <a:gd name="T59" fmla="*/ 0 h 34"/>
                <a:gd name="T60" fmla="*/ 0 w 69"/>
                <a:gd name="T61" fmla="*/ 0 h 34"/>
                <a:gd name="T62" fmla="*/ 0 w 69"/>
                <a:gd name="T63" fmla="*/ 0 h 34"/>
                <a:gd name="T64" fmla="*/ 0 w 69"/>
                <a:gd name="T65" fmla="*/ 0 h 3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34"/>
                <a:gd name="T101" fmla="*/ 69 w 69"/>
                <a:gd name="T102" fmla="*/ 34 h 34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34">
                  <a:moveTo>
                    <a:pt x="42" y="2"/>
                  </a:moveTo>
                  <a:lnTo>
                    <a:pt x="45" y="3"/>
                  </a:lnTo>
                  <a:lnTo>
                    <a:pt x="47" y="3"/>
                  </a:lnTo>
                  <a:lnTo>
                    <a:pt x="50" y="3"/>
                  </a:lnTo>
                  <a:lnTo>
                    <a:pt x="53" y="4"/>
                  </a:lnTo>
                  <a:lnTo>
                    <a:pt x="57" y="6"/>
                  </a:lnTo>
                  <a:lnTo>
                    <a:pt x="62" y="8"/>
                  </a:lnTo>
                  <a:lnTo>
                    <a:pt x="65" y="11"/>
                  </a:lnTo>
                  <a:lnTo>
                    <a:pt x="69" y="14"/>
                  </a:lnTo>
                  <a:lnTo>
                    <a:pt x="69" y="19"/>
                  </a:lnTo>
                  <a:lnTo>
                    <a:pt x="69" y="25"/>
                  </a:lnTo>
                  <a:lnTo>
                    <a:pt x="67" y="29"/>
                  </a:lnTo>
                  <a:lnTo>
                    <a:pt x="64" y="34"/>
                  </a:lnTo>
                  <a:lnTo>
                    <a:pt x="59" y="30"/>
                  </a:lnTo>
                  <a:lnTo>
                    <a:pt x="53" y="28"/>
                  </a:lnTo>
                  <a:lnTo>
                    <a:pt x="46" y="26"/>
                  </a:lnTo>
                  <a:lnTo>
                    <a:pt x="39" y="25"/>
                  </a:lnTo>
                  <a:lnTo>
                    <a:pt x="32" y="25"/>
                  </a:lnTo>
                  <a:lnTo>
                    <a:pt x="26" y="26"/>
                  </a:lnTo>
                  <a:lnTo>
                    <a:pt x="19" y="27"/>
                  </a:lnTo>
                  <a:lnTo>
                    <a:pt x="12" y="30"/>
                  </a:lnTo>
                  <a:lnTo>
                    <a:pt x="8" y="29"/>
                  </a:lnTo>
                  <a:lnTo>
                    <a:pt x="4" y="28"/>
                  </a:lnTo>
                  <a:lnTo>
                    <a:pt x="1" y="27"/>
                  </a:lnTo>
                  <a:lnTo>
                    <a:pt x="0" y="22"/>
                  </a:lnTo>
                  <a:lnTo>
                    <a:pt x="2" y="15"/>
                  </a:lnTo>
                  <a:lnTo>
                    <a:pt x="7" y="11"/>
                  </a:lnTo>
                  <a:lnTo>
                    <a:pt x="12" y="6"/>
                  </a:lnTo>
                  <a:lnTo>
                    <a:pt x="19" y="4"/>
                  </a:lnTo>
                  <a:lnTo>
                    <a:pt x="25" y="3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42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04" name="Freeform 867"/>
            <p:cNvSpPr>
              <a:spLocks/>
            </p:cNvSpPr>
            <p:nvPr/>
          </p:nvSpPr>
          <p:spPr bwMode="auto">
            <a:xfrm flipH="1">
              <a:off x="8855" y="1837"/>
              <a:ext cx="5" cy="5"/>
            </a:xfrm>
            <a:custGeom>
              <a:avLst/>
              <a:gdLst>
                <a:gd name="T0" fmla="*/ 0 w 62"/>
                <a:gd name="T1" fmla="*/ 0 h 41"/>
                <a:gd name="T2" fmla="*/ 0 w 62"/>
                <a:gd name="T3" fmla="*/ 0 h 41"/>
                <a:gd name="T4" fmla="*/ 0 w 62"/>
                <a:gd name="T5" fmla="*/ 0 h 41"/>
                <a:gd name="T6" fmla="*/ 0 w 62"/>
                <a:gd name="T7" fmla="*/ 0 h 41"/>
                <a:gd name="T8" fmla="*/ 0 w 62"/>
                <a:gd name="T9" fmla="*/ 0 h 41"/>
                <a:gd name="T10" fmla="*/ 0 w 62"/>
                <a:gd name="T11" fmla="*/ 0 h 41"/>
                <a:gd name="T12" fmla="*/ 0 w 62"/>
                <a:gd name="T13" fmla="*/ 0 h 41"/>
                <a:gd name="T14" fmla="*/ 0 w 62"/>
                <a:gd name="T15" fmla="*/ 0 h 41"/>
                <a:gd name="T16" fmla="*/ 0 w 62"/>
                <a:gd name="T17" fmla="*/ 0 h 41"/>
                <a:gd name="T18" fmla="*/ 0 w 62"/>
                <a:gd name="T19" fmla="*/ 0 h 41"/>
                <a:gd name="T20" fmla="*/ 0 w 62"/>
                <a:gd name="T21" fmla="*/ 0 h 41"/>
                <a:gd name="T22" fmla="*/ 0 w 62"/>
                <a:gd name="T23" fmla="*/ 0 h 41"/>
                <a:gd name="T24" fmla="*/ 0 w 62"/>
                <a:gd name="T25" fmla="*/ 0 h 41"/>
                <a:gd name="T26" fmla="*/ 0 w 62"/>
                <a:gd name="T27" fmla="*/ 0 h 41"/>
                <a:gd name="T28" fmla="*/ 0 w 62"/>
                <a:gd name="T29" fmla="*/ 0 h 41"/>
                <a:gd name="T30" fmla="*/ 0 w 62"/>
                <a:gd name="T31" fmla="*/ 0 h 41"/>
                <a:gd name="T32" fmla="*/ 0 w 62"/>
                <a:gd name="T33" fmla="*/ 0 h 41"/>
                <a:gd name="T34" fmla="*/ 0 w 62"/>
                <a:gd name="T35" fmla="*/ 0 h 41"/>
                <a:gd name="T36" fmla="*/ 0 w 62"/>
                <a:gd name="T37" fmla="*/ 0 h 41"/>
                <a:gd name="T38" fmla="*/ 0 w 62"/>
                <a:gd name="T39" fmla="*/ 0 h 41"/>
                <a:gd name="T40" fmla="*/ 0 w 62"/>
                <a:gd name="T41" fmla="*/ 0 h 41"/>
                <a:gd name="T42" fmla="*/ 0 w 62"/>
                <a:gd name="T43" fmla="*/ 0 h 41"/>
                <a:gd name="T44" fmla="*/ 0 w 62"/>
                <a:gd name="T45" fmla="*/ 0 h 41"/>
                <a:gd name="T46" fmla="*/ 0 w 62"/>
                <a:gd name="T47" fmla="*/ 0 h 41"/>
                <a:gd name="T48" fmla="*/ 0 w 62"/>
                <a:gd name="T49" fmla="*/ 0 h 41"/>
                <a:gd name="T50" fmla="*/ 0 w 62"/>
                <a:gd name="T51" fmla="*/ 0 h 41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62"/>
                <a:gd name="T79" fmla="*/ 0 h 41"/>
                <a:gd name="T80" fmla="*/ 62 w 62"/>
                <a:gd name="T81" fmla="*/ 41 h 41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62" h="41">
                  <a:moveTo>
                    <a:pt x="54" y="7"/>
                  </a:moveTo>
                  <a:lnTo>
                    <a:pt x="62" y="22"/>
                  </a:lnTo>
                  <a:lnTo>
                    <a:pt x="54" y="22"/>
                  </a:lnTo>
                  <a:lnTo>
                    <a:pt x="46" y="23"/>
                  </a:lnTo>
                  <a:lnTo>
                    <a:pt x="39" y="25"/>
                  </a:lnTo>
                  <a:lnTo>
                    <a:pt x="32" y="27"/>
                  </a:lnTo>
                  <a:lnTo>
                    <a:pt x="25" y="30"/>
                  </a:lnTo>
                  <a:lnTo>
                    <a:pt x="18" y="33"/>
                  </a:lnTo>
                  <a:lnTo>
                    <a:pt x="11" y="36"/>
                  </a:lnTo>
                  <a:lnTo>
                    <a:pt x="5" y="41"/>
                  </a:lnTo>
                  <a:lnTo>
                    <a:pt x="4" y="35"/>
                  </a:lnTo>
                  <a:lnTo>
                    <a:pt x="2" y="29"/>
                  </a:lnTo>
                  <a:lnTo>
                    <a:pt x="0" y="25"/>
                  </a:lnTo>
                  <a:lnTo>
                    <a:pt x="1" y="19"/>
                  </a:lnTo>
                  <a:lnTo>
                    <a:pt x="3" y="12"/>
                  </a:lnTo>
                  <a:lnTo>
                    <a:pt x="8" y="7"/>
                  </a:lnTo>
                  <a:lnTo>
                    <a:pt x="13" y="4"/>
                  </a:lnTo>
                  <a:lnTo>
                    <a:pt x="19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33" y="0"/>
                  </a:lnTo>
                  <a:lnTo>
                    <a:pt x="39" y="0"/>
                  </a:lnTo>
                  <a:lnTo>
                    <a:pt x="42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05" name="Freeform 868"/>
            <p:cNvSpPr>
              <a:spLocks/>
            </p:cNvSpPr>
            <p:nvPr/>
          </p:nvSpPr>
          <p:spPr bwMode="auto">
            <a:xfrm flipH="1">
              <a:off x="8859" y="1858"/>
              <a:ext cx="9" cy="31"/>
            </a:xfrm>
            <a:custGeom>
              <a:avLst/>
              <a:gdLst>
                <a:gd name="T0" fmla="*/ 0 w 110"/>
                <a:gd name="T1" fmla="*/ 0 h 250"/>
                <a:gd name="T2" fmla="*/ 0 w 110"/>
                <a:gd name="T3" fmla="*/ 0 h 250"/>
                <a:gd name="T4" fmla="*/ 0 w 110"/>
                <a:gd name="T5" fmla="*/ 0 h 250"/>
                <a:gd name="T6" fmla="*/ 0 w 110"/>
                <a:gd name="T7" fmla="*/ 0 h 250"/>
                <a:gd name="T8" fmla="*/ 0 w 110"/>
                <a:gd name="T9" fmla="*/ 0 h 250"/>
                <a:gd name="T10" fmla="*/ 0 w 110"/>
                <a:gd name="T11" fmla="*/ 0 h 250"/>
                <a:gd name="T12" fmla="*/ 0 w 110"/>
                <a:gd name="T13" fmla="*/ 0 h 250"/>
                <a:gd name="T14" fmla="*/ 0 w 110"/>
                <a:gd name="T15" fmla="*/ 0 h 250"/>
                <a:gd name="T16" fmla="*/ 0 w 110"/>
                <a:gd name="T17" fmla="*/ 0 h 250"/>
                <a:gd name="T18" fmla="*/ 0 w 110"/>
                <a:gd name="T19" fmla="*/ 0 h 250"/>
                <a:gd name="T20" fmla="*/ 0 w 110"/>
                <a:gd name="T21" fmla="*/ 0 h 250"/>
                <a:gd name="T22" fmla="*/ 0 w 110"/>
                <a:gd name="T23" fmla="*/ 0 h 250"/>
                <a:gd name="T24" fmla="*/ 0 w 110"/>
                <a:gd name="T25" fmla="*/ 0 h 250"/>
                <a:gd name="T26" fmla="*/ 0 w 110"/>
                <a:gd name="T27" fmla="*/ 0 h 250"/>
                <a:gd name="T28" fmla="*/ 0 w 110"/>
                <a:gd name="T29" fmla="*/ 0 h 250"/>
                <a:gd name="T30" fmla="*/ 0 w 110"/>
                <a:gd name="T31" fmla="*/ 0 h 250"/>
                <a:gd name="T32" fmla="*/ 0 w 110"/>
                <a:gd name="T33" fmla="*/ 0 h 250"/>
                <a:gd name="T34" fmla="*/ 0 w 110"/>
                <a:gd name="T35" fmla="*/ 0 h 250"/>
                <a:gd name="T36" fmla="*/ 0 w 110"/>
                <a:gd name="T37" fmla="*/ 0 h 250"/>
                <a:gd name="T38" fmla="*/ 0 w 110"/>
                <a:gd name="T39" fmla="*/ 0 h 250"/>
                <a:gd name="T40" fmla="*/ 0 w 110"/>
                <a:gd name="T41" fmla="*/ 0 h 250"/>
                <a:gd name="T42" fmla="*/ 0 w 110"/>
                <a:gd name="T43" fmla="*/ 0 h 250"/>
                <a:gd name="T44" fmla="*/ 0 w 110"/>
                <a:gd name="T45" fmla="*/ 0 h 250"/>
                <a:gd name="T46" fmla="*/ 0 w 110"/>
                <a:gd name="T47" fmla="*/ 0 h 250"/>
                <a:gd name="T48" fmla="*/ 0 w 110"/>
                <a:gd name="T49" fmla="*/ 0 h 250"/>
                <a:gd name="T50" fmla="*/ 0 w 110"/>
                <a:gd name="T51" fmla="*/ 0 h 250"/>
                <a:gd name="T52" fmla="*/ 0 w 110"/>
                <a:gd name="T53" fmla="*/ 0 h 250"/>
                <a:gd name="T54" fmla="*/ 0 w 110"/>
                <a:gd name="T55" fmla="*/ 0 h 250"/>
                <a:gd name="T56" fmla="*/ 0 w 110"/>
                <a:gd name="T57" fmla="*/ 0 h 250"/>
                <a:gd name="T58" fmla="*/ 0 w 110"/>
                <a:gd name="T59" fmla="*/ 0 h 250"/>
                <a:gd name="T60" fmla="*/ 0 w 110"/>
                <a:gd name="T61" fmla="*/ 0 h 250"/>
                <a:gd name="T62" fmla="*/ 0 w 110"/>
                <a:gd name="T63" fmla="*/ 0 h 250"/>
                <a:gd name="T64" fmla="*/ 0 w 110"/>
                <a:gd name="T65" fmla="*/ 0 h 250"/>
                <a:gd name="T66" fmla="*/ 0 w 110"/>
                <a:gd name="T67" fmla="*/ 0 h 250"/>
                <a:gd name="T68" fmla="*/ 0 w 110"/>
                <a:gd name="T69" fmla="*/ 0 h 250"/>
                <a:gd name="T70" fmla="*/ 0 w 110"/>
                <a:gd name="T71" fmla="*/ 0 h 250"/>
                <a:gd name="T72" fmla="*/ 0 w 110"/>
                <a:gd name="T73" fmla="*/ 0 h 250"/>
                <a:gd name="T74" fmla="*/ 0 w 110"/>
                <a:gd name="T75" fmla="*/ 0 h 250"/>
                <a:gd name="T76" fmla="*/ 0 w 110"/>
                <a:gd name="T77" fmla="*/ 0 h 250"/>
                <a:gd name="T78" fmla="*/ 0 w 110"/>
                <a:gd name="T79" fmla="*/ 0 h 250"/>
                <a:gd name="T80" fmla="*/ 0 w 110"/>
                <a:gd name="T81" fmla="*/ 0 h 250"/>
                <a:gd name="T82" fmla="*/ 0 w 110"/>
                <a:gd name="T83" fmla="*/ 0 h 250"/>
                <a:gd name="T84" fmla="*/ 0 w 110"/>
                <a:gd name="T85" fmla="*/ 0 h 250"/>
                <a:gd name="T86" fmla="*/ 0 w 110"/>
                <a:gd name="T87" fmla="*/ 0 h 250"/>
                <a:gd name="T88" fmla="*/ 0 w 110"/>
                <a:gd name="T89" fmla="*/ 0 h 250"/>
                <a:gd name="T90" fmla="*/ 0 w 110"/>
                <a:gd name="T91" fmla="*/ 0 h 250"/>
                <a:gd name="T92" fmla="*/ 0 w 110"/>
                <a:gd name="T93" fmla="*/ 0 h 250"/>
                <a:gd name="T94" fmla="*/ 0 w 110"/>
                <a:gd name="T95" fmla="*/ 0 h 250"/>
                <a:gd name="T96" fmla="*/ 0 w 110"/>
                <a:gd name="T97" fmla="*/ 0 h 25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10"/>
                <a:gd name="T148" fmla="*/ 0 h 250"/>
                <a:gd name="T149" fmla="*/ 110 w 110"/>
                <a:gd name="T150" fmla="*/ 250 h 25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10" h="250">
                  <a:moveTo>
                    <a:pt x="104" y="7"/>
                  </a:moveTo>
                  <a:lnTo>
                    <a:pt x="103" y="15"/>
                  </a:lnTo>
                  <a:lnTo>
                    <a:pt x="98" y="17"/>
                  </a:lnTo>
                  <a:lnTo>
                    <a:pt x="90" y="19"/>
                  </a:lnTo>
                  <a:lnTo>
                    <a:pt x="84" y="21"/>
                  </a:lnTo>
                  <a:lnTo>
                    <a:pt x="72" y="32"/>
                  </a:lnTo>
                  <a:lnTo>
                    <a:pt x="60" y="46"/>
                  </a:lnTo>
                  <a:lnTo>
                    <a:pt x="52" y="60"/>
                  </a:lnTo>
                  <a:lnTo>
                    <a:pt x="45" y="75"/>
                  </a:lnTo>
                  <a:lnTo>
                    <a:pt x="41" y="92"/>
                  </a:lnTo>
                  <a:lnTo>
                    <a:pt x="38" y="108"/>
                  </a:lnTo>
                  <a:lnTo>
                    <a:pt x="37" y="125"/>
                  </a:lnTo>
                  <a:lnTo>
                    <a:pt x="39" y="144"/>
                  </a:lnTo>
                  <a:lnTo>
                    <a:pt x="45" y="158"/>
                  </a:lnTo>
                  <a:lnTo>
                    <a:pt x="51" y="171"/>
                  </a:lnTo>
                  <a:lnTo>
                    <a:pt x="57" y="185"/>
                  </a:lnTo>
                  <a:lnTo>
                    <a:pt x="65" y="199"/>
                  </a:lnTo>
                  <a:lnTo>
                    <a:pt x="73" y="211"/>
                  </a:lnTo>
                  <a:lnTo>
                    <a:pt x="83" y="222"/>
                  </a:lnTo>
                  <a:lnTo>
                    <a:pt x="95" y="231"/>
                  </a:lnTo>
                  <a:lnTo>
                    <a:pt x="110" y="237"/>
                  </a:lnTo>
                  <a:lnTo>
                    <a:pt x="110" y="241"/>
                  </a:lnTo>
                  <a:lnTo>
                    <a:pt x="109" y="244"/>
                  </a:lnTo>
                  <a:lnTo>
                    <a:pt x="106" y="248"/>
                  </a:lnTo>
                  <a:lnTo>
                    <a:pt x="104" y="250"/>
                  </a:lnTo>
                  <a:lnTo>
                    <a:pt x="91" y="250"/>
                  </a:lnTo>
                  <a:lnTo>
                    <a:pt x="80" y="249"/>
                  </a:lnTo>
                  <a:lnTo>
                    <a:pt x="68" y="245"/>
                  </a:lnTo>
                  <a:lnTo>
                    <a:pt x="58" y="241"/>
                  </a:lnTo>
                  <a:lnTo>
                    <a:pt x="49" y="234"/>
                  </a:lnTo>
                  <a:lnTo>
                    <a:pt x="39" y="227"/>
                  </a:lnTo>
                  <a:lnTo>
                    <a:pt x="31" y="218"/>
                  </a:lnTo>
                  <a:lnTo>
                    <a:pt x="26" y="207"/>
                  </a:lnTo>
                  <a:lnTo>
                    <a:pt x="12" y="186"/>
                  </a:lnTo>
                  <a:lnTo>
                    <a:pt x="5" y="163"/>
                  </a:lnTo>
                  <a:lnTo>
                    <a:pt x="3" y="139"/>
                  </a:lnTo>
                  <a:lnTo>
                    <a:pt x="0" y="114"/>
                  </a:lnTo>
                  <a:lnTo>
                    <a:pt x="5" y="98"/>
                  </a:lnTo>
                  <a:lnTo>
                    <a:pt x="9" y="80"/>
                  </a:lnTo>
                  <a:lnTo>
                    <a:pt x="16" y="63"/>
                  </a:lnTo>
                  <a:lnTo>
                    <a:pt x="24" y="48"/>
                  </a:lnTo>
                  <a:lnTo>
                    <a:pt x="34" y="33"/>
                  </a:lnTo>
                  <a:lnTo>
                    <a:pt x="46" y="19"/>
                  </a:lnTo>
                  <a:lnTo>
                    <a:pt x="60" y="9"/>
                  </a:lnTo>
                  <a:lnTo>
                    <a:pt x="76" y="0"/>
                  </a:lnTo>
                  <a:lnTo>
                    <a:pt x="83" y="1"/>
                  </a:lnTo>
                  <a:lnTo>
                    <a:pt x="90" y="2"/>
                  </a:lnTo>
                  <a:lnTo>
                    <a:pt x="97" y="4"/>
                  </a:lnTo>
                  <a:lnTo>
                    <a:pt x="10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06" name="Freeform 869"/>
            <p:cNvSpPr>
              <a:spLocks/>
            </p:cNvSpPr>
            <p:nvPr/>
          </p:nvSpPr>
          <p:spPr bwMode="auto">
            <a:xfrm flipH="1">
              <a:off x="8842" y="1859"/>
              <a:ext cx="7" cy="6"/>
            </a:xfrm>
            <a:custGeom>
              <a:avLst/>
              <a:gdLst>
                <a:gd name="T0" fmla="*/ 0 w 82"/>
                <a:gd name="T1" fmla="*/ 0 h 39"/>
                <a:gd name="T2" fmla="*/ 0 w 82"/>
                <a:gd name="T3" fmla="*/ 0 h 39"/>
                <a:gd name="T4" fmla="*/ 0 w 82"/>
                <a:gd name="T5" fmla="*/ 0 h 39"/>
                <a:gd name="T6" fmla="*/ 0 w 82"/>
                <a:gd name="T7" fmla="*/ 0 h 39"/>
                <a:gd name="T8" fmla="*/ 0 w 82"/>
                <a:gd name="T9" fmla="*/ 0 h 39"/>
                <a:gd name="T10" fmla="*/ 0 w 82"/>
                <a:gd name="T11" fmla="*/ 0 h 39"/>
                <a:gd name="T12" fmla="*/ 0 w 82"/>
                <a:gd name="T13" fmla="*/ 0 h 39"/>
                <a:gd name="T14" fmla="*/ 0 w 82"/>
                <a:gd name="T15" fmla="*/ 0 h 39"/>
                <a:gd name="T16" fmla="*/ 0 w 82"/>
                <a:gd name="T17" fmla="*/ 0 h 39"/>
                <a:gd name="T18" fmla="*/ 0 w 82"/>
                <a:gd name="T19" fmla="*/ 0 h 39"/>
                <a:gd name="T20" fmla="*/ 0 w 82"/>
                <a:gd name="T21" fmla="*/ 0 h 39"/>
                <a:gd name="T22" fmla="*/ 0 w 82"/>
                <a:gd name="T23" fmla="*/ 0 h 39"/>
                <a:gd name="T24" fmla="*/ 0 w 82"/>
                <a:gd name="T25" fmla="*/ 0 h 39"/>
                <a:gd name="T26" fmla="*/ 0 w 82"/>
                <a:gd name="T27" fmla="*/ 0 h 39"/>
                <a:gd name="T28" fmla="*/ 0 w 82"/>
                <a:gd name="T29" fmla="*/ 0 h 39"/>
                <a:gd name="T30" fmla="*/ 0 w 82"/>
                <a:gd name="T31" fmla="*/ 0 h 39"/>
                <a:gd name="T32" fmla="*/ 0 w 82"/>
                <a:gd name="T33" fmla="*/ 0 h 39"/>
                <a:gd name="T34" fmla="*/ 0 w 82"/>
                <a:gd name="T35" fmla="*/ 0 h 39"/>
                <a:gd name="T36" fmla="*/ 0 w 82"/>
                <a:gd name="T37" fmla="*/ 0 h 39"/>
                <a:gd name="T38" fmla="*/ 0 w 82"/>
                <a:gd name="T39" fmla="*/ 0 h 39"/>
                <a:gd name="T40" fmla="*/ 0 w 82"/>
                <a:gd name="T41" fmla="*/ 0 h 39"/>
                <a:gd name="T42" fmla="*/ 0 w 82"/>
                <a:gd name="T43" fmla="*/ 0 h 39"/>
                <a:gd name="T44" fmla="*/ 0 w 82"/>
                <a:gd name="T45" fmla="*/ 0 h 39"/>
                <a:gd name="T46" fmla="*/ 0 w 82"/>
                <a:gd name="T47" fmla="*/ 0 h 39"/>
                <a:gd name="T48" fmla="*/ 0 w 82"/>
                <a:gd name="T49" fmla="*/ 0 h 39"/>
                <a:gd name="T50" fmla="*/ 0 w 82"/>
                <a:gd name="T51" fmla="*/ 0 h 39"/>
                <a:gd name="T52" fmla="*/ 0 w 82"/>
                <a:gd name="T53" fmla="*/ 0 h 39"/>
                <a:gd name="T54" fmla="*/ 0 w 82"/>
                <a:gd name="T55" fmla="*/ 0 h 39"/>
                <a:gd name="T56" fmla="*/ 0 w 82"/>
                <a:gd name="T57" fmla="*/ 0 h 39"/>
                <a:gd name="T58" fmla="*/ 0 w 82"/>
                <a:gd name="T59" fmla="*/ 0 h 39"/>
                <a:gd name="T60" fmla="*/ 0 w 82"/>
                <a:gd name="T61" fmla="*/ 0 h 39"/>
                <a:gd name="T62" fmla="*/ 0 w 82"/>
                <a:gd name="T63" fmla="*/ 0 h 39"/>
                <a:gd name="T64" fmla="*/ 0 w 82"/>
                <a:gd name="T65" fmla="*/ 0 h 3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82"/>
                <a:gd name="T100" fmla="*/ 0 h 39"/>
                <a:gd name="T101" fmla="*/ 82 w 82"/>
                <a:gd name="T102" fmla="*/ 39 h 3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82" h="39">
                  <a:moveTo>
                    <a:pt x="82" y="20"/>
                  </a:moveTo>
                  <a:lnTo>
                    <a:pt x="77" y="28"/>
                  </a:lnTo>
                  <a:lnTo>
                    <a:pt x="68" y="29"/>
                  </a:lnTo>
                  <a:lnTo>
                    <a:pt x="57" y="28"/>
                  </a:lnTo>
                  <a:lnTo>
                    <a:pt x="48" y="29"/>
                  </a:lnTo>
                  <a:lnTo>
                    <a:pt x="42" y="29"/>
                  </a:lnTo>
                  <a:lnTo>
                    <a:pt x="37" y="30"/>
                  </a:lnTo>
                  <a:lnTo>
                    <a:pt x="31" y="33"/>
                  </a:lnTo>
                  <a:lnTo>
                    <a:pt x="26" y="35"/>
                  </a:lnTo>
                  <a:lnTo>
                    <a:pt x="21" y="37"/>
                  </a:lnTo>
                  <a:lnTo>
                    <a:pt x="15" y="39"/>
                  </a:lnTo>
                  <a:lnTo>
                    <a:pt x="10" y="39"/>
                  </a:lnTo>
                  <a:lnTo>
                    <a:pt x="4" y="37"/>
                  </a:lnTo>
                  <a:lnTo>
                    <a:pt x="2" y="32"/>
                  </a:lnTo>
                  <a:lnTo>
                    <a:pt x="0" y="25"/>
                  </a:lnTo>
                  <a:lnTo>
                    <a:pt x="0" y="19"/>
                  </a:lnTo>
                  <a:lnTo>
                    <a:pt x="0" y="12"/>
                  </a:lnTo>
                  <a:lnTo>
                    <a:pt x="4" y="9"/>
                  </a:lnTo>
                  <a:lnTo>
                    <a:pt x="9" y="6"/>
                  </a:lnTo>
                  <a:lnTo>
                    <a:pt x="15" y="4"/>
                  </a:lnTo>
                  <a:lnTo>
                    <a:pt x="21" y="3"/>
                  </a:lnTo>
                  <a:lnTo>
                    <a:pt x="27" y="2"/>
                  </a:lnTo>
                  <a:lnTo>
                    <a:pt x="33" y="2"/>
                  </a:lnTo>
                  <a:lnTo>
                    <a:pt x="39" y="0"/>
                  </a:lnTo>
                  <a:lnTo>
                    <a:pt x="45" y="0"/>
                  </a:lnTo>
                  <a:lnTo>
                    <a:pt x="51" y="2"/>
                  </a:lnTo>
                  <a:lnTo>
                    <a:pt x="55" y="4"/>
                  </a:lnTo>
                  <a:lnTo>
                    <a:pt x="60" y="6"/>
                  </a:lnTo>
                  <a:lnTo>
                    <a:pt x="64" y="9"/>
                  </a:lnTo>
                  <a:lnTo>
                    <a:pt x="69" y="12"/>
                  </a:lnTo>
                  <a:lnTo>
                    <a:pt x="74" y="15"/>
                  </a:lnTo>
                  <a:lnTo>
                    <a:pt x="77" y="18"/>
                  </a:lnTo>
                  <a:lnTo>
                    <a:pt x="82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07" name="Freeform 870"/>
            <p:cNvSpPr>
              <a:spLocks/>
            </p:cNvSpPr>
            <p:nvPr/>
          </p:nvSpPr>
          <p:spPr bwMode="auto">
            <a:xfrm flipH="1">
              <a:off x="8815" y="1864"/>
              <a:ext cx="17" cy="31"/>
            </a:xfrm>
            <a:custGeom>
              <a:avLst/>
              <a:gdLst>
                <a:gd name="T0" fmla="*/ 0 w 197"/>
                <a:gd name="T1" fmla="*/ 0 h 249"/>
                <a:gd name="T2" fmla="*/ 0 w 197"/>
                <a:gd name="T3" fmla="*/ 0 h 249"/>
                <a:gd name="T4" fmla="*/ 0 w 197"/>
                <a:gd name="T5" fmla="*/ 0 h 249"/>
                <a:gd name="T6" fmla="*/ 0 w 197"/>
                <a:gd name="T7" fmla="*/ 0 h 249"/>
                <a:gd name="T8" fmla="*/ 0 w 197"/>
                <a:gd name="T9" fmla="*/ 0 h 249"/>
                <a:gd name="T10" fmla="*/ 0 w 197"/>
                <a:gd name="T11" fmla="*/ 0 h 249"/>
                <a:gd name="T12" fmla="*/ 0 w 197"/>
                <a:gd name="T13" fmla="*/ 0 h 249"/>
                <a:gd name="T14" fmla="*/ 0 w 197"/>
                <a:gd name="T15" fmla="*/ 0 h 249"/>
                <a:gd name="T16" fmla="*/ 0 w 197"/>
                <a:gd name="T17" fmla="*/ 0 h 249"/>
                <a:gd name="T18" fmla="*/ 0 w 197"/>
                <a:gd name="T19" fmla="*/ 0 h 249"/>
                <a:gd name="T20" fmla="*/ 0 w 197"/>
                <a:gd name="T21" fmla="*/ 0 h 249"/>
                <a:gd name="T22" fmla="*/ 0 w 197"/>
                <a:gd name="T23" fmla="*/ 0 h 249"/>
                <a:gd name="T24" fmla="*/ 0 w 197"/>
                <a:gd name="T25" fmla="*/ 0 h 249"/>
                <a:gd name="T26" fmla="*/ 0 w 197"/>
                <a:gd name="T27" fmla="*/ 0 h 249"/>
                <a:gd name="T28" fmla="*/ 0 w 197"/>
                <a:gd name="T29" fmla="*/ 0 h 249"/>
                <a:gd name="T30" fmla="*/ 0 w 197"/>
                <a:gd name="T31" fmla="*/ 0 h 249"/>
                <a:gd name="T32" fmla="*/ 0 w 197"/>
                <a:gd name="T33" fmla="*/ 0 h 249"/>
                <a:gd name="T34" fmla="*/ 0 w 197"/>
                <a:gd name="T35" fmla="*/ 0 h 249"/>
                <a:gd name="T36" fmla="*/ 0 w 197"/>
                <a:gd name="T37" fmla="*/ 0 h 249"/>
                <a:gd name="T38" fmla="*/ 0 w 197"/>
                <a:gd name="T39" fmla="*/ 0 h 249"/>
                <a:gd name="T40" fmla="*/ 0 w 197"/>
                <a:gd name="T41" fmla="*/ 0 h 249"/>
                <a:gd name="T42" fmla="*/ 0 w 197"/>
                <a:gd name="T43" fmla="*/ 0 h 249"/>
                <a:gd name="T44" fmla="*/ 0 w 197"/>
                <a:gd name="T45" fmla="*/ 0 h 249"/>
                <a:gd name="T46" fmla="*/ 0 w 197"/>
                <a:gd name="T47" fmla="*/ 0 h 249"/>
                <a:gd name="T48" fmla="*/ 0 w 197"/>
                <a:gd name="T49" fmla="*/ 0 h 249"/>
                <a:gd name="T50" fmla="*/ 0 w 197"/>
                <a:gd name="T51" fmla="*/ 0 h 249"/>
                <a:gd name="T52" fmla="*/ 0 w 197"/>
                <a:gd name="T53" fmla="*/ 0 h 249"/>
                <a:gd name="T54" fmla="*/ 0 w 197"/>
                <a:gd name="T55" fmla="*/ 0 h 249"/>
                <a:gd name="T56" fmla="*/ 0 w 197"/>
                <a:gd name="T57" fmla="*/ 0 h 249"/>
                <a:gd name="T58" fmla="*/ 0 w 197"/>
                <a:gd name="T59" fmla="*/ 0 h 249"/>
                <a:gd name="T60" fmla="*/ 0 w 197"/>
                <a:gd name="T61" fmla="*/ 0 h 249"/>
                <a:gd name="T62" fmla="*/ 0 w 197"/>
                <a:gd name="T63" fmla="*/ 0 h 249"/>
                <a:gd name="T64" fmla="*/ 0 w 197"/>
                <a:gd name="T65" fmla="*/ 0 h 249"/>
                <a:gd name="T66" fmla="*/ 0 w 197"/>
                <a:gd name="T67" fmla="*/ 0 h 249"/>
                <a:gd name="T68" fmla="*/ 0 w 197"/>
                <a:gd name="T69" fmla="*/ 0 h 249"/>
                <a:gd name="T70" fmla="*/ 0 w 197"/>
                <a:gd name="T71" fmla="*/ 0 h 249"/>
                <a:gd name="T72" fmla="*/ 0 w 197"/>
                <a:gd name="T73" fmla="*/ 0 h 249"/>
                <a:gd name="T74" fmla="*/ 0 w 197"/>
                <a:gd name="T75" fmla="*/ 0 h 249"/>
                <a:gd name="T76" fmla="*/ 0 w 197"/>
                <a:gd name="T77" fmla="*/ 0 h 249"/>
                <a:gd name="T78" fmla="*/ 0 w 197"/>
                <a:gd name="T79" fmla="*/ 0 h 249"/>
                <a:gd name="T80" fmla="*/ 0 w 197"/>
                <a:gd name="T81" fmla="*/ 0 h 249"/>
                <a:gd name="T82" fmla="*/ 0 w 197"/>
                <a:gd name="T83" fmla="*/ 0 h 249"/>
                <a:gd name="T84" fmla="*/ 0 w 197"/>
                <a:gd name="T85" fmla="*/ 0 h 24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97"/>
                <a:gd name="T130" fmla="*/ 0 h 249"/>
                <a:gd name="T131" fmla="*/ 197 w 197"/>
                <a:gd name="T132" fmla="*/ 249 h 24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97" h="249">
                  <a:moveTo>
                    <a:pt x="153" y="31"/>
                  </a:moveTo>
                  <a:lnTo>
                    <a:pt x="158" y="29"/>
                  </a:lnTo>
                  <a:lnTo>
                    <a:pt x="163" y="27"/>
                  </a:lnTo>
                  <a:lnTo>
                    <a:pt x="169" y="23"/>
                  </a:lnTo>
                  <a:lnTo>
                    <a:pt x="173" y="19"/>
                  </a:lnTo>
                  <a:lnTo>
                    <a:pt x="178" y="14"/>
                  </a:lnTo>
                  <a:lnTo>
                    <a:pt x="183" y="10"/>
                  </a:lnTo>
                  <a:lnTo>
                    <a:pt x="187" y="5"/>
                  </a:lnTo>
                  <a:lnTo>
                    <a:pt x="191" y="0"/>
                  </a:lnTo>
                  <a:lnTo>
                    <a:pt x="196" y="5"/>
                  </a:lnTo>
                  <a:lnTo>
                    <a:pt x="197" y="11"/>
                  </a:lnTo>
                  <a:lnTo>
                    <a:pt x="196" y="18"/>
                  </a:lnTo>
                  <a:lnTo>
                    <a:pt x="195" y="25"/>
                  </a:lnTo>
                  <a:lnTo>
                    <a:pt x="191" y="33"/>
                  </a:lnTo>
                  <a:lnTo>
                    <a:pt x="186" y="41"/>
                  </a:lnTo>
                  <a:lnTo>
                    <a:pt x="181" y="50"/>
                  </a:lnTo>
                  <a:lnTo>
                    <a:pt x="176" y="58"/>
                  </a:lnTo>
                  <a:lnTo>
                    <a:pt x="169" y="66"/>
                  </a:lnTo>
                  <a:lnTo>
                    <a:pt x="162" y="73"/>
                  </a:lnTo>
                  <a:lnTo>
                    <a:pt x="154" y="78"/>
                  </a:lnTo>
                  <a:lnTo>
                    <a:pt x="143" y="81"/>
                  </a:lnTo>
                  <a:lnTo>
                    <a:pt x="138" y="74"/>
                  </a:lnTo>
                  <a:lnTo>
                    <a:pt x="132" y="66"/>
                  </a:lnTo>
                  <a:lnTo>
                    <a:pt x="125" y="59"/>
                  </a:lnTo>
                  <a:lnTo>
                    <a:pt x="118" y="53"/>
                  </a:lnTo>
                  <a:lnTo>
                    <a:pt x="110" y="48"/>
                  </a:lnTo>
                  <a:lnTo>
                    <a:pt x="102" y="44"/>
                  </a:lnTo>
                  <a:lnTo>
                    <a:pt x="93" y="42"/>
                  </a:lnTo>
                  <a:lnTo>
                    <a:pt x="83" y="42"/>
                  </a:lnTo>
                  <a:lnTo>
                    <a:pt x="76" y="42"/>
                  </a:lnTo>
                  <a:lnTo>
                    <a:pt x="70" y="42"/>
                  </a:lnTo>
                  <a:lnTo>
                    <a:pt x="63" y="42"/>
                  </a:lnTo>
                  <a:lnTo>
                    <a:pt x="56" y="43"/>
                  </a:lnTo>
                  <a:lnTo>
                    <a:pt x="49" y="44"/>
                  </a:lnTo>
                  <a:lnTo>
                    <a:pt x="43" y="46"/>
                  </a:lnTo>
                  <a:lnTo>
                    <a:pt x="37" y="50"/>
                  </a:lnTo>
                  <a:lnTo>
                    <a:pt x="33" y="53"/>
                  </a:lnTo>
                  <a:lnTo>
                    <a:pt x="40" y="55"/>
                  </a:lnTo>
                  <a:lnTo>
                    <a:pt x="45" y="57"/>
                  </a:lnTo>
                  <a:lnTo>
                    <a:pt x="51" y="60"/>
                  </a:lnTo>
                  <a:lnTo>
                    <a:pt x="57" y="63"/>
                  </a:lnTo>
                  <a:lnTo>
                    <a:pt x="62" y="67"/>
                  </a:lnTo>
                  <a:lnTo>
                    <a:pt x="67" y="72"/>
                  </a:lnTo>
                  <a:lnTo>
                    <a:pt x="71" y="76"/>
                  </a:lnTo>
                  <a:lnTo>
                    <a:pt x="75" y="82"/>
                  </a:lnTo>
                  <a:lnTo>
                    <a:pt x="86" y="114"/>
                  </a:lnTo>
                  <a:lnTo>
                    <a:pt x="86" y="149"/>
                  </a:lnTo>
                  <a:lnTo>
                    <a:pt x="79" y="184"/>
                  </a:lnTo>
                  <a:lnTo>
                    <a:pt x="67" y="216"/>
                  </a:lnTo>
                  <a:lnTo>
                    <a:pt x="64" y="225"/>
                  </a:lnTo>
                  <a:lnTo>
                    <a:pt x="62" y="235"/>
                  </a:lnTo>
                  <a:lnTo>
                    <a:pt x="58" y="245"/>
                  </a:lnTo>
                  <a:lnTo>
                    <a:pt x="49" y="249"/>
                  </a:lnTo>
                  <a:lnTo>
                    <a:pt x="43" y="243"/>
                  </a:lnTo>
                  <a:lnTo>
                    <a:pt x="45" y="223"/>
                  </a:lnTo>
                  <a:lnTo>
                    <a:pt x="48" y="201"/>
                  </a:lnTo>
                  <a:lnTo>
                    <a:pt x="51" y="178"/>
                  </a:lnTo>
                  <a:lnTo>
                    <a:pt x="52" y="155"/>
                  </a:lnTo>
                  <a:lnTo>
                    <a:pt x="51" y="133"/>
                  </a:lnTo>
                  <a:lnTo>
                    <a:pt x="45" y="113"/>
                  </a:lnTo>
                  <a:lnTo>
                    <a:pt x="33" y="95"/>
                  </a:lnTo>
                  <a:lnTo>
                    <a:pt x="14" y="81"/>
                  </a:lnTo>
                  <a:lnTo>
                    <a:pt x="10" y="80"/>
                  </a:lnTo>
                  <a:lnTo>
                    <a:pt x="6" y="79"/>
                  </a:lnTo>
                  <a:lnTo>
                    <a:pt x="3" y="76"/>
                  </a:lnTo>
                  <a:lnTo>
                    <a:pt x="0" y="73"/>
                  </a:lnTo>
                  <a:lnTo>
                    <a:pt x="4" y="58"/>
                  </a:lnTo>
                  <a:lnTo>
                    <a:pt x="11" y="45"/>
                  </a:lnTo>
                  <a:lnTo>
                    <a:pt x="20" y="33"/>
                  </a:lnTo>
                  <a:lnTo>
                    <a:pt x="30" y="21"/>
                  </a:lnTo>
                  <a:lnTo>
                    <a:pt x="38" y="15"/>
                  </a:lnTo>
                  <a:lnTo>
                    <a:pt x="49" y="10"/>
                  </a:lnTo>
                  <a:lnTo>
                    <a:pt x="58" y="6"/>
                  </a:lnTo>
                  <a:lnTo>
                    <a:pt x="68" y="3"/>
                  </a:lnTo>
                  <a:lnTo>
                    <a:pt x="79" y="0"/>
                  </a:lnTo>
                  <a:lnTo>
                    <a:pt x="90" y="0"/>
                  </a:lnTo>
                  <a:lnTo>
                    <a:pt x="101" y="0"/>
                  </a:lnTo>
                  <a:lnTo>
                    <a:pt x="111" y="3"/>
                  </a:lnTo>
                  <a:lnTo>
                    <a:pt x="117" y="5"/>
                  </a:lnTo>
                  <a:lnTo>
                    <a:pt x="123" y="8"/>
                  </a:lnTo>
                  <a:lnTo>
                    <a:pt x="128" y="11"/>
                  </a:lnTo>
                  <a:lnTo>
                    <a:pt x="134" y="14"/>
                  </a:lnTo>
                  <a:lnTo>
                    <a:pt x="140" y="18"/>
                  </a:lnTo>
                  <a:lnTo>
                    <a:pt x="144" y="21"/>
                  </a:lnTo>
                  <a:lnTo>
                    <a:pt x="149" y="26"/>
                  </a:lnTo>
                  <a:lnTo>
                    <a:pt x="153" y="3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08" name="Freeform 871"/>
            <p:cNvSpPr>
              <a:spLocks/>
            </p:cNvSpPr>
            <p:nvPr/>
          </p:nvSpPr>
          <p:spPr bwMode="auto">
            <a:xfrm flipH="1">
              <a:off x="8815" y="1871"/>
              <a:ext cx="6" cy="24"/>
            </a:xfrm>
            <a:custGeom>
              <a:avLst/>
              <a:gdLst>
                <a:gd name="T0" fmla="*/ 0 w 69"/>
                <a:gd name="T1" fmla="*/ 0 h 189"/>
                <a:gd name="T2" fmla="*/ 0 w 69"/>
                <a:gd name="T3" fmla="*/ 0 h 189"/>
                <a:gd name="T4" fmla="*/ 0 w 69"/>
                <a:gd name="T5" fmla="*/ 0 h 189"/>
                <a:gd name="T6" fmla="*/ 0 w 69"/>
                <a:gd name="T7" fmla="*/ 0 h 189"/>
                <a:gd name="T8" fmla="*/ 0 w 69"/>
                <a:gd name="T9" fmla="*/ 0 h 189"/>
                <a:gd name="T10" fmla="*/ 0 w 69"/>
                <a:gd name="T11" fmla="*/ 0 h 189"/>
                <a:gd name="T12" fmla="*/ 0 w 69"/>
                <a:gd name="T13" fmla="*/ 0 h 189"/>
                <a:gd name="T14" fmla="*/ 0 w 69"/>
                <a:gd name="T15" fmla="*/ 0 h 189"/>
                <a:gd name="T16" fmla="*/ 0 w 69"/>
                <a:gd name="T17" fmla="*/ 0 h 189"/>
                <a:gd name="T18" fmla="*/ 0 w 69"/>
                <a:gd name="T19" fmla="*/ 0 h 189"/>
                <a:gd name="T20" fmla="*/ 0 w 69"/>
                <a:gd name="T21" fmla="*/ 0 h 189"/>
                <a:gd name="T22" fmla="*/ 0 w 69"/>
                <a:gd name="T23" fmla="*/ 0 h 189"/>
                <a:gd name="T24" fmla="*/ 0 w 69"/>
                <a:gd name="T25" fmla="*/ 0 h 189"/>
                <a:gd name="T26" fmla="*/ 0 w 69"/>
                <a:gd name="T27" fmla="*/ 0 h 189"/>
                <a:gd name="T28" fmla="*/ 0 w 69"/>
                <a:gd name="T29" fmla="*/ 0 h 189"/>
                <a:gd name="T30" fmla="*/ 0 w 69"/>
                <a:gd name="T31" fmla="*/ 0 h 189"/>
                <a:gd name="T32" fmla="*/ 0 w 69"/>
                <a:gd name="T33" fmla="*/ 0 h 189"/>
                <a:gd name="T34" fmla="*/ 0 w 69"/>
                <a:gd name="T35" fmla="*/ 0 h 189"/>
                <a:gd name="T36" fmla="*/ 0 w 69"/>
                <a:gd name="T37" fmla="*/ 0 h 189"/>
                <a:gd name="T38" fmla="*/ 0 w 69"/>
                <a:gd name="T39" fmla="*/ 0 h 189"/>
                <a:gd name="T40" fmla="*/ 0 w 69"/>
                <a:gd name="T41" fmla="*/ 0 h 189"/>
                <a:gd name="T42" fmla="*/ 0 w 69"/>
                <a:gd name="T43" fmla="*/ 0 h 189"/>
                <a:gd name="T44" fmla="*/ 0 w 69"/>
                <a:gd name="T45" fmla="*/ 0 h 189"/>
                <a:gd name="T46" fmla="*/ 0 w 69"/>
                <a:gd name="T47" fmla="*/ 0 h 189"/>
                <a:gd name="T48" fmla="*/ 0 w 69"/>
                <a:gd name="T49" fmla="*/ 0 h 189"/>
                <a:gd name="T50" fmla="*/ 0 w 69"/>
                <a:gd name="T51" fmla="*/ 0 h 189"/>
                <a:gd name="T52" fmla="*/ 0 w 69"/>
                <a:gd name="T53" fmla="*/ 0 h 189"/>
                <a:gd name="T54" fmla="*/ 0 w 69"/>
                <a:gd name="T55" fmla="*/ 0 h 189"/>
                <a:gd name="T56" fmla="*/ 0 w 69"/>
                <a:gd name="T57" fmla="*/ 0 h 189"/>
                <a:gd name="T58" fmla="*/ 0 w 69"/>
                <a:gd name="T59" fmla="*/ 0 h 189"/>
                <a:gd name="T60" fmla="*/ 0 w 69"/>
                <a:gd name="T61" fmla="*/ 0 h 189"/>
                <a:gd name="T62" fmla="*/ 0 w 69"/>
                <a:gd name="T63" fmla="*/ 0 h 189"/>
                <a:gd name="T64" fmla="*/ 0 w 69"/>
                <a:gd name="T65" fmla="*/ 0 h 18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189"/>
                <a:gd name="T101" fmla="*/ 69 w 69"/>
                <a:gd name="T102" fmla="*/ 189 h 18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189">
                  <a:moveTo>
                    <a:pt x="69" y="29"/>
                  </a:moveTo>
                  <a:lnTo>
                    <a:pt x="68" y="49"/>
                  </a:lnTo>
                  <a:lnTo>
                    <a:pt x="67" y="69"/>
                  </a:lnTo>
                  <a:lnTo>
                    <a:pt x="65" y="89"/>
                  </a:lnTo>
                  <a:lnTo>
                    <a:pt x="61" y="107"/>
                  </a:lnTo>
                  <a:lnTo>
                    <a:pt x="57" y="127"/>
                  </a:lnTo>
                  <a:lnTo>
                    <a:pt x="51" y="145"/>
                  </a:lnTo>
                  <a:lnTo>
                    <a:pt x="44" y="163"/>
                  </a:lnTo>
                  <a:lnTo>
                    <a:pt x="35" y="179"/>
                  </a:lnTo>
                  <a:lnTo>
                    <a:pt x="28" y="185"/>
                  </a:lnTo>
                  <a:lnTo>
                    <a:pt x="21" y="188"/>
                  </a:lnTo>
                  <a:lnTo>
                    <a:pt x="12" y="189"/>
                  </a:lnTo>
                  <a:lnTo>
                    <a:pt x="4" y="188"/>
                  </a:lnTo>
                  <a:lnTo>
                    <a:pt x="1" y="185"/>
                  </a:lnTo>
                  <a:lnTo>
                    <a:pt x="0" y="181"/>
                  </a:lnTo>
                  <a:lnTo>
                    <a:pt x="1" y="178"/>
                  </a:lnTo>
                  <a:lnTo>
                    <a:pt x="4" y="174"/>
                  </a:lnTo>
                  <a:lnTo>
                    <a:pt x="14" y="155"/>
                  </a:lnTo>
                  <a:lnTo>
                    <a:pt x="22" y="134"/>
                  </a:lnTo>
                  <a:lnTo>
                    <a:pt x="30" y="114"/>
                  </a:lnTo>
                  <a:lnTo>
                    <a:pt x="37" y="92"/>
                  </a:lnTo>
                  <a:lnTo>
                    <a:pt x="43" y="72"/>
                  </a:lnTo>
                  <a:lnTo>
                    <a:pt x="47" y="50"/>
                  </a:lnTo>
                  <a:lnTo>
                    <a:pt x="51" y="27"/>
                  </a:lnTo>
                  <a:lnTo>
                    <a:pt x="52" y="4"/>
                  </a:lnTo>
                  <a:lnTo>
                    <a:pt x="54" y="3"/>
                  </a:lnTo>
                  <a:lnTo>
                    <a:pt x="57" y="0"/>
                  </a:lnTo>
                  <a:lnTo>
                    <a:pt x="59" y="0"/>
                  </a:lnTo>
                  <a:lnTo>
                    <a:pt x="62" y="1"/>
                  </a:lnTo>
                  <a:lnTo>
                    <a:pt x="66" y="7"/>
                  </a:lnTo>
                  <a:lnTo>
                    <a:pt x="68" y="14"/>
                  </a:lnTo>
                  <a:lnTo>
                    <a:pt x="69" y="22"/>
                  </a:lnTo>
                  <a:lnTo>
                    <a:pt x="69" y="2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09" name="Freeform 872"/>
            <p:cNvSpPr>
              <a:spLocks/>
            </p:cNvSpPr>
            <p:nvPr/>
          </p:nvSpPr>
          <p:spPr bwMode="auto">
            <a:xfrm flipH="1">
              <a:off x="8803" y="1879"/>
              <a:ext cx="11" cy="74"/>
            </a:xfrm>
            <a:custGeom>
              <a:avLst/>
              <a:gdLst>
                <a:gd name="T0" fmla="*/ 0 w 129"/>
                <a:gd name="T1" fmla="*/ 0 h 606"/>
                <a:gd name="T2" fmla="*/ 0 w 129"/>
                <a:gd name="T3" fmla="*/ 0 h 606"/>
                <a:gd name="T4" fmla="*/ 0 w 129"/>
                <a:gd name="T5" fmla="*/ 0 h 606"/>
                <a:gd name="T6" fmla="*/ 0 w 129"/>
                <a:gd name="T7" fmla="*/ 0 h 606"/>
                <a:gd name="T8" fmla="*/ 0 w 129"/>
                <a:gd name="T9" fmla="*/ 0 h 606"/>
                <a:gd name="T10" fmla="*/ 0 w 129"/>
                <a:gd name="T11" fmla="*/ 0 h 606"/>
                <a:gd name="T12" fmla="*/ 0 w 129"/>
                <a:gd name="T13" fmla="*/ 0 h 606"/>
                <a:gd name="T14" fmla="*/ 0 w 129"/>
                <a:gd name="T15" fmla="*/ 0 h 606"/>
                <a:gd name="T16" fmla="*/ 0 w 129"/>
                <a:gd name="T17" fmla="*/ 0 h 606"/>
                <a:gd name="T18" fmla="*/ 0 w 129"/>
                <a:gd name="T19" fmla="*/ 0 h 606"/>
                <a:gd name="T20" fmla="*/ 0 w 129"/>
                <a:gd name="T21" fmla="*/ 0 h 606"/>
                <a:gd name="T22" fmla="*/ 0 w 129"/>
                <a:gd name="T23" fmla="*/ 0 h 606"/>
                <a:gd name="T24" fmla="*/ 0 w 129"/>
                <a:gd name="T25" fmla="*/ 0 h 606"/>
                <a:gd name="T26" fmla="*/ 0 w 129"/>
                <a:gd name="T27" fmla="*/ 0 h 606"/>
                <a:gd name="T28" fmla="*/ 0 w 129"/>
                <a:gd name="T29" fmla="*/ 0 h 606"/>
                <a:gd name="T30" fmla="*/ 0 w 129"/>
                <a:gd name="T31" fmla="*/ 0 h 606"/>
                <a:gd name="T32" fmla="*/ 0 w 129"/>
                <a:gd name="T33" fmla="*/ 0 h 606"/>
                <a:gd name="T34" fmla="*/ 0 w 129"/>
                <a:gd name="T35" fmla="*/ 0 h 606"/>
                <a:gd name="T36" fmla="*/ 0 w 129"/>
                <a:gd name="T37" fmla="*/ 0 h 606"/>
                <a:gd name="T38" fmla="*/ 0 w 129"/>
                <a:gd name="T39" fmla="*/ 0 h 606"/>
                <a:gd name="T40" fmla="*/ 0 w 129"/>
                <a:gd name="T41" fmla="*/ 0 h 606"/>
                <a:gd name="T42" fmla="*/ 0 w 129"/>
                <a:gd name="T43" fmla="*/ 0 h 606"/>
                <a:gd name="T44" fmla="*/ 0 w 129"/>
                <a:gd name="T45" fmla="*/ 0 h 606"/>
                <a:gd name="T46" fmla="*/ 0 w 129"/>
                <a:gd name="T47" fmla="*/ 0 h 606"/>
                <a:gd name="T48" fmla="*/ 0 w 129"/>
                <a:gd name="T49" fmla="*/ 0 h 606"/>
                <a:gd name="T50" fmla="*/ 0 w 129"/>
                <a:gd name="T51" fmla="*/ 0 h 606"/>
                <a:gd name="T52" fmla="*/ 0 w 129"/>
                <a:gd name="T53" fmla="*/ 0 h 606"/>
                <a:gd name="T54" fmla="*/ 0 w 129"/>
                <a:gd name="T55" fmla="*/ 0 h 606"/>
                <a:gd name="T56" fmla="*/ 0 w 129"/>
                <a:gd name="T57" fmla="*/ 0 h 606"/>
                <a:gd name="T58" fmla="*/ 0 w 129"/>
                <a:gd name="T59" fmla="*/ 0 h 606"/>
                <a:gd name="T60" fmla="*/ 0 w 129"/>
                <a:gd name="T61" fmla="*/ 0 h 606"/>
                <a:gd name="T62" fmla="*/ 0 w 129"/>
                <a:gd name="T63" fmla="*/ 0 h 606"/>
                <a:gd name="T64" fmla="*/ 0 w 129"/>
                <a:gd name="T65" fmla="*/ 0 h 606"/>
                <a:gd name="T66" fmla="*/ 0 w 129"/>
                <a:gd name="T67" fmla="*/ 0 h 606"/>
                <a:gd name="T68" fmla="*/ 0 w 129"/>
                <a:gd name="T69" fmla="*/ 0 h 606"/>
                <a:gd name="T70" fmla="*/ 0 w 129"/>
                <a:gd name="T71" fmla="*/ 0 h 606"/>
                <a:gd name="T72" fmla="*/ 0 w 129"/>
                <a:gd name="T73" fmla="*/ 0 h 606"/>
                <a:gd name="T74" fmla="*/ 0 w 129"/>
                <a:gd name="T75" fmla="*/ 0 h 606"/>
                <a:gd name="T76" fmla="*/ 0 w 129"/>
                <a:gd name="T77" fmla="*/ 0 h 606"/>
                <a:gd name="T78" fmla="*/ 0 w 129"/>
                <a:gd name="T79" fmla="*/ 0 h 606"/>
                <a:gd name="T80" fmla="*/ 0 w 129"/>
                <a:gd name="T81" fmla="*/ 0 h 606"/>
                <a:gd name="T82" fmla="*/ 0 w 129"/>
                <a:gd name="T83" fmla="*/ 0 h 606"/>
                <a:gd name="T84" fmla="*/ 0 w 129"/>
                <a:gd name="T85" fmla="*/ 0 h 606"/>
                <a:gd name="T86" fmla="*/ 0 w 129"/>
                <a:gd name="T87" fmla="*/ 0 h 606"/>
                <a:gd name="T88" fmla="*/ 0 w 129"/>
                <a:gd name="T89" fmla="*/ 0 h 606"/>
                <a:gd name="T90" fmla="*/ 0 w 129"/>
                <a:gd name="T91" fmla="*/ 0 h 606"/>
                <a:gd name="T92" fmla="*/ 0 w 129"/>
                <a:gd name="T93" fmla="*/ 0 h 606"/>
                <a:gd name="T94" fmla="*/ 0 w 129"/>
                <a:gd name="T95" fmla="*/ 0 h 606"/>
                <a:gd name="T96" fmla="*/ 0 w 129"/>
                <a:gd name="T97" fmla="*/ 0 h 606"/>
                <a:gd name="T98" fmla="*/ 0 w 129"/>
                <a:gd name="T99" fmla="*/ 0 h 606"/>
                <a:gd name="T100" fmla="*/ 0 w 129"/>
                <a:gd name="T101" fmla="*/ 0 h 606"/>
                <a:gd name="T102" fmla="*/ 0 w 129"/>
                <a:gd name="T103" fmla="*/ 0 h 606"/>
                <a:gd name="T104" fmla="*/ 0 w 129"/>
                <a:gd name="T105" fmla="*/ 0 h 606"/>
                <a:gd name="T106" fmla="*/ 0 w 129"/>
                <a:gd name="T107" fmla="*/ 0 h 606"/>
                <a:gd name="T108" fmla="*/ 0 w 129"/>
                <a:gd name="T109" fmla="*/ 0 h 606"/>
                <a:gd name="T110" fmla="*/ 0 w 129"/>
                <a:gd name="T111" fmla="*/ 0 h 606"/>
                <a:gd name="T112" fmla="*/ 0 w 129"/>
                <a:gd name="T113" fmla="*/ 0 h 606"/>
                <a:gd name="T114" fmla="*/ 0 w 129"/>
                <a:gd name="T115" fmla="*/ 0 h 606"/>
                <a:gd name="T116" fmla="*/ 0 w 129"/>
                <a:gd name="T117" fmla="*/ 0 h 606"/>
                <a:gd name="T118" fmla="*/ 0 w 129"/>
                <a:gd name="T119" fmla="*/ 0 h 606"/>
                <a:gd name="T120" fmla="*/ 0 w 129"/>
                <a:gd name="T121" fmla="*/ 0 h 60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29"/>
                <a:gd name="T184" fmla="*/ 0 h 606"/>
                <a:gd name="T185" fmla="*/ 129 w 129"/>
                <a:gd name="T186" fmla="*/ 606 h 60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29" h="606">
                  <a:moveTo>
                    <a:pt x="36" y="21"/>
                  </a:moveTo>
                  <a:lnTo>
                    <a:pt x="47" y="35"/>
                  </a:lnTo>
                  <a:lnTo>
                    <a:pt x="57" y="50"/>
                  </a:lnTo>
                  <a:lnTo>
                    <a:pt x="66" y="65"/>
                  </a:lnTo>
                  <a:lnTo>
                    <a:pt x="74" y="81"/>
                  </a:lnTo>
                  <a:lnTo>
                    <a:pt x="81" y="96"/>
                  </a:lnTo>
                  <a:lnTo>
                    <a:pt x="88" y="112"/>
                  </a:lnTo>
                  <a:lnTo>
                    <a:pt x="95" y="128"/>
                  </a:lnTo>
                  <a:lnTo>
                    <a:pt x="102" y="144"/>
                  </a:lnTo>
                  <a:lnTo>
                    <a:pt x="112" y="175"/>
                  </a:lnTo>
                  <a:lnTo>
                    <a:pt x="119" y="208"/>
                  </a:lnTo>
                  <a:lnTo>
                    <a:pt x="125" y="240"/>
                  </a:lnTo>
                  <a:lnTo>
                    <a:pt x="128" y="272"/>
                  </a:lnTo>
                  <a:lnTo>
                    <a:pt x="129" y="309"/>
                  </a:lnTo>
                  <a:lnTo>
                    <a:pt x="129" y="345"/>
                  </a:lnTo>
                  <a:lnTo>
                    <a:pt x="128" y="380"/>
                  </a:lnTo>
                  <a:lnTo>
                    <a:pt x="125" y="414"/>
                  </a:lnTo>
                  <a:lnTo>
                    <a:pt x="120" y="448"/>
                  </a:lnTo>
                  <a:lnTo>
                    <a:pt x="112" y="481"/>
                  </a:lnTo>
                  <a:lnTo>
                    <a:pt x="103" y="513"/>
                  </a:lnTo>
                  <a:lnTo>
                    <a:pt x="91" y="543"/>
                  </a:lnTo>
                  <a:lnTo>
                    <a:pt x="84" y="551"/>
                  </a:lnTo>
                  <a:lnTo>
                    <a:pt x="79" y="560"/>
                  </a:lnTo>
                  <a:lnTo>
                    <a:pt x="73" y="568"/>
                  </a:lnTo>
                  <a:lnTo>
                    <a:pt x="68" y="577"/>
                  </a:lnTo>
                  <a:lnTo>
                    <a:pt x="62" y="587"/>
                  </a:lnTo>
                  <a:lnTo>
                    <a:pt x="55" y="594"/>
                  </a:lnTo>
                  <a:lnTo>
                    <a:pt x="47" y="601"/>
                  </a:lnTo>
                  <a:lnTo>
                    <a:pt x="38" y="606"/>
                  </a:lnTo>
                  <a:lnTo>
                    <a:pt x="34" y="606"/>
                  </a:lnTo>
                  <a:lnTo>
                    <a:pt x="30" y="605"/>
                  </a:lnTo>
                  <a:lnTo>
                    <a:pt x="27" y="603"/>
                  </a:lnTo>
                  <a:lnTo>
                    <a:pt x="27" y="598"/>
                  </a:lnTo>
                  <a:lnTo>
                    <a:pt x="44" y="575"/>
                  </a:lnTo>
                  <a:lnTo>
                    <a:pt x="58" y="551"/>
                  </a:lnTo>
                  <a:lnTo>
                    <a:pt x="68" y="526"/>
                  </a:lnTo>
                  <a:lnTo>
                    <a:pt x="76" y="499"/>
                  </a:lnTo>
                  <a:lnTo>
                    <a:pt x="82" y="471"/>
                  </a:lnTo>
                  <a:lnTo>
                    <a:pt x="85" y="443"/>
                  </a:lnTo>
                  <a:lnTo>
                    <a:pt x="89" y="413"/>
                  </a:lnTo>
                  <a:lnTo>
                    <a:pt x="91" y="384"/>
                  </a:lnTo>
                  <a:lnTo>
                    <a:pt x="91" y="344"/>
                  </a:lnTo>
                  <a:lnTo>
                    <a:pt x="90" y="303"/>
                  </a:lnTo>
                  <a:lnTo>
                    <a:pt x="85" y="264"/>
                  </a:lnTo>
                  <a:lnTo>
                    <a:pt x="80" y="224"/>
                  </a:lnTo>
                  <a:lnTo>
                    <a:pt x="73" y="186"/>
                  </a:lnTo>
                  <a:lnTo>
                    <a:pt x="62" y="148"/>
                  </a:lnTo>
                  <a:lnTo>
                    <a:pt x="51" y="111"/>
                  </a:lnTo>
                  <a:lnTo>
                    <a:pt x="37" y="75"/>
                  </a:lnTo>
                  <a:lnTo>
                    <a:pt x="31" y="68"/>
                  </a:lnTo>
                  <a:lnTo>
                    <a:pt x="28" y="59"/>
                  </a:lnTo>
                  <a:lnTo>
                    <a:pt x="26" y="51"/>
                  </a:lnTo>
                  <a:lnTo>
                    <a:pt x="22" y="43"/>
                  </a:lnTo>
                  <a:lnTo>
                    <a:pt x="15" y="32"/>
                  </a:lnTo>
                  <a:lnTo>
                    <a:pt x="6" y="22"/>
                  </a:lnTo>
                  <a:lnTo>
                    <a:pt x="0" y="12"/>
                  </a:lnTo>
                  <a:lnTo>
                    <a:pt x="5" y="0"/>
                  </a:lnTo>
                  <a:lnTo>
                    <a:pt x="14" y="1"/>
                  </a:lnTo>
                  <a:lnTo>
                    <a:pt x="22" y="7"/>
                  </a:lnTo>
                  <a:lnTo>
                    <a:pt x="29" y="14"/>
                  </a:lnTo>
                  <a:lnTo>
                    <a:pt x="36" y="2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10" name="Freeform 873"/>
            <p:cNvSpPr>
              <a:spLocks/>
            </p:cNvSpPr>
            <p:nvPr/>
          </p:nvSpPr>
          <p:spPr bwMode="auto">
            <a:xfrm flipH="1">
              <a:off x="8859" y="1885"/>
              <a:ext cx="12" cy="16"/>
            </a:xfrm>
            <a:custGeom>
              <a:avLst/>
              <a:gdLst>
                <a:gd name="T0" fmla="*/ 0 w 143"/>
                <a:gd name="T1" fmla="*/ 0 h 126"/>
                <a:gd name="T2" fmla="*/ 0 w 143"/>
                <a:gd name="T3" fmla="*/ 0 h 126"/>
                <a:gd name="T4" fmla="*/ 0 w 143"/>
                <a:gd name="T5" fmla="*/ 0 h 126"/>
                <a:gd name="T6" fmla="*/ 0 w 143"/>
                <a:gd name="T7" fmla="*/ 0 h 126"/>
                <a:gd name="T8" fmla="*/ 0 w 143"/>
                <a:gd name="T9" fmla="*/ 0 h 126"/>
                <a:gd name="T10" fmla="*/ 0 w 143"/>
                <a:gd name="T11" fmla="*/ 0 h 126"/>
                <a:gd name="T12" fmla="*/ 0 w 143"/>
                <a:gd name="T13" fmla="*/ 0 h 126"/>
                <a:gd name="T14" fmla="*/ 0 w 143"/>
                <a:gd name="T15" fmla="*/ 0 h 126"/>
                <a:gd name="T16" fmla="*/ 0 w 143"/>
                <a:gd name="T17" fmla="*/ 0 h 126"/>
                <a:gd name="T18" fmla="*/ 0 w 143"/>
                <a:gd name="T19" fmla="*/ 0 h 126"/>
                <a:gd name="T20" fmla="*/ 0 w 143"/>
                <a:gd name="T21" fmla="*/ 0 h 126"/>
                <a:gd name="T22" fmla="*/ 0 w 143"/>
                <a:gd name="T23" fmla="*/ 0 h 126"/>
                <a:gd name="T24" fmla="*/ 0 w 143"/>
                <a:gd name="T25" fmla="*/ 0 h 126"/>
                <a:gd name="T26" fmla="*/ 0 w 143"/>
                <a:gd name="T27" fmla="*/ 0 h 126"/>
                <a:gd name="T28" fmla="*/ 0 w 143"/>
                <a:gd name="T29" fmla="*/ 0 h 126"/>
                <a:gd name="T30" fmla="*/ 0 w 143"/>
                <a:gd name="T31" fmla="*/ 0 h 126"/>
                <a:gd name="T32" fmla="*/ 0 w 143"/>
                <a:gd name="T33" fmla="*/ 0 h 126"/>
                <a:gd name="T34" fmla="*/ 0 w 143"/>
                <a:gd name="T35" fmla="*/ 0 h 126"/>
                <a:gd name="T36" fmla="*/ 0 w 143"/>
                <a:gd name="T37" fmla="*/ 0 h 126"/>
                <a:gd name="T38" fmla="*/ 0 w 143"/>
                <a:gd name="T39" fmla="*/ 0 h 126"/>
                <a:gd name="T40" fmla="*/ 0 w 143"/>
                <a:gd name="T41" fmla="*/ 0 h 126"/>
                <a:gd name="T42" fmla="*/ 0 w 143"/>
                <a:gd name="T43" fmla="*/ 0 h 126"/>
                <a:gd name="T44" fmla="*/ 0 w 143"/>
                <a:gd name="T45" fmla="*/ 0 h 126"/>
                <a:gd name="T46" fmla="*/ 0 w 143"/>
                <a:gd name="T47" fmla="*/ 0 h 126"/>
                <a:gd name="T48" fmla="*/ 0 w 143"/>
                <a:gd name="T49" fmla="*/ 0 h 126"/>
                <a:gd name="T50" fmla="*/ 0 w 143"/>
                <a:gd name="T51" fmla="*/ 0 h 126"/>
                <a:gd name="T52" fmla="*/ 0 w 143"/>
                <a:gd name="T53" fmla="*/ 0 h 126"/>
                <a:gd name="T54" fmla="*/ 0 w 143"/>
                <a:gd name="T55" fmla="*/ 0 h 126"/>
                <a:gd name="T56" fmla="*/ 0 w 143"/>
                <a:gd name="T57" fmla="*/ 0 h 126"/>
                <a:gd name="T58" fmla="*/ 0 w 143"/>
                <a:gd name="T59" fmla="*/ 0 h 126"/>
                <a:gd name="T60" fmla="*/ 0 w 143"/>
                <a:gd name="T61" fmla="*/ 0 h 126"/>
                <a:gd name="T62" fmla="*/ 0 w 143"/>
                <a:gd name="T63" fmla="*/ 0 h 126"/>
                <a:gd name="T64" fmla="*/ 0 w 143"/>
                <a:gd name="T65" fmla="*/ 0 h 126"/>
                <a:gd name="T66" fmla="*/ 0 w 143"/>
                <a:gd name="T67" fmla="*/ 0 h 126"/>
                <a:gd name="T68" fmla="*/ 0 w 143"/>
                <a:gd name="T69" fmla="*/ 0 h 126"/>
                <a:gd name="T70" fmla="*/ 0 w 143"/>
                <a:gd name="T71" fmla="*/ 0 h 126"/>
                <a:gd name="T72" fmla="*/ 0 w 143"/>
                <a:gd name="T73" fmla="*/ 0 h 126"/>
                <a:gd name="T74" fmla="*/ 0 w 143"/>
                <a:gd name="T75" fmla="*/ 0 h 126"/>
                <a:gd name="T76" fmla="*/ 0 w 143"/>
                <a:gd name="T77" fmla="*/ 0 h 126"/>
                <a:gd name="T78" fmla="*/ 0 w 143"/>
                <a:gd name="T79" fmla="*/ 0 h 126"/>
                <a:gd name="T80" fmla="*/ 0 w 143"/>
                <a:gd name="T81" fmla="*/ 0 h 126"/>
                <a:gd name="T82" fmla="*/ 0 w 143"/>
                <a:gd name="T83" fmla="*/ 0 h 126"/>
                <a:gd name="T84" fmla="*/ 0 w 143"/>
                <a:gd name="T85" fmla="*/ 0 h 126"/>
                <a:gd name="T86" fmla="*/ 0 w 143"/>
                <a:gd name="T87" fmla="*/ 0 h 126"/>
                <a:gd name="T88" fmla="*/ 0 w 143"/>
                <a:gd name="T89" fmla="*/ 0 h 126"/>
                <a:gd name="T90" fmla="*/ 0 w 143"/>
                <a:gd name="T91" fmla="*/ 0 h 126"/>
                <a:gd name="T92" fmla="*/ 0 w 143"/>
                <a:gd name="T93" fmla="*/ 0 h 126"/>
                <a:gd name="T94" fmla="*/ 0 w 143"/>
                <a:gd name="T95" fmla="*/ 0 h 126"/>
                <a:gd name="T96" fmla="*/ 0 w 143"/>
                <a:gd name="T97" fmla="*/ 0 h 126"/>
                <a:gd name="T98" fmla="*/ 0 w 143"/>
                <a:gd name="T99" fmla="*/ 0 h 12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43"/>
                <a:gd name="T151" fmla="*/ 0 h 126"/>
                <a:gd name="T152" fmla="*/ 143 w 143"/>
                <a:gd name="T153" fmla="*/ 126 h 12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43" h="126">
                  <a:moveTo>
                    <a:pt x="48" y="4"/>
                  </a:moveTo>
                  <a:lnTo>
                    <a:pt x="45" y="13"/>
                  </a:lnTo>
                  <a:lnTo>
                    <a:pt x="40" y="24"/>
                  </a:lnTo>
                  <a:lnTo>
                    <a:pt x="37" y="34"/>
                  </a:lnTo>
                  <a:lnTo>
                    <a:pt x="37" y="46"/>
                  </a:lnTo>
                  <a:lnTo>
                    <a:pt x="38" y="51"/>
                  </a:lnTo>
                  <a:lnTo>
                    <a:pt x="38" y="54"/>
                  </a:lnTo>
                  <a:lnTo>
                    <a:pt x="39" y="56"/>
                  </a:lnTo>
                  <a:lnTo>
                    <a:pt x="41" y="58"/>
                  </a:lnTo>
                  <a:lnTo>
                    <a:pt x="50" y="70"/>
                  </a:lnTo>
                  <a:lnTo>
                    <a:pt x="61" y="79"/>
                  </a:lnTo>
                  <a:lnTo>
                    <a:pt x="72" y="87"/>
                  </a:lnTo>
                  <a:lnTo>
                    <a:pt x="85" y="93"/>
                  </a:lnTo>
                  <a:lnTo>
                    <a:pt x="99" y="98"/>
                  </a:lnTo>
                  <a:lnTo>
                    <a:pt x="112" y="100"/>
                  </a:lnTo>
                  <a:lnTo>
                    <a:pt x="127" y="101"/>
                  </a:lnTo>
                  <a:lnTo>
                    <a:pt x="140" y="101"/>
                  </a:lnTo>
                  <a:lnTo>
                    <a:pt x="143" y="106"/>
                  </a:lnTo>
                  <a:lnTo>
                    <a:pt x="142" y="110"/>
                  </a:lnTo>
                  <a:lnTo>
                    <a:pt x="137" y="114"/>
                  </a:lnTo>
                  <a:lnTo>
                    <a:pt x="133" y="116"/>
                  </a:lnTo>
                  <a:lnTo>
                    <a:pt x="128" y="119"/>
                  </a:lnTo>
                  <a:lnTo>
                    <a:pt x="121" y="122"/>
                  </a:lnTo>
                  <a:lnTo>
                    <a:pt x="114" y="124"/>
                  </a:lnTo>
                  <a:lnTo>
                    <a:pt x="106" y="125"/>
                  </a:lnTo>
                  <a:lnTo>
                    <a:pt x="99" y="126"/>
                  </a:lnTo>
                  <a:lnTo>
                    <a:pt x="91" y="126"/>
                  </a:lnTo>
                  <a:lnTo>
                    <a:pt x="83" y="126"/>
                  </a:lnTo>
                  <a:lnTo>
                    <a:pt x="76" y="126"/>
                  </a:lnTo>
                  <a:lnTo>
                    <a:pt x="65" y="124"/>
                  </a:lnTo>
                  <a:lnTo>
                    <a:pt x="55" y="122"/>
                  </a:lnTo>
                  <a:lnTo>
                    <a:pt x="45" y="118"/>
                  </a:lnTo>
                  <a:lnTo>
                    <a:pt x="34" y="114"/>
                  </a:lnTo>
                  <a:lnTo>
                    <a:pt x="25" y="108"/>
                  </a:lnTo>
                  <a:lnTo>
                    <a:pt x="17" y="101"/>
                  </a:lnTo>
                  <a:lnTo>
                    <a:pt x="10" y="92"/>
                  </a:lnTo>
                  <a:lnTo>
                    <a:pt x="3" y="83"/>
                  </a:lnTo>
                  <a:lnTo>
                    <a:pt x="0" y="68"/>
                  </a:lnTo>
                  <a:lnTo>
                    <a:pt x="0" y="51"/>
                  </a:lnTo>
                  <a:lnTo>
                    <a:pt x="3" y="36"/>
                  </a:lnTo>
                  <a:lnTo>
                    <a:pt x="10" y="24"/>
                  </a:lnTo>
                  <a:lnTo>
                    <a:pt x="15" y="20"/>
                  </a:lnTo>
                  <a:lnTo>
                    <a:pt x="18" y="16"/>
                  </a:lnTo>
                  <a:lnTo>
                    <a:pt x="22" y="12"/>
                  </a:lnTo>
                  <a:lnTo>
                    <a:pt x="26" y="9"/>
                  </a:lnTo>
                  <a:lnTo>
                    <a:pt x="30" y="5"/>
                  </a:lnTo>
                  <a:lnTo>
                    <a:pt x="34" y="3"/>
                  </a:lnTo>
                  <a:lnTo>
                    <a:pt x="39" y="1"/>
                  </a:lnTo>
                  <a:lnTo>
                    <a:pt x="45" y="0"/>
                  </a:lnTo>
                  <a:lnTo>
                    <a:pt x="4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11" name="Freeform 874"/>
            <p:cNvSpPr>
              <a:spLocks/>
            </p:cNvSpPr>
            <p:nvPr/>
          </p:nvSpPr>
          <p:spPr bwMode="auto">
            <a:xfrm flipH="1">
              <a:off x="8859" y="1895"/>
              <a:ext cx="23" cy="42"/>
            </a:xfrm>
            <a:custGeom>
              <a:avLst/>
              <a:gdLst>
                <a:gd name="T0" fmla="*/ 0 w 268"/>
                <a:gd name="T1" fmla="*/ 0 h 337"/>
                <a:gd name="T2" fmla="*/ 0 w 268"/>
                <a:gd name="T3" fmla="*/ 0 h 337"/>
                <a:gd name="T4" fmla="*/ 0 w 268"/>
                <a:gd name="T5" fmla="*/ 0 h 337"/>
                <a:gd name="T6" fmla="*/ 0 w 268"/>
                <a:gd name="T7" fmla="*/ 0 h 337"/>
                <a:gd name="T8" fmla="*/ 0 w 268"/>
                <a:gd name="T9" fmla="*/ 0 h 337"/>
                <a:gd name="T10" fmla="*/ 0 w 268"/>
                <a:gd name="T11" fmla="*/ 0 h 337"/>
                <a:gd name="T12" fmla="*/ 0 w 268"/>
                <a:gd name="T13" fmla="*/ 0 h 337"/>
                <a:gd name="T14" fmla="*/ 0 w 268"/>
                <a:gd name="T15" fmla="*/ 0 h 337"/>
                <a:gd name="T16" fmla="*/ 0 w 268"/>
                <a:gd name="T17" fmla="*/ 0 h 337"/>
                <a:gd name="T18" fmla="*/ 0 w 268"/>
                <a:gd name="T19" fmla="*/ 0 h 337"/>
                <a:gd name="T20" fmla="*/ 0 w 268"/>
                <a:gd name="T21" fmla="*/ 0 h 337"/>
                <a:gd name="T22" fmla="*/ 0 w 268"/>
                <a:gd name="T23" fmla="*/ 0 h 337"/>
                <a:gd name="T24" fmla="*/ 0 w 268"/>
                <a:gd name="T25" fmla="*/ 0 h 337"/>
                <a:gd name="T26" fmla="*/ 0 w 268"/>
                <a:gd name="T27" fmla="*/ 0 h 337"/>
                <a:gd name="T28" fmla="*/ 0 w 268"/>
                <a:gd name="T29" fmla="*/ 0 h 337"/>
                <a:gd name="T30" fmla="*/ 0 w 268"/>
                <a:gd name="T31" fmla="*/ 0 h 337"/>
                <a:gd name="T32" fmla="*/ 0 w 268"/>
                <a:gd name="T33" fmla="*/ 0 h 337"/>
                <a:gd name="T34" fmla="*/ 0 w 268"/>
                <a:gd name="T35" fmla="*/ 0 h 337"/>
                <a:gd name="T36" fmla="*/ 0 w 268"/>
                <a:gd name="T37" fmla="*/ 0 h 337"/>
                <a:gd name="T38" fmla="*/ 0 w 268"/>
                <a:gd name="T39" fmla="*/ 0 h 337"/>
                <a:gd name="T40" fmla="*/ 0 w 268"/>
                <a:gd name="T41" fmla="*/ 0 h 337"/>
                <a:gd name="T42" fmla="*/ 0 w 268"/>
                <a:gd name="T43" fmla="*/ 0 h 337"/>
                <a:gd name="T44" fmla="*/ 0 w 268"/>
                <a:gd name="T45" fmla="*/ 0 h 337"/>
                <a:gd name="T46" fmla="*/ 0 w 268"/>
                <a:gd name="T47" fmla="*/ 0 h 337"/>
                <a:gd name="T48" fmla="*/ 0 w 268"/>
                <a:gd name="T49" fmla="*/ 0 h 337"/>
                <a:gd name="T50" fmla="*/ 0 w 268"/>
                <a:gd name="T51" fmla="*/ 0 h 337"/>
                <a:gd name="T52" fmla="*/ 0 w 268"/>
                <a:gd name="T53" fmla="*/ 0 h 337"/>
                <a:gd name="T54" fmla="*/ 0 w 268"/>
                <a:gd name="T55" fmla="*/ 0 h 337"/>
                <a:gd name="T56" fmla="*/ 0 w 268"/>
                <a:gd name="T57" fmla="*/ 0 h 337"/>
                <a:gd name="T58" fmla="*/ 0 w 268"/>
                <a:gd name="T59" fmla="*/ 0 h 337"/>
                <a:gd name="T60" fmla="*/ 0 w 268"/>
                <a:gd name="T61" fmla="*/ 0 h 337"/>
                <a:gd name="T62" fmla="*/ 0 w 268"/>
                <a:gd name="T63" fmla="*/ 0 h 337"/>
                <a:gd name="T64" fmla="*/ 0 w 268"/>
                <a:gd name="T65" fmla="*/ 0 h 337"/>
                <a:gd name="T66" fmla="*/ 0 w 268"/>
                <a:gd name="T67" fmla="*/ 0 h 337"/>
                <a:gd name="T68" fmla="*/ 0 w 268"/>
                <a:gd name="T69" fmla="*/ 0 h 337"/>
                <a:gd name="T70" fmla="*/ 0 w 268"/>
                <a:gd name="T71" fmla="*/ 0 h 337"/>
                <a:gd name="T72" fmla="*/ 0 w 268"/>
                <a:gd name="T73" fmla="*/ 0 h 337"/>
                <a:gd name="T74" fmla="*/ 0 w 268"/>
                <a:gd name="T75" fmla="*/ 0 h 337"/>
                <a:gd name="T76" fmla="*/ 0 w 268"/>
                <a:gd name="T77" fmla="*/ 0 h 337"/>
                <a:gd name="T78" fmla="*/ 0 w 268"/>
                <a:gd name="T79" fmla="*/ 0 h 33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68"/>
                <a:gd name="T121" fmla="*/ 0 h 337"/>
                <a:gd name="T122" fmla="*/ 268 w 268"/>
                <a:gd name="T123" fmla="*/ 337 h 337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68" h="337">
                  <a:moveTo>
                    <a:pt x="114" y="12"/>
                  </a:moveTo>
                  <a:lnTo>
                    <a:pt x="95" y="35"/>
                  </a:lnTo>
                  <a:lnTo>
                    <a:pt x="81" y="60"/>
                  </a:lnTo>
                  <a:lnTo>
                    <a:pt x="70" y="86"/>
                  </a:lnTo>
                  <a:lnTo>
                    <a:pt x="61" y="113"/>
                  </a:lnTo>
                  <a:lnTo>
                    <a:pt x="55" y="140"/>
                  </a:lnTo>
                  <a:lnTo>
                    <a:pt x="53" y="169"/>
                  </a:lnTo>
                  <a:lnTo>
                    <a:pt x="51" y="199"/>
                  </a:lnTo>
                  <a:lnTo>
                    <a:pt x="53" y="229"/>
                  </a:lnTo>
                  <a:lnTo>
                    <a:pt x="56" y="237"/>
                  </a:lnTo>
                  <a:lnTo>
                    <a:pt x="60" y="245"/>
                  </a:lnTo>
                  <a:lnTo>
                    <a:pt x="63" y="253"/>
                  </a:lnTo>
                  <a:lnTo>
                    <a:pt x="69" y="261"/>
                  </a:lnTo>
                  <a:lnTo>
                    <a:pt x="74" y="268"/>
                  </a:lnTo>
                  <a:lnTo>
                    <a:pt x="81" y="274"/>
                  </a:lnTo>
                  <a:lnTo>
                    <a:pt x="89" y="277"/>
                  </a:lnTo>
                  <a:lnTo>
                    <a:pt x="99" y="280"/>
                  </a:lnTo>
                  <a:lnTo>
                    <a:pt x="117" y="276"/>
                  </a:lnTo>
                  <a:lnTo>
                    <a:pt x="134" y="270"/>
                  </a:lnTo>
                  <a:lnTo>
                    <a:pt x="151" y="261"/>
                  </a:lnTo>
                  <a:lnTo>
                    <a:pt x="166" y="250"/>
                  </a:lnTo>
                  <a:lnTo>
                    <a:pt x="179" y="237"/>
                  </a:lnTo>
                  <a:lnTo>
                    <a:pt x="192" y="223"/>
                  </a:lnTo>
                  <a:lnTo>
                    <a:pt x="204" y="209"/>
                  </a:lnTo>
                  <a:lnTo>
                    <a:pt x="215" y="194"/>
                  </a:lnTo>
                  <a:lnTo>
                    <a:pt x="220" y="186"/>
                  </a:lnTo>
                  <a:lnTo>
                    <a:pt x="224" y="178"/>
                  </a:lnTo>
                  <a:lnTo>
                    <a:pt x="230" y="171"/>
                  </a:lnTo>
                  <a:lnTo>
                    <a:pt x="235" y="163"/>
                  </a:lnTo>
                  <a:lnTo>
                    <a:pt x="240" y="156"/>
                  </a:lnTo>
                  <a:lnTo>
                    <a:pt x="245" y="150"/>
                  </a:lnTo>
                  <a:lnTo>
                    <a:pt x="250" y="141"/>
                  </a:lnTo>
                  <a:lnTo>
                    <a:pt x="253" y="133"/>
                  </a:lnTo>
                  <a:lnTo>
                    <a:pt x="255" y="131"/>
                  </a:lnTo>
                  <a:lnTo>
                    <a:pt x="259" y="130"/>
                  </a:lnTo>
                  <a:lnTo>
                    <a:pt x="262" y="131"/>
                  </a:lnTo>
                  <a:lnTo>
                    <a:pt x="266" y="131"/>
                  </a:lnTo>
                  <a:lnTo>
                    <a:pt x="268" y="135"/>
                  </a:lnTo>
                  <a:lnTo>
                    <a:pt x="246" y="211"/>
                  </a:lnTo>
                  <a:lnTo>
                    <a:pt x="239" y="224"/>
                  </a:lnTo>
                  <a:lnTo>
                    <a:pt x="231" y="238"/>
                  </a:lnTo>
                  <a:lnTo>
                    <a:pt x="224" y="253"/>
                  </a:lnTo>
                  <a:lnTo>
                    <a:pt x="216" y="267"/>
                  </a:lnTo>
                  <a:lnTo>
                    <a:pt x="207" y="281"/>
                  </a:lnTo>
                  <a:lnTo>
                    <a:pt x="197" y="292"/>
                  </a:lnTo>
                  <a:lnTo>
                    <a:pt x="185" y="304"/>
                  </a:lnTo>
                  <a:lnTo>
                    <a:pt x="170" y="312"/>
                  </a:lnTo>
                  <a:lnTo>
                    <a:pt x="159" y="318"/>
                  </a:lnTo>
                  <a:lnTo>
                    <a:pt x="147" y="325"/>
                  </a:lnTo>
                  <a:lnTo>
                    <a:pt x="134" y="329"/>
                  </a:lnTo>
                  <a:lnTo>
                    <a:pt x="122" y="334"/>
                  </a:lnTo>
                  <a:lnTo>
                    <a:pt x="108" y="337"/>
                  </a:lnTo>
                  <a:lnTo>
                    <a:pt x="95" y="337"/>
                  </a:lnTo>
                  <a:lnTo>
                    <a:pt x="81" y="335"/>
                  </a:lnTo>
                  <a:lnTo>
                    <a:pt x="69" y="330"/>
                  </a:lnTo>
                  <a:lnTo>
                    <a:pt x="54" y="322"/>
                  </a:lnTo>
                  <a:lnTo>
                    <a:pt x="41" y="312"/>
                  </a:lnTo>
                  <a:lnTo>
                    <a:pt x="30" y="300"/>
                  </a:lnTo>
                  <a:lnTo>
                    <a:pt x="20" y="288"/>
                  </a:lnTo>
                  <a:lnTo>
                    <a:pt x="12" y="274"/>
                  </a:lnTo>
                  <a:lnTo>
                    <a:pt x="7" y="258"/>
                  </a:lnTo>
                  <a:lnTo>
                    <a:pt x="2" y="243"/>
                  </a:lnTo>
                  <a:lnTo>
                    <a:pt x="0" y="227"/>
                  </a:lnTo>
                  <a:lnTo>
                    <a:pt x="0" y="206"/>
                  </a:lnTo>
                  <a:lnTo>
                    <a:pt x="1" y="186"/>
                  </a:lnTo>
                  <a:lnTo>
                    <a:pt x="4" y="167"/>
                  </a:lnTo>
                  <a:lnTo>
                    <a:pt x="10" y="147"/>
                  </a:lnTo>
                  <a:lnTo>
                    <a:pt x="17" y="129"/>
                  </a:lnTo>
                  <a:lnTo>
                    <a:pt x="24" y="110"/>
                  </a:lnTo>
                  <a:lnTo>
                    <a:pt x="33" y="92"/>
                  </a:lnTo>
                  <a:lnTo>
                    <a:pt x="42" y="75"/>
                  </a:lnTo>
                  <a:lnTo>
                    <a:pt x="50" y="64"/>
                  </a:lnTo>
                  <a:lnTo>
                    <a:pt x="56" y="57"/>
                  </a:lnTo>
                  <a:lnTo>
                    <a:pt x="60" y="52"/>
                  </a:lnTo>
                  <a:lnTo>
                    <a:pt x="65" y="41"/>
                  </a:lnTo>
                  <a:lnTo>
                    <a:pt x="84" y="19"/>
                  </a:lnTo>
                  <a:lnTo>
                    <a:pt x="87" y="17"/>
                  </a:lnTo>
                  <a:lnTo>
                    <a:pt x="94" y="10"/>
                  </a:lnTo>
                  <a:lnTo>
                    <a:pt x="103" y="3"/>
                  </a:lnTo>
                  <a:lnTo>
                    <a:pt x="114" y="0"/>
                  </a:lnTo>
                  <a:lnTo>
                    <a:pt x="114" y="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12" name="Freeform 875"/>
            <p:cNvSpPr>
              <a:spLocks/>
            </p:cNvSpPr>
            <p:nvPr/>
          </p:nvSpPr>
          <p:spPr bwMode="auto">
            <a:xfrm flipH="1">
              <a:off x="8817" y="1896"/>
              <a:ext cx="13" cy="8"/>
            </a:xfrm>
            <a:custGeom>
              <a:avLst/>
              <a:gdLst>
                <a:gd name="T0" fmla="*/ 0 w 142"/>
                <a:gd name="T1" fmla="*/ 0 h 62"/>
                <a:gd name="T2" fmla="*/ 0 w 142"/>
                <a:gd name="T3" fmla="*/ 0 h 62"/>
                <a:gd name="T4" fmla="*/ 0 w 142"/>
                <a:gd name="T5" fmla="*/ 0 h 62"/>
                <a:gd name="T6" fmla="*/ 0 w 142"/>
                <a:gd name="T7" fmla="*/ 0 h 62"/>
                <a:gd name="T8" fmla="*/ 0 w 142"/>
                <a:gd name="T9" fmla="*/ 0 h 62"/>
                <a:gd name="T10" fmla="*/ 0 w 142"/>
                <a:gd name="T11" fmla="*/ 0 h 62"/>
                <a:gd name="T12" fmla="*/ 0 w 142"/>
                <a:gd name="T13" fmla="*/ 0 h 62"/>
                <a:gd name="T14" fmla="*/ 0 w 142"/>
                <a:gd name="T15" fmla="*/ 0 h 62"/>
                <a:gd name="T16" fmla="*/ 0 w 142"/>
                <a:gd name="T17" fmla="*/ 0 h 62"/>
                <a:gd name="T18" fmla="*/ 0 w 142"/>
                <a:gd name="T19" fmla="*/ 0 h 62"/>
                <a:gd name="T20" fmla="*/ 0 w 142"/>
                <a:gd name="T21" fmla="*/ 0 h 62"/>
                <a:gd name="T22" fmla="*/ 0 w 142"/>
                <a:gd name="T23" fmla="*/ 0 h 62"/>
                <a:gd name="T24" fmla="*/ 0 w 142"/>
                <a:gd name="T25" fmla="*/ 0 h 62"/>
                <a:gd name="T26" fmla="*/ 0 w 142"/>
                <a:gd name="T27" fmla="*/ 0 h 62"/>
                <a:gd name="T28" fmla="*/ 0 w 142"/>
                <a:gd name="T29" fmla="*/ 0 h 62"/>
                <a:gd name="T30" fmla="*/ 0 w 142"/>
                <a:gd name="T31" fmla="*/ 0 h 62"/>
                <a:gd name="T32" fmla="*/ 0 w 142"/>
                <a:gd name="T33" fmla="*/ 0 h 62"/>
                <a:gd name="T34" fmla="*/ 0 w 142"/>
                <a:gd name="T35" fmla="*/ 0 h 62"/>
                <a:gd name="T36" fmla="*/ 0 w 142"/>
                <a:gd name="T37" fmla="*/ 0 h 62"/>
                <a:gd name="T38" fmla="*/ 0 w 142"/>
                <a:gd name="T39" fmla="*/ 0 h 62"/>
                <a:gd name="T40" fmla="*/ 0 w 142"/>
                <a:gd name="T41" fmla="*/ 0 h 62"/>
                <a:gd name="T42" fmla="*/ 0 w 142"/>
                <a:gd name="T43" fmla="*/ 0 h 62"/>
                <a:gd name="T44" fmla="*/ 0 w 142"/>
                <a:gd name="T45" fmla="*/ 0 h 62"/>
                <a:gd name="T46" fmla="*/ 0 w 142"/>
                <a:gd name="T47" fmla="*/ 0 h 62"/>
                <a:gd name="T48" fmla="*/ 0 w 142"/>
                <a:gd name="T49" fmla="*/ 0 h 62"/>
                <a:gd name="T50" fmla="*/ 0 w 142"/>
                <a:gd name="T51" fmla="*/ 0 h 62"/>
                <a:gd name="T52" fmla="*/ 0 w 142"/>
                <a:gd name="T53" fmla="*/ 0 h 62"/>
                <a:gd name="T54" fmla="*/ 0 w 142"/>
                <a:gd name="T55" fmla="*/ 0 h 62"/>
                <a:gd name="T56" fmla="*/ 0 w 142"/>
                <a:gd name="T57" fmla="*/ 0 h 62"/>
                <a:gd name="T58" fmla="*/ 0 w 142"/>
                <a:gd name="T59" fmla="*/ 0 h 62"/>
                <a:gd name="T60" fmla="*/ 0 w 142"/>
                <a:gd name="T61" fmla="*/ 0 h 62"/>
                <a:gd name="T62" fmla="*/ 0 w 142"/>
                <a:gd name="T63" fmla="*/ 0 h 62"/>
                <a:gd name="T64" fmla="*/ 0 w 142"/>
                <a:gd name="T65" fmla="*/ 0 h 62"/>
                <a:gd name="T66" fmla="*/ 0 w 142"/>
                <a:gd name="T67" fmla="*/ 0 h 62"/>
                <a:gd name="T68" fmla="*/ 0 w 142"/>
                <a:gd name="T69" fmla="*/ 0 h 62"/>
                <a:gd name="T70" fmla="*/ 0 w 142"/>
                <a:gd name="T71" fmla="*/ 0 h 62"/>
                <a:gd name="T72" fmla="*/ 0 w 142"/>
                <a:gd name="T73" fmla="*/ 0 h 62"/>
                <a:gd name="T74" fmla="*/ 0 w 142"/>
                <a:gd name="T75" fmla="*/ 0 h 62"/>
                <a:gd name="T76" fmla="*/ 0 w 142"/>
                <a:gd name="T77" fmla="*/ 0 h 62"/>
                <a:gd name="T78" fmla="*/ 0 w 142"/>
                <a:gd name="T79" fmla="*/ 0 h 62"/>
                <a:gd name="T80" fmla="*/ 0 w 142"/>
                <a:gd name="T81" fmla="*/ 0 h 62"/>
                <a:gd name="T82" fmla="*/ 0 w 142"/>
                <a:gd name="T83" fmla="*/ 0 h 62"/>
                <a:gd name="T84" fmla="*/ 0 w 142"/>
                <a:gd name="T85" fmla="*/ 0 h 62"/>
                <a:gd name="T86" fmla="*/ 0 w 142"/>
                <a:gd name="T87" fmla="*/ 0 h 62"/>
                <a:gd name="T88" fmla="*/ 0 w 142"/>
                <a:gd name="T89" fmla="*/ 0 h 6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42"/>
                <a:gd name="T136" fmla="*/ 0 h 62"/>
                <a:gd name="T137" fmla="*/ 142 w 142"/>
                <a:gd name="T138" fmla="*/ 62 h 62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42" h="62">
                  <a:moveTo>
                    <a:pt x="138" y="4"/>
                  </a:moveTo>
                  <a:lnTo>
                    <a:pt x="142" y="14"/>
                  </a:lnTo>
                  <a:lnTo>
                    <a:pt x="141" y="23"/>
                  </a:lnTo>
                  <a:lnTo>
                    <a:pt x="137" y="32"/>
                  </a:lnTo>
                  <a:lnTo>
                    <a:pt x="134" y="41"/>
                  </a:lnTo>
                  <a:lnTo>
                    <a:pt x="130" y="46"/>
                  </a:lnTo>
                  <a:lnTo>
                    <a:pt x="126" y="50"/>
                  </a:lnTo>
                  <a:lnTo>
                    <a:pt x="121" y="53"/>
                  </a:lnTo>
                  <a:lnTo>
                    <a:pt x="115" y="54"/>
                  </a:lnTo>
                  <a:lnTo>
                    <a:pt x="110" y="55"/>
                  </a:lnTo>
                  <a:lnTo>
                    <a:pt x="104" y="56"/>
                  </a:lnTo>
                  <a:lnTo>
                    <a:pt x="99" y="59"/>
                  </a:lnTo>
                  <a:lnTo>
                    <a:pt x="93" y="61"/>
                  </a:lnTo>
                  <a:lnTo>
                    <a:pt x="82" y="62"/>
                  </a:lnTo>
                  <a:lnTo>
                    <a:pt x="69" y="62"/>
                  </a:lnTo>
                  <a:lnTo>
                    <a:pt x="58" y="62"/>
                  </a:lnTo>
                  <a:lnTo>
                    <a:pt x="46" y="60"/>
                  </a:lnTo>
                  <a:lnTo>
                    <a:pt x="35" y="57"/>
                  </a:lnTo>
                  <a:lnTo>
                    <a:pt x="24" y="55"/>
                  </a:lnTo>
                  <a:lnTo>
                    <a:pt x="14" y="50"/>
                  </a:lnTo>
                  <a:lnTo>
                    <a:pt x="4" y="46"/>
                  </a:lnTo>
                  <a:lnTo>
                    <a:pt x="2" y="44"/>
                  </a:lnTo>
                  <a:lnTo>
                    <a:pt x="1" y="40"/>
                  </a:lnTo>
                  <a:lnTo>
                    <a:pt x="0" y="38"/>
                  </a:lnTo>
                  <a:lnTo>
                    <a:pt x="1" y="34"/>
                  </a:lnTo>
                  <a:lnTo>
                    <a:pt x="8" y="32"/>
                  </a:lnTo>
                  <a:lnTo>
                    <a:pt x="15" y="33"/>
                  </a:lnTo>
                  <a:lnTo>
                    <a:pt x="22" y="34"/>
                  </a:lnTo>
                  <a:lnTo>
                    <a:pt x="30" y="35"/>
                  </a:lnTo>
                  <a:lnTo>
                    <a:pt x="39" y="37"/>
                  </a:lnTo>
                  <a:lnTo>
                    <a:pt x="48" y="35"/>
                  </a:lnTo>
                  <a:lnTo>
                    <a:pt x="58" y="33"/>
                  </a:lnTo>
                  <a:lnTo>
                    <a:pt x="66" y="31"/>
                  </a:lnTo>
                  <a:lnTo>
                    <a:pt x="74" y="29"/>
                  </a:lnTo>
                  <a:lnTo>
                    <a:pt x="83" y="25"/>
                  </a:lnTo>
                  <a:lnTo>
                    <a:pt x="91" y="22"/>
                  </a:lnTo>
                  <a:lnTo>
                    <a:pt x="99" y="18"/>
                  </a:lnTo>
                  <a:lnTo>
                    <a:pt x="103" y="14"/>
                  </a:lnTo>
                  <a:lnTo>
                    <a:pt x="107" y="9"/>
                  </a:lnTo>
                  <a:lnTo>
                    <a:pt x="112" y="4"/>
                  </a:lnTo>
                  <a:lnTo>
                    <a:pt x="116" y="2"/>
                  </a:lnTo>
                  <a:lnTo>
                    <a:pt x="122" y="0"/>
                  </a:lnTo>
                  <a:lnTo>
                    <a:pt x="128" y="0"/>
                  </a:lnTo>
                  <a:lnTo>
                    <a:pt x="133" y="1"/>
                  </a:lnTo>
                  <a:lnTo>
                    <a:pt x="13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13" name="Freeform 876"/>
            <p:cNvSpPr>
              <a:spLocks/>
            </p:cNvSpPr>
            <p:nvPr/>
          </p:nvSpPr>
          <p:spPr bwMode="auto">
            <a:xfrm flipH="1">
              <a:off x="8810" y="1903"/>
              <a:ext cx="19" cy="34"/>
            </a:xfrm>
            <a:custGeom>
              <a:avLst/>
              <a:gdLst>
                <a:gd name="T0" fmla="*/ 0 w 227"/>
                <a:gd name="T1" fmla="*/ 0 h 269"/>
                <a:gd name="T2" fmla="*/ 0 w 227"/>
                <a:gd name="T3" fmla="*/ 0 h 269"/>
                <a:gd name="T4" fmla="*/ 0 w 227"/>
                <a:gd name="T5" fmla="*/ 0 h 269"/>
                <a:gd name="T6" fmla="*/ 0 w 227"/>
                <a:gd name="T7" fmla="*/ 0 h 269"/>
                <a:gd name="T8" fmla="*/ 0 w 227"/>
                <a:gd name="T9" fmla="*/ 0 h 269"/>
                <a:gd name="T10" fmla="*/ 0 w 227"/>
                <a:gd name="T11" fmla="*/ 0 h 269"/>
                <a:gd name="T12" fmla="*/ 0 w 227"/>
                <a:gd name="T13" fmla="*/ 0 h 269"/>
                <a:gd name="T14" fmla="*/ 0 w 227"/>
                <a:gd name="T15" fmla="*/ 0 h 269"/>
                <a:gd name="T16" fmla="*/ 0 w 227"/>
                <a:gd name="T17" fmla="*/ 0 h 269"/>
                <a:gd name="T18" fmla="*/ 0 w 227"/>
                <a:gd name="T19" fmla="*/ 0 h 269"/>
                <a:gd name="T20" fmla="*/ 0 w 227"/>
                <a:gd name="T21" fmla="*/ 0 h 269"/>
                <a:gd name="T22" fmla="*/ 0 w 227"/>
                <a:gd name="T23" fmla="*/ 0 h 269"/>
                <a:gd name="T24" fmla="*/ 0 w 227"/>
                <a:gd name="T25" fmla="*/ 0 h 269"/>
                <a:gd name="T26" fmla="*/ 0 w 227"/>
                <a:gd name="T27" fmla="*/ 0 h 269"/>
                <a:gd name="T28" fmla="*/ 0 w 227"/>
                <a:gd name="T29" fmla="*/ 0 h 269"/>
                <a:gd name="T30" fmla="*/ 0 w 227"/>
                <a:gd name="T31" fmla="*/ 0 h 269"/>
                <a:gd name="T32" fmla="*/ 0 w 227"/>
                <a:gd name="T33" fmla="*/ 0 h 269"/>
                <a:gd name="T34" fmla="*/ 0 w 227"/>
                <a:gd name="T35" fmla="*/ 0 h 269"/>
                <a:gd name="T36" fmla="*/ 0 w 227"/>
                <a:gd name="T37" fmla="*/ 0 h 269"/>
                <a:gd name="T38" fmla="*/ 0 w 227"/>
                <a:gd name="T39" fmla="*/ 0 h 269"/>
                <a:gd name="T40" fmla="*/ 0 w 227"/>
                <a:gd name="T41" fmla="*/ 0 h 269"/>
                <a:gd name="T42" fmla="*/ 0 w 227"/>
                <a:gd name="T43" fmla="*/ 0 h 269"/>
                <a:gd name="T44" fmla="*/ 0 w 227"/>
                <a:gd name="T45" fmla="*/ 0 h 269"/>
                <a:gd name="T46" fmla="*/ 0 w 227"/>
                <a:gd name="T47" fmla="*/ 0 h 269"/>
                <a:gd name="T48" fmla="*/ 0 w 227"/>
                <a:gd name="T49" fmla="*/ 0 h 269"/>
                <a:gd name="T50" fmla="*/ 0 w 227"/>
                <a:gd name="T51" fmla="*/ 0 h 269"/>
                <a:gd name="T52" fmla="*/ 0 w 227"/>
                <a:gd name="T53" fmla="*/ 0 h 269"/>
                <a:gd name="T54" fmla="*/ 0 w 227"/>
                <a:gd name="T55" fmla="*/ 0 h 269"/>
                <a:gd name="T56" fmla="*/ 0 w 227"/>
                <a:gd name="T57" fmla="*/ 0 h 269"/>
                <a:gd name="T58" fmla="*/ 0 w 227"/>
                <a:gd name="T59" fmla="*/ 0 h 269"/>
                <a:gd name="T60" fmla="*/ 0 w 227"/>
                <a:gd name="T61" fmla="*/ 0 h 269"/>
                <a:gd name="T62" fmla="*/ 0 w 227"/>
                <a:gd name="T63" fmla="*/ 0 h 269"/>
                <a:gd name="T64" fmla="*/ 0 w 227"/>
                <a:gd name="T65" fmla="*/ 0 h 269"/>
                <a:gd name="T66" fmla="*/ 0 w 227"/>
                <a:gd name="T67" fmla="*/ 0 h 26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27"/>
                <a:gd name="T103" fmla="*/ 0 h 269"/>
                <a:gd name="T104" fmla="*/ 227 w 227"/>
                <a:gd name="T105" fmla="*/ 269 h 269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27" h="269">
                  <a:moveTo>
                    <a:pt x="154" y="11"/>
                  </a:moveTo>
                  <a:lnTo>
                    <a:pt x="158" y="21"/>
                  </a:lnTo>
                  <a:lnTo>
                    <a:pt x="165" y="31"/>
                  </a:lnTo>
                  <a:lnTo>
                    <a:pt x="173" y="39"/>
                  </a:lnTo>
                  <a:lnTo>
                    <a:pt x="181" y="48"/>
                  </a:lnTo>
                  <a:lnTo>
                    <a:pt x="195" y="72"/>
                  </a:lnTo>
                  <a:lnTo>
                    <a:pt x="206" y="97"/>
                  </a:lnTo>
                  <a:lnTo>
                    <a:pt x="216" y="124"/>
                  </a:lnTo>
                  <a:lnTo>
                    <a:pt x="222" y="152"/>
                  </a:lnTo>
                  <a:lnTo>
                    <a:pt x="226" y="180"/>
                  </a:lnTo>
                  <a:lnTo>
                    <a:pt x="227" y="209"/>
                  </a:lnTo>
                  <a:lnTo>
                    <a:pt x="225" y="238"/>
                  </a:lnTo>
                  <a:lnTo>
                    <a:pt x="218" y="267"/>
                  </a:lnTo>
                  <a:lnTo>
                    <a:pt x="215" y="268"/>
                  </a:lnTo>
                  <a:lnTo>
                    <a:pt x="213" y="269"/>
                  </a:lnTo>
                  <a:lnTo>
                    <a:pt x="212" y="269"/>
                  </a:lnTo>
                  <a:lnTo>
                    <a:pt x="210" y="268"/>
                  </a:lnTo>
                  <a:lnTo>
                    <a:pt x="207" y="260"/>
                  </a:lnTo>
                  <a:lnTo>
                    <a:pt x="207" y="252"/>
                  </a:lnTo>
                  <a:lnTo>
                    <a:pt x="208" y="243"/>
                  </a:lnTo>
                  <a:lnTo>
                    <a:pt x="208" y="233"/>
                  </a:lnTo>
                  <a:lnTo>
                    <a:pt x="206" y="210"/>
                  </a:lnTo>
                  <a:lnTo>
                    <a:pt x="202" y="187"/>
                  </a:lnTo>
                  <a:lnTo>
                    <a:pt x="196" y="165"/>
                  </a:lnTo>
                  <a:lnTo>
                    <a:pt x="189" y="144"/>
                  </a:lnTo>
                  <a:lnTo>
                    <a:pt x="180" y="123"/>
                  </a:lnTo>
                  <a:lnTo>
                    <a:pt x="168" y="103"/>
                  </a:lnTo>
                  <a:lnTo>
                    <a:pt x="155" y="84"/>
                  </a:lnTo>
                  <a:lnTo>
                    <a:pt x="139" y="66"/>
                  </a:lnTo>
                  <a:lnTo>
                    <a:pt x="135" y="68"/>
                  </a:lnTo>
                  <a:lnTo>
                    <a:pt x="130" y="69"/>
                  </a:lnTo>
                  <a:lnTo>
                    <a:pt x="125" y="71"/>
                  </a:lnTo>
                  <a:lnTo>
                    <a:pt x="121" y="73"/>
                  </a:lnTo>
                  <a:lnTo>
                    <a:pt x="116" y="74"/>
                  </a:lnTo>
                  <a:lnTo>
                    <a:pt x="112" y="76"/>
                  </a:lnTo>
                  <a:lnTo>
                    <a:pt x="107" y="77"/>
                  </a:lnTo>
                  <a:lnTo>
                    <a:pt x="102" y="77"/>
                  </a:lnTo>
                  <a:lnTo>
                    <a:pt x="90" y="80"/>
                  </a:lnTo>
                  <a:lnTo>
                    <a:pt x="77" y="81"/>
                  </a:lnTo>
                  <a:lnTo>
                    <a:pt x="63" y="83"/>
                  </a:lnTo>
                  <a:lnTo>
                    <a:pt x="51" y="81"/>
                  </a:lnTo>
                  <a:lnTo>
                    <a:pt x="37" y="79"/>
                  </a:lnTo>
                  <a:lnTo>
                    <a:pt x="24" y="76"/>
                  </a:lnTo>
                  <a:lnTo>
                    <a:pt x="13" y="71"/>
                  </a:lnTo>
                  <a:lnTo>
                    <a:pt x="1" y="65"/>
                  </a:lnTo>
                  <a:lnTo>
                    <a:pt x="0" y="63"/>
                  </a:lnTo>
                  <a:lnTo>
                    <a:pt x="0" y="61"/>
                  </a:lnTo>
                  <a:lnTo>
                    <a:pt x="1" y="58"/>
                  </a:lnTo>
                  <a:lnTo>
                    <a:pt x="1" y="56"/>
                  </a:lnTo>
                  <a:lnTo>
                    <a:pt x="8" y="55"/>
                  </a:lnTo>
                  <a:lnTo>
                    <a:pt x="15" y="56"/>
                  </a:lnTo>
                  <a:lnTo>
                    <a:pt x="22" y="56"/>
                  </a:lnTo>
                  <a:lnTo>
                    <a:pt x="29" y="57"/>
                  </a:lnTo>
                  <a:lnTo>
                    <a:pt x="36" y="59"/>
                  </a:lnTo>
                  <a:lnTo>
                    <a:pt x="42" y="59"/>
                  </a:lnTo>
                  <a:lnTo>
                    <a:pt x="49" y="61"/>
                  </a:lnTo>
                  <a:lnTo>
                    <a:pt x="56" y="59"/>
                  </a:lnTo>
                  <a:lnTo>
                    <a:pt x="69" y="58"/>
                  </a:lnTo>
                  <a:lnTo>
                    <a:pt x="82" y="55"/>
                  </a:lnTo>
                  <a:lnTo>
                    <a:pt x="94" y="49"/>
                  </a:lnTo>
                  <a:lnTo>
                    <a:pt x="105" y="42"/>
                  </a:lnTo>
                  <a:lnTo>
                    <a:pt x="115" y="33"/>
                  </a:lnTo>
                  <a:lnTo>
                    <a:pt x="124" y="24"/>
                  </a:lnTo>
                  <a:lnTo>
                    <a:pt x="132" y="12"/>
                  </a:lnTo>
                  <a:lnTo>
                    <a:pt x="139" y="1"/>
                  </a:lnTo>
                  <a:lnTo>
                    <a:pt x="144" y="0"/>
                  </a:lnTo>
                  <a:lnTo>
                    <a:pt x="149" y="2"/>
                  </a:lnTo>
                  <a:lnTo>
                    <a:pt x="152" y="6"/>
                  </a:lnTo>
                  <a:lnTo>
                    <a:pt x="154" y="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14" name="Freeform 877"/>
            <p:cNvSpPr>
              <a:spLocks/>
            </p:cNvSpPr>
            <p:nvPr/>
          </p:nvSpPr>
          <p:spPr bwMode="auto">
            <a:xfrm flipH="1">
              <a:off x="8837" y="1905"/>
              <a:ext cx="7" cy="35"/>
            </a:xfrm>
            <a:custGeom>
              <a:avLst/>
              <a:gdLst>
                <a:gd name="T0" fmla="*/ 0 w 83"/>
                <a:gd name="T1" fmla="*/ 0 h 289"/>
                <a:gd name="T2" fmla="*/ 0 w 83"/>
                <a:gd name="T3" fmla="*/ 0 h 289"/>
                <a:gd name="T4" fmla="*/ 0 w 83"/>
                <a:gd name="T5" fmla="*/ 0 h 289"/>
                <a:gd name="T6" fmla="*/ 0 w 83"/>
                <a:gd name="T7" fmla="*/ 0 h 289"/>
                <a:gd name="T8" fmla="*/ 0 w 83"/>
                <a:gd name="T9" fmla="*/ 0 h 289"/>
                <a:gd name="T10" fmla="*/ 0 w 83"/>
                <a:gd name="T11" fmla="*/ 0 h 289"/>
                <a:gd name="T12" fmla="*/ 0 w 83"/>
                <a:gd name="T13" fmla="*/ 0 h 289"/>
                <a:gd name="T14" fmla="*/ 0 w 83"/>
                <a:gd name="T15" fmla="*/ 0 h 289"/>
                <a:gd name="T16" fmla="*/ 0 w 83"/>
                <a:gd name="T17" fmla="*/ 0 h 289"/>
                <a:gd name="T18" fmla="*/ 0 w 83"/>
                <a:gd name="T19" fmla="*/ 0 h 289"/>
                <a:gd name="T20" fmla="*/ 0 w 83"/>
                <a:gd name="T21" fmla="*/ 0 h 289"/>
                <a:gd name="T22" fmla="*/ 0 w 83"/>
                <a:gd name="T23" fmla="*/ 0 h 289"/>
                <a:gd name="T24" fmla="*/ 0 w 83"/>
                <a:gd name="T25" fmla="*/ 0 h 289"/>
                <a:gd name="T26" fmla="*/ 0 w 83"/>
                <a:gd name="T27" fmla="*/ 0 h 289"/>
                <a:gd name="T28" fmla="*/ 0 w 83"/>
                <a:gd name="T29" fmla="*/ 0 h 289"/>
                <a:gd name="T30" fmla="*/ 0 w 83"/>
                <a:gd name="T31" fmla="*/ 0 h 289"/>
                <a:gd name="T32" fmla="*/ 0 w 83"/>
                <a:gd name="T33" fmla="*/ 0 h 289"/>
                <a:gd name="T34" fmla="*/ 0 w 83"/>
                <a:gd name="T35" fmla="*/ 0 h 289"/>
                <a:gd name="T36" fmla="*/ 0 w 83"/>
                <a:gd name="T37" fmla="*/ 0 h 289"/>
                <a:gd name="T38" fmla="*/ 0 w 83"/>
                <a:gd name="T39" fmla="*/ 0 h 289"/>
                <a:gd name="T40" fmla="*/ 0 w 83"/>
                <a:gd name="T41" fmla="*/ 0 h 289"/>
                <a:gd name="T42" fmla="*/ 0 w 83"/>
                <a:gd name="T43" fmla="*/ 0 h 289"/>
                <a:gd name="T44" fmla="*/ 0 w 83"/>
                <a:gd name="T45" fmla="*/ 0 h 289"/>
                <a:gd name="T46" fmla="*/ 0 w 83"/>
                <a:gd name="T47" fmla="*/ 0 h 289"/>
                <a:gd name="T48" fmla="*/ 0 w 83"/>
                <a:gd name="T49" fmla="*/ 0 h 289"/>
                <a:gd name="T50" fmla="*/ 0 w 83"/>
                <a:gd name="T51" fmla="*/ 0 h 289"/>
                <a:gd name="T52" fmla="*/ 0 w 83"/>
                <a:gd name="T53" fmla="*/ 0 h 289"/>
                <a:gd name="T54" fmla="*/ 0 w 83"/>
                <a:gd name="T55" fmla="*/ 0 h 289"/>
                <a:gd name="T56" fmla="*/ 0 w 83"/>
                <a:gd name="T57" fmla="*/ 0 h 289"/>
                <a:gd name="T58" fmla="*/ 0 w 83"/>
                <a:gd name="T59" fmla="*/ 0 h 289"/>
                <a:gd name="T60" fmla="*/ 0 w 83"/>
                <a:gd name="T61" fmla="*/ 0 h 289"/>
                <a:gd name="T62" fmla="*/ 0 w 83"/>
                <a:gd name="T63" fmla="*/ 0 h 289"/>
                <a:gd name="T64" fmla="*/ 0 w 83"/>
                <a:gd name="T65" fmla="*/ 0 h 289"/>
                <a:gd name="T66" fmla="*/ 0 w 83"/>
                <a:gd name="T67" fmla="*/ 0 h 289"/>
                <a:gd name="T68" fmla="*/ 0 w 83"/>
                <a:gd name="T69" fmla="*/ 0 h 289"/>
                <a:gd name="T70" fmla="*/ 0 w 83"/>
                <a:gd name="T71" fmla="*/ 0 h 289"/>
                <a:gd name="T72" fmla="*/ 0 w 83"/>
                <a:gd name="T73" fmla="*/ 0 h 289"/>
                <a:gd name="T74" fmla="*/ 0 w 83"/>
                <a:gd name="T75" fmla="*/ 0 h 289"/>
                <a:gd name="T76" fmla="*/ 0 w 83"/>
                <a:gd name="T77" fmla="*/ 0 h 289"/>
                <a:gd name="T78" fmla="*/ 0 w 83"/>
                <a:gd name="T79" fmla="*/ 0 h 289"/>
                <a:gd name="T80" fmla="*/ 0 w 83"/>
                <a:gd name="T81" fmla="*/ 0 h 289"/>
                <a:gd name="T82" fmla="*/ 0 w 83"/>
                <a:gd name="T83" fmla="*/ 0 h 289"/>
                <a:gd name="T84" fmla="*/ 0 w 83"/>
                <a:gd name="T85" fmla="*/ 0 h 289"/>
                <a:gd name="T86" fmla="*/ 0 w 83"/>
                <a:gd name="T87" fmla="*/ 0 h 289"/>
                <a:gd name="T88" fmla="*/ 0 w 83"/>
                <a:gd name="T89" fmla="*/ 0 h 289"/>
                <a:gd name="T90" fmla="*/ 0 w 83"/>
                <a:gd name="T91" fmla="*/ 0 h 289"/>
                <a:gd name="T92" fmla="*/ 0 w 83"/>
                <a:gd name="T93" fmla="*/ 0 h 289"/>
                <a:gd name="T94" fmla="*/ 0 w 83"/>
                <a:gd name="T95" fmla="*/ 0 h 289"/>
                <a:gd name="T96" fmla="*/ 0 w 83"/>
                <a:gd name="T97" fmla="*/ 0 h 289"/>
                <a:gd name="T98" fmla="*/ 0 w 83"/>
                <a:gd name="T99" fmla="*/ 0 h 289"/>
                <a:gd name="T100" fmla="*/ 0 w 83"/>
                <a:gd name="T101" fmla="*/ 0 h 289"/>
                <a:gd name="T102" fmla="*/ 0 w 83"/>
                <a:gd name="T103" fmla="*/ 0 h 289"/>
                <a:gd name="T104" fmla="*/ 0 w 83"/>
                <a:gd name="T105" fmla="*/ 0 h 289"/>
                <a:gd name="T106" fmla="*/ 0 w 83"/>
                <a:gd name="T107" fmla="*/ 0 h 289"/>
                <a:gd name="T108" fmla="*/ 0 w 83"/>
                <a:gd name="T109" fmla="*/ 0 h 289"/>
                <a:gd name="T110" fmla="*/ 0 w 83"/>
                <a:gd name="T111" fmla="*/ 0 h 289"/>
                <a:gd name="T112" fmla="*/ 0 w 83"/>
                <a:gd name="T113" fmla="*/ 0 h 289"/>
                <a:gd name="T114" fmla="*/ 0 w 83"/>
                <a:gd name="T115" fmla="*/ 0 h 289"/>
                <a:gd name="T116" fmla="*/ 0 w 83"/>
                <a:gd name="T117" fmla="*/ 0 h 289"/>
                <a:gd name="T118" fmla="*/ 0 w 83"/>
                <a:gd name="T119" fmla="*/ 0 h 289"/>
                <a:gd name="T120" fmla="*/ 0 w 83"/>
                <a:gd name="T121" fmla="*/ 0 h 289"/>
                <a:gd name="T122" fmla="*/ 0 w 83"/>
                <a:gd name="T123" fmla="*/ 0 h 289"/>
                <a:gd name="T124" fmla="*/ 0 w 83"/>
                <a:gd name="T125" fmla="*/ 0 h 289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83"/>
                <a:gd name="T190" fmla="*/ 0 h 289"/>
                <a:gd name="T191" fmla="*/ 83 w 83"/>
                <a:gd name="T192" fmla="*/ 289 h 289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83" h="289">
                  <a:moveTo>
                    <a:pt x="35" y="25"/>
                  </a:moveTo>
                  <a:lnTo>
                    <a:pt x="40" y="23"/>
                  </a:lnTo>
                  <a:lnTo>
                    <a:pt x="43" y="22"/>
                  </a:lnTo>
                  <a:lnTo>
                    <a:pt x="48" y="20"/>
                  </a:lnTo>
                  <a:lnTo>
                    <a:pt x="53" y="19"/>
                  </a:lnTo>
                  <a:lnTo>
                    <a:pt x="57" y="18"/>
                  </a:lnTo>
                  <a:lnTo>
                    <a:pt x="62" y="18"/>
                  </a:lnTo>
                  <a:lnTo>
                    <a:pt x="66" y="19"/>
                  </a:lnTo>
                  <a:lnTo>
                    <a:pt x="71" y="20"/>
                  </a:lnTo>
                  <a:lnTo>
                    <a:pt x="78" y="27"/>
                  </a:lnTo>
                  <a:lnTo>
                    <a:pt x="81" y="37"/>
                  </a:lnTo>
                  <a:lnTo>
                    <a:pt x="83" y="46"/>
                  </a:lnTo>
                  <a:lnTo>
                    <a:pt x="83" y="55"/>
                  </a:lnTo>
                  <a:lnTo>
                    <a:pt x="80" y="63"/>
                  </a:lnTo>
                  <a:lnTo>
                    <a:pt x="73" y="68"/>
                  </a:lnTo>
                  <a:lnTo>
                    <a:pt x="66" y="69"/>
                  </a:lnTo>
                  <a:lnTo>
                    <a:pt x="57" y="69"/>
                  </a:lnTo>
                  <a:lnTo>
                    <a:pt x="48" y="68"/>
                  </a:lnTo>
                  <a:lnTo>
                    <a:pt x="40" y="64"/>
                  </a:lnTo>
                  <a:lnTo>
                    <a:pt x="33" y="64"/>
                  </a:lnTo>
                  <a:lnTo>
                    <a:pt x="28" y="74"/>
                  </a:lnTo>
                  <a:lnTo>
                    <a:pt x="30" y="90"/>
                  </a:lnTo>
                  <a:lnTo>
                    <a:pt x="34" y="88"/>
                  </a:lnTo>
                  <a:lnTo>
                    <a:pt x="40" y="86"/>
                  </a:lnTo>
                  <a:lnTo>
                    <a:pt x="46" y="84"/>
                  </a:lnTo>
                  <a:lnTo>
                    <a:pt x="51" y="83"/>
                  </a:lnTo>
                  <a:lnTo>
                    <a:pt x="57" y="83"/>
                  </a:lnTo>
                  <a:lnTo>
                    <a:pt x="63" y="83"/>
                  </a:lnTo>
                  <a:lnTo>
                    <a:pt x="69" y="85"/>
                  </a:lnTo>
                  <a:lnTo>
                    <a:pt x="73" y="88"/>
                  </a:lnTo>
                  <a:lnTo>
                    <a:pt x="79" y="93"/>
                  </a:lnTo>
                  <a:lnTo>
                    <a:pt x="81" y="98"/>
                  </a:lnTo>
                  <a:lnTo>
                    <a:pt x="83" y="105"/>
                  </a:lnTo>
                  <a:lnTo>
                    <a:pt x="81" y="112"/>
                  </a:lnTo>
                  <a:lnTo>
                    <a:pt x="78" y="121"/>
                  </a:lnTo>
                  <a:lnTo>
                    <a:pt x="72" y="128"/>
                  </a:lnTo>
                  <a:lnTo>
                    <a:pt x="65" y="133"/>
                  </a:lnTo>
                  <a:lnTo>
                    <a:pt x="56" y="137"/>
                  </a:lnTo>
                  <a:lnTo>
                    <a:pt x="48" y="136"/>
                  </a:lnTo>
                  <a:lnTo>
                    <a:pt x="41" y="132"/>
                  </a:lnTo>
                  <a:lnTo>
                    <a:pt x="33" y="129"/>
                  </a:lnTo>
                  <a:lnTo>
                    <a:pt x="26" y="125"/>
                  </a:lnTo>
                  <a:lnTo>
                    <a:pt x="24" y="132"/>
                  </a:lnTo>
                  <a:lnTo>
                    <a:pt x="23" y="139"/>
                  </a:lnTo>
                  <a:lnTo>
                    <a:pt x="24" y="146"/>
                  </a:lnTo>
                  <a:lnTo>
                    <a:pt x="26" y="153"/>
                  </a:lnTo>
                  <a:lnTo>
                    <a:pt x="33" y="150"/>
                  </a:lnTo>
                  <a:lnTo>
                    <a:pt x="40" y="146"/>
                  </a:lnTo>
                  <a:lnTo>
                    <a:pt x="48" y="144"/>
                  </a:lnTo>
                  <a:lnTo>
                    <a:pt x="56" y="145"/>
                  </a:lnTo>
                  <a:lnTo>
                    <a:pt x="63" y="148"/>
                  </a:lnTo>
                  <a:lnTo>
                    <a:pt x="69" y="153"/>
                  </a:lnTo>
                  <a:lnTo>
                    <a:pt x="73" y="159"/>
                  </a:lnTo>
                  <a:lnTo>
                    <a:pt x="76" y="167"/>
                  </a:lnTo>
                  <a:lnTo>
                    <a:pt x="74" y="175"/>
                  </a:lnTo>
                  <a:lnTo>
                    <a:pt x="71" y="182"/>
                  </a:lnTo>
                  <a:lnTo>
                    <a:pt x="66" y="188"/>
                  </a:lnTo>
                  <a:lnTo>
                    <a:pt x="58" y="191"/>
                  </a:lnTo>
                  <a:lnTo>
                    <a:pt x="57" y="191"/>
                  </a:lnTo>
                  <a:lnTo>
                    <a:pt x="56" y="191"/>
                  </a:lnTo>
                  <a:lnTo>
                    <a:pt x="56" y="192"/>
                  </a:lnTo>
                  <a:lnTo>
                    <a:pt x="62" y="196"/>
                  </a:lnTo>
                  <a:lnTo>
                    <a:pt x="68" y="200"/>
                  </a:lnTo>
                  <a:lnTo>
                    <a:pt x="72" y="206"/>
                  </a:lnTo>
                  <a:lnTo>
                    <a:pt x="74" y="213"/>
                  </a:lnTo>
                  <a:lnTo>
                    <a:pt x="74" y="220"/>
                  </a:lnTo>
                  <a:lnTo>
                    <a:pt x="73" y="226"/>
                  </a:lnTo>
                  <a:lnTo>
                    <a:pt x="70" y="230"/>
                  </a:lnTo>
                  <a:lnTo>
                    <a:pt x="64" y="236"/>
                  </a:lnTo>
                  <a:lnTo>
                    <a:pt x="59" y="237"/>
                  </a:lnTo>
                  <a:lnTo>
                    <a:pt x="54" y="238"/>
                  </a:lnTo>
                  <a:lnTo>
                    <a:pt x="46" y="237"/>
                  </a:lnTo>
                  <a:lnTo>
                    <a:pt x="38" y="237"/>
                  </a:lnTo>
                  <a:lnTo>
                    <a:pt x="31" y="239"/>
                  </a:lnTo>
                  <a:lnTo>
                    <a:pt x="25" y="242"/>
                  </a:lnTo>
                  <a:lnTo>
                    <a:pt x="23" y="249"/>
                  </a:lnTo>
                  <a:lnTo>
                    <a:pt x="23" y="259"/>
                  </a:lnTo>
                  <a:lnTo>
                    <a:pt x="27" y="264"/>
                  </a:lnTo>
                  <a:lnTo>
                    <a:pt x="34" y="268"/>
                  </a:lnTo>
                  <a:lnTo>
                    <a:pt x="41" y="269"/>
                  </a:lnTo>
                  <a:lnTo>
                    <a:pt x="48" y="267"/>
                  </a:lnTo>
                  <a:lnTo>
                    <a:pt x="50" y="266"/>
                  </a:lnTo>
                  <a:lnTo>
                    <a:pt x="54" y="265"/>
                  </a:lnTo>
                  <a:lnTo>
                    <a:pt x="57" y="264"/>
                  </a:lnTo>
                  <a:lnTo>
                    <a:pt x="61" y="264"/>
                  </a:lnTo>
                  <a:lnTo>
                    <a:pt x="62" y="267"/>
                  </a:lnTo>
                  <a:lnTo>
                    <a:pt x="63" y="271"/>
                  </a:lnTo>
                  <a:lnTo>
                    <a:pt x="63" y="274"/>
                  </a:lnTo>
                  <a:lnTo>
                    <a:pt x="63" y="277"/>
                  </a:lnTo>
                  <a:lnTo>
                    <a:pt x="58" y="282"/>
                  </a:lnTo>
                  <a:lnTo>
                    <a:pt x="53" y="286"/>
                  </a:lnTo>
                  <a:lnTo>
                    <a:pt x="47" y="288"/>
                  </a:lnTo>
                  <a:lnTo>
                    <a:pt x="41" y="289"/>
                  </a:lnTo>
                  <a:lnTo>
                    <a:pt x="35" y="287"/>
                  </a:lnTo>
                  <a:lnTo>
                    <a:pt x="30" y="286"/>
                  </a:lnTo>
                  <a:lnTo>
                    <a:pt x="24" y="283"/>
                  </a:lnTo>
                  <a:lnTo>
                    <a:pt x="18" y="280"/>
                  </a:lnTo>
                  <a:lnTo>
                    <a:pt x="13" y="276"/>
                  </a:lnTo>
                  <a:lnTo>
                    <a:pt x="9" y="273"/>
                  </a:lnTo>
                  <a:lnTo>
                    <a:pt x="5" y="267"/>
                  </a:lnTo>
                  <a:lnTo>
                    <a:pt x="3" y="261"/>
                  </a:lnTo>
                  <a:lnTo>
                    <a:pt x="1" y="245"/>
                  </a:lnTo>
                  <a:lnTo>
                    <a:pt x="3" y="231"/>
                  </a:lnTo>
                  <a:lnTo>
                    <a:pt x="5" y="216"/>
                  </a:lnTo>
                  <a:lnTo>
                    <a:pt x="4" y="203"/>
                  </a:lnTo>
                  <a:lnTo>
                    <a:pt x="4" y="190"/>
                  </a:lnTo>
                  <a:lnTo>
                    <a:pt x="6" y="176"/>
                  </a:lnTo>
                  <a:lnTo>
                    <a:pt x="8" y="162"/>
                  </a:lnTo>
                  <a:lnTo>
                    <a:pt x="1" y="148"/>
                  </a:lnTo>
                  <a:lnTo>
                    <a:pt x="0" y="137"/>
                  </a:lnTo>
                  <a:lnTo>
                    <a:pt x="1" y="128"/>
                  </a:lnTo>
                  <a:lnTo>
                    <a:pt x="3" y="118"/>
                  </a:lnTo>
                  <a:lnTo>
                    <a:pt x="8" y="108"/>
                  </a:lnTo>
                  <a:lnTo>
                    <a:pt x="4" y="94"/>
                  </a:lnTo>
                  <a:lnTo>
                    <a:pt x="6" y="79"/>
                  </a:lnTo>
                  <a:lnTo>
                    <a:pt x="10" y="65"/>
                  </a:lnTo>
                  <a:lnTo>
                    <a:pt x="15" y="52"/>
                  </a:lnTo>
                  <a:lnTo>
                    <a:pt x="10" y="39"/>
                  </a:lnTo>
                  <a:lnTo>
                    <a:pt x="9" y="25"/>
                  </a:lnTo>
                  <a:lnTo>
                    <a:pt x="12" y="11"/>
                  </a:lnTo>
                  <a:lnTo>
                    <a:pt x="19" y="0"/>
                  </a:lnTo>
                  <a:lnTo>
                    <a:pt x="26" y="3"/>
                  </a:lnTo>
                  <a:lnTo>
                    <a:pt x="30" y="10"/>
                  </a:lnTo>
                  <a:lnTo>
                    <a:pt x="31" y="18"/>
                  </a:lnTo>
                  <a:lnTo>
                    <a:pt x="35" y="2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15" name="Freeform 878"/>
            <p:cNvSpPr>
              <a:spLocks/>
            </p:cNvSpPr>
            <p:nvPr/>
          </p:nvSpPr>
          <p:spPr bwMode="auto">
            <a:xfrm flipH="1">
              <a:off x="8838" y="1909"/>
              <a:ext cx="3" cy="2"/>
            </a:xfrm>
            <a:custGeom>
              <a:avLst/>
              <a:gdLst>
                <a:gd name="T0" fmla="*/ 0 w 29"/>
                <a:gd name="T1" fmla="*/ 0 h 18"/>
                <a:gd name="T2" fmla="*/ 0 w 29"/>
                <a:gd name="T3" fmla="*/ 0 h 18"/>
                <a:gd name="T4" fmla="*/ 0 w 29"/>
                <a:gd name="T5" fmla="*/ 0 h 18"/>
                <a:gd name="T6" fmla="*/ 0 w 29"/>
                <a:gd name="T7" fmla="*/ 0 h 18"/>
                <a:gd name="T8" fmla="*/ 0 w 29"/>
                <a:gd name="T9" fmla="*/ 0 h 18"/>
                <a:gd name="T10" fmla="*/ 0 w 29"/>
                <a:gd name="T11" fmla="*/ 0 h 18"/>
                <a:gd name="T12" fmla="*/ 0 w 29"/>
                <a:gd name="T13" fmla="*/ 0 h 18"/>
                <a:gd name="T14" fmla="*/ 0 w 29"/>
                <a:gd name="T15" fmla="*/ 0 h 18"/>
                <a:gd name="T16" fmla="*/ 0 w 29"/>
                <a:gd name="T17" fmla="*/ 0 h 18"/>
                <a:gd name="T18" fmla="*/ 0 w 29"/>
                <a:gd name="T19" fmla="*/ 0 h 18"/>
                <a:gd name="T20" fmla="*/ 0 w 29"/>
                <a:gd name="T21" fmla="*/ 0 h 18"/>
                <a:gd name="T22" fmla="*/ 0 w 29"/>
                <a:gd name="T23" fmla="*/ 0 h 18"/>
                <a:gd name="T24" fmla="*/ 0 w 29"/>
                <a:gd name="T25" fmla="*/ 0 h 18"/>
                <a:gd name="T26" fmla="*/ 0 w 29"/>
                <a:gd name="T27" fmla="*/ 0 h 1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9"/>
                <a:gd name="T43" fmla="*/ 0 h 18"/>
                <a:gd name="T44" fmla="*/ 29 w 29"/>
                <a:gd name="T45" fmla="*/ 18 h 18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9" h="18">
                  <a:moveTo>
                    <a:pt x="29" y="8"/>
                  </a:moveTo>
                  <a:lnTo>
                    <a:pt x="29" y="12"/>
                  </a:lnTo>
                  <a:lnTo>
                    <a:pt x="28" y="15"/>
                  </a:lnTo>
                  <a:lnTo>
                    <a:pt x="26" y="17"/>
                  </a:lnTo>
                  <a:lnTo>
                    <a:pt x="23" y="18"/>
                  </a:lnTo>
                  <a:lnTo>
                    <a:pt x="12" y="18"/>
                  </a:lnTo>
                  <a:lnTo>
                    <a:pt x="11" y="17"/>
                  </a:lnTo>
                  <a:lnTo>
                    <a:pt x="7" y="15"/>
                  </a:lnTo>
                  <a:lnTo>
                    <a:pt x="3" y="11"/>
                  </a:lnTo>
                  <a:lnTo>
                    <a:pt x="0" y="8"/>
                  </a:lnTo>
                  <a:lnTo>
                    <a:pt x="5" y="3"/>
                  </a:lnTo>
                  <a:lnTo>
                    <a:pt x="15" y="0"/>
                  </a:lnTo>
                  <a:lnTo>
                    <a:pt x="24" y="0"/>
                  </a:lnTo>
                  <a:lnTo>
                    <a:pt x="29" y="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16" name="Freeform 879"/>
            <p:cNvSpPr>
              <a:spLocks/>
            </p:cNvSpPr>
            <p:nvPr/>
          </p:nvSpPr>
          <p:spPr bwMode="auto">
            <a:xfrm flipH="1">
              <a:off x="8814" y="1917"/>
              <a:ext cx="15" cy="38"/>
            </a:xfrm>
            <a:custGeom>
              <a:avLst/>
              <a:gdLst>
                <a:gd name="T0" fmla="*/ 0 w 174"/>
                <a:gd name="T1" fmla="*/ 0 h 313"/>
                <a:gd name="T2" fmla="*/ 0 w 174"/>
                <a:gd name="T3" fmla="*/ 0 h 313"/>
                <a:gd name="T4" fmla="*/ 0 w 174"/>
                <a:gd name="T5" fmla="*/ 0 h 313"/>
                <a:gd name="T6" fmla="*/ 0 w 174"/>
                <a:gd name="T7" fmla="*/ 0 h 313"/>
                <a:gd name="T8" fmla="*/ 0 w 174"/>
                <a:gd name="T9" fmla="*/ 0 h 313"/>
                <a:gd name="T10" fmla="*/ 0 w 174"/>
                <a:gd name="T11" fmla="*/ 0 h 313"/>
                <a:gd name="T12" fmla="*/ 0 w 174"/>
                <a:gd name="T13" fmla="*/ 0 h 313"/>
                <a:gd name="T14" fmla="*/ 0 w 174"/>
                <a:gd name="T15" fmla="*/ 0 h 313"/>
                <a:gd name="T16" fmla="*/ 0 w 174"/>
                <a:gd name="T17" fmla="*/ 0 h 313"/>
                <a:gd name="T18" fmla="*/ 0 w 174"/>
                <a:gd name="T19" fmla="*/ 0 h 313"/>
                <a:gd name="T20" fmla="*/ 0 w 174"/>
                <a:gd name="T21" fmla="*/ 0 h 313"/>
                <a:gd name="T22" fmla="*/ 0 w 174"/>
                <a:gd name="T23" fmla="*/ 0 h 313"/>
                <a:gd name="T24" fmla="*/ 0 w 174"/>
                <a:gd name="T25" fmla="*/ 0 h 313"/>
                <a:gd name="T26" fmla="*/ 0 w 174"/>
                <a:gd name="T27" fmla="*/ 0 h 313"/>
                <a:gd name="T28" fmla="*/ 0 w 174"/>
                <a:gd name="T29" fmla="*/ 0 h 313"/>
                <a:gd name="T30" fmla="*/ 0 w 174"/>
                <a:gd name="T31" fmla="*/ 0 h 313"/>
                <a:gd name="T32" fmla="*/ 0 w 174"/>
                <a:gd name="T33" fmla="*/ 0 h 313"/>
                <a:gd name="T34" fmla="*/ 0 w 174"/>
                <a:gd name="T35" fmla="*/ 0 h 313"/>
                <a:gd name="T36" fmla="*/ 0 w 174"/>
                <a:gd name="T37" fmla="*/ 0 h 313"/>
                <a:gd name="T38" fmla="*/ 0 w 174"/>
                <a:gd name="T39" fmla="*/ 0 h 313"/>
                <a:gd name="T40" fmla="*/ 0 w 174"/>
                <a:gd name="T41" fmla="*/ 0 h 313"/>
                <a:gd name="T42" fmla="*/ 0 w 174"/>
                <a:gd name="T43" fmla="*/ 0 h 313"/>
                <a:gd name="T44" fmla="*/ 0 w 174"/>
                <a:gd name="T45" fmla="*/ 0 h 313"/>
                <a:gd name="T46" fmla="*/ 0 w 174"/>
                <a:gd name="T47" fmla="*/ 0 h 313"/>
                <a:gd name="T48" fmla="*/ 0 w 174"/>
                <a:gd name="T49" fmla="*/ 0 h 313"/>
                <a:gd name="T50" fmla="*/ 0 w 174"/>
                <a:gd name="T51" fmla="*/ 0 h 313"/>
                <a:gd name="T52" fmla="*/ 0 w 174"/>
                <a:gd name="T53" fmla="*/ 0 h 313"/>
                <a:gd name="T54" fmla="*/ 0 w 174"/>
                <a:gd name="T55" fmla="*/ 0 h 313"/>
                <a:gd name="T56" fmla="*/ 0 w 174"/>
                <a:gd name="T57" fmla="*/ 0 h 313"/>
                <a:gd name="T58" fmla="*/ 0 w 174"/>
                <a:gd name="T59" fmla="*/ 0 h 313"/>
                <a:gd name="T60" fmla="*/ 0 w 174"/>
                <a:gd name="T61" fmla="*/ 0 h 313"/>
                <a:gd name="T62" fmla="*/ 0 w 174"/>
                <a:gd name="T63" fmla="*/ 0 h 313"/>
                <a:gd name="T64" fmla="*/ 0 w 174"/>
                <a:gd name="T65" fmla="*/ 0 h 313"/>
                <a:gd name="T66" fmla="*/ 0 w 174"/>
                <a:gd name="T67" fmla="*/ 0 h 313"/>
                <a:gd name="T68" fmla="*/ 0 w 174"/>
                <a:gd name="T69" fmla="*/ 0 h 313"/>
                <a:gd name="T70" fmla="*/ 0 w 174"/>
                <a:gd name="T71" fmla="*/ 0 h 313"/>
                <a:gd name="T72" fmla="*/ 0 w 174"/>
                <a:gd name="T73" fmla="*/ 0 h 313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74"/>
                <a:gd name="T112" fmla="*/ 0 h 313"/>
                <a:gd name="T113" fmla="*/ 174 w 174"/>
                <a:gd name="T114" fmla="*/ 313 h 313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74" h="313">
                  <a:moveTo>
                    <a:pt x="20" y="51"/>
                  </a:moveTo>
                  <a:lnTo>
                    <a:pt x="32" y="85"/>
                  </a:lnTo>
                  <a:lnTo>
                    <a:pt x="45" y="119"/>
                  </a:lnTo>
                  <a:lnTo>
                    <a:pt x="60" y="152"/>
                  </a:lnTo>
                  <a:lnTo>
                    <a:pt x="78" y="183"/>
                  </a:lnTo>
                  <a:lnTo>
                    <a:pt x="97" y="214"/>
                  </a:lnTo>
                  <a:lnTo>
                    <a:pt x="119" y="244"/>
                  </a:lnTo>
                  <a:lnTo>
                    <a:pt x="143" y="272"/>
                  </a:lnTo>
                  <a:lnTo>
                    <a:pt x="171" y="298"/>
                  </a:lnTo>
                  <a:lnTo>
                    <a:pt x="172" y="301"/>
                  </a:lnTo>
                  <a:lnTo>
                    <a:pt x="174" y="304"/>
                  </a:lnTo>
                  <a:lnTo>
                    <a:pt x="174" y="308"/>
                  </a:lnTo>
                  <a:lnTo>
                    <a:pt x="173" y="311"/>
                  </a:lnTo>
                  <a:lnTo>
                    <a:pt x="166" y="313"/>
                  </a:lnTo>
                  <a:lnTo>
                    <a:pt x="161" y="313"/>
                  </a:lnTo>
                  <a:lnTo>
                    <a:pt x="155" y="312"/>
                  </a:lnTo>
                  <a:lnTo>
                    <a:pt x="149" y="310"/>
                  </a:lnTo>
                  <a:lnTo>
                    <a:pt x="143" y="308"/>
                  </a:lnTo>
                  <a:lnTo>
                    <a:pt x="138" y="304"/>
                  </a:lnTo>
                  <a:lnTo>
                    <a:pt x="132" y="302"/>
                  </a:lnTo>
                  <a:lnTo>
                    <a:pt x="126" y="300"/>
                  </a:lnTo>
                  <a:lnTo>
                    <a:pt x="95" y="274"/>
                  </a:lnTo>
                  <a:lnTo>
                    <a:pt x="70" y="245"/>
                  </a:lnTo>
                  <a:lnTo>
                    <a:pt x="49" y="215"/>
                  </a:lnTo>
                  <a:lnTo>
                    <a:pt x="33" y="182"/>
                  </a:lnTo>
                  <a:lnTo>
                    <a:pt x="20" y="146"/>
                  </a:lnTo>
                  <a:lnTo>
                    <a:pt x="11" y="111"/>
                  </a:lnTo>
                  <a:lnTo>
                    <a:pt x="4" y="73"/>
                  </a:lnTo>
                  <a:lnTo>
                    <a:pt x="0" y="35"/>
                  </a:lnTo>
                  <a:lnTo>
                    <a:pt x="2" y="25"/>
                  </a:lnTo>
                  <a:lnTo>
                    <a:pt x="3" y="16"/>
                  </a:lnTo>
                  <a:lnTo>
                    <a:pt x="5" y="7"/>
                  </a:lnTo>
                  <a:lnTo>
                    <a:pt x="11" y="0"/>
                  </a:lnTo>
                  <a:lnTo>
                    <a:pt x="19" y="10"/>
                  </a:lnTo>
                  <a:lnTo>
                    <a:pt x="19" y="23"/>
                  </a:lnTo>
                  <a:lnTo>
                    <a:pt x="18" y="38"/>
                  </a:lnTo>
                  <a:lnTo>
                    <a:pt x="20" y="5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17" name="Freeform 880"/>
            <p:cNvSpPr>
              <a:spLocks/>
            </p:cNvSpPr>
            <p:nvPr/>
          </p:nvSpPr>
          <p:spPr bwMode="auto">
            <a:xfrm flipH="1">
              <a:off x="8838" y="1916"/>
              <a:ext cx="3" cy="3"/>
            </a:xfrm>
            <a:custGeom>
              <a:avLst/>
              <a:gdLst>
                <a:gd name="T0" fmla="*/ 0 w 29"/>
                <a:gd name="T1" fmla="*/ 0 h 19"/>
                <a:gd name="T2" fmla="*/ 0 w 29"/>
                <a:gd name="T3" fmla="*/ 0 h 19"/>
                <a:gd name="T4" fmla="*/ 0 w 29"/>
                <a:gd name="T5" fmla="*/ 0 h 19"/>
                <a:gd name="T6" fmla="*/ 0 w 29"/>
                <a:gd name="T7" fmla="*/ 0 h 19"/>
                <a:gd name="T8" fmla="*/ 0 w 29"/>
                <a:gd name="T9" fmla="*/ 0 h 19"/>
                <a:gd name="T10" fmla="*/ 0 w 29"/>
                <a:gd name="T11" fmla="*/ 0 h 19"/>
                <a:gd name="T12" fmla="*/ 0 w 29"/>
                <a:gd name="T13" fmla="*/ 0 h 19"/>
                <a:gd name="T14" fmla="*/ 0 w 29"/>
                <a:gd name="T15" fmla="*/ 0 h 19"/>
                <a:gd name="T16" fmla="*/ 0 w 29"/>
                <a:gd name="T17" fmla="*/ 0 h 19"/>
                <a:gd name="T18" fmla="*/ 0 w 29"/>
                <a:gd name="T19" fmla="*/ 0 h 19"/>
                <a:gd name="T20" fmla="*/ 0 w 29"/>
                <a:gd name="T21" fmla="*/ 0 h 19"/>
                <a:gd name="T22" fmla="*/ 0 w 29"/>
                <a:gd name="T23" fmla="*/ 0 h 19"/>
                <a:gd name="T24" fmla="*/ 0 w 29"/>
                <a:gd name="T25" fmla="*/ 0 h 1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9"/>
                <a:gd name="T40" fmla="*/ 0 h 19"/>
                <a:gd name="T41" fmla="*/ 29 w 29"/>
                <a:gd name="T42" fmla="*/ 19 h 1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9" h="19">
                  <a:moveTo>
                    <a:pt x="29" y="10"/>
                  </a:moveTo>
                  <a:lnTo>
                    <a:pt x="29" y="14"/>
                  </a:lnTo>
                  <a:lnTo>
                    <a:pt x="28" y="15"/>
                  </a:lnTo>
                  <a:lnTo>
                    <a:pt x="24" y="17"/>
                  </a:lnTo>
                  <a:lnTo>
                    <a:pt x="22" y="19"/>
                  </a:lnTo>
                  <a:lnTo>
                    <a:pt x="15" y="18"/>
                  </a:lnTo>
                  <a:lnTo>
                    <a:pt x="8" y="15"/>
                  </a:lnTo>
                  <a:lnTo>
                    <a:pt x="4" y="10"/>
                  </a:lnTo>
                  <a:lnTo>
                    <a:pt x="0" y="7"/>
                  </a:lnTo>
                  <a:lnTo>
                    <a:pt x="7" y="3"/>
                  </a:lnTo>
                  <a:lnTo>
                    <a:pt x="18" y="0"/>
                  </a:lnTo>
                  <a:lnTo>
                    <a:pt x="27" y="2"/>
                  </a:lnTo>
                  <a:lnTo>
                    <a:pt x="29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18" name="Freeform 881"/>
            <p:cNvSpPr>
              <a:spLocks/>
            </p:cNvSpPr>
            <p:nvPr/>
          </p:nvSpPr>
          <p:spPr bwMode="auto">
            <a:xfrm flipH="1">
              <a:off x="8838" y="1924"/>
              <a:ext cx="3" cy="2"/>
            </a:xfrm>
            <a:custGeom>
              <a:avLst/>
              <a:gdLst>
                <a:gd name="T0" fmla="*/ 0 w 27"/>
                <a:gd name="T1" fmla="*/ 0 h 18"/>
                <a:gd name="T2" fmla="*/ 0 w 27"/>
                <a:gd name="T3" fmla="*/ 0 h 18"/>
                <a:gd name="T4" fmla="*/ 0 w 27"/>
                <a:gd name="T5" fmla="*/ 0 h 18"/>
                <a:gd name="T6" fmla="*/ 0 w 27"/>
                <a:gd name="T7" fmla="*/ 0 h 18"/>
                <a:gd name="T8" fmla="*/ 0 w 27"/>
                <a:gd name="T9" fmla="*/ 0 h 18"/>
                <a:gd name="T10" fmla="*/ 0 w 27"/>
                <a:gd name="T11" fmla="*/ 0 h 18"/>
                <a:gd name="T12" fmla="*/ 0 w 27"/>
                <a:gd name="T13" fmla="*/ 0 h 18"/>
                <a:gd name="T14" fmla="*/ 0 w 27"/>
                <a:gd name="T15" fmla="*/ 0 h 18"/>
                <a:gd name="T16" fmla="*/ 0 w 27"/>
                <a:gd name="T17" fmla="*/ 0 h 18"/>
                <a:gd name="T18" fmla="*/ 0 w 27"/>
                <a:gd name="T19" fmla="*/ 0 h 18"/>
                <a:gd name="T20" fmla="*/ 0 w 27"/>
                <a:gd name="T21" fmla="*/ 0 h 18"/>
                <a:gd name="T22" fmla="*/ 0 w 27"/>
                <a:gd name="T23" fmla="*/ 0 h 18"/>
                <a:gd name="T24" fmla="*/ 0 w 27"/>
                <a:gd name="T25" fmla="*/ 0 h 1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8"/>
                <a:gd name="T41" fmla="*/ 27 w 27"/>
                <a:gd name="T42" fmla="*/ 18 h 1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8">
                  <a:moveTo>
                    <a:pt x="27" y="9"/>
                  </a:moveTo>
                  <a:lnTo>
                    <a:pt x="25" y="16"/>
                  </a:lnTo>
                  <a:lnTo>
                    <a:pt x="19" y="18"/>
                  </a:lnTo>
                  <a:lnTo>
                    <a:pt x="13" y="17"/>
                  </a:lnTo>
                  <a:lnTo>
                    <a:pt x="7" y="13"/>
                  </a:lnTo>
                  <a:lnTo>
                    <a:pt x="3" y="11"/>
                  </a:lnTo>
                  <a:lnTo>
                    <a:pt x="0" y="9"/>
                  </a:lnTo>
                  <a:lnTo>
                    <a:pt x="1" y="5"/>
                  </a:lnTo>
                  <a:lnTo>
                    <a:pt x="10" y="1"/>
                  </a:lnTo>
                  <a:lnTo>
                    <a:pt x="17" y="0"/>
                  </a:lnTo>
                  <a:lnTo>
                    <a:pt x="22" y="1"/>
                  </a:lnTo>
                  <a:lnTo>
                    <a:pt x="25" y="4"/>
                  </a:lnTo>
                  <a:lnTo>
                    <a:pt x="27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19" name="Freeform 882"/>
            <p:cNvSpPr>
              <a:spLocks/>
            </p:cNvSpPr>
            <p:nvPr/>
          </p:nvSpPr>
          <p:spPr bwMode="auto">
            <a:xfrm flipH="1">
              <a:off x="8840" y="1927"/>
              <a:ext cx="1" cy="2"/>
            </a:xfrm>
            <a:custGeom>
              <a:avLst/>
              <a:gdLst>
                <a:gd name="T0" fmla="*/ 0 w 18"/>
                <a:gd name="T1" fmla="*/ 0 h 20"/>
                <a:gd name="T2" fmla="*/ 0 w 18"/>
                <a:gd name="T3" fmla="*/ 0 h 20"/>
                <a:gd name="T4" fmla="*/ 0 w 18"/>
                <a:gd name="T5" fmla="*/ 0 h 20"/>
                <a:gd name="T6" fmla="*/ 0 w 18"/>
                <a:gd name="T7" fmla="*/ 0 h 20"/>
                <a:gd name="T8" fmla="*/ 0 w 18"/>
                <a:gd name="T9" fmla="*/ 0 h 20"/>
                <a:gd name="T10" fmla="*/ 0 w 18"/>
                <a:gd name="T11" fmla="*/ 0 h 20"/>
                <a:gd name="T12" fmla="*/ 0 w 18"/>
                <a:gd name="T13" fmla="*/ 0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"/>
                <a:gd name="T22" fmla="*/ 0 h 20"/>
                <a:gd name="T23" fmla="*/ 18 w 18"/>
                <a:gd name="T24" fmla="*/ 20 h 2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" h="20">
                  <a:moveTo>
                    <a:pt x="1" y="20"/>
                  </a:moveTo>
                  <a:lnTo>
                    <a:pt x="0" y="16"/>
                  </a:lnTo>
                  <a:lnTo>
                    <a:pt x="0" y="9"/>
                  </a:lnTo>
                  <a:lnTo>
                    <a:pt x="0" y="3"/>
                  </a:lnTo>
                  <a:lnTo>
                    <a:pt x="3" y="0"/>
                  </a:lnTo>
                  <a:lnTo>
                    <a:pt x="18" y="8"/>
                  </a:lnTo>
                  <a:lnTo>
                    <a:pt x="1" y="2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20" name="Freeform 883"/>
            <p:cNvSpPr>
              <a:spLocks/>
            </p:cNvSpPr>
            <p:nvPr/>
          </p:nvSpPr>
          <p:spPr bwMode="auto">
            <a:xfrm flipH="1">
              <a:off x="8838" y="1930"/>
              <a:ext cx="3" cy="2"/>
            </a:xfrm>
            <a:custGeom>
              <a:avLst/>
              <a:gdLst>
                <a:gd name="T0" fmla="*/ 0 w 27"/>
                <a:gd name="T1" fmla="*/ 0 h 16"/>
                <a:gd name="T2" fmla="*/ 0 w 27"/>
                <a:gd name="T3" fmla="*/ 0 h 16"/>
                <a:gd name="T4" fmla="*/ 0 w 27"/>
                <a:gd name="T5" fmla="*/ 0 h 16"/>
                <a:gd name="T6" fmla="*/ 0 w 27"/>
                <a:gd name="T7" fmla="*/ 0 h 16"/>
                <a:gd name="T8" fmla="*/ 0 w 27"/>
                <a:gd name="T9" fmla="*/ 0 h 16"/>
                <a:gd name="T10" fmla="*/ 0 w 27"/>
                <a:gd name="T11" fmla="*/ 0 h 16"/>
                <a:gd name="T12" fmla="*/ 0 w 27"/>
                <a:gd name="T13" fmla="*/ 0 h 16"/>
                <a:gd name="T14" fmla="*/ 0 w 27"/>
                <a:gd name="T15" fmla="*/ 0 h 16"/>
                <a:gd name="T16" fmla="*/ 0 w 27"/>
                <a:gd name="T17" fmla="*/ 0 h 16"/>
                <a:gd name="T18" fmla="*/ 0 w 27"/>
                <a:gd name="T19" fmla="*/ 0 h 16"/>
                <a:gd name="T20" fmla="*/ 0 w 27"/>
                <a:gd name="T21" fmla="*/ 0 h 16"/>
                <a:gd name="T22" fmla="*/ 0 w 27"/>
                <a:gd name="T23" fmla="*/ 0 h 16"/>
                <a:gd name="T24" fmla="*/ 0 w 27"/>
                <a:gd name="T25" fmla="*/ 0 h 1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6"/>
                <a:gd name="T41" fmla="*/ 27 w 27"/>
                <a:gd name="T42" fmla="*/ 16 h 1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6">
                  <a:moveTo>
                    <a:pt x="27" y="11"/>
                  </a:moveTo>
                  <a:lnTo>
                    <a:pt x="24" y="13"/>
                  </a:lnTo>
                  <a:lnTo>
                    <a:pt x="21" y="15"/>
                  </a:lnTo>
                  <a:lnTo>
                    <a:pt x="17" y="16"/>
                  </a:lnTo>
                  <a:lnTo>
                    <a:pt x="14" y="16"/>
                  </a:lnTo>
                  <a:lnTo>
                    <a:pt x="10" y="15"/>
                  </a:lnTo>
                  <a:lnTo>
                    <a:pt x="7" y="12"/>
                  </a:lnTo>
                  <a:lnTo>
                    <a:pt x="3" y="8"/>
                  </a:lnTo>
                  <a:lnTo>
                    <a:pt x="0" y="6"/>
                  </a:lnTo>
                  <a:lnTo>
                    <a:pt x="7" y="3"/>
                  </a:lnTo>
                  <a:lnTo>
                    <a:pt x="17" y="0"/>
                  </a:lnTo>
                  <a:lnTo>
                    <a:pt x="25" y="1"/>
                  </a:lnTo>
                  <a:lnTo>
                    <a:pt x="27" y="1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21" name="Freeform 884"/>
            <p:cNvSpPr>
              <a:spLocks/>
            </p:cNvSpPr>
            <p:nvPr/>
          </p:nvSpPr>
          <p:spPr bwMode="auto">
            <a:xfrm flipH="1">
              <a:off x="8846" y="1887"/>
              <a:ext cx="9" cy="51"/>
            </a:xfrm>
            <a:custGeom>
              <a:avLst/>
              <a:gdLst>
                <a:gd name="T0" fmla="*/ 0 w 98"/>
                <a:gd name="T1" fmla="*/ 0 h 414"/>
                <a:gd name="T2" fmla="*/ 0 w 98"/>
                <a:gd name="T3" fmla="*/ 0 h 414"/>
                <a:gd name="T4" fmla="*/ 0 w 98"/>
                <a:gd name="T5" fmla="*/ 0 h 414"/>
                <a:gd name="T6" fmla="*/ 0 w 98"/>
                <a:gd name="T7" fmla="*/ 0 h 414"/>
                <a:gd name="T8" fmla="*/ 0 w 98"/>
                <a:gd name="T9" fmla="*/ 0 h 414"/>
                <a:gd name="T10" fmla="*/ 0 w 98"/>
                <a:gd name="T11" fmla="*/ 0 h 414"/>
                <a:gd name="T12" fmla="*/ 0 w 98"/>
                <a:gd name="T13" fmla="*/ 0 h 414"/>
                <a:gd name="T14" fmla="*/ 0 w 98"/>
                <a:gd name="T15" fmla="*/ 0 h 414"/>
                <a:gd name="T16" fmla="*/ 0 w 98"/>
                <a:gd name="T17" fmla="*/ 0 h 414"/>
                <a:gd name="T18" fmla="*/ 0 w 98"/>
                <a:gd name="T19" fmla="*/ 0 h 414"/>
                <a:gd name="T20" fmla="*/ 0 w 98"/>
                <a:gd name="T21" fmla="*/ 0 h 414"/>
                <a:gd name="T22" fmla="*/ 0 w 98"/>
                <a:gd name="T23" fmla="*/ 0 h 414"/>
                <a:gd name="T24" fmla="*/ 0 w 98"/>
                <a:gd name="T25" fmla="*/ 0 h 414"/>
                <a:gd name="T26" fmla="*/ 0 w 98"/>
                <a:gd name="T27" fmla="*/ 0 h 414"/>
                <a:gd name="T28" fmla="*/ 0 w 98"/>
                <a:gd name="T29" fmla="*/ 0 h 414"/>
                <a:gd name="T30" fmla="*/ 0 w 98"/>
                <a:gd name="T31" fmla="*/ 0 h 414"/>
                <a:gd name="T32" fmla="*/ 0 w 98"/>
                <a:gd name="T33" fmla="*/ 0 h 414"/>
                <a:gd name="T34" fmla="*/ 0 w 98"/>
                <a:gd name="T35" fmla="*/ 0 h 414"/>
                <a:gd name="T36" fmla="*/ 0 w 98"/>
                <a:gd name="T37" fmla="*/ 0 h 414"/>
                <a:gd name="T38" fmla="*/ 0 w 98"/>
                <a:gd name="T39" fmla="*/ 0 h 414"/>
                <a:gd name="T40" fmla="*/ 0 w 98"/>
                <a:gd name="T41" fmla="*/ 0 h 414"/>
                <a:gd name="T42" fmla="*/ 0 w 98"/>
                <a:gd name="T43" fmla="*/ 0 h 414"/>
                <a:gd name="T44" fmla="*/ 0 w 98"/>
                <a:gd name="T45" fmla="*/ 0 h 414"/>
                <a:gd name="T46" fmla="*/ 0 w 98"/>
                <a:gd name="T47" fmla="*/ 0 h 414"/>
                <a:gd name="T48" fmla="*/ 0 w 98"/>
                <a:gd name="T49" fmla="*/ 0 h 414"/>
                <a:gd name="T50" fmla="*/ 0 w 98"/>
                <a:gd name="T51" fmla="*/ 0 h 414"/>
                <a:gd name="T52" fmla="*/ 0 w 98"/>
                <a:gd name="T53" fmla="*/ 0 h 414"/>
                <a:gd name="T54" fmla="*/ 0 w 98"/>
                <a:gd name="T55" fmla="*/ 0 h 414"/>
                <a:gd name="T56" fmla="*/ 0 w 98"/>
                <a:gd name="T57" fmla="*/ 0 h 414"/>
                <a:gd name="T58" fmla="*/ 0 w 98"/>
                <a:gd name="T59" fmla="*/ 0 h 414"/>
                <a:gd name="T60" fmla="*/ 0 w 98"/>
                <a:gd name="T61" fmla="*/ 0 h 414"/>
                <a:gd name="T62" fmla="*/ 0 w 98"/>
                <a:gd name="T63" fmla="*/ 0 h 414"/>
                <a:gd name="T64" fmla="*/ 0 w 98"/>
                <a:gd name="T65" fmla="*/ 0 h 414"/>
                <a:gd name="T66" fmla="*/ 0 w 98"/>
                <a:gd name="T67" fmla="*/ 0 h 414"/>
                <a:gd name="T68" fmla="*/ 0 w 98"/>
                <a:gd name="T69" fmla="*/ 0 h 414"/>
                <a:gd name="T70" fmla="*/ 0 w 98"/>
                <a:gd name="T71" fmla="*/ 0 h 414"/>
                <a:gd name="T72" fmla="*/ 0 w 98"/>
                <a:gd name="T73" fmla="*/ 0 h 414"/>
                <a:gd name="T74" fmla="*/ 0 w 98"/>
                <a:gd name="T75" fmla="*/ 0 h 414"/>
                <a:gd name="T76" fmla="*/ 0 w 98"/>
                <a:gd name="T77" fmla="*/ 0 h 414"/>
                <a:gd name="T78" fmla="*/ 0 w 98"/>
                <a:gd name="T79" fmla="*/ 0 h 414"/>
                <a:gd name="T80" fmla="*/ 0 w 98"/>
                <a:gd name="T81" fmla="*/ 0 h 414"/>
                <a:gd name="T82" fmla="*/ 0 w 98"/>
                <a:gd name="T83" fmla="*/ 0 h 414"/>
                <a:gd name="T84" fmla="*/ 0 w 98"/>
                <a:gd name="T85" fmla="*/ 0 h 414"/>
                <a:gd name="T86" fmla="*/ 0 w 98"/>
                <a:gd name="T87" fmla="*/ 0 h 414"/>
                <a:gd name="T88" fmla="*/ 0 w 98"/>
                <a:gd name="T89" fmla="*/ 0 h 414"/>
                <a:gd name="T90" fmla="*/ 0 w 98"/>
                <a:gd name="T91" fmla="*/ 0 h 414"/>
                <a:gd name="T92" fmla="*/ 0 w 98"/>
                <a:gd name="T93" fmla="*/ 0 h 414"/>
                <a:gd name="T94" fmla="*/ 0 w 98"/>
                <a:gd name="T95" fmla="*/ 0 h 414"/>
                <a:gd name="T96" fmla="*/ 0 w 98"/>
                <a:gd name="T97" fmla="*/ 0 h 414"/>
                <a:gd name="T98" fmla="*/ 0 w 98"/>
                <a:gd name="T99" fmla="*/ 0 h 414"/>
                <a:gd name="T100" fmla="*/ 0 w 98"/>
                <a:gd name="T101" fmla="*/ 0 h 414"/>
                <a:gd name="T102" fmla="*/ 0 w 98"/>
                <a:gd name="T103" fmla="*/ 0 h 414"/>
                <a:gd name="T104" fmla="*/ 0 w 98"/>
                <a:gd name="T105" fmla="*/ 0 h 414"/>
                <a:gd name="T106" fmla="*/ 0 w 98"/>
                <a:gd name="T107" fmla="*/ 0 h 414"/>
                <a:gd name="T108" fmla="*/ 0 w 98"/>
                <a:gd name="T109" fmla="*/ 0 h 414"/>
                <a:gd name="T110" fmla="*/ 0 w 98"/>
                <a:gd name="T111" fmla="*/ 0 h 414"/>
                <a:gd name="T112" fmla="*/ 0 w 98"/>
                <a:gd name="T113" fmla="*/ 0 h 414"/>
                <a:gd name="T114" fmla="*/ 0 w 98"/>
                <a:gd name="T115" fmla="*/ 0 h 414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98"/>
                <a:gd name="T175" fmla="*/ 0 h 414"/>
                <a:gd name="T176" fmla="*/ 98 w 98"/>
                <a:gd name="T177" fmla="*/ 414 h 414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98" h="414">
                  <a:moveTo>
                    <a:pt x="97" y="6"/>
                  </a:moveTo>
                  <a:lnTo>
                    <a:pt x="98" y="0"/>
                  </a:lnTo>
                  <a:lnTo>
                    <a:pt x="96" y="0"/>
                  </a:lnTo>
                  <a:lnTo>
                    <a:pt x="92" y="2"/>
                  </a:lnTo>
                  <a:lnTo>
                    <a:pt x="91" y="3"/>
                  </a:lnTo>
                  <a:lnTo>
                    <a:pt x="85" y="12"/>
                  </a:lnTo>
                  <a:lnTo>
                    <a:pt x="78" y="18"/>
                  </a:lnTo>
                  <a:lnTo>
                    <a:pt x="72" y="27"/>
                  </a:lnTo>
                  <a:lnTo>
                    <a:pt x="65" y="35"/>
                  </a:lnTo>
                  <a:lnTo>
                    <a:pt x="59" y="43"/>
                  </a:lnTo>
                  <a:lnTo>
                    <a:pt x="54" y="50"/>
                  </a:lnTo>
                  <a:lnTo>
                    <a:pt x="51" y="58"/>
                  </a:lnTo>
                  <a:lnTo>
                    <a:pt x="50" y="65"/>
                  </a:lnTo>
                  <a:lnTo>
                    <a:pt x="47" y="76"/>
                  </a:lnTo>
                  <a:lnTo>
                    <a:pt x="43" y="82"/>
                  </a:lnTo>
                  <a:lnTo>
                    <a:pt x="43" y="88"/>
                  </a:lnTo>
                  <a:lnTo>
                    <a:pt x="50" y="98"/>
                  </a:lnTo>
                  <a:lnTo>
                    <a:pt x="60" y="106"/>
                  </a:lnTo>
                  <a:lnTo>
                    <a:pt x="66" y="108"/>
                  </a:lnTo>
                  <a:lnTo>
                    <a:pt x="68" y="107"/>
                  </a:lnTo>
                  <a:lnTo>
                    <a:pt x="68" y="106"/>
                  </a:lnTo>
                  <a:lnTo>
                    <a:pt x="62" y="115"/>
                  </a:lnTo>
                  <a:lnTo>
                    <a:pt x="59" y="121"/>
                  </a:lnTo>
                  <a:lnTo>
                    <a:pt x="52" y="138"/>
                  </a:lnTo>
                  <a:lnTo>
                    <a:pt x="42" y="164"/>
                  </a:lnTo>
                  <a:lnTo>
                    <a:pt x="29" y="198"/>
                  </a:lnTo>
                  <a:lnTo>
                    <a:pt x="17" y="237"/>
                  </a:lnTo>
                  <a:lnTo>
                    <a:pt x="7" y="282"/>
                  </a:lnTo>
                  <a:lnTo>
                    <a:pt x="1" y="330"/>
                  </a:lnTo>
                  <a:lnTo>
                    <a:pt x="0" y="379"/>
                  </a:lnTo>
                  <a:lnTo>
                    <a:pt x="6" y="384"/>
                  </a:lnTo>
                  <a:lnTo>
                    <a:pt x="13" y="388"/>
                  </a:lnTo>
                  <a:lnTo>
                    <a:pt x="20" y="393"/>
                  </a:lnTo>
                  <a:lnTo>
                    <a:pt x="27" y="398"/>
                  </a:lnTo>
                  <a:lnTo>
                    <a:pt x="33" y="402"/>
                  </a:lnTo>
                  <a:lnTo>
                    <a:pt x="40" y="406"/>
                  </a:lnTo>
                  <a:lnTo>
                    <a:pt x="47" y="409"/>
                  </a:lnTo>
                  <a:lnTo>
                    <a:pt x="53" y="411"/>
                  </a:lnTo>
                  <a:lnTo>
                    <a:pt x="61" y="414"/>
                  </a:lnTo>
                  <a:lnTo>
                    <a:pt x="65" y="411"/>
                  </a:lnTo>
                  <a:lnTo>
                    <a:pt x="63" y="401"/>
                  </a:lnTo>
                  <a:lnTo>
                    <a:pt x="62" y="379"/>
                  </a:lnTo>
                  <a:lnTo>
                    <a:pt x="62" y="326"/>
                  </a:lnTo>
                  <a:lnTo>
                    <a:pt x="66" y="244"/>
                  </a:lnTo>
                  <a:lnTo>
                    <a:pt x="72" y="166"/>
                  </a:lnTo>
                  <a:lnTo>
                    <a:pt x="76" y="123"/>
                  </a:lnTo>
                  <a:lnTo>
                    <a:pt x="80" y="113"/>
                  </a:lnTo>
                  <a:lnTo>
                    <a:pt x="80" y="107"/>
                  </a:lnTo>
                  <a:lnTo>
                    <a:pt x="77" y="101"/>
                  </a:lnTo>
                  <a:lnTo>
                    <a:pt x="70" y="95"/>
                  </a:lnTo>
                  <a:lnTo>
                    <a:pt x="67" y="86"/>
                  </a:lnTo>
                  <a:lnTo>
                    <a:pt x="68" y="77"/>
                  </a:lnTo>
                  <a:lnTo>
                    <a:pt x="72" y="68"/>
                  </a:lnTo>
                  <a:lnTo>
                    <a:pt x="73" y="56"/>
                  </a:lnTo>
                  <a:lnTo>
                    <a:pt x="76" y="47"/>
                  </a:lnTo>
                  <a:lnTo>
                    <a:pt x="83" y="32"/>
                  </a:lnTo>
                  <a:lnTo>
                    <a:pt x="91" y="17"/>
                  </a:lnTo>
                  <a:lnTo>
                    <a:pt x="97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22" name="Freeform 885"/>
            <p:cNvSpPr>
              <a:spLocks/>
            </p:cNvSpPr>
            <p:nvPr/>
          </p:nvSpPr>
          <p:spPr bwMode="auto">
            <a:xfrm flipH="1">
              <a:off x="8742" y="1893"/>
              <a:ext cx="75" cy="84"/>
            </a:xfrm>
            <a:custGeom>
              <a:avLst/>
              <a:gdLst>
                <a:gd name="T0" fmla="*/ 0 w 897"/>
                <a:gd name="T1" fmla="*/ 0 h 675"/>
                <a:gd name="T2" fmla="*/ 0 w 897"/>
                <a:gd name="T3" fmla="*/ 0 h 675"/>
                <a:gd name="T4" fmla="*/ 0 w 897"/>
                <a:gd name="T5" fmla="*/ 0 h 675"/>
                <a:gd name="T6" fmla="*/ 0 w 897"/>
                <a:gd name="T7" fmla="*/ 0 h 675"/>
                <a:gd name="T8" fmla="*/ 0 w 897"/>
                <a:gd name="T9" fmla="*/ 0 h 675"/>
                <a:gd name="T10" fmla="*/ 0 w 897"/>
                <a:gd name="T11" fmla="*/ 0 h 675"/>
                <a:gd name="T12" fmla="*/ 0 w 897"/>
                <a:gd name="T13" fmla="*/ 0 h 675"/>
                <a:gd name="T14" fmla="*/ 0 w 897"/>
                <a:gd name="T15" fmla="*/ 0 h 675"/>
                <a:gd name="T16" fmla="*/ 0 w 897"/>
                <a:gd name="T17" fmla="*/ 0 h 675"/>
                <a:gd name="T18" fmla="*/ 0 w 897"/>
                <a:gd name="T19" fmla="*/ 0 h 675"/>
                <a:gd name="T20" fmla="*/ 0 w 897"/>
                <a:gd name="T21" fmla="*/ 0 h 675"/>
                <a:gd name="T22" fmla="*/ 0 w 897"/>
                <a:gd name="T23" fmla="*/ 0 h 675"/>
                <a:gd name="T24" fmla="*/ 0 w 897"/>
                <a:gd name="T25" fmla="*/ 0 h 675"/>
                <a:gd name="T26" fmla="*/ 0 w 897"/>
                <a:gd name="T27" fmla="*/ 0 h 675"/>
                <a:gd name="T28" fmla="*/ 0 w 897"/>
                <a:gd name="T29" fmla="*/ 0 h 675"/>
                <a:gd name="T30" fmla="*/ 0 w 897"/>
                <a:gd name="T31" fmla="*/ 0 h 675"/>
                <a:gd name="T32" fmla="*/ 0 w 897"/>
                <a:gd name="T33" fmla="*/ 0 h 675"/>
                <a:gd name="T34" fmla="*/ 0 w 897"/>
                <a:gd name="T35" fmla="*/ 0 h 675"/>
                <a:gd name="T36" fmla="*/ 0 w 897"/>
                <a:gd name="T37" fmla="*/ 0 h 675"/>
                <a:gd name="T38" fmla="*/ 0 w 897"/>
                <a:gd name="T39" fmla="*/ 0 h 675"/>
                <a:gd name="T40" fmla="*/ 0 w 897"/>
                <a:gd name="T41" fmla="*/ 0 h 675"/>
                <a:gd name="T42" fmla="*/ 0 w 897"/>
                <a:gd name="T43" fmla="*/ 0 h 675"/>
                <a:gd name="T44" fmla="*/ 0 w 897"/>
                <a:gd name="T45" fmla="*/ 0 h 675"/>
                <a:gd name="T46" fmla="*/ 0 w 897"/>
                <a:gd name="T47" fmla="*/ 0 h 675"/>
                <a:gd name="T48" fmla="*/ 0 w 897"/>
                <a:gd name="T49" fmla="*/ 0 h 675"/>
                <a:gd name="T50" fmla="*/ 0 w 897"/>
                <a:gd name="T51" fmla="*/ 0 h 675"/>
                <a:gd name="T52" fmla="*/ 0 w 897"/>
                <a:gd name="T53" fmla="*/ 0 h 675"/>
                <a:gd name="T54" fmla="*/ 0 w 897"/>
                <a:gd name="T55" fmla="*/ 0 h 675"/>
                <a:gd name="T56" fmla="*/ 0 w 897"/>
                <a:gd name="T57" fmla="*/ 0 h 675"/>
                <a:gd name="T58" fmla="*/ 0 w 897"/>
                <a:gd name="T59" fmla="*/ 0 h 675"/>
                <a:gd name="T60" fmla="*/ 0 w 897"/>
                <a:gd name="T61" fmla="*/ 0 h 675"/>
                <a:gd name="T62" fmla="*/ 0 w 897"/>
                <a:gd name="T63" fmla="*/ 0 h 675"/>
                <a:gd name="T64" fmla="*/ 0 w 897"/>
                <a:gd name="T65" fmla="*/ 0 h 675"/>
                <a:gd name="T66" fmla="*/ 0 w 897"/>
                <a:gd name="T67" fmla="*/ 0 h 675"/>
                <a:gd name="T68" fmla="*/ 0 w 897"/>
                <a:gd name="T69" fmla="*/ 0 h 675"/>
                <a:gd name="T70" fmla="*/ 0 w 897"/>
                <a:gd name="T71" fmla="*/ 0 h 675"/>
                <a:gd name="T72" fmla="*/ 0 w 897"/>
                <a:gd name="T73" fmla="*/ 0 h 675"/>
                <a:gd name="T74" fmla="*/ 0 w 897"/>
                <a:gd name="T75" fmla="*/ 0 h 675"/>
                <a:gd name="T76" fmla="*/ 0 w 897"/>
                <a:gd name="T77" fmla="*/ 0 h 675"/>
                <a:gd name="T78" fmla="*/ 0 w 897"/>
                <a:gd name="T79" fmla="*/ 0 h 675"/>
                <a:gd name="T80" fmla="*/ 0 w 897"/>
                <a:gd name="T81" fmla="*/ 0 h 675"/>
                <a:gd name="T82" fmla="*/ 0 w 897"/>
                <a:gd name="T83" fmla="*/ 0 h 675"/>
                <a:gd name="T84" fmla="*/ 0 w 897"/>
                <a:gd name="T85" fmla="*/ 0 h 675"/>
                <a:gd name="T86" fmla="*/ 0 w 897"/>
                <a:gd name="T87" fmla="*/ 0 h 675"/>
                <a:gd name="T88" fmla="*/ 0 w 897"/>
                <a:gd name="T89" fmla="*/ 0 h 675"/>
                <a:gd name="T90" fmla="*/ 0 w 897"/>
                <a:gd name="T91" fmla="*/ 0 h 675"/>
                <a:gd name="T92" fmla="*/ 0 w 897"/>
                <a:gd name="T93" fmla="*/ 0 h 675"/>
                <a:gd name="T94" fmla="*/ 0 w 897"/>
                <a:gd name="T95" fmla="*/ 0 h 675"/>
                <a:gd name="T96" fmla="*/ 0 w 897"/>
                <a:gd name="T97" fmla="*/ 0 h 675"/>
                <a:gd name="T98" fmla="*/ 0 w 897"/>
                <a:gd name="T99" fmla="*/ 0 h 675"/>
                <a:gd name="T100" fmla="*/ 0 w 897"/>
                <a:gd name="T101" fmla="*/ 0 h 675"/>
                <a:gd name="T102" fmla="*/ 0 w 897"/>
                <a:gd name="T103" fmla="*/ 0 h 675"/>
                <a:gd name="T104" fmla="*/ 0 w 897"/>
                <a:gd name="T105" fmla="*/ 0 h 675"/>
                <a:gd name="T106" fmla="*/ 0 w 897"/>
                <a:gd name="T107" fmla="*/ 0 h 675"/>
                <a:gd name="T108" fmla="*/ 0 w 897"/>
                <a:gd name="T109" fmla="*/ 0 h 675"/>
                <a:gd name="T110" fmla="*/ 0 w 897"/>
                <a:gd name="T111" fmla="*/ 0 h 675"/>
                <a:gd name="T112" fmla="*/ 0 w 897"/>
                <a:gd name="T113" fmla="*/ 0 h 675"/>
                <a:gd name="T114" fmla="*/ 0 w 897"/>
                <a:gd name="T115" fmla="*/ 0 h 67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897"/>
                <a:gd name="T175" fmla="*/ 0 h 675"/>
                <a:gd name="T176" fmla="*/ 897 w 897"/>
                <a:gd name="T177" fmla="*/ 675 h 675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897" h="675">
                  <a:moveTo>
                    <a:pt x="174" y="418"/>
                  </a:moveTo>
                  <a:lnTo>
                    <a:pt x="164" y="427"/>
                  </a:lnTo>
                  <a:lnTo>
                    <a:pt x="155" y="437"/>
                  </a:lnTo>
                  <a:lnTo>
                    <a:pt x="146" y="448"/>
                  </a:lnTo>
                  <a:lnTo>
                    <a:pt x="137" y="456"/>
                  </a:lnTo>
                  <a:lnTo>
                    <a:pt x="126" y="464"/>
                  </a:lnTo>
                  <a:lnTo>
                    <a:pt x="115" y="470"/>
                  </a:lnTo>
                  <a:lnTo>
                    <a:pt x="101" y="472"/>
                  </a:lnTo>
                  <a:lnTo>
                    <a:pt x="87" y="471"/>
                  </a:lnTo>
                  <a:lnTo>
                    <a:pt x="72" y="467"/>
                  </a:lnTo>
                  <a:lnTo>
                    <a:pt x="57" y="463"/>
                  </a:lnTo>
                  <a:lnTo>
                    <a:pt x="42" y="457"/>
                  </a:lnTo>
                  <a:lnTo>
                    <a:pt x="28" y="450"/>
                  </a:lnTo>
                  <a:lnTo>
                    <a:pt x="17" y="443"/>
                  </a:lnTo>
                  <a:lnTo>
                    <a:pt x="8" y="434"/>
                  </a:lnTo>
                  <a:lnTo>
                    <a:pt x="2" y="425"/>
                  </a:lnTo>
                  <a:lnTo>
                    <a:pt x="0" y="413"/>
                  </a:lnTo>
                  <a:lnTo>
                    <a:pt x="1" y="382"/>
                  </a:lnTo>
                  <a:lnTo>
                    <a:pt x="4" y="341"/>
                  </a:lnTo>
                  <a:lnTo>
                    <a:pt x="10" y="298"/>
                  </a:lnTo>
                  <a:lnTo>
                    <a:pt x="19" y="266"/>
                  </a:lnTo>
                  <a:lnTo>
                    <a:pt x="26" y="252"/>
                  </a:lnTo>
                  <a:lnTo>
                    <a:pt x="35" y="236"/>
                  </a:lnTo>
                  <a:lnTo>
                    <a:pt x="47" y="217"/>
                  </a:lnTo>
                  <a:lnTo>
                    <a:pt x="60" y="199"/>
                  </a:lnTo>
                  <a:lnTo>
                    <a:pt x="73" y="182"/>
                  </a:lnTo>
                  <a:lnTo>
                    <a:pt x="87" y="164"/>
                  </a:lnTo>
                  <a:lnTo>
                    <a:pt x="102" y="149"/>
                  </a:lnTo>
                  <a:lnTo>
                    <a:pt x="116" y="138"/>
                  </a:lnTo>
                  <a:lnTo>
                    <a:pt x="126" y="130"/>
                  </a:lnTo>
                  <a:lnTo>
                    <a:pt x="132" y="125"/>
                  </a:lnTo>
                  <a:lnTo>
                    <a:pt x="133" y="124"/>
                  </a:lnTo>
                  <a:lnTo>
                    <a:pt x="131" y="123"/>
                  </a:lnTo>
                  <a:lnTo>
                    <a:pt x="129" y="124"/>
                  </a:lnTo>
                  <a:lnTo>
                    <a:pt x="125" y="123"/>
                  </a:lnTo>
                  <a:lnTo>
                    <a:pt x="124" y="121"/>
                  </a:lnTo>
                  <a:lnTo>
                    <a:pt x="125" y="116"/>
                  </a:lnTo>
                  <a:lnTo>
                    <a:pt x="129" y="109"/>
                  </a:lnTo>
                  <a:lnTo>
                    <a:pt x="133" y="100"/>
                  </a:lnTo>
                  <a:lnTo>
                    <a:pt x="138" y="91"/>
                  </a:lnTo>
                  <a:lnTo>
                    <a:pt x="143" y="81"/>
                  </a:lnTo>
                  <a:lnTo>
                    <a:pt x="148" y="73"/>
                  </a:lnTo>
                  <a:lnTo>
                    <a:pt x="155" y="65"/>
                  </a:lnTo>
                  <a:lnTo>
                    <a:pt x="163" y="58"/>
                  </a:lnTo>
                  <a:lnTo>
                    <a:pt x="171" y="54"/>
                  </a:lnTo>
                  <a:lnTo>
                    <a:pt x="177" y="51"/>
                  </a:lnTo>
                  <a:lnTo>
                    <a:pt x="184" y="49"/>
                  </a:lnTo>
                  <a:lnTo>
                    <a:pt x="194" y="44"/>
                  </a:lnTo>
                  <a:lnTo>
                    <a:pt x="205" y="41"/>
                  </a:lnTo>
                  <a:lnTo>
                    <a:pt x="217" y="35"/>
                  </a:lnTo>
                  <a:lnTo>
                    <a:pt x="231" y="31"/>
                  </a:lnTo>
                  <a:lnTo>
                    <a:pt x="245" y="25"/>
                  </a:lnTo>
                  <a:lnTo>
                    <a:pt x="260" y="20"/>
                  </a:lnTo>
                  <a:lnTo>
                    <a:pt x="274" y="16"/>
                  </a:lnTo>
                  <a:lnTo>
                    <a:pt x="289" y="11"/>
                  </a:lnTo>
                  <a:lnTo>
                    <a:pt x="303" y="6"/>
                  </a:lnTo>
                  <a:lnTo>
                    <a:pt x="317" y="3"/>
                  </a:lnTo>
                  <a:lnTo>
                    <a:pt x="328" y="1"/>
                  </a:lnTo>
                  <a:lnTo>
                    <a:pt x="340" y="0"/>
                  </a:lnTo>
                  <a:lnTo>
                    <a:pt x="349" y="0"/>
                  </a:lnTo>
                  <a:lnTo>
                    <a:pt x="356" y="1"/>
                  </a:lnTo>
                  <a:lnTo>
                    <a:pt x="370" y="5"/>
                  </a:lnTo>
                  <a:lnTo>
                    <a:pt x="384" y="9"/>
                  </a:lnTo>
                  <a:lnTo>
                    <a:pt x="399" y="13"/>
                  </a:lnTo>
                  <a:lnTo>
                    <a:pt x="416" y="17"/>
                  </a:lnTo>
                  <a:lnTo>
                    <a:pt x="428" y="20"/>
                  </a:lnTo>
                  <a:lnTo>
                    <a:pt x="440" y="23"/>
                  </a:lnTo>
                  <a:lnTo>
                    <a:pt x="448" y="25"/>
                  </a:lnTo>
                  <a:lnTo>
                    <a:pt x="450" y="25"/>
                  </a:lnTo>
                  <a:lnTo>
                    <a:pt x="639" y="56"/>
                  </a:lnTo>
                  <a:lnTo>
                    <a:pt x="644" y="53"/>
                  </a:lnTo>
                  <a:lnTo>
                    <a:pt x="655" y="46"/>
                  </a:lnTo>
                  <a:lnTo>
                    <a:pt x="673" y="35"/>
                  </a:lnTo>
                  <a:lnTo>
                    <a:pt x="693" y="24"/>
                  </a:lnTo>
                  <a:lnTo>
                    <a:pt x="714" y="13"/>
                  </a:lnTo>
                  <a:lnTo>
                    <a:pt x="735" y="6"/>
                  </a:lnTo>
                  <a:lnTo>
                    <a:pt x="751" y="3"/>
                  </a:lnTo>
                  <a:lnTo>
                    <a:pt x="761" y="5"/>
                  </a:lnTo>
                  <a:lnTo>
                    <a:pt x="768" y="12"/>
                  </a:lnTo>
                  <a:lnTo>
                    <a:pt x="776" y="19"/>
                  </a:lnTo>
                  <a:lnTo>
                    <a:pt x="784" y="26"/>
                  </a:lnTo>
                  <a:lnTo>
                    <a:pt x="792" y="33"/>
                  </a:lnTo>
                  <a:lnTo>
                    <a:pt x="799" y="39"/>
                  </a:lnTo>
                  <a:lnTo>
                    <a:pt x="805" y="44"/>
                  </a:lnTo>
                  <a:lnTo>
                    <a:pt x="810" y="49"/>
                  </a:lnTo>
                  <a:lnTo>
                    <a:pt x="812" y="51"/>
                  </a:lnTo>
                  <a:lnTo>
                    <a:pt x="817" y="63"/>
                  </a:lnTo>
                  <a:lnTo>
                    <a:pt x="829" y="89"/>
                  </a:lnTo>
                  <a:lnTo>
                    <a:pt x="845" y="129"/>
                  </a:lnTo>
                  <a:lnTo>
                    <a:pt x="863" y="178"/>
                  </a:lnTo>
                  <a:lnTo>
                    <a:pt x="879" y="233"/>
                  </a:lnTo>
                  <a:lnTo>
                    <a:pt x="891" y="295"/>
                  </a:lnTo>
                  <a:lnTo>
                    <a:pt x="897" y="356"/>
                  </a:lnTo>
                  <a:lnTo>
                    <a:pt x="895" y="416"/>
                  </a:lnTo>
                  <a:lnTo>
                    <a:pt x="887" y="467"/>
                  </a:lnTo>
                  <a:lnTo>
                    <a:pt x="878" y="510"/>
                  </a:lnTo>
                  <a:lnTo>
                    <a:pt x="868" y="543"/>
                  </a:lnTo>
                  <a:lnTo>
                    <a:pt x="859" y="568"/>
                  </a:lnTo>
                  <a:lnTo>
                    <a:pt x="850" y="586"/>
                  </a:lnTo>
                  <a:lnTo>
                    <a:pt x="842" y="599"/>
                  </a:lnTo>
                  <a:lnTo>
                    <a:pt x="835" y="608"/>
                  </a:lnTo>
                  <a:lnTo>
                    <a:pt x="829" y="613"/>
                  </a:lnTo>
                  <a:lnTo>
                    <a:pt x="823" y="617"/>
                  </a:lnTo>
                  <a:lnTo>
                    <a:pt x="815" y="623"/>
                  </a:lnTo>
                  <a:lnTo>
                    <a:pt x="807" y="629"/>
                  </a:lnTo>
                  <a:lnTo>
                    <a:pt x="798" y="633"/>
                  </a:lnTo>
                  <a:lnTo>
                    <a:pt x="788" y="637"/>
                  </a:lnTo>
                  <a:lnTo>
                    <a:pt x="780" y="639"/>
                  </a:lnTo>
                  <a:lnTo>
                    <a:pt x="770" y="639"/>
                  </a:lnTo>
                  <a:lnTo>
                    <a:pt x="764" y="637"/>
                  </a:lnTo>
                  <a:lnTo>
                    <a:pt x="751" y="630"/>
                  </a:lnTo>
                  <a:lnTo>
                    <a:pt x="742" y="623"/>
                  </a:lnTo>
                  <a:lnTo>
                    <a:pt x="735" y="618"/>
                  </a:lnTo>
                  <a:lnTo>
                    <a:pt x="732" y="617"/>
                  </a:lnTo>
                  <a:lnTo>
                    <a:pt x="726" y="675"/>
                  </a:lnTo>
                  <a:lnTo>
                    <a:pt x="384" y="530"/>
                  </a:lnTo>
                  <a:lnTo>
                    <a:pt x="174" y="41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23" name="Freeform 886"/>
            <p:cNvSpPr>
              <a:spLocks/>
            </p:cNvSpPr>
            <p:nvPr/>
          </p:nvSpPr>
          <p:spPr bwMode="auto">
            <a:xfrm flipH="1">
              <a:off x="8781" y="1904"/>
              <a:ext cx="9" cy="56"/>
            </a:xfrm>
            <a:custGeom>
              <a:avLst/>
              <a:gdLst>
                <a:gd name="T0" fmla="*/ 0 w 107"/>
                <a:gd name="T1" fmla="*/ 0 h 454"/>
                <a:gd name="T2" fmla="*/ 0 w 107"/>
                <a:gd name="T3" fmla="*/ 0 h 454"/>
                <a:gd name="T4" fmla="*/ 0 w 107"/>
                <a:gd name="T5" fmla="*/ 0 h 454"/>
                <a:gd name="T6" fmla="*/ 0 w 107"/>
                <a:gd name="T7" fmla="*/ 0 h 454"/>
                <a:gd name="T8" fmla="*/ 0 w 107"/>
                <a:gd name="T9" fmla="*/ 0 h 454"/>
                <a:gd name="T10" fmla="*/ 0 w 107"/>
                <a:gd name="T11" fmla="*/ 0 h 454"/>
                <a:gd name="T12" fmla="*/ 0 w 107"/>
                <a:gd name="T13" fmla="*/ 0 h 454"/>
                <a:gd name="T14" fmla="*/ 0 w 107"/>
                <a:gd name="T15" fmla="*/ 0 h 454"/>
                <a:gd name="T16" fmla="*/ 0 w 107"/>
                <a:gd name="T17" fmla="*/ 0 h 454"/>
                <a:gd name="T18" fmla="*/ 0 w 107"/>
                <a:gd name="T19" fmla="*/ 0 h 454"/>
                <a:gd name="T20" fmla="*/ 0 w 107"/>
                <a:gd name="T21" fmla="*/ 0 h 454"/>
                <a:gd name="T22" fmla="*/ 0 w 107"/>
                <a:gd name="T23" fmla="*/ 0 h 454"/>
                <a:gd name="T24" fmla="*/ 0 w 107"/>
                <a:gd name="T25" fmla="*/ 0 h 454"/>
                <a:gd name="T26" fmla="*/ 0 w 107"/>
                <a:gd name="T27" fmla="*/ 0 h 454"/>
                <a:gd name="T28" fmla="*/ 0 w 107"/>
                <a:gd name="T29" fmla="*/ 0 h 454"/>
                <a:gd name="T30" fmla="*/ 0 w 107"/>
                <a:gd name="T31" fmla="*/ 0 h 454"/>
                <a:gd name="T32" fmla="*/ 0 w 107"/>
                <a:gd name="T33" fmla="*/ 0 h 454"/>
                <a:gd name="T34" fmla="*/ 0 w 107"/>
                <a:gd name="T35" fmla="*/ 0 h 454"/>
                <a:gd name="T36" fmla="*/ 0 w 107"/>
                <a:gd name="T37" fmla="*/ 0 h 454"/>
                <a:gd name="T38" fmla="*/ 0 w 107"/>
                <a:gd name="T39" fmla="*/ 0 h 454"/>
                <a:gd name="T40" fmla="*/ 0 w 107"/>
                <a:gd name="T41" fmla="*/ 0 h 454"/>
                <a:gd name="T42" fmla="*/ 0 w 107"/>
                <a:gd name="T43" fmla="*/ 0 h 454"/>
                <a:gd name="T44" fmla="*/ 0 w 107"/>
                <a:gd name="T45" fmla="*/ 0 h 454"/>
                <a:gd name="T46" fmla="*/ 0 w 107"/>
                <a:gd name="T47" fmla="*/ 0 h 454"/>
                <a:gd name="T48" fmla="*/ 0 w 107"/>
                <a:gd name="T49" fmla="*/ 0 h 454"/>
                <a:gd name="T50" fmla="*/ 0 w 107"/>
                <a:gd name="T51" fmla="*/ 0 h 454"/>
                <a:gd name="T52" fmla="*/ 0 w 107"/>
                <a:gd name="T53" fmla="*/ 0 h 454"/>
                <a:gd name="T54" fmla="*/ 0 w 107"/>
                <a:gd name="T55" fmla="*/ 0 h 454"/>
                <a:gd name="T56" fmla="*/ 0 w 107"/>
                <a:gd name="T57" fmla="*/ 0 h 454"/>
                <a:gd name="T58" fmla="*/ 0 w 107"/>
                <a:gd name="T59" fmla="*/ 0 h 454"/>
                <a:gd name="T60" fmla="*/ 0 w 107"/>
                <a:gd name="T61" fmla="*/ 0 h 454"/>
                <a:gd name="T62" fmla="*/ 0 w 107"/>
                <a:gd name="T63" fmla="*/ 0 h 454"/>
                <a:gd name="T64" fmla="*/ 0 w 107"/>
                <a:gd name="T65" fmla="*/ 0 h 454"/>
                <a:gd name="T66" fmla="*/ 0 w 107"/>
                <a:gd name="T67" fmla="*/ 0 h 454"/>
                <a:gd name="T68" fmla="*/ 0 w 107"/>
                <a:gd name="T69" fmla="*/ 0 h 454"/>
                <a:gd name="T70" fmla="*/ 0 w 107"/>
                <a:gd name="T71" fmla="*/ 0 h 454"/>
                <a:gd name="T72" fmla="*/ 0 w 107"/>
                <a:gd name="T73" fmla="*/ 0 h 454"/>
                <a:gd name="T74" fmla="*/ 0 w 107"/>
                <a:gd name="T75" fmla="*/ 0 h 454"/>
                <a:gd name="T76" fmla="*/ 0 w 107"/>
                <a:gd name="T77" fmla="*/ 0 h 454"/>
                <a:gd name="T78" fmla="*/ 0 w 107"/>
                <a:gd name="T79" fmla="*/ 0 h 454"/>
                <a:gd name="T80" fmla="*/ 0 w 107"/>
                <a:gd name="T81" fmla="*/ 0 h 454"/>
                <a:gd name="T82" fmla="*/ 0 w 107"/>
                <a:gd name="T83" fmla="*/ 0 h 454"/>
                <a:gd name="T84" fmla="*/ 0 w 107"/>
                <a:gd name="T85" fmla="*/ 0 h 454"/>
                <a:gd name="T86" fmla="*/ 0 w 107"/>
                <a:gd name="T87" fmla="*/ 0 h 454"/>
                <a:gd name="T88" fmla="*/ 0 w 107"/>
                <a:gd name="T89" fmla="*/ 0 h 454"/>
                <a:gd name="T90" fmla="*/ 0 w 107"/>
                <a:gd name="T91" fmla="*/ 0 h 454"/>
                <a:gd name="T92" fmla="*/ 0 w 107"/>
                <a:gd name="T93" fmla="*/ 0 h 454"/>
                <a:gd name="T94" fmla="*/ 0 w 107"/>
                <a:gd name="T95" fmla="*/ 0 h 454"/>
                <a:gd name="T96" fmla="*/ 0 w 107"/>
                <a:gd name="T97" fmla="*/ 0 h 454"/>
                <a:gd name="T98" fmla="*/ 0 w 107"/>
                <a:gd name="T99" fmla="*/ 0 h 454"/>
                <a:gd name="T100" fmla="*/ 0 w 107"/>
                <a:gd name="T101" fmla="*/ 0 h 454"/>
                <a:gd name="T102" fmla="*/ 0 w 107"/>
                <a:gd name="T103" fmla="*/ 0 h 454"/>
                <a:gd name="T104" fmla="*/ 0 w 107"/>
                <a:gd name="T105" fmla="*/ 0 h 45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07"/>
                <a:gd name="T160" fmla="*/ 0 h 454"/>
                <a:gd name="T161" fmla="*/ 107 w 107"/>
                <a:gd name="T162" fmla="*/ 454 h 45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07" h="454">
                  <a:moveTo>
                    <a:pt x="81" y="454"/>
                  </a:moveTo>
                  <a:lnTo>
                    <a:pt x="84" y="378"/>
                  </a:lnTo>
                  <a:lnTo>
                    <a:pt x="85" y="277"/>
                  </a:lnTo>
                  <a:lnTo>
                    <a:pt x="85" y="184"/>
                  </a:lnTo>
                  <a:lnTo>
                    <a:pt x="84" y="135"/>
                  </a:lnTo>
                  <a:lnTo>
                    <a:pt x="85" y="124"/>
                  </a:lnTo>
                  <a:lnTo>
                    <a:pt x="94" y="116"/>
                  </a:lnTo>
                  <a:lnTo>
                    <a:pt x="102" y="104"/>
                  </a:lnTo>
                  <a:lnTo>
                    <a:pt x="107" y="84"/>
                  </a:lnTo>
                  <a:lnTo>
                    <a:pt x="107" y="63"/>
                  </a:lnTo>
                  <a:lnTo>
                    <a:pt x="104" y="46"/>
                  </a:lnTo>
                  <a:lnTo>
                    <a:pt x="103" y="34"/>
                  </a:lnTo>
                  <a:lnTo>
                    <a:pt x="101" y="25"/>
                  </a:lnTo>
                  <a:lnTo>
                    <a:pt x="100" y="20"/>
                  </a:lnTo>
                  <a:lnTo>
                    <a:pt x="98" y="14"/>
                  </a:lnTo>
                  <a:lnTo>
                    <a:pt x="95" y="7"/>
                  </a:lnTo>
                  <a:lnTo>
                    <a:pt x="92" y="3"/>
                  </a:lnTo>
                  <a:lnTo>
                    <a:pt x="87" y="0"/>
                  </a:lnTo>
                  <a:lnTo>
                    <a:pt x="81" y="2"/>
                  </a:lnTo>
                  <a:lnTo>
                    <a:pt x="74" y="6"/>
                  </a:lnTo>
                  <a:lnTo>
                    <a:pt x="66" y="18"/>
                  </a:lnTo>
                  <a:lnTo>
                    <a:pt x="58" y="31"/>
                  </a:lnTo>
                  <a:lnTo>
                    <a:pt x="50" y="44"/>
                  </a:lnTo>
                  <a:lnTo>
                    <a:pt x="43" y="56"/>
                  </a:lnTo>
                  <a:lnTo>
                    <a:pt x="38" y="66"/>
                  </a:lnTo>
                  <a:lnTo>
                    <a:pt x="34" y="75"/>
                  </a:lnTo>
                  <a:lnTo>
                    <a:pt x="31" y="82"/>
                  </a:lnTo>
                  <a:lnTo>
                    <a:pt x="30" y="89"/>
                  </a:lnTo>
                  <a:lnTo>
                    <a:pt x="30" y="94"/>
                  </a:lnTo>
                  <a:lnTo>
                    <a:pt x="32" y="102"/>
                  </a:lnTo>
                  <a:lnTo>
                    <a:pt x="34" y="110"/>
                  </a:lnTo>
                  <a:lnTo>
                    <a:pt x="36" y="116"/>
                  </a:lnTo>
                  <a:lnTo>
                    <a:pt x="41" y="119"/>
                  </a:lnTo>
                  <a:lnTo>
                    <a:pt x="43" y="120"/>
                  </a:lnTo>
                  <a:lnTo>
                    <a:pt x="45" y="122"/>
                  </a:lnTo>
                  <a:lnTo>
                    <a:pt x="43" y="124"/>
                  </a:lnTo>
                  <a:lnTo>
                    <a:pt x="40" y="141"/>
                  </a:lnTo>
                  <a:lnTo>
                    <a:pt x="34" y="173"/>
                  </a:lnTo>
                  <a:lnTo>
                    <a:pt x="26" y="216"/>
                  </a:lnTo>
                  <a:lnTo>
                    <a:pt x="17" y="264"/>
                  </a:lnTo>
                  <a:lnTo>
                    <a:pt x="9" y="313"/>
                  </a:lnTo>
                  <a:lnTo>
                    <a:pt x="3" y="356"/>
                  </a:lnTo>
                  <a:lnTo>
                    <a:pt x="0" y="391"/>
                  </a:lnTo>
                  <a:lnTo>
                    <a:pt x="1" y="412"/>
                  </a:lnTo>
                  <a:lnTo>
                    <a:pt x="6" y="422"/>
                  </a:lnTo>
                  <a:lnTo>
                    <a:pt x="13" y="431"/>
                  </a:lnTo>
                  <a:lnTo>
                    <a:pt x="23" y="438"/>
                  </a:lnTo>
                  <a:lnTo>
                    <a:pt x="34" y="443"/>
                  </a:lnTo>
                  <a:lnTo>
                    <a:pt x="46" y="446"/>
                  </a:lnTo>
                  <a:lnTo>
                    <a:pt x="57" y="450"/>
                  </a:lnTo>
                  <a:lnTo>
                    <a:pt x="70" y="452"/>
                  </a:lnTo>
                  <a:lnTo>
                    <a:pt x="81" y="45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24" name="Freeform 887"/>
            <p:cNvSpPr>
              <a:spLocks/>
            </p:cNvSpPr>
            <p:nvPr/>
          </p:nvSpPr>
          <p:spPr bwMode="auto">
            <a:xfrm flipH="1">
              <a:off x="8753" y="1831"/>
              <a:ext cx="51" cy="89"/>
            </a:xfrm>
            <a:custGeom>
              <a:avLst/>
              <a:gdLst>
                <a:gd name="T0" fmla="*/ 0 w 605"/>
                <a:gd name="T1" fmla="*/ 0 h 721"/>
                <a:gd name="T2" fmla="*/ 0 w 605"/>
                <a:gd name="T3" fmla="*/ 0 h 721"/>
                <a:gd name="T4" fmla="*/ 0 w 605"/>
                <a:gd name="T5" fmla="*/ 0 h 721"/>
                <a:gd name="T6" fmla="*/ 0 w 605"/>
                <a:gd name="T7" fmla="*/ 0 h 721"/>
                <a:gd name="T8" fmla="*/ 0 w 605"/>
                <a:gd name="T9" fmla="*/ 0 h 721"/>
                <a:gd name="T10" fmla="*/ 0 w 605"/>
                <a:gd name="T11" fmla="*/ 0 h 721"/>
                <a:gd name="T12" fmla="*/ 0 w 605"/>
                <a:gd name="T13" fmla="*/ 0 h 721"/>
                <a:gd name="T14" fmla="*/ 0 w 605"/>
                <a:gd name="T15" fmla="*/ 0 h 721"/>
                <a:gd name="T16" fmla="*/ 0 w 605"/>
                <a:gd name="T17" fmla="*/ 0 h 721"/>
                <a:gd name="T18" fmla="*/ 0 w 605"/>
                <a:gd name="T19" fmla="*/ 0 h 721"/>
                <a:gd name="T20" fmla="*/ 0 w 605"/>
                <a:gd name="T21" fmla="*/ 0 h 721"/>
                <a:gd name="T22" fmla="*/ 0 w 605"/>
                <a:gd name="T23" fmla="*/ 0 h 721"/>
                <a:gd name="T24" fmla="*/ 0 w 605"/>
                <a:gd name="T25" fmla="*/ 0 h 721"/>
                <a:gd name="T26" fmla="*/ 0 w 605"/>
                <a:gd name="T27" fmla="*/ 0 h 721"/>
                <a:gd name="T28" fmla="*/ 0 w 605"/>
                <a:gd name="T29" fmla="*/ 0 h 721"/>
                <a:gd name="T30" fmla="*/ 0 w 605"/>
                <a:gd name="T31" fmla="*/ 0 h 721"/>
                <a:gd name="T32" fmla="*/ 0 w 605"/>
                <a:gd name="T33" fmla="*/ 0 h 721"/>
                <a:gd name="T34" fmla="*/ 0 w 605"/>
                <a:gd name="T35" fmla="*/ 0 h 721"/>
                <a:gd name="T36" fmla="*/ 0 w 605"/>
                <a:gd name="T37" fmla="*/ 0 h 721"/>
                <a:gd name="T38" fmla="*/ 0 w 605"/>
                <a:gd name="T39" fmla="*/ 0 h 721"/>
                <a:gd name="T40" fmla="*/ 0 w 605"/>
                <a:gd name="T41" fmla="*/ 0 h 721"/>
                <a:gd name="T42" fmla="*/ 0 w 605"/>
                <a:gd name="T43" fmla="*/ 0 h 721"/>
                <a:gd name="T44" fmla="*/ 0 w 605"/>
                <a:gd name="T45" fmla="*/ 0 h 721"/>
                <a:gd name="T46" fmla="*/ 0 w 605"/>
                <a:gd name="T47" fmla="*/ 0 h 721"/>
                <a:gd name="T48" fmla="*/ 0 w 605"/>
                <a:gd name="T49" fmla="*/ 0 h 721"/>
                <a:gd name="T50" fmla="*/ 0 w 605"/>
                <a:gd name="T51" fmla="*/ 0 h 721"/>
                <a:gd name="T52" fmla="*/ 0 w 605"/>
                <a:gd name="T53" fmla="*/ 0 h 721"/>
                <a:gd name="T54" fmla="*/ 0 w 605"/>
                <a:gd name="T55" fmla="*/ 0 h 721"/>
                <a:gd name="T56" fmla="*/ 0 w 605"/>
                <a:gd name="T57" fmla="*/ 0 h 721"/>
                <a:gd name="T58" fmla="*/ 0 w 605"/>
                <a:gd name="T59" fmla="*/ 0 h 721"/>
                <a:gd name="T60" fmla="*/ 0 w 605"/>
                <a:gd name="T61" fmla="*/ 0 h 721"/>
                <a:gd name="T62" fmla="*/ 0 w 605"/>
                <a:gd name="T63" fmla="*/ 0 h 721"/>
                <a:gd name="T64" fmla="*/ 0 w 605"/>
                <a:gd name="T65" fmla="*/ 0 h 721"/>
                <a:gd name="T66" fmla="*/ 0 w 605"/>
                <a:gd name="T67" fmla="*/ 0 h 721"/>
                <a:gd name="T68" fmla="*/ 0 w 605"/>
                <a:gd name="T69" fmla="*/ 0 h 721"/>
                <a:gd name="T70" fmla="*/ 0 w 605"/>
                <a:gd name="T71" fmla="*/ 0 h 721"/>
                <a:gd name="T72" fmla="*/ 0 w 605"/>
                <a:gd name="T73" fmla="*/ 0 h 721"/>
                <a:gd name="T74" fmla="*/ 0 w 605"/>
                <a:gd name="T75" fmla="*/ 0 h 721"/>
                <a:gd name="T76" fmla="*/ 0 w 605"/>
                <a:gd name="T77" fmla="*/ 0 h 721"/>
                <a:gd name="T78" fmla="*/ 0 w 605"/>
                <a:gd name="T79" fmla="*/ 0 h 721"/>
                <a:gd name="T80" fmla="*/ 0 w 605"/>
                <a:gd name="T81" fmla="*/ 0 h 721"/>
                <a:gd name="T82" fmla="*/ 0 w 605"/>
                <a:gd name="T83" fmla="*/ 0 h 721"/>
                <a:gd name="T84" fmla="*/ 0 w 605"/>
                <a:gd name="T85" fmla="*/ 0 h 721"/>
                <a:gd name="T86" fmla="*/ 0 w 605"/>
                <a:gd name="T87" fmla="*/ 0 h 721"/>
                <a:gd name="T88" fmla="*/ 0 w 605"/>
                <a:gd name="T89" fmla="*/ 0 h 721"/>
                <a:gd name="T90" fmla="*/ 0 w 605"/>
                <a:gd name="T91" fmla="*/ 0 h 721"/>
                <a:gd name="T92" fmla="*/ 0 w 605"/>
                <a:gd name="T93" fmla="*/ 0 h 721"/>
                <a:gd name="T94" fmla="*/ 0 w 605"/>
                <a:gd name="T95" fmla="*/ 0 h 721"/>
                <a:gd name="T96" fmla="*/ 0 w 605"/>
                <a:gd name="T97" fmla="*/ 0 h 721"/>
                <a:gd name="T98" fmla="*/ 0 w 605"/>
                <a:gd name="T99" fmla="*/ 0 h 721"/>
                <a:gd name="T100" fmla="*/ 0 w 605"/>
                <a:gd name="T101" fmla="*/ 0 h 721"/>
                <a:gd name="T102" fmla="*/ 0 w 605"/>
                <a:gd name="T103" fmla="*/ 0 h 721"/>
                <a:gd name="T104" fmla="*/ 0 w 605"/>
                <a:gd name="T105" fmla="*/ 0 h 721"/>
                <a:gd name="T106" fmla="*/ 0 w 605"/>
                <a:gd name="T107" fmla="*/ 0 h 721"/>
                <a:gd name="T108" fmla="*/ 0 w 605"/>
                <a:gd name="T109" fmla="*/ 0 h 721"/>
                <a:gd name="T110" fmla="*/ 0 w 605"/>
                <a:gd name="T111" fmla="*/ 0 h 721"/>
                <a:gd name="T112" fmla="*/ 0 w 605"/>
                <a:gd name="T113" fmla="*/ 0 h 721"/>
                <a:gd name="T114" fmla="*/ 0 w 605"/>
                <a:gd name="T115" fmla="*/ 0 h 721"/>
                <a:gd name="T116" fmla="*/ 0 w 605"/>
                <a:gd name="T117" fmla="*/ 0 h 721"/>
                <a:gd name="T118" fmla="*/ 0 w 605"/>
                <a:gd name="T119" fmla="*/ 0 h 721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605"/>
                <a:gd name="T181" fmla="*/ 0 h 721"/>
                <a:gd name="T182" fmla="*/ 605 w 605"/>
                <a:gd name="T183" fmla="*/ 721 h 721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605" h="721">
                  <a:moveTo>
                    <a:pt x="282" y="548"/>
                  </a:moveTo>
                  <a:lnTo>
                    <a:pt x="282" y="548"/>
                  </a:lnTo>
                  <a:lnTo>
                    <a:pt x="279" y="548"/>
                  </a:lnTo>
                  <a:lnTo>
                    <a:pt x="277" y="548"/>
                  </a:lnTo>
                  <a:lnTo>
                    <a:pt x="274" y="548"/>
                  </a:lnTo>
                  <a:lnTo>
                    <a:pt x="268" y="548"/>
                  </a:lnTo>
                  <a:lnTo>
                    <a:pt x="262" y="547"/>
                  </a:lnTo>
                  <a:lnTo>
                    <a:pt x="255" y="547"/>
                  </a:lnTo>
                  <a:lnTo>
                    <a:pt x="247" y="546"/>
                  </a:lnTo>
                  <a:lnTo>
                    <a:pt x="238" y="544"/>
                  </a:lnTo>
                  <a:lnTo>
                    <a:pt x="230" y="541"/>
                  </a:lnTo>
                  <a:lnTo>
                    <a:pt x="223" y="538"/>
                  </a:lnTo>
                  <a:lnTo>
                    <a:pt x="216" y="534"/>
                  </a:lnTo>
                  <a:lnTo>
                    <a:pt x="209" y="530"/>
                  </a:lnTo>
                  <a:lnTo>
                    <a:pt x="202" y="525"/>
                  </a:lnTo>
                  <a:lnTo>
                    <a:pt x="196" y="521"/>
                  </a:lnTo>
                  <a:lnTo>
                    <a:pt x="191" y="516"/>
                  </a:lnTo>
                  <a:lnTo>
                    <a:pt x="186" y="526"/>
                  </a:lnTo>
                  <a:lnTo>
                    <a:pt x="183" y="539"/>
                  </a:lnTo>
                  <a:lnTo>
                    <a:pt x="176" y="551"/>
                  </a:lnTo>
                  <a:lnTo>
                    <a:pt x="164" y="557"/>
                  </a:lnTo>
                  <a:lnTo>
                    <a:pt x="156" y="557"/>
                  </a:lnTo>
                  <a:lnTo>
                    <a:pt x="146" y="557"/>
                  </a:lnTo>
                  <a:lnTo>
                    <a:pt x="135" y="555"/>
                  </a:lnTo>
                  <a:lnTo>
                    <a:pt x="125" y="553"/>
                  </a:lnTo>
                  <a:lnTo>
                    <a:pt x="115" y="551"/>
                  </a:lnTo>
                  <a:lnTo>
                    <a:pt x="107" y="548"/>
                  </a:lnTo>
                  <a:lnTo>
                    <a:pt x="102" y="547"/>
                  </a:lnTo>
                  <a:lnTo>
                    <a:pt x="100" y="546"/>
                  </a:lnTo>
                  <a:lnTo>
                    <a:pt x="103" y="545"/>
                  </a:lnTo>
                  <a:lnTo>
                    <a:pt x="109" y="545"/>
                  </a:lnTo>
                  <a:lnTo>
                    <a:pt x="116" y="551"/>
                  </a:lnTo>
                  <a:lnTo>
                    <a:pt x="118" y="567"/>
                  </a:lnTo>
                  <a:lnTo>
                    <a:pt x="119" y="586"/>
                  </a:lnTo>
                  <a:lnTo>
                    <a:pt x="120" y="600"/>
                  </a:lnTo>
                  <a:lnTo>
                    <a:pt x="118" y="609"/>
                  </a:lnTo>
                  <a:lnTo>
                    <a:pt x="105" y="613"/>
                  </a:lnTo>
                  <a:lnTo>
                    <a:pt x="97" y="614"/>
                  </a:lnTo>
                  <a:lnTo>
                    <a:pt x="90" y="615"/>
                  </a:lnTo>
                  <a:lnTo>
                    <a:pt x="85" y="616"/>
                  </a:lnTo>
                  <a:lnTo>
                    <a:pt x="79" y="616"/>
                  </a:lnTo>
                  <a:lnTo>
                    <a:pt x="74" y="616"/>
                  </a:lnTo>
                  <a:lnTo>
                    <a:pt x="67" y="613"/>
                  </a:lnTo>
                  <a:lnTo>
                    <a:pt x="60" y="608"/>
                  </a:lnTo>
                  <a:lnTo>
                    <a:pt x="52" y="599"/>
                  </a:lnTo>
                  <a:lnTo>
                    <a:pt x="44" y="589"/>
                  </a:lnTo>
                  <a:lnTo>
                    <a:pt x="35" y="579"/>
                  </a:lnTo>
                  <a:lnTo>
                    <a:pt x="28" y="570"/>
                  </a:lnTo>
                  <a:lnTo>
                    <a:pt x="21" y="562"/>
                  </a:lnTo>
                  <a:lnTo>
                    <a:pt x="15" y="554"/>
                  </a:lnTo>
                  <a:lnTo>
                    <a:pt x="11" y="546"/>
                  </a:lnTo>
                  <a:lnTo>
                    <a:pt x="9" y="538"/>
                  </a:lnTo>
                  <a:lnTo>
                    <a:pt x="7" y="529"/>
                  </a:lnTo>
                  <a:lnTo>
                    <a:pt x="5" y="504"/>
                  </a:lnTo>
                  <a:lnTo>
                    <a:pt x="0" y="476"/>
                  </a:lnTo>
                  <a:lnTo>
                    <a:pt x="2" y="446"/>
                  </a:lnTo>
                  <a:lnTo>
                    <a:pt x="15" y="419"/>
                  </a:lnTo>
                  <a:lnTo>
                    <a:pt x="26" y="409"/>
                  </a:lnTo>
                  <a:lnTo>
                    <a:pt x="35" y="401"/>
                  </a:lnTo>
                  <a:lnTo>
                    <a:pt x="43" y="394"/>
                  </a:lnTo>
                  <a:lnTo>
                    <a:pt x="50" y="389"/>
                  </a:lnTo>
                  <a:lnTo>
                    <a:pt x="57" y="385"/>
                  </a:lnTo>
                  <a:lnTo>
                    <a:pt x="63" y="381"/>
                  </a:lnTo>
                  <a:lnTo>
                    <a:pt x="67" y="379"/>
                  </a:lnTo>
                  <a:lnTo>
                    <a:pt x="71" y="378"/>
                  </a:lnTo>
                  <a:lnTo>
                    <a:pt x="75" y="377"/>
                  </a:lnTo>
                  <a:lnTo>
                    <a:pt x="81" y="377"/>
                  </a:lnTo>
                  <a:lnTo>
                    <a:pt x="88" y="375"/>
                  </a:lnTo>
                  <a:lnTo>
                    <a:pt x="96" y="375"/>
                  </a:lnTo>
                  <a:lnTo>
                    <a:pt x="103" y="375"/>
                  </a:lnTo>
                  <a:lnTo>
                    <a:pt x="109" y="375"/>
                  </a:lnTo>
                  <a:lnTo>
                    <a:pt x="113" y="375"/>
                  </a:lnTo>
                  <a:lnTo>
                    <a:pt x="115" y="375"/>
                  </a:lnTo>
                  <a:lnTo>
                    <a:pt x="102" y="330"/>
                  </a:lnTo>
                  <a:lnTo>
                    <a:pt x="93" y="288"/>
                  </a:lnTo>
                  <a:lnTo>
                    <a:pt x="87" y="253"/>
                  </a:lnTo>
                  <a:lnTo>
                    <a:pt x="86" y="235"/>
                  </a:lnTo>
                  <a:lnTo>
                    <a:pt x="82" y="223"/>
                  </a:lnTo>
                  <a:lnTo>
                    <a:pt x="75" y="208"/>
                  </a:lnTo>
                  <a:lnTo>
                    <a:pt x="70" y="195"/>
                  </a:lnTo>
                  <a:lnTo>
                    <a:pt x="67" y="182"/>
                  </a:lnTo>
                  <a:lnTo>
                    <a:pt x="70" y="169"/>
                  </a:lnTo>
                  <a:lnTo>
                    <a:pt x="70" y="154"/>
                  </a:lnTo>
                  <a:lnTo>
                    <a:pt x="67" y="137"/>
                  </a:lnTo>
                  <a:lnTo>
                    <a:pt x="62" y="120"/>
                  </a:lnTo>
                  <a:lnTo>
                    <a:pt x="62" y="115"/>
                  </a:lnTo>
                  <a:lnTo>
                    <a:pt x="66" y="108"/>
                  </a:lnTo>
                  <a:lnTo>
                    <a:pt x="73" y="100"/>
                  </a:lnTo>
                  <a:lnTo>
                    <a:pt x="82" y="91"/>
                  </a:lnTo>
                  <a:lnTo>
                    <a:pt x="95" y="82"/>
                  </a:lnTo>
                  <a:lnTo>
                    <a:pt x="110" y="71"/>
                  </a:lnTo>
                  <a:lnTo>
                    <a:pt x="125" y="61"/>
                  </a:lnTo>
                  <a:lnTo>
                    <a:pt x="143" y="50"/>
                  </a:lnTo>
                  <a:lnTo>
                    <a:pt x="161" y="41"/>
                  </a:lnTo>
                  <a:lnTo>
                    <a:pt x="179" y="32"/>
                  </a:lnTo>
                  <a:lnTo>
                    <a:pt x="199" y="23"/>
                  </a:lnTo>
                  <a:lnTo>
                    <a:pt x="217" y="15"/>
                  </a:lnTo>
                  <a:lnTo>
                    <a:pt x="234" y="9"/>
                  </a:lnTo>
                  <a:lnTo>
                    <a:pt x="251" y="4"/>
                  </a:lnTo>
                  <a:lnTo>
                    <a:pt x="267" y="1"/>
                  </a:lnTo>
                  <a:lnTo>
                    <a:pt x="279" y="0"/>
                  </a:lnTo>
                  <a:lnTo>
                    <a:pt x="304" y="2"/>
                  </a:lnTo>
                  <a:lnTo>
                    <a:pt x="327" y="7"/>
                  </a:lnTo>
                  <a:lnTo>
                    <a:pt x="350" y="15"/>
                  </a:lnTo>
                  <a:lnTo>
                    <a:pt x="372" y="25"/>
                  </a:lnTo>
                  <a:lnTo>
                    <a:pt x="393" y="38"/>
                  </a:lnTo>
                  <a:lnTo>
                    <a:pt x="413" y="53"/>
                  </a:lnTo>
                  <a:lnTo>
                    <a:pt x="433" y="68"/>
                  </a:lnTo>
                  <a:lnTo>
                    <a:pt x="450" y="84"/>
                  </a:lnTo>
                  <a:lnTo>
                    <a:pt x="465" y="100"/>
                  </a:lnTo>
                  <a:lnTo>
                    <a:pt x="478" y="116"/>
                  </a:lnTo>
                  <a:lnTo>
                    <a:pt x="488" y="130"/>
                  </a:lnTo>
                  <a:lnTo>
                    <a:pt x="496" y="143"/>
                  </a:lnTo>
                  <a:lnTo>
                    <a:pt x="502" y="155"/>
                  </a:lnTo>
                  <a:lnTo>
                    <a:pt x="506" y="166"/>
                  </a:lnTo>
                  <a:lnTo>
                    <a:pt x="510" y="176"/>
                  </a:lnTo>
                  <a:lnTo>
                    <a:pt x="511" y="184"/>
                  </a:lnTo>
                  <a:lnTo>
                    <a:pt x="510" y="193"/>
                  </a:lnTo>
                  <a:lnTo>
                    <a:pt x="505" y="204"/>
                  </a:lnTo>
                  <a:lnTo>
                    <a:pt x="497" y="216"/>
                  </a:lnTo>
                  <a:lnTo>
                    <a:pt x="489" y="229"/>
                  </a:lnTo>
                  <a:lnTo>
                    <a:pt x="480" y="242"/>
                  </a:lnTo>
                  <a:lnTo>
                    <a:pt x="474" y="254"/>
                  </a:lnTo>
                  <a:lnTo>
                    <a:pt x="469" y="266"/>
                  </a:lnTo>
                  <a:lnTo>
                    <a:pt x="471" y="275"/>
                  </a:lnTo>
                  <a:lnTo>
                    <a:pt x="479" y="299"/>
                  </a:lnTo>
                  <a:lnTo>
                    <a:pt x="487" y="330"/>
                  </a:lnTo>
                  <a:lnTo>
                    <a:pt x="494" y="359"/>
                  </a:lnTo>
                  <a:lnTo>
                    <a:pt x="497" y="375"/>
                  </a:lnTo>
                  <a:lnTo>
                    <a:pt x="499" y="389"/>
                  </a:lnTo>
                  <a:lnTo>
                    <a:pt x="504" y="409"/>
                  </a:lnTo>
                  <a:lnTo>
                    <a:pt x="509" y="428"/>
                  </a:lnTo>
                  <a:lnTo>
                    <a:pt x="511" y="436"/>
                  </a:lnTo>
                  <a:lnTo>
                    <a:pt x="558" y="463"/>
                  </a:lnTo>
                  <a:lnTo>
                    <a:pt x="596" y="440"/>
                  </a:lnTo>
                  <a:lnTo>
                    <a:pt x="597" y="443"/>
                  </a:lnTo>
                  <a:lnTo>
                    <a:pt x="600" y="454"/>
                  </a:lnTo>
                  <a:lnTo>
                    <a:pt x="602" y="471"/>
                  </a:lnTo>
                  <a:lnTo>
                    <a:pt x="605" y="493"/>
                  </a:lnTo>
                  <a:lnTo>
                    <a:pt x="604" y="508"/>
                  </a:lnTo>
                  <a:lnTo>
                    <a:pt x="601" y="526"/>
                  </a:lnTo>
                  <a:lnTo>
                    <a:pt x="595" y="547"/>
                  </a:lnTo>
                  <a:lnTo>
                    <a:pt x="588" y="569"/>
                  </a:lnTo>
                  <a:lnTo>
                    <a:pt x="581" y="590"/>
                  </a:lnTo>
                  <a:lnTo>
                    <a:pt x="575" y="609"/>
                  </a:lnTo>
                  <a:lnTo>
                    <a:pt x="571" y="624"/>
                  </a:lnTo>
                  <a:lnTo>
                    <a:pt x="570" y="634"/>
                  </a:lnTo>
                  <a:lnTo>
                    <a:pt x="570" y="647"/>
                  </a:lnTo>
                  <a:lnTo>
                    <a:pt x="569" y="661"/>
                  </a:lnTo>
                  <a:lnTo>
                    <a:pt x="566" y="676"/>
                  </a:lnTo>
                  <a:lnTo>
                    <a:pt x="564" y="690"/>
                  </a:lnTo>
                  <a:lnTo>
                    <a:pt x="559" y="697"/>
                  </a:lnTo>
                  <a:lnTo>
                    <a:pt x="547" y="703"/>
                  </a:lnTo>
                  <a:lnTo>
                    <a:pt x="529" y="710"/>
                  </a:lnTo>
                  <a:lnTo>
                    <a:pt x="511" y="714"/>
                  </a:lnTo>
                  <a:lnTo>
                    <a:pt x="490" y="719"/>
                  </a:lnTo>
                  <a:lnTo>
                    <a:pt x="472" y="721"/>
                  </a:lnTo>
                  <a:lnTo>
                    <a:pt x="458" y="721"/>
                  </a:lnTo>
                  <a:lnTo>
                    <a:pt x="450" y="719"/>
                  </a:lnTo>
                  <a:lnTo>
                    <a:pt x="454" y="699"/>
                  </a:lnTo>
                  <a:lnTo>
                    <a:pt x="458" y="680"/>
                  </a:lnTo>
                  <a:lnTo>
                    <a:pt x="460" y="662"/>
                  </a:lnTo>
                  <a:lnTo>
                    <a:pt x="461" y="646"/>
                  </a:lnTo>
                  <a:lnTo>
                    <a:pt x="460" y="638"/>
                  </a:lnTo>
                  <a:lnTo>
                    <a:pt x="458" y="630"/>
                  </a:lnTo>
                  <a:lnTo>
                    <a:pt x="454" y="620"/>
                  </a:lnTo>
                  <a:lnTo>
                    <a:pt x="449" y="610"/>
                  </a:lnTo>
                  <a:lnTo>
                    <a:pt x="443" y="600"/>
                  </a:lnTo>
                  <a:lnTo>
                    <a:pt x="436" y="589"/>
                  </a:lnTo>
                  <a:lnTo>
                    <a:pt x="430" y="576"/>
                  </a:lnTo>
                  <a:lnTo>
                    <a:pt x="423" y="563"/>
                  </a:lnTo>
                  <a:lnTo>
                    <a:pt x="419" y="559"/>
                  </a:lnTo>
                  <a:lnTo>
                    <a:pt x="412" y="553"/>
                  </a:lnTo>
                  <a:lnTo>
                    <a:pt x="405" y="548"/>
                  </a:lnTo>
                  <a:lnTo>
                    <a:pt x="398" y="542"/>
                  </a:lnTo>
                  <a:lnTo>
                    <a:pt x="392" y="538"/>
                  </a:lnTo>
                  <a:lnTo>
                    <a:pt x="386" y="534"/>
                  </a:lnTo>
                  <a:lnTo>
                    <a:pt x="383" y="532"/>
                  </a:lnTo>
                  <a:lnTo>
                    <a:pt x="382" y="531"/>
                  </a:lnTo>
                  <a:lnTo>
                    <a:pt x="373" y="508"/>
                  </a:lnTo>
                  <a:lnTo>
                    <a:pt x="282" y="548"/>
                  </a:lnTo>
                  <a:close/>
                </a:path>
              </a:pathLst>
            </a:custGeom>
            <a:solidFill>
              <a:srgbClr val="E5A599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25" name="Freeform 888"/>
            <p:cNvSpPr>
              <a:spLocks/>
            </p:cNvSpPr>
            <p:nvPr/>
          </p:nvSpPr>
          <p:spPr bwMode="auto">
            <a:xfrm flipH="1">
              <a:off x="8759" y="1818"/>
              <a:ext cx="48" cy="39"/>
            </a:xfrm>
            <a:custGeom>
              <a:avLst/>
              <a:gdLst>
                <a:gd name="T0" fmla="*/ 0 w 569"/>
                <a:gd name="T1" fmla="*/ 0 h 316"/>
                <a:gd name="T2" fmla="*/ 0 w 569"/>
                <a:gd name="T3" fmla="*/ 0 h 316"/>
                <a:gd name="T4" fmla="*/ 0 w 569"/>
                <a:gd name="T5" fmla="*/ 0 h 316"/>
                <a:gd name="T6" fmla="*/ 0 w 569"/>
                <a:gd name="T7" fmla="*/ 0 h 316"/>
                <a:gd name="T8" fmla="*/ 0 w 569"/>
                <a:gd name="T9" fmla="*/ 0 h 316"/>
                <a:gd name="T10" fmla="*/ 0 w 569"/>
                <a:gd name="T11" fmla="*/ 0 h 316"/>
                <a:gd name="T12" fmla="*/ 0 w 569"/>
                <a:gd name="T13" fmla="*/ 0 h 316"/>
                <a:gd name="T14" fmla="*/ 0 w 569"/>
                <a:gd name="T15" fmla="*/ 0 h 316"/>
                <a:gd name="T16" fmla="*/ 0 w 569"/>
                <a:gd name="T17" fmla="*/ 0 h 316"/>
                <a:gd name="T18" fmla="*/ 0 w 569"/>
                <a:gd name="T19" fmla="*/ 0 h 316"/>
                <a:gd name="T20" fmla="*/ 0 w 569"/>
                <a:gd name="T21" fmla="*/ 0 h 316"/>
                <a:gd name="T22" fmla="*/ 0 w 569"/>
                <a:gd name="T23" fmla="*/ 0 h 316"/>
                <a:gd name="T24" fmla="*/ 0 w 569"/>
                <a:gd name="T25" fmla="*/ 0 h 316"/>
                <a:gd name="T26" fmla="*/ 0 w 569"/>
                <a:gd name="T27" fmla="*/ 0 h 316"/>
                <a:gd name="T28" fmla="*/ 0 w 569"/>
                <a:gd name="T29" fmla="*/ 0 h 316"/>
                <a:gd name="T30" fmla="*/ 0 w 569"/>
                <a:gd name="T31" fmla="*/ 0 h 316"/>
                <a:gd name="T32" fmla="*/ 0 w 569"/>
                <a:gd name="T33" fmla="*/ 0 h 316"/>
                <a:gd name="T34" fmla="*/ 0 w 569"/>
                <a:gd name="T35" fmla="*/ 0 h 316"/>
                <a:gd name="T36" fmla="*/ 0 w 569"/>
                <a:gd name="T37" fmla="*/ 0 h 316"/>
                <a:gd name="T38" fmla="*/ 0 w 569"/>
                <a:gd name="T39" fmla="*/ 0 h 316"/>
                <a:gd name="T40" fmla="*/ 0 w 569"/>
                <a:gd name="T41" fmla="*/ 0 h 316"/>
                <a:gd name="T42" fmla="*/ 0 w 569"/>
                <a:gd name="T43" fmla="*/ 0 h 316"/>
                <a:gd name="T44" fmla="*/ 0 w 569"/>
                <a:gd name="T45" fmla="*/ 0 h 316"/>
                <a:gd name="T46" fmla="*/ 0 w 569"/>
                <a:gd name="T47" fmla="*/ 0 h 316"/>
                <a:gd name="T48" fmla="*/ 0 w 569"/>
                <a:gd name="T49" fmla="*/ 0 h 316"/>
                <a:gd name="T50" fmla="*/ 0 w 569"/>
                <a:gd name="T51" fmla="*/ 0 h 316"/>
                <a:gd name="T52" fmla="*/ 0 w 569"/>
                <a:gd name="T53" fmla="*/ 0 h 316"/>
                <a:gd name="T54" fmla="*/ 0 w 569"/>
                <a:gd name="T55" fmla="*/ 0 h 316"/>
                <a:gd name="T56" fmla="*/ 0 w 569"/>
                <a:gd name="T57" fmla="*/ 0 h 316"/>
                <a:gd name="T58" fmla="*/ 0 w 569"/>
                <a:gd name="T59" fmla="*/ 0 h 316"/>
                <a:gd name="T60" fmla="*/ 0 w 569"/>
                <a:gd name="T61" fmla="*/ 0 h 316"/>
                <a:gd name="T62" fmla="*/ 0 w 569"/>
                <a:gd name="T63" fmla="*/ 0 h 316"/>
                <a:gd name="T64" fmla="*/ 0 w 569"/>
                <a:gd name="T65" fmla="*/ 0 h 316"/>
                <a:gd name="T66" fmla="*/ 0 w 569"/>
                <a:gd name="T67" fmla="*/ 0 h 316"/>
                <a:gd name="T68" fmla="*/ 0 w 569"/>
                <a:gd name="T69" fmla="*/ 0 h 316"/>
                <a:gd name="T70" fmla="*/ 0 w 569"/>
                <a:gd name="T71" fmla="*/ 0 h 316"/>
                <a:gd name="T72" fmla="*/ 0 w 569"/>
                <a:gd name="T73" fmla="*/ 0 h 316"/>
                <a:gd name="T74" fmla="*/ 0 w 569"/>
                <a:gd name="T75" fmla="*/ 0 h 316"/>
                <a:gd name="T76" fmla="*/ 0 w 569"/>
                <a:gd name="T77" fmla="*/ 0 h 316"/>
                <a:gd name="T78" fmla="*/ 0 w 569"/>
                <a:gd name="T79" fmla="*/ 0 h 316"/>
                <a:gd name="T80" fmla="*/ 0 w 569"/>
                <a:gd name="T81" fmla="*/ 0 h 316"/>
                <a:gd name="T82" fmla="*/ 0 w 569"/>
                <a:gd name="T83" fmla="*/ 0 h 316"/>
                <a:gd name="T84" fmla="*/ 0 w 569"/>
                <a:gd name="T85" fmla="*/ 0 h 316"/>
                <a:gd name="T86" fmla="*/ 0 w 569"/>
                <a:gd name="T87" fmla="*/ 0 h 316"/>
                <a:gd name="T88" fmla="*/ 0 w 569"/>
                <a:gd name="T89" fmla="*/ 0 h 316"/>
                <a:gd name="T90" fmla="*/ 0 w 569"/>
                <a:gd name="T91" fmla="*/ 0 h 316"/>
                <a:gd name="T92" fmla="*/ 0 w 569"/>
                <a:gd name="T93" fmla="*/ 0 h 316"/>
                <a:gd name="T94" fmla="*/ 0 w 569"/>
                <a:gd name="T95" fmla="*/ 0 h 31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569"/>
                <a:gd name="T145" fmla="*/ 0 h 316"/>
                <a:gd name="T146" fmla="*/ 569 w 569"/>
                <a:gd name="T147" fmla="*/ 316 h 31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569" h="316">
                  <a:moveTo>
                    <a:pt x="141" y="164"/>
                  </a:moveTo>
                  <a:lnTo>
                    <a:pt x="139" y="172"/>
                  </a:lnTo>
                  <a:lnTo>
                    <a:pt x="136" y="181"/>
                  </a:lnTo>
                  <a:lnTo>
                    <a:pt x="134" y="191"/>
                  </a:lnTo>
                  <a:lnTo>
                    <a:pt x="130" y="200"/>
                  </a:lnTo>
                  <a:lnTo>
                    <a:pt x="126" y="210"/>
                  </a:lnTo>
                  <a:lnTo>
                    <a:pt x="118" y="217"/>
                  </a:lnTo>
                  <a:lnTo>
                    <a:pt x="107" y="222"/>
                  </a:lnTo>
                  <a:lnTo>
                    <a:pt x="94" y="225"/>
                  </a:lnTo>
                  <a:lnTo>
                    <a:pt x="77" y="226"/>
                  </a:lnTo>
                  <a:lnTo>
                    <a:pt x="61" y="226"/>
                  </a:lnTo>
                  <a:lnTo>
                    <a:pt x="46" y="223"/>
                  </a:lnTo>
                  <a:lnTo>
                    <a:pt x="32" y="221"/>
                  </a:lnTo>
                  <a:lnTo>
                    <a:pt x="20" y="218"/>
                  </a:lnTo>
                  <a:lnTo>
                    <a:pt x="11" y="212"/>
                  </a:lnTo>
                  <a:lnTo>
                    <a:pt x="4" y="205"/>
                  </a:lnTo>
                  <a:lnTo>
                    <a:pt x="1" y="196"/>
                  </a:lnTo>
                  <a:lnTo>
                    <a:pt x="0" y="172"/>
                  </a:lnTo>
                  <a:lnTo>
                    <a:pt x="3" y="142"/>
                  </a:lnTo>
                  <a:lnTo>
                    <a:pt x="12" y="115"/>
                  </a:lnTo>
                  <a:lnTo>
                    <a:pt x="30" y="98"/>
                  </a:lnTo>
                  <a:lnTo>
                    <a:pt x="45" y="91"/>
                  </a:lnTo>
                  <a:lnTo>
                    <a:pt x="64" y="82"/>
                  </a:lnTo>
                  <a:lnTo>
                    <a:pt x="87" y="70"/>
                  </a:lnTo>
                  <a:lnTo>
                    <a:pt x="111" y="58"/>
                  </a:lnTo>
                  <a:lnTo>
                    <a:pt x="135" y="45"/>
                  </a:lnTo>
                  <a:lnTo>
                    <a:pt x="158" y="34"/>
                  </a:lnTo>
                  <a:lnTo>
                    <a:pt x="179" y="28"/>
                  </a:lnTo>
                  <a:lnTo>
                    <a:pt x="196" y="25"/>
                  </a:lnTo>
                  <a:lnTo>
                    <a:pt x="212" y="25"/>
                  </a:lnTo>
                  <a:lnTo>
                    <a:pt x="231" y="24"/>
                  </a:lnTo>
                  <a:lnTo>
                    <a:pt x="251" y="23"/>
                  </a:lnTo>
                  <a:lnTo>
                    <a:pt x="271" y="21"/>
                  </a:lnTo>
                  <a:lnTo>
                    <a:pt x="291" y="20"/>
                  </a:lnTo>
                  <a:lnTo>
                    <a:pt x="307" y="20"/>
                  </a:lnTo>
                  <a:lnTo>
                    <a:pt x="321" y="18"/>
                  </a:lnTo>
                  <a:lnTo>
                    <a:pt x="329" y="20"/>
                  </a:lnTo>
                  <a:lnTo>
                    <a:pt x="334" y="20"/>
                  </a:lnTo>
                  <a:lnTo>
                    <a:pt x="341" y="16"/>
                  </a:lnTo>
                  <a:lnTo>
                    <a:pt x="348" y="13"/>
                  </a:lnTo>
                  <a:lnTo>
                    <a:pt x="356" y="8"/>
                  </a:lnTo>
                  <a:lnTo>
                    <a:pt x="367" y="5"/>
                  </a:lnTo>
                  <a:lnTo>
                    <a:pt x="379" y="1"/>
                  </a:lnTo>
                  <a:lnTo>
                    <a:pt x="394" y="0"/>
                  </a:lnTo>
                  <a:lnTo>
                    <a:pt x="412" y="1"/>
                  </a:lnTo>
                  <a:lnTo>
                    <a:pt x="418" y="2"/>
                  </a:lnTo>
                  <a:lnTo>
                    <a:pt x="428" y="3"/>
                  </a:lnTo>
                  <a:lnTo>
                    <a:pt x="438" y="6"/>
                  </a:lnTo>
                  <a:lnTo>
                    <a:pt x="450" y="8"/>
                  </a:lnTo>
                  <a:lnTo>
                    <a:pt x="461" y="11"/>
                  </a:lnTo>
                  <a:lnTo>
                    <a:pt x="473" y="15"/>
                  </a:lnTo>
                  <a:lnTo>
                    <a:pt x="482" y="21"/>
                  </a:lnTo>
                  <a:lnTo>
                    <a:pt x="490" y="28"/>
                  </a:lnTo>
                  <a:lnTo>
                    <a:pt x="498" y="37"/>
                  </a:lnTo>
                  <a:lnTo>
                    <a:pt x="508" y="47"/>
                  </a:lnTo>
                  <a:lnTo>
                    <a:pt x="519" y="59"/>
                  </a:lnTo>
                  <a:lnTo>
                    <a:pt x="529" y="71"/>
                  </a:lnTo>
                  <a:lnTo>
                    <a:pt x="539" y="84"/>
                  </a:lnTo>
                  <a:lnTo>
                    <a:pt x="549" y="96"/>
                  </a:lnTo>
                  <a:lnTo>
                    <a:pt x="554" y="105"/>
                  </a:lnTo>
                  <a:lnTo>
                    <a:pt x="558" y="113"/>
                  </a:lnTo>
                  <a:lnTo>
                    <a:pt x="561" y="126"/>
                  </a:lnTo>
                  <a:lnTo>
                    <a:pt x="566" y="138"/>
                  </a:lnTo>
                  <a:lnTo>
                    <a:pt x="569" y="159"/>
                  </a:lnTo>
                  <a:lnTo>
                    <a:pt x="569" y="189"/>
                  </a:lnTo>
                  <a:lnTo>
                    <a:pt x="568" y="223"/>
                  </a:lnTo>
                  <a:lnTo>
                    <a:pt x="567" y="250"/>
                  </a:lnTo>
                  <a:lnTo>
                    <a:pt x="567" y="272"/>
                  </a:lnTo>
                  <a:lnTo>
                    <a:pt x="567" y="289"/>
                  </a:lnTo>
                  <a:lnTo>
                    <a:pt x="566" y="295"/>
                  </a:lnTo>
                  <a:lnTo>
                    <a:pt x="563" y="298"/>
                  </a:lnTo>
                  <a:lnTo>
                    <a:pt x="557" y="300"/>
                  </a:lnTo>
                  <a:lnTo>
                    <a:pt x="551" y="301"/>
                  </a:lnTo>
                  <a:lnTo>
                    <a:pt x="545" y="301"/>
                  </a:lnTo>
                  <a:lnTo>
                    <a:pt x="538" y="303"/>
                  </a:lnTo>
                  <a:lnTo>
                    <a:pt x="533" y="308"/>
                  </a:lnTo>
                  <a:lnTo>
                    <a:pt x="529" y="316"/>
                  </a:lnTo>
                  <a:lnTo>
                    <a:pt x="528" y="304"/>
                  </a:lnTo>
                  <a:lnTo>
                    <a:pt x="526" y="294"/>
                  </a:lnTo>
                  <a:lnTo>
                    <a:pt x="522" y="285"/>
                  </a:lnTo>
                  <a:lnTo>
                    <a:pt x="518" y="276"/>
                  </a:lnTo>
                  <a:lnTo>
                    <a:pt x="512" y="271"/>
                  </a:lnTo>
                  <a:lnTo>
                    <a:pt x="504" y="267"/>
                  </a:lnTo>
                  <a:lnTo>
                    <a:pt x="496" y="265"/>
                  </a:lnTo>
                  <a:lnTo>
                    <a:pt x="484" y="266"/>
                  </a:lnTo>
                  <a:lnTo>
                    <a:pt x="474" y="268"/>
                  </a:lnTo>
                  <a:lnTo>
                    <a:pt x="466" y="272"/>
                  </a:lnTo>
                  <a:lnTo>
                    <a:pt x="459" y="275"/>
                  </a:lnTo>
                  <a:lnTo>
                    <a:pt x="455" y="279"/>
                  </a:lnTo>
                  <a:lnTo>
                    <a:pt x="452" y="282"/>
                  </a:lnTo>
                  <a:lnTo>
                    <a:pt x="451" y="285"/>
                  </a:lnTo>
                  <a:lnTo>
                    <a:pt x="450" y="286"/>
                  </a:lnTo>
                  <a:lnTo>
                    <a:pt x="450" y="287"/>
                  </a:lnTo>
                  <a:lnTo>
                    <a:pt x="448" y="259"/>
                  </a:lnTo>
                  <a:lnTo>
                    <a:pt x="444" y="238"/>
                  </a:lnTo>
                  <a:lnTo>
                    <a:pt x="438" y="221"/>
                  </a:lnTo>
                  <a:lnTo>
                    <a:pt x="431" y="207"/>
                  </a:lnTo>
                  <a:lnTo>
                    <a:pt x="424" y="199"/>
                  </a:lnTo>
                  <a:lnTo>
                    <a:pt x="416" y="198"/>
                  </a:lnTo>
                  <a:lnTo>
                    <a:pt x="410" y="202"/>
                  </a:lnTo>
                  <a:lnTo>
                    <a:pt x="408" y="204"/>
                  </a:lnTo>
                  <a:lnTo>
                    <a:pt x="410" y="200"/>
                  </a:lnTo>
                  <a:lnTo>
                    <a:pt x="415" y="193"/>
                  </a:lnTo>
                  <a:lnTo>
                    <a:pt x="423" y="184"/>
                  </a:lnTo>
                  <a:lnTo>
                    <a:pt x="431" y="175"/>
                  </a:lnTo>
                  <a:lnTo>
                    <a:pt x="433" y="169"/>
                  </a:lnTo>
                  <a:lnTo>
                    <a:pt x="431" y="162"/>
                  </a:lnTo>
                  <a:lnTo>
                    <a:pt x="425" y="155"/>
                  </a:lnTo>
                  <a:lnTo>
                    <a:pt x="416" y="149"/>
                  </a:lnTo>
                  <a:lnTo>
                    <a:pt x="408" y="142"/>
                  </a:lnTo>
                  <a:lnTo>
                    <a:pt x="399" y="137"/>
                  </a:lnTo>
                  <a:lnTo>
                    <a:pt x="393" y="134"/>
                  </a:lnTo>
                  <a:lnTo>
                    <a:pt x="391" y="132"/>
                  </a:lnTo>
                  <a:lnTo>
                    <a:pt x="390" y="132"/>
                  </a:lnTo>
                  <a:lnTo>
                    <a:pt x="386" y="132"/>
                  </a:lnTo>
                  <a:lnTo>
                    <a:pt x="383" y="131"/>
                  </a:lnTo>
                  <a:lnTo>
                    <a:pt x="377" y="131"/>
                  </a:lnTo>
                  <a:lnTo>
                    <a:pt x="370" y="131"/>
                  </a:lnTo>
                  <a:lnTo>
                    <a:pt x="363" y="130"/>
                  </a:lnTo>
                  <a:lnTo>
                    <a:pt x="356" y="130"/>
                  </a:lnTo>
                  <a:lnTo>
                    <a:pt x="349" y="130"/>
                  </a:lnTo>
                  <a:lnTo>
                    <a:pt x="344" y="130"/>
                  </a:lnTo>
                  <a:lnTo>
                    <a:pt x="339" y="131"/>
                  </a:lnTo>
                  <a:lnTo>
                    <a:pt x="334" y="134"/>
                  </a:lnTo>
                  <a:lnTo>
                    <a:pt x="331" y="136"/>
                  </a:lnTo>
                  <a:lnTo>
                    <a:pt x="326" y="139"/>
                  </a:lnTo>
                  <a:lnTo>
                    <a:pt x="322" y="143"/>
                  </a:lnTo>
                  <a:lnTo>
                    <a:pt x="315" y="146"/>
                  </a:lnTo>
                  <a:lnTo>
                    <a:pt x="306" y="151"/>
                  </a:lnTo>
                  <a:lnTo>
                    <a:pt x="295" y="155"/>
                  </a:lnTo>
                  <a:lnTo>
                    <a:pt x="283" y="159"/>
                  </a:lnTo>
                  <a:lnTo>
                    <a:pt x="270" y="164"/>
                  </a:lnTo>
                  <a:lnTo>
                    <a:pt x="257" y="166"/>
                  </a:lnTo>
                  <a:lnTo>
                    <a:pt x="245" y="168"/>
                  </a:lnTo>
                  <a:lnTo>
                    <a:pt x="233" y="170"/>
                  </a:lnTo>
                  <a:lnTo>
                    <a:pt x="224" y="172"/>
                  </a:lnTo>
                  <a:lnTo>
                    <a:pt x="217" y="172"/>
                  </a:lnTo>
                  <a:lnTo>
                    <a:pt x="209" y="172"/>
                  </a:lnTo>
                  <a:lnTo>
                    <a:pt x="198" y="170"/>
                  </a:lnTo>
                  <a:lnTo>
                    <a:pt x="186" y="169"/>
                  </a:lnTo>
                  <a:lnTo>
                    <a:pt x="173" y="167"/>
                  </a:lnTo>
                  <a:lnTo>
                    <a:pt x="160" y="166"/>
                  </a:lnTo>
                  <a:lnTo>
                    <a:pt x="150" y="165"/>
                  </a:lnTo>
                  <a:lnTo>
                    <a:pt x="143" y="164"/>
                  </a:lnTo>
                  <a:lnTo>
                    <a:pt x="141" y="164"/>
                  </a:lnTo>
                  <a:close/>
                </a:path>
              </a:pathLst>
            </a:custGeom>
            <a:solidFill>
              <a:srgbClr val="FF4C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26" name="Freeform 889"/>
            <p:cNvSpPr>
              <a:spLocks/>
            </p:cNvSpPr>
            <p:nvPr/>
          </p:nvSpPr>
          <p:spPr bwMode="auto">
            <a:xfrm flipH="1">
              <a:off x="8757" y="1817"/>
              <a:ext cx="15" cy="29"/>
            </a:xfrm>
            <a:custGeom>
              <a:avLst/>
              <a:gdLst>
                <a:gd name="T0" fmla="*/ 0 w 189"/>
                <a:gd name="T1" fmla="*/ 0 h 235"/>
                <a:gd name="T2" fmla="*/ 0 w 189"/>
                <a:gd name="T3" fmla="*/ 0 h 235"/>
                <a:gd name="T4" fmla="*/ 0 w 189"/>
                <a:gd name="T5" fmla="*/ 0 h 235"/>
                <a:gd name="T6" fmla="*/ 0 w 189"/>
                <a:gd name="T7" fmla="*/ 0 h 235"/>
                <a:gd name="T8" fmla="*/ 0 w 189"/>
                <a:gd name="T9" fmla="*/ 0 h 235"/>
                <a:gd name="T10" fmla="*/ 0 w 189"/>
                <a:gd name="T11" fmla="*/ 0 h 235"/>
                <a:gd name="T12" fmla="*/ 0 w 189"/>
                <a:gd name="T13" fmla="*/ 0 h 235"/>
                <a:gd name="T14" fmla="*/ 0 w 189"/>
                <a:gd name="T15" fmla="*/ 0 h 235"/>
                <a:gd name="T16" fmla="*/ 0 w 189"/>
                <a:gd name="T17" fmla="*/ 0 h 235"/>
                <a:gd name="T18" fmla="*/ 0 w 189"/>
                <a:gd name="T19" fmla="*/ 0 h 235"/>
                <a:gd name="T20" fmla="*/ 0 w 189"/>
                <a:gd name="T21" fmla="*/ 0 h 235"/>
                <a:gd name="T22" fmla="*/ 0 w 189"/>
                <a:gd name="T23" fmla="*/ 0 h 235"/>
                <a:gd name="T24" fmla="*/ 0 w 189"/>
                <a:gd name="T25" fmla="*/ 0 h 235"/>
                <a:gd name="T26" fmla="*/ 0 w 189"/>
                <a:gd name="T27" fmla="*/ 0 h 235"/>
                <a:gd name="T28" fmla="*/ 0 w 189"/>
                <a:gd name="T29" fmla="*/ 0 h 235"/>
                <a:gd name="T30" fmla="*/ 0 w 189"/>
                <a:gd name="T31" fmla="*/ 0 h 235"/>
                <a:gd name="T32" fmla="*/ 0 w 189"/>
                <a:gd name="T33" fmla="*/ 0 h 235"/>
                <a:gd name="T34" fmla="*/ 0 w 189"/>
                <a:gd name="T35" fmla="*/ 0 h 235"/>
                <a:gd name="T36" fmla="*/ 0 w 189"/>
                <a:gd name="T37" fmla="*/ 0 h 235"/>
                <a:gd name="T38" fmla="*/ 0 w 189"/>
                <a:gd name="T39" fmla="*/ 0 h 235"/>
                <a:gd name="T40" fmla="*/ 0 w 189"/>
                <a:gd name="T41" fmla="*/ 0 h 235"/>
                <a:gd name="T42" fmla="*/ 0 w 189"/>
                <a:gd name="T43" fmla="*/ 0 h 235"/>
                <a:gd name="T44" fmla="*/ 0 w 189"/>
                <a:gd name="T45" fmla="*/ 0 h 235"/>
                <a:gd name="T46" fmla="*/ 0 w 189"/>
                <a:gd name="T47" fmla="*/ 0 h 235"/>
                <a:gd name="T48" fmla="*/ 0 w 189"/>
                <a:gd name="T49" fmla="*/ 0 h 235"/>
                <a:gd name="T50" fmla="*/ 0 w 189"/>
                <a:gd name="T51" fmla="*/ 0 h 235"/>
                <a:gd name="T52" fmla="*/ 0 w 189"/>
                <a:gd name="T53" fmla="*/ 0 h 235"/>
                <a:gd name="T54" fmla="*/ 0 w 189"/>
                <a:gd name="T55" fmla="*/ 0 h 235"/>
                <a:gd name="T56" fmla="*/ 0 w 189"/>
                <a:gd name="T57" fmla="*/ 0 h 235"/>
                <a:gd name="T58" fmla="*/ 0 w 189"/>
                <a:gd name="T59" fmla="*/ 0 h 235"/>
                <a:gd name="T60" fmla="*/ 0 w 189"/>
                <a:gd name="T61" fmla="*/ 0 h 235"/>
                <a:gd name="T62" fmla="*/ 0 w 189"/>
                <a:gd name="T63" fmla="*/ 0 h 235"/>
                <a:gd name="T64" fmla="*/ 0 w 189"/>
                <a:gd name="T65" fmla="*/ 0 h 235"/>
                <a:gd name="T66" fmla="*/ 0 w 189"/>
                <a:gd name="T67" fmla="*/ 0 h 235"/>
                <a:gd name="T68" fmla="*/ 0 w 189"/>
                <a:gd name="T69" fmla="*/ 0 h 235"/>
                <a:gd name="T70" fmla="*/ 0 w 189"/>
                <a:gd name="T71" fmla="*/ 0 h 235"/>
                <a:gd name="T72" fmla="*/ 0 w 189"/>
                <a:gd name="T73" fmla="*/ 0 h 235"/>
                <a:gd name="T74" fmla="*/ 0 w 189"/>
                <a:gd name="T75" fmla="*/ 0 h 235"/>
                <a:gd name="T76" fmla="*/ 0 w 189"/>
                <a:gd name="T77" fmla="*/ 0 h 235"/>
                <a:gd name="T78" fmla="*/ 0 w 189"/>
                <a:gd name="T79" fmla="*/ 0 h 235"/>
                <a:gd name="T80" fmla="*/ 0 w 189"/>
                <a:gd name="T81" fmla="*/ 0 h 23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89"/>
                <a:gd name="T124" fmla="*/ 0 h 235"/>
                <a:gd name="T125" fmla="*/ 189 w 189"/>
                <a:gd name="T126" fmla="*/ 235 h 235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89" h="235">
                  <a:moveTo>
                    <a:pt x="161" y="95"/>
                  </a:moveTo>
                  <a:lnTo>
                    <a:pt x="168" y="108"/>
                  </a:lnTo>
                  <a:lnTo>
                    <a:pt x="175" y="123"/>
                  </a:lnTo>
                  <a:lnTo>
                    <a:pt x="180" y="140"/>
                  </a:lnTo>
                  <a:lnTo>
                    <a:pt x="184" y="156"/>
                  </a:lnTo>
                  <a:lnTo>
                    <a:pt x="188" y="172"/>
                  </a:lnTo>
                  <a:lnTo>
                    <a:pt x="189" y="188"/>
                  </a:lnTo>
                  <a:lnTo>
                    <a:pt x="188" y="205"/>
                  </a:lnTo>
                  <a:lnTo>
                    <a:pt x="183" y="221"/>
                  </a:lnTo>
                  <a:lnTo>
                    <a:pt x="176" y="227"/>
                  </a:lnTo>
                  <a:lnTo>
                    <a:pt x="168" y="232"/>
                  </a:lnTo>
                  <a:lnTo>
                    <a:pt x="160" y="235"/>
                  </a:lnTo>
                  <a:lnTo>
                    <a:pt x="152" y="235"/>
                  </a:lnTo>
                  <a:lnTo>
                    <a:pt x="150" y="227"/>
                  </a:lnTo>
                  <a:lnTo>
                    <a:pt x="151" y="219"/>
                  </a:lnTo>
                  <a:lnTo>
                    <a:pt x="153" y="210"/>
                  </a:lnTo>
                  <a:lnTo>
                    <a:pt x="154" y="202"/>
                  </a:lnTo>
                  <a:lnTo>
                    <a:pt x="148" y="174"/>
                  </a:lnTo>
                  <a:lnTo>
                    <a:pt x="140" y="146"/>
                  </a:lnTo>
                  <a:lnTo>
                    <a:pt x="128" y="120"/>
                  </a:lnTo>
                  <a:lnTo>
                    <a:pt x="113" y="95"/>
                  </a:lnTo>
                  <a:lnTo>
                    <a:pt x="94" y="72"/>
                  </a:lnTo>
                  <a:lnTo>
                    <a:pt x="74" y="51"/>
                  </a:lnTo>
                  <a:lnTo>
                    <a:pt x="51" y="34"/>
                  </a:lnTo>
                  <a:lnTo>
                    <a:pt x="25" y="19"/>
                  </a:lnTo>
                  <a:lnTo>
                    <a:pt x="17" y="15"/>
                  </a:lnTo>
                  <a:lnTo>
                    <a:pt x="8" y="14"/>
                  </a:lnTo>
                  <a:lnTo>
                    <a:pt x="0" y="12"/>
                  </a:lnTo>
                  <a:lnTo>
                    <a:pt x="0" y="2"/>
                  </a:lnTo>
                  <a:lnTo>
                    <a:pt x="1" y="1"/>
                  </a:lnTo>
                  <a:lnTo>
                    <a:pt x="3" y="1"/>
                  </a:lnTo>
                  <a:lnTo>
                    <a:pt x="7" y="1"/>
                  </a:lnTo>
                  <a:lnTo>
                    <a:pt x="9" y="0"/>
                  </a:lnTo>
                  <a:lnTo>
                    <a:pt x="32" y="2"/>
                  </a:lnTo>
                  <a:lnTo>
                    <a:pt x="54" y="8"/>
                  </a:lnTo>
                  <a:lnTo>
                    <a:pt x="75" y="17"/>
                  </a:lnTo>
                  <a:lnTo>
                    <a:pt x="94" y="29"/>
                  </a:lnTo>
                  <a:lnTo>
                    <a:pt x="113" y="43"/>
                  </a:lnTo>
                  <a:lnTo>
                    <a:pt x="130" y="59"/>
                  </a:lnTo>
                  <a:lnTo>
                    <a:pt x="146" y="76"/>
                  </a:lnTo>
                  <a:lnTo>
                    <a:pt x="161" y="9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27" name="Freeform 890"/>
            <p:cNvSpPr>
              <a:spLocks/>
            </p:cNvSpPr>
            <p:nvPr/>
          </p:nvSpPr>
          <p:spPr bwMode="auto">
            <a:xfrm flipH="1">
              <a:off x="8783" y="1819"/>
              <a:ext cx="25" cy="29"/>
            </a:xfrm>
            <a:custGeom>
              <a:avLst/>
              <a:gdLst>
                <a:gd name="T0" fmla="*/ 0 w 306"/>
                <a:gd name="T1" fmla="*/ 0 h 227"/>
                <a:gd name="T2" fmla="*/ 0 w 306"/>
                <a:gd name="T3" fmla="*/ 0 h 227"/>
                <a:gd name="T4" fmla="*/ 0 w 306"/>
                <a:gd name="T5" fmla="*/ 0 h 227"/>
                <a:gd name="T6" fmla="*/ 0 w 306"/>
                <a:gd name="T7" fmla="*/ 0 h 227"/>
                <a:gd name="T8" fmla="*/ 0 w 306"/>
                <a:gd name="T9" fmla="*/ 0 h 227"/>
                <a:gd name="T10" fmla="*/ 0 w 306"/>
                <a:gd name="T11" fmla="*/ 0 h 227"/>
                <a:gd name="T12" fmla="*/ 0 w 306"/>
                <a:gd name="T13" fmla="*/ 0 h 227"/>
                <a:gd name="T14" fmla="*/ 0 w 306"/>
                <a:gd name="T15" fmla="*/ 0 h 227"/>
                <a:gd name="T16" fmla="*/ 0 w 306"/>
                <a:gd name="T17" fmla="*/ 0 h 227"/>
                <a:gd name="T18" fmla="*/ 0 w 306"/>
                <a:gd name="T19" fmla="*/ 0 h 227"/>
                <a:gd name="T20" fmla="*/ 0 w 306"/>
                <a:gd name="T21" fmla="*/ 0 h 227"/>
                <a:gd name="T22" fmla="*/ 0 w 306"/>
                <a:gd name="T23" fmla="*/ 0 h 227"/>
                <a:gd name="T24" fmla="*/ 0 w 306"/>
                <a:gd name="T25" fmla="*/ 0 h 227"/>
                <a:gd name="T26" fmla="*/ 0 w 306"/>
                <a:gd name="T27" fmla="*/ 0 h 227"/>
                <a:gd name="T28" fmla="*/ 0 w 306"/>
                <a:gd name="T29" fmla="*/ 0 h 227"/>
                <a:gd name="T30" fmla="*/ 0 w 306"/>
                <a:gd name="T31" fmla="*/ 0 h 227"/>
                <a:gd name="T32" fmla="*/ 0 w 306"/>
                <a:gd name="T33" fmla="*/ 0 h 227"/>
                <a:gd name="T34" fmla="*/ 0 w 306"/>
                <a:gd name="T35" fmla="*/ 0 h 227"/>
                <a:gd name="T36" fmla="*/ 0 w 306"/>
                <a:gd name="T37" fmla="*/ 0 h 227"/>
                <a:gd name="T38" fmla="*/ 0 w 306"/>
                <a:gd name="T39" fmla="*/ 0 h 227"/>
                <a:gd name="T40" fmla="*/ 0 w 306"/>
                <a:gd name="T41" fmla="*/ 0 h 227"/>
                <a:gd name="T42" fmla="*/ 0 w 306"/>
                <a:gd name="T43" fmla="*/ 0 h 227"/>
                <a:gd name="T44" fmla="*/ 0 w 306"/>
                <a:gd name="T45" fmla="*/ 0 h 227"/>
                <a:gd name="T46" fmla="*/ 0 w 306"/>
                <a:gd name="T47" fmla="*/ 0 h 227"/>
                <a:gd name="T48" fmla="*/ 0 w 306"/>
                <a:gd name="T49" fmla="*/ 0 h 227"/>
                <a:gd name="T50" fmla="*/ 0 w 306"/>
                <a:gd name="T51" fmla="*/ 0 h 227"/>
                <a:gd name="T52" fmla="*/ 0 w 306"/>
                <a:gd name="T53" fmla="*/ 0 h 227"/>
                <a:gd name="T54" fmla="*/ 0 w 306"/>
                <a:gd name="T55" fmla="*/ 0 h 227"/>
                <a:gd name="T56" fmla="*/ 0 w 306"/>
                <a:gd name="T57" fmla="*/ 0 h 227"/>
                <a:gd name="T58" fmla="*/ 0 w 306"/>
                <a:gd name="T59" fmla="*/ 0 h 227"/>
                <a:gd name="T60" fmla="*/ 0 w 306"/>
                <a:gd name="T61" fmla="*/ 0 h 227"/>
                <a:gd name="T62" fmla="*/ 0 w 306"/>
                <a:gd name="T63" fmla="*/ 0 h 227"/>
                <a:gd name="T64" fmla="*/ 0 w 306"/>
                <a:gd name="T65" fmla="*/ 0 h 227"/>
                <a:gd name="T66" fmla="*/ 0 w 306"/>
                <a:gd name="T67" fmla="*/ 0 h 227"/>
                <a:gd name="T68" fmla="*/ 0 w 306"/>
                <a:gd name="T69" fmla="*/ 0 h 227"/>
                <a:gd name="T70" fmla="*/ 0 w 306"/>
                <a:gd name="T71" fmla="*/ 0 h 227"/>
                <a:gd name="T72" fmla="*/ 0 w 306"/>
                <a:gd name="T73" fmla="*/ 0 h 227"/>
                <a:gd name="T74" fmla="*/ 0 w 306"/>
                <a:gd name="T75" fmla="*/ 0 h 22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06"/>
                <a:gd name="T115" fmla="*/ 0 h 227"/>
                <a:gd name="T116" fmla="*/ 306 w 306"/>
                <a:gd name="T117" fmla="*/ 227 h 227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06" h="227">
                  <a:moveTo>
                    <a:pt x="306" y="7"/>
                  </a:moveTo>
                  <a:lnTo>
                    <a:pt x="306" y="11"/>
                  </a:lnTo>
                  <a:lnTo>
                    <a:pt x="302" y="14"/>
                  </a:lnTo>
                  <a:lnTo>
                    <a:pt x="298" y="15"/>
                  </a:lnTo>
                  <a:lnTo>
                    <a:pt x="293" y="17"/>
                  </a:lnTo>
                  <a:lnTo>
                    <a:pt x="272" y="19"/>
                  </a:lnTo>
                  <a:lnTo>
                    <a:pt x="253" y="24"/>
                  </a:lnTo>
                  <a:lnTo>
                    <a:pt x="233" y="30"/>
                  </a:lnTo>
                  <a:lnTo>
                    <a:pt x="215" y="37"/>
                  </a:lnTo>
                  <a:lnTo>
                    <a:pt x="196" y="45"/>
                  </a:lnTo>
                  <a:lnTo>
                    <a:pt x="178" y="53"/>
                  </a:lnTo>
                  <a:lnTo>
                    <a:pt x="159" y="61"/>
                  </a:lnTo>
                  <a:lnTo>
                    <a:pt x="141" y="67"/>
                  </a:lnTo>
                  <a:lnTo>
                    <a:pt x="127" y="76"/>
                  </a:lnTo>
                  <a:lnTo>
                    <a:pt x="111" y="86"/>
                  </a:lnTo>
                  <a:lnTo>
                    <a:pt x="96" y="97"/>
                  </a:lnTo>
                  <a:lnTo>
                    <a:pt x="81" y="107"/>
                  </a:lnTo>
                  <a:lnTo>
                    <a:pt x="67" y="120"/>
                  </a:lnTo>
                  <a:lnTo>
                    <a:pt x="57" y="133"/>
                  </a:lnTo>
                  <a:lnTo>
                    <a:pt x="51" y="150"/>
                  </a:lnTo>
                  <a:lnTo>
                    <a:pt x="51" y="168"/>
                  </a:lnTo>
                  <a:lnTo>
                    <a:pt x="57" y="176"/>
                  </a:lnTo>
                  <a:lnTo>
                    <a:pt x="63" y="184"/>
                  </a:lnTo>
                  <a:lnTo>
                    <a:pt x="69" y="191"/>
                  </a:lnTo>
                  <a:lnTo>
                    <a:pt x="78" y="196"/>
                  </a:lnTo>
                  <a:lnTo>
                    <a:pt x="86" y="200"/>
                  </a:lnTo>
                  <a:lnTo>
                    <a:pt x="95" y="203"/>
                  </a:lnTo>
                  <a:lnTo>
                    <a:pt x="104" y="205"/>
                  </a:lnTo>
                  <a:lnTo>
                    <a:pt x="114" y="205"/>
                  </a:lnTo>
                  <a:lnTo>
                    <a:pt x="117" y="205"/>
                  </a:lnTo>
                  <a:lnTo>
                    <a:pt x="120" y="204"/>
                  </a:lnTo>
                  <a:lnTo>
                    <a:pt x="122" y="204"/>
                  </a:lnTo>
                  <a:lnTo>
                    <a:pt x="126" y="204"/>
                  </a:lnTo>
                  <a:lnTo>
                    <a:pt x="128" y="205"/>
                  </a:lnTo>
                  <a:lnTo>
                    <a:pt x="128" y="207"/>
                  </a:lnTo>
                  <a:lnTo>
                    <a:pt x="128" y="211"/>
                  </a:lnTo>
                  <a:lnTo>
                    <a:pt x="127" y="213"/>
                  </a:lnTo>
                  <a:lnTo>
                    <a:pt x="119" y="219"/>
                  </a:lnTo>
                  <a:lnTo>
                    <a:pt x="111" y="222"/>
                  </a:lnTo>
                  <a:lnTo>
                    <a:pt x="102" y="226"/>
                  </a:lnTo>
                  <a:lnTo>
                    <a:pt x="93" y="227"/>
                  </a:lnTo>
                  <a:lnTo>
                    <a:pt x="82" y="227"/>
                  </a:lnTo>
                  <a:lnTo>
                    <a:pt x="72" y="227"/>
                  </a:lnTo>
                  <a:lnTo>
                    <a:pt x="63" y="226"/>
                  </a:lnTo>
                  <a:lnTo>
                    <a:pt x="53" y="224"/>
                  </a:lnTo>
                  <a:lnTo>
                    <a:pt x="45" y="220"/>
                  </a:lnTo>
                  <a:lnTo>
                    <a:pt x="36" y="215"/>
                  </a:lnTo>
                  <a:lnTo>
                    <a:pt x="26" y="209"/>
                  </a:lnTo>
                  <a:lnTo>
                    <a:pt x="18" y="203"/>
                  </a:lnTo>
                  <a:lnTo>
                    <a:pt x="10" y="196"/>
                  </a:lnTo>
                  <a:lnTo>
                    <a:pt x="4" y="186"/>
                  </a:lnTo>
                  <a:lnTo>
                    <a:pt x="0" y="177"/>
                  </a:lnTo>
                  <a:lnTo>
                    <a:pt x="0" y="166"/>
                  </a:lnTo>
                  <a:lnTo>
                    <a:pt x="1" y="150"/>
                  </a:lnTo>
                  <a:lnTo>
                    <a:pt x="5" y="133"/>
                  </a:lnTo>
                  <a:lnTo>
                    <a:pt x="10" y="117"/>
                  </a:lnTo>
                  <a:lnTo>
                    <a:pt x="16" y="102"/>
                  </a:lnTo>
                  <a:lnTo>
                    <a:pt x="26" y="90"/>
                  </a:lnTo>
                  <a:lnTo>
                    <a:pt x="37" y="77"/>
                  </a:lnTo>
                  <a:lnTo>
                    <a:pt x="50" y="65"/>
                  </a:lnTo>
                  <a:lnTo>
                    <a:pt x="64" y="56"/>
                  </a:lnTo>
                  <a:lnTo>
                    <a:pt x="84" y="45"/>
                  </a:lnTo>
                  <a:lnTo>
                    <a:pt x="106" y="35"/>
                  </a:lnTo>
                  <a:lnTo>
                    <a:pt x="128" y="26"/>
                  </a:lnTo>
                  <a:lnTo>
                    <a:pt x="151" y="19"/>
                  </a:lnTo>
                  <a:lnTo>
                    <a:pt x="174" y="12"/>
                  </a:lnTo>
                  <a:lnTo>
                    <a:pt x="197" y="7"/>
                  </a:lnTo>
                  <a:lnTo>
                    <a:pt x="222" y="3"/>
                  </a:lnTo>
                  <a:lnTo>
                    <a:pt x="246" y="0"/>
                  </a:lnTo>
                  <a:lnTo>
                    <a:pt x="254" y="0"/>
                  </a:lnTo>
                  <a:lnTo>
                    <a:pt x="262" y="1"/>
                  </a:lnTo>
                  <a:lnTo>
                    <a:pt x="269" y="0"/>
                  </a:lnTo>
                  <a:lnTo>
                    <a:pt x="277" y="0"/>
                  </a:lnTo>
                  <a:lnTo>
                    <a:pt x="285" y="1"/>
                  </a:lnTo>
                  <a:lnTo>
                    <a:pt x="292" y="2"/>
                  </a:lnTo>
                  <a:lnTo>
                    <a:pt x="299" y="3"/>
                  </a:lnTo>
                  <a:lnTo>
                    <a:pt x="306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28" name="Freeform 891"/>
            <p:cNvSpPr>
              <a:spLocks/>
            </p:cNvSpPr>
            <p:nvPr/>
          </p:nvSpPr>
          <p:spPr bwMode="auto">
            <a:xfrm flipH="1">
              <a:off x="8773" y="1832"/>
              <a:ext cx="27" cy="10"/>
            </a:xfrm>
            <a:custGeom>
              <a:avLst/>
              <a:gdLst>
                <a:gd name="T0" fmla="*/ 0 w 316"/>
                <a:gd name="T1" fmla="*/ 0 h 84"/>
                <a:gd name="T2" fmla="*/ 0 w 316"/>
                <a:gd name="T3" fmla="*/ 0 h 84"/>
                <a:gd name="T4" fmla="*/ 0 w 316"/>
                <a:gd name="T5" fmla="*/ 0 h 84"/>
                <a:gd name="T6" fmla="*/ 0 w 316"/>
                <a:gd name="T7" fmla="*/ 0 h 84"/>
                <a:gd name="T8" fmla="*/ 0 w 316"/>
                <a:gd name="T9" fmla="*/ 0 h 84"/>
                <a:gd name="T10" fmla="*/ 0 w 316"/>
                <a:gd name="T11" fmla="*/ 0 h 84"/>
                <a:gd name="T12" fmla="*/ 0 w 316"/>
                <a:gd name="T13" fmla="*/ 0 h 84"/>
                <a:gd name="T14" fmla="*/ 0 w 316"/>
                <a:gd name="T15" fmla="*/ 0 h 84"/>
                <a:gd name="T16" fmla="*/ 0 w 316"/>
                <a:gd name="T17" fmla="*/ 0 h 84"/>
                <a:gd name="T18" fmla="*/ 0 w 316"/>
                <a:gd name="T19" fmla="*/ 0 h 84"/>
                <a:gd name="T20" fmla="*/ 0 w 316"/>
                <a:gd name="T21" fmla="*/ 0 h 84"/>
                <a:gd name="T22" fmla="*/ 0 w 316"/>
                <a:gd name="T23" fmla="*/ 0 h 84"/>
                <a:gd name="T24" fmla="*/ 0 w 316"/>
                <a:gd name="T25" fmla="*/ 0 h 84"/>
                <a:gd name="T26" fmla="*/ 0 w 316"/>
                <a:gd name="T27" fmla="*/ 0 h 84"/>
                <a:gd name="T28" fmla="*/ 0 w 316"/>
                <a:gd name="T29" fmla="*/ 0 h 84"/>
                <a:gd name="T30" fmla="*/ 0 w 316"/>
                <a:gd name="T31" fmla="*/ 0 h 84"/>
                <a:gd name="T32" fmla="*/ 0 w 316"/>
                <a:gd name="T33" fmla="*/ 0 h 84"/>
                <a:gd name="T34" fmla="*/ 0 w 316"/>
                <a:gd name="T35" fmla="*/ 0 h 84"/>
                <a:gd name="T36" fmla="*/ 0 w 316"/>
                <a:gd name="T37" fmla="*/ 0 h 84"/>
                <a:gd name="T38" fmla="*/ 0 w 316"/>
                <a:gd name="T39" fmla="*/ 0 h 84"/>
                <a:gd name="T40" fmla="*/ 0 w 316"/>
                <a:gd name="T41" fmla="*/ 0 h 84"/>
                <a:gd name="T42" fmla="*/ 0 w 316"/>
                <a:gd name="T43" fmla="*/ 0 h 84"/>
                <a:gd name="T44" fmla="*/ 0 w 316"/>
                <a:gd name="T45" fmla="*/ 0 h 84"/>
                <a:gd name="T46" fmla="*/ 0 w 316"/>
                <a:gd name="T47" fmla="*/ 0 h 84"/>
                <a:gd name="T48" fmla="*/ 0 w 316"/>
                <a:gd name="T49" fmla="*/ 0 h 84"/>
                <a:gd name="T50" fmla="*/ 0 w 316"/>
                <a:gd name="T51" fmla="*/ 0 h 84"/>
                <a:gd name="T52" fmla="*/ 0 w 316"/>
                <a:gd name="T53" fmla="*/ 0 h 84"/>
                <a:gd name="T54" fmla="*/ 0 w 316"/>
                <a:gd name="T55" fmla="*/ 0 h 84"/>
                <a:gd name="T56" fmla="*/ 0 w 316"/>
                <a:gd name="T57" fmla="*/ 0 h 84"/>
                <a:gd name="T58" fmla="*/ 0 w 316"/>
                <a:gd name="T59" fmla="*/ 0 h 84"/>
                <a:gd name="T60" fmla="*/ 0 w 316"/>
                <a:gd name="T61" fmla="*/ 0 h 84"/>
                <a:gd name="T62" fmla="*/ 0 w 316"/>
                <a:gd name="T63" fmla="*/ 0 h 84"/>
                <a:gd name="T64" fmla="*/ 0 w 316"/>
                <a:gd name="T65" fmla="*/ 0 h 84"/>
                <a:gd name="T66" fmla="*/ 0 w 316"/>
                <a:gd name="T67" fmla="*/ 0 h 84"/>
                <a:gd name="T68" fmla="*/ 0 w 316"/>
                <a:gd name="T69" fmla="*/ 0 h 84"/>
                <a:gd name="T70" fmla="*/ 0 w 316"/>
                <a:gd name="T71" fmla="*/ 0 h 84"/>
                <a:gd name="T72" fmla="*/ 0 w 316"/>
                <a:gd name="T73" fmla="*/ 0 h 84"/>
                <a:gd name="T74" fmla="*/ 0 w 316"/>
                <a:gd name="T75" fmla="*/ 0 h 84"/>
                <a:gd name="T76" fmla="*/ 0 w 316"/>
                <a:gd name="T77" fmla="*/ 0 h 84"/>
                <a:gd name="T78" fmla="*/ 0 w 316"/>
                <a:gd name="T79" fmla="*/ 0 h 84"/>
                <a:gd name="T80" fmla="*/ 0 w 316"/>
                <a:gd name="T81" fmla="*/ 0 h 84"/>
                <a:gd name="T82" fmla="*/ 0 w 316"/>
                <a:gd name="T83" fmla="*/ 0 h 84"/>
                <a:gd name="T84" fmla="*/ 0 w 316"/>
                <a:gd name="T85" fmla="*/ 0 h 84"/>
                <a:gd name="T86" fmla="*/ 0 w 316"/>
                <a:gd name="T87" fmla="*/ 0 h 84"/>
                <a:gd name="T88" fmla="*/ 0 w 316"/>
                <a:gd name="T89" fmla="*/ 0 h 84"/>
                <a:gd name="T90" fmla="*/ 0 w 316"/>
                <a:gd name="T91" fmla="*/ 0 h 84"/>
                <a:gd name="T92" fmla="*/ 0 w 316"/>
                <a:gd name="T93" fmla="*/ 0 h 84"/>
                <a:gd name="T94" fmla="*/ 0 w 316"/>
                <a:gd name="T95" fmla="*/ 0 h 84"/>
                <a:gd name="T96" fmla="*/ 0 w 316"/>
                <a:gd name="T97" fmla="*/ 0 h 84"/>
                <a:gd name="T98" fmla="*/ 0 w 316"/>
                <a:gd name="T99" fmla="*/ 0 h 84"/>
                <a:gd name="T100" fmla="*/ 0 w 316"/>
                <a:gd name="T101" fmla="*/ 0 h 84"/>
                <a:gd name="T102" fmla="*/ 0 w 316"/>
                <a:gd name="T103" fmla="*/ 0 h 84"/>
                <a:gd name="T104" fmla="*/ 0 w 316"/>
                <a:gd name="T105" fmla="*/ 0 h 84"/>
                <a:gd name="T106" fmla="*/ 0 w 316"/>
                <a:gd name="T107" fmla="*/ 0 h 84"/>
                <a:gd name="T108" fmla="*/ 0 w 316"/>
                <a:gd name="T109" fmla="*/ 0 h 84"/>
                <a:gd name="T110" fmla="*/ 0 w 316"/>
                <a:gd name="T111" fmla="*/ 0 h 84"/>
                <a:gd name="T112" fmla="*/ 0 w 316"/>
                <a:gd name="T113" fmla="*/ 0 h 8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316"/>
                <a:gd name="T172" fmla="*/ 0 h 84"/>
                <a:gd name="T173" fmla="*/ 316 w 316"/>
                <a:gd name="T174" fmla="*/ 84 h 8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316" h="84">
                  <a:moveTo>
                    <a:pt x="115" y="38"/>
                  </a:moveTo>
                  <a:lnTo>
                    <a:pt x="123" y="39"/>
                  </a:lnTo>
                  <a:lnTo>
                    <a:pt x="129" y="39"/>
                  </a:lnTo>
                  <a:lnTo>
                    <a:pt x="138" y="39"/>
                  </a:lnTo>
                  <a:lnTo>
                    <a:pt x="144" y="39"/>
                  </a:lnTo>
                  <a:lnTo>
                    <a:pt x="151" y="38"/>
                  </a:lnTo>
                  <a:lnTo>
                    <a:pt x="158" y="38"/>
                  </a:lnTo>
                  <a:lnTo>
                    <a:pt x="166" y="37"/>
                  </a:lnTo>
                  <a:lnTo>
                    <a:pt x="173" y="36"/>
                  </a:lnTo>
                  <a:lnTo>
                    <a:pt x="189" y="30"/>
                  </a:lnTo>
                  <a:lnTo>
                    <a:pt x="207" y="24"/>
                  </a:lnTo>
                  <a:lnTo>
                    <a:pt x="225" y="20"/>
                  </a:lnTo>
                  <a:lnTo>
                    <a:pt x="242" y="16"/>
                  </a:lnTo>
                  <a:lnTo>
                    <a:pt x="261" y="13"/>
                  </a:lnTo>
                  <a:lnTo>
                    <a:pt x="279" y="12"/>
                  </a:lnTo>
                  <a:lnTo>
                    <a:pt x="298" y="12"/>
                  </a:lnTo>
                  <a:lnTo>
                    <a:pt x="316" y="14"/>
                  </a:lnTo>
                  <a:lnTo>
                    <a:pt x="312" y="23"/>
                  </a:lnTo>
                  <a:lnTo>
                    <a:pt x="303" y="26"/>
                  </a:lnTo>
                  <a:lnTo>
                    <a:pt x="293" y="29"/>
                  </a:lnTo>
                  <a:lnTo>
                    <a:pt x="285" y="33"/>
                  </a:lnTo>
                  <a:lnTo>
                    <a:pt x="274" y="39"/>
                  </a:lnTo>
                  <a:lnTo>
                    <a:pt x="261" y="44"/>
                  </a:lnTo>
                  <a:lnTo>
                    <a:pt x="249" y="48"/>
                  </a:lnTo>
                  <a:lnTo>
                    <a:pt x="238" y="52"/>
                  </a:lnTo>
                  <a:lnTo>
                    <a:pt x="225" y="56"/>
                  </a:lnTo>
                  <a:lnTo>
                    <a:pt x="214" y="61"/>
                  </a:lnTo>
                  <a:lnTo>
                    <a:pt x="202" y="66"/>
                  </a:lnTo>
                  <a:lnTo>
                    <a:pt x="191" y="71"/>
                  </a:lnTo>
                  <a:lnTo>
                    <a:pt x="173" y="76"/>
                  </a:lnTo>
                  <a:lnTo>
                    <a:pt x="156" y="79"/>
                  </a:lnTo>
                  <a:lnTo>
                    <a:pt x="138" y="83"/>
                  </a:lnTo>
                  <a:lnTo>
                    <a:pt x="119" y="84"/>
                  </a:lnTo>
                  <a:lnTo>
                    <a:pt x="101" y="83"/>
                  </a:lnTo>
                  <a:lnTo>
                    <a:pt x="82" y="79"/>
                  </a:lnTo>
                  <a:lnTo>
                    <a:pt x="66" y="73"/>
                  </a:lnTo>
                  <a:lnTo>
                    <a:pt x="51" y="62"/>
                  </a:lnTo>
                  <a:lnTo>
                    <a:pt x="44" y="59"/>
                  </a:lnTo>
                  <a:lnTo>
                    <a:pt x="37" y="54"/>
                  </a:lnTo>
                  <a:lnTo>
                    <a:pt x="30" y="50"/>
                  </a:lnTo>
                  <a:lnTo>
                    <a:pt x="25" y="45"/>
                  </a:lnTo>
                  <a:lnTo>
                    <a:pt x="18" y="39"/>
                  </a:lnTo>
                  <a:lnTo>
                    <a:pt x="12" y="35"/>
                  </a:lnTo>
                  <a:lnTo>
                    <a:pt x="6" y="29"/>
                  </a:lnTo>
                  <a:lnTo>
                    <a:pt x="0" y="23"/>
                  </a:lnTo>
                  <a:lnTo>
                    <a:pt x="4" y="14"/>
                  </a:lnTo>
                  <a:lnTo>
                    <a:pt x="11" y="8"/>
                  </a:lnTo>
                  <a:lnTo>
                    <a:pt x="21" y="3"/>
                  </a:lnTo>
                  <a:lnTo>
                    <a:pt x="30" y="0"/>
                  </a:lnTo>
                  <a:lnTo>
                    <a:pt x="42" y="1"/>
                  </a:lnTo>
                  <a:lnTo>
                    <a:pt x="53" y="6"/>
                  </a:lnTo>
                  <a:lnTo>
                    <a:pt x="63" y="12"/>
                  </a:lnTo>
                  <a:lnTo>
                    <a:pt x="73" y="18"/>
                  </a:lnTo>
                  <a:lnTo>
                    <a:pt x="82" y="25"/>
                  </a:lnTo>
                  <a:lnTo>
                    <a:pt x="91" y="31"/>
                  </a:lnTo>
                  <a:lnTo>
                    <a:pt x="103" y="36"/>
                  </a:lnTo>
                  <a:lnTo>
                    <a:pt x="115" y="3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29" name="Freeform 892"/>
            <p:cNvSpPr>
              <a:spLocks/>
            </p:cNvSpPr>
            <p:nvPr/>
          </p:nvSpPr>
          <p:spPr bwMode="auto">
            <a:xfrm flipH="1">
              <a:off x="8762" y="1836"/>
              <a:ext cx="11" cy="20"/>
            </a:xfrm>
            <a:custGeom>
              <a:avLst/>
              <a:gdLst>
                <a:gd name="T0" fmla="*/ 0 w 127"/>
                <a:gd name="T1" fmla="*/ 0 h 167"/>
                <a:gd name="T2" fmla="*/ 0 w 127"/>
                <a:gd name="T3" fmla="*/ 0 h 167"/>
                <a:gd name="T4" fmla="*/ 0 w 127"/>
                <a:gd name="T5" fmla="*/ 0 h 167"/>
                <a:gd name="T6" fmla="*/ 0 w 127"/>
                <a:gd name="T7" fmla="*/ 0 h 167"/>
                <a:gd name="T8" fmla="*/ 0 w 127"/>
                <a:gd name="T9" fmla="*/ 0 h 167"/>
                <a:gd name="T10" fmla="*/ 0 w 127"/>
                <a:gd name="T11" fmla="*/ 0 h 167"/>
                <a:gd name="T12" fmla="*/ 0 w 127"/>
                <a:gd name="T13" fmla="*/ 0 h 167"/>
                <a:gd name="T14" fmla="*/ 0 w 127"/>
                <a:gd name="T15" fmla="*/ 0 h 167"/>
                <a:gd name="T16" fmla="*/ 0 w 127"/>
                <a:gd name="T17" fmla="*/ 0 h 167"/>
                <a:gd name="T18" fmla="*/ 0 w 127"/>
                <a:gd name="T19" fmla="*/ 0 h 167"/>
                <a:gd name="T20" fmla="*/ 0 w 127"/>
                <a:gd name="T21" fmla="*/ 0 h 167"/>
                <a:gd name="T22" fmla="*/ 0 w 127"/>
                <a:gd name="T23" fmla="*/ 0 h 167"/>
                <a:gd name="T24" fmla="*/ 0 w 127"/>
                <a:gd name="T25" fmla="*/ 0 h 167"/>
                <a:gd name="T26" fmla="*/ 0 w 127"/>
                <a:gd name="T27" fmla="*/ 0 h 167"/>
                <a:gd name="T28" fmla="*/ 0 w 127"/>
                <a:gd name="T29" fmla="*/ 0 h 167"/>
                <a:gd name="T30" fmla="*/ 0 w 127"/>
                <a:gd name="T31" fmla="*/ 0 h 167"/>
                <a:gd name="T32" fmla="*/ 0 w 127"/>
                <a:gd name="T33" fmla="*/ 0 h 167"/>
                <a:gd name="T34" fmla="*/ 0 w 127"/>
                <a:gd name="T35" fmla="*/ 0 h 167"/>
                <a:gd name="T36" fmla="*/ 0 w 127"/>
                <a:gd name="T37" fmla="*/ 0 h 167"/>
                <a:gd name="T38" fmla="*/ 0 w 127"/>
                <a:gd name="T39" fmla="*/ 0 h 167"/>
                <a:gd name="T40" fmla="*/ 0 w 127"/>
                <a:gd name="T41" fmla="*/ 0 h 167"/>
                <a:gd name="T42" fmla="*/ 0 w 127"/>
                <a:gd name="T43" fmla="*/ 0 h 167"/>
                <a:gd name="T44" fmla="*/ 0 w 127"/>
                <a:gd name="T45" fmla="*/ 0 h 167"/>
                <a:gd name="T46" fmla="*/ 0 w 127"/>
                <a:gd name="T47" fmla="*/ 0 h 167"/>
                <a:gd name="T48" fmla="*/ 0 w 127"/>
                <a:gd name="T49" fmla="*/ 0 h 167"/>
                <a:gd name="T50" fmla="*/ 0 w 127"/>
                <a:gd name="T51" fmla="*/ 0 h 167"/>
                <a:gd name="T52" fmla="*/ 0 w 127"/>
                <a:gd name="T53" fmla="*/ 0 h 167"/>
                <a:gd name="T54" fmla="*/ 0 w 127"/>
                <a:gd name="T55" fmla="*/ 0 h 167"/>
                <a:gd name="T56" fmla="*/ 0 w 127"/>
                <a:gd name="T57" fmla="*/ 0 h 167"/>
                <a:gd name="T58" fmla="*/ 0 w 127"/>
                <a:gd name="T59" fmla="*/ 0 h 167"/>
                <a:gd name="T60" fmla="*/ 0 w 127"/>
                <a:gd name="T61" fmla="*/ 0 h 167"/>
                <a:gd name="T62" fmla="*/ 0 w 127"/>
                <a:gd name="T63" fmla="*/ 0 h 167"/>
                <a:gd name="T64" fmla="*/ 0 w 127"/>
                <a:gd name="T65" fmla="*/ 0 h 167"/>
                <a:gd name="T66" fmla="*/ 0 w 127"/>
                <a:gd name="T67" fmla="*/ 0 h 167"/>
                <a:gd name="T68" fmla="*/ 0 w 127"/>
                <a:gd name="T69" fmla="*/ 0 h 167"/>
                <a:gd name="T70" fmla="*/ 0 w 127"/>
                <a:gd name="T71" fmla="*/ 0 h 167"/>
                <a:gd name="T72" fmla="*/ 0 w 127"/>
                <a:gd name="T73" fmla="*/ 0 h 167"/>
                <a:gd name="T74" fmla="*/ 0 w 127"/>
                <a:gd name="T75" fmla="*/ 0 h 167"/>
                <a:gd name="T76" fmla="*/ 0 w 127"/>
                <a:gd name="T77" fmla="*/ 0 h 167"/>
                <a:gd name="T78" fmla="*/ 0 w 127"/>
                <a:gd name="T79" fmla="*/ 0 h 167"/>
                <a:gd name="T80" fmla="*/ 0 w 127"/>
                <a:gd name="T81" fmla="*/ 0 h 167"/>
                <a:gd name="T82" fmla="*/ 0 w 127"/>
                <a:gd name="T83" fmla="*/ 0 h 167"/>
                <a:gd name="T84" fmla="*/ 0 w 127"/>
                <a:gd name="T85" fmla="*/ 0 h 167"/>
                <a:gd name="T86" fmla="*/ 0 w 127"/>
                <a:gd name="T87" fmla="*/ 0 h 167"/>
                <a:gd name="T88" fmla="*/ 0 w 127"/>
                <a:gd name="T89" fmla="*/ 0 h 167"/>
                <a:gd name="T90" fmla="*/ 0 w 127"/>
                <a:gd name="T91" fmla="*/ 0 h 167"/>
                <a:gd name="T92" fmla="*/ 0 w 127"/>
                <a:gd name="T93" fmla="*/ 0 h 167"/>
                <a:gd name="T94" fmla="*/ 0 w 127"/>
                <a:gd name="T95" fmla="*/ 0 h 167"/>
                <a:gd name="T96" fmla="*/ 0 w 127"/>
                <a:gd name="T97" fmla="*/ 0 h 167"/>
                <a:gd name="T98" fmla="*/ 0 w 127"/>
                <a:gd name="T99" fmla="*/ 0 h 167"/>
                <a:gd name="T100" fmla="*/ 0 w 127"/>
                <a:gd name="T101" fmla="*/ 0 h 167"/>
                <a:gd name="T102" fmla="*/ 0 w 127"/>
                <a:gd name="T103" fmla="*/ 0 h 167"/>
                <a:gd name="T104" fmla="*/ 0 w 127"/>
                <a:gd name="T105" fmla="*/ 0 h 16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27"/>
                <a:gd name="T160" fmla="*/ 0 h 167"/>
                <a:gd name="T161" fmla="*/ 127 w 127"/>
                <a:gd name="T162" fmla="*/ 167 h 16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27" h="167">
                  <a:moveTo>
                    <a:pt x="56" y="45"/>
                  </a:moveTo>
                  <a:lnTo>
                    <a:pt x="57" y="59"/>
                  </a:lnTo>
                  <a:lnTo>
                    <a:pt x="57" y="74"/>
                  </a:lnTo>
                  <a:lnTo>
                    <a:pt x="60" y="88"/>
                  </a:lnTo>
                  <a:lnTo>
                    <a:pt x="69" y="97"/>
                  </a:lnTo>
                  <a:lnTo>
                    <a:pt x="75" y="92"/>
                  </a:lnTo>
                  <a:lnTo>
                    <a:pt x="81" y="89"/>
                  </a:lnTo>
                  <a:lnTo>
                    <a:pt x="88" y="86"/>
                  </a:lnTo>
                  <a:lnTo>
                    <a:pt x="96" y="85"/>
                  </a:lnTo>
                  <a:lnTo>
                    <a:pt x="105" y="86"/>
                  </a:lnTo>
                  <a:lnTo>
                    <a:pt x="113" y="90"/>
                  </a:lnTo>
                  <a:lnTo>
                    <a:pt x="121" y="94"/>
                  </a:lnTo>
                  <a:lnTo>
                    <a:pt x="127" y="101"/>
                  </a:lnTo>
                  <a:lnTo>
                    <a:pt x="126" y="108"/>
                  </a:lnTo>
                  <a:lnTo>
                    <a:pt x="121" y="111"/>
                  </a:lnTo>
                  <a:lnTo>
                    <a:pt x="114" y="112"/>
                  </a:lnTo>
                  <a:lnTo>
                    <a:pt x="109" y="114"/>
                  </a:lnTo>
                  <a:lnTo>
                    <a:pt x="100" y="113"/>
                  </a:lnTo>
                  <a:lnTo>
                    <a:pt x="94" y="115"/>
                  </a:lnTo>
                  <a:lnTo>
                    <a:pt x="88" y="120"/>
                  </a:lnTo>
                  <a:lnTo>
                    <a:pt x="82" y="124"/>
                  </a:lnTo>
                  <a:lnTo>
                    <a:pt x="74" y="134"/>
                  </a:lnTo>
                  <a:lnTo>
                    <a:pt x="70" y="144"/>
                  </a:lnTo>
                  <a:lnTo>
                    <a:pt x="68" y="156"/>
                  </a:lnTo>
                  <a:lnTo>
                    <a:pt x="66" y="167"/>
                  </a:lnTo>
                  <a:lnTo>
                    <a:pt x="57" y="167"/>
                  </a:lnTo>
                  <a:lnTo>
                    <a:pt x="50" y="161"/>
                  </a:lnTo>
                  <a:lnTo>
                    <a:pt x="44" y="153"/>
                  </a:lnTo>
                  <a:lnTo>
                    <a:pt x="39" y="146"/>
                  </a:lnTo>
                  <a:lnTo>
                    <a:pt x="35" y="132"/>
                  </a:lnTo>
                  <a:lnTo>
                    <a:pt x="35" y="117"/>
                  </a:lnTo>
                  <a:lnTo>
                    <a:pt x="32" y="104"/>
                  </a:lnTo>
                  <a:lnTo>
                    <a:pt x="26" y="91"/>
                  </a:lnTo>
                  <a:lnTo>
                    <a:pt x="19" y="85"/>
                  </a:lnTo>
                  <a:lnTo>
                    <a:pt x="11" y="81"/>
                  </a:lnTo>
                  <a:lnTo>
                    <a:pt x="4" y="76"/>
                  </a:lnTo>
                  <a:lnTo>
                    <a:pt x="0" y="68"/>
                  </a:lnTo>
                  <a:lnTo>
                    <a:pt x="1" y="55"/>
                  </a:lnTo>
                  <a:lnTo>
                    <a:pt x="7" y="45"/>
                  </a:lnTo>
                  <a:lnTo>
                    <a:pt x="13" y="36"/>
                  </a:lnTo>
                  <a:lnTo>
                    <a:pt x="11" y="23"/>
                  </a:lnTo>
                  <a:lnTo>
                    <a:pt x="8" y="18"/>
                  </a:lnTo>
                  <a:lnTo>
                    <a:pt x="6" y="14"/>
                  </a:lnTo>
                  <a:lnTo>
                    <a:pt x="5" y="9"/>
                  </a:lnTo>
                  <a:lnTo>
                    <a:pt x="6" y="5"/>
                  </a:lnTo>
                  <a:lnTo>
                    <a:pt x="9" y="1"/>
                  </a:lnTo>
                  <a:lnTo>
                    <a:pt x="15" y="0"/>
                  </a:lnTo>
                  <a:lnTo>
                    <a:pt x="20" y="1"/>
                  </a:lnTo>
                  <a:lnTo>
                    <a:pt x="24" y="3"/>
                  </a:lnTo>
                  <a:lnTo>
                    <a:pt x="35" y="13"/>
                  </a:lnTo>
                  <a:lnTo>
                    <a:pt x="42" y="22"/>
                  </a:lnTo>
                  <a:lnTo>
                    <a:pt x="49" y="33"/>
                  </a:lnTo>
                  <a:lnTo>
                    <a:pt x="56" y="4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30" name="Freeform 893"/>
            <p:cNvSpPr>
              <a:spLocks/>
            </p:cNvSpPr>
            <p:nvPr/>
          </p:nvSpPr>
          <p:spPr bwMode="auto">
            <a:xfrm flipH="1">
              <a:off x="8777" y="1845"/>
              <a:ext cx="8" cy="6"/>
            </a:xfrm>
            <a:custGeom>
              <a:avLst/>
              <a:gdLst>
                <a:gd name="T0" fmla="*/ 0 w 102"/>
                <a:gd name="T1" fmla="*/ 0 h 53"/>
                <a:gd name="T2" fmla="*/ 0 w 102"/>
                <a:gd name="T3" fmla="*/ 0 h 53"/>
                <a:gd name="T4" fmla="*/ 0 w 102"/>
                <a:gd name="T5" fmla="*/ 0 h 53"/>
                <a:gd name="T6" fmla="*/ 0 w 102"/>
                <a:gd name="T7" fmla="*/ 0 h 53"/>
                <a:gd name="T8" fmla="*/ 0 w 102"/>
                <a:gd name="T9" fmla="*/ 0 h 53"/>
                <a:gd name="T10" fmla="*/ 0 w 102"/>
                <a:gd name="T11" fmla="*/ 0 h 53"/>
                <a:gd name="T12" fmla="*/ 0 w 102"/>
                <a:gd name="T13" fmla="*/ 0 h 53"/>
                <a:gd name="T14" fmla="*/ 0 w 102"/>
                <a:gd name="T15" fmla="*/ 0 h 53"/>
                <a:gd name="T16" fmla="*/ 0 w 102"/>
                <a:gd name="T17" fmla="*/ 0 h 53"/>
                <a:gd name="T18" fmla="*/ 0 w 102"/>
                <a:gd name="T19" fmla="*/ 0 h 53"/>
                <a:gd name="T20" fmla="*/ 0 w 102"/>
                <a:gd name="T21" fmla="*/ 0 h 53"/>
                <a:gd name="T22" fmla="*/ 0 w 102"/>
                <a:gd name="T23" fmla="*/ 0 h 53"/>
                <a:gd name="T24" fmla="*/ 0 w 102"/>
                <a:gd name="T25" fmla="*/ 0 h 53"/>
                <a:gd name="T26" fmla="*/ 0 w 102"/>
                <a:gd name="T27" fmla="*/ 0 h 53"/>
                <a:gd name="T28" fmla="*/ 0 w 102"/>
                <a:gd name="T29" fmla="*/ 0 h 53"/>
                <a:gd name="T30" fmla="*/ 0 w 102"/>
                <a:gd name="T31" fmla="*/ 0 h 53"/>
                <a:gd name="T32" fmla="*/ 0 w 102"/>
                <a:gd name="T33" fmla="*/ 0 h 53"/>
                <a:gd name="T34" fmla="*/ 0 w 102"/>
                <a:gd name="T35" fmla="*/ 0 h 53"/>
                <a:gd name="T36" fmla="*/ 0 w 102"/>
                <a:gd name="T37" fmla="*/ 0 h 53"/>
                <a:gd name="T38" fmla="*/ 0 w 102"/>
                <a:gd name="T39" fmla="*/ 0 h 53"/>
                <a:gd name="T40" fmla="*/ 0 w 102"/>
                <a:gd name="T41" fmla="*/ 0 h 53"/>
                <a:gd name="T42" fmla="*/ 0 w 102"/>
                <a:gd name="T43" fmla="*/ 0 h 53"/>
                <a:gd name="T44" fmla="*/ 0 w 102"/>
                <a:gd name="T45" fmla="*/ 0 h 53"/>
                <a:gd name="T46" fmla="*/ 0 w 102"/>
                <a:gd name="T47" fmla="*/ 0 h 53"/>
                <a:gd name="T48" fmla="*/ 0 w 102"/>
                <a:gd name="T49" fmla="*/ 0 h 53"/>
                <a:gd name="T50" fmla="*/ 0 w 102"/>
                <a:gd name="T51" fmla="*/ 0 h 53"/>
                <a:gd name="T52" fmla="*/ 0 w 102"/>
                <a:gd name="T53" fmla="*/ 0 h 53"/>
                <a:gd name="T54" fmla="*/ 0 w 102"/>
                <a:gd name="T55" fmla="*/ 0 h 53"/>
                <a:gd name="T56" fmla="*/ 0 w 102"/>
                <a:gd name="T57" fmla="*/ 0 h 53"/>
                <a:gd name="T58" fmla="*/ 0 w 102"/>
                <a:gd name="T59" fmla="*/ 0 h 53"/>
                <a:gd name="T60" fmla="*/ 0 w 102"/>
                <a:gd name="T61" fmla="*/ 0 h 53"/>
                <a:gd name="T62" fmla="*/ 0 w 102"/>
                <a:gd name="T63" fmla="*/ 0 h 53"/>
                <a:gd name="T64" fmla="*/ 0 w 102"/>
                <a:gd name="T65" fmla="*/ 0 h 5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02"/>
                <a:gd name="T100" fmla="*/ 0 h 53"/>
                <a:gd name="T101" fmla="*/ 102 w 102"/>
                <a:gd name="T102" fmla="*/ 53 h 5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02" h="53">
                  <a:moveTo>
                    <a:pt x="101" y="39"/>
                  </a:moveTo>
                  <a:lnTo>
                    <a:pt x="102" y="43"/>
                  </a:lnTo>
                  <a:lnTo>
                    <a:pt x="102" y="46"/>
                  </a:lnTo>
                  <a:lnTo>
                    <a:pt x="101" y="50"/>
                  </a:lnTo>
                  <a:lnTo>
                    <a:pt x="98" y="53"/>
                  </a:lnTo>
                  <a:lnTo>
                    <a:pt x="92" y="50"/>
                  </a:lnTo>
                  <a:lnTo>
                    <a:pt x="87" y="44"/>
                  </a:lnTo>
                  <a:lnTo>
                    <a:pt x="82" y="38"/>
                  </a:lnTo>
                  <a:lnTo>
                    <a:pt x="75" y="35"/>
                  </a:lnTo>
                  <a:lnTo>
                    <a:pt x="67" y="32"/>
                  </a:lnTo>
                  <a:lnTo>
                    <a:pt x="59" y="30"/>
                  </a:lnTo>
                  <a:lnTo>
                    <a:pt x="51" y="29"/>
                  </a:lnTo>
                  <a:lnTo>
                    <a:pt x="42" y="27"/>
                  </a:lnTo>
                  <a:lnTo>
                    <a:pt x="34" y="27"/>
                  </a:lnTo>
                  <a:lnTo>
                    <a:pt x="26" y="28"/>
                  </a:lnTo>
                  <a:lnTo>
                    <a:pt x="18" y="30"/>
                  </a:lnTo>
                  <a:lnTo>
                    <a:pt x="11" y="35"/>
                  </a:lnTo>
                  <a:lnTo>
                    <a:pt x="7" y="34"/>
                  </a:lnTo>
                  <a:lnTo>
                    <a:pt x="4" y="30"/>
                  </a:lnTo>
                  <a:lnTo>
                    <a:pt x="3" y="27"/>
                  </a:lnTo>
                  <a:lnTo>
                    <a:pt x="0" y="23"/>
                  </a:lnTo>
                  <a:lnTo>
                    <a:pt x="3" y="15"/>
                  </a:lnTo>
                  <a:lnTo>
                    <a:pt x="6" y="8"/>
                  </a:lnTo>
                  <a:lnTo>
                    <a:pt x="12" y="4"/>
                  </a:lnTo>
                  <a:lnTo>
                    <a:pt x="19" y="0"/>
                  </a:lnTo>
                  <a:lnTo>
                    <a:pt x="31" y="0"/>
                  </a:lnTo>
                  <a:lnTo>
                    <a:pt x="43" y="1"/>
                  </a:lnTo>
                  <a:lnTo>
                    <a:pt x="54" y="4"/>
                  </a:lnTo>
                  <a:lnTo>
                    <a:pt x="66" y="7"/>
                  </a:lnTo>
                  <a:lnTo>
                    <a:pt x="76" y="13"/>
                  </a:lnTo>
                  <a:lnTo>
                    <a:pt x="86" y="20"/>
                  </a:lnTo>
                  <a:lnTo>
                    <a:pt x="94" y="29"/>
                  </a:lnTo>
                  <a:lnTo>
                    <a:pt x="101" y="3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31" name="Freeform 894"/>
            <p:cNvSpPr>
              <a:spLocks/>
            </p:cNvSpPr>
            <p:nvPr/>
          </p:nvSpPr>
          <p:spPr bwMode="auto">
            <a:xfrm flipH="1">
              <a:off x="8781" y="1848"/>
              <a:ext cx="11" cy="26"/>
            </a:xfrm>
            <a:custGeom>
              <a:avLst/>
              <a:gdLst>
                <a:gd name="T0" fmla="*/ 0 w 133"/>
                <a:gd name="T1" fmla="*/ 0 h 219"/>
                <a:gd name="T2" fmla="*/ 0 w 133"/>
                <a:gd name="T3" fmla="*/ 0 h 219"/>
                <a:gd name="T4" fmla="*/ 0 w 133"/>
                <a:gd name="T5" fmla="*/ 0 h 219"/>
                <a:gd name="T6" fmla="*/ 0 w 133"/>
                <a:gd name="T7" fmla="*/ 0 h 219"/>
                <a:gd name="T8" fmla="*/ 0 w 133"/>
                <a:gd name="T9" fmla="*/ 0 h 219"/>
                <a:gd name="T10" fmla="*/ 0 w 133"/>
                <a:gd name="T11" fmla="*/ 0 h 219"/>
                <a:gd name="T12" fmla="*/ 0 w 133"/>
                <a:gd name="T13" fmla="*/ 0 h 219"/>
                <a:gd name="T14" fmla="*/ 0 w 133"/>
                <a:gd name="T15" fmla="*/ 0 h 219"/>
                <a:gd name="T16" fmla="*/ 0 w 133"/>
                <a:gd name="T17" fmla="*/ 0 h 219"/>
                <a:gd name="T18" fmla="*/ 0 w 133"/>
                <a:gd name="T19" fmla="*/ 0 h 219"/>
                <a:gd name="T20" fmla="*/ 0 w 133"/>
                <a:gd name="T21" fmla="*/ 0 h 219"/>
                <a:gd name="T22" fmla="*/ 0 w 133"/>
                <a:gd name="T23" fmla="*/ 0 h 219"/>
                <a:gd name="T24" fmla="*/ 0 w 133"/>
                <a:gd name="T25" fmla="*/ 0 h 219"/>
                <a:gd name="T26" fmla="*/ 0 w 133"/>
                <a:gd name="T27" fmla="*/ 0 h 219"/>
                <a:gd name="T28" fmla="*/ 0 w 133"/>
                <a:gd name="T29" fmla="*/ 0 h 219"/>
                <a:gd name="T30" fmla="*/ 0 w 133"/>
                <a:gd name="T31" fmla="*/ 0 h 219"/>
                <a:gd name="T32" fmla="*/ 0 w 133"/>
                <a:gd name="T33" fmla="*/ 0 h 219"/>
                <a:gd name="T34" fmla="*/ 0 w 133"/>
                <a:gd name="T35" fmla="*/ 0 h 219"/>
                <a:gd name="T36" fmla="*/ 0 w 133"/>
                <a:gd name="T37" fmla="*/ 0 h 219"/>
                <a:gd name="T38" fmla="*/ 0 w 133"/>
                <a:gd name="T39" fmla="*/ 0 h 219"/>
                <a:gd name="T40" fmla="*/ 0 w 133"/>
                <a:gd name="T41" fmla="*/ 0 h 219"/>
                <a:gd name="T42" fmla="*/ 0 w 133"/>
                <a:gd name="T43" fmla="*/ 0 h 219"/>
                <a:gd name="T44" fmla="*/ 0 w 133"/>
                <a:gd name="T45" fmla="*/ 0 h 219"/>
                <a:gd name="T46" fmla="*/ 0 w 133"/>
                <a:gd name="T47" fmla="*/ 0 h 219"/>
                <a:gd name="T48" fmla="*/ 0 w 133"/>
                <a:gd name="T49" fmla="*/ 0 h 219"/>
                <a:gd name="T50" fmla="*/ 0 w 133"/>
                <a:gd name="T51" fmla="*/ 0 h 219"/>
                <a:gd name="T52" fmla="*/ 0 w 133"/>
                <a:gd name="T53" fmla="*/ 0 h 219"/>
                <a:gd name="T54" fmla="*/ 0 w 133"/>
                <a:gd name="T55" fmla="*/ 0 h 219"/>
                <a:gd name="T56" fmla="*/ 0 w 133"/>
                <a:gd name="T57" fmla="*/ 0 h 219"/>
                <a:gd name="T58" fmla="*/ 0 w 133"/>
                <a:gd name="T59" fmla="*/ 0 h 219"/>
                <a:gd name="T60" fmla="*/ 0 w 133"/>
                <a:gd name="T61" fmla="*/ 0 h 219"/>
                <a:gd name="T62" fmla="*/ 0 w 133"/>
                <a:gd name="T63" fmla="*/ 0 h 219"/>
                <a:gd name="T64" fmla="*/ 0 w 133"/>
                <a:gd name="T65" fmla="*/ 0 h 219"/>
                <a:gd name="T66" fmla="*/ 0 w 133"/>
                <a:gd name="T67" fmla="*/ 0 h 219"/>
                <a:gd name="T68" fmla="*/ 0 w 133"/>
                <a:gd name="T69" fmla="*/ 0 h 219"/>
                <a:gd name="T70" fmla="*/ 0 w 133"/>
                <a:gd name="T71" fmla="*/ 0 h 219"/>
                <a:gd name="T72" fmla="*/ 0 w 133"/>
                <a:gd name="T73" fmla="*/ 0 h 219"/>
                <a:gd name="T74" fmla="*/ 0 w 133"/>
                <a:gd name="T75" fmla="*/ 0 h 219"/>
                <a:gd name="T76" fmla="*/ 0 w 133"/>
                <a:gd name="T77" fmla="*/ 0 h 219"/>
                <a:gd name="T78" fmla="*/ 0 w 133"/>
                <a:gd name="T79" fmla="*/ 0 h 219"/>
                <a:gd name="T80" fmla="*/ 0 w 133"/>
                <a:gd name="T81" fmla="*/ 0 h 219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33"/>
                <a:gd name="T124" fmla="*/ 0 h 219"/>
                <a:gd name="T125" fmla="*/ 133 w 133"/>
                <a:gd name="T126" fmla="*/ 219 h 219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33" h="219">
                  <a:moveTo>
                    <a:pt x="20" y="30"/>
                  </a:moveTo>
                  <a:lnTo>
                    <a:pt x="28" y="65"/>
                  </a:lnTo>
                  <a:lnTo>
                    <a:pt x="33" y="102"/>
                  </a:lnTo>
                  <a:lnTo>
                    <a:pt x="40" y="139"/>
                  </a:lnTo>
                  <a:lnTo>
                    <a:pt x="51" y="174"/>
                  </a:lnTo>
                  <a:lnTo>
                    <a:pt x="60" y="181"/>
                  </a:lnTo>
                  <a:lnTo>
                    <a:pt x="69" y="184"/>
                  </a:lnTo>
                  <a:lnTo>
                    <a:pt x="80" y="185"/>
                  </a:lnTo>
                  <a:lnTo>
                    <a:pt x="91" y="183"/>
                  </a:lnTo>
                  <a:lnTo>
                    <a:pt x="101" y="181"/>
                  </a:lnTo>
                  <a:lnTo>
                    <a:pt x="112" y="178"/>
                  </a:lnTo>
                  <a:lnTo>
                    <a:pt x="121" y="175"/>
                  </a:lnTo>
                  <a:lnTo>
                    <a:pt x="130" y="173"/>
                  </a:lnTo>
                  <a:lnTo>
                    <a:pt x="133" y="176"/>
                  </a:lnTo>
                  <a:lnTo>
                    <a:pt x="133" y="179"/>
                  </a:lnTo>
                  <a:lnTo>
                    <a:pt x="130" y="183"/>
                  </a:lnTo>
                  <a:lnTo>
                    <a:pt x="128" y="186"/>
                  </a:lnTo>
                  <a:lnTo>
                    <a:pt x="120" y="194"/>
                  </a:lnTo>
                  <a:lnTo>
                    <a:pt x="112" y="201"/>
                  </a:lnTo>
                  <a:lnTo>
                    <a:pt x="103" y="206"/>
                  </a:lnTo>
                  <a:lnTo>
                    <a:pt x="93" y="211"/>
                  </a:lnTo>
                  <a:lnTo>
                    <a:pt x="83" y="215"/>
                  </a:lnTo>
                  <a:lnTo>
                    <a:pt x="73" y="218"/>
                  </a:lnTo>
                  <a:lnTo>
                    <a:pt x="61" y="219"/>
                  </a:lnTo>
                  <a:lnTo>
                    <a:pt x="50" y="219"/>
                  </a:lnTo>
                  <a:lnTo>
                    <a:pt x="35" y="212"/>
                  </a:lnTo>
                  <a:lnTo>
                    <a:pt x="24" y="201"/>
                  </a:lnTo>
                  <a:lnTo>
                    <a:pt x="18" y="189"/>
                  </a:lnTo>
                  <a:lnTo>
                    <a:pt x="14" y="174"/>
                  </a:lnTo>
                  <a:lnTo>
                    <a:pt x="12" y="159"/>
                  </a:lnTo>
                  <a:lnTo>
                    <a:pt x="10" y="143"/>
                  </a:lnTo>
                  <a:lnTo>
                    <a:pt x="9" y="128"/>
                  </a:lnTo>
                  <a:lnTo>
                    <a:pt x="6" y="114"/>
                  </a:lnTo>
                  <a:lnTo>
                    <a:pt x="6" y="86"/>
                  </a:lnTo>
                  <a:lnTo>
                    <a:pt x="5" y="59"/>
                  </a:lnTo>
                  <a:lnTo>
                    <a:pt x="2" y="32"/>
                  </a:lnTo>
                  <a:lnTo>
                    <a:pt x="0" y="4"/>
                  </a:lnTo>
                  <a:lnTo>
                    <a:pt x="9" y="0"/>
                  </a:lnTo>
                  <a:lnTo>
                    <a:pt x="14" y="7"/>
                  </a:lnTo>
                  <a:lnTo>
                    <a:pt x="16" y="19"/>
                  </a:lnTo>
                  <a:lnTo>
                    <a:pt x="20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32" name="Freeform 895"/>
            <p:cNvSpPr>
              <a:spLocks/>
            </p:cNvSpPr>
            <p:nvPr/>
          </p:nvSpPr>
          <p:spPr bwMode="auto">
            <a:xfrm flipH="1">
              <a:off x="8795" y="1848"/>
              <a:ext cx="4" cy="7"/>
            </a:xfrm>
            <a:custGeom>
              <a:avLst/>
              <a:gdLst>
                <a:gd name="T0" fmla="*/ 0 w 51"/>
                <a:gd name="T1" fmla="*/ 0 h 61"/>
                <a:gd name="T2" fmla="*/ 0 w 51"/>
                <a:gd name="T3" fmla="*/ 0 h 61"/>
                <a:gd name="T4" fmla="*/ 0 w 51"/>
                <a:gd name="T5" fmla="*/ 0 h 61"/>
                <a:gd name="T6" fmla="*/ 0 w 51"/>
                <a:gd name="T7" fmla="*/ 0 h 61"/>
                <a:gd name="T8" fmla="*/ 0 w 51"/>
                <a:gd name="T9" fmla="*/ 0 h 61"/>
                <a:gd name="T10" fmla="*/ 0 w 51"/>
                <a:gd name="T11" fmla="*/ 0 h 61"/>
                <a:gd name="T12" fmla="*/ 0 w 51"/>
                <a:gd name="T13" fmla="*/ 0 h 61"/>
                <a:gd name="T14" fmla="*/ 0 w 51"/>
                <a:gd name="T15" fmla="*/ 0 h 61"/>
                <a:gd name="T16" fmla="*/ 0 w 51"/>
                <a:gd name="T17" fmla="*/ 0 h 61"/>
                <a:gd name="T18" fmla="*/ 0 w 51"/>
                <a:gd name="T19" fmla="*/ 0 h 61"/>
                <a:gd name="T20" fmla="*/ 0 w 51"/>
                <a:gd name="T21" fmla="*/ 0 h 61"/>
                <a:gd name="T22" fmla="*/ 0 w 51"/>
                <a:gd name="T23" fmla="*/ 0 h 61"/>
                <a:gd name="T24" fmla="*/ 0 w 51"/>
                <a:gd name="T25" fmla="*/ 0 h 61"/>
                <a:gd name="T26" fmla="*/ 0 w 51"/>
                <a:gd name="T27" fmla="*/ 0 h 61"/>
                <a:gd name="T28" fmla="*/ 0 w 51"/>
                <a:gd name="T29" fmla="*/ 0 h 61"/>
                <a:gd name="T30" fmla="*/ 0 w 51"/>
                <a:gd name="T31" fmla="*/ 0 h 61"/>
                <a:gd name="T32" fmla="*/ 0 w 51"/>
                <a:gd name="T33" fmla="*/ 0 h 61"/>
                <a:gd name="T34" fmla="*/ 0 w 51"/>
                <a:gd name="T35" fmla="*/ 0 h 61"/>
                <a:gd name="T36" fmla="*/ 0 w 51"/>
                <a:gd name="T37" fmla="*/ 0 h 61"/>
                <a:gd name="T38" fmla="*/ 0 w 51"/>
                <a:gd name="T39" fmla="*/ 0 h 61"/>
                <a:gd name="T40" fmla="*/ 0 w 51"/>
                <a:gd name="T41" fmla="*/ 0 h 61"/>
                <a:gd name="T42" fmla="*/ 0 w 51"/>
                <a:gd name="T43" fmla="*/ 0 h 61"/>
                <a:gd name="T44" fmla="*/ 0 w 51"/>
                <a:gd name="T45" fmla="*/ 0 h 61"/>
                <a:gd name="T46" fmla="*/ 0 w 51"/>
                <a:gd name="T47" fmla="*/ 0 h 61"/>
                <a:gd name="T48" fmla="*/ 0 w 51"/>
                <a:gd name="T49" fmla="*/ 0 h 61"/>
                <a:gd name="T50" fmla="*/ 0 w 51"/>
                <a:gd name="T51" fmla="*/ 0 h 61"/>
                <a:gd name="T52" fmla="*/ 0 w 51"/>
                <a:gd name="T53" fmla="*/ 0 h 61"/>
                <a:gd name="T54" fmla="*/ 0 w 51"/>
                <a:gd name="T55" fmla="*/ 0 h 61"/>
                <a:gd name="T56" fmla="*/ 0 w 51"/>
                <a:gd name="T57" fmla="*/ 0 h 61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1"/>
                <a:gd name="T88" fmla="*/ 0 h 61"/>
                <a:gd name="T89" fmla="*/ 51 w 51"/>
                <a:gd name="T90" fmla="*/ 61 h 61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1" h="61">
                  <a:moveTo>
                    <a:pt x="51" y="6"/>
                  </a:moveTo>
                  <a:lnTo>
                    <a:pt x="49" y="13"/>
                  </a:lnTo>
                  <a:lnTo>
                    <a:pt x="44" y="18"/>
                  </a:lnTo>
                  <a:lnTo>
                    <a:pt x="38" y="21"/>
                  </a:lnTo>
                  <a:lnTo>
                    <a:pt x="32" y="25"/>
                  </a:lnTo>
                  <a:lnTo>
                    <a:pt x="26" y="33"/>
                  </a:lnTo>
                  <a:lnTo>
                    <a:pt x="24" y="41"/>
                  </a:lnTo>
                  <a:lnTo>
                    <a:pt x="23" y="50"/>
                  </a:lnTo>
                  <a:lnTo>
                    <a:pt x="23" y="59"/>
                  </a:lnTo>
                  <a:lnTo>
                    <a:pt x="19" y="61"/>
                  </a:lnTo>
                  <a:lnTo>
                    <a:pt x="16" y="61"/>
                  </a:lnTo>
                  <a:lnTo>
                    <a:pt x="12" y="61"/>
                  </a:lnTo>
                  <a:lnTo>
                    <a:pt x="9" y="60"/>
                  </a:lnTo>
                  <a:lnTo>
                    <a:pt x="4" y="53"/>
                  </a:lnTo>
                  <a:lnTo>
                    <a:pt x="2" y="45"/>
                  </a:lnTo>
                  <a:lnTo>
                    <a:pt x="0" y="37"/>
                  </a:lnTo>
                  <a:lnTo>
                    <a:pt x="1" y="29"/>
                  </a:lnTo>
                  <a:lnTo>
                    <a:pt x="3" y="23"/>
                  </a:lnTo>
                  <a:lnTo>
                    <a:pt x="7" y="19"/>
                  </a:lnTo>
                  <a:lnTo>
                    <a:pt x="11" y="14"/>
                  </a:lnTo>
                  <a:lnTo>
                    <a:pt x="16" y="10"/>
                  </a:lnTo>
                  <a:lnTo>
                    <a:pt x="21" y="6"/>
                  </a:lnTo>
                  <a:lnTo>
                    <a:pt x="26" y="3"/>
                  </a:lnTo>
                  <a:lnTo>
                    <a:pt x="32" y="2"/>
                  </a:lnTo>
                  <a:lnTo>
                    <a:pt x="38" y="0"/>
                  </a:lnTo>
                  <a:lnTo>
                    <a:pt x="41" y="0"/>
                  </a:lnTo>
                  <a:lnTo>
                    <a:pt x="45" y="2"/>
                  </a:lnTo>
                  <a:lnTo>
                    <a:pt x="48" y="4"/>
                  </a:lnTo>
                  <a:lnTo>
                    <a:pt x="51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33" name="Freeform 896"/>
            <p:cNvSpPr>
              <a:spLocks/>
            </p:cNvSpPr>
            <p:nvPr/>
          </p:nvSpPr>
          <p:spPr bwMode="auto">
            <a:xfrm flipH="1">
              <a:off x="8779" y="1853"/>
              <a:ext cx="6" cy="4"/>
            </a:xfrm>
            <a:custGeom>
              <a:avLst/>
              <a:gdLst>
                <a:gd name="T0" fmla="*/ 0 w 69"/>
                <a:gd name="T1" fmla="*/ 0 h 34"/>
                <a:gd name="T2" fmla="*/ 0 w 69"/>
                <a:gd name="T3" fmla="*/ 0 h 34"/>
                <a:gd name="T4" fmla="*/ 0 w 69"/>
                <a:gd name="T5" fmla="*/ 0 h 34"/>
                <a:gd name="T6" fmla="*/ 0 w 69"/>
                <a:gd name="T7" fmla="*/ 0 h 34"/>
                <a:gd name="T8" fmla="*/ 0 w 69"/>
                <a:gd name="T9" fmla="*/ 0 h 34"/>
                <a:gd name="T10" fmla="*/ 0 w 69"/>
                <a:gd name="T11" fmla="*/ 0 h 34"/>
                <a:gd name="T12" fmla="*/ 0 w 69"/>
                <a:gd name="T13" fmla="*/ 0 h 34"/>
                <a:gd name="T14" fmla="*/ 0 w 69"/>
                <a:gd name="T15" fmla="*/ 0 h 34"/>
                <a:gd name="T16" fmla="*/ 0 w 69"/>
                <a:gd name="T17" fmla="*/ 0 h 34"/>
                <a:gd name="T18" fmla="*/ 0 w 69"/>
                <a:gd name="T19" fmla="*/ 0 h 34"/>
                <a:gd name="T20" fmla="*/ 0 w 69"/>
                <a:gd name="T21" fmla="*/ 0 h 34"/>
                <a:gd name="T22" fmla="*/ 0 w 69"/>
                <a:gd name="T23" fmla="*/ 0 h 34"/>
                <a:gd name="T24" fmla="*/ 0 w 69"/>
                <a:gd name="T25" fmla="*/ 0 h 34"/>
                <a:gd name="T26" fmla="*/ 0 w 69"/>
                <a:gd name="T27" fmla="*/ 0 h 34"/>
                <a:gd name="T28" fmla="*/ 0 w 69"/>
                <a:gd name="T29" fmla="*/ 0 h 34"/>
                <a:gd name="T30" fmla="*/ 0 w 69"/>
                <a:gd name="T31" fmla="*/ 0 h 34"/>
                <a:gd name="T32" fmla="*/ 0 w 69"/>
                <a:gd name="T33" fmla="*/ 0 h 34"/>
                <a:gd name="T34" fmla="*/ 0 w 69"/>
                <a:gd name="T35" fmla="*/ 0 h 34"/>
                <a:gd name="T36" fmla="*/ 0 w 69"/>
                <a:gd name="T37" fmla="*/ 0 h 34"/>
                <a:gd name="T38" fmla="*/ 0 w 69"/>
                <a:gd name="T39" fmla="*/ 0 h 34"/>
                <a:gd name="T40" fmla="*/ 0 w 69"/>
                <a:gd name="T41" fmla="*/ 0 h 34"/>
                <a:gd name="T42" fmla="*/ 0 w 69"/>
                <a:gd name="T43" fmla="*/ 0 h 34"/>
                <a:gd name="T44" fmla="*/ 0 w 69"/>
                <a:gd name="T45" fmla="*/ 0 h 34"/>
                <a:gd name="T46" fmla="*/ 0 w 69"/>
                <a:gd name="T47" fmla="*/ 0 h 34"/>
                <a:gd name="T48" fmla="*/ 0 w 69"/>
                <a:gd name="T49" fmla="*/ 0 h 34"/>
                <a:gd name="T50" fmla="*/ 0 w 69"/>
                <a:gd name="T51" fmla="*/ 0 h 34"/>
                <a:gd name="T52" fmla="*/ 0 w 69"/>
                <a:gd name="T53" fmla="*/ 0 h 34"/>
                <a:gd name="T54" fmla="*/ 0 w 69"/>
                <a:gd name="T55" fmla="*/ 0 h 34"/>
                <a:gd name="T56" fmla="*/ 0 w 69"/>
                <a:gd name="T57" fmla="*/ 0 h 34"/>
                <a:gd name="T58" fmla="*/ 0 w 69"/>
                <a:gd name="T59" fmla="*/ 0 h 34"/>
                <a:gd name="T60" fmla="*/ 0 w 69"/>
                <a:gd name="T61" fmla="*/ 0 h 34"/>
                <a:gd name="T62" fmla="*/ 0 w 69"/>
                <a:gd name="T63" fmla="*/ 0 h 34"/>
                <a:gd name="T64" fmla="*/ 0 w 69"/>
                <a:gd name="T65" fmla="*/ 0 h 3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34"/>
                <a:gd name="T101" fmla="*/ 69 w 69"/>
                <a:gd name="T102" fmla="*/ 34 h 34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34">
                  <a:moveTo>
                    <a:pt x="42" y="2"/>
                  </a:moveTo>
                  <a:lnTo>
                    <a:pt x="45" y="3"/>
                  </a:lnTo>
                  <a:lnTo>
                    <a:pt x="47" y="3"/>
                  </a:lnTo>
                  <a:lnTo>
                    <a:pt x="50" y="3"/>
                  </a:lnTo>
                  <a:lnTo>
                    <a:pt x="53" y="4"/>
                  </a:lnTo>
                  <a:lnTo>
                    <a:pt x="57" y="6"/>
                  </a:lnTo>
                  <a:lnTo>
                    <a:pt x="62" y="8"/>
                  </a:lnTo>
                  <a:lnTo>
                    <a:pt x="65" y="11"/>
                  </a:lnTo>
                  <a:lnTo>
                    <a:pt x="69" y="14"/>
                  </a:lnTo>
                  <a:lnTo>
                    <a:pt x="69" y="19"/>
                  </a:lnTo>
                  <a:lnTo>
                    <a:pt x="69" y="25"/>
                  </a:lnTo>
                  <a:lnTo>
                    <a:pt x="67" y="29"/>
                  </a:lnTo>
                  <a:lnTo>
                    <a:pt x="64" y="34"/>
                  </a:lnTo>
                  <a:lnTo>
                    <a:pt x="59" y="30"/>
                  </a:lnTo>
                  <a:lnTo>
                    <a:pt x="53" y="28"/>
                  </a:lnTo>
                  <a:lnTo>
                    <a:pt x="46" y="26"/>
                  </a:lnTo>
                  <a:lnTo>
                    <a:pt x="39" y="25"/>
                  </a:lnTo>
                  <a:lnTo>
                    <a:pt x="32" y="25"/>
                  </a:lnTo>
                  <a:lnTo>
                    <a:pt x="26" y="26"/>
                  </a:lnTo>
                  <a:lnTo>
                    <a:pt x="19" y="27"/>
                  </a:lnTo>
                  <a:lnTo>
                    <a:pt x="12" y="30"/>
                  </a:lnTo>
                  <a:lnTo>
                    <a:pt x="8" y="29"/>
                  </a:lnTo>
                  <a:lnTo>
                    <a:pt x="4" y="28"/>
                  </a:lnTo>
                  <a:lnTo>
                    <a:pt x="1" y="27"/>
                  </a:lnTo>
                  <a:lnTo>
                    <a:pt x="0" y="22"/>
                  </a:lnTo>
                  <a:lnTo>
                    <a:pt x="2" y="15"/>
                  </a:lnTo>
                  <a:lnTo>
                    <a:pt x="7" y="11"/>
                  </a:lnTo>
                  <a:lnTo>
                    <a:pt x="12" y="6"/>
                  </a:lnTo>
                  <a:lnTo>
                    <a:pt x="19" y="4"/>
                  </a:lnTo>
                  <a:lnTo>
                    <a:pt x="25" y="3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42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34" name="Freeform 897"/>
            <p:cNvSpPr>
              <a:spLocks/>
            </p:cNvSpPr>
            <p:nvPr/>
          </p:nvSpPr>
          <p:spPr bwMode="auto">
            <a:xfrm flipH="1">
              <a:off x="8792" y="1855"/>
              <a:ext cx="6" cy="6"/>
            </a:xfrm>
            <a:custGeom>
              <a:avLst/>
              <a:gdLst>
                <a:gd name="T0" fmla="*/ 0 w 62"/>
                <a:gd name="T1" fmla="*/ 0 h 41"/>
                <a:gd name="T2" fmla="*/ 0 w 62"/>
                <a:gd name="T3" fmla="*/ 0 h 41"/>
                <a:gd name="T4" fmla="*/ 0 w 62"/>
                <a:gd name="T5" fmla="*/ 0 h 41"/>
                <a:gd name="T6" fmla="*/ 0 w 62"/>
                <a:gd name="T7" fmla="*/ 0 h 41"/>
                <a:gd name="T8" fmla="*/ 0 w 62"/>
                <a:gd name="T9" fmla="*/ 0 h 41"/>
                <a:gd name="T10" fmla="*/ 0 w 62"/>
                <a:gd name="T11" fmla="*/ 0 h 41"/>
                <a:gd name="T12" fmla="*/ 0 w 62"/>
                <a:gd name="T13" fmla="*/ 0 h 41"/>
                <a:gd name="T14" fmla="*/ 0 w 62"/>
                <a:gd name="T15" fmla="*/ 0 h 41"/>
                <a:gd name="T16" fmla="*/ 0 w 62"/>
                <a:gd name="T17" fmla="*/ 0 h 41"/>
                <a:gd name="T18" fmla="*/ 0 w 62"/>
                <a:gd name="T19" fmla="*/ 0 h 41"/>
                <a:gd name="T20" fmla="*/ 0 w 62"/>
                <a:gd name="T21" fmla="*/ 0 h 41"/>
                <a:gd name="T22" fmla="*/ 0 w 62"/>
                <a:gd name="T23" fmla="*/ 0 h 41"/>
                <a:gd name="T24" fmla="*/ 0 w 62"/>
                <a:gd name="T25" fmla="*/ 0 h 41"/>
                <a:gd name="T26" fmla="*/ 0 w 62"/>
                <a:gd name="T27" fmla="*/ 0 h 41"/>
                <a:gd name="T28" fmla="*/ 0 w 62"/>
                <a:gd name="T29" fmla="*/ 0 h 41"/>
                <a:gd name="T30" fmla="*/ 0 w 62"/>
                <a:gd name="T31" fmla="*/ 0 h 41"/>
                <a:gd name="T32" fmla="*/ 0 w 62"/>
                <a:gd name="T33" fmla="*/ 0 h 41"/>
                <a:gd name="T34" fmla="*/ 0 w 62"/>
                <a:gd name="T35" fmla="*/ 0 h 41"/>
                <a:gd name="T36" fmla="*/ 0 w 62"/>
                <a:gd name="T37" fmla="*/ 0 h 41"/>
                <a:gd name="T38" fmla="*/ 0 w 62"/>
                <a:gd name="T39" fmla="*/ 0 h 41"/>
                <a:gd name="T40" fmla="*/ 0 w 62"/>
                <a:gd name="T41" fmla="*/ 0 h 41"/>
                <a:gd name="T42" fmla="*/ 0 w 62"/>
                <a:gd name="T43" fmla="*/ 0 h 41"/>
                <a:gd name="T44" fmla="*/ 0 w 62"/>
                <a:gd name="T45" fmla="*/ 0 h 41"/>
                <a:gd name="T46" fmla="*/ 0 w 62"/>
                <a:gd name="T47" fmla="*/ 0 h 41"/>
                <a:gd name="T48" fmla="*/ 0 w 62"/>
                <a:gd name="T49" fmla="*/ 0 h 41"/>
                <a:gd name="T50" fmla="*/ 0 w 62"/>
                <a:gd name="T51" fmla="*/ 0 h 41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62"/>
                <a:gd name="T79" fmla="*/ 0 h 41"/>
                <a:gd name="T80" fmla="*/ 62 w 62"/>
                <a:gd name="T81" fmla="*/ 41 h 41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62" h="41">
                  <a:moveTo>
                    <a:pt x="54" y="7"/>
                  </a:moveTo>
                  <a:lnTo>
                    <a:pt x="62" y="22"/>
                  </a:lnTo>
                  <a:lnTo>
                    <a:pt x="54" y="22"/>
                  </a:lnTo>
                  <a:lnTo>
                    <a:pt x="46" y="23"/>
                  </a:lnTo>
                  <a:lnTo>
                    <a:pt x="39" y="25"/>
                  </a:lnTo>
                  <a:lnTo>
                    <a:pt x="32" y="27"/>
                  </a:lnTo>
                  <a:lnTo>
                    <a:pt x="25" y="30"/>
                  </a:lnTo>
                  <a:lnTo>
                    <a:pt x="18" y="33"/>
                  </a:lnTo>
                  <a:lnTo>
                    <a:pt x="11" y="36"/>
                  </a:lnTo>
                  <a:lnTo>
                    <a:pt x="5" y="41"/>
                  </a:lnTo>
                  <a:lnTo>
                    <a:pt x="4" y="35"/>
                  </a:lnTo>
                  <a:lnTo>
                    <a:pt x="2" y="29"/>
                  </a:lnTo>
                  <a:lnTo>
                    <a:pt x="0" y="25"/>
                  </a:lnTo>
                  <a:lnTo>
                    <a:pt x="1" y="19"/>
                  </a:lnTo>
                  <a:lnTo>
                    <a:pt x="3" y="12"/>
                  </a:lnTo>
                  <a:lnTo>
                    <a:pt x="8" y="7"/>
                  </a:lnTo>
                  <a:lnTo>
                    <a:pt x="13" y="4"/>
                  </a:lnTo>
                  <a:lnTo>
                    <a:pt x="19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33" y="0"/>
                  </a:lnTo>
                  <a:lnTo>
                    <a:pt x="39" y="0"/>
                  </a:lnTo>
                  <a:lnTo>
                    <a:pt x="42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35" name="Freeform 898"/>
            <p:cNvSpPr>
              <a:spLocks/>
            </p:cNvSpPr>
            <p:nvPr/>
          </p:nvSpPr>
          <p:spPr bwMode="auto">
            <a:xfrm flipH="1">
              <a:off x="8796" y="1876"/>
              <a:ext cx="9" cy="31"/>
            </a:xfrm>
            <a:custGeom>
              <a:avLst/>
              <a:gdLst>
                <a:gd name="T0" fmla="*/ 0 w 110"/>
                <a:gd name="T1" fmla="*/ 0 h 250"/>
                <a:gd name="T2" fmla="*/ 0 w 110"/>
                <a:gd name="T3" fmla="*/ 0 h 250"/>
                <a:gd name="T4" fmla="*/ 0 w 110"/>
                <a:gd name="T5" fmla="*/ 0 h 250"/>
                <a:gd name="T6" fmla="*/ 0 w 110"/>
                <a:gd name="T7" fmla="*/ 0 h 250"/>
                <a:gd name="T8" fmla="*/ 0 w 110"/>
                <a:gd name="T9" fmla="*/ 0 h 250"/>
                <a:gd name="T10" fmla="*/ 0 w 110"/>
                <a:gd name="T11" fmla="*/ 0 h 250"/>
                <a:gd name="T12" fmla="*/ 0 w 110"/>
                <a:gd name="T13" fmla="*/ 0 h 250"/>
                <a:gd name="T14" fmla="*/ 0 w 110"/>
                <a:gd name="T15" fmla="*/ 0 h 250"/>
                <a:gd name="T16" fmla="*/ 0 w 110"/>
                <a:gd name="T17" fmla="*/ 0 h 250"/>
                <a:gd name="T18" fmla="*/ 0 w 110"/>
                <a:gd name="T19" fmla="*/ 0 h 250"/>
                <a:gd name="T20" fmla="*/ 0 w 110"/>
                <a:gd name="T21" fmla="*/ 0 h 250"/>
                <a:gd name="T22" fmla="*/ 0 w 110"/>
                <a:gd name="T23" fmla="*/ 0 h 250"/>
                <a:gd name="T24" fmla="*/ 0 w 110"/>
                <a:gd name="T25" fmla="*/ 0 h 250"/>
                <a:gd name="T26" fmla="*/ 0 w 110"/>
                <a:gd name="T27" fmla="*/ 0 h 250"/>
                <a:gd name="T28" fmla="*/ 0 w 110"/>
                <a:gd name="T29" fmla="*/ 0 h 250"/>
                <a:gd name="T30" fmla="*/ 0 w 110"/>
                <a:gd name="T31" fmla="*/ 0 h 250"/>
                <a:gd name="T32" fmla="*/ 0 w 110"/>
                <a:gd name="T33" fmla="*/ 0 h 250"/>
                <a:gd name="T34" fmla="*/ 0 w 110"/>
                <a:gd name="T35" fmla="*/ 0 h 250"/>
                <a:gd name="T36" fmla="*/ 0 w 110"/>
                <a:gd name="T37" fmla="*/ 0 h 250"/>
                <a:gd name="T38" fmla="*/ 0 w 110"/>
                <a:gd name="T39" fmla="*/ 0 h 250"/>
                <a:gd name="T40" fmla="*/ 0 w 110"/>
                <a:gd name="T41" fmla="*/ 0 h 250"/>
                <a:gd name="T42" fmla="*/ 0 w 110"/>
                <a:gd name="T43" fmla="*/ 0 h 250"/>
                <a:gd name="T44" fmla="*/ 0 w 110"/>
                <a:gd name="T45" fmla="*/ 0 h 250"/>
                <a:gd name="T46" fmla="*/ 0 w 110"/>
                <a:gd name="T47" fmla="*/ 0 h 250"/>
                <a:gd name="T48" fmla="*/ 0 w 110"/>
                <a:gd name="T49" fmla="*/ 0 h 250"/>
                <a:gd name="T50" fmla="*/ 0 w 110"/>
                <a:gd name="T51" fmla="*/ 0 h 250"/>
                <a:gd name="T52" fmla="*/ 0 w 110"/>
                <a:gd name="T53" fmla="*/ 0 h 250"/>
                <a:gd name="T54" fmla="*/ 0 w 110"/>
                <a:gd name="T55" fmla="*/ 0 h 250"/>
                <a:gd name="T56" fmla="*/ 0 w 110"/>
                <a:gd name="T57" fmla="*/ 0 h 250"/>
                <a:gd name="T58" fmla="*/ 0 w 110"/>
                <a:gd name="T59" fmla="*/ 0 h 250"/>
                <a:gd name="T60" fmla="*/ 0 w 110"/>
                <a:gd name="T61" fmla="*/ 0 h 250"/>
                <a:gd name="T62" fmla="*/ 0 w 110"/>
                <a:gd name="T63" fmla="*/ 0 h 250"/>
                <a:gd name="T64" fmla="*/ 0 w 110"/>
                <a:gd name="T65" fmla="*/ 0 h 250"/>
                <a:gd name="T66" fmla="*/ 0 w 110"/>
                <a:gd name="T67" fmla="*/ 0 h 250"/>
                <a:gd name="T68" fmla="*/ 0 w 110"/>
                <a:gd name="T69" fmla="*/ 0 h 250"/>
                <a:gd name="T70" fmla="*/ 0 w 110"/>
                <a:gd name="T71" fmla="*/ 0 h 250"/>
                <a:gd name="T72" fmla="*/ 0 w 110"/>
                <a:gd name="T73" fmla="*/ 0 h 250"/>
                <a:gd name="T74" fmla="*/ 0 w 110"/>
                <a:gd name="T75" fmla="*/ 0 h 250"/>
                <a:gd name="T76" fmla="*/ 0 w 110"/>
                <a:gd name="T77" fmla="*/ 0 h 250"/>
                <a:gd name="T78" fmla="*/ 0 w 110"/>
                <a:gd name="T79" fmla="*/ 0 h 250"/>
                <a:gd name="T80" fmla="*/ 0 w 110"/>
                <a:gd name="T81" fmla="*/ 0 h 250"/>
                <a:gd name="T82" fmla="*/ 0 w 110"/>
                <a:gd name="T83" fmla="*/ 0 h 250"/>
                <a:gd name="T84" fmla="*/ 0 w 110"/>
                <a:gd name="T85" fmla="*/ 0 h 250"/>
                <a:gd name="T86" fmla="*/ 0 w 110"/>
                <a:gd name="T87" fmla="*/ 0 h 250"/>
                <a:gd name="T88" fmla="*/ 0 w 110"/>
                <a:gd name="T89" fmla="*/ 0 h 250"/>
                <a:gd name="T90" fmla="*/ 0 w 110"/>
                <a:gd name="T91" fmla="*/ 0 h 250"/>
                <a:gd name="T92" fmla="*/ 0 w 110"/>
                <a:gd name="T93" fmla="*/ 0 h 250"/>
                <a:gd name="T94" fmla="*/ 0 w 110"/>
                <a:gd name="T95" fmla="*/ 0 h 250"/>
                <a:gd name="T96" fmla="*/ 0 w 110"/>
                <a:gd name="T97" fmla="*/ 0 h 25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10"/>
                <a:gd name="T148" fmla="*/ 0 h 250"/>
                <a:gd name="T149" fmla="*/ 110 w 110"/>
                <a:gd name="T150" fmla="*/ 250 h 25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10" h="250">
                  <a:moveTo>
                    <a:pt x="104" y="7"/>
                  </a:moveTo>
                  <a:lnTo>
                    <a:pt x="103" y="15"/>
                  </a:lnTo>
                  <a:lnTo>
                    <a:pt x="98" y="17"/>
                  </a:lnTo>
                  <a:lnTo>
                    <a:pt x="90" y="19"/>
                  </a:lnTo>
                  <a:lnTo>
                    <a:pt x="84" y="21"/>
                  </a:lnTo>
                  <a:lnTo>
                    <a:pt x="72" y="32"/>
                  </a:lnTo>
                  <a:lnTo>
                    <a:pt x="60" y="46"/>
                  </a:lnTo>
                  <a:lnTo>
                    <a:pt x="52" y="60"/>
                  </a:lnTo>
                  <a:lnTo>
                    <a:pt x="45" y="75"/>
                  </a:lnTo>
                  <a:lnTo>
                    <a:pt x="41" y="92"/>
                  </a:lnTo>
                  <a:lnTo>
                    <a:pt x="38" y="108"/>
                  </a:lnTo>
                  <a:lnTo>
                    <a:pt x="37" y="125"/>
                  </a:lnTo>
                  <a:lnTo>
                    <a:pt x="39" y="144"/>
                  </a:lnTo>
                  <a:lnTo>
                    <a:pt x="45" y="158"/>
                  </a:lnTo>
                  <a:lnTo>
                    <a:pt x="51" y="171"/>
                  </a:lnTo>
                  <a:lnTo>
                    <a:pt x="57" y="185"/>
                  </a:lnTo>
                  <a:lnTo>
                    <a:pt x="65" y="199"/>
                  </a:lnTo>
                  <a:lnTo>
                    <a:pt x="73" y="211"/>
                  </a:lnTo>
                  <a:lnTo>
                    <a:pt x="83" y="222"/>
                  </a:lnTo>
                  <a:lnTo>
                    <a:pt x="95" y="231"/>
                  </a:lnTo>
                  <a:lnTo>
                    <a:pt x="110" y="237"/>
                  </a:lnTo>
                  <a:lnTo>
                    <a:pt x="110" y="241"/>
                  </a:lnTo>
                  <a:lnTo>
                    <a:pt x="109" y="244"/>
                  </a:lnTo>
                  <a:lnTo>
                    <a:pt x="106" y="248"/>
                  </a:lnTo>
                  <a:lnTo>
                    <a:pt x="104" y="250"/>
                  </a:lnTo>
                  <a:lnTo>
                    <a:pt x="91" y="250"/>
                  </a:lnTo>
                  <a:lnTo>
                    <a:pt x="80" y="249"/>
                  </a:lnTo>
                  <a:lnTo>
                    <a:pt x="68" y="245"/>
                  </a:lnTo>
                  <a:lnTo>
                    <a:pt x="58" y="241"/>
                  </a:lnTo>
                  <a:lnTo>
                    <a:pt x="49" y="234"/>
                  </a:lnTo>
                  <a:lnTo>
                    <a:pt x="39" y="227"/>
                  </a:lnTo>
                  <a:lnTo>
                    <a:pt x="31" y="218"/>
                  </a:lnTo>
                  <a:lnTo>
                    <a:pt x="26" y="207"/>
                  </a:lnTo>
                  <a:lnTo>
                    <a:pt x="12" y="186"/>
                  </a:lnTo>
                  <a:lnTo>
                    <a:pt x="5" y="163"/>
                  </a:lnTo>
                  <a:lnTo>
                    <a:pt x="3" y="139"/>
                  </a:lnTo>
                  <a:lnTo>
                    <a:pt x="0" y="114"/>
                  </a:lnTo>
                  <a:lnTo>
                    <a:pt x="5" y="98"/>
                  </a:lnTo>
                  <a:lnTo>
                    <a:pt x="9" y="80"/>
                  </a:lnTo>
                  <a:lnTo>
                    <a:pt x="16" y="63"/>
                  </a:lnTo>
                  <a:lnTo>
                    <a:pt x="24" y="48"/>
                  </a:lnTo>
                  <a:lnTo>
                    <a:pt x="34" y="33"/>
                  </a:lnTo>
                  <a:lnTo>
                    <a:pt x="46" y="19"/>
                  </a:lnTo>
                  <a:lnTo>
                    <a:pt x="60" y="9"/>
                  </a:lnTo>
                  <a:lnTo>
                    <a:pt x="76" y="0"/>
                  </a:lnTo>
                  <a:lnTo>
                    <a:pt x="83" y="1"/>
                  </a:lnTo>
                  <a:lnTo>
                    <a:pt x="90" y="2"/>
                  </a:lnTo>
                  <a:lnTo>
                    <a:pt x="97" y="4"/>
                  </a:lnTo>
                  <a:lnTo>
                    <a:pt x="10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36" name="Freeform 899"/>
            <p:cNvSpPr>
              <a:spLocks/>
            </p:cNvSpPr>
            <p:nvPr/>
          </p:nvSpPr>
          <p:spPr bwMode="auto">
            <a:xfrm flipH="1">
              <a:off x="8779" y="1878"/>
              <a:ext cx="7" cy="5"/>
            </a:xfrm>
            <a:custGeom>
              <a:avLst/>
              <a:gdLst>
                <a:gd name="T0" fmla="*/ 0 w 82"/>
                <a:gd name="T1" fmla="*/ 0 h 39"/>
                <a:gd name="T2" fmla="*/ 0 w 82"/>
                <a:gd name="T3" fmla="*/ 0 h 39"/>
                <a:gd name="T4" fmla="*/ 0 w 82"/>
                <a:gd name="T5" fmla="*/ 0 h 39"/>
                <a:gd name="T6" fmla="*/ 0 w 82"/>
                <a:gd name="T7" fmla="*/ 0 h 39"/>
                <a:gd name="T8" fmla="*/ 0 w 82"/>
                <a:gd name="T9" fmla="*/ 0 h 39"/>
                <a:gd name="T10" fmla="*/ 0 w 82"/>
                <a:gd name="T11" fmla="*/ 0 h 39"/>
                <a:gd name="T12" fmla="*/ 0 w 82"/>
                <a:gd name="T13" fmla="*/ 0 h 39"/>
                <a:gd name="T14" fmla="*/ 0 w 82"/>
                <a:gd name="T15" fmla="*/ 0 h 39"/>
                <a:gd name="T16" fmla="*/ 0 w 82"/>
                <a:gd name="T17" fmla="*/ 0 h 39"/>
                <a:gd name="T18" fmla="*/ 0 w 82"/>
                <a:gd name="T19" fmla="*/ 0 h 39"/>
                <a:gd name="T20" fmla="*/ 0 w 82"/>
                <a:gd name="T21" fmla="*/ 0 h 39"/>
                <a:gd name="T22" fmla="*/ 0 w 82"/>
                <a:gd name="T23" fmla="*/ 0 h 39"/>
                <a:gd name="T24" fmla="*/ 0 w 82"/>
                <a:gd name="T25" fmla="*/ 0 h 39"/>
                <a:gd name="T26" fmla="*/ 0 w 82"/>
                <a:gd name="T27" fmla="*/ 0 h 39"/>
                <a:gd name="T28" fmla="*/ 0 w 82"/>
                <a:gd name="T29" fmla="*/ 0 h 39"/>
                <a:gd name="T30" fmla="*/ 0 w 82"/>
                <a:gd name="T31" fmla="*/ 0 h 39"/>
                <a:gd name="T32" fmla="*/ 0 w 82"/>
                <a:gd name="T33" fmla="*/ 0 h 39"/>
                <a:gd name="T34" fmla="*/ 0 w 82"/>
                <a:gd name="T35" fmla="*/ 0 h 39"/>
                <a:gd name="T36" fmla="*/ 0 w 82"/>
                <a:gd name="T37" fmla="*/ 0 h 39"/>
                <a:gd name="T38" fmla="*/ 0 w 82"/>
                <a:gd name="T39" fmla="*/ 0 h 39"/>
                <a:gd name="T40" fmla="*/ 0 w 82"/>
                <a:gd name="T41" fmla="*/ 0 h 39"/>
                <a:gd name="T42" fmla="*/ 0 w 82"/>
                <a:gd name="T43" fmla="*/ 0 h 39"/>
                <a:gd name="T44" fmla="*/ 0 w 82"/>
                <a:gd name="T45" fmla="*/ 0 h 39"/>
                <a:gd name="T46" fmla="*/ 0 w 82"/>
                <a:gd name="T47" fmla="*/ 0 h 39"/>
                <a:gd name="T48" fmla="*/ 0 w 82"/>
                <a:gd name="T49" fmla="*/ 0 h 39"/>
                <a:gd name="T50" fmla="*/ 0 w 82"/>
                <a:gd name="T51" fmla="*/ 0 h 39"/>
                <a:gd name="T52" fmla="*/ 0 w 82"/>
                <a:gd name="T53" fmla="*/ 0 h 39"/>
                <a:gd name="T54" fmla="*/ 0 w 82"/>
                <a:gd name="T55" fmla="*/ 0 h 39"/>
                <a:gd name="T56" fmla="*/ 0 w 82"/>
                <a:gd name="T57" fmla="*/ 0 h 39"/>
                <a:gd name="T58" fmla="*/ 0 w 82"/>
                <a:gd name="T59" fmla="*/ 0 h 39"/>
                <a:gd name="T60" fmla="*/ 0 w 82"/>
                <a:gd name="T61" fmla="*/ 0 h 39"/>
                <a:gd name="T62" fmla="*/ 0 w 82"/>
                <a:gd name="T63" fmla="*/ 0 h 39"/>
                <a:gd name="T64" fmla="*/ 0 w 82"/>
                <a:gd name="T65" fmla="*/ 0 h 3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82"/>
                <a:gd name="T100" fmla="*/ 0 h 39"/>
                <a:gd name="T101" fmla="*/ 82 w 82"/>
                <a:gd name="T102" fmla="*/ 39 h 3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82" h="39">
                  <a:moveTo>
                    <a:pt x="82" y="20"/>
                  </a:moveTo>
                  <a:lnTo>
                    <a:pt x="77" y="28"/>
                  </a:lnTo>
                  <a:lnTo>
                    <a:pt x="68" y="29"/>
                  </a:lnTo>
                  <a:lnTo>
                    <a:pt x="57" y="28"/>
                  </a:lnTo>
                  <a:lnTo>
                    <a:pt x="48" y="29"/>
                  </a:lnTo>
                  <a:lnTo>
                    <a:pt x="42" y="29"/>
                  </a:lnTo>
                  <a:lnTo>
                    <a:pt x="37" y="30"/>
                  </a:lnTo>
                  <a:lnTo>
                    <a:pt x="31" y="33"/>
                  </a:lnTo>
                  <a:lnTo>
                    <a:pt x="26" y="35"/>
                  </a:lnTo>
                  <a:lnTo>
                    <a:pt x="21" y="37"/>
                  </a:lnTo>
                  <a:lnTo>
                    <a:pt x="15" y="39"/>
                  </a:lnTo>
                  <a:lnTo>
                    <a:pt x="10" y="39"/>
                  </a:lnTo>
                  <a:lnTo>
                    <a:pt x="4" y="37"/>
                  </a:lnTo>
                  <a:lnTo>
                    <a:pt x="2" y="32"/>
                  </a:lnTo>
                  <a:lnTo>
                    <a:pt x="0" y="25"/>
                  </a:lnTo>
                  <a:lnTo>
                    <a:pt x="0" y="19"/>
                  </a:lnTo>
                  <a:lnTo>
                    <a:pt x="0" y="12"/>
                  </a:lnTo>
                  <a:lnTo>
                    <a:pt x="4" y="9"/>
                  </a:lnTo>
                  <a:lnTo>
                    <a:pt x="9" y="6"/>
                  </a:lnTo>
                  <a:lnTo>
                    <a:pt x="15" y="4"/>
                  </a:lnTo>
                  <a:lnTo>
                    <a:pt x="21" y="3"/>
                  </a:lnTo>
                  <a:lnTo>
                    <a:pt x="27" y="2"/>
                  </a:lnTo>
                  <a:lnTo>
                    <a:pt x="33" y="2"/>
                  </a:lnTo>
                  <a:lnTo>
                    <a:pt x="39" y="0"/>
                  </a:lnTo>
                  <a:lnTo>
                    <a:pt x="45" y="0"/>
                  </a:lnTo>
                  <a:lnTo>
                    <a:pt x="51" y="2"/>
                  </a:lnTo>
                  <a:lnTo>
                    <a:pt x="55" y="4"/>
                  </a:lnTo>
                  <a:lnTo>
                    <a:pt x="60" y="6"/>
                  </a:lnTo>
                  <a:lnTo>
                    <a:pt x="64" y="9"/>
                  </a:lnTo>
                  <a:lnTo>
                    <a:pt x="69" y="12"/>
                  </a:lnTo>
                  <a:lnTo>
                    <a:pt x="74" y="15"/>
                  </a:lnTo>
                  <a:lnTo>
                    <a:pt x="77" y="18"/>
                  </a:lnTo>
                  <a:lnTo>
                    <a:pt x="82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37" name="Freeform 900"/>
            <p:cNvSpPr>
              <a:spLocks/>
            </p:cNvSpPr>
            <p:nvPr/>
          </p:nvSpPr>
          <p:spPr bwMode="auto">
            <a:xfrm flipH="1">
              <a:off x="8752" y="1882"/>
              <a:ext cx="17" cy="31"/>
            </a:xfrm>
            <a:custGeom>
              <a:avLst/>
              <a:gdLst>
                <a:gd name="T0" fmla="*/ 0 w 197"/>
                <a:gd name="T1" fmla="*/ 0 h 249"/>
                <a:gd name="T2" fmla="*/ 0 w 197"/>
                <a:gd name="T3" fmla="*/ 0 h 249"/>
                <a:gd name="T4" fmla="*/ 0 w 197"/>
                <a:gd name="T5" fmla="*/ 0 h 249"/>
                <a:gd name="T6" fmla="*/ 0 w 197"/>
                <a:gd name="T7" fmla="*/ 0 h 249"/>
                <a:gd name="T8" fmla="*/ 0 w 197"/>
                <a:gd name="T9" fmla="*/ 0 h 249"/>
                <a:gd name="T10" fmla="*/ 0 w 197"/>
                <a:gd name="T11" fmla="*/ 0 h 249"/>
                <a:gd name="T12" fmla="*/ 0 w 197"/>
                <a:gd name="T13" fmla="*/ 0 h 249"/>
                <a:gd name="T14" fmla="*/ 0 w 197"/>
                <a:gd name="T15" fmla="*/ 0 h 249"/>
                <a:gd name="T16" fmla="*/ 0 w 197"/>
                <a:gd name="T17" fmla="*/ 0 h 249"/>
                <a:gd name="T18" fmla="*/ 0 w 197"/>
                <a:gd name="T19" fmla="*/ 0 h 249"/>
                <a:gd name="T20" fmla="*/ 0 w 197"/>
                <a:gd name="T21" fmla="*/ 0 h 249"/>
                <a:gd name="T22" fmla="*/ 0 w 197"/>
                <a:gd name="T23" fmla="*/ 0 h 249"/>
                <a:gd name="T24" fmla="*/ 0 w 197"/>
                <a:gd name="T25" fmla="*/ 0 h 249"/>
                <a:gd name="T26" fmla="*/ 0 w 197"/>
                <a:gd name="T27" fmla="*/ 0 h 249"/>
                <a:gd name="T28" fmla="*/ 0 w 197"/>
                <a:gd name="T29" fmla="*/ 0 h 249"/>
                <a:gd name="T30" fmla="*/ 0 w 197"/>
                <a:gd name="T31" fmla="*/ 0 h 249"/>
                <a:gd name="T32" fmla="*/ 0 w 197"/>
                <a:gd name="T33" fmla="*/ 0 h 249"/>
                <a:gd name="T34" fmla="*/ 0 w 197"/>
                <a:gd name="T35" fmla="*/ 0 h 249"/>
                <a:gd name="T36" fmla="*/ 0 w 197"/>
                <a:gd name="T37" fmla="*/ 0 h 249"/>
                <a:gd name="T38" fmla="*/ 0 w 197"/>
                <a:gd name="T39" fmla="*/ 0 h 249"/>
                <a:gd name="T40" fmla="*/ 0 w 197"/>
                <a:gd name="T41" fmla="*/ 0 h 249"/>
                <a:gd name="T42" fmla="*/ 0 w 197"/>
                <a:gd name="T43" fmla="*/ 0 h 249"/>
                <a:gd name="T44" fmla="*/ 0 w 197"/>
                <a:gd name="T45" fmla="*/ 0 h 249"/>
                <a:gd name="T46" fmla="*/ 0 w 197"/>
                <a:gd name="T47" fmla="*/ 0 h 249"/>
                <a:gd name="T48" fmla="*/ 0 w 197"/>
                <a:gd name="T49" fmla="*/ 0 h 249"/>
                <a:gd name="T50" fmla="*/ 0 w 197"/>
                <a:gd name="T51" fmla="*/ 0 h 249"/>
                <a:gd name="T52" fmla="*/ 0 w 197"/>
                <a:gd name="T53" fmla="*/ 0 h 249"/>
                <a:gd name="T54" fmla="*/ 0 w 197"/>
                <a:gd name="T55" fmla="*/ 0 h 249"/>
                <a:gd name="T56" fmla="*/ 0 w 197"/>
                <a:gd name="T57" fmla="*/ 0 h 249"/>
                <a:gd name="T58" fmla="*/ 0 w 197"/>
                <a:gd name="T59" fmla="*/ 0 h 249"/>
                <a:gd name="T60" fmla="*/ 0 w 197"/>
                <a:gd name="T61" fmla="*/ 0 h 249"/>
                <a:gd name="T62" fmla="*/ 0 w 197"/>
                <a:gd name="T63" fmla="*/ 0 h 249"/>
                <a:gd name="T64" fmla="*/ 0 w 197"/>
                <a:gd name="T65" fmla="*/ 0 h 249"/>
                <a:gd name="T66" fmla="*/ 0 w 197"/>
                <a:gd name="T67" fmla="*/ 0 h 249"/>
                <a:gd name="T68" fmla="*/ 0 w 197"/>
                <a:gd name="T69" fmla="*/ 0 h 249"/>
                <a:gd name="T70" fmla="*/ 0 w 197"/>
                <a:gd name="T71" fmla="*/ 0 h 249"/>
                <a:gd name="T72" fmla="*/ 0 w 197"/>
                <a:gd name="T73" fmla="*/ 0 h 249"/>
                <a:gd name="T74" fmla="*/ 0 w 197"/>
                <a:gd name="T75" fmla="*/ 0 h 249"/>
                <a:gd name="T76" fmla="*/ 0 w 197"/>
                <a:gd name="T77" fmla="*/ 0 h 249"/>
                <a:gd name="T78" fmla="*/ 0 w 197"/>
                <a:gd name="T79" fmla="*/ 0 h 249"/>
                <a:gd name="T80" fmla="*/ 0 w 197"/>
                <a:gd name="T81" fmla="*/ 0 h 249"/>
                <a:gd name="T82" fmla="*/ 0 w 197"/>
                <a:gd name="T83" fmla="*/ 0 h 249"/>
                <a:gd name="T84" fmla="*/ 0 w 197"/>
                <a:gd name="T85" fmla="*/ 0 h 24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97"/>
                <a:gd name="T130" fmla="*/ 0 h 249"/>
                <a:gd name="T131" fmla="*/ 197 w 197"/>
                <a:gd name="T132" fmla="*/ 249 h 24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97" h="249">
                  <a:moveTo>
                    <a:pt x="153" y="31"/>
                  </a:moveTo>
                  <a:lnTo>
                    <a:pt x="158" y="29"/>
                  </a:lnTo>
                  <a:lnTo>
                    <a:pt x="163" y="27"/>
                  </a:lnTo>
                  <a:lnTo>
                    <a:pt x="169" y="23"/>
                  </a:lnTo>
                  <a:lnTo>
                    <a:pt x="173" y="19"/>
                  </a:lnTo>
                  <a:lnTo>
                    <a:pt x="178" y="14"/>
                  </a:lnTo>
                  <a:lnTo>
                    <a:pt x="183" y="10"/>
                  </a:lnTo>
                  <a:lnTo>
                    <a:pt x="187" y="5"/>
                  </a:lnTo>
                  <a:lnTo>
                    <a:pt x="191" y="0"/>
                  </a:lnTo>
                  <a:lnTo>
                    <a:pt x="196" y="5"/>
                  </a:lnTo>
                  <a:lnTo>
                    <a:pt x="197" y="11"/>
                  </a:lnTo>
                  <a:lnTo>
                    <a:pt x="196" y="18"/>
                  </a:lnTo>
                  <a:lnTo>
                    <a:pt x="195" y="25"/>
                  </a:lnTo>
                  <a:lnTo>
                    <a:pt x="191" y="33"/>
                  </a:lnTo>
                  <a:lnTo>
                    <a:pt x="186" y="41"/>
                  </a:lnTo>
                  <a:lnTo>
                    <a:pt x="181" y="50"/>
                  </a:lnTo>
                  <a:lnTo>
                    <a:pt x="176" y="58"/>
                  </a:lnTo>
                  <a:lnTo>
                    <a:pt x="169" y="66"/>
                  </a:lnTo>
                  <a:lnTo>
                    <a:pt x="162" y="73"/>
                  </a:lnTo>
                  <a:lnTo>
                    <a:pt x="154" y="78"/>
                  </a:lnTo>
                  <a:lnTo>
                    <a:pt x="143" y="81"/>
                  </a:lnTo>
                  <a:lnTo>
                    <a:pt x="138" y="74"/>
                  </a:lnTo>
                  <a:lnTo>
                    <a:pt x="132" y="66"/>
                  </a:lnTo>
                  <a:lnTo>
                    <a:pt x="125" y="59"/>
                  </a:lnTo>
                  <a:lnTo>
                    <a:pt x="118" y="53"/>
                  </a:lnTo>
                  <a:lnTo>
                    <a:pt x="110" y="48"/>
                  </a:lnTo>
                  <a:lnTo>
                    <a:pt x="102" y="44"/>
                  </a:lnTo>
                  <a:lnTo>
                    <a:pt x="93" y="42"/>
                  </a:lnTo>
                  <a:lnTo>
                    <a:pt x="83" y="42"/>
                  </a:lnTo>
                  <a:lnTo>
                    <a:pt x="76" y="42"/>
                  </a:lnTo>
                  <a:lnTo>
                    <a:pt x="70" y="42"/>
                  </a:lnTo>
                  <a:lnTo>
                    <a:pt x="63" y="42"/>
                  </a:lnTo>
                  <a:lnTo>
                    <a:pt x="56" y="43"/>
                  </a:lnTo>
                  <a:lnTo>
                    <a:pt x="49" y="44"/>
                  </a:lnTo>
                  <a:lnTo>
                    <a:pt x="43" y="46"/>
                  </a:lnTo>
                  <a:lnTo>
                    <a:pt x="37" y="50"/>
                  </a:lnTo>
                  <a:lnTo>
                    <a:pt x="33" y="53"/>
                  </a:lnTo>
                  <a:lnTo>
                    <a:pt x="40" y="55"/>
                  </a:lnTo>
                  <a:lnTo>
                    <a:pt x="45" y="57"/>
                  </a:lnTo>
                  <a:lnTo>
                    <a:pt x="51" y="60"/>
                  </a:lnTo>
                  <a:lnTo>
                    <a:pt x="57" y="63"/>
                  </a:lnTo>
                  <a:lnTo>
                    <a:pt x="62" y="67"/>
                  </a:lnTo>
                  <a:lnTo>
                    <a:pt x="67" y="72"/>
                  </a:lnTo>
                  <a:lnTo>
                    <a:pt x="71" y="76"/>
                  </a:lnTo>
                  <a:lnTo>
                    <a:pt x="75" y="82"/>
                  </a:lnTo>
                  <a:lnTo>
                    <a:pt x="86" y="114"/>
                  </a:lnTo>
                  <a:lnTo>
                    <a:pt x="86" y="149"/>
                  </a:lnTo>
                  <a:lnTo>
                    <a:pt x="79" y="184"/>
                  </a:lnTo>
                  <a:lnTo>
                    <a:pt x="67" y="216"/>
                  </a:lnTo>
                  <a:lnTo>
                    <a:pt x="64" y="225"/>
                  </a:lnTo>
                  <a:lnTo>
                    <a:pt x="62" y="235"/>
                  </a:lnTo>
                  <a:lnTo>
                    <a:pt x="58" y="245"/>
                  </a:lnTo>
                  <a:lnTo>
                    <a:pt x="49" y="249"/>
                  </a:lnTo>
                  <a:lnTo>
                    <a:pt x="43" y="243"/>
                  </a:lnTo>
                  <a:lnTo>
                    <a:pt x="45" y="223"/>
                  </a:lnTo>
                  <a:lnTo>
                    <a:pt x="48" y="201"/>
                  </a:lnTo>
                  <a:lnTo>
                    <a:pt x="51" y="178"/>
                  </a:lnTo>
                  <a:lnTo>
                    <a:pt x="52" y="155"/>
                  </a:lnTo>
                  <a:lnTo>
                    <a:pt x="51" y="133"/>
                  </a:lnTo>
                  <a:lnTo>
                    <a:pt x="45" y="113"/>
                  </a:lnTo>
                  <a:lnTo>
                    <a:pt x="33" y="95"/>
                  </a:lnTo>
                  <a:lnTo>
                    <a:pt x="14" y="81"/>
                  </a:lnTo>
                  <a:lnTo>
                    <a:pt x="10" y="80"/>
                  </a:lnTo>
                  <a:lnTo>
                    <a:pt x="6" y="79"/>
                  </a:lnTo>
                  <a:lnTo>
                    <a:pt x="3" y="76"/>
                  </a:lnTo>
                  <a:lnTo>
                    <a:pt x="0" y="73"/>
                  </a:lnTo>
                  <a:lnTo>
                    <a:pt x="4" y="58"/>
                  </a:lnTo>
                  <a:lnTo>
                    <a:pt x="11" y="45"/>
                  </a:lnTo>
                  <a:lnTo>
                    <a:pt x="20" y="33"/>
                  </a:lnTo>
                  <a:lnTo>
                    <a:pt x="30" y="21"/>
                  </a:lnTo>
                  <a:lnTo>
                    <a:pt x="38" y="15"/>
                  </a:lnTo>
                  <a:lnTo>
                    <a:pt x="49" y="10"/>
                  </a:lnTo>
                  <a:lnTo>
                    <a:pt x="58" y="6"/>
                  </a:lnTo>
                  <a:lnTo>
                    <a:pt x="68" y="3"/>
                  </a:lnTo>
                  <a:lnTo>
                    <a:pt x="79" y="0"/>
                  </a:lnTo>
                  <a:lnTo>
                    <a:pt x="90" y="0"/>
                  </a:lnTo>
                  <a:lnTo>
                    <a:pt x="101" y="0"/>
                  </a:lnTo>
                  <a:lnTo>
                    <a:pt x="111" y="3"/>
                  </a:lnTo>
                  <a:lnTo>
                    <a:pt x="117" y="5"/>
                  </a:lnTo>
                  <a:lnTo>
                    <a:pt x="123" y="8"/>
                  </a:lnTo>
                  <a:lnTo>
                    <a:pt x="128" y="11"/>
                  </a:lnTo>
                  <a:lnTo>
                    <a:pt x="134" y="14"/>
                  </a:lnTo>
                  <a:lnTo>
                    <a:pt x="140" y="18"/>
                  </a:lnTo>
                  <a:lnTo>
                    <a:pt x="144" y="21"/>
                  </a:lnTo>
                  <a:lnTo>
                    <a:pt x="149" y="26"/>
                  </a:lnTo>
                  <a:lnTo>
                    <a:pt x="153" y="3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38" name="Freeform 901"/>
            <p:cNvSpPr>
              <a:spLocks/>
            </p:cNvSpPr>
            <p:nvPr/>
          </p:nvSpPr>
          <p:spPr bwMode="auto">
            <a:xfrm flipH="1">
              <a:off x="8752" y="1890"/>
              <a:ext cx="6" cy="23"/>
            </a:xfrm>
            <a:custGeom>
              <a:avLst/>
              <a:gdLst>
                <a:gd name="T0" fmla="*/ 0 w 69"/>
                <a:gd name="T1" fmla="*/ 0 h 189"/>
                <a:gd name="T2" fmla="*/ 0 w 69"/>
                <a:gd name="T3" fmla="*/ 0 h 189"/>
                <a:gd name="T4" fmla="*/ 0 w 69"/>
                <a:gd name="T5" fmla="*/ 0 h 189"/>
                <a:gd name="T6" fmla="*/ 0 w 69"/>
                <a:gd name="T7" fmla="*/ 0 h 189"/>
                <a:gd name="T8" fmla="*/ 0 w 69"/>
                <a:gd name="T9" fmla="*/ 0 h 189"/>
                <a:gd name="T10" fmla="*/ 0 w 69"/>
                <a:gd name="T11" fmla="*/ 0 h 189"/>
                <a:gd name="T12" fmla="*/ 0 w 69"/>
                <a:gd name="T13" fmla="*/ 0 h 189"/>
                <a:gd name="T14" fmla="*/ 0 w 69"/>
                <a:gd name="T15" fmla="*/ 0 h 189"/>
                <a:gd name="T16" fmla="*/ 0 w 69"/>
                <a:gd name="T17" fmla="*/ 0 h 189"/>
                <a:gd name="T18" fmla="*/ 0 w 69"/>
                <a:gd name="T19" fmla="*/ 0 h 189"/>
                <a:gd name="T20" fmla="*/ 0 w 69"/>
                <a:gd name="T21" fmla="*/ 0 h 189"/>
                <a:gd name="T22" fmla="*/ 0 w 69"/>
                <a:gd name="T23" fmla="*/ 0 h 189"/>
                <a:gd name="T24" fmla="*/ 0 w 69"/>
                <a:gd name="T25" fmla="*/ 0 h 189"/>
                <a:gd name="T26" fmla="*/ 0 w 69"/>
                <a:gd name="T27" fmla="*/ 0 h 189"/>
                <a:gd name="T28" fmla="*/ 0 w 69"/>
                <a:gd name="T29" fmla="*/ 0 h 189"/>
                <a:gd name="T30" fmla="*/ 0 w 69"/>
                <a:gd name="T31" fmla="*/ 0 h 189"/>
                <a:gd name="T32" fmla="*/ 0 w 69"/>
                <a:gd name="T33" fmla="*/ 0 h 189"/>
                <a:gd name="T34" fmla="*/ 0 w 69"/>
                <a:gd name="T35" fmla="*/ 0 h 189"/>
                <a:gd name="T36" fmla="*/ 0 w 69"/>
                <a:gd name="T37" fmla="*/ 0 h 189"/>
                <a:gd name="T38" fmla="*/ 0 w 69"/>
                <a:gd name="T39" fmla="*/ 0 h 189"/>
                <a:gd name="T40" fmla="*/ 0 w 69"/>
                <a:gd name="T41" fmla="*/ 0 h 189"/>
                <a:gd name="T42" fmla="*/ 0 w 69"/>
                <a:gd name="T43" fmla="*/ 0 h 189"/>
                <a:gd name="T44" fmla="*/ 0 w 69"/>
                <a:gd name="T45" fmla="*/ 0 h 189"/>
                <a:gd name="T46" fmla="*/ 0 w 69"/>
                <a:gd name="T47" fmla="*/ 0 h 189"/>
                <a:gd name="T48" fmla="*/ 0 w 69"/>
                <a:gd name="T49" fmla="*/ 0 h 189"/>
                <a:gd name="T50" fmla="*/ 0 w 69"/>
                <a:gd name="T51" fmla="*/ 0 h 189"/>
                <a:gd name="T52" fmla="*/ 0 w 69"/>
                <a:gd name="T53" fmla="*/ 0 h 189"/>
                <a:gd name="T54" fmla="*/ 0 w 69"/>
                <a:gd name="T55" fmla="*/ 0 h 189"/>
                <a:gd name="T56" fmla="*/ 0 w 69"/>
                <a:gd name="T57" fmla="*/ 0 h 189"/>
                <a:gd name="T58" fmla="*/ 0 w 69"/>
                <a:gd name="T59" fmla="*/ 0 h 189"/>
                <a:gd name="T60" fmla="*/ 0 w 69"/>
                <a:gd name="T61" fmla="*/ 0 h 189"/>
                <a:gd name="T62" fmla="*/ 0 w 69"/>
                <a:gd name="T63" fmla="*/ 0 h 189"/>
                <a:gd name="T64" fmla="*/ 0 w 69"/>
                <a:gd name="T65" fmla="*/ 0 h 18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189"/>
                <a:gd name="T101" fmla="*/ 69 w 69"/>
                <a:gd name="T102" fmla="*/ 189 h 18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189">
                  <a:moveTo>
                    <a:pt x="69" y="29"/>
                  </a:moveTo>
                  <a:lnTo>
                    <a:pt x="68" y="49"/>
                  </a:lnTo>
                  <a:lnTo>
                    <a:pt x="67" y="69"/>
                  </a:lnTo>
                  <a:lnTo>
                    <a:pt x="65" y="89"/>
                  </a:lnTo>
                  <a:lnTo>
                    <a:pt x="61" y="107"/>
                  </a:lnTo>
                  <a:lnTo>
                    <a:pt x="57" y="127"/>
                  </a:lnTo>
                  <a:lnTo>
                    <a:pt x="51" y="145"/>
                  </a:lnTo>
                  <a:lnTo>
                    <a:pt x="44" y="163"/>
                  </a:lnTo>
                  <a:lnTo>
                    <a:pt x="35" y="179"/>
                  </a:lnTo>
                  <a:lnTo>
                    <a:pt x="28" y="185"/>
                  </a:lnTo>
                  <a:lnTo>
                    <a:pt x="21" y="188"/>
                  </a:lnTo>
                  <a:lnTo>
                    <a:pt x="12" y="189"/>
                  </a:lnTo>
                  <a:lnTo>
                    <a:pt x="4" y="188"/>
                  </a:lnTo>
                  <a:lnTo>
                    <a:pt x="1" y="185"/>
                  </a:lnTo>
                  <a:lnTo>
                    <a:pt x="0" y="181"/>
                  </a:lnTo>
                  <a:lnTo>
                    <a:pt x="1" y="178"/>
                  </a:lnTo>
                  <a:lnTo>
                    <a:pt x="4" y="174"/>
                  </a:lnTo>
                  <a:lnTo>
                    <a:pt x="14" y="155"/>
                  </a:lnTo>
                  <a:lnTo>
                    <a:pt x="22" y="134"/>
                  </a:lnTo>
                  <a:lnTo>
                    <a:pt x="30" y="114"/>
                  </a:lnTo>
                  <a:lnTo>
                    <a:pt x="37" y="92"/>
                  </a:lnTo>
                  <a:lnTo>
                    <a:pt x="43" y="72"/>
                  </a:lnTo>
                  <a:lnTo>
                    <a:pt x="47" y="50"/>
                  </a:lnTo>
                  <a:lnTo>
                    <a:pt x="51" y="27"/>
                  </a:lnTo>
                  <a:lnTo>
                    <a:pt x="52" y="4"/>
                  </a:lnTo>
                  <a:lnTo>
                    <a:pt x="54" y="3"/>
                  </a:lnTo>
                  <a:lnTo>
                    <a:pt x="57" y="0"/>
                  </a:lnTo>
                  <a:lnTo>
                    <a:pt x="59" y="0"/>
                  </a:lnTo>
                  <a:lnTo>
                    <a:pt x="62" y="1"/>
                  </a:lnTo>
                  <a:lnTo>
                    <a:pt x="66" y="7"/>
                  </a:lnTo>
                  <a:lnTo>
                    <a:pt x="68" y="14"/>
                  </a:lnTo>
                  <a:lnTo>
                    <a:pt x="69" y="22"/>
                  </a:lnTo>
                  <a:lnTo>
                    <a:pt x="69" y="2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39" name="Freeform 902"/>
            <p:cNvSpPr>
              <a:spLocks/>
            </p:cNvSpPr>
            <p:nvPr/>
          </p:nvSpPr>
          <p:spPr bwMode="auto">
            <a:xfrm flipH="1">
              <a:off x="8740" y="1897"/>
              <a:ext cx="11" cy="74"/>
            </a:xfrm>
            <a:custGeom>
              <a:avLst/>
              <a:gdLst>
                <a:gd name="T0" fmla="*/ 0 w 129"/>
                <a:gd name="T1" fmla="*/ 0 h 606"/>
                <a:gd name="T2" fmla="*/ 0 w 129"/>
                <a:gd name="T3" fmla="*/ 0 h 606"/>
                <a:gd name="T4" fmla="*/ 0 w 129"/>
                <a:gd name="T5" fmla="*/ 0 h 606"/>
                <a:gd name="T6" fmla="*/ 0 w 129"/>
                <a:gd name="T7" fmla="*/ 0 h 606"/>
                <a:gd name="T8" fmla="*/ 0 w 129"/>
                <a:gd name="T9" fmla="*/ 0 h 606"/>
                <a:gd name="T10" fmla="*/ 0 w 129"/>
                <a:gd name="T11" fmla="*/ 0 h 606"/>
                <a:gd name="T12" fmla="*/ 0 w 129"/>
                <a:gd name="T13" fmla="*/ 0 h 606"/>
                <a:gd name="T14" fmla="*/ 0 w 129"/>
                <a:gd name="T15" fmla="*/ 0 h 606"/>
                <a:gd name="T16" fmla="*/ 0 w 129"/>
                <a:gd name="T17" fmla="*/ 0 h 606"/>
                <a:gd name="T18" fmla="*/ 0 w 129"/>
                <a:gd name="T19" fmla="*/ 0 h 606"/>
                <a:gd name="T20" fmla="*/ 0 w 129"/>
                <a:gd name="T21" fmla="*/ 0 h 606"/>
                <a:gd name="T22" fmla="*/ 0 w 129"/>
                <a:gd name="T23" fmla="*/ 0 h 606"/>
                <a:gd name="T24" fmla="*/ 0 w 129"/>
                <a:gd name="T25" fmla="*/ 0 h 606"/>
                <a:gd name="T26" fmla="*/ 0 w 129"/>
                <a:gd name="T27" fmla="*/ 0 h 606"/>
                <a:gd name="T28" fmla="*/ 0 w 129"/>
                <a:gd name="T29" fmla="*/ 0 h 606"/>
                <a:gd name="T30" fmla="*/ 0 w 129"/>
                <a:gd name="T31" fmla="*/ 0 h 606"/>
                <a:gd name="T32" fmla="*/ 0 w 129"/>
                <a:gd name="T33" fmla="*/ 0 h 606"/>
                <a:gd name="T34" fmla="*/ 0 w 129"/>
                <a:gd name="T35" fmla="*/ 0 h 606"/>
                <a:gd name="T36" fmla="*/ 0 w 129"/>
                <a:gd name="T37" fmla="*/ 0 h 606"/>
                <a:gd name="T38" fmla="*/ 0 w 129"/>
                <a:gd name="T39" fmla="*/ 0 h 606"/>
                <a:gd name="T40" fmla="*/ 0 w 129"/>
                <a:gd name="T41" fmla="*/ 0 h 606"/>
                <a:gd name="T42" fmla="*/ 0 w 129"/>
                <a:gd name="T43" fmla="*/ 0 h 606"/>
                <a:gd name="T44" fmla="*/ 0 w 129"/>
                <a:gd name="T45" fmla="*/ 0 h 606"/>
                <a:gd name="T46" fmla="*/ 0 w 129"/>
                <a:gd name="T47" fmla="*/ 0 h 606"/>
                <a:gd name="T48" fmla="*/ 0 w 129"/>
                <a:gd name="T49" fmla="*/ 0 h 606"/>
                <a:gd name="T50" fmla="*/ 0 w 129"/>
                <a:gd name="T51" fmla="*/ 0 h 606"/>
                <a:gd name="T52" fmla="*/ 0 w 129"/>
                <a:gd name="T53" fmla="*/ 0 h 606"/>
                <a:gd name="T54" fmla="*/ 0 w 129"/>
                <a:gd name="T55" fmla="*/ 0 h 606"/>
                <a:gd name="T56" fmla="*/ 0 w 129"/>
                <a:gd name="T57" fmla="*/ 0 h 606"/>
                <a:gd name="T58" fmla="*/ 0 w 129"/>
                <a:gd name="T59" fmla="*/ 0 h 606"/>
                <a:gd name="T60" fmla="*/ 0 w 129"/>
                <a:gd name="T61" fmla="*/ 0 h 606"/>
                <a:gd name="T62" fmla="*/ 0 w 129"/>
                <a:gd name="T63" fmla="*/ 0 h 606"/>
                <a:gd name="T64" fmla="*/ 0 w 129"/>
                <a:gd name="T65" fmla="*/ 0 h 606"/>
                <a:gd name="T66" fmla="*/ 0 w 129"/>
                <a:gd name="T67" fmla="*/ 0 h 606"/>
                <a:gd name="T68" fmla="*/ 0 w 129"/>
                <a:gd name="T69" fmla="*/ 0 h 606"/>
                <a:gd name="T70" fmla="*/ 0 w 129"/>
                <a:gd name="T71" fmla="*/ 0 h 606"/>
                <a:gd name="T72" fmla="*/ 0 w 129"/>
                <a:gd name="T73" fmla="*/ 0 h 606"/>
                <a:gd name="T74" fmla="*/ 0 w 129"/>
                <a:gd name="T75" fmla="*/ 0 h 606"/>
                <a:gd name="T76" fmla="*/ 0 w 129"/>
                <a:gd name="T77" fmla="*/ 0 h 606"/>
                <a:gd name="T78" fmla="*/ 0 w 129"/>
                <a:gd name="T79" fmla="*/ 0 h 606"/>
                <a:gd name="T80" fmla="*/ 0 w 129"/>
                <a:gd name="T81" fmla="*/ 0 h 606"/>
                <a:gd name="T82" fmla="*/ 0 w 129"/>
                <a:gd name="T83" fmla="*/ 0 h 606"/>
                <a:gd name="T84" fmla="*/ 0 w 129"/>
                <a:gd name="T85" fmla="*/ 0 h 606"/>
                <a:gd name="T86" fmla="*/ 0 w 129"/>
                <a:gd name="T87" fmla="*/ 0 h 606"/>
                <a:gd name="T88" fmla="*/ 0 w 129"/>
                <a:gd name="T89" fmla="*/ 0 h 606"/>
                <a:gd name="T90" fmla="*/ 0 w 129"/>
                <a:gd name="T91" fmla="*/ 0 h 606"/>
                <a:gd name="T92" fmla="*/ 0 w 129"/>
                <a:gd name="T93" fmla="*/ 0 h 606"/>
                <a:gd name="T94" fmla="*/ 0 w 129"/>
                <a:gd name="T95" fmla="*/ 0 h 606"/>
                <a:gd name="T96" fmla="*/ 0 w 129"/>
                <a:gd name="T97" fmla="*/ 0 h 606"/>
                <a:gd name="T98" fmla="*/ 0 w 129"/>
                <a:gd name="T99" fmla="*/ 0 h 606"/>
                <a:gd name="T100" fmla="*/ 0 w 129"/>
                <a:gd name="T101" fmla="*/ 0 h 606"/>
                <a:gd name="T102" fmla="*/ 0 w 129"/>
                <a:gd name="T103" fmla="*/ 0 h 606"/>
                <a:gd name="T104" fmla="*/ 0 w 129"/>
                <a:gd name="T105" fmla="*/ 0 h 606"/>
                <a:gd name="T106" fmla="*/ 0 w 129"/>
                <a:gd name="T107" fmla="*/ 0 h 606"/>
                <a:gd name="T108" fmla="*/ 0 w 129"/>
                <a:gd name="T109" fmla="*/ 0 h 606"/>
                <a:gd name="T110" fmla="*/ 0 w 129"/>
                <a:gd name="T111" fmla="*/ 0 h 606"/>
                <a:gd name="T112" fmla="*/ 0 w 129"/>
                <a:gd name="T113" fmla="*/ 0 h 606"/>
                <a:gd name="T114" fmla="*/ 0 w 129"/>
                <a:gd name="T115" fmla="*/ 0 h 606"/>
                <a:gd name="T116" fmla="*/ 0 w 129"/>
                <a:gd name="T117" fmla="*/ 0 h 606"/>
                <a:gd name="T118" fmla="*/ 0 w 129"/>
                <a:gd name="T119" fmla="*/ 0 h 606"/>
                <a:gd name="T120" fmla="*/ 0 w 129"/>
                <a:gd name="T121" fmla="*/ 0 h 60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29"/>
                <a:gd name="T184" fmla="*/ 0 h 606"/>
                <a:gd name="T185" fmla="*/ 129 w 129"/>
                <a:gd name="T186" fmla="*/ 606 h 60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29" h="606">
                  <a:moveTo>
                    <a:pt x="36" y="21"/>
                  </a:moveTo>
                  <a:lnTo>
                    <a:pt x="47" y="35"/>
                  </a:lnTo>
                  <a:lnTo>
                    <a:pt x="57" y="50"/>
                  </a:lnTo>
                  <a:lnTo>
                    <a:pt x="66" y="65"/>
                  </a:lnTo>
                  <a:lnTo>
                    <a:pt x="74" y="81"/>
                  </a:lnTo>
                  <a:lnTo>
                    <a:pt x="81" y="96"/>
                  </a:lnTo>
                  <a:lnTo>
                    <a:pt x="88" y="112"/>
                  </a:lnTo>
                  <a:lnTo>
                    <a:pt x="95" y="128"/>
                  </a:lnTo>
                  <a:lnTo>
                    <a:pt x="102" y="144"/>
                  </a:lnTo>
                  <a:lnTo>
                    <a:pt x="112" y="175"/>
                  </a:lnTo>
                  <a:lnTo>
                    <a:pt x="119" y="208"/>
                  </a:lnTo>
                  <a:lnTo>
                    <a:pt x="125" y="240"/>
                  </a:lnTo>
                  <a:lnTo>
                    <a:pt x="128" y="272"/>
                  </a:lnTo>
                  <a:lnTo>
                    <a:pt x="129" y="309"/>
                  </a:lnTo>
                  <a:lnTo>
                    <a:pt x="129" y="345"/>
                  </a:lnTo>
                  <a:lnTo>
                    <a:pt x="128" y="380"/>
                  </a:lnTo>
                  <a:lnTo>
                    <a:pt x="125" y="414"/>
                  </a:lnTo>
                  <a:lnTo>
                    <a:pt x="120" y="448"/>
                  </a:lnTo>
                  <a:lnTo>
                    <a:pt x="112" y="481"/>
                  </a:lnTo>
                  <a:lnTo>
                    <a:pt x="103" y="513"/>
                  </a:lnTo>
                  <a:lnTo>
                    <a:pt x="91" y="543"/>
                  </a:lnTo>
                  <a:lnTo>
                    <a:pt x="84" y="551"/>
                  </a:lnTo>
                  <a:lnTo>
                    <a:pt x="79" y="560"/>
                  </a:lnTo>
                  <a:lnTo>
                    <a:pt x="73" y="568"/>
                  </a:lnTo>
                  <a:lnTo>
                    <a:pt x="68" y="577"/>
                  </a:lnTo>
                  <a:lnTo>
                    <a:pt x="62" y="587"/>
                  </a:lnTo>
                  <a:lnTo>
                    <a:pt x="55" y="594"/>
                  </a:lnTo>
                  <a:lnTo>
                    <a:pt x="47" y="601"/>
                  </a:lnTo>
                  <a:lnTo>
                    <a:pt x="38" y="606"/>
                  </a:lnTo>
                  <a:lnTo>
                    <a:pt x="34" y="606"/>
                  </a:lnTo>
                  <a:lnTo>
                    <a:pt x="30" y="605"/>
                  </a:lnTo>
                  <a:lnTo>
                    <a:pt x="27" y="603"/>
                  </a:lnTo>
                  <a:lnTo>
                    <a:pt x="27" y="598"/>
                  </a:lnTo>
                  <a:lnTo>
                    <a:pt x="44" y="575"/>
                  </a:lnTo>
                  <a:lnTo>
                    <a:pt x="58" y="551"/>
                  </a:lnTo>
                  <a:lnTo>
                    <a:pt x="68" y="526"/>
                  </a:lnTo>
                  <a:lnTo>
                    <a:pt x="76" y="499"/>
                  </a:lnTo>
                  <a:lnTo>
                    <a:pt x="82" y="471"/>
                  </a:lnTo>
                  <a:lnTo>
                    <a:pt x="85" y="443"/>
                  </a:lnTo>
                  <a:lnTo>
                    <a:pt x="89" y="413"/>
                  </a:lnTo>
                  <a:lnTo>
                    <a:pt x="91" y="384"/>
                  </a:lnTo>
                  <a:lnTo>
                    <a:pt x="91" y="344"/>
                  </a:lnTo>
                  <a:lnTo>
                    <a:pt x="90" y="303"/>
                  </a:lnTo>
                  <a:lnTo>
                    <a:pt x="85" y="264"/>
                  </a:lnTo>
                  <a:lnTo>
                    <a:pt x="80" y="224"/>
                  </a:lnTo>
                  <a:lnTo>
                    <a:pt x="73" y="186"/>
                  </a:lnTo>
                  <a:lnTo>
                    <a:pt x="62" y="148"/>
                  </a:lnTo>
                  <a:lnTo>
                    <a:pt x="51" y="111"/>
                  </a:lnTo>
                  <a:lnTo>
                    <a:pt x="37" y="75"/>
                  </a:lnTo>
                  <a:lnTo>
                    <a:pt x="31" y="68"/>
                  </a:lnTo>
                  <a:lnTo>
                    <a:pt x="28" y="59"/>
                  </a:lnTo>
                  <a:lnTo>
                    <a:pt x="26" y="51"/>
                  </a:lnTo>
                  <a:lnTo>
                    <a:pt x="22" y="43"/>
                  </a:lnTo>
                  <a:lnTo>
                    <a:pt x="15" y="32"/>
                  </a:lnTo>
                  <a:lnTo>
                    <a:pt x="6" y="22"/>
                  </a:lnTo>
                  <a:lnTo>
                    <a:pt x="0" y="12"/>
                  </a:lnTo>
                  <a:lnTo>
                    <a:pt x="5" y="0"/>
                  </a:lnTo>
                  <a:lnTo>
                    <a:pt x="14" y="1"/>
                  </a:lnTo>
                  <a:lnTo>
                    <a:pt x="22" y="7"/>
                  </a:lnTo>
                  <a:lnTo>
                    <a:pt x="29" y="14"/>
                  </a:lnTo>
                  <a:lnTo>
                    <a:pt x="36" y="2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40" name="Freeform 903"/>
            <p:cNvSpPr>
              <a:spLocks/>
            </p:cNvSpPr>
            <p:nvPr/>
          </p:nvSpPr>
          <p:spPr bwMode="auto">
            <a:xfrm flipH="1">
              <a:off x="8796" y="1903"/>
              <a:ext cx="12" cy="16"/>
            </a:xfrm>
            <a:custGeom>
              <a:avLst/>
              <a:gdLst>
                <a:gd name="T0" fmla="*/ 0 w 143"/>
                <a:gd name="T1" fmla="*/ 0 h 126"/>
                <a:gd name="T2" fmla="*/ 0 w 143"/>
                <a:gd name="T3" fmla="*/ 0 h 126"/>
                <a:gd name="T4" fmla="*/ 0 w 143"/>
                <a:gd name="T5" fmla="*/ 0 h 126"/>
                <a:gd name="T6" fmla="*/ 0 w 143"/>
                <a:gd name="T7" fmla="*/ 0 h 126"/>
                <a:gd name="T8" fmla="*/ 0 w 143"/>
                <a:gd name="T9" fmla="*/ 0 h 126"/>
                <a:gd name="T10" fmla="*/ 0 w 143"/>
                <a:gd name="T11" fmla="*/ 0 h 126"/>
                <a:gd name="T12" fmla="*/ 0 w 143"/>
                <a:gd name="T13" fmla="*/ 0 h 126"/>
                <a:gd name="T14" fmla="*/ 0 w 143"/>
                <a:gd name="T15" fmla="*/ 0 h 126"/>
                <a:gd name="T16" fmla="*/ 0 w 143"/>
                <a:gd name="T17" fmla="*/ 0 h 126"/>
                <a:gd name="T18" fmla="*/ 0 w 143"/>
                <a:gd name="T19" fmla="*/ 0 h 126"/>
                <a:gd name="T20" fmla="*/ 0 w 143"/>
                <a:gd name="T21" fmla="*/ 0 h 126"/>
                <a:gd name="T22" fmla="*/ 0 w 143"/>
                <a:gd name="T23" fmla="*/ 0 h 126"/>
                <a:gd name="T24" fmla="*/ 0 w 143"/>
                <a:gd name="T25" fmla="*/ 0 h 126"/>
                <a:gd name="T26" fmla="*/ 0 w 143"/>
                <a:gd name="T27" fmla="*/ 0 h 126"/>
                <a:gd name="T28" fmla="*/ 0 w 143"/>
                <a:gd name="T29" fmla="*/ 0 h 126"/>
                <a:gd name="T30" fmla="*/ 0 w 143"/>
                <a:gd name="T31" fmla="*/ 0 h 126"/>
                <a:gd name="T32" fmla="*/ 0 w 143"/>
                <a:gd name="T33" fmla="*/ 0 h 126"/>
                <a:gd name="T34" fmla="*/ 0 w 143"/>
                <a:gd name="T35" fmla="*/ 0 h 126"/>
                <a:gd name="T36" fmla="*/ 0 w 143"/>
                <a:gd name="T37" fmla="*/ 0 h 126"/>
                <a:gd name="T38" fmla="*/ 0 w 143"/>
                <a:gd name="T39" fmla="*/ 0 h 126"/>
                <a:gd name="T40" fmla="*/ 0 w 143"/>
                <a:gd name="T41" fmla="*/ 0 h 126"/>
                <a:gd name="T42" fmla="*/ 0 w 143"/>
                <a:gd name="T43" fmla="*/ 0 h 126"/>
                <a:gd name="T44" fmla="*/ 0 w 143"/>
                <a:gd name="T45" fmla="*/ 0 h 126"/>
                <a:gd name="T46" fmla="*/ 0 w 143"/>
                <a:gd name="T47" fmla="*/ 0 h 126"/>
                <a:gd name="T48" fmla="*/ 0 w 143"/>
                <a:gd name="T49" fmla="*/ 0 h 126"/>
                <a:gd name="T50" fmla="*/ 0 w 143"/>
                <a:gd name="T51" fmla="*/ 0 h 126"/>
                <a:gd name="T52" fmla="*/ 0 w 143"/>
                <a:gd name="T53" fmla="*/ 0 h 126"/>
                <a:gd name="T54" fmla="*/ 0 w 143"/>
                <a:gd name="T55" fmla="*/ 0 h 126"/>
                <a:gd name="T56" fmla="*/ 0 w 143"/>
                <a:gd name="T57" fmla="*/ 0 h 126"/>
                <a:gd name="T58" fmla="*/ 0 w 143"/>
                <a:gd name="T59" fmla="*/ 0 h 126"/>
                <a:gd name="T60" fmla="*/ 0 w 143"/>
                <a:gd name="T61" fmla="*/ 0 h 126"/>
                <a:gd name="T62" fmla="*/ 0 w 143"/>
                <a:gd name="T63" fmla="*/ 0 h 126"/>
                <a:gd name="T64" fmla="*/ 0 w 143"/>
                <a:gd name="T65" fmla="*/ 0 h 126"/>
                <a:gd name="T66" fmla="*/ 0 w 143"/>
                <a:gd name="T67" fmla="*/ 0 h 126"/>
                <a:gd name="T68" fmla="*/ 0 w 143"/>
                <a:gd name="T69" fmla="*/ 0 h 126"/>
                <a:gd name="T70" fmla="*/ 0 w 143"/>
                <a:gd name="T71" fmla="*/ 0 h 126"/>
                <a:gd name="T72" fmla="*/ 0 w 143"/>
                <a:gd name="T73" fmla="*/ 0 h 126"/>
                <a:gd name="T74" fmla="*/ 0 w 143"/>
                <a:gd name="T75" fmla="*/ 0 h 126"/>
                <a:gd name="T76" fmla="*/ 0 w 143"/>
                <a:gd name="T77" fmla="*/ 0 h 126"/>
                <a:gd name="T78" fmla="*/ 0 w 143"/>
                <a:gd name="T79" fmla="*/ 0 h 126"/>
                <a:gd name="T80" fmla="*/ 0 w 143"/>
                <a:gd name="T81" fmla="*/ 0 h 126"/>
                <a:gd name="T82" fmla="*/ 0 w 143"/>
                <a:gd name="T83" fmla="*/ 0 h 126"/>
                <a:gd name="T84" fmla="*/ 0 w 143"/>
                <a:gd name="T85" fmla="*/ 0 h 126"/>
                <a:gd name="T86" fmla="*/ 0 w 143"/>
                <a:gd name="T87" fmla="*/ 0 h 126"/>
                <a:gd name="T88" fmla="*/ 0 w 143"/>
                <a:gd name="T89" fmla="*/ 0 h 126"/>
                <a:gd name="T90" fmla="*/ 0 w 143"/>
                <a:gd name="T91" fmla="*/ 0 h 126"/>
                <a:gd name="T92" fmla="*/ 0 w 143"/>
                <a:gd name="T93" fmla="*/ 0 h 126"/>
                <a:gd name="T94" fmla="*/ 0 w 143"/>
                <a:gd name="T95" fmla="*/ 0 h 126"/>
                <a:gd name="T96" fmla="*/ 0 w 143"/>
                <a:gd name="T97" fmla="*/ 0 h 126"/>
                <a:gd name="T98" fmla="*/ 0 w 143"/>
                <a:gd name="T99" fmla="*/ 0 h 12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43"/>
                <a:gd name="T151" fmla="*/ 0 h 126"/>
                <a:gd name="T152" fmla="*/ 143 w 143"/>
                <a:gd name="T153" fmla="*/ 126 h 12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43" h="126">
                  <a:moveTo>
                    <a:pt x="48" y="4"/>
                  </a:moveTo>
                  <a:lnTo>
                    <a:pt x="45" y="13"/>
                  </a:lnTo>
                  <a:lnTo>
                    <a:pt x="40" y="24"/>
                  </a:lnTo>
                  <a:lnTo>
                    <a:pt x="37" y="34"/>
                  </a:lnTo>
                  <a:lnTo>
                    <a:pt x="37" y="46"/>
                  </a:lnTo>
                  <a:lnTo>
                    <a:pt x="38" y="51"/>
                  </a:lnTo>
                  <a:lnTo>
                    <a:pt x="38" y="54"/>
                  </a:lnTo>
                  <a:lnTo>
                    <a:pt x="39" y="56"/>
                  </a:lnTo>
                  <a:lnTo>
                    <a:pt x="41" y="58"/>
                  </a:lnTo>
                  <a:lnTo>
                    <a:pt x="50" y="70"/>
                  </a:lnTo>
                  <a:lnTo>
                    <a:pt x="61" y="79"/>
                  </a:lnTo>
                  <a:lnTo>
                    <a:pt x="72" y="87"/>
                  </a:lnTo>
                  <a:lnTo>
                    <a:pt x="85" y="93"/>
                  </a:lnTo>
                  <a:lnTo>
                    <a:pt x="99" y="98"/>
                  </a:lnTo>
                  <a:lnTo>
                    <a:pt x="112" y="100"/>
                  </a:lnTo>
                  <a:lnTo>
                    <a:pt x="127" y="101"/>
                  </a:lnTo>
                  <a:lnTo>
                    <a:pt x="140" y="101"/>
                  </a:lnTo>
                  <a:lnTo>
                    <a:pt x="143" y="106"/>
                  </a:lnTo>
                  <a:lnTo>
                    <a:pt x="142" y="110"/>
                  </a:lnTo>
                  <a:lnTo>
                    <a:pt x="137" y="114"/>
                  </a:lnTo>
                  <a:lnTo>
                    <a:pt x="133" y="116"/>
                  </a:lnTo>
                  <a:lnTo>
                    <a:pt x="128" y="119"/>
                  </a:lnTo>
                  <a:lnTo>
                    <a:pt x="121" y="122"/>
                  </a:lnTo>
                  <a:lnTo>
                    <a:pt x="114" y="124"/>
                  </a:lnTo>
                  <a:lnTo>
                    <a:pt x="106" y="125"/>
                  </a:lnTo>
                  <a:lnTo>
                    <a:pt x="99" y="126"/>
                  </a:lnTo>
                  <a:lnTo>
                    <a:pt x="91" y="126"/>
                  </a:lnTo>
                  <a:lnTo>
                    <a:pt x="83" y="126"/>
                  </a:lnTo>
                  <a:lnTo>
                    <a:pt x="76" y="126"/>
                  </a:lnTo>
                  <a:lnTo>
                    <a:pt x="65" y="124"/>
                  </a:lnTo>
                  <a:lnTo>
                    <a:pt x="55" y="122"/>
                  </a:lnTo>
                  <a:lnTo>
                    <a:pt x="45" y="118"/>
                  </a:lnTo>
                  <a:lnTo>
                    <a:pt x="34" y="114"/>
                  </a:lnTo>
                  <a:lnTo>
                    <a:pt x="25" y="108"/>
                  </a:lnTo>
                  <a:lnTo>
                    <a:pt x="17" y="101"/>
                  </a:lnTo>
                  <a:lnTo>
                    <a:pt x="10" y="92"/>
                  </a:lnTo>
                  <a:lnTo>
                    <a:pt x="3" y="83"/>
                  </a:lnTo>
                  <a:lnTo>
                    <a:pt x="0" y="68"/>
                  </a:lnTo>
                  <a:lnTo>
                    <a:pt x="0" y="51"/>
                  </a:lnTo>
                  <a:lnTo>
                    <a:pt x="3" y="36"/>
                  </a:lnTo>
                  <a:lnTo>
                    <a:pt x="10" y="24"/>
                  </a:lnTo>
                  <a:lnTo>
                    <a:pt x="15" y="20"/>
                  </a:lnTo>
                  <a:lnTo>
                    <a:pt x="18" y="16"/>
                  </a:lnTo>
                  <a:lnTo>
                    <a:pt x="22" y="12"/>
                  </a:lnTo>
                  <a:lnTo>
                    <a:pt x="26" y="9"/>
                  </a:lnTo>
                  <a:lnTo>
                    <a:pt x="30" y="5"/>
                  </a:lnTo>
                  <a:lnTo>
                    <a:pt x="34" y="3"/>
                  </a:lnTo>
                  <a:lnTo>
                    <a:pt x="39" y="1"/>
                  </a:lnTo>
                  <a:lnTo>
                    <a:pt x="45" y="0"/>
                  </a:lnTo>
                  <a:lnTo>
                    <a:pt x="4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41" name="Freeform 904"/>
            <p:cNvSpPr>
              <a:spLocks/>
            </p:cNvSpPr>
            <p:nvPr/>
          </p:nvSpPr>
          <p:spPr bwMode="auto">
            <a:xfrm flipH="1">
              <a:off x="8796" y="1913"/>
              <a:ext cx="23" cy="42"/>
            </a:xfrm>
            <a:custGeom>
              <a:avLst/>
              <a:gdLst>
                <a:gd name="T0" fmla="*/ 0 w 268"/>
                <a:gd name="T1" fmla="*/ 0 h 337"/>
                <a:gd name="T2" fmla="*/ 0 w 268"/>
                <a:gd name="T3" fmla="*/ 0 h 337"/>
                <a:gd name="T4" fmla="*/ 0 w 268"/>
                <a:gd name="T5" fmla="*/ 0 h 337"/>
                <a:gd name="T6" fmla="*/ 0 w 268"/>
                <a:gd name="T7" fmla="*/ 0 h 337"/>
                <a:gd name="T8" fmla="*/ 0 w 268"/>
                <a:gd name="T9" fmla="*/ 0 h 337"/>
                <a:gd name="T10" fmla="*/ 0 w 268"/>
                <a:gd name="T11" fmla="*/ 0 h 337"/>
                <a:gd name="T12" fmla="*/ 0 w 268"/>
                <a:gd name="T13" fmla="*/ 0 h 337"/>
                <a:gd name="T14" fmla="*/ 0 w 268"/>
                <a:gd name="T15" fmla="*/ 0 h 337"/>
                <a:gd name="T16" fmla="*/ 0 w 268"/>
                <a:gd name="T17" fmla="*/ 0 h 337"/>
                <a:gd name="T18" fmla="*/ 0 w 268"/>
                <a:gd name="T19" fmla="*/ 0 h 337"/>
                <a:gd name="T20" fmla="*/ 0 w 268"/>
                <a:gd name="T21" fmla="*/ 0 h 337"/>
                <a:gd name="T22" fmla="*/ 0 w 268"/>
                <a:gd name="T23" fmla="*/ 0 h 337"/>
                <a:gd name="T24" fmla="*/ 0 w 268"/>
                <a:gd name="T25" fmla="*/ 0 h 337"/>
                <a:gd name="T26" fmla="*/ 0 w 268"/>
                <a:gd name="T27" fmla="*/ 0 h 337"/>
                <a:gd name="T28" fmla="*/ 0 w 268"/>
                <a:gd name="T29" fmla="*/ 0 h 337"/>
                <a:gd name="T30" fmla="*/ 0 w 268"/>
                <a:gd name="T31" fmla="*/ 0 h 337"/>
                <a:gd name="T32" fmla="*/ 0 w 268"/>
                <a:gd name="T33" fmla="*/ 0 h 337"/>
                <a:gd name="T34" fmla="*/ 0 w 268"/>
                <a:gd name="T35" fmla="*/ 0 h 337"/>
                <a:gd name="T36" fmla="*/ 0 w 268"/>
                <a:gd name="T37" fmla="*/ 0 h 337"/>
                <a:gd name="T38" fmla="*/ 0 w 268"/>
                <a:gd name="T39" fmla="*/ 0 h 337"/>
                <a:gd name="T40" fmla="*/ 0 w 268"/>
                <a:gd name="T41" fmla="*/ 0 h 337"/>
                <a:gd name="T42" fmla="*/ 0 w 268"/>
                <a:gd name="T43" fmla="*/ 0 h 337"/>
                <a:gd name="T44" fmla="*/ 0 w 268"/>
                <a:gd name="T45" fmla="*/ 0 h 337"/>
                <a:gd name="T46" fmla="*/ 0 w 268"/>
                <a:gd name="T47" fmla="*/ 0 h 337"/>
                <a:gd name="T48" fmla="*/ 0 w 268"/>
                <a:gd name="T49" fmla="*/ 0 h 337"/>
                <a:gd name="T50" fmla="*/ 0 w 268"/>
                <a:gd name="T51" fmla="*/ 0 h 337"/>
                <a:gd name="T52" fmla="*/ 0 w 268"/>
                <a:gd name="T53" fmla="*/ 0 h 337"/>
                <a:gd name="T54" fmla="*/ 0 w 268"/>
                <a:gd name="T55" fmla="*/ 0 h 337"/>
                <a:gd name="T56" fmla="*/ 0 w 268"/>
                <a:gd name="T57" fmla="*/ 0 h 337"/>
                <a:gd name="T58" fmla="*/ 0 w 268"/>
                <a:gd name="T59" fmla="*/ 0 h 337"/>
                <a:gd name="T60" fmla="*/ 0 w 268"/>
                <a:gd name="T61" fmla="*/ 0 h 337"/>
                <a:gd name="T62" fmla="*/ 0 w 268"/>
                <a:gd name="T63" fmla="*/ 0 h 337"/>
                <a:gd name="T64" fmla="*/ 0 w 268"/>
                <a:gd name="T65" fmla="*/ 0 h 337"/>
                <a:gd name="T66" fmla="*/ 0 w 268"/>
                <a:gd name="T67" fmla="*/ 0 h 337"/>
                <a:gd name="T68" fmla="*/ 0 w 268"/>
                <a:gd name="T69" fmla="*/ 0 h 337"/>
                <a:gd name="T70" fmla="*/ 0 w 268"/>
                <a:gd name="T71" fmla="*/ 0 h 337"/>
                <a:gd name="T72" fmla="*/ 0 w 268"/>
                <a:gd name="T73" fmla="*/ 0 h 337"/>
                <a:gd name="T74" fmla="*/ 0 w 268"/>
                <a:gd name="T75" fmla="*/ 0 h 337"/>
                <a:gd name="T76" fmla="*/ 0 w 268"/>
                <a:gd name="T77" fmla="*/ 0 h 337"/>
                <a:gd name="T78" fmla="*/ 0 w 268"/>
                <a:gd name="T79" fmla="*/ 0 h 33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68"/>
                <a:gd name="T121" fmla="*/ 0 h 337"/>
                <a:gd name="T122" fmla="*/ 268 w 268"/>
                <a:gd name="T123" fmla="*/ 337 h 337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68" h="337">
                  <a:moveTo>
                    <a:pt x="114" y="12"/>
                  </a:moveTo>
                  <a:lnTo>
                    <a:pt x="95" y="35"/>
                  </a:lnTo>
                  <a:lnTo>
                    <a:pt x="81" y="60"/>
                  </a:lnTo>
                  <a:lnTo>
                    <a:pt x="70" y="86"/>
                  </a:lnTo>
                  <a:lnTo>
                    <a:pt x="61" y="113"/>
                  </a:lnTo>
                  <a:lnTo>
                    <a:pt x="55" y="140"/>
                  </a:lnTo>
                  <a:lnTo>
                    <a:pt x="53" y="169"/>
                  </a:lnTo>
                  <a:lnTo>
                    <a:pt x="51" y="199"/>
                  </a:lnTo>
                  <a:lnTo>
                    <a:pt x="53" y="229"/>
                  </a:lnTo>
                  <a:lnTo>
                    <a:pt x="56" y="237"/>
                  </a:lnTo>
                  <a:lnTo>
                    <a:pt x="60" y="245"/>
                  </a:lnTo>
                  <a:lnTo>
                    <a:pt x="63" y="253"/>
                  </a:lnTo>
                  <a:lnTo>
                    <a:pt x="69" y="261"/>
                  </a:lnTo>
                  <a:lnTo>
                    <a:pt x="74" y="268"/>
                  </a:lnTo>
                  <a:lnTo>
                    <a:pt x="81" y="274"/>
                  </a:lnTo>
                  <a:lnTo>
                    <a:pt x="89" y="277"/>
                  </a:lnTo>
                  <a:lnTo>
                    <a:pt x="99" y="280"/>
                  </a:lnTo>
                  <a:lnTo>
                    <a:pt x="117" y="276"/>
                  </a:lnTo>
                  <a:lnTo>
                    <a:pt x="134" y="270"/>
                  </a:lnTo>
                  <a:lnTo>
                    <a:pt x="151" y="261"/>
                  </a:lnTo>
                  <a:lnTo>
                    <a:pt x="166" y="250"/>
                  </a:lnTo>
                  <a:lnTo>
                    <a:pt x="179" y="237"/>
                  </a:lnTo>
                  <a:lnTo>
                    <a:pt x="192" y="223"/>
                  </a:lnTo>
                  <a:lnTo>
                    <a:pt x="204" y="209"/>
                  </a:lnTo>
                  <a:lnTo>
                    <a:pt x="215" y="194"/>
                  </a:lnTo>
                  <a:lnTo>
                    <a:pt x="220" y="186"/>
                  </a:lnTo>
                  <a:lnTo>
                    <a:pt x="224" y="178"/>
                  </a:lnTo>
                  <a:lnTo>
                    <a:pt x="230" y="171"/>
                  </a:lnTo>
                  <a:lnTo>
                    <a:pt x="235" y="163"/>
                  </a:lnTo>
                  <a:lnTo>
                    <a:pt x="240" y="156"/>
                  </a:lnTo>
                  <a:lnTo>
                    <a:pt x="245" y="150"/>
                  </a:lnTo>
                  <a:lnTo>
                    <a:pt x="250" y="141"/>
                  </a:lnTo>
                  <a:lnTo>
                    <a:pt x="253" y="133"/>
                  </a:lnTo>
                  <a:lnTo>
                    <a:pt x="255" y="131"/>
                  </a:lnTo>
                  <a:lnTo>
                    <a:pt x="259" y="130"/>
                  </a:lnTo>
                  <a:lnTo>
                    <a:pt x="262" y="131"/>
                  </a:lnTo>
                  <a:lnTo>
                    <a:pt x="266" y="131"/>
                  </a:lnTo>
                  <a:lnTo>
                    <a:pt x="268" y="135"/>
                  </a:lnTo>
                  <a:lnTo>
                    <a:pt x="246" y="211"/>
                  </a:lnTo>
                  <a:lnTo>
                    <a:pt x="239" y="224"/>
                  </a:lnTo>
                  <a:lnTo>
                    <a:pt x="231" y="238"/>
                  </a:lnTo>
                  <a:lnTo>
                    <a:pt x="224" y="253"/>
                  </a:lnTo>
                  <a:lnTo>
                    <a:pt x="216" y="267"/>
                  </a:lnTo>
                  <a:lnTo>
                    <a:pt x="207" y="281"/>
                  </a:lnTo>
                  <a:lnTo>
                    <a:pt x="197" y="292"/>
                  </a:lnTo>
                  <a:lnTo>
                    <a:pt x="185" y="304"/>
                  </a:lnTo>
                  <a:lnTo>
                    <a:pt x="170" y="312"/>
                  </a:lnTo>
                  <a:lnTo>
                    <a:pt x="159" y="318"/>
                  </a:lnTo>
                  <a:lnTo>
                    <a:pt x="147" y="325"/>
                  </a:lnTo>
                  <a:lnTo>
                    <a:pt x="134" y="329"/>
                  </a:lnTo>
                  <a:lnTo>
                    <a:pt x="122" y="334"/>
                  </a:lnTo>
                  <a:lnTo>
                    <a:pt x="108" y="337"/>
                  </a:lnTo>
                  <a:lnTo>
                    <a:pt x="95" y="337"/>
                  </a:lnTo>
                  <a:lnTo>
                    <a:pt x="81" y="335"/>
                  </a:lnTo>
                  <a:lnTo>
                    <a:pt x="69" y="330"/>
                  </a:lnTo>
                  <a:lnTo>
                    <a:pt x="54" y="322"/>
                  </a:lnTo>
                  <a:lnTo>
                    <a:pt x="41" y="312"/>
                  </a:lnTo>
                  <a:lnTo>
                    <a:pt x="30" y="300"/>
                  </a:lnTo>
                  <a:lnTo>
                    <a:pt x="20" y="288"/>
                  </a:lnTo>
                  <a:lnTo>
                    <a:pt x="12" y="274"/>
                  </a:lnTo>
                  <a:lnTo>
                    <a:pt x="7" y="258"/>
                  </a:lnTo>
                  <a:lnTo>
                    <a:pt x="2" y="243"/>
                  </a:lnTo>
                  <a:lnTo>
                    <a:pt x="0" y="227"/>
                  </a:lnTo>
                  <a:lnTo>
                    <a:pt x="0" y="206"/>
                  </a:lnTo>
                  <a:lnTo>
                    <a:pt x="1" y="186"/>
                  </a:lnTo>
                  <a:lnTo>
                    <a:pt x="4" y="167"/>
                  </a:lnTo>
                  <a:lnTo>
                    <a:pt x="10" y="147"/>
                  </a:lnTo>
                  <a:lnTo>
                    <a:pt x="17" y="129"/>
                  </a:lnTo>
                  <a:lnTo>
                    <a:pt x="24" y="110"/>
                  </a:lnTo>
                  <a:lnTo>
                    <a:pt x="33" y="92"/>
                  </a:lnTo>
                  <a:lnTo>
                    <a:pt x="42" y="75"/>
                  </a:lnTo>
                  <a:lnTo>
                    <a:pt x="50" y="64"/>
                  </a:lnTo>
                  <a:lnTo>
                    <a:pt x="56" y="57"/>
                  </a:lnTo>
                  <a:lnTo>
                    <a:pt x="60" y="52"/>
                  </a:lnTo>
                  <a:lnTo>
                    <a:pt x="65" y="41"/>
                  </a:lnTo>
                  <a:lnTo>
                    <a:pt x="84" y="19"/>
                  </a:lnTo>
                  <a:lnTo>
                    <a:pt x="87" y="17"/>
                  </a:lnTo>
                  <a:lnTo>
                    <a:pt x="94" y="10"/>
                  </a:lnTo>
                  <a:lnTo>
                    <a:pt x="103" y="3"/>
                  </a:lnTo>
                  <a:lnTo>
                    <a:pt x="114" y="0"/>
                  </a:lnTo>
                  <a:lnTo>
                    <a:pt x="114" y="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42" name="Freeform 905"/>
            <p:cNvSpPr>
              <a:spLocks/>
            </p:cNvSpPr>
            <p:nvPr/>
          </p:nvSpPr>
          <p:spPr bwMode="auto">
            <a:xfrm flipH="1">
              <a:off x="8754" y="1914"/>
              <a:ext cx="13" cy="8"/>
            </a:xfrm>
            <a:custGeom>
              <a:avLst/>
              <a:gdLst>
                <a:gd name="T0" fmla="*/ 0 w 142"/>
                <a:gd name="T1" fmla="*/ 0 h 62"/>
                <a:gd name="T2" fmla="*/ 0 w 142"/>
                <a:gd name="T3" fmla="*/ 0 h 62"/>
                <a:gd name="T4" fmla="*/ 0 w 142"/>
                <a:gd name="T5" fmla="*/ 0 h 62"/>
                <a:gd name="T6" fmla="*/ 0 w 142"/>
                <a:gd name="T7" fmla="*/ 0 h 62"/>
                <a:gd name="T8" fmla="*/ 0 w 142"/>
                <a:gd name="T9" fmla="*/ 0 h 62"/>
                <a:gd name="T10" fmla="*/ 0 w 142"/>
                <a:gd name="T11" fmla="*/ 0 h 62"/>
                <a:gd name="T12" fmla="*/ 0 w 142"/>
                <a:gd name="T13" fmla="*/ 0 h 62"/>
                <a:gd name="T14" fmla="*/ 0 w 142"/>
                <a:gd name="T15" fmla="*/ 0 h 62"/>
                <a:gd name="T16" fmla="*/ 0 w 142"/>
                <a:gd name="T17" fmla="*/ 0 h 62"/>
                <a:gd name="T18" fmla="*/ 0 w 142"/>
                <a:gd name="T19" fmla="*/ 0 h 62"/>
                <a:gd name="T20" fmla="*/ 0 w 142"/>
                <a:gd name="T21" fmla="*/ 0 h 62"/>
                <a:gd name="T22" fmla="*/ 0 w 142"/>
                <a:gd name="T23" fmla="*/ 0 h 62"/>
                <a:gd name="T24" fmla="*/ 0 w 142"/>
                <a:gd name="T25" fmla="*/ 0 h 62"/>
                <a:gd name="T26" fmla="*/ 0 w 142"/>
                <a:gd name="T27" fmla="*/ 0 h 62"/>
                <a:gd name="T28" fmla="*/ 0 w 142"/>
                <a:gd name="T29" fmla="*/ 0 h 62"/>
                <a:gd name="T30" fmla="*/ 0 w 142"/>
                <a:gd name="T31" fmla="*/ 0 h 62"/>
                <a:gd name="T32" fmla="*/ 0 w 142"/>
                <a:gd name="T33" fmla="*/ 0 h 62"/>
                <a:gd name="T34" fmla="*/ 0 w 142"/>
                <a:gd name="T35" fmla="*/ 0 h 62"/>
                <a:gd name="T36" fmla="*/ 0 w 142"/>
                <a:gd name="T37" fmla="*/ 0 h 62"/>
                <a:gd name="T38" fmla="*/ 0 w 142"/>
                <a:gd name="T39" fmla="*/ 0 h 62"/>
                <a:gd name="T40" fmla="*/ 0 w 142"/>
                <a:gd name="T41" fmla="*/ 0 h 62"/>
                <a:gd name="T42" fmla="*/ 0 w 142"/>
                <a:gd name="T43" fmla="*/ 0 h 62"/>
                <a:gd name="T44" fmla="*/ 0 w 142"/>
                <a:gd name="T45" fmla="*/ 0 h 62"/>
                <a:gd name="T46" fmla="*/ 0 w 142"/>
                <a:gd name="T47" fmla="*/ 0 h 62"/>
                <a:gd name="T48" fmla="*/ 0 w 142"/>
                <a:gd name="T49" fmla="*/ 0 h 62"/>
                <a:gd name="T50" fmla="*/ 0 w 142"/>
                <a:gd name="T51" fmla="*/ 0 h 62"/>
                <a:gd name="T52" fmla="*/ 0 w 142"/>
                <a:gd name="T53" fmla="*/ 0 h 62"/>
                <a:gd name="T54" fmla="*/ 0 w 142"/>
                <a:gd name="T55" fmla="*/ 0 h 62"/>
                <a:gd name="T56" fmla="*/ 0 w 142"/>
                <a:gd name="T57" fmla="*/ 0 h 62"/>
                <a:gd name="T58" fmla="*/ 0 w 142"/>
                <a:gd name="T59" fmla="*/ 0 h 62"/>
                <a:gd name="T60" fmla="*/ 0 w 142"/>
                <a:gd name="T61" fmla="*/ 0 h 62"/>
                <a:gd name="T62" fmla="*/ 0 w 142"/>
                <a:gd name="T63" fmla="*/ 0 h 62"/>
                <a:gd name="T64" fmla="*/ 0 w 142"/>
                <a:gd name="T65" fmla="*/ 0 h 62"/>
                <a:gd name="T66" fmla="*/ 0 w 142"/>
                <a:gd name="T67" fmla="*/ 0 h 62"/>
                <a:gd name="T68" fmla="*/ 0 w 142"/>
                <a:gd name="T69" fmla="*/ 0 h 62"/>
                <a:gd name="T70" fmla="*/ 0 w 142"/>
                <a:gd name="T71" fmla="*/ 0 h 62"/>
                <a:gd name="T72" fmla="*/ 0 w 142"/>
                <a:gd name="T73" fmla="*/ 0 h 62"/>
                <a:gd name="T74" fmla="*/ 0 w 142"/>
                <a:gd name="T75" fmla="*/ 0 h 62"/>
                <a:gd name="T76" fmla="*/ 0 w 142"/>
                <a:gd name="T77" fmla="*/ 0 h 62"/>
                <a:gd name="T78" fmla="*/ 0 w 142"/>
                <a:gd name="T79" fmla="*/ 0 h 62"/>
                <a:gd name="T80" fmla="*/ 0 w 142"/>
                <a:gd name="T81" fmla="*/ 0 h 62"/>
                <a:gd name="T82" fmla="*/ 0 w 142"/>
                <a:gd name="T83" fmla="*/ 0 h 62"/>
                <a:gd name="T84" fmla="*/ 0 w 142"/>
                <a:gd name="T85" fmla="*/ 0 h 62"/>
                <a:gd name="T86" fmla="*/ 0 w 142"/>
                <a:gd name="T87" fmla="*/ 0 h 62"/>
                <a:gd name="T88" fmla="*/ 0 w 142"/>
                <a:gd name="T89" fmla="*/ 0 h 6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42"/>
                <a:gd name="T136" fmla="*/ 0 h 62"/>
                <a:gd name="T137" fmla="*/ 142 w 142"/>
                <a:gd name="T138" fmla="*/ 62 h 62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42" h="62">
                  <a:moveTo>
                    <a:pt x="138" y="4"/>
                  </a:moveTo>
                  <a:lnTo>
                    <a:pt x="142" y="14"/>
                  </a:lnTo>
                  <a:lnTo>
                    <a:pt x="141" y="23"/>
                  </a:lnTo>
                  <a:lnTo>
                    <a:pt x="137" y="32"/>
                  </a:lnTo>
                  <a:lnTo>
                    <a:pt x="134" y="41"/>
                  </a:lnTo>
                  <a:lnTo>
                    <a:pt x="130" y="46"/>
                  </a:lnTo>
                  <a:lnTo>
                    <a:pt x="126" y="50"/>
                  </a:lnTo>
                  <a:lnTo>
                    <a:pt x="121" y="53"/>
                  </a:lnTo>
                  <a:lnTo>
                    <a:pt x="115" y="54"/>
                  </a:lnTo>
                  <a:lnTo>
                    <a:pt x="110" y="55"/>
                  </a:lnTo>
                  <a:lnTo>
                    <a:pt x="104" y="56"/>
                  </a:lnTo>
                  <a:lnTo>
                    <a:pt x="99" y="59"/>
                  </a:lnTo>
                  <a:lnTo>
                    <a:pt x="93" y="61"/>
                  </a:lnTo>
                  <a:lnTo>
                    <a:pt x="82" y="62"/>
                  </a:lnTo>
                  <a:lnTo>
                    <a:pt x="69" y="62"/>
                  </a:lnTo>
                  <a:lnTo>
                    <a:pt x="58" y="62"/>
                  </a:lnTo>
                  <a:lnTo>
                    <a:pt x="46" y="60"/>
                  </a:lnTo>
                  <a:lnTo>
                    <a:pt x="35" y="57"/>
                  </a:lnTo>
                  <a:lnTo>
                    <a:pt x="24" y="55"/>
                  </a:lnTo>
                  <a:lnTo>
                    <a:pt x="14" y="50"/>
                  </a:lnTo>
                  <a:lnTo>
                    <a:pt x="4" y="46"/>
                  </a:lnTo>
                  <a:lnTo>
                    <a:pt x="2" y="44"/>
                  </a:lnTo>
                  <a:lnTo>
                    <a:pt x="1" y="40"/>
                  </a:lnTo>
                  <a:lnTo>
                    <a:pt x="0" y="38"/>
                  </a:lnTo>
                  <a:lnTo>
                    <a:pt x="1" y="34"/>
                  </a:lnTo>
                  <a:lnTo>
                    <a:pt x="8" y="32"/>
                  </a:lnTo>
                  <a:lnTo>
                    <a:pt x="15" y="33"/>
                  </a:lnTo>
                  <a:lnTo>
                    <a:pt x="22" y="34"/>
                  </a:lnTo>
                  <a:lnTo>
                    <a:pt x="30" y="35"/>
                  </a:lnTo>
                  <a:lnTo>
                    <a:pt x="39" y="37"/>
                  </a:lnTo>
                  <a:lnTo>
                    <a:pt x="48" y="35"/>
                  </a:lnTo>
                  <a:lnTo>
                    <a:pt x="58" y="33"/>
                  </a:lnTo>
                  <a:lnTo>
                    <a:pt x="66" y="31"/>
                  </a:lnTo>
                  <a:lnTo>
                    <a:pt x="74" y="29"/>
                  </a:lnTo>
                  <a:lnTo>
                    <a:pt x="83" y="25"/>
                  </a:lnTo>
                  <a:lnTo>
                    <a:pt x="91" y="22"/>
                  </a:lnTo>
                  <a:lnTo>
                    <a:pt x="99" y="18"/>
                  </a:lnTo>
                  <a:lnTo>
                    <a:pt x="103" y="14"/>
                  </a:lnTo>
                  <a:lnTo>
                    <a:pt x="107" y="9"/>
                  </a:lnTo>
                  <a:lnTo>
                    <a:pt x="112" y="4"/>
                  </a:lnTo>
                  <a:lnTo>
                    <a:pt x="116" y="2"/>
                  </a:lnTo>
                  <a:lnTo>
                    <a:pt x="122" y="0"/>
                  </a:lnTo>
                  <a:lnTo>
                    <a:pt x="128" y="0"/>
                  </a:lnTo>
                  <a:lnTo>
                    <a:pt x="133" y="1"/>
                  </a:lnTo>
                  <a:lnTo>
                    <a:pt x="13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43" name="Freeform 906"/>
            <p:cNvSpPr>
              <a:spLocks/>
            </p:cNvSpPr>
            <p:nvPr/>
          </p:nvSpPr>
          <p:spPr bwMode="auto">
            <a:xfrm flipH="1">
              <a:off x="8747" y="1922"/>
              <a:ext cx="19" cy="33"/>
            </a:xfrm>
            <a:custGeom>
              <a:avLst/>
              <a:gdLst>
                <a:gd name="T0" fmla="*/ 0 w 227"/>
                <a:gd name="T1" fmla="*/ 0 h 269"/>
                <a:gd name="T2" fmla="*/ 0 w 227"/>
                <a:gd name="T3" fmla="*/ 0 h 269"/>
                <a:gd name="T4" fmla="*/ 0 w 227"/>
                <a:gd name="T5" fmla="*/ 0 h 269"/>
                <a:gd name="T6" fmla="*/ 0 w 227"/>
                <a:gd name="T7" fmla="*/ 0 h 269"/>
                <a:gd name="T8" fmla="*/ 0 w 227"/>
                <a:gd name="T9" fmla="*/ 0 h 269"/>
                <a:gd name="T10" fmla="*/ 0 w 227"/>
                <a:gd name="T11" fmla="*/ 0 h 269"/>
                <a:gd name="T12" fmla="*/ 0 w 227"/>
                <a:gd name="T13" fmla="*/ 0 h 269"/>
                <a:gd name="T14" fmla="*/ 0 w 227"/>
                <a:gd name="T15" fmla="*/ 0 h 269"/>
                <a:gd name="T16" fmla="*/ 0 w 227"/>
                <a:gd name="T17" fmla="*/ 0 h 269"/>
                <a:gd name="T18" fmla="*/ 0 w 227"/>
                <a:gd name="T19" fmla="*/ 0 h 269"/>
                <a:gd name="T20" fmla="*/ 0 w 227"/>
                <a:gd name="T21" fmla="*/ 0 h 269"/>
                <a:gd name="T22" fmla="*/ 0 w 227"/>
                <a:gd name="T23" fmla="*/ 0 h 269"/>
                <a:gd name="T24" fmla="*/ 0 w 227"/>
                <a:gd name="T25" fmla="*/ 0 h 269"/>
                <a:gd name="T26" fmla="*/ 0 w 227"/>
                <a:gd name="T27" fmla="*/ 0 h 269"/>
                <a:gd name="T28" fmla="*/ 0 w 227"/>
                <a:gd name="T29" fmla="*/ 0 h 269"/>
                <a:gd name="T30" fmla="*/ 0 w 227"/>
                <a:gd name="T31" fmla="*/ 0 h 269"/>
                <a:gd name="T32" fmla="*/ 0 w 227"/>
                <a:gd name="T33" fmla="*/ 0 h 269"/>
                <a:gd name="T34" fmla="*/ 0 w 227"/>
                <a:gd name="T35" fmla="*/ 0 h 269"/>
                <a:gd name="T36" fmla="*/ 0 w 227"/>
                <a:gd name="T37" fmla="*/ 0 h 269"/>
                <a:gd name="T38" fmla="*/ 0 w 227"/>
                <a:gd name="T39" fmla="*/ 0 h 269"/>
                <a:gd name="T40" fmla="*/ 0 w 227"/>
                <a:gd name="T41" fmla="*/ 0 h 269"/>
                <a:gd name="T42" fmla="*/ 0 w 227"/>
                <a:gd name="T43" fmla="*/ 0 h 269"/>
                <a:gd name="T44" fmla="*/ 0 w 227"/>
                <a:gd name="T45" fmla="*/ 0 h 269"/>
                <a:gd name="T46" fmla="*/ 0 w 227"/>
                <a:gd name="T47" fmla="*/ 0 h 269"/>
                <a:gd name="T48" fmla="*/ 0 w 227"/>
                <a:gd name="T49" fmla="*/ 0 h 269"/>
                <a:gd name="T50" fmla="*/ 0 w 227"/>
                <a:gd name="T51" fmla="*/ 0 h 269"/>
                <a:gd name="T52" fmla="*/ 0 w 227"/>
                <a:gd name="T53" fmla="*/ 0 h 269"/>
                <a:gd name="T54" fmla="*/ 0 w 227"/>
                <a:gd name="T55" fmla="*/ 0 h 269"/>
                <a:gd name="T56" fmla="*/ 0 w 227"/>
                <a:gd name="T57" fmla="*/ 0 h 269"/>
                <a:gd name="T58" fmla="*/ 0 w 227"/>
                <a:gd name="T59" fmla="*/ 0 h 269"/>
                <a:gd name="T60" fmla="*/ 0 w 227"/>
                <a:gd name="T61" fmla="*/ 0 h 269"/>
                <a:gd name="T62" fmla="*/ 0 w 227"/>
                <a:gd name="T63" fmla="*/ 0 h 269"/>
                <a:gd name="T64" fmla="*/ 0 w 227"/>
                <a:gd name="T65" fmla="*/ 0 h 269"/>
                <a:gd name="T66" fmla="*/ 0 w 227"/>
                <a:gd name="T67" fmla="*/ 0 h 26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27"/>
                <a:gd name="T103" fmla="*/ 0 h 269"/>
                <a:gd name="T104" fmla="*/ 227 w 227"/>
                <a:gd name="T105" fmla="*/ 269 h 269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27" h="269">
                  <a:moveTo>
                    <a:pt x="154" y="11"/>
                  </a:moveTo>
                  <a:lnTo>
                    <a:pt x="158" y="21"/>
                  </a:lnTo>
                  <a:lnTo>
                    <a:pt x="165" y="31"/>
                  </a:lnTo>
                  <a:lnTo>
                    <a:pt x="173" y="39"/>
                  </a:lnTo>
                  <a:lnTo>
                    <a:pt x="181" y="48"/>
                  </a:lnTo>
                  <a:lnTo>
                    <a:pt x="195" y="72"/>
                  </a:lnTo>
                  <a:lnTo>
                    <a:pt x="206" y="97"/>
                  </a:lnTo>
                  <a:lnTo>
                    <a:pt x="216" y="124"/>
                  </a:lnTo>
                  <a:lnTo>
                    <a:pt x="222" y="152"/>
                  </a:lnTo>
                  <a:lnTo>
                    <a:pt x="226" y="180"/>
                  </a:lnTo>
                  <a:lnTo>
                    <a:pt x="227" y="209"/>
                  </a:lnTo>
                  <a:lnTo>
                    <a:pt x="225" y="238"/>
                  </a:lnTo>
                  <a:lnTo>
                    <a:pt x="218" y="267"/>
                  </a:lnTo>
                  <a:lnTo>
                    <a:pt x="215" y="268"/>
                  </a:lnTo>
                  <a:lnTo>
                    <a:pt x="213" y="269"/>
                  </a:lnTo>
                  <a:lnTo>
                    <a:pt x="212" y="269"/>
                  </a:lnTo>
                  <a:lnTo>
                    <a:pt x="210" y="268"/>
                  </a:lnTo>
                  <a:lnTo>
                    <a:pt x="207" y="260"/>
                  </a:lnTo>
                  <a:lnTo>
                    <a:pt x="207" y="252"/>
                  </a:lnTo>
                  <a:lnTo>
                    <a:pt x="208" y="243"/>
                  </a:lnTo>
                  <a:lnTo>
                    <a:pt x="208" y="233"/>
                  </a:lnTo>
                  <a:lnTo>
                    <a:pt x="206" y="210"/>
                  </a:lnTo>
                  <a:lnTo>
                    <a:pt x="202" y="187"/>
                  </a:lnTo>
                  <a:lnTo>
                    <a:pt x="196" y="165"/>
                  </a:lnTo>
                  <a:lnTo>
                    <a:pt x="189" y="144"/>
                  </a:lnTo>
                  <a:lnTo>
                    <a:pt x="180" y="123"/>
                  </a:lnTo>
                  <a:lnTo>
                    <a:pt x="168" y="103"/>
                  </a:lnTo>
                  <a:lnTo>
                    <a:pt x="155" y="84"/>
                  </a:lnTo>
                  <a:lnTo>
                    <a:pt x="139" y="66"/>
                  </a:lnTo>
                  <a:lnTo>
                    <a:pt x="135" y="68"/>
                  </a:lnTo>
                  <a:lnTo>
                    <a:pt x="130" y="69"/>
                  </a:lnTo>
                  <a:lnTo>
                    <a:pt x="125" y="71"/>
                  </a:lnTo>
                  <a:lnTo>
                    <a:pt x="121" y="73"/>
                  </a:lnTo>
                  <a:lnTo>
                    <a:pt x="116" y="74"/>
                  </a:lnTo>
                  <a:lnTo>
                    <a:pt x="112" y="76"/>
                  </a:lnTo>
                  <a:lnTo>
                    <a:pt x="107" y="77"/>
                  </a:lnTo>
                  <a:lnTo>
                    <a:pt x="102" y="77"/>
                  </a:lnTo>
                  <a:lnTo>
                    <a:pt x="90" y="80"/>
                  </a:lnTo>
                  <a:lnTo>
                    <a:pt x="77" y="81"/>
                  </a:lnTo>
                  <a:lnTo>
                    <a:pt x="63" y="83"/>
                  </a:lnTo>
                  <a:lnTo>
                    <a:pt x="51" y="81"/>
                  </a:lnTo>
                  <a:lnTo>
                    <a:pt x="37" y="79"/>
                  </a:lnTo>
                  <a:lnTo>
                    <a:pt x="24" y="76"/>
                  </a:lnTo>
                  <a:lnTo>
                    <a:pt x="13" y="71"/>
                  </a:lnTo>
                  <a:lnTo>
                    <a:pt x="1" y="65"/>
                  </a:lnTo>
                  <a:lnTo>
                    <a:pt x="0" y="63"/>
                  </a:lnTo>
                  <a:lnTo>
                    <a:pt x="0" y="61"/>
                  </a:lnTo>
                  <a:lnTo>
                    <a:pt x="1" y="58"/>
                  </a:lnTo>
                  <a:lnTo>
                    <a:pt x="1" y="56"/>
                  </a:lnTo>
                  <a:lnTo>
                    <a:pt x="8" y="55"/>
                  </a:lnTo>
                  <a:lnTo>
                    <a:pt x="15" y="56"/>
                  </a:lnTo>
                  <a:lnTo>
                    <a:pt x="22" y="56"/>
                  </a:lnTo>
                  <a:lnTo>
                    <a:pt x="29" y="57"/>
                  </a:lnTo>
                  <a:lnTo>
                    <a:pt x="36" y="59"/>
                  </a:lnTo>
                  <a:lnTo>
                    <a:pt x="42" y="59"/>
                  </a:lnTo>
                  <a:lnTo>
                    <a:pt x="49" y="61"/>
                  </a:lnTo>
                  <a:lnTo>
                    <a:pt x="56" y="59"/>
                  </a:lnTo>
                  <a:lnTo>
                    <a:pt x="69" y="58"/>
                  </a:lnTo>
                  <a:lnTo>
                    <a:pt x="82" y="55"/>
                  </a:lnTo>
                  <a:lnTo>
                    <a:pt x="94" y="49"/>
                  </a:lnTo>
                  <a:lnTo>
                    <a:pt x="105" y="42"/>
                  </a:lnTo>
                  <a:lnTo>
                    <a:pt x="115" y="33"/>
                  </a:lnTo>
                  <a:lnTo>
                    <a:pt x="124" y="24"/>
                  </a:lnTo>
                  <a:lnTo>
                    <a:pt x="132" y="12"/>
                  </a:lnTo>
                  <a:lnTo>
                    <a:pt x="139" y="1"/>
                  </a:lnTo>
                  <a:lnTo>
                    <a:pt x="144" y="0"/>
                  </a:lnTo>
                  <a:lnTo>
                    <a:pt x="149" y="2"/>
                  </a:lnTo>
                  <a:lnTo>
                    <a:pt x="152" y="6"/>
                  </a:lnTo>
                  <a:lnTo>
                    <a:pt x="154" y="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44" name="Freeform 907"/>
            <p:cNvSpPr>
              <a:spLocks/>
            </p:cNvSpPr>
            <p:nvPr/>
          </p:nvSpPr>
          <p:spPr bwMode="auto">
            <a:xfrm flipH="1">
              <a:off x="8774" y="1923"/>
              <a:ext cx="7" cy="35"/>
            </a:xfrm>
            <a:custGeom>
              <a:avLst/>
              <a:gdLst>
                <a:gd name="T0" fmla="*/ 0 w 83"/>
                <a:gd name="T1" fmla="*/ 0 h 289"/>
                <a:gd name="T2" fmla="*/ 0 w 83"/>
                <a:gd name="T3" fmla="*/ 0 h 289"/>
                <a:gd name="T4" fmla="*/ 0 w 83"/>
                <a:gd name="T5" fmla="*/ 0 h 289"/>
                <a:gd name="T6" fmla="*/ 0 w 83"/>
                <a:gd name="T7" fmla="*/ 0 h 289"/>
                <a:gd name="T8" fmla="*/ 0 w 83"/>
                <a:gd name="T9" fmla="*/ 0 h 289"/>
                <a:gd name="T10" fmla="*/ 0 w 83"/>
                <a:gd name="T11" fmla="*/ 0 h 289"/>
                <a:gd name="T12" fmla="*/ 0 w 83"/>
                <a:gd name="T13" fmla="*/ 0 h 289"/>
                <a:gd name="T14" fmla="*/ 0 w 83"/>
                <a:gd name="T15" fmla="*/ 0 h 289"/>
                <a:gd name="T16" fmla="*/ 0 w 83"/>
                <a:gd name="T17" fmla="*/ 0 h 289"/>
                <a:gd name="T18" fmla="*/ 0 w 83"/>
                <a:gd name="T19" fmla="*/ 0 h 289"/>
                <a:gd name="T20" fmla="*/ 0 w 83"/>
                <a:gd name="T21" fmla="*/ 0 h 289"/>
                <a:gd name="T22" fmla="*/ 0 w 83"/>
                <a:gd name="T23" fmla="*/ 0 h 289"/>
                <a:gd name="T24" fmla="*/ 0 w 83"/>
                <a:gd name="T25" fmla="*/ 0 h 289"/>
                <a:gd name="T26" fmla="*/ 0 w 83"/>
                <a:gd name="T27" fmla="*/ 0 h 289"/>
                <a:gd name="T28" fmla="*/ 0 w 83"/>
                <a:gd name="T29" fmla="*/ 0 h 289"/>
                <a:gd name="T30" fmla="*/ 0 w 83"/>
                <a:gd name="T31" fmla="*/ 0 h 289"/>
                <a:gd name="T32" fmla="*/ 0 w 83"/>
                <a:gd name="T33" fmla="*/ 0 h 289"/>
                <a:gd name="T34" fmla="*/ 0 w 83"/>
                <a:gd name="T35" fmla="*/ 0 h 289"/>
                <a:gd name="T36" fmla="*/ 0 w 83"/>
                <a:gd name="T37" fmla="*/ 0 h 289"/>
                <a:gd name="T38" fmla="*/ 0 w 83"/>
                <a:gd name="T39" fmla="*/ 0 h 289"/>
                <a:gd name="T40" fmla="*/ 0 w 83"/>
                <a:gd name="T41" fmla="*/ 0 h 289"/>
                <a:gd name="T42" fmla="*/ 0 w 83"/>
                <a:gd name="T43" fmla="*/ 0 h 289"/>
                <a:gd name="T44" fmla="*/ 0 w 83"/>
                <a:gd name="T45" fmla="*/ 0 h 289"/>
                <a:gd name="T46" fmla="*/ 0 w 83"/>
                <a:gd name="T47" fmla="*/ 0 h 289"/>
                <a:gd name="T48" fmla="*/ 0 w 83"/>
                <a:gd name="T49" fmla="*/ 0 h 289"/>
                <a:gd name="T50" fmla="*/ 0 w 83"/>
                <a:gd name="T51" fmla="*/ 0 h 289"/>
                <a:gd name="T52" fmla="*/ 0 w 83"/>
                <a:gd name="T53" fmla="*/ 0 h 289"/>
                <a:gd name="T54" fmla="*/ 0 w 83"/>
                <a:gd name="T55" fmla="*/ 0 h 289"/>
                <a:gd name="T56" fmla="*/ 0 w 83"/>
                <a:gd name="T57" fmla="*/ 0 h 289"/>
                <a:gd name="T58" fmla="*/ 0 w 83"/>
                <a:gd name="T59" fmla="*/ 0 h 289"/>
                <a:gd name="T60" fmla="*/ 0 w 83"/>
                <a:gd name="T61" fmla="*/ 0 h 289"/>
                <a:gd name="T62" fmla="*/ 0 w 83"/>
                <a:gd name="T63" fmla="*/ 0 h 289"/>
                <a:gd name="T64" fmla="*/ 0 w 83"/>
                <a:gd name="T65" fmla="*/ 0 h 289"/>
                <a:gd name="T66" fmla="*/ 0 w 83"/>
                <a:gd name="T67" fmla="*/ 0 h 289"/>
                <a:gd name="T68" fmla="*/ 0 w 83"/>
                <a:gd name="T69" fmla="*/ 0 h 289"/>
                <a:gd name="T70" fmla="*/ 0 w 83"/>
                <a:gd name="T71" fmla="*/ 0 h 289"/>
                <a:gd name="T72" fmla="*/ 0 w 83"/>
                <a:gd name="T73" fmla="*/ 0 h 289"/>
                <a:gd name="T74" fmla="*/ 0 w 83"/>
                <a:gd name="T75" fmla="*/ 0 h 289"/>
                <a:gd name="T76" fmla="*/ 0 w 83"/>
                <a:gd name="T77" fmla="*/ 0 h 289"/>
                <a:gd name="T78" fmla="*/ 0 w 83"/>
                <a:gd name="T79" fmla="*/ 0 h 289"/>
                <a:gd name="T80" fmla="*/ 0 w 83"/>
                <a:gd name="T81" fmla="*/ 0 h 289"/>
                <a:gd name="T82" fmla="*/ 0 w 83"/>
                <a:gd name="T83" fmla="*/ 0 h 289"/>
                <a:gd name="T84" fmla="*/ 0 w 83"/>
                <a:gd name="T85" fmla="*/ 0 h 289"/>
                <a:gd name="T86" fmla="*/ 0 w 83"/>
                <a:gd name="T87" fmla="*/ 0 h 289"/>
                <a:gd name="T88" fmla="*/ 0 w 83"/>
                <a:gd name="T89" fmla="*/ 0 h 289"/>
                <a:gd name="T90" fmla="*/ 0 w 83"/>
                <a:gd name="T91" fmla="*/ 0 h 289"/>
                <a:gd name="T92" fmla="*/ 0 w 83"/>
                <a:gd name="T93" fmla="*/ 0 h 289"/>
                <a:gd name="T94" fmla="*/ 0 w 83"/>
                <a:gd name="T95" fmla="*/ 0 h 289"/>
                <a:gd name="T96" fmla="*/ 0 w 83"/>
                <a:gd name="T97" fmla="*/ 0 h 289"/>
                <a:gd name="T98" fmla="*/ 0 w 83"/>
                <a:gd name="T99" fmla="*/ 0 h 289"/>
                <a:gd name="T100" fmla="*/ 0 w 83"/>
                <a:gd name="T101" fmla="*/ 0 h 289"/>
                <a:gd name="T102" fmla="*/ 0 w 83"/>
                <a:gd name="T103" fmla="*/ 0 h 289"/>
                <a:gd name="T104" fmla="*/ 0 w 83"/>
                <a:gd name="T105" fmla="*/ 0 h 289"/>
                <a:gd name="T106" fmla="*/ 0 w 83"/>
                <a:gd name="T107" fmla="*/ 0 h 289"/>
                <a:gd name="T108" fmla="*/ 0 w 83"/>
                <a:gd name="T109" fmla="*/ 0 h 289"/>
                <a:gd name="T110" fmla="*/ 0 w 83"/>
                <a:gd name="T111" fmla="*/ 0 h 289"/>
                <a:gd name="T112" fmla="*/ 0 w 83"/>
                <a:gd name="T113" fmla="*/ 0 h 289"/>
                <a:gd name="T114" fmla="*/ 0 w 83"/>
                <a:gd name="T115" fmla="*/ 0 h 289"/>
                <a:gd name="T116" fmla="*/ 0 w 83"/>
                <a:gd name="T117" fmla="*/ 0 h 289"/>
                <a:gd name="T118" fmla="*/ 0 w 83"/>
                <a:gd name="T119" fmla="*/ 0 h 289"/>
                <a:gd name="T120" fmla="*/ 0 w 83"/>
                <a:gd name="T121" fmla="*/ 0 h 289"/>
                <a:gd name="T122" fmla="*/ 0 w 83"/>
                <a:gd name="T123" fmla="*/ 0 h 289"/>
                <a:gd name="T124" fmla="*/ 0 w 83"/>
                <a:gd name="T125" fmla="*/ 0 h 289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83"/>
                <a:gd name="T190" fmla="*/ 0 h 289"/>
                <a:gd name="T191" fmla="*/ 83 w 83"/>
                <a:gd name="T192" fmla="*/ 289 h 289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83" h="289">
                  <a:moveTo>
                    <a:pt x="35" y="25"/>
                  </a:moveTo>
                  <a:lnTo>
                    <a:pt x="40" y="23"/>
                  </a:lnTo>
                  <a:lnTo>
                    <a:pt x="43" y="22"/>
                  </a:lnTo>
                  <a:lnTo>
                    <a:pt x="48" y="20"/>
                  </a:lnTo>
                  <a:lnTo>
                    <a:pt x="53" y="19"/>
                  </a:lnTo>
                  <a:lnTo>
                    <a:pt x="57" y="18"/>
                  </a:lnTo>
                  <a:lnTo>
                    <a:pt x="62" y="18"/>
                  </a:lnTo>
                  <a:lnTo>
                    <a:pt x="66" y="19"/>
                  </a:lnTo>
                  <a:lnTo>
                    <a:pt x="71" y="20"/>
                  </a:lnTo>
                  <a:lnTo>
                    <a:pt x="78" y="27"/>
                  </a:lnTo>
                  <a:lnTo>
                    <a:pt x="81" y="37"/>
                  </a:lnTo>
                  <a:lnTo>
                    <a:pt x="83" y="46"/>
                  </a:lnTo>
                  <a:lnTo>
                    <a:pt x="83" y="55"/>
                  </a:lnTo>
                  <a:lnTo>
                    <a:pt x="80" y="63"/>
                  </a:lnTo>
                  <a:lnTo>
                    <a:pt x="73" y="68"/>
                  </a:lnTo>
                  <a:lnTo>
                    <a:pt x="66" y="69"/>
                  </a:lnTo>
                  <a:lnTo>
                    <a:pt x="57" y="69"/>
                  </a:lnTo>
                  <a:lnTo>
                    <a:pt x="48" y="68"/>
                  </a:lnTo>
                  <a:lnTo>
                    <a:pt x="40" y="64"/>
                  </a:lnTo>
                  <a:lnTo>
                    <a:pt x="33" y="64"/>
                  </a:lnTo>
                  <a:lnTo>
                    <a:pt x="28" y="74"/>
                  </a:lnTo>
                  <a:lnTo>
                    <a:pt x="30" y="90"/>
                  </a:lnTo>
                  <a:lnTo>
                    <a:pt x="34" y="88"/>
                  </a:lnTo>
                  <a:lnTo>
                    <a:pt x="40" y="86"/>
                  </a:lnTo>
                  <a:lnTo>
                    <a:pt x="46" y="84"/>
                  </a:lnTo>
                  <a:lnTo>
                    <a:pt x="51" y="83"/>
                  </a:lnTo>
                  <a:lnTo>
                    <a:pt x="57" y="83"/>
                  </a:lnTo>
                  <a:lnTo>
                    <a:pt x="63" y="83"/>
                  </a:lnTo>
                  <a:lnTo>
                    <a:pt x="69" y="85"/>
                  </a:lnTo>
                  <a:lnTo>
                    <a:pt x="73" y="88"/>
                  </a:lnTo>
                  <a:lnTo>
                    <a:pt x="79" y="93"/>
                  </a:lnTo>
                  <a:lnTo>
                    <a:pt x="81" y="98"/>
                  </a:lnTo>
                  <a:lnTo>
                    <a:pt x="83" y="105"/>
                  </a:lnTo>
                  <a:lnTo>
                    <a:pt x="81" y="112"/>
                  </a:lnTo>
                  <a:lnTo>
                    <a:pt x="78" y="121"/>
                  </a:lnTo>
                  <a:lnTo>
                    <a:pt x="72" y="128"/>
                  </a:lnTo>
                  <a:lnTo>
                    <a:pt x="65" y="133"/>
                  </a:lnTo>
                  <a:lnTo>
                    <a:pt x="56" y="137"/>
                  </a:lnTo>
                  <a:lnTo>
                    <a:pt x="48" y="136"/>
                  </a:lnTo>
                  <a:lnTo>
                    <a:pt x="41" y="132"/>
                  </a:lnTo>
                  <a:lnTo>
                    <a:pt x="33" y="129"/>
                  </a:lnTo>
                  <a:lnTo>
                    <a:pt x="26" y="125"/>
                  </a:lnTo>
                  <a:lnTo>
                    <a:pt x="24" y="132"/>
                  </a:lnTo>
                  <a:lnTo>
                    <a:pt x="23" y="139"/>
                  </a:lnTo>
                  <a:lnTo>
                    <a:pt x="24" y="146"/>
                  </a:lnTo>
                  <a:lnTo>
                    <a:pt x="26" y="153"/>
                  </a:lnTo>
                  <a:lnTo>
                    <a:pt x="33" y="150"/>
                  </a:lnTo>
                  <a:lnTo>
                    <a:pt x="40" y="146"/>
                  </a:lnTo>
                  <a:lnTo>
                    <a:pt x="48" y="144"/>
                  </a:lnTo>
                  <a:lnTo>
                    <a:pt x="56" y="145"/>
                  </a:lnTo>
                  <a:lnTo>
                    <a:pt x="63" y="148"/>
                  </a:lnTo>
                  <a:lnTo>
                    <a:pt x="69" y="153"/>
                  </a:lnTo>
                  <a:lnTo>
                    <a:pt x="73" y="159"/>
                  </a:lnTo>
                  <a:lnTo>
                    <a:pt x="76" y="167"/>
                  </a:lnTo>
                  <a:lnTo>
                    <a:pt x="74" y="175"/>
                  </a:lnTo>
                  <a:lnTo>
                    <a:pt x="71" y="182"/>
                  </a:lnTo>
                  <a:lnTo>
                    <a:pt x="66" y="188"/>
                  </a:lnTo>
                  <a:lnTo>
                    <a:pt x="58" y="191"/>
                  </a:lnTo>
                  <a:lnTo>
                    <a:pt x="57" y="191"/>
                  </a:lnTo>
                  <a:lnTo>
                    <a:pt x="56" y="191"/>
                  </a:lnTo>
                  <a:lnTo>
                    <a:pt x="56" y="192"/>
                  </a:lnTo>
                  <a:lnTo>
                    <a:pt x="62" y="196"/>
                  </a:lnTo>
                  <a:lnTo>
                    <a:pt x="68" y="200"/>
                  </a:lnTo>
                  <a:lnTo>
                    <a:pt x="72" y="206"/>
                  </a:lnTo>
                  <a:lnTo>
                    <a:pt x="74" y="213"/>
                  </a:lnTo>
                  <a:lnTo>
                    <a:pt x="74" y="220"/>
                  </a:lnTo>
                  <a:lnTo>
                    <a:pt x="73" y="226"/>
                  </a:lnTo>
                  <a:lnTo>
                    <a:pt x="70" y="230"/>
                  </a:lnTo>
                  <a:lnTo>
                    <a:pt x="64" y="236"/>
                  </a:lnTo>
                  <a:lnTo>
                    <a:pt x="59" y="237"/>
                  </a:lnTo>
                  <a:lnTo>
                    <a:pt x="54" y="238"/>
                  </a:lnTo>
                  <a:lnTo>
                    <a:pt x="46" y="237"/>
                  </a:lnTo>
                  <a:lnTo>
                    <a:pt x="38" y="237"/>
                  </a:lnTo>
                  <a:lnTo>
                    <a:pt x="31" y="239"/>
                  </a:lnTo>
                  <a:lnTo>
                    <a:pt x="25" y="242"/>
                  </a:lnTo>
                  <a:lnTo>
                    <a:pt x="23" y="249"/>
                  </a:lnTo>
                  <a:lnTo>
                    <a:pt x="23" y="259"/>
                  </a:lnTo>
                  <a:lnTo>
                    <a:pt x="27" y="264"/>
                  </a:lnTo>
                  <a:lnTo>
                    <a:pt x="34" y="268"/>
                  </a:lnTo>
                  <a:lnTo>
                    <a:pt x="41" y="269"/>
                  </a:lnTo>
                  <a:lnTo>
                    <a:pt x="48" y="267"/>
                  </a:lnTo>
                  <a:lnTo>
                    <a:pt x="50" y="266"/>
                  </a:lnTo>
                  <a:lnTo>
                    <a:pt x="54" y="265"/>
                  </a:lnTo>
                  <a:lnTo>
                    <a:pt x="57" y="264"/>
                  </a:lnTo>
                  <a:lnTo>
                    <a:pt x="61" y="264"/>
                  </a:lnTo>
                  <a:lnTo>
                    <a:pt x="62" y="267"/>
                  </a:lnTo>
                  <a:lnTo>
                    <a:pt x="63" y="271"/>
                  </a:lnTo>
                  <a:lnTo>
                    <a:pt x="63" y="274"/>
                  </a:lnTo>
                  <a:lnTo>
                    <a:pt x="63" y="277"/>
                  </a:lnTo>
                  <a:lnTo>
                    <a:pt x="58" y="282"/>
                  </a:lnTo>
                  <a:lnTo>
                    <a:pt x="53" y="286"/>
                  </a:lnTo>
                  <a:lnTo>
                    <a:pt x="47" y="288"/>
                  </a:lnTo>
                  <a:lnTo>
                    <a:pt x="41" y="289"/>
                  </a:lnTo>
                  <a:lnTo>
                    <a:pt x="35" y="287"/>
                  </a:lnTo>
                  <a:lnTo>
                    <a:pt x="30" y="286"/>
                  </a:lnTo>
                  <a:lnTo>
                    <a:pt x="24" y="283"/>
                  </a:lnTo>
                  <a:lnTo>
                    <a:pt x="18" y="280"/>
                  </a:lnTo>
                  <a:lnTo>
                    <a:pt x="13" y="276"/>
                  </a:lnTo>
                  <a:lnTo>
                    <a:pt x="9" y="273"/>
                  </a:lnTo>
                  <a:lnTo>
                    <a:pt x="5" y="267"/>
                  </a:lnTo>
                  <a:lnTo>
                    <a:pt x="3" y="261"/>
                  </a:lnTo>
                  <a:lnTo>
                    <a:pt x="1" y="245"/>
                  </a:lnTo>
                  <a:lnTo>
                    <a:pt x="3" y="231"/>
                  </a:lnTo>
                  <a:lnTo>
                    <a:pt x="5" y="216"/>
                  </a:lnTo>
                  <a:lnTo>
                    <a:pt x="4" y="203"/>
                  </a:lnTo>
                  <a:lnTo>
                    <a:pt x="4" y="190"/>
                  </a:lnTo>
                  <a:lnTo>
                    <a:pt x="6" y="176"/>
                  </a:lnTo>
                  <a:lnTo>
                    <a:pt x="8" y="162"/>
                  </a:lnTo>
                  <a:lnTo>
                    <a:pt x="1" y="148"/>
                  </a:lnTo>
                  <a:lnTo>
                    <a:pt x="0" y="137"/>
                  </a:lnTo>
                  <a:lnTo>
                    <a:pt x="1" y="128"/>
                  </a:lnTo>
                  <a:lnTo>
                    <a:pt x="3" y="118"/>
                  </a:lnTo>
                  <a:lnTo>
                    <a:pt x="8" y="108"/>
                  </a:lnTo>
                  <a:lnTo>
                    <a:pt x="4" y="94"/>
                  </a:lnTo>
                  <a:lnTo>
                    <a:pt x="6" y="79"/>
                  </a:lnTo>
                  <a:lnTo>
                    <a:pt x="10" y="65"/>
                  </a:lnTo>
                  <a:lnTo>
                    <a:pt x="15" y="52"/>
                  </a:lnTo>
                  <a:lnTo>
                    <a:pt x="10" y="39"/>
                  </a:lnTo>
                  <a:lnTo>
                    <a:pt x="9" y="25"/>
                  </a:lnTo>
                  <a:lnTo>
                    <a:pt x="12" y="11"/>
                  </a:lnTo>
                  <a:lnTo>
                    <a:pt x="19" y="0"/>
                  </a:lnTo>
                  <a:lnTo>
                    <a:pt x="26" y="3"/>
                  </a:lnTo>
                  <a:lnTo>
                    <a:pt x="30" y="10"/>
                  </a:lnTo>
                  <a:lnTo>
                    <a:pt x="31" y="18"/>
                  </a:lnTo>
                  <a:lnTo>
                    <a:pt x="35" y="2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45" name="Freeform 908"/>
            <p:cNvSpPr>
              <a:spLocks/>
            </p:cNvSpPr>
            <p:nvPr/>
          </p:nvSpPr>
          <p:spPr bwMode="auto">
            <a:xfrm flipH="1">
              <a:off x="8776" y="1928"/>
              <a:ext cx="2" cy="1"/>
            </a:xfrm>
            <a:custGeom>
              <a:avLst/>
              <a:gdLst>
                <a:gd name="T0" fmla="*/ 0 w 29"/>
                <a:gd name="T1" fmla="*/ 0 h 18"/>
                <a:gd name="T2" fmla="*/ 0 w 29"/>
                <a:gd name="T3" fmla="*/ 0 h 18"/>
                <a:gd name="T4" fmla="*/ 0 w 29"/>
                <a:gd name="T5" fmla="*/ 0 h 18"/>
                <a:gd name="T6" fmla="*/ 0 w 29"/>
                <a:gd name="T7" fmla="*/ 0 h 18"/>
                <a:gd name="T8" fmla="*/ 0 w 29"/>
                <a:gd name="T9" fmla="*/ 0 h 18"/>
                <a:gd name="T10" fmla="*/ 0 w 29"/>
                <a:gd name="T11" fmla="*/ 0 h 18"/>
                <a:gd name="T12" fmla="*/ 0 w 29"/>
                <a:gd name="T13" fmla="*/ 0 h 18"/>
                <a:gd name="T14" fmla="*/ 0 w 29"/>
                <a:gd name="T15" fmla="*/ 0 h 18"/>
                <a:gd name="T16" fmla="*/ 0 w 29"/>
                <a:gd name="T17" fmla="*/ 0 h 18"/>
                <a:gd name="T18" fmla="*/ 0 w 29"/>
                <a:gd name="T19" fmla="*/ 0 h 18"/>
                <a:gd name="T20" fmla="*/ 0 w 29"/>
                <a:gd name="T21" fmla="*/ 0 h 18"/>
                <a:gd name="T22" fmla="*/ 0 w 29"/>
                <a:gd name="T23" fmla="*/ 0 h 18"/>
                <a:gd name="T24" fmla="*/ 0 w 29"/>
                <a:gd name="T25" fmla="*/ 0 h 18"/>
                <a:gd name="T26" fmla="*/ 0 w 29"/>
                <a:gd name="T27" fmla="*/ 0 h 1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9"/>
                <a:gd name="T43" fmla="*/ 0 h 18"/>
                <a:gd name="T44" fmla="*/ 29 w 29"/>
                <a:gd name="T45" fmla="*/ 18 h 18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9" h="18">
                  <a:moveTo>
                    <a:pt x="29" y="8"/>
                  </a:moveTo>
                  <a:lnTo>
                    <a:pt x="29" y="12"/>
                  </a:lnTo>
                  <a:lnTo>
                    <a:pt x="28" y="15"/>
                  </a:lnTo>
                  <a:lnTo>
                    <a:pt x="26" y="17"/>
                  </a:lnTo>
                  <a:lnTo>
                    <a:pt x="23" y="18"/>
                  </a:lnTo>
                  <a:lnTo>
                    <a:pt x="12" y="18"/>
                  </a:lnTo>
                  <a:lnTo>
                    <a:pt x="11" y="17"/>
                  </a:lnTo>
                  <a:lnTo>
                    <a:pt x="7" y="15"/>
                  </a:lnTo>
                  <a:lnTo>
                    <a:pt x="3" y="11"/>
                  </a:lnTo>
                  <a:lnTo>
                    <a:pt x="0" y="8"/>
                  </a:lnTo>
                  <a:lnTo>
                    <a:pt x="5" y="3"/>
                  </a:lnTo>
                  <a:lnTo>
                    <a:pt x="15" y="0"/>
                  </a:lnTo>
                  <a:lnTo>
                    <a:pt x="24" y="0"/>
                  </a:lnTo>
                  <a:lnTo>
                    <a:pt x="29" y="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46" name="Freeform 909"/>
            <p:cNvSpPr>
              <a:spLocks/>
            </p:cNvSpPr>
            <p:nvPr/>
          </p:nvSpPr>
          <p:spPr bwMode="auto">
            <a:xfrm flipH="1">
              <a:off x="8751" y="1935"/>
              <a:ext cx="15" cy="38"/>
            </a:xfrm>
            <a:custGeom>
              <a:avLst/>
              <a:gdLst>
                <a:gd name="T0" fmla="*/ 0 w 174"/>
                <a:gd name="T1" fmla="*/ 0 h 313"/>
                <a:gd name="T2" fmla="*/ 0 w 174"/>
                <a:gd name="T3" fmla="*/ 0 h 313"/>
                <a:gd name="T4" fmla="*/ 0 w 174"/>
                <a:gd name="T5" fmla="*/ 0 h 313"/>
                <a:gd name="T6" fmla="*/ 0 w 174"/>
                <a:gd name="T7" fmla="*/ 0 h 313"/>
                <a:gd name="T8" fmla="*/ 0 w 174"/>
                <a:gd name="T9" fmla="*/ 0 h 313"/>
                <a:gd name="T10" fmla="*/ 0 w 174"/>
                <a:gd name="T11" fmla="*/ 0 h 313"/>
                <a:gd name="T12" fmla="*/ 0 w 174"/>
                <a:gd name="T13" fmla="*/ 0 h 313"/>
                <a:gd name="T14" fmla="*/ 0 w 174"/>
                <a:gd name="T15" fmla="*/ 0 h 313"/>
                <a:gd name="T16" fmla="*/ 0 w 174"/>
                <a:gd name="T17" fmla="*/ 0 h 313"/>
                <a:gd name="T18" fmla="*/ 0 w 174"/>
                <a:gd name="T19" fmla="*/ 0 h 313"/>
                <a:gd name="T20" fmla="*/ 0 w 174"/>
                <a:gd name="T21" fmla="*/ 0 h 313"/>
                <a:gd name="T22" fmla="*/ 0 w 174"/>
                <a:gd name="T23" fmla="*/ 0 h 313"/>
                <a:gd name="T24" fmla="*/ 0 w 174"/>
                <a:gd name="T25" fmla="*/ 0 h 313"/>
                <a:gd name="T26" fmla="*/ 0 w 174"/>
                <a:gd name="T27" fmla="*/ 0 h 313"/>
                <a:gd name="T28" fmla="*/ 0 w 174"/>
                <a:gd name="T29" fmla="*/ 0 h 313"/>
                <a:gd name="T30" fmla="*/ 0 w 174"/>
                <a:gd name="T31" fmla="*/ 0 h 313"/>
                <a:gd name="T32" fmla="*/ 0 w 174"/>
                <a:gd name="T33" fmla="*/ 0 h 313"/>
                <a:gd name="T34" fmla="*/ 0 w 174"/>
                <a:gd name="T35" fmla="*/ 0 h 313"/>
                <a:gd name="T36" fmla="*/ 0 w 174"/>
                <a:gd name="T37" fmla="*/ 0 h 313"/>
                <a:gd name="T38" fmla="*/ 0 w 174"/>
                <a:gd name="T39" fmla="*/ 0 h 313"/>
                <a:gd name="T40" fmla="*/ 0 w 174"/>
                <a:gd name="T41" fmla="*/ 0 h 313"/>
                <a:gd name="T42" fmla="*/ 0 w 174"/>
                <a:gd name="T43" fmla="*/ 0 h 313"/>
                <a:gd name="T44" fmla="*/ 0 w 174"/>
                <a:gd name="T45" fmla="*/ 0 h 313"/>
                <a:gd name="T46" fmla="*/ 0 w 174"/>
                <a:gd name="T47" fmla="*/ 0 h 313"/>
                <a:gd name="T48" fmla="*/ 0 w 174"/>
                <a:gd name="T49" fmla="*/ 0 h 313"/>
                <a:gd name="T50" fmla="*/ 0 w 174"/>
                <a:gd name="T51" fmla="*/ 0 h 313"/>
                <a:gd name="T52" fmla="*/ 0 w 174"/>
                <a:gd name="T53" fmla="*/ 0 h 313"/>
                <a:gd name="T54" fmla="*/ 0 w 174"/>
                <a:gd name="T55" fmla="*/ 0 h 313"/>
                <a:gd name="T56" fmla="*/ 0 w 174"/>
                <a:gd name="T57" fmla="*/ 0 h 313"/>
                <a:gd name="T58" fmla="*/ 0 w 174"/>
                <a:gd name="T59" fmla="*/ 0 h 313"/>
                <a:gd name="T60" fmla="*/ 0 w 174"/>
                <a:gd name="T61" fmla="*/ 0 h 313"/>
                <a:gd name="T62" fmla="*/ 0 w 174"/>
                <a:gd name="T63" fmla="*/ 0 h 313"/>
                <a:gd name="T64" fmla="*/ 0 w 174"/>
                <a:gd name="T65" fmla="*/ 0 h 313"/>
                <a:gd name="T66" fmla="*/ 0 w 174"/>
                <a:gd name="T67" fmla="*/ 0 h 313"/>
                <a:gd name="T68" fmla="*/ 0 w 174"/>
                <a:gd name="T69" fmla="*/ 0 h 313"/>
                <a:gd name="T70" fmla="*/ 0 w 174"/>
                <a:gd name="T71" fmla="*/ 0 h 313"/>
                <a:gd name="T72" fmla="*/ 0 w 174"/>
                <a:gd name="T73" fmla="*/ 0 h 313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74"/>
                <a:gd name="T112" fmla="*/ 0 h 313"/>
                <a:gd name="T113" fmla="*/ 174 w 174"/>
                <a:gd name="T114" fmla="*/ 313 h 313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74" h="313">
                  <a:moveTo>
                    <a:pt x="20" y="51"/>
                  </a:moveTo>
                  <a:lnTo>
                    <a:pt x="32" y="85"/>
                  </a:lnTo>
                  <a:lnTo>
                    <a:pt x="45" y="119"/>
                  </a:lnTo>
                  <a:lnTo>
                    <a:pt x="60" y="152"/>
                  </a:lnTo>
                  <a:lnTo>
                    <a:pt x="78" y="183"/>
                  </a:lnTo>
                  <a:lnTo>
                    <a:pt x="97" y="214"/>
                  </a:lnTo>
                  <a:lnTo>
                    <a:pt x="119" y="244"/>
                  </a:lnTo>
                  <a:lnTo>
                    <a:pt x="143" y="272"/>
                  </a:lnTo>
                  <a:lnTo>
                    <a:pt x="171" y="298"/>
                  </a:lnTo>
                  <a:lnTo>
                    <a:pt x="172" y="301"/>
                  </a:lnTo>
                  <a:lnTo>
                    <a:pt x="174" y="304"/>
                  </a:lnTo>
                  <a:lnTo>
                    <a:pt x="174" y="308"/>
                  </a:lnTo>
                  <a:lnTo>
                    <a:pt x="173" y="311"/>
                  </a:lnTo>
                  <a:lnTo>
                    <a:pt x="166" y="313"/>
                  </a:lnTo>
                  <a:lnTo>
                    <a:pt x="161" y="313"/>
                  </a:lnTo>
                  <a:lnTo>
                    <a:pt x="155" y="312"/>
                  </a:lnTo>
                  <a:lnTo>
                    <a:pt x="149" y="310"/>
                  </a:lnTo>
                  <a:lnTo>
                    <a:pt x="143" y="308"/>
                  </a:lnTo>
                  <a:lnTo>
                    <a:pt x="138" y="304"/>
                  </a:lnTo>
                  <a:lnTo>
                    <a:pt x="132" y="302"/>
                  </a:lnTo>
                  <a:lnTo>
                    <a:pt x="126" y="300"/>
                  </a:lnTo>
                  <a:lnTo>
                    <a:pt x="95" y="274"/>
                  </a:lnTo>
                  <a:lnTo>
                    <a:pt x="70" y="245"/>
                  </a:lnTo>
                  <a:lnTo>
                    <a:pt x="49" y="215"/>
                  </a:lnTo>
                  <a:lnTo>
                    <a:pt x="33" y="182"/>
                  </a:lnTo>
                  <a:lnTo>
                    <a:pt x="20" y="146"/>
                  </a:lnTo>
                  <a:lnTo>
                    <a:pt x="11" y="111"/>
                  </a:lnTo>
                  <a:lnTo>
                    <a:pt x="4" y="73"/>
                  </a:lnTo>
                  <a:lnTo>
                    <a:pt x="0" y="35"/>
                  </a:lnTo>
                  <a:lnTo>
                    <a:pt x="2" y="25"/>
                  </a:lnTo>
                  <a:lnTo>
                    <a:pt x="3" y="16"/>
                  </a:lnTo>
                  <a:lnTo>
                    <a:pt x="5" y="7"/>
                  </a:lnTo>
                  <a:lnTo>
                    <a:pt x="11" y="0"/>
                  </a:lnTo>
                  <a:lnTo>
                    <a:pt x="19" y="10"/>
                  </a:lnTo>
                  <a:lnTo>
                    <a:pt x="19" y="23"/>
                  </a:lnTo>
                  <a:lnTo>
                    <a:pt x="18" y="38"/>
                  </a:lnTo>
                  <a:lnTo>
                    <a:pt x="20" y="5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47" name="Freeform 910"/>
            <p:cNvSpPr>
              <a:spLocks/>
            </p:cNvSpPr>
            <p:nvPr/>
          </p:nvSpPr>
          <p:spPr bwMode="auto">
            <a:xfrm flipH="1">
              <a:off x="8776" y="1935"/>
              <a:ext cx="2" cy="2"/>
            </a:xfrm>
            <a:custGeom>
              <a:avLst/>
              <a:gdLst>
                <a:gd name="T0" fmla="*/ 0 w 29"/>
                <a:gd name="T1" fmla="*/ 0 h 19"/>
                <a:gd name="T2" fmla="*/ 0 w 29"/>
                <a:gd name="T3" fmla="*/ 0 h 19"/>
                <a:gd name="T4" fmla="*/ 0 w 29"/>
                <a:gd name="T5" fmla="*/ 0 h 19"/>
                <a:gd name="T6" fmla="*/ 0 w 29"/>
                <a:gd name="T7" fmla="*/ 0 h 19"/>
                <a:gd name="T8" fmla="*/ 0 w 29"/>
                <a:gd name="T9" fmla="*/ 0 h 19"/>
                <a:gd name="T10" fmla="*/ 0 w 29"/>
                <a:gd name="T11" fmla="*/ 0 h 19"/>
                <a:gd name="T12" fmla="*/ 0 w 29"/>
                <a:gd name="T13" fmla="*/ 0 h 19"/>
                <a:gd name="T14" fmla="*/ 0 w 29"/>
                <a:gd name="T15" fmla="*/ 0 h 19"/>
                <a:gd name="T16" fmla="*/ 0 w 29"/>
                <a:gd name="T17" fmla="*/ 0 h 19"/>
                <a:gd name="T18" fmla="*/ 0 w 29"/>
                <a:gd name="T19" fmla="*/ 0 h 19"/>
                <a:gd name="T20" fmla="*/ 0 w 29"/>
                <a:gd name="T21" fmla="*/ 0 h 19"/>
                <a:gd name="T22" fmla="*/ 0 w 29"/>
                <a:gd name="T23" fmla="*/ 0 h 19"/>
                <a:gd name="T24" fmla="*/ 0 w 29"/>
                <a:gd name="T25" fmla="*/ 0 h 1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9"/>
                <a:gd name="T40" fmla="*/ 0 h 19"/>
                <a:gd name="T41" fmla="*/ 29 w 29"/>
                <a:gd name="T42" fmla="*/ 19 h 1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9" h="19">
                  <a:moveTo>
                    <a:pt x="29" y="10"/>
                  </a:moveTo>
                  <a:lnTo>
                    <a:pt x="29" y="14"/>
                  </a:lnTo>
                  <a:lnTo>
                    <a:pt x="28" y="15"/>
                  </a:lnTo>
                  <a:lnTo>
                    <a:pt x="24" y="17"/>
                  </a:lnTo>
                  <a:lnTo>
                    <a:pt x="22" y="19"/>
                  </a:lnTo>
                  <a:lnTo>
                    <a:pt x="15" y="18"/>
                  </a:lnTo>
                  <a:lnTo>
                    <a:pt x="8" y="15"/>
                  </a:lnTo>
                  <a:lnTo>
                    <a:pt x="4" y="10"/>
                  </a:lnTo>
                  <a:lnTo>
                    <a:pt x="0" y="7"/>
                  </a:lnTo>
                  <a:lnTo>
                    <a:pt x="7" y="3"/>
                  </a:lnTo>
                  <a:lnTo>
                    <a:pt x="18" y="0"/>
                  </a:lnTo>
                  <a:lnTo>
                    <a:pt x="27" y="2"/>
                  </a:lnTo>
                  <a:lnTo>
                    <a:pt x="29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48" name="Freeform 911"/>
            <p:cNvSpPr>
              <a:spLocks/>
            </p:cNvSpPr>
            <p:nvPr/>
          </p:nvSpPr>
          <p:spPr bwMode="auto">
            <a:xfrm flipH="1">
              <a:off x="8776" y="1942"/>
              <a:ext cx="2" cy="3"/>
            </a:xfrm>
            <a:custGeom>
              <a:avLst/>
              <a:gdLst>
                <a:gd name="T0" fmla="*/ 0 w 27"/>
                <a:gd name="T1" fmla="*/ 0 h 18"/>
                <a:gd name="T2" fmla="*/ 0 w 27"/>
                <a:gd name="T3" fmla="*/ 0 h 18"/>
                <a:gd name="T4" fmla="*/ 0 w 27"/>
                <a:gd name="T5" fmla="*/ 0 h 18"/>
                <a:gd name="T6" fmla="*/ 0 w 27"/>
                <a:gd name="T7" fmla="*/ 0 h 18"/>
                <a:gd name="T8" fmla="*/ 0 w 27"/>
                <a:gd name="T9" fmla="*/ 0 h 18"/>
                <a:gd name="T10" fmla="*/ 0 w 27"/>
                <a:gd name="T11" fmla="*/ 0 h 18"/>
                <a:gd name="T12" fmla="*/ 0 w 27"/>
                <a:gd name="T13" fmla="*/ 0 h 18"/>
                <a:gd name="T14" fmla="*/ 0 w 27"/>
                <a:gd name="T15" fmla="*/ 0 h 18"/>
                <a:gd name="T16" fmla="*/ 0 w 27"/>
                <a:gd name="T17" fmla="*/ 0 h 18"/>
                <a:gd name="T18" fmla="*/ 0 w 27"/>
                <a:gd name="T19" fmla="*/ 0 h 18"/>
                <a:gd name="T20" fmla="*/ 0 w 27"/>
                <a:gd name="T21" fmla="*/ 0 h 18"/>
                <a:gd name="T22" fmla="*/ 0 w 27"/>
                <a:gd name="T23" fmla="*/ 0 h 18"/>
                <a:gd name="T24" fmla="*/ 0 w 27"/>
                <a:gd name="T25" fmla="*/ 0 h 1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8"/>
                <a:gd name="T41" fmla="*/ 27 w 27"/>
                <a:gd name="T42" fmla="*/ 18 h 1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8">
                  <a:moveTo>
                    <a:pt x="27" y="9"/>
                  </a:moveTo>
                  <a:lnTo>
                    <a:pt x="25" y="16"/>
                  </a:lnTo>
                  <a:lnTo>
                    <a:pt x="19" y="18"/>
                  </a:lnTo>
                  <a:lnTo>
                    <a:pt x="13" y="17"/>
                  </a:lnTo>
                  <a:lnTo>
                    <a:pt x="7" y="13"/>
                  </a:lnTo>
                  <a:lnTo>
                    <a:pt x="3" y="11"/>
                  </a:lnTo>
                  <a:lnTo>
                    <a:pt x="0" y="9"/>
                  </a:lnTo>
                  <a:lnTo>
                    <a:pt x="1" y="5"/>
                  </a:lnTo>
                  <a:lnTo>
                    <a:pt x="10" y="1"/>
                  </a:lnTo>
                  <a:lnTo>
                    <a:pt x="17" y="0"/>
                  </a:lnTo>
                  <a:lnTo>
                    <a:pt x="22" y="1"/>
                  </a:lnTo>
                  <a:lnTo>
                    <a:pt x="25" y="4"/>
                  </a:lnTo>
                  <a:lnTo>
                    <a:pt x="27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49" name="Freeform 912"/>
            <p:cNvSpPr>
              <a:spLocks/>
            </p:cNvSpPr>
            <p:nvPr/>
          </p:nvSpPr>
          <p:spPr bwMode="auto">
            <a:xfrm flipH="1">
              <a:off x="8777" y="1945"/>
              <a:ext cx="1" cy="3"/>
            </a:xfrm>
            <a:custGeom>
              <a:avLst/>
              <a:gdLst>
                <a:gd name="T0" fmla="*/ 0 w 18"/>
                <a:gd name="T1" fmla="*/ 0 h 20"/>
                <a:gd name="T2" fmla="*/ 0 w 18"/>
                <a:gd name="T3" fmla="*/ 0 h 20"/>
                <a:gd name="T4" fmla="*/ 0 w 18"/>
                <a:gd name="T5" fmla="*/ 0 h 20"/>
                <a:gd name="T6" fmla="*/ 0 w 18"/>
                <a:gd name="T7" fmla="*/ 0 h 20"/>
                <a:gd name="T8" fmla="*/ 0 w 18"/>
                <a:gd name="T9" fmla="*/ 0 h 20"/>
                <a:gd name="T10" fmla="*/ 0 w 18"/>
                <a:gd name="T11" fmla="*/ 0 h 20"/>
                <a:gd name="T12" fmla="*/ 0 w 18"/>
                <a:gd name="T13" fmla="*/ 0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"/>
                <a:gd name="T22" fmla="*/ 0 h 20"/>
                <a:gd name="T23" fmla="*/ 18 w 18"/>
                <a:gd name="T24" fmla="*/ 20 h 2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" h="20">
                  <a:moveTo>
                    <a:pt x="1" y="20"/>
                  </a:moveTo>
                  <a:lnTo>
                    <a:pt x="0" y="16"/>
                  </a:lnTo>
                  <a:lnTo>
                    <a:pt x="0" y="9"/>
                  </a:lnTo>
                  <a:lnTo>
                    <a:pt x="0" y="3"/>
                  </a:lnTo>
                  <a:lnTo>
                    <a:pt x="3" y="0"/>
                  </a:lnTo>
                  <a:lnTo>
                    <a:pt x="18" y="8"/>
                  </a:lnTo>
                  <a:lnTo>
                    <a:pt x="1" y="2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50" name="Freeform 913"/>
            <p:cNvSpPr>
              <a:spLocks/>
            </p:cNvSpPr>
            <p:nvPr/>
          </p:nvSpPr>
          <p:spPr bwMode="auto">
            <a:xfrm flipH="1">
              <a:off x="8776" y="1949"/>
              <a:ext cx="2" cy="1"/>
            </a:xfrm>
            <a:custGeom>
              <a:avLst/>
              <a:gdLst>
                <a:gd name="T0" fmla="*/ 0 w 27"/>
                <a:gd name="T1" fmla="*/ 0 h 16"/>
                <a:gd name="T2" fmla="*/ 0 w 27"/>
                <a:gd name="T3" fmla="*/ 0 h 16"/>
                <a:gd name="T4" fmla="*/ 0 w 27"/>
                <a:gd name="T5" fmla="*/ 0 h 16"/>
                <a:gd name="T6" fmla="*/ 0 w 27"/>
                <a:gd name="T7" fmla="*/ 0 h 16"/>
                <a:gd name="T8" fmla="*/ 0 w 27"/>
                <a:gd name="T9" fmla="*/ 0 h 16"/>
                <a:gd name="T10" fmla="*/ 0 w 27"/>
                <a:gd name="T11" fmla="*/ 0 h 16"/>
                <a:gd name="T12" fmla="*/ 0 w 27"/>
                <a:gd name="T13" fmla="*/ 0 h 16"/>
                <a:gd name="T14" fmla="*/ 0 w 27"/>
                <a:gd name="T15" fmla="*/ 0 h 16"/>
                <a:gd name="T16" fmla="*/ 0 w 27"/>
                <a:gd name="T17" fmla="*/ 0 h 16"/>
                <a:gd name="T18" fmla="*/ 0 w 27"/>
                <a:gd name="T19" fmla="*/ 0 h 16"/>
                <a:gd name="T20" fmla="*/ 0 w 27"/>
                <a:gd name="T21" fmla="*/ 0 h 16"/>
                <a:gd name="T22" fmla="*/ 0 w 27"/>
                <a:gd name="T23" fmla="*/ 0 h 16"/>
                <a:gd name="T24" fmla="*/ 0 w 27"/>
                <a:gd name="T25" fmla="*/ 0 h 1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6"/>
                <a:gd name="T41" fmla="*/ 27 w 27"/>
                <a:gd name="T42" fmla="*/ 16 h 1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6">
                  <a:moveTo>
                    <a:pt x="27" y="11"/>
                  </a:moveTo>
                  <a:lnTo>
                    <a:pt x="24" y="13"/>
                  </a:lnTo>
                  <a:lnTo>
                    <a:pt x="21" y="15"/>
                  </a:lnTo>
                  <a:lnTo>
                    <a:pt x="17" y="16"/>
                  </a:lnTo>
                  <a:lnTo>
                    <a:pt x="14" y="16"/>
                  </a:lnTo>
                  <a:lnTo>
                    <a:pt x="10" y="15"/>
                  </a:lnTo>
                  <a:lnTo>
                    <a:pt x="7" y="12"/>
                  </a:lnTo>
                  <a:lnTo>
                    <a:pt x="3" y="8"/>
                  </a:lnTo>
                  <a:lnTo>
                    <a:pt x="0" y="6"/>
                  </a:lnTo>
                  <a:lnTo>
                    <a:pt x="7" y="3"/>
                  </a:lnTo>
                  <a:lnTo>
                    <a:pt x="17" y="0"/>
                  </a:lnTo>
                  <a:lnTo>
                    <a:pt x="25" y="1"/>
                  </a:lnTo>
                  <a:lnTo>
                    <a:pt x="27" y="1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51" name="Freeform 914"/>
            <p:cNvSpPr>
              <a:spLocks/>
            </p:cNvSpPr>
            <p:nvPr/>
          </p:nvSpPr>
          <p:spPr bwMode="auto">
            <a:xfrm flipH="1">
              <a:off x="8784" y="1905"/>
              <a:ext cx="8" cy="51"/>
            </a:xfrm>
            <a:custGeom>
              <a:avLst/>
              <a:gdLst>
                <a:gd name="T0" fmla="*/ 0 w 98"/>
                <a:gd name="T1" fmla="*/ 0 h 414"/>
                <a:gd name="T2" fmla="*/ 0 w 98"/>
                <a:gd name="T3" fmla="*/ 0 h 414"/>
                <a:gd name="T4" fmla="*/ 0 w 98"/>
                <a:gd name="T5" fmla="*/ 0 h 414"/>
                <a:gd name="T6" fmla="*/ 0 w 98"/>
                <a:gd name="T7" fmla="*/ 0 h 414"/>
                <a:gd name="T8" fmla="*/ 0 w 98"/>
                <a:gd name="T9" fmla="*/ 0 h 414"/>
                <a:gd name="T10" fmla="*/ 0 w 98"/>
                <a:gd name="T11" fmla="*/ 0 h 414"/>
                <a:gd name="T12" fmla="*/ 0 w 98"/>
                <a:gd name="T13" fmla="*/ 0 h 414"/>
                <a:gd name="T14" fmla="*/ 0 w 98"/>
                <a:gd name="T15" fmla="*/ 0 h 414"/>
                <a:gd name="T16" fmla="*/ 0 w 98"/>
                <a:gd name="T17" fmla="*/ 0 h 414"/>
                <a:gd name="T18" fmla="*/ 0 w 98"/>
                <a:gd name="T19" fmla="*/ 0 h 414"/>
                <a:gd name="T20" fmla="*/ 0 w 98"/>
                <a:gd name="T21" fmla="*/ 0 h 414"/>
                <a:gd name="T22" fmla="*/ 0 w 98"/>
                <a:gd name="T23" fmla="*/ 0 h 414"/>
                <a:gd name="T24" fmla="*/ 0 w 98"/>
                <a:gd name="T25" fmla="*/ 0 h 414"/>
                <a:gd name="T26" fmla="*/ 0 w 98"/>
                <a:gd name="T27" fmla="*/ 0 h 414"/>
                <a:gd name="T28" fmla="*/ 0 w 98"/>
                <a:gd name="T29" fmla="*/ 0 h 414"/>
                <a:gd name="T30" fmla="*/ 0 w 98"/>
                <a:gd name="T31" fmla="*/ 0 h 414"/>
                <a:gd name="T32" fmla="*/ 0 w 98"/>
                <a:gd name="T33" fmla="*/ 0 h 414"/>
                <a:gd name="T34" fmla="*/ 0 w 98"/>
                <a:gd name="T35" fmla="*/ 0 h 414"/>
                <a:gd name="T36" fmla="*/ 0 w 98"/>
                <a:gd name="T37" fmla="*/ 0 h 414"/>
                <a:gd name="T38" fmla="*/ 0 w 98"/>
                <a:gd name="T39" fmla="*/ 0 h 414"/>
                <a:gd name="T40" fmla="*/ 0 w 98"/>
                <a:gd name="T41" fmla="*/ 0 h 414"/>
                <a:gd name="T42" fmla="*/ 0 w 98"/>
                <a:gd name="T43" fmla="*/ 0 h 414"/>
                <a:gd name="T44" fmla="*/ 0 w 98"/>
                <a:gd name="T45" fmla="*/ 0 h 414"/>
                <a:gd name="T46" fmla="*/ 0 w 98"/>
                <a:gd name="T47" fmla="*/ 0 h 414"/>
                <a:gd name="T48" fmla="*/ 0 w 98"/>
                <a:gd name="T49" fmla="*/ 0 h 414"/>
                <a:gd name="T50" fmla="*/ 0 w 98"/>
                <a:gd name="T51" fmla="*/ 0 h 414"/>
                <a:gd name="T52" fmla="*/ 0 w 98"/>
                <a:gd name="T53" fmla="*/ 0 h 414"/>
                <a:gd name="T54" fmla="*/ 0 w 98"/>
                <a:gd name="T55" fmla="*/ 0 h 414"/>
                <a:gd name="T56" fmla="*/ 0 w 98"/>
                <a:gd name="T57" fmla="*/ 0 h 414"/>
                <a:gd name="T58" fmla="*/ 0 w 98"/>
                <a:gd name="T59" fmla="*/ 0 h 414"/>
                <a:gd name="T60" fmla="*/ 0 w 98"/>
                <a:gd name="T61" fmla="*/ 0 h 414"/>
                <a:gd name="T62" fmla="*/ 0 w 98"/>
                <a:gd name="T63" fmla="*/ 0 h 414"/>
                <a:gd name="T64" fmla="*/ 0 w 98"/>
                <a:gd name="T65" fmla="*/ 0 h 414"/>
                <a:gd name="T66" fmla="*/ 0 w 98"/>
                <a:gd name="T67" fmla="*/ 0 h 414"/>
                <a:gd name="T68" fmla="*/ 0 w 98"/>
                <a:gd name="T69" fmla="*/ 0 h 414"/>
                <a:gd name="T70" fmla="*/ 0 w 98"/>
                <a:gd name="T71" fmla="*/ 0 h 414"/>
                <a:gd name="T72" fmla="*/ 0 w 98"/>
                <a:gd name="T73" fmla="*/ 0 h 414"/>
                <a:gd name="T74" fmla="*/ 0 w 98"/>
                <a:gd name="T75" fmla="*/ 0 h 414"/>
                <a:gd name="T76" fmla="*/ 0 w 98"/>
                <a:gd name="T77" fmla="*/ 0 h 414"/>
                <a:gd name="T78" fmla="*/ 0 w 98"/>
                <a:gd name="T79" fmla="*/ 0 h 414"/>
                <a:gd name="T80" fmla="*/ 0 w 98"/>
                <a:gd name="T81" fmla="*/ 0 h 414"/>
                <a:gd name="T82" fmla="*/ 0 w 98"/>
                <a:gd name="T83" fmla="*/ 0 h 414"/>
                <a:gd name="T84" fmla="*/ 0 w 98"/>
                <a:gd name="T85" fmla="*/ 0 h 414"/>
                <a:gd name="T86" fmla="*/ 0 w 98"/>
                <a:gd name="T87" fmla="*/ 0 h 414"/>
                <a:gd name="T88" fmla="*/ 0 w 98"/>
                <a:gd name="T89" fmla="*/ 0 h 414"/>
                <a:gd name="T90" fmla="*/ 0 w 98"/>
                <a:gd name="T91" fmla="*/ 0 h 414"/>
                <a:gd name="T92" fmla="*/ 0 w 98"/>
                <a:gd name="T93" fmla="*/ 0 h 414"/>
                <a:gd name="T94" fmla="*/ 0 w 98"/>
                <a:gd name="T95" fmla="*/ 0 h 414"/>
                <a:gd name="T96" fmla="*/ 0 w 98"/>
                <a:gd name="T97" fmla="*/ 0 h 414"/>
                <a:gd name="T98" fmla="*/ 0 w 98"/>
                <a:gd name="T99" fmla="*/ 0 h 414"/>
                <a:gd name="T100" fmla="*/ 0 w 98"/>
                <a:gd name="T101" fmla="*/ 0 h 414"/>
                <a:gd name="T102" fmla="*/ 0 w 98"/>
                <a:gd name="T103" fmla="*/ 0 h 414"/>
                <a:gd name="T104" fmla="*/ 0 w 98"/>
                <a:gd name="T105" fmla="*/ 0 h 414"/>
                <a:gd name="T106" fmla="*/ 0 w 98"/>
                <a:gd name="T107" fmla="*/ 0 h 414"/>
                <a:gd name="T108" fmla="*/ 0 w 98"/>
                <a:gd name="T109" fmla="*/ 0 h 414"/>
                <a:gd name="T110" fmla="*/ 0 w 98"/>
                <a:gd name="T111" fmla="*/ 0 h 414"/>
                <a:gd name="T112" fmla="*/ 0 w 98"/>
                <a:gd name="T113" fmla="*/ 0 h 414"/>
                <a:gd name="T114" fmla="*/ 0 w 98"/>
                <a:gd name="T115" fmla="*/ 0 h 414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98"/>
                <a:gd name="T175" fmla="*/ 0 h 414"/>
                <a:gd name="T176" fmla="*/ 98 w 98"/>
                <a:gd name="T177" fmla="*/ 414 h 414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98" h="414">
                  <a:moveTo>
                    <a:pt x="97" y="6"/>
                  </a:moveTo>
                  <a:lnTo>
                    <a:pt x="98" y="0"/>
                  </a:lnTo>
                  <a:lnTo>
                    <a:pt x="96" y="0"/>
                  </a:lnTo>
                  <a:lnTo>
                    <a:pt x="92" y="2"/>
                  </a:lnTo>
                  <a:lnTo>
                    <a:pt x="91" y="3"/>
                  </a:lnTo>
                  <a:lnTo>
                    <a:pt x="85" y="12"/>
                  </a:lnTo>
                  <a:lnTo>
                    <a:pt x="78" y="18"/>
                  </a:lnTo>
                  <a:lnTo>
                    <a:pt x="72" y="27"/>
                  </a:lnTo>
                  <a:lnTo>
                    <a:pt x="65" y="35"/>
                  </a:lnTo>
                  <a:lnTo>
                    <a:pt x="59" y="43"/>
                  </a:lnTo>
                  <a:lnTo>
                    <a:pt x="54" y="50"/>
                  </a:lnTo>
                  <a:lnTo>
                    <a:pt x="51" y="58"/>
                  </a:lnTo>
                  <a:lnTo>
                    <a:pt x="50" y="65"/>
                  </a:lnTo>
                  <a:lnTo>
                    <a:pt x="47" y="76"/>
                  </a:lnTo>
                  <a:lnTo>
                    <a:pt x="43" y="82"/>
                  </a:lnTo>
                  <a:lnTo>
                    <a:pt x="43" y="88"/>
                  </a:lnTo>
                  <a:lnTo>
                    <a:pt x="50" y="98"/>
                  </a:lnTo>
                  <a:lnTo>
                    <a:pt x="60" y="106"/>
                  </a:lnTo>
                  <a:lnTo>
                    <a:pt x="66" y="108"/>
                  </a:lnTo>
                  <a:lnTo>
                    <a:pt x="68" y="107"/>
                  </a:lnTo>
                  <a:lnTo>
                    <a:pt x="68" y="106"/>
                  </a:lnTo>
                  <a:lnTo>
                    <a:pt x="62" y="115"/>
                  </a:lnTo>
                  <a:lnTo>
                    <a:pt x="59" y="121"/>
                  </a:lnTo>
                  <a:lnTo>
                    <a:pt x="52" y="138"/>
                  </a:lnTo>
                  <a:lnTo>
                    <a:pt x="42" y="164"/>
                  </a:lnTo>
                  <a:lnTo>
                    <a:pt x="29" y="198"/>
                  </a:lnTo>
                  <a:lnTo>
                    <a:pt x="17" y="237"/>
                  </a:lnTo>
                  <a:lnTo>
                    <a:pt x="7" y="282"/>
                  </a:lnTo>
                  <a:lnTo>
                    <a:pt x="1" y="330"/>
                  </a:lnTo>
                  <a:lnTo>
                    <a:pt x="0" y="379"/>
                  </a:lnTo>
                  <a:lnTo>
                    <a:pt x="6" y="384"/>
                  </a:lnTo>
                  <a:lnTo>
                    <a:pt x="13" y="388"/>
                  </a:lnTo>
                  <a:lnTo>
                    <a:pt x="20" y="393"/>
                  </a:lnTo>
                  <a:lnTo>
                    <a:pt x="27" y="398"/>
                  </a:lnTo>
                  <a:lnTo>
                    <a:pt x="33" y="402"/>
                  </a:lnTo>
                  <a:lnTo>
                    <a:pt x="40" y="406"/>
                  </a:lnTo>
                  <a:lnTo>
                    <a:pt x="47" y="409"/>
                  </a:lnTo>
                  <a:lnTo>
                    <a:pt x="53" y="411"/>
                  </a:lnTo>
                  <a:lnTo>
                    <a:pt x="61" y="414"/>
                  </a:lnTo>
                  <a:lnTo>
                    <a:pt x="65" y="411"/>
                  </a:lnTo>
                  <a:lnTo>
                    <a:pt x="63" y="401"/>
                  </a:lnTo>
                  <a:lnTo>
                    <a:pt x="62" y="379"/>
                  </a:lnTo>
                  <a:lnTo>
                    <a:pt x="62" y="326"/>
                  </a:lnTo>
                  <a:lnTo>
                    <a:pt x="66" y="244"/>
                  </a:lnTo>
                  <a:lnTo>
                    <a:pt x="72" y="166"/>
                  </a:lnTo>
                  <a:lnTo>
                    <a:pt x="76" y="123"/>
                  </a:lnTo>
                  <a:lnTo>
                    <a:pt x="80" y="113"/>
                  </a:lnTo>
                  <a:lnTo>
                    <a:pt x="80" y="107"/>
                  </a:lnTo>
                  <a:lnTo>
                    <a:pt x="77" y="101"/>
                  </a:lnTo>
                  <a:lnTo>
                    <a:pt x="70" y="95"/>
                  </a:lnTo>
                  <a:lnTo>
                    <a:pt x="67" y="86"/>
                  </a:lnTo>
                  <a:lnTo>
                    <a:pt x="68" y="77"/>
                  </a:lnTo>
                  <a:lnTo>
                    <a:pt x="72" y="68"/>
                  </a:lnTo>
                  <a:lnTo>
                    <a:pt x="73" y="56"/>
                  </a:lnTo>
                  <a:lnTo>
                    <a:pt x="76" y="47"/>
                  </a:lnTo>
                  <a:lnTo>
                    <a:pt x="83" y="32"/>
                  </a:lnTo>
                  <a:lnTo>
                    <a:pt x="91" y="17"/>
                  </a:lnTo>
                  <a:lnTo>
                    <a:pt x="97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52" name="Freeform 915"/>
            <p:cNvSpPr>
              <a:spLocks/>
            </p:cNvSpPr>
            <p:nvPr/>
          </p:nvSpPr>
          <p:spPr bwMode="auto">
            <a:xfrm flipH="1">
              <a:off x="9008" y="2028"/>
              <a:ext cx="29" cy="4"/>
            </a:xfrm>
            <a:custGeom>
              <a:avLst/>
              <a:gdLst>
                <a:gd name="T0" fmla="*/ 0 w 532"/>
                <a:gd name="T1" fmla="*/ 0 h 87"/>
                <a:gd name="T2" fmla="*/ 0 w 532"/>
                <a:gd name="T3" fmla="*/ 0 h 87"/>
                <a:gd name="T4" fmla="*/ 0 w 532"/>
                <a:gd name="T5" fmla="*/ 0 h 87"/>
                <a:gd name="T6" fmla="*/ 0 w 532"/>
                <a:gd name="T7" fmla="*/ 0 h 87"/>
                <a:gd name="T8" fmla="*/ 0 w 532"/>
                <a:gd name="T9" fmla="*/ 0 h 87"/>
                <a:gd name="T10" fmla="*/ 0 w 532"/>
                <a:gd name="T11" fmla="*/ 0 h 87"/>
                <a:gd name="T12" fmla="*/ 0 w 532"/>
                <a:gd name="T13" fmla="*/ 0 h 87"/>
                <a:gd name="T14" fmla="*/ 0 w 532"/>
                <a:gd name="T15" fmla="*/ 0 h 87"/>
                <a:gd name="T16" fmla="*/ 0 w 532"/>
                <a:gd name="T17" fmla="*/ 0 h 87"/>
                <a:gd name="T18" fmla="*/ 0 w 532"/>
                <a:gd name="T19" fmla="*/ 0 h 87"/>
                <a:gd name="T20" fmla="*/ 0 w 532"/>
                <a:gd name="T21" fmla="*/ 0 h 87"/>
                <a:gd name="T22" fmla="*/ 0 w 532"/>
                <a:gd name="T23" fmla="*/ 0 h 87"/>
                <a:gd name="T24" fmla="*/ 0 w 532"/>
                <a:gd name="T25" fmla="*/ 0 h 87"/>
                <a:gd name="T26" fmla="*/ 0 w 532"/>
                <a:gd name="T27" fmla="*/ 0 h 87"/>
                <a:gd name="T28" fmla="*/ 0 w 532"/>
                <a:gd name="T29" fmla="*/ 0 h 87"/>
                <a:gd name="T30" fmla="*/ 0 w 532"/>
                <a:gd name="T31" fmla="*/ 0 h 87"/>
                <a:gd name="T32" fmla="*/ 0 w 532"/>
                <a:gd name="T33" fmla="*/ 0 h 87"/>
                <a:gd name="T34" fmla="*/ 0 w 532"/>
                <a:gd name="T35" fmla="*/ 0 h 87"/>
                <a:gd name="T36" fmla="*/ 0 w 532"/>
                <a:gd name="T37" fmla="*/ 0 h 87"/>
                <a:gd name="T38" fmla="*/ 0 w 532"/>
                <a:gd name="T39" fmla="*/ 0 h 87"/>
                <a:gd name="T40" fmla="*/ 0 w 532"/>
                <a:gd name="T41" fmla="*/ 0 h 87"/>
                <a:gd name="T42" fmla="*/ 0 w 532"/>
                <a:gd name="T43" fmla="*/ 0 h 87"/>
                <a:gd name="T44" fmla="*/ 0 w 532"/>
                <a:gd name="T45" fmla="*/ 0 h 87"/>
                <a:gd name="T46" fmla="*/ 0 w 532"/>
                <a:gd name="T47" fmla="*/ 0 h 87"/>
                <a:gd name="T48" fmla="*/ 0 w 532"/>
                <a:gd name="T49" fmla="*/ 0 h 87"/>
                <a:gd name="T50" fmla="*/ 0 w 532"/>
                <a:gd name="T51" fmla="*/ 0 h 87"/>
                <a:gd name="T52" fmla="*/ 0 w 532"/>
                <a:gd name="T53" fmla="*/ 0 h 87"/>
                <a:gd name="T54" fmla="*/ 0 w 532"/>
                <a:gd name="T55" fmla="*/ 0 h 87"/>
                <a:gd name="T56" fmla="*/ 0 w 532"/>
                <a:gd name="T57" fmla="*/ 0 h 87"/>
                <a:gd name="T58" fmla="*/ 0 w 532"/>
                <a:gd name="T59" fmla="*/ 0 h 87"/>
                <a:gd name="T60" fmla="*/ 0 w 532"/>
                <a:gd name="T61" fmla="*/ 0 h 87"/>
                <a:gd name="T62" fmla="*/ 0 w 532"/>
                <a:gd name="T63" fmla="*/ 0 h 87"/>
                <a:gd name="T64" fmla="*/ 0 w 532"/>
                <a:gd name="T65" fmla="*/ 0 h 87"/>
                <a:gd name="T66" fmla="*/ 0 w 532"/>
                <a:gd name="T67" fmla="*/ 0 h 87"/>
                <a:gd name="T68" fmla="*/ 0 w 532"/>
                <a:gd name="T69" fmla="*/ 0 h 87"/>
                <a:gd name="T70" fmla="*/ 0 w 532"/>
                <a:gd name="T71" fmla="*/ 0 h 87"/>
                <a:gd name="T72" fmla="*/ 0 w 532"/>
                <a:gd name="T73" fmla="*/ 0 h 87"/>
                <a:gd name="T74" fmla="*/ 0 w 532"/>
                <a:gd name="T75" fmla="*/ 0 h 87"/>
                <a:gd name="T76" fmla="*/ 0 w 532"/>
                <a:gd name="T77" fmla="*/ 0 h 87"/>
                <a:gd name="T78" fmla="*/ 0 w 532"/>
                <a:gd name="T79" fmla="*/ 0 h 87"/>
                <a:gd name="T80" fmla="*/ 0 w 532"/>
                <a:gd name="T81" fmla="*/ 0 h 87"/>
                <a:gd name="T82" fmla="*/ 0 w 532"/>
                <a:gd name="T83" fmla="*/ 0 h 87"/>
                <a:gd name="T84" fmla="*/ 0 w 532"/>
                <a:gd name="T85" fmla="*/ 0 h 87"/>
                <a:gd name="T86" fmla="*/ 0 w 532"/>
                <a:gd name="T87" fmla="*/ 0 h 87"/>
                <a:gd name="T88" fmla="*/ 0 w 532"/>
                <a:gd name="T89" fmla="*/ 0 h 87"/>
                <a:gd name="T90" fmla="*/ 0 w 532"/>
                <a:gd name="T91" fmla="*/ 0 h 87"/>
                <a:gd name="T92" fmla="*/ 0 w 532"/>
                <a:gd name="T93" fmla="*/ 0 h 87"/>
                <a:gd name="T94" fmla="*/ 0 w 532"/>
                <a:gd name="T95" fmla="*/ 0 h 87"/>
                <a:gd name="T96" fmla="*/ 0 w 532"/>
                <a:gd name="T97" fmla="*/ 0 h 87"/>
                <a:gd name="T98" fmla="*/ 0 w 532"/>
                <a:gd name="T99" fmla="*/ 0 h 87"/>
                <a:gd name="T100" fmla="*/ 0 w 532"/>
                <a:gd name="T101" fmla="*/ 0 h 87"/>
                <a:gd name="T102" fmla="*/ 0 w 532"/>
                <a:gd name="T103" fmla="*/ 0 h 87"/>
                <a:gd name="T104" fmla="*/ 0 w 532"/>
                <a:gd name="T105" fmla="*/ 0 h 8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32"/>
                <a:gd name="T160" fmla="*/ 0 h 87"/>
                <a:gd name="T161" fmla="*/ 532 w 532"/>
                <a:gd name="T162" fmla="*/ 87 h 8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32" h="87">
                  <a:moveTo>
                    <a:pt x="0" y="44"/>
                  </a:moveTo>
                  <a:lnTo>
                    <a:pt x="37" y="34"/>
                  </a:lnTo>
                  <a:lnTo>
                    <a:pt x="46" y="23"/>
                  </a:lnTo>
                  <a:lnTo>
                    <a:pt x="61" y="19"/>
                  </a:lnTo>
                  <a:lnTo>
                    <a:pt x="73" y="17"/>
                  </a:lnTo>
                  <a:lnTo>
                    <a:pt x="86" y="14"/>
                  </a:lnTo>
                  <a:lnTo>
                    <a:pt x="100" y="14"/>
                  </a:lnTo>
                  <a:lnTo>
                    <a:pt x="119" y="14"/>
                  </a:lnTo>
                  <a:lnTo>
                    <a:pt x="133" y="9"/>
                  </a:lnTo>
                  <a:lnTo>
                    <a:pt x="146" y="8"/>
                  </a:lnTo>
                  <a:lnTo>
                    <a:pt x="168" y="9"/>
                  </a:lnTo>
                  <a:lnTo>
                    <a:pt x="182" y="3"/>
                  </a:lnTo>
                  <a:lnTo>
                    <a:pt x="196" y="0"/>
                  </a:lnTo>
                  <a:lnTo>
                    <a:pt x="208" y="0"/>
                  </a:lnTo>
                  <a:lnTo>
                    <a:pt x="222" y="6"/>
                  </a:lnTo>
                  <a:lnTo>
                    <a:pt x="235" y="14"/>
                  </a:lnTo>
                  <a:lnTo>
                    <a:pt x="252" y="19"/>
                  </a:lnTo>
                  <a:lnTo>
                    <a:pt x="277" y="23"/>
                  </a:lnTo>
                  <a:lnTo>
                    <a:pt x="290" y="18"/>
                  </a:lnTo>
                  <a:lnTo>
                    <a:pt x="306" y="19"/>
                  </a:lnTo>
                  <a:lnTo>
                    <a:pt x="318" y="23"/>
                  </a:lnTo>
                  <a:lnTo>
                    <a:pt x="335" y="34"/>
                  </a:lnTo>
                  <a:lnTo>
                    <a:pt x="349" y="48"/>
                  </a:lnTo>
                  <a:lnTo>
                    <a:pt x="370" y="55"/>
                  </a:lnTo>
                  <a:lnTo>
                    <a:pt x="403" y="52"/>
                  </a:lnTo>
                  <a:lnTo>
                    <a:pt x="419" y="61"/>
                  </a:lnTo>
                  <a:lnTo>
                    <a:pt x="433" y="66"/>
                  </a:lnTo>
                  <a:lnTo>
                    <a:pt x="452" y="68"/>
                  </a:lnTo>
                  <a:lnTo>
                    <a:pt x="532" y="83"/>
                  </a:lnTo>
                  <a:lnTo>
                    <a:pt x="445" y="77"/>
                  </a:lnTo>
                  <a:lnTo>
                    <a:pt x="429" y="82"/>
                  </a:lnTo>
                  <a:lnTo>
                    <a:pt x="415" y="87"/>
                  </a:lnTo>
                  <a:lnTo>
                    <a:pt x="405" y="86"/>
                  </a:lnTo>
                  <a:lnTo>
                    <a:pt x="392" y="83"/>
                  </a:lnTo>
                  <a:lnTo>
                    <a:pt x="376" y="75"/>
                  </a:lnTo>
                  <a:lnTo>
                    <a:pt x="353" y="72"/>
                  </a:lnTo>
                  <a:lnTo>
                    <a:pt x="331" y="65"/>
                  </a:lnTo>
                  <a:lnTo>
                    <a:pt x="318" y="66"/>
                  </a:lnTo>
                  <a:lnTo>
                    <a:pt x="301" y="68"/>
                  </a:lnTo>
                  <a:lnTo>
                    <a:pt x="266" y="61"/>
                  </a:lnTo>
                  <a:lnTo>
                    <a:pt x="249" y="58"/>
                  </a:lnTo>
                  <a:lnTo>
                    <a:pt x="226" y="48"/>
                  </a:lnTo>
                  <a:lnTo>
                    <a:pt x="203" y="48"/>
                  </a:lnTo>
                  <a:lnTo>
                    <a:pt x="175" y="48"/>
                  </a:lnTo>
                  <a:lnTo>
                    <a:pt x="155" y="49"/>
                  </a:lnTo>
                  <a:lnTo>
                    <a:pt x="137" y="46"/>
                  </a:lnTo>
                  <a:lnTo>
                    <a:pt x="119" y="38"/>
                  </a:lnTo>
                  <a:lnTo>
                    <a:pt x="100" y="44"/>
                  </a:lnTo>
                  <a:lnTo>
                    <a:pt x="84" y="35"/>
                  </a:lnTo>
                  <a:lnTo>
                    <a:pt x="70" y="38"/>
                  </a:lnTo>
                  <a:lnTo>
                    <a:pt x="51" y="40"/>
                  </a:lnTo>
                  <a:lnTo>
                    <a:pt x="30" y="41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53" name="Freeform 916"/>
            <p:cNvSpPr>
              <a:spLocks/>
            </p:cNvSpPr>
            <p:nvPr/>
          </p:nvSpPr>
          <p:spPr bwMode="auto">
            <a:xfrm flipH="1">
              <a:off x="8996" y="2023"/>
              <a:ext cx="121" cy="16"/>
            </a:xfrm>
            <a:custGeom>
              <a:avLst/>
              <a:gdLst>
                <a:gd name="T0" fmla="*/ 0 w 2209"/>
                <a:gd name="T1" fmla="*/ 0 h 278"/>
                <a:gd name="T2" fmla="*/ 0 w 2209"/>
                <a:gd name="T3" fmla="*/ 0 h 278"/>
                <a:gd name="T4" fmla="*/ 0 w 2209"/>
                <a:gd name="T5" fmla="*/ 0 h 278"/>
                <a:gd name="T6" fmla="*/ 0 w 2209"/>
                <a:gd name="T7" fmla="*/ 0 h 278"/>
                <a:gd name="T8" fmla="*/ 0 w 2209"/>
                <a:gd name="T9" fmla="*/ 0 h 278"/>
                <a:gd name="T10" fmla="*/ 0 w 2209"/>
                <a:gd name="T11" fmla="*/ 0 h 278"/>
                <a:gd name="T12" fmla="*/ 0 w 2209"/>
                <a:gd name="T13" fmla="*/ 0 h 278"/>
                <a:gd name="T14" fmla="*/ 0 w 2209"/>
                <a:gd name="T15" fmla="*/ 0 h 278"/>
                <a:gd name="T16" fmla="*/ 0 w 2209"/>
                <a:gd name="T17" fmla="*/ 0 h 278"/>
                <a:gd name="T18" fmla="*/ 0 w 2209"/>
                <a:gd name="T19" fmla="*/ 0 h 278"/>
                <a:gd name="T20" fmla="*/ 0 w 2209"/>
                <a:gd name="T21" fmla="*/ 0 h 278"/>
                <a:gd name="T22" fmla="*/ 0 w 2209"/>
                <a:gd name="T23" fmla="*/ 0 h 278"/>
                <a:gd name="T24" fmla="*/ 0 w 2209"/>
                <a:gd name="T25" fmla="*/ 0 h 278"/>
                <a:gd name="T26" fmla="*/ 0 w 2209"/>
                <a:gd name="T27" fmla="*/ 0 h 278"/>
                <a:gd name="T28" fmla="*/ 0 w 2209"/>
                <a:gd name="T29" fmla="*/ 0 h 278"/>
                <a:gd name="T30" fmla="*/ 0 w 2209"/>
                <a:gd name="T31" fmla="*/ 0 h 278"/>
                <a:gd name="T32" fmla="*/ 0 w 2209"/>
                <a:gd name="T33" fmla="*/ 0 h 278"/>
                <a:gd name="T34" fmla="*/ 0 w 2209"/>
                <a:gd name="T35" fmla="*/ 0 h 278"/>
                <a:gd name="T36" fmla="*/ 0 w 2209"/>
                <a:gd name="T37" fmla="*/ 0 h 278"/>
                <a:gd name="T38" fmla="*/ 0 w 2209"/>
                <a:gd name="T39" fmla="*/ 0 h 278"/>
                <a:gd name="T40" fmla="*/ 0 w 2209"/>
                <a:gd name="T41" fmla="*/ 0 h 278"/>
                <a:gd name="T42" fmla="*/ 0 w 2209"/>
                <a:gd name="T43" fmla="*/ 0 h 278"/>
                <a:gd name="T44" fmla="*/ 0 w 2209"/>
                <a:gd name="T45" fmla="*/ 0 h 278"/>
                <a:gd name="T46" fmla="*/ 0 w 2209"/>
                <a:gd name="T47" fmla="*/ 0 h 278"/>
                <a:gd name="T48" fmla="*/ 0 w 2209"/>
                <a:gd name="T49" fmla="*/ 0 h 278"/>
                <a:gd name="T50" fmla="*/ 0 w 2209"/>
                <a:gd name="T51" fmla="*/ 0 h 278"/>
                <a:gd name="T52" fmla="*/ 0 w 2209"/>
                <a:gd name="T53" fmla="*/ 0 h 278"/>
                <a:gd name="T54" fmla="*/ 0 w 2209"/>
                <a:gd name="T55" fmla="*/ 0 h 278"/>
                <a:gd name="T56" fmla="*/ 0 w 2209"/>
                <a:gd name="T57" fmla="*/ 0 h 278"/>
                <a:gd name="T58" fmla="*/ 0 w 2209"/>
                <a:gd name="T59" fmla="*/ 0 h 278"/>
                <a:gd name="T60" fmla="*/ 0 w 2209"/>
                <a:gd name="T61" fmla="*/ 0 h 278"/>
                <a:gd name="T62" fmla="*/ 0 w 2209"/>
                <a:gd name="T63" fmla="*/ 0 h 278"/>
                <a:gd name="T64" fmla="*/ 0 w 2209"/>
                <a:gd name="T65" fmla="*/ 0 h 278"/>
                <a:gd name="T66" fmla="*/ 0 w 2209"/>
                <a:gd name="T67" fmla="*/ 0 h 278"/>
                <a:gd name="T68" fmla="*/ 0 w 2209"/>
                <a:gd name="T69" fmla="*/ 0 h 278"/>
                <a:gd name="T70" fmla="*/ 0 w 2209"/>
                <a:gd name="T71" fmla="*/ 0 h 278"/>
                <a:gd name="T72" fmla="*/ 0 w 2209"/>
                <a:gd name="T73" fmla="*/ 0 h 278"/>
                <a:gd name="T74" fmla="*/ 0 w 2209"/>
                <a:gd name="T75" fmla="*/ 0 h 278"/>
                <a:gd name="T76" fmla="*/ 0 w 2209"/>
                <a:gd name="T77" fmla="*/ 0 h 278"/>
                <a:gd name="T78" fmla="*/ 0 w 2209"/>
                <a:gd name="T79" fmla="*/ 0 h 278"/>
                <a:gd name="T80" fmla="*/ 0 w 2209"/>
                <a:gd name="T81" fmla="*/ 0 h 278"/>
                <a:gd name="T82" fmla="*/ 0 w 2209"/>
                <a:gd name="T83" fmla="*/ 0 h 278"/>
                <a:gd name="T84" fmla="*/ 0 w 2209"/>
                <a:gd name="T85" fmla="*/ 0 h 278"/>
                <a:gd name="T86" fmla="*/ 0 w 2209"/>
                <a:gd name="T87" fmla="*/ 0 h 278"/>
                <a:gd name="T88" fmla="*/ 0 w 2209"/>
                <a:gd name="T89" fmla="*/ 0 h 278"/>
                <a:gd name="T90" fmla="*/ 0 w 2209"/>
                <a:gd name="T91" fmla="*/ 0 h 278"/>
                <a:gd name="T92" fmla="*/ 0 w 2209"/>
                <a:gd name="T93" fmla="*/ 0 h 278"/>
                <a:gd name="T94" fmla="*/ 0 w 2209"/>
                <a:gd name="T95" fmla="*/ 0 h 278"/>
                <a:gd name="T96" fmla="*/ 0 w 2209"/>
                <a:gd name="T97" fmla="*/ 0 h 278"/>
                <a:gd name="T98" fmla="*/ 0 w 2209"/>
                <a:gd name="T99" fmla="*/ 0 h 278"/>
                <a:gd name="T100" fmla="*/ 0 w 2209"/>
                <a:gd name="T101" fmla="*/ 0 h 278"/>
                <a:gd name="T102" fmla="*/ 0 w 2209"/>
                <a:gd name="T103" fmla="*/ 0 h 278"/>
                <a:gd name="T104" fmla="*/ 0 w 2209"/>
                <a:gd name="T105" fmla="*/ 0 h 278"/>
                <a:gd name="T106" fmla="*/ 0 w 2209"/>
                <a:gd name="T107" fmla="*/ 0 h 278"/>
                <a:gd name="T108" fmla="*/ 0 w 2209"/>
                <a:gd name="T109" fmla="*/ 0 h 27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209"/>
                <a:gd name="T166" fmla="*/ 0 h 278"/>
                <a:gd name="T167" fmla="*/ 2209 w 2209"/>
                <a:gd name="T168" fmla="*/ 278 h 27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209" h="278">
                  <a:moveTo>
                    <a:pt x="414" y="0"/>
                  </a:moveTo>
                  <a:lnTo>
                    <a:pt x="396" y="6"/>
                  </a:lnTo>
                  <a:lnTo>
                    <a:pt x="382" y="10"/>
                  </a:lnTo>
                  <a:lnTo>
                    <a:pt x="371" y="18"/>
                  </a:lnTo>
                  <a:lnTo>
                    <a:pt x="364" y="25"/>
                  </a:lnTo>
                  <a:lnTo>
                    <a:pt x="359" y="36"/>
                  </a:lnTo>
                  <a:lnTo>
                    <a:pt x="341" y="37"/>
                  </a:lnTo>
                  <a:lnTo>
                    <a:pt x="330" y="41"/>
                  </a:lnTo>
                  <a:lnTo>
                    <a:pt x="320" y="47"/>
                  </a:lnTo>
                  <a:lnTo>
                    <a:pt x="307" y="53"/>
                  </a:lnTo>
                  <a:lnTo>
                    <a:pt x="292" y="53"/>
                  </a:lnTo>
                  <a:lnTo>
                    <a:pt x="273" y="65"/>
                  </a:lnTo>
                  <a:lnTo>
                    <a:pt x="251" y="54"/>
                  </a:lnTo>
                  <a:lnTo>
                    <a:pt x="264" y="78"/>
                  </a:lnTo>
                  <a:lnTo>
                    <a:pt x="243" y="78"/>
                  </a:lnTo>
                  <a:lnTo>
                    <a:pt x="217" y="79"/>
                  </a:lnTo>
                  <a:lnTo>
                    <a:pt x="197" y="73"/>
                  </a:lnTo>
                  <a:lnTo>
                    <a:pt x="174" y="87"/>
                  </a:lnTo>
                  <a:lnTo>
                    <a:pt x="153" y="78"/>
                  </a:lnTo>
                  <a:lnTo>
                    <a:pt x="148" y="79"/>
                  </a:lnTo>
                  <a:lnTo>
                    <a:pt x="142" y="85"/>
                  </a:lnTo>
                  <a:lnTo>
                    <a:pt x="135" y="92"/>
                  </a:lnTo>
                  <a:lnTo>
                    <a:pt x="130" y="101"/>
                  </a:lnTo>
                  <a:lnTo>
                    <a:pt x="122" y="108"/>
                  </a:lnTo>
                  <a:lnTo>
                    <a:pt x="117" y="112"/>
                  </a:lnTo>
                  <a:lnTo>
                    <a:pt x="103" y="112"/>
                  </a:lnTo>
                  <a:lnTo>
                    <a:pt x="88" y="112"/>
                  </a:lnTo>
                  <a:lnTo>
                    <a:pt x="81" y="119"/>
                  </a:lnTo>
                  <a:lnTo>
                    <a:pt x="71" y="127"/>
                  </a:lnTo>
                  <a:lnTo>
                    <a:pt x="61" y="127"/>
                  </a:lnTo>
                  <a:lnTo>
                    <a:pt x="48" y="128"/>
                  </a:lnTo>
                  <a:lnTo>
                    <a:pt x="30" y="128"/>
                  </a:lnTo>
                  <a:lnTo>
                    <a:pt x="14" y="136"/>
                  </a:lnTo>
                  <a:lnTo>
                    <a:pt x="0" y="155"/>
                  </a:lnTo>
                  <a:lnTo>
                    <a:pt x="12" y="154"/>
                  </a:lnTo>
                  <a:lnTo>
                    <a:pt x="30" y="147"/>
                  </a:lnTo>
                  <a:lnTo>
                    <a:pt x="49" y="146"/>
                  </a:lnTo>
                  <a:lnTo>
                    <a:pt x="63" y="147"/>
                  </a:lnTo>
                  <a:lnTo>
                    <a:pt x="75" y="155"/>
                  </a:lnTo>
                  <a:lnTo>
                    <a:pt x="89" y="159"/>
                  </a:lnTo>
                  <a:lnTo>
                    <a:pt x="103" y="154"/>
                  </a:lnTo>
                  <a:lnTo>
                    <a:pt x="118" y="147"/>
                  </a:lnTo>
                  <a:lnTo>
                    <a:pt x="132" y="143"/>
                  </a:lnTo>
                  <a:lnTo>
                    <a:pt x="144" y="143"/>
                  </a:lnTo>
                  <a:lnTo>
                    <a:pt x="153" y="154"/>
                  </a:lnTo>
                  <a:lnTo>
                    <a:pt x="162" y="163"/>
                  </a:lnTo>
                  <a:lnTo>
                    <a:pt x="177" y="163"/>
                  </a:lnTo>
                  <a:lnTo>
                    <a:pt x="190" y="160"/>
                  </a:lnTo>
                  <a:lnTo>
                    <a:pt x="206" y="154"/>
                  </a:lnTo>
                  <a:lnTo>
                    <a:pt x="220" y="150"/>
                  </a:lnTo>
                  <a:lnTo>
                    <a:pt x="234" y="159"/>
                  </a:lnTo>
                  <a:lnTo>
                    <a:pt x="248" y="168"/>
                  </a:lnTo>
                  <a:lnTo>
                    <a:pt x="262" y="172"/>
                  </a:lnTo>
                  <a:lnTo>
                    <a:pt x="275" y="176"/>
                  </a:lnTo>
                  <a:lnTo>
                    <a:pt x="294" y="178"/>
                  </a:lnTo>
                  <a:lnTo>
                    <a:pt x="312" y="180"/>
                  </a:lnTo>
                  <a:lnTo>
                    <a:pt x="330" y="178"/>
                  </a:lnTo>
                  <a:lnTo>
                    <a:pt x="350" y="173"/>
                  </a:lnTo>
                  <a:lnTo>
                    <a:pt x="341" y="156"/>
                  </a:lnTo>
                  <a:lnTo>
                    <a:pt x="343" y="146"/>
                  </a:lnTo>
                  <a:lnTo>
                    <a:pt x="353" y="141"/>
                  </a:lnTo>
                  <a:lnTo>
                    <a:pt x="355" y="152"/>
                  </a:lnTo>
                  <a:lnTo>
                    <a:pt x="366" y="163"/>
                  </a:lnTo>
                  <a:lnTo>
                    <a:pt x="378" y="168"/>
                  </a:lnTo>
                  <a:lnTo>
                    <a:pt x="390" y="172"/>
                  </a:lnTo>
                  <a:lnTo>
                    <a:pt x="405" y="178"/>
                  </a:lnTo>
                  <a:lnTo>
                    <a:pt x="420" y="181"/>
                  </a:lnTo>
                  <a:lnTo>
                    <a:pt x="442" y="185"/>
                  </a:lnTo>
                  <a:lnTo>
                    <a:pt x="456" y="182"/>
                  </a:lnTo>
                  <a:lnTo>
                    <a:pt x="473" y="185"/>
                  </a:lnTo>
                  <a:lnTo>
                    <a:pt x="501" y="192"/>
                  </a:lnTo>
                  <a:lnTo>
                    <a:pt x="492" y="199"/>
                  </a:lnTo>
                  <a:lnTo>
                    <a:pt x="479" y="208"/>
                  </a:lnTo>
                  <a:lnTo>
                    <a:pt x="455" y="224"/>
                  </a:lnTo>
                  <a:lnTo>
                    <a:pt x="470" y="225"/>
                  </a:lnTo>
                  <a:lnTo>
                    <a:pt x="484" y="228"/>
                  </a:lnTo>
                  <a:lnTo>
                    <a:pt x="503" y="232"/>
                  </a:lnTo>
                  <a:lnTo>
                    <a:pt x="524" y="235"/>
                  </a:lnTo>
                  <a:lnTo>
                    <a:pt x="535" y="233"/>
                  </a:lnTo>
                  <a:lnTo>
                    <a:pt x="545" y="225"/>
                  </a:lnTo>
                  <a:lnTo>
                    <a:pt x="557" y="221"/>
                  </a:lnTo>
                  <a:lnTo>
                    <a:pt x="575" y="220"/>
                  </a:lnTo>
                  <a:lnTo>
                    <a:pt x="598" y="219"/>
                  </a:lnTo>
                  <a:lnTo>
                    <a:pt x="614" y="208"/>
                  </a:lnTo>
                  <a:lnTo>
                    <a:pt x="636" y="201"/>
                  </a:lnTo>
                  <a:lnTo>
                    <a:pt x="654" y="195"/>
                  </a:lnTo>
                  <a:lnTo>
                    <a:pt x="667" y="196"/>
                  </a:lnTo>
                  <a:lnTo>
                    <a:pt x="711" y="198"/>
                  </a:lnTo>
                  <a:lnTo>
                    <a:pt x="746" y="203"/>
                  </a:lnTo>
                  <a:lnTo>
                    <a:pt x="769" y="203"/>
                  </a:lnTo>
                  <a:lnTo>
                    <a:pt x="787" y="205"/>
                  </a:lnTo>
                  <a:lnTo>
                    <a:pt x="818" y="223"/>
                  </a:lnTo>
                  <a:lnTo>
                    <a:pt x="833" y="223"/>
                  </a:lnTo>
                  <a:lnTo>
                    <a:pt x="851" y="219"/>
                  </a:lnTo>
                  <a:lnTo>
                    <a:pt x="869" y="212"/>
                  </a:lnTo>
                  <a:lnTo>
                    <a:pt x="884" y="208"/>
                  </a:lnTo>
                  <a:lnTo>
                    <a:pt x="937" y="203"/>
                  </a:lnTo>
                  <a:lnTo>
                    <a:pt x="973" y="201"/>
                  </a:lnTo>
                  <a:lnTo>
                    <a:pt x="996" y="198"/>
                  </a:lnTo>
                  <a:lnTo>
                    <a:pt x="1014" y="196"/>
                  </a:lnTo>
                  <a:lnTo>
                    <a:pt x="1032" y="194"/>
                  </a:lnTo>
                  <a:lnTo>
                    <a:pt x="1054" y="189"/>
                  </a:lnTo>
                  <a:lnTo>
                    <a:pt x="1069" y="185"/>
                  </a:lnTo>
                  <a:lnTo>
                    <a:pt x="1092" y="177"/>
                  </a:lnTo>
                  <a:lnTo>
                    <a:pt x="1105" y="186"/>
                  </a:lnTo>
                  <a:lnTo>
                    <a:pt x="1112" y="196"/>
                  </a:lnTo>
                  <a:lnTo>
                    <a:pt x="1104" y="207"/>
                  </a:lnTo>
                  <a:lnTo>
                    <a:pt x="1088" y="214"/>
                  </a:lnTo>
                  <a:lnTo>
                    <a:pt x="1107" y="214"/>
                  </a:lnTo>
                  <a:lnTo>
                    <a:pt x="1097" y="223"/>
                  </a:lnTo>
                  <a:lnTo>
                    <a:pt x="1082" y="232"/>
                  </a:lnTo>
                  <a:lnTo>
                    <a:pt x="1060" y="244"/>
                  </a:lnTo>
                  <a:lnTo>
                    <a:pt x="1041" y="252"/>
                  </a:lnTo>
                  <a:lnTo>
                    <a:pt x="1065" y="248"/>
                  </a:lnTo>
                  <a:lnTo>
                    <a:pt x="1087" y="244"/>
                  </a:lnTo>
                  <a:lnTo>
                    <a:pt x="1107" y="237"/>
                  </a:lnTo>
                  <a:lnTo>
                    <a:pt x="1121" y="230"/>
                  </a:lnTo>
                  <a:lnTo>
                    <a:pt x="1128" y="228"/>
                  </a:lnTo>
                  <a:lnTo>
                    <a:pt x="1139" y="225"/>
                  </a:lnTo>
                  <a:lnTo>
                    <a:pt x="1153" y="225"/>
                  </a:lnTo>
                  <a:lnTo>
                    <a:pt x="1171" y="228"/>
                  </a:lnTo>
                  <a:lnTo>
                    <a:pt x="1185" y="232"/>
                  </a:lnTo>
                  <a:lnTo>
                    <a:pt x="1199" y="233"/>
                  </a:lnTo>
                  <a:lnTo>
                    <a:pt x="1218" y="232"/>
                  </a:lnTo>
                  <a:lnTo>
                    <a:pt x="1204" y="248"/>
                  </a:lnTo>
                  <a:lnTo>
                    <a:pt x="1189" y="259"/>
                  </a:lnTo>
                  <a:lnTo>
                    <a:pt x="1172" y="267"/>
                  </a:lnTo>
                  <a:lnTo>
                    <a:pt x="1191" y="264"/>
                  </a:lnTo>
                  <a:lnTo>
                    <a:pt x="1210" y="261"/>
                  </a:lnTo>
                  <a:lnTo>
                    <a:pt x="1229" y="258"/>
                  </a:lnTo>
                  <a:lnTo>
                    <a:pt x="1245" y="253"/>
                  </a:lnTo>
                  <a:lnTo>
                    <a:pt x="1266" y="250"/>
                  </a:lnTo>
                  <a:lnTo>
                    <a:pt x="1290" y="247"/>
                  </a:lnTo>
                  <a:lnTo>
                    <a:pt x="1312" y="247"/>
                  </a:lnTo>
                  <a:lnTo>
                    <a:pt x="1329" y="241"/>
                  </a:lnTo>
                  <a:lnTo>
                    <a:pt x="1334" y="237"/>
                  </a:lnTo>
                  <a:lnTo>
                    <a:pt x="1340" y="232"/>
                  </a:lnTo>
                  <a:lnTo>
                    <a:pt x="1352" y="232"/>
                  </a:lnTo>
                  <a:lnTo>
                    <a:pt x="1374" y="238"/>
                  </a:lnTo>
                  <a:lnTo>
                    <a:pt x="1401" y="241"/>
                  </a:lnTo>
                  <a:lnTo>
                    <a:pt x="1426" y="247"/>
                  </a:lnTo>
                  <a:lnTo>
                    <a:pt x="1440" y="250"/>
                  </a:lnTo>
                  <a:lnTo>
                    <a:pt x="1464" y="250"/>
                  </a:lnTo>
                  <a:lnTo>
                    <a:pt x="1491" y="252"/>
                  </a:lnTo>
                  <a:lnTo>
                    <a:pt x="1512" y="256"/>
                  </a:lnTo>
                  <a:lnTo>
                    <a:pt x="1538" y="264"/>
                  </a:lnTo>
                  <a:lnTo>
                    <a:pt x="1559" y="269"/>
                  </a:lnTo>
                  <a:lnTo>
                    <a:pt x="1578" y="272"/>
                  </a:lnTo>
                  <a:lnTo>
                    <a:pt x="1596" y="269"/>
                  </a:lnTo>
                  <a:lnTo>
                    <a:pt x="1625" y="259"/>
                  </a:lnTo>
                  <a:lnTo>
                    <a:pt x="1649" y="264"/>
                  </a:lnTo>
                  <a:lnTo>
                    <a:pt x="1671" y="264"/>
                  </a:lnTo>
                  <a:lnTo>
                    <a:pt x="1694" y="264"/>
                  </a:lnTo>
                  <a:lnTo>
                    <a:pt x="1717" y="263"/>
                  </a:lnTo>
                  <a:lnTo>
                    <a:pt x="1748" y="255"/>
                  </a:lnTo>
                  <a:lnTo>
                    <a:pt x="1763" y="255"/>
                  </a:lnTo>
                  <a:lnTo>
                    <a:pt x="1780" y="253"/>
                  </a:lnTo>
                  <a:lnTo>
                    <a:pt x="1812" y="258"/>
                  </a:lnTo>
                  <a:lnTo>
                    <a:pt x="1829" y="261"/>
                  </a:lnTo>
                  <a:lnTo>
                    <a:pt x="1842" y="259"/>
                  </a:lnTo>
                  <a:lnTo>
                    <a:pt x="1861" y="256"/>
                  </a:lnTo>
                  <a:lnTo>
                    <a:pt x="1879" y="255"/>
                  </a:lnTo>
                  <a:lnTo>
                    <a:pt x="1893" y="255"/>
                  </a:lnTo>
                  <a:lnTo>
                    <a:pt x="1899" y="258"/>
                  </a:lnTo>
                  <a:lnTo>
                    <a:pt x="1899" y="269"/>
                  </a:lnTo>
                  <a:lnTo>
                    <a:pt x="1906" y="272"/>
                  </a:lnTo>
                  <a:lnTo>
                    <a:pt x="1917" y="272"/>
                  </a:lnTo>
                  <a:lnTo>
                    <a:pt x="1929" y="269"/>
                  </a:lnTo>
                  <a:lnTo>
                    <a:pt x="1939" y="259"/>
                  </a:lnTo>
                  <a:lnTo>
                    <a:pt x="1946" y="250"/>
                  </a:lnTo>
                  <a:lnTo>
                    <a:pt x="1953" y="246"/>
                  </a:lnTo>
                  <a:lnTo>
                    <a:pt x="1971" y="246"/>
                  </a:lnTo>
                  <a:lnTo>
                    <a:pt x="1985" y="246"/>
                  </a:lnTo>
                  <a:lnTo>
                    <a:pt x="2002" y="255"/>
                  </a:lnTo>
                  <a:lnTo>
                    <a:pt x="2016" y="261"/>
                  </a:lnTo>
                  <a:lnTo>
                    <a:pt x="2032" y="269"/>
                  </a:lnTo>
                  <a:lnTo>
                    <a:pt x="2043" y="270"/>
                  </a:lnTo>
                  <a:lnTo>
                    <a:pt x="2053" y="272"/>
                  </a:lnTo>
                  <a:lnTo>
                    <a:pt x="2064" y="272"/>
                  </a:lnTo>
                  <a:lnTo>
                    <a:pt x="2083" y="269"/>
                  </a:lnTo>
                  <a:lnTo>
                    <a:pt x="2145" y="278"/>
                  </a:lnTo>
                  <a:lnTo>
                    <a:pt x="2127" y="269"/>
                  </a:lnTo>
                  <a:lnTo>
                    <a:pt x="2115" y="264"/>
                  </a:lnTo>
                  <a:lnTo>
                    <a:pt x="2110" y="255"/>
                  </a:lnTo>
                  <a:lnTo>
                    <a:pt x="2115" y="248"/>
                  </a:lnTo>
                  <a:lnTo>
                    <a:pt x="2137" y="242"/>
                  </a:lnTo>
                  <a:lnTo>
                    <a:pt x="2152" y="238"/>
                  </a:lnTo>
                  <a:lnTo>
                    <a:pt x="2170" y="232"/>
                  </a:lnTo>
                  <a:lnTo>
                    <a:pt x="2185" y="223"/>
                  </a:lnTo>
                  <a:lnTo>
                    <a:pt x="2209" y="212"/>
                  </a:lnTo>
                  <a:lnTo>
                    <a:pt x="2174" y="212"/>
                  </a:lnTo>
                  <a:lnTo>
                    <a:pt x="2151" y="211"/>
                  </a:lnTo>
                  <a:lnTo>
                    <a:pt x="2129" y="207"/>
                  </a:lnTo>
                  <a:lnTo>
                    <a:pt x="2110" y="205"/>
                  </a:lnTo>
                  <a:lnTo>
                    <a:pt x="2098" y="205"/>
                  </a:lnTo>
                  <a:lnTo>
                    <a:pt x="2087" y="207"/>
                  </a:lnTo>
                  <a:lnTo>
                    <a:pt x="2077" y="208"/>
                  </a:lnTo>
                  <a:lnTo>
                    <a:pt x="2063" y="214"/>
                  </a:lnTo>
                  <a:lnTo>
                    <a:pt x="2051" y="219"/>
                  </a:lnTo>
                  <a:lnTo>
                    <a:pt x="2069" y="224"/>
                  </a:lnTo>
                  <a:lnTo>
                    <a:pt x="2083" y="232"/>
                  </a:lnTo>
                  <a:lnTo>
                    <a:pt x="2092" y="241"/>
                  </a:lnTo>
                  <a:lnTo>
                    <a:pt x="2096" y="250"/>
                  </a:lnTo>
                  <a:lnTo>
                    <a:pt x="2092" y="259"/>
                  </a:lnTo>
                  <a:lnTo>
                    <a:pt x="2078" y="256"/>
                  </a:lnTo>
                  <a:lnTo>
                    <a:pt x="2068" y="253"/>
                  </a:lnTo>
                  <a:lnTo>
                    <a:pt x="2060" y="246"/>
                  </a:lnTo>
                  <a:lnTo>
                    <a:pt x="2046" y="238"/>
                  </a:lnTo>
                  <a:lnTo>
                    <a:pt x="2029" y="235"/>
                  </a:lnTo>
                  <a:lnTo>
                    <a:pt x="2014" y="232"/>
                  </a:lnTo>
                  <a:lnTo>
                    <a:pt x="1993" y="235"/>
                  </a:lnTo>
                  <a:lnTo>
                    <a:pt x="1979" y="233"/>
                  </a:lnTo>
                  <a:lnTo>
                    <a:pt x="1967" y="232"/>
                  </a:lnTo>
                  <a:lnTo>
                    <a:pt x="1953" y="228"/>
                  </a:lnTo>
                  <a:lnTo>
                    <a:pt x="1938" y="221"/>
                  </a:lnTo>
                  <a:lnTo>
                    <a:pt x="1925" y="214"/>
                  </a:lnTo>
                  <a:lnTo>
                    <a:pt x="1913" y="208"/>
                  </a:lnTo>
                  <a:lnTo>
                    <a:pt x="1901" y="208"/>
                  </a:lnTo>
                  <a:lnTo>
                    <a:pt x="1890" y="214"/>
                  </a:lnTo>
                  <a:lnTo>
                    <a:pt x="1876" y="219"/>
                  </a:lnTo>
                  <a:lnTo>
                    <a:pt x="1862" y="219"/>
                  </a:lnTo>
                  <a:lnTo>
                    <a:pt x="1844" y="219"/>
                  </a:lnTo>
                  <a:lnTo>
                    <a:pt x="1829" y="215"/>
                  </a:lnTo>
                  <a:lnTo>
                    <a:pt x="1814" y="212"/>
                  </a:lnTo>
                  <a:lnTo>
                    <a:pt x="1800" y="211"/>
                  </a:lnTo>
                  <a:lnTo>
                    <a:pt x="1788" y="212"/>
                  </a:lnTo>
                  <a:lnTo>
                    <a:pt x="1771" y="214"/>
                  </a:lnTo>
                  <a:lnTo>
                    <a:pt x="1757" y="216"/>
                  </a:lnTo>
                  <a:lnTo>
                    <a:pt x="1740" y="214"/>
                  </a:lnTo>
                  <a:lnTo>
                    <a:pt x="1720" y="212"/>
                  </a:lnTo>
                  <a:lnTo>
                    <a:pt x="1699" y="211"/>
                  </a:lnTo>
                  <a:lnTo>
                    <a:pt x="1677" y="208"/>
                  </a:lnTo>
                  <a:lnTo>
                    <a:pt x="1662" y="204"/>
                  </a:lnTo>
                  <a:lnTo>
                    <a:pt x="1647" y="198"/>
                  </a:lnTo>
                  <a:lnTo>
                    <a:pt x="1634" y="192"/>
                  </a:lnTo>
                  <a:lnTo>
                    <a:pt x="1623" y="189"/>
                  </a:lnTo>
                  <a:lnTo>
                    <a:pt x="1613" y="189"/>
                  </a:lnTo>
                  <a:lnTo>
                    <a:pt x="1602" y="190"/>
                  </a:lnTo>
                  <a:lnTo>
                    <a:pt x="1573" y="195"/>
                  </a:lnTo>
                  <a:lnTo>
                    <a:pt x="1605" y="198"/>
                  </a:lnTo>
                  <a:lnTo>
                    <a:pt x="1597" y="208"/>
                  </a:lnTo>
                  <a:lnTo>
                    <a:pt x="1586" y="220"/>
                  </a:lnTo>
                  <a:lnTo>
                    <a:pt x="1574" y="221"/>
                  </a:lnTo>
                  <a:lnTo>
                    <a:pt x="1421" y="196"/>
                  </a:lnTo>
                  <a:lnTo>
                    <a:pt x="1412" y="192"/>
                  </a:lnTo>
                  <a:lnTo>
                    <a:pt x="1440" y="181"/>
                  </a:lnTo>
                  <a:lnTo>
                    <a:pt x="1420" y="177"/>
                  </a:lnTo>
                  <a:lnTo>
                    <a:pt x="1408" y="176"/>
                  </a:lnTo>
                  <a:lnTo>
                    <a:pt x="1398" y="168"/>
                  </a:lnTo>
                  <a:lnTo>
                    <a:pt x="1386" y="163"/>
                  </a:lnTo>
                  <a:lnTo>
                    <a:pt x="1371" y="167"/>
                  </a:lnTo>
                  <a:lnTo>
                    <a:pt x="1356" y="169"/>
                  </a:lnTo>
                  <a:lnTo>
                    <a:pt x="1342" y="176"/>
                  </a:lnTo>
                  <a:lnTo>
                    <a:pt x="1329" y="168"/>
                  </a:lnTo>
                  <a:lnTo>
                    <a:pt x="1315" y="155"/>
                  </a:lnTo>
                  <a:lnTo>
                    <a:pt x="1302" y="146"/>
                  </a:lnTo>
                  <a:lnTo>
                    <a:pt x="1288" y="141"/>
                  </a:lnTo>
                  <a:lnTo>
                    <a:pt x="1273" y="136"/>
                  </a:lnTo>
                  <a:lnTo>
                    <a:pt x="1258" y="134"/>
                  </a:lnTo>
                  <a:lnTo>
                    <a:pt x="1234" y="136"/>
                  </a:lnTo>
                  <a:lnTo>
                    <a:pt x="1214" y="138"/>
                  </a:lnTo>
                  <a:lnTo>
                    <a:pt x="1195" y="142"/>
                  </a:lnTo>
                  <a:lnTo>
                    <a:pt x="1172" y="145"/>
                  </a:lnTo>
                  <a:lnTo>
                    <a:pt x="1149" y="150"/>
                  </a:lnTo>
                  <a:lnTo>
                    <a:pt x="1130" y="152"/>
                  </a:lnTo>
                  <a:lnTo>
                    <a:pt x="1114" y="160"/>
                  </a:lnTo>
                  <a:lnTo>
                    <a:pt x="1097" y="164"/>
                  </a:lnTo>
                  <a:lnTo>
                    <a:pt x="1081" y="164"/>
                  </a:lnTo>
                  <a:lnTo>
                    <a:pt x="1064" y="169"/>
                  </a:lnTo>
                  <a:lnTo>
                    <a:pt x="1046" y="173"/>
                  </a:lnTo>
                  <a:lnTo>
                    <a:pt x="1028" y="178"/>
                  </a:lnTo>
                  <a:lnTo>
                    <a:pt x="1009" y="178"/>
                  </a:lnTo>
                  <a:lnTo>
                    <a:pt x="991" y="178"/>
                  </a:lnTo>
                  <a:lnTo>
                    <a:pt x="977" y="177"/>
                  </a:lnTo>
                  <a:lnTo>
                    <a:pt x="965" y="181"/>
                  </a:lnTo>
                  <a:lnTo>
                    <a:pt x="947" y="187"/>
                  </a:lnTo>
                  <a:lnTo>
                    <a:pt x="929" y="187"/>
                  </a:lnTo>
                  <a:lnTo>
                    <a:pt x="907" y="187"/>
                  </a:lnTo>
                  <a:lnTo>
                    <a:pt x="889" y="187"/>
                  </a:lnTo>
                  <a:lnTo>
                    <a:pt x="866" y="187"/>
                  </a:lnTo>
                  <a:lnTo>
                    <a:pt x="823" y="195"/>
                  </a:lnTo>
                  <a:lnTo>
                    <a:pt x="814" y="190"/>
                  </a:lnTo>
                  <a:lnTo>
                    <a:pt x="805" y="182"/>
                  </a:lnTo>
                  <a:lnTo>
                    <a:pt x="792" y="178"/>
                  </a:lnTo>
                  <a:lnTo>
                    <a:pt x="781" y="177"/>
                  </a:lnTo>
                  <a:lnTo>
                    <a:pt x="764" y="178"/>
                  </a:lnTo>
                  <a:lnTo>
                    <a:pt x="746" y="182"/>
                  </a:lnTo>
                  <a:lnTo>
                    <a:pt x="716" y="186"/>
                  </a:lnTo>
                  <a:lnTo>
                    <a:pt x="703" y="180"/>
                  </a:lnTo>
                  <a:lnTo>
                    <a:pt x="694" y="173"/>
                  </a:lnTo>
                  <a:lnTo>
                    <a:pt x="684" y="171"/>
                  </a:lnTo>
                  <a:lnTo>
                    <a:pt x="670" y="169"/>
                  </a:lnTo>
                  <a:lnTo>
                    <a:pt x="659" y="164"/>
                  </a:lnTo>
                  <a:lnTo>
                    <a:pt x="654" y="155"/>
                  </a:lnTo>
                  <a:lnTo>
                    <a:pt x="645" y="142"/>
                  </a:lnTo>
                  <a:lnTo>
                    <a:pt x="634" y="137"/>
                  </a:lnTo>
                  <a:lnTo>
                    <a:pt x="621" y="134"/>
                  </a:lnTo>
                  <a:lnTo>
                    <a:pt x="608" y="134"/>
                  </a:lnTo>
                  <a:lnTo>
                    <a:pt x="602" y="141"/>
                  </a:lnTo>
                  <a:lnTo>
                    <a:pt x="594" y="155"/>
                  </a:lnTo>
                  <a:lnTo>
                    <a:pt x="585" y="152"/>
                  </a:lnTo>
                  <a:lnTo>
                    <a:pt x="575" y="151"/>
                  </a:lnTo>
                  <a:lnTo>
                    <a:pt x="562" y="152"/>
                  </a:lnTo>
                  <a:lnTo>
                    <a:pt x="550" y="159"/>
                  </a:lnTo>
                  <a:lnTo>
                    <a:pt x="535" y="163"/>
                  </a:lnTo>
                  <a:lnTo>
                    <a:pt x="517" y="163"/>
                  </a:lnTo>
                  <a:lnTo>
                    <a:pt x="531" y="150"/>
                  </a:lnTo>
                  <a:lnTo>
                    <a:pt x="537" y="141"/>
                  </a:lnTo>
                  <a:lnTo>
                    <a:pt x="524" y="143"/>
                  </a:lnTo>
                  <a:lnTo>
                    <a:pt x="500" y="150"/>
                  </a:lnTo>
                  <a:lnTo>
                    <a:pt x="479" y="147"/>
                  </a:lnTo>
                  <a:lnTo>
                    <a:pt x="478" y="141"/>
                  </a:lnTo>
                  <a:lnTo>
                    <a:pt x="474" y="133"/>
                  </a:lnTo>
                  <a:lnTo>
                    <a:pt x="470" y="127"/>
                  </a:lnTo>
                  <a:lnTo>
                    <a:pt x="458" y="122"/>
                  </a:lnTo>
                  <a:lnTo>
                    <a:pt x="446" y="122"/>
                  </a:lnTo>
                  <a:lnTo>
                    <a:pt x="430" y="124"/>
                  </a:lnTo>
                  <a:lnTo>
                    <a:pt x="415" y="127"/>
                  </a:lnTo>
                  <a:lnTo>
                    <a:pt x="400" y="122"/>
                  </a:lnTo>
                  <a:lnTo>
                    <a:pt x="382" y="114"/>
                  </a:lnTo>
                  <a:lnTo>
                    <a:pt x="371" y="105"/>
                  </a:lnTo>
                  <a:lnTo>
                    <a:pt x="384" y="87"/>
                  </a:lnTo>
                  <a:lnTo>
                    <a:pt x="396" y="80"/>
                  </a:lnTo>
                  <a:lnTo>
                    <a:pt x="410" y="73"/>
                  </a:lnTo>
                  <a:lnTo>
                    <a:pt x="419" y="68"/>
                  </a:lnTo>
                  <a:lnTo>
                    <a:pt x="427" y="59"/>
                  </a:lnTo>
                  <a:lnTo>
                    <a:pt x="432" y="50"/>
                  </a:lnTo>
                  <a:lnTo>
                    <a:pt x="434" y="41"/>
                  </a:lnTo>
                  <a:lnTo>
                    <a:pt x="438" y="31"/>
                  </a:lnTo>
                  <a:lnTo>
                    <a:pt x="414" y="0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54" name="Freeform 917"/>
            <p:cNvSpPr>
              <a:spLocks/>
            </p:cNvSpPr>
            <p:nvPr/>
          </p:nvSpPr>
          <p:spPr bwMode="auto">
            <a:xfrm flipH="1">
              <a:off x="8883" y="2028"/>
              <a:ext cx="29" cy="4"/>
            </a:xfrm>
            <a:custGeom>
              <a:avLst/>
              <a:gdLst>
                <a:gd name="T0" fmla="*/ 0 w 532"/>
                <a:gd name="T1" fmla="*/ 0 h 87"/>
                <a:gd name="T2" fmla="*/ 0 w 532"/>
                <a:gd name="T3" fmla="*/ 0 h 87"/>
                <a:gd name="T4" fmla="*/ 0 w 532"/>
                <a:gd name="T5" fmla="*/ 0 h 87"/>
                <a:gd name="T6" fmla="*/ 0 w 532"/>
                <a:gd name="T7" fmla="*/ 0 h 87"/>
                <a:gd name="T8" fmla="*/ 0 w 532"/>
                <a:gd name="T9" fmla="*/ 0 h 87"/>
                <a:gd name="T10" fmla="*/ 0 w 532"/>
                <a:gd name="T11" fmla="*/ 0 h 87"/>
                <a:gd name="T12" fmla="*/ 0 w 532"/>
                <a:gd name="T13" fmla="*/ 0 h 87"/>
                <a:gd name="T14" fmla="*/ 0 w 532"/>
                <a:gd name="T15" fmla="*/ 0 h 87"/>
                <a:gd name="T16" fmla="*/ 0 w 532"/>
                <a:gd name="T17" fmla="*/ 0 h 87"/>
                <a:gd name="T18" fmla="*/ 0 w 532"/>
                <a:gd name="T19" fmla="*/ 0 h 87"/>
                <a:gd name="T20" fmla="*/ 0 w 532"/>
                <a:gd name="T21" fmla="*/ 0 h 87"/>
                <a:gd name="T22" fmla="*/ 0 w 532"/>
                <a:gd name="T23" fmla="*/ 0 h 87"/>
                <a:gd name="T24" fmla="*/ 0 w 532"/>
                <a:gd name="T25" fmla="*/ 0 h 87"/>
                <a:gd name="T26" fmla="*/ 0 w 532"/>
                <a:gd name="T27" fmla="*/ 0 h 87"/>
                <a:gd name="T28" fmla="*/ 0 w 532"/>
                <a:gd name="T29" fmla="*/ 0 h 87"/>
                <a:gd name="T30" fmla="*/ 0 w 532"/>
                <a:gd name="T31" fmla="*/ 0 h 87"/>
                <a:gd name="T32" fmla="*/ 0 w 532"/>
                <a:gd name="T33" fmla="*/ 0 h 87"/>
                <a:gd name="T34" fmla="*/ 0 w 532"/>
                <a:gd name="T35" fmla="*/ 0 h 87"/>
                <a:gd name="T36" fmla="*/ 0 w 532"/>
                <a:gd name="T37" fmla="*/ 0 h 87"/>
                <a:gd name="T38" fmla="*/ 0 w 532"/>
                <a:gd name="T39" fmla="*/ 0 h 87"/>
                <a:gd name="T40" fmla="*/ 0 w 532"/>
                <a:gd name="T41" fmla="*/ 0 h 87"/>
                <a:gd name="T42" fmla="*/ 0 w 532"/>
                <a:gd name="T43" fmla="*/ 0 h 87"/>
                <a:gd name="T44" fmla="*/ 0 w 532"/>
                <a:gd name="T45" fmla="*/ 0 h 87"/>
                <a:gd name="T46" fmla="*/ 0 w 532"/>
                <a:gd name="T47" fmla="*/ 0 h 87"/>
                <a:gd name="T48" fmla="*/ 0 w 532"/>
                <a:gd name="T49" fmla="*/ 0 h 87"/>
                <a:gd name="T50" fmla="*/ 0 w 532"/>
                <a:gd name="T51" fmla="*/ 0 h 87"/>
                <a:gd name="T52" fmla="*/ 0 w 532"/>
                <a:gd name="T53" fmla="*/ 0 h 87"/>
                <a:gd name="T54" fmla="*/ 0 w 532"/>
                <a:gd name="T55" fmla="*/ 0 h 87"/>
                <a:gd name="T56" fmla="*/ 0 w 532"/>
                <a:gd name="T57" fmla="*/ 0 h 87"/>
                <a:gd name="T58" fmla="*/ 0 w 532"/>
                <a:gd name="T59" fmla="*/ 0 h 87"/>
                <a:gd name="T60" fmla="*/ 0 w 532"/>
                <a:gd name="T61" fmla="*/ 0 h 87"/>
                <a:gd name="T62" fmla="*/ 0 w 532"/>
                <a:gd name="T63" fmla="*/ 0 h 87"/>
                <a:gd name="T64" fmla="*/ 0 w 532"/>
                <a:gd name="T65" fmla="*/ 0 h 87"/>
                <a:gd name="T66" fmla="*/ 0 w 532"/>
                <a:gd name="T67" fmla="*/ 0 h 87"/>
                <a:gd name="T68" fmla="*/ 0 w 532"/>
                <a:gd name="T69" fmla="*/ 0 h 87"/>
                <a:gd name="T70" fmla="*/ 0 w 532"/>
                <a:gd name="T71" fmla="*/ 0 h 87"/>
                <a:gd name="T72" fmla="*/ 0 w 532"/>
                <a:gd name="T73" fmla="*/ 0 h 87"/>
                <a:gd name="T74" fmla="*/ 0 w 532"/>
                <a:gd name="T75" fmla="*/ 0 h 87"/>
                <a:gd name="T76" fmla="*/ 0 w 532"/>
                <a:gd name="T77" fmla="*/ 0 h 87"/>
                <a:gd name="T78" fmla="*/ 0 w 532"/>
                <a:gd name="T79" fmla="*/ 0 h 87"/>
                <a:gd name="T80" fmla="*/ 0 w 532"/>
                <a:gd name="T81" fmla="*/ 0 h 87"/>
                <a:gd name="T82" fmla="*/ 0 w 532"/>
                <a:gd name="T83" fmla="*/ 0 h 87"/>
                <a:gd name="T84" fmla="*/ 0 w 532"/>
                <a:gd name="T85" fmla="*/ 0 h 87"/>
                <a:gd name="T86" fmla="*/ 0 w 532"/>
                <a:gd name="T87" fmla="*/ 0 h 87"/>
                <a:gd name="T88" fmla="*/ 0 w 532"/>
                <a:gd name="T89" fmla="*/ 0 h 87"/>
                <a:gd name="T90" fmla="*/ 0 w 532"/>
                <a:gd name="T91" fmla="*/ 0 h 87"/>
                <a:gd name="T92" fmla="*/ 0 w 532"/>
                <a:gd name="T93" fmla="*/ 0 h 87"/>
                <a:gd name="T94" fmla="*/ 0 w 532"/>
                <a:gd name="T95" fmla="*/ 0 h 87"/>
                <a:gd name="T96" fmla="*/ 0 w 532"/>
                <a:gd name="T97" fmla="*/ 0 h 87"/>
                <a:gd name="T98" fmla="*/ 0 w 532"/>
                <a:gd name="T99" fmla="*/ 0 h 87"/>
                <a:gd name="T100" fmla="*/ 0 w 532"/>
                <a:gd name="T101" fmla="*/ 0 h 87"/>
                <a:gd name="T102" fmla="*/ 0 w 532"/>
                <a:gd name="T103" fmla="*/ 0 h 87"/>
                <a:gd name="T104" fmla="*/ 0 w 532"/>
                <a:gd name="T105" fmla="*/ 0 h 8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32"/>
                <a:gd name="T160" fmla="*/ 0 h 87"/>
                <a:gd name="T161" fmla="*/ 532 w 532"/>
                <a:gd name="T162" fmla="*/ 87 h 8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32" h="87">
                  <a:moveTo>
                    <a:pt x="0" y="44"/>
                  </a:moveTo>
                  <a:lnTo>
                    <a:pt x="37" y="34"/>
                  </a:lnTo>
                  <a:lnTo>
                    <a:pt x="46" y="23"/>
                  </a:lnTo>
                  <a:lnTo>
                    <a:pt x="61" y="19"/>
                  </a:lnTo>
                  <a:lnTo>
                    <a:pt x="73" y="17"/>
                  </a:lnTo>
                  <a:lnTo>
                    <a:pt x="86" y="14"/>
                  </a:lnTo>
                  <a:lnTo>
                    <a:pt x="100" y="14"/>
                  </a:lnTo>
                  <a:lnTo>
                    <a:pt x="119" y="14"/>
                  </a:lnTo>
                  <a:lnTo>
                    <a:pt x="133" y="9"/>
                  </a:lnTo>
                  <a:lnTo>
                    <a:pt x="146" y="8"/>
                  </a:lnTo>
                  <a:lnTo>
                    <a:pt x="168" y="9"/>
                  </a:lnTo>
                  <a:lnTo>
                    <a:pt x="182" y="3"/>
                  </a:lnTo>
                  <a:lnTo>
                    <a:pt x="196" y="0"/>
                  </a:lnTo>
                  <a:lnTo>
                    <a:pt x="208" y="0"/>
                  </a:lnTo>
                  <a:lnTo>
                    <a:pt x="222" y="6"/>
                  </a:lnTo>
                  <a:lnTo>
                    <a:pt x="235" y="14"/>
                  </a:lnTo>
                  <a:lnTo>
                    <a:pt x="252" y="19"/>
                  </a:lnTo>
                  <a:lnTo>
                    <a:pt x="277" y="23"/>
                  </a:lnTo>
                  <a:lnTo>
                    <a:pt x="290" y="18"/>
                  </a:lnTo>
                  <a:lnTo>
                    <a:pt x="306" y="19"/>
                  </a:lnTo>
                  <a:lnTo>
                    <a:pt x="318" y="23"/>
                  </a:lnTo>
                  <a:lnTo>
                    <a:pt x="335" y="34"/>
                  </a:lnTo>
                  <a:lnTo>
                    <a:pt x="349" y="48"/>
                  </a:lnTo>
                  <a:lnTo>
                    <a:pt x="370" y="55"/>
                  </a:lnTo>
                  <a:lnTo>
                    <a:pt x="403" y="52"/>
                  </a:lnTo>
                  <a:lnTo>
                    <a:pt x="419" y="61"/>
                  </a:lnTo>
                  <a:lnTo>
                    <a:pt x="433" y="66"/>
                  </a:lnTo>
                  <a:lnTo>
                    <a:pt x="452" y="68"/>
                  </a:lnTo>
                  <a:lnTo>
                    <a:pt x="532" y="83"/>
                  </a:lnTo>
                  <a:lnTo>
                    <a:pt x="445" y="77"/>
                  </a:lnTo>
                  <a:lnTo>
                    <a:pt x="429" y="82"/>
                  </a:lnTo>
                  <a:lnTo>
                    <a:pt x="415" y="87"/>
                  </a:lnTo>
                  <a:lnTo>
                    <a:pt x="405" y="86"/>
                  </a:lnTo>
                  <a:lnTo>
                    <a:pt x="392" y="83"/>
                  </a:lnTo>
                  <a:lnTo>
                    <a:pt x="376" y="75"/>
                  </a:lnTo>
                  <a:lnTo>
                    <a:pt x="353" y="72"/>
                  </a:lnTo>
                  <a:lnTo>
                    <a:pt x="331" y="65"/>
                  </a:lnTo>
                  <a:lnTo>
                    <a:pt x="318" y="66"/>
                  </a:lnTo>
                  <a:lnTo>
                    <a:pt x="301" y="68"/>
                  </a:lnTo>
                  <a:lnTo>
                    <a:pt x="266" y="61"/>
                  </a:lnTo>
                  <a:lnTo>
                    <a:pt x="249" y="58"/>
                  </a:lnTo>
                  <a:lnTo>
                    <a:pt x="226" y="48"/>
                  </a:lnTo>
                  <a:lnTo>
                    <a:pt x="203" y="48"/>
                  </a:lnTo>
                  <a:lnTo>
                    <a:pt x="175" y="48"/>
                  </a:lnTo>
                  <a:lnTo>
                    <a:pt x="155" y="49"/>
                  </a:lnTo>
                  <a:lnTo>
                    <a:pt x="137" y="46"/>
                  </a:lnTo>
                  <a:lnTo>
                    <a:pt x="119" y="38"/>
                  </a:lnTo>
                  <a:lnTo>
                    <a:pt x="100" y="44"/>
                  </a:lnTo>
                  <a:lnTo>
                    <a:pt x="84" y="35"/>
                  </a:lnTo>
                  <a:lnTo>
                    <a:pt x="70" y="38"/>
                  </a:lnTo>
                  <a:lnTo>
                    <a:pt x="51" y="40"/>
                  </a:lnTo>
                  <a:lnTo>
                    <a:pt x="30" y="41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55" name="Freeform 918"/>
            <p:cNvSpPr>
              <a:spLocks/>
            </p:cNvSpPr>
            <p:nvPr/>
          </p:nvSpPr>
          <p:spPr bwMode="auto">
            <a:xfrm flipH="1">
              <a:off x="8871" y="2023"/>
              <a:ext cx="120" cy="16"/>
            </a:xfrm>
            <a:custGeom>
              <a:avLst/>
              <a:gdLst>
                <a:gd name="T0" fmla="*/ 0 w 2209"/>
                <a:gd name="T1" fmla="*/ 0 h 278"/>
                <a:gd name="T2" fmla="*/ 0 w 2209"/>
                <a:gd name="T3" fmla="*/ 0 h 278"/>
                <a:gd name="T4" fmla="*/ 0 w 2209"/>
                <a:gd name="T5" fmla="*/ 0 h 278"/>
                <a:gd name="T6" fmla="*/ 0 w 2209"/>
                <a:gd name="T7" fmla="*/ 0 h 278"/>
                <a:gd name="T8" fmla="*/ 0 w 2209"/>
                <a:gd name="T9" fmla="*/ 0 h 278"/>
                <a:gd name="T10" fmla="*/ 0 w 2209"/>
                <a:gd name="T11" fmla="*/ 0 h 278"/>
                <a:gd name="T12" fmla="*/ 0 w 2209"/>
                <a:gd name="T13" fmla="*/ 0 h 278"/>
                <a:gd name="T14" fmla="*/ 0 w 2209"/>
                <a:gd name="T15" fmla="*/ 0 h 278"/>
                <a:gd name="T16" fmla="*/ 0 w 2209"/>
                <a:gd name="T17" fmla="*/ 0 h 278"/>
                <a:gd name="T18" fmla="*/ 0 w 2209"/>
                <a:gd name="T19" fmla="*/ 0 h 278"/>
                <a:gd name="T20" fmla="*/ 0 w 2209"/>
                <a:gd name="T21" fmla="*/ 0 h 278"/>
                <a:gd name="T22" fmla="*/ 0 w 2209"/>
                <a:gd name="T23" fmla="*/ 0 h 278"/>
                <a:gd name="T24" fmla="*/ 0 w 2209"/>
                <a:gd name="T25" fmla="*/ 0 h 278"/>
                <a:gd name="T26" fmla="*/ 0 w 2209"/>
                <a:gd name="T27" fmla="*/ 0 h 278"/>
                <a:gd name="T28" fmla="*/ 0 w 2209"/>
                <a:gd name="T29" fmla="*/ 0 h 278"/>
                <a:gd name="T30" fmla="*/ 0 w 2209"/>
                <a:gd name="T31" fmla="*/ 0 h 278"/>
                <a:gd name="T32" fmla="*/ 0 w 2209"/>
                <a:gd name="T33" fmla="*/ 0 h 278"/>
                <a:gd name="T34" fmla="*/ 0 w 2209"/>
                <a:gd name="T35" fmla="*/ 0 h 278"/>
                <a:gd name="T36" fmla="*/ 0 w 2209"/>
                <a:gd name="T37" fmla="*/ 0 h 278"/>
                <a:gd name="T38" fmla="*/ 0 w 2209"/>
                <a:gd name="T39" fmla="*/ 0 h 278"/>
                <a:gd name="T40" fmla="*/ 0 w 2209"/>
                <a:gd name="T41" fmla="*/ 0 h 278"/>
                <a:gd name="T42" fmla="*/ 0 w 2209"/>
                <a:gd name="T43" fmla="*/ 0 h 278"/>
                <a:gd name="T44" fmla="*/ 0 w 2209"/>
                <a:gd name="T45" fmla="*/ 0 h 278"/>
                <a:gd name="T46" fmla="*/ 0 w 2209"/>
                <a:gd name="T47" fmla="*/ 0 h 278"/>
                <a:gd name="T48" fmla="*/ 0 w 2209"/>
                <a:gd name="T49" fmla="*/ 0 h 278"/>
                <a:gd name="T50" fmla="*/ 0 w 2209"/>
                <a:gd name="T51" fmla="*/ 0 h 278"/>
                <a:gd name="T52" fmla="*/ 0 w 2209"/>
                <a:gd name="T53" fmla="*/ 0 h 278"/>
                <a:gd name="T54" fmla="*/ 0 w 2209"/>
                <a:gd name="T55" fmla="*/ 0 h 278"/>
                <a:gd name="T56" fmla="*/ 0 w 2209"/>
                <a:gd name="T57" fmla="*/ 0 h 278"/>
                <a:gd name="T58" fmla="*/ 0 w 2209"/>
                <a:gd name="T59" fmla="*/ 0 h 278"/>
                <a:gd name="T60" fmla="*/ 0 w 2209"/>
                <a:gd name="T61" fmla="*/ 0 h 278"/>
                <a:gd name="T62" fmla="*/ 0 w 2209"/>
                <a:gd name="T63" fmla="*/ 0 h 278"/>
                <a:gd name="T64" fmla="*/ 0 w 2209"/>
                <a:gd name="T65" fmla="*/ 0 h 278"/>
                <a:gd name="T66" fmla="*/ 0 w 2209"/>
                <a:gd name="T67" fmla="*/ 0 h 278"/>
                <a:gd name="T68" fmla="*/ 0 w 2209"/>
                <a:gd name="T69" fmla="*/ 0 h 278"/>
                <a:gd name="T70" fmla="*/ 0 w 2209"/>
                <a:gd name="T71" fmla="*/ 0 h 278"/>
                <a:gd name="T72" fmla="*/ 0 w 2209"/>
                <a:gd name="T73" fmla="*/ 0 h 278"/>
                <a:gd name="T74" fmla="*/ 0 w 2209"/>
                <a:gd name="T75" fmla="*/ 0 h 278"/>
                <a:gd name="T76" fmla="*/ 0 w 2209"/>
                <a:gd name="T77" fmla="*/ 0 h 278"/>
                <a:gd name="T78" fmla="*/ 0 w 2209"/>
                <a:gd name="T79" fmla="*/ 0 h 278"/>
                <a:gd name="T80" fmla="*/ 0 w 2209"/>
                <a:gd name="T81" fmla="*/ 0 h 278"/>
                <a:gd name="T82" fmla="*/ 0 w 2209"/>
                <a:gd name="T83" fmla="*/ 0 h 278"/>
                <a:gd name="T84" fmla="*/ 0 w 2209"/>
                <a:gd name="T85" fmla="*/ 0 h 278"/>
                <a:gd name="T86" fmla="*/ 0 w 2209"/>
                <a:gd name="T87" fmla="*/ 0 h 278"/>
                <a:gd name="T88" fmla="*/ 0 w 2209"/>
                <a:gd name="T89" fmla="*/ 0 h 278"/>
                <a:gd name="T90" fmla="*/ 0 w 2209"/>
                <a:gd name="T91" fmla="*/ 0 h 278"/>
                <a:gd name="T92" fmla="*/ 0 w 2209"/>
                <a:gd name="T93" fmla="*/ 0 h 278"/>
                <a:gd name="T94" fmla="*/ 0 w 2209"/>
                <a:gd name="T95" fmla="*/ 0 h 278"/>
                <a:gd name="T96" fmla="*/ 0 w 2209"/>
                <a:gd name="T97" fmla="*/ 0 h 278"/>
                <a:gd name="T98" fmla="*/ 0 w 2209"/>
                <a:gd name="T99" fmla="*/ 0 h 278"/>
                <a:gd name="T100" fmla="*/ 0 w 2209"/>
                <a:gd name="T101" fmla="*/ 0 h 278"/>
                <a:gd name="T102" fmla="*/ 0 w 2209"/>
                <a:gd name="T103" fmla="*/ 0 h 278"/>
                <a:gd name="T104" fmla="*/ 0 w 2209"/>
                <a:gd name="T105" fmla="*/ 0 h 278"/>
                <a:gd name="T106" fmla="*/ 0 w 2209"/>
                <a:gd name="T107" fmla="*/ 0 h 278"/>
                <a:gd name="T108" fmla="*/ 0 w 2209"/>
                <a:gd name="T109" fmla="*/ 0 h 27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209"/>
                <a:gd name="T166" fmla="*/ 0 h 278"/>
                <a:gd name="T167" fmla="*/ 2209 w 2209"/>
                <a:gd name="T168" fmla="*/ 278 h 27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209" h="278">
                  <a:moveTo>
                    <a:pt x="414" y="0"/>
                  </a:moveTo>
                  <a:lnTo>
                    <a:pt x="396" y="6"/>
                  </a:lnTo>
                  <a:lnTo>
                    <a:pt x="382" y="10"/>
                  </a:lnTo>
                  <a:lnTo>
                    <a:pt x="371" y="18"/>
                  </a:lnTo>
                  <a:lnTo>
                    <a:pt x="364" y="25"/>
                  </a:lnTo>
                  <a:lnTo>
                    <a:pt x="359" y="36"/>
                  </a:lnTo>
                  <a:lnTo>
                    <a:pt x="341" y="37"/>
                  </a:lnTo>
                  <a:lnTo>
                    <a:pt x="330" y="41"/>
                  </a:lnTo>
                  <a:lnTo>
                    <a:pt x="320" y="47"/>
                  </a:lnTo>
                  <a:lnTo>
                    <a:pt x="307" y="53"/>
                  </a:lnTo>
                  <a:lnTo>
                    <a:pt x="292" y="53"/>
                  </a:lnTo>
                  <a:lnTo>
                    <a:pt x="273" y="65"/>
                  </a:lnTo>
                  <a:lnTo>
                    <a:pt x="251" y="54"/>
                  </a:lnTo>
                  <a:lnTo>
                    <a:pt x="264" y="78"/>
                  </a:lnTo>
                  <a:lnTo>
                    <a:pt x="243" y="78"/>
                  </a:lnTo>
                  <a:lnTo>
                    <a:pt x="217" y="79"/>
                  </a:lnTo>
                  <a:lnTo>
                    <a:pt x="197" y="73"/>
                  </a:lnTo>
                  <a:lnTo>
                    <a:pt x="174" y="87"/>
                  </a:lnTo>
                  <a:lnTo>
                    <a:pt x="153" y="78"/>
                  </a:lnTo>
                  <a:lnTo>
                    <a:pt x="148" y="79"/>
                  </a:lnTo>
                  <a:lnTo>
                    <a:pt x="142" y="85"/>
                  </a:lnTo>
                  <a:lnTo>
                    <a:pt x="135" y="92"/>
                  </a:lnTo>
                  <a:lnTo>
                    <a:pt x="130" y="101"/>
                  </a:lnTo>
                  <a:lnTo>
                    <a:pt x="122" y="108"/>
                  </a:lnTo>
                  <a:lnTo>
                    <a:pt x="117" y="112"/>
                  </a:lnTo>
                  <a:lnTo>
                    <a:pt x="103" y="112"/>
                  </a:lnTo>
                  <a:lnTo>
                    <a:pt x="88" y="112"/>
                  </a:lnTo>
                  <a:lnTo>
                    <a:pt x="81" y="119"/>
                  </a:lnTo>
                  <a:lnTo>
                    <a:pt x="71" y="127"/>
                  </a:lnTo>
                  <a:lnTo>
                    <a:pt x="61" y="127"/>
                  </a:lnTo>
                  <a:lnTo>
                    <a:pt x="48" y="128"/>
                  </a:lnTo>
                  <a:lnTo>
                    <a:pt x="30" y="128"/>
                  </a:lnTo>
                  <a:lnTo>
                    <a:pt x="14" y="136"/>
                  </a:lnTo>
                  <a:lnTo>
                    <a:pt x="0" y="155"/>
                  </a:lnTo>
                  <a:lnTo>
                    <a:pt x="12" y="154"/>
                  </a:lnTo>
                  <a:lnTo>
                    <a:pt x="30" y="147"/>
                  </a:lnTo>
                  <a:lnTo>
                    <a:pt x="49" y="146"/>
                  </a:lnTo>
                  <a:lnTo>
                    <a:pt x="63" y="147"/>
                  </a:lnTo>
                  <a:lnTo>
                    <a:pt x="75" y="155"/>
                  </a:lnTo>
                  <a:lnTo>
                    <a:pt x="89" y="159"/>
                  </a:lnTo>
                  <a:lnTo>
                    <a:pt x="103" y="154"/>
                  </a:lnTo>
                  <a:lnTo>
                    <a:pt x="118" y="147"/>
                  </a:lnTo>
                  <a:lnTo>
                    <a:pt x="132" y="143"/>
                  </a:lnTo>
                  <a:lnTo>
                    <a:pt x="144" y="143"/>
                  </a:lnTo>
                  <a:lnTo>
                    <a:pt x="153" y="154"/>
                  </a:lnTo>
                  <a:lnTo>
                    <a:pt x="162" y="163"/>
                  </a:lnTo>
                  <a:lnTo>
                    <a:pt x="177" y="163"/>
                  </a:lnTo>
                  <a:lnTo>
                    <a:pt x="190" y="160"/>
                  </a:lnTo>
                  <a:lnTo>
                    <a:pt x="206" y="154"/>
                  </a:lnTo>
                  <a:lnTo>
                    <a:pt x="220" y="150"/>
                  </a:lnTo>
                  <a:lnTo>
                    <a:pt x="234" y="159"/>
                  </a:lnTo>
                  <a:lnTo>
                    <a:pt x="248" y="168"/>
                  </a:lnTo>
                  <a:lnTo>
                    <a:pt x="262" y="172"/>
                  </a:lnTo>
                  <a:lnTo>
                    <a:pt x="275" y="176"/>
                  </a:lnTo>
                  <a:lnTo>
                    <a:pt x="294" y="178"/>
                  </a:lnTo>
                  <a:lnTo>
                    <a:pt x="312" y="180"/>
                  </a:lnTo>
                  <a:lnTo>
                    <a:pt x="330" y="178"/>
                  </a:lnTo>
                  <a:lnTo>
                    <a:pt x="350" y="173"/>
                  </a:lnTo>
                  <a:lnTo>
                    <a:pt x="341" y="156"/>
                  </a:lnTo>
                  <a:lnTo>
                    <a:pt x="343" y="146"/>
                  </a:lnTo>
                  <a:lnTo>
                    <a:pt x="353" y="141"/>
                  </a:lnTo>
                  <a:lnTo>
                    <a:pt x="355" y="152"/>
                  </a:lnTo>
                  <a:lnTo>
                    <a:pt x="366" y="163"/>
                  </a:lnTo>
                  <a:lnTo>
                    <a:pt x="378" y="168"/>
                  </a:lnTo>
                  <a:lnTo>
                    <a:pt x="390" y="172"/>
                  </a:lnTo>
                  <a:lnTo>
                    <a:pt x="405" y="178"/>
                  </a:lnTo>
                  <a:lnTo>
                    <a:pt x="420" y="181"/>
                  </a:lnTo>
                  <a:lnTo>
                    <a:pt x="442" y="185"/>
                  </a:lnTo>
                  <a:lnTo>
                    <a:pt x="456" y="182"/>
                  </a:lnTo>
                  <a:lnTo>
                    <a:pt x="473" y="185"/>
                  </a:lnTo>
                  <a:lnTo>
                    <a:pt x="501" y="192"/>
                  </a:lnTo>
                  <a:lnTo>
                    <a:pt x="492" y="199"/>
                  </a:lnTo>
                  <a:lnTo>
                    <a:pt x="479" y="208"/>
                  </a:lnTo>
                  <a:lnTo>
                    <a:pt x="455" y="224"/>
                  </a:lnTo>
                  <a:lnTo>
                    <a:pt x="470" y="225"/>
                  </a:lnTo>
                  <a:lnTo>
                    <a:pt x="484" y="228"/>
                  </a:lnTo>
                  <a:lnTo>
                    <a:pt x="503" y="232"/>
                  </a:lnTo>
                  <a:lnTo>
                    <a:pt x="524" y="235"/>
                  </a:lnTo>
                  <a:lnTo>
                    <a:pt x="535" y="233"/>
                  </a:lnTo>
                  <a:lnTo>
                    <a:pt x="545" y="225"/>
                  </a:lnTo>
                  <a:lnTo>
                    <a:pt x="557" y="221"/>
                  </a:lnTo>
                  <a:lnTo>
                    <a:pt x="575" y="220"/>
                  </a:lnTo>
                  <a:lnTo>
                    <a:pt x="598" y="219"/>
                  </a:lnTo>
                  <a:lnTo>
                    <a:pt x="614" y="208"/>
                  </a:lnTo>
                  <a:lnTo>
                    <a:pt x="636" y="201"/>
                  </a:lnTo>
                  <a:lnTo>
                    <a:pt x="654" y="195"/>
                  </a:lnTo>
                  <a:lnTo>
                    <a:pt x="667" y="196"/>
                  </a:lnTo>
                  <a:lnTo>
                    <a:pt x="711" y="198"/>
                  </a:lnTo>
                  <a:lnTo>
                    <a:pt x="746" y="203"/>
                  </a:lnTo>
                  <a:lnTo>
                    <a:pt x="769" y="203"/>
                  </a:lnTo>
                  <a:lnTo>
                    <a:pt x="787" y="205"/>
                  </a:lnTo>
                  <a:lnTo>
                    <a:pt x="818" y="223"/>
                  </a:lnTo>
                  <a:lnTo>
                    <a:pt x="833" y="223"/>
                  </a:lnTo>
                  <a:lnTo>
                    <a:pt x="851" y="219"/>
                  </a:lnTo>
                  <a:lnTo>
                    <a:pt x="869" y="212"/>
                  </a:lnTo>
                  <a:lnTo>
                    <a:pt x="884" y="208"/>
                  </a:lnTo>
                  <a:lnTo>
                    <a:pt x="937" y="203"/>
                  </a:lnTo>
                  <a:lnTo>
                    <a:pt x="973" y="201"/>
                  </a:lnTo>
                  <a:lnTo>
                    <a:pt x="996" y="198"/>
                  </a:lnTo>
                  <a:lnTo>
                    <a:pt x="1014" y="196"/>
                  </a:lnTo>
                  <a:lnTo>
                    <a:pt x="1032" y="194"/>
                  </a:lnTo>
                  <a:lnTo>
                    <a:pt x="1054" y="189"/>
                  </a:lnTo>
                  <a:lnTo>
                    <a:pt x="1069" y="185"/>
                  </a:lnTo>
                  <a:lnTo>
                    <a:pt x="1092" y="177"/>
                  </a:lnTo>
                  <a:lnTo>
                    <a:pt x="1105" y="186"/>
                  </a:lnTo>
                  <a:lnTo>
                    <a:pt x="1112" y="196"/>
                  </a:lnTo>
                  <a:lnTo>
                    <a:pt x="1104" y="207"/>
                  </a:lnTo>
                  <a:lnTo>
                    <a:pt x="1088" y="214"/>
                  </a:lnTo>
                  <a:lnTo>
                    <a:pt x="1107" y="214"/>
                  </a:lnTo>
                  <a:lnTo>
                    <a:pt x="1097" y="223"/>
                  </a:lnTo>
                  <a:lnTo>
                    <a:pt x="1082" y="232"/>
                  </a:lnTo>
                  <a:lnTo>
                    <a:pt x="1060" y="244"/>
                  </a:lnTo>
                  <a:lnTo>
                    <a:pt x="1041" y="252"/>
                  </a:lnTo>
                  <a:lnTo>
                    <a:pt x="1065" y="248"/>
                  </a:lnTo>
                  <a:lnTo>
                    <a:pt x="1087" y="244"/>
                  </a:lnTo>
                  <a:lnTo>
                    <a:pt x="1107" y="237"/>
                  </a:lnTo>
                  <a:lnTo>
                    <a:pt x="1121" y="230"/>
                  </a:lnTo>
                  <a:lnTo>
                    <a:pt x="1128" y="228"/>
                  </a:lnTo>
                  <a:lnTo>
                    <a:pt x="1139" y="225"/>
                  </a:lnTo>
                  <a:lnTo>
                    <a:pt x="1153" y="225"/>
                  </a:lnTo>
                  <a:lnTo>
                    <a:pt x="1171" y="228"/>
                  </a:lnTo>
                  <a:lnTo>
                    <a:pt x="1185" y="232"/>
                  </a:lnTo>
                  <a:lnTo>
                    <a:pt x="1199" y="233"/>
                  </a:lnTo>
                  <a:lnTo>
                    <a:pt x="1218" y="232"/>
                  </a:lnTo>
                  <a:lnTo>
                    <a:pt x="1204" y="248"/>
                  </a:lnTo>
                  <a:lnTo>
                    <a:pt x="1189" y="259"/>
                  </a:lnTo>
                  <a:lnTo>
                    <a:pt x="1172" y="267"/>
                  </a:lnTo>
                  <a:lnTo>
                    <a:pt x="1191" y="264"/>
                  </a:lnTo>
                  <a:lnTo>
                    <a:pt x="1210" y="261"/>
                  </a:lnTo>
                  <a:lnTo>
                    <a:pt x="1229" y="258"/>
                  </a:lnTo>
                  <a:lnTo>
                    <a:pt x="1245" y="253"/>
                  </a:lnTo>
                  <a:lnTo>
                    <a:pt x="1266" y="250"/>
                  </a:lnTo>
                  <a:lnTo>
                    <a:pt x="1290" y="247"/>
                  </a:lnTo>
                  <a:lnTo>
                    <a:pt x="1312" y="247"/>
                  </a:lnTo>
                  <a:lnTo>
                    <a:pt x="1329" y="241"/>
                  </a:lnTo>
                  <a:lnTo>
                    <a:pt x="1334" y="237"/>
                  </a:lnTo>
                  <a:lnTo>
                    <a:pt x="1340" y="232"/>
                  </a:lnTo>
                  <a:lnTo>
                    <a:pt x="1352" y="232"/>
                  </a:lnTo>
                  <a:lnTo>
                    <a:pt x="1374" y="238"/>
                  </a:lnTo>
                  <a:lnTo>
                    <a:pt x="1401" y="241"/>
                  </a:lnTo>
                  <a:lnTo>
                    <a:pt x="1426" y="247"/>
                  </a:lnTo>
                  <a:lnTo>
                    <a:pt x="1440" y="250"/>
                  </a:lnTo>
                  <a:lnTo>
                    <a:pt x="1464" y="250"/>
                  </a:lnTo>
                  <a:lnTo>
                    <a:pt x="1491" y="252"/>
                  </a:lnTo>
                  <a:lnTo>
                    <a:pt x="1512" y="256"/>
                  </a:lnTo>
                  <a:lnTo>
                    <a:pt x="1538" y="264"/>
                  </a:lnTo>
                  <a:lnTo>
                    <a:pt x="1559" y="269"/>
                  </a:lnTo>
                  <a:lnTo>
                    <a:pt x="1578" y="272"/>
                  </a:lnTo>
                  <a:lnTo>
                    <a:pt x="1596" y="269"/>
                  </a:lnTo>
                  <a:lnTo>
                    <a:pt x="1625" y="259"/>
                  </a:lnTo>
                  <a:lnTo>
                    <a:pt x="1649" y="264"/>
                  </a:lnTo>
                  <a:lnTo>
                    <a:pt x="1671" y="264"/>
                  </a:lnTo>
                  <a:lnTo>
                    <a:pt x="1694" y="264"/>
                  </a:lnTo>
                  <a:lnTo>
                    <a:pt x="1717" y="263"/>
                  </a:lnTo>
                  <a:lnTo>
                    <a:pt x="1748" y="255"/>
                  </a:lnTo>
                  <a:lnTo>
                    <a:pt x="1763" y="255"/>
                  </a:lnTo>
                  <a:lnTo>
                    <a:pt x="1780" y="253"/>
                  </a:lnTo>
                  <a:lnTo>
                    <a:pt x="1812" y="258"/>
                  </a:lnTo>
                  <a:lnTo>
                    <a:pt x="1829" y="261"/>
                  </a:lnTo>
                  <a:lnTo>
                    <a:pt x="1842" y="259"/>
                  </a:lnTo>
                  <a:lnTo>
                    <a:pt x="1861" y="256"/>
                  </a:lnTo>
                  <a:lnTo>
                    <a:pt x="1879" y="255"/>
                  </a:lnTo>
                  <a:lnTo>
                    <a:pt x="1893" y="255"/>
                  </a:lnTo>
                  <a:lnTo>
                    <a:pt x="1899" y="258"/>
                  </a:lnTo>
                  <a:lnTo>
                    <a:pt x="1899" y="269"/>
                  </a:lnTo>
                  <a:lnTo>
                    <a:pt x="1906" y="272"/>
                  </a:lnTo>
                  <a:lnTo>
                    <a:pt x="1917" y="272"/>
                  </a:lnTo>
                  <a:lnTo>
                    <a:pt x="1929" y="269"/>
                  </a:lnTo>
                  <a:lnTo>
                    <a:pt x="1939" y="259"/>
                  </a:lnTo>
                  <a:lnTo>
                    <a:pt x="1946" y="250"/>
                  </a:lnTo>
                  <a:lnTo>
                    <a:pt x="1953" y="246"/>
                  </a:lnTo>
                  <a:lnTo>
                    <a:pt x="1971" y="246"/>
                  </a:lnTo>
                  <a:lnTo>
                    <a:pt x="1985" y="246"/>
                  </a:lnTo>
                  <a:lnTo>
                    <a:pt x="2002" y="255"/>
                  </a:lnTo>
                  <a:lnTo>
                    <a:pt x="2016" y="261"/>
                  </a:lnTo>
                  <a:lnTo>
                    <a:pt x="2032" y="269"/>
                  </a:lnTo>
                  <a:lnTo>
                    <a:pt x="2043" y="270"/>
                  </a:lnTo>
                  <a:lnTo>
                    <a:pt x="2053" y="272"/>
                  </a:lnTo>
                  <a:lnTo>
                    <a:pt x="2064" y="272"/>
                  </a:lnTo>
                  <a:lnTo>
                    <a:pt x="2083" y="269"/>
                  </a:lnTo>
                  <a:lnTo>
                    <a:pt x="2145" y="278"/>
                  </a:lnTo>
                  <a:lnTo>
                    <a:pt x="2127" y="269"/>
                  </a:lnTo>
                  <a:lnTo>
                    <a:pt x="2115" y="264"/>
                  </a:lnTo>
                  <a:lnTo>
                    <a:pt x="2110" y="255"/>
                  </a:lnTo>
                  <a:lnTo>
                    <a:pt x="2115" y="248"/>
                  </a:lnTo>
                  <a:lnTo>
                    <a:pt x="2137" y="242"/>
                  </a:lnTo>
                  <a:lnTo>
                    <a:pt x="2152" y="238"/>
                  </a:lnTo>
                  <a:lnTo>
                    <a:pt x="2170" y="232"/>
                  </a:lnTo>
                  <a:lnTo>
                    <a:pt x="2185" y="223"/>
                  </a:lnTo>
                  <a:lnTo>
                    <a:pt x="2209" y="212"/>
                  </a:lnTo>
                  <a:lnTo>
                    <a:pt x="2174" y="212"/>
                  </a:lnTo>
                  <a:lnTo>
                    <a:pt x="2151" y="211"/>
                  </a:lnTo>
                  <a:lnTo>
                    <a:pt x="2129" y="207"/>
                  </a:lnTo>
                  <a:lnTo>
                    <a:pt x="2110" y="205"/>
                  </a:lnTo>
                  <a:lnTo>
                    <a:pt x="2098" y="205"/>
                  </a:lnTo>
                  <a:lnTo>
                    <a:pt x="2087" y="207"/>
                  </a:lnTo>
                  <a:lnTo>
                    <a:pt x="2077" y="208"/>
                  </a:lnTo>
                  <a:lnTo>
                    <a:pt x="2063" y="214"/>
                  </a:lnTo>
                  <a:lnTo>
                    <a:pt x="2051" y="219"/>
                  </a:lnTo>
                  <a:lnTo>
                    <a:pt x="2069" y="224"/>
                  </a:lnTo>
                  <a:lnTo>
                    <a:pt x="2083" y="232"/>
                  </a:lnTo>
                  <a:lnTo>
                    <a:pt x="2092" y="241"/>
                  </a:lnTo>
                  <a:lnTo>
                    <a:pt x="2096" y="250"/>
                  </a:lnTo>
                  <a:lnTo>
                    <a:pt x="2092" y="259"/>
                  </a:lnTo>
                  <a:lnTo>
                    <a:pt x="2078" y="256"/>
                  </a:lnTo>
                  <a:lnTo>
                    <a:pt x="2068" y="253"/>
                  </a:lnTo>
                  <a:lnTo>
                    <a:pt x="2060" y="246"/>
                  </a:lnTo>
                  <a:lnTo>
                    <a:pt x="2046" y="238"/>
                  </a:lnTo>
                  <a:lnTo>
                    <a:pt x="2029" y="235"/>
                  </a:lnTo>
                  <a:lnTo>
                    <a:pt x="2014" y="232"/>
                  </a:lnTo>
                  <a:lnTo>
                    <a:pt x="1993" y="235"/>
                  </a:lnTo>
                  <a:lnTo>
                    <a:pt x="1979" y="233"/>
                  </a:lnTo>
                  <a:lnTo>
                    <a:pt x="1967" y="232"/>
                  </a:lnTo>
                  <a:lnTo>
                    <a:pt x="1953" y="228"/>
                  </a:lnTo>
                  <a:lnTo>
                    <a:pt x="1938" y="221"/>
                  </a:lnTo>
                  <a:lnTo>
                    <a:pt x="1925" y="214"/>
                  </a:lnTo>
                  <a:lnTo>
                    <a:pt x="1913" y="208"/>
                  </a:lnTo>
                  <a:lnTo>
                    <a:pt x="1901" y="208"/>
                  </a:lnTo>
                  <a:lnTo>
                    <a:pt x="1890" y="214"/>
                  </a:lnTo>
                  <a:lnTo>
                    <a:pt x="1876" y="219"/>
                  </a:lnTo>
                  <a:lnTo>
                    <a:pt x="1862" y="219"/>
                  </a:lnTo>
                  <a:lnTo>
                    <a:pt x="1844" y="219"/>
                  </a:lnTo>
                  <a:lnTo>
                    <a:pt x="1829" y="215"/>
                  </a:lnTo>
                  <a:lnTo>
                    <a:pt x="1814" y="212"/>
                  </a:lnTo>
                  <a:lnTo>
                    <a:pt x="1800" y="211"/>
                  </a:lnTo>
                  <a:lnTo>
                    <a:pt x="1788" y="212"/>
                  </a:lnTo>
                  <a:lnTo>
                    <a:pt x="1771" y="214"/>
                  </a:lnTo>
                  <a:lnTo>
                    <a:pt x="1757" y="216"/>
                  </a:lnTo>
                  <a:lnTo>
                    <a:pt x="1740" y="214"/>
                  </a:lnTo>
                  <a:lnTo>
                    <a:pt x="1720" y="212"/>
                  </a:lnTo>
                  <a:lnTo>
                    <a:pt x="1699" y="211"/>
                  </a:lnTo>
                  <a:lnTo>
                    <a:pt x="1677" y="208"/>
                  </a:lnTo>
                  <a:lnTo>
                    <a:pt x="1662" y="204"/>
                  </a:lnTo>
                  <a:lnTo>
                    <a:pt x="1647" y="198"/>
                  </a:lnTo>
                  <a:lnTo>
                    <a:pt x="1634" y="192"/>
                  </a:lnTo>
                  <a:lnTo>
                    <a:pt x="1623" y="189"/>
                  </a:lnTo>
                  <a:lnTo>
                    <a:pt x="1613" y="189"/>
                  </a:lnTo>
                  <a:lnTo>
                    <a:pt x="1602" y="190"/>
                  </a:lnTo>
                  <a:lnTo>
                    <a:pt x="1573" y="195"/>
                  </a:lnTo>
                  <a:lnTo>
                    <a:pt x="1605" y="198"/>
                  </a:lnTo>
                  <a:lnTo>
                    <a:pt x="1597" y="208"/>
                  </a:lnTo>
                  <a:lnTo>
                    <a:pt x="1586" y="220"/>
                  </a:lnTo>
                  <a:lnTo>
                    <a:pt x="1574" y="221"/>
                  </a:lnTo>
                  <a:lnTo>
                    <a:pt x="1421" y="196"/>
                  </a:lnTo>
                  <a:lnTo>
                    <a:pt x="1412" y="192"/>
                  </a:lnTo>
                  <a:lnTo>
                    <a:pt x="1440" y="181"/>
                  </a:lnTo>
                  <a:lnTo>
                    <a:pt x="1420" y="177"/>
                  </a:lnTo>
                  <a:lnTo>
                    <a:pt x="1408" y="176"/>
                  </a:lnTo>
                  <a:lnTo>
                    <a:pt x="1398" y="168"/>
                  </a:lnTo>
                  <a:lnTo>
                    <a:pt x="1386" y="163"/>
                  </a:lnTo>
                  <a:lnTo>
                    <a:pt x="1371" y="167"/>
                  </a:lnTo>
                  <a:lnTo>
                    <a:pt x="1356" y="169"/>
                  </a:lnTo>
                  <a:lnTo>
                    <a:pt x="1342" y="176"/>
                  </a:lnTo>
                  <a:lnTo>
                    <a:pt x="1329" y="168"/>
                  </a:lnTo>
                  <a:lnTo>
                    <a:pt x="1315" y="155"/>
                  </a:lnTo>
                  <a:lnTo>
                    <a:pt x="1302" y="146"/>
                  </a:lnTo>
                  <a:lnTo>
                    <a:pt x="1288" y="141"/>
                  </a:lnTo>
                  <a:lnTo>
                    <a:pt x="1273" y="136"/>
                  </a:lnTo>
                  <a:lnTo>
                    <a:pt x="1258" y="134"/>
                  </a:lnTo>
                  <a:lnTo>
                    <a:pt x="1234" y="136"/>
                  </a:lnTo>
                  <a:lnTo>
                    <a:pt x="1214" y="138"/>
                  </a:lnTo>
                  <a:lnTo>
                    <a:pt x="1195" y="142"/>
                  </a:lnTo>
                  <a:lnTo>
                    <a:pt x="1172" y="145"/>
                  </a:lnTo>
                  <a:lnTo>
                    <a:pt x="1149" y="150"/>
                  </a:lnTo>
                  <a:lnTo>
                    <a:pt x="1130" y="152"/>
                  </a:lnTo>
                  <a:lnTo>
                    <a:pt x="1114" y="160"/>
                  </a:lnTo>
                  <a:lnTo>
                    <a:pt x="1097" y="164"/>
                  </a:lnTo>
                  <a:lnTo>
                    <a:pt x="1081" y="164"/>
                  </a:lnTo>
                  <a:lnTo>
                    <a:pt x="1064" y="169"/>
                  </a:lnTo>
                  <a:lnTo>
                    <a:pt x="1046" y="173"/>
                  </a:lnTo>
                  <a:lnTo>
                    <a:pt x="1028" y="178"/>
                  </a:lnTo>
                  <a:lnTo>
                    <a:pt x="1009" y="178"/>
                  </a:lnTo>
                  <a:lnTo>
                    <a:pt x="991" y="178"/>
                  </a:lnTo>
                  <a:lnTo>
                    <a:pt x="977" y="177"/>
                  </a:lnTo>
                  <a:lnTo>
                    <a:pt x="965" y="181"/>
                  </a:lnTo>
                  <a:lnTo>
                    <a:pt x="947" y="187"/>
                  </a:lnTo>
                  <a:lnTo>
                    <a:pt x="929" y="187"/>
                  </a:lnTo>
                  <a:lnTo>
                    <a:pt x="907" y="187"/>
                  </a:lnTo>
                  <a:lnTo>
                    <a:pt x="889" y="187"/>
                  </a:lnTo>
                  <a:lnTo>
                    <a:pt x="866" y="187"/>
                  </a:lnTo>
                  <a:lnTo>
                    <a:pt x="823" y="195"/>
                  </a:lnTo>
                  <a:lnTo>
                    <a:pt x="814" y="190"/>
                  </a:lnTo>
                  <a:lnTo>
                    <a:pt x="805" y="182"/>
                  </a:lnTo>
                  <a:lnTo>
                    <a:pt x="792" y="178"/>
                  </a:lnTo>
                  <a:lnTo>
                    <a:pt x="781" y="177"/>
                  </a:lnTo>
                  <a:lnTo>
                    <a:pt x="764" y="178"/>
                  </a:lnTo>
                  <a:lnTo>
                    <a:pt x="746" y="182"/>
                  </a:lnTo>
                  <a:lnTo>
                    <a:pt x="716" y="186"/>
                  </a:lnTo>
                  <a:lnTo>
                    <a:pt x="703" y="180"/>
                  </a:lnTo>
                  <a:lnTo>
                    <a:pt x="694" y="173"/>
                  </a:lnTo>
                  <a:lnTo>
                    <a:pt x="684" y="171"/>
                  </a:lnTo>
                  <a:lnTo>
                    <a:pt x="670" y="169"/>
                  </a:lnTo>
                  <a:lnTo>
                    <a:pt x="659" y="164"/>
                  </a:lnTo>
                  <a:lnTo>
                    <a:pt x="654" y="155"/>
                  </a:lnTo>
                  <a:lnTo>
                    <a:pt x="645" y="142"/>
                  </a:lnTo>
                  <a:lnTo>
                    <a:pt x="634" y="137"/>
                  </a:lnTo>
                  <a:lnTo>
                    <a:pt x="621" y="134"/>
                  </a:lnTo>
                  <a:lnTo>
                    <a:pt x="608" y="134"/>
                  </a:lnTo>
                  <a:lnTo>
                    <a:pt x="602" y="141"/>
                  </a:lnTo>
                  <a:lnTo>
                    <a:pt x="594" y="155"/>
                  </a:lnTo>
                  <a:lnTo>
                    <a:pt x="585" y="152"/>
                  </a:lnTo>
                  <a:lnTo>
                    <a:pt x="575" y="151"/>
                  </a:lnTo>
                  <a:lnTo>
                    <a:pt x="562" y="152"/>
                  </a:lnTo>
                  <a:lnTo>
                    <a:pt x="550" y="159"/>
                  </a:lnTo>
                  <a:lnTo>
                    <a:pt x="535" y="163"/>
                  </a:lnTo>
                  <a:lnTo>
                    <a:pt x="517" y="163"/>
                  </a:lnTo>
                  <a:lnTo>
                    <a:pt x="531" y="150"/>
                  </a:lnTo>
                  <a:lnTo>
                    <a:pt x="537" y="141"/>
                  </a:lnTo>
                  <a:lnTo>
                    <a:pt x="524" y="143"/>
                  </a:lnTo>
                  <a:lnTo>
                    <a:pt x="500" y="150"/>
                  </a:lnTo>
                  <a:lnTo>
                    <a:pt x="479" y="147"/>
                  </a:lnTo>
                  <a:lnTo>
                    <a:pt x="478" y="141"/>
                  </a:lnTo>
                  <a:lnTo>
                    <a:pt x="474" y="133"/>
                  </a:lnTo>
                  <a:lnTo>
                    <a:pt x="470" y="127"/>
                  </a:lnTo>
                  <a:lnTo>
                    <a:pt x="458" y="122"/>
                  </a:lnTo>
                  <a:lnTo>
                    <a:pt x="446" y="122"/>
                  </a:lnTo>
                  <a:lnTo>
                    <a:pt x="430" y="124"/>
                  </a:lnTo>
                  <a:lnTo>
                    <a:pt x="415" y="127"/>
                  </a:lnTo>
                  <a:lnTo>
                    <a:pt x="400" y="122"/>
                  </a:lnTo>
                  <a:lnTo>
                    <a:pt x="382" y="114"/>
                  </a:lnTo>
                  <a:lnTo>
                    <a:pt x="371" y="105"/>
                  </a:lnTo>
                  <a:lnTo>
                    <a:pt x="384" y="87"/>
                  </a:lnTo>
                  <a:lnTo>
                    <a:pt x="396" y="80"/>
                  </a:lnTo>
                  <a:lnTo>
                    <a:pt x="410" y="73"/>
                  </a:lnTo>
                  <a:lnTo>
                    <a:pt x="419" y="68"/>
                  </a:lnTo>
                  <a:lnTo>
                    <a:pt x="427" y="59"/>
                  </a:lnTo>
                  <a:lnTo>
                    <a:pt x="432" y="50"/>
                  </a:lnTo>
                  <a:lnTo>
                    <a:pt x="434" y="41"/>
                  </a:lnTo>
                  <a:lnTo>
                    <a:pt x="438" y="31"/>
                  </a:lnTo>
                  <a:lnTo>
                    <a:pt x="414" y="0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56" name="Freeform 919"/>
            <p:cNvSpPr>
              <a:spLocks/>
            </p:cNvSpPr>
            <p:nvPr/>
          </p:nvSpPr>
          <p:spPr bwMode="auto">
            <a:xfrm flipH="1">
              <a:off x="8767" y="2028"/>
              <a:ext cx="30" cy="4"/>
            </a:xfrm>
            <a:custGeom>
              <a:avLst/>
              <a:gdLst>
                <a:gd name="T0" fmla="*/ 0 w 532"/>
                <a:gd name="T1" fmla="*/ 0 h 87"/>
                <a:gd name="T2" fmla="*/ 0 w 532"/>
                <a:gd name="T3" fmla="*/ 0 h 87"/>
                <a:gd name="T4" fmla="*/ 0 w 532"/>
                <a:gd name="T5" fmla="*/ 0 h 87"/>
                <a:gd name="T6" fmla="*/ 0 w 532"/>
                <a:gd name="T7" fmla="*/ 0 h 87"/>
                <a:gd name="T8" fmla="*/ 0 w 532"/>
                <a:gd name="T9" fmla="*/ 0 h 87"/>
                <a:gd name="T10" fmla="*/ 0 w 532"/>
                <a:gd name="T11" fmla="*/ 0 h 87"/>
                <a:gd name="T12" fmla="*/ 0 w 532"/>
                <a:gd name="T13" fmla="*/ 0 h 87"/>
                <a:gd name="T14" fmla="*/ 0 w 532"/>
                <a:gd name="T15" fmla="*/ 0 h 87"/>
                <a:gd name="T16" fmla="*/ 0 w 532"/>
                <a:gd name="T17" fmla="*/ 0 h 87"/>
                <a:gd name="T18" fmla="*/ 0 w 532"/>
                <a:gd name="T19" fmla="*/ 0 h 87"/>
                <a:gd name="T20" fmla="*/ 0 w 532"/>
                <a:gd name="T21" fmla="*/ 0 h 87"/>
                <a:gd name="T22" fmla="*/ 0 w 532"/>
                <a:gd name="T23" fmla="*/ 0 h 87"/>
                <a:gd name="T24" fmla="*/ 0 w 532"/>
                <a:gd name="T25" fmla="*/ 0 h 87"/>
                <a:gd name="T26" fmla="*/ 0 w 532"/>
                <a:gd name="T27" fmla="*/ 0 h 87"/>
                <a:gd name="T28" fmla="*/ 0 w 532"/>
                <a:gd name="T29" fmla="*/ 0 h 87"/>
                <a:gd name="T30" fmla="*/ 0 w 532"/>
                <a:gd name="T31" fmla="*/ 0 h 87"/>
                <a:gd name="T32" fmla="*/ 0 w 532"/>
                <a:gd name="T33" fmla="*/ 0 h 87"/>
                <a:gd name="T34" fmla="*/ 0 w 532"/>
                <a:gd name="T35" fmla="*/ 0 h 87"/>
                <a:gd name="T36" fmla="*/ 0 w 532"/>
                <a:gd name="T37" fmla="*/ 0 h 87"/>
                <a:gd name="T38" fmla="*/ 0 w 532"/>
                <a:gd name="T39" fmla="*/ 0 h 87"/>
                <a:gd name="T40" fmla="*/ 0 w 532"/>
                <a:gd name="T41" fmla="*/ 0 h 87"/>
                <a:gd name="T42" fmla="*/ 0 w 532"/>
                <a:gd name="T43" fmla="*/ 0 h 87"/>
                <a:gd name="T44" fmla="*/ 0 w 532"/>
                <a:gd name="T45" fmla="*/ 0 h 87"/>
                <a:gd name="T46" fmla="*/ 0 w 532"/>
                <a:gd name="T47" fmla="*/ 0 h 87"/>
                <a:gd name="T48" fmla="*/ 0 w 532"/>
                <a:gd name="T49" fmla="*/ 0 h 87"/>
                <a:gd name="T50" fmla="*/ 0 w 532"/>
                <a:gd name="T51" fmla="*/ 0 h 87"/>
                <a:gd name="T52" fmla="*/ 0 w 532"/>
                <a:gd name="T53" fmla="*/ 0 h 87"/>
                <a:gd name="T54" fmla="*/ 0 w 532"/>
                <a:gd name="T55" fmla="*/ 0 h 87"/>
                <a:gd name="T56" fmla="*/ 0 w 532"/>
                <a:gd name="T57" fmla="*/ 0 h 87"/>
                <a:gd name="T58" fmla="*/ 0 w 532"/>
                <a:gd name="T59" fmla="*/ 0 h 87"/>
                <a:gd name="T60" fmla="*/ 0 w 532"/>
                <a:gd name="T61" fmla="*/ 0 h 87"/>
                <a:gd name="T62" fmla="*/ 0 w 532"/>
                <a:gd name="T63" fmla="*/ 0 h 87"/>
                <a:gd name="T64" fmla="*/ 0 w 532"/>
                <a:gd name="T65" fmla="*/ 0 h 87"/>
                <a:gd name="T66" fmla="*/ 0 w 532"/>
                <a:gd name="T67" fmla="*/ 0 h 87"/>
                <a:gd name="T68" fmla="*/ 0 w 532"/>
                <a:gd name="T69" fmla="*/ 0 h 87"/>
                <a:gd name="T70" fmla="*/ 0 w 532"/>
                <a:gd name="T71" fmla="*/ 0 h 87"/>
                <a:gd name="T72" fmla="*/ 0 w 532"/>
                <a:gd name="T73" fmla="*/ 0 h 87"/>
                <a:gd name="T74" fmla="*/ 0 w 532"/>
                <a:gd name="T75" fmla="*/ 0 h 87"/>
                <a:gd name="T76" fmla="*/ 0 w 532"/>
                <a:gd name="T77" fmla="*/ 0 h 87"/>
                <a:gd name="T78" fmla="*/ 0 w 532"/>
                <a:gd name="T79" fmla="*/ 0 h 87"/>
                <a:gd name="T80" fmla="*/ 0 w 532"/>
                <a:gd name="T81" fmla="*/ 0 h 87"/>
                <a:gd name="T82" fmla="*/ 0 w 532"/>
                <a:gd name="T83" fmla="*/ 0 h 87"/>
                <a:gd name="T84" fmla="*/ 0 w 532"/>
                <a:gd name="T85" fmla="*/ 0 h 87"/>
                <a:gd name="T86" fmla="*/ 0 w 532"/>
                <a:gd name="T87" fmla="*/ 0 h 87"/>
                <a:gd name="T88" fmla="*/ 0 w 532"/>
                <a:gd name="T89" fmla="*/ 0 h 87"/>
                <a:gd name="T90" fmla="*/ 0 w 532"/>
                <a:gd name="T91" fmla="*/ 0 h 87"/>
                <a:gd name="T92" fmla="*/ 0 w 532"/>
                <a:gd name="T93" fmla="*/ 0 h 87"/>
                <a:gd name="T94" fmla="*/ 0 w 532"/>
                <a:gd name="T95" fmla="*/ 0 h 87"/>
                <a:gd name="T96" fmla="*/ 0 w 532"/>
                <a:gd name="T97" fmla="*/ 0 h 87"/>
                <a:gd name="T98" fmla="*/ 0 w 532"/>
                <a:gd name="T99" fmla="*/ 0 h 87"/>
                <a:gd name="T100" fmla="*/ 0 w 532"/>
                <a:gd name="T101" fmla="*/ 0 h 87"/>
                <a:gd name="T102" fmla="*/ 0 w 532"/>
                <a:gd name="T103" fmla="*/ 0 h 87"/>
                <a:gd name="T104" fmla="*/ 0 w 532"/>
                <a:gd name="T105" fmla="*/ 0 h 8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32"/>
                <a:gd name="T160" fmla="*/ 0 h 87"/>
                <a:gd name="T161" fmla="*/ 532 w 532"/>
                <a:gd name="T162" fmla="*/ 87 h 8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32" h="87">
                  <a:moveTo>
                    <a:pt x="0" y="44"/>
                  </a:moveTo>
                  <a:lnTo>
                    <a:pt x="37" y="34"/>
                  </a:lnTo>
                  <a:lnTo>
                    <a:pt x="46" y="23"/>
                  </a:lnTo>
                  <a:lnTo>
                    <a:pt x="61" y="19"/>
                  </a:lnTo>
                  <a:lnTo>
                    <a:pt x="73" y="17"/>
                  </a:lnTo>
                  <a:lnTo>
                    <a:pt x="86" y="14"/>
                  </a:lnTo>
                  <a:lnTo>
                    <a:pt x="100" y="14"/>
                  </a:lnTo>
                  <a:lnTo>
                    <a:pt x="119" y="14"/>
                  </a:lnTo>
                  <a:lnTo>
                    <a:pt x="133" y="9"/>
                  </a:lnTo>
                  <a:lnTo>
                    <a:pt x="146" y="8"/>
                  </a:lnTo>
                  <a:lnTo>
                    <a:pt x="168" y="9"/>
                  </a:lnTo>
                  <a:lnTo>
                    <a:pt x="182" y="3"/>
                  </a:lnTo>
                  <a:lnTo>
                    <a:pt x="196" y="0"/>
                  </a:lnTo>
                  <a:lnTo>
                    <a:pt x="208" y="0"/>
                  </a:lnTo>
                  <a:lnTo>
                    <a:pt x="222" y="6"/>
                  </a:lnTo>
                  <a:lnTo>
                    <a:pt x="235" y="14"/>
                  </a:lnTo>
                  <a:lnTo>
                    <a:pt x="252" y="19"/>
                  </a:lnTo>
                  <a:lnTo>
                    <a:pt x="277" y="23"/>
                  </a:lnTo>
                  <a:lnTo>
                    <a:pt x="290" y="18"/>
                  </a:lnTo>
                  <a:lnTo>
                    <a:pt x="306" y="19"/>
                  </a:lnTo>
                  <a:lnTo>
                    <a:pt x="318" y="23"/>
                  </a:lnTo>
                  <a:lnTo>
                    <a:pt x="335" y="34"/>
                  </a:lnTo>
                  <a:lnTo>
                    <a:pt x="349" y="48"/>
                  </a:lnTo>
                  <a:lnTo>
                    <a:pt x="370" y="55"/>
                  </a:lnTo>
                  <a:lnTo>
                    <a:pt x="403" y="52"/>
                  </a:lnTo>
                  <a:lnTo>
                    <a:pt x="419" y="61"/>
                  </a:lnTo>
                  <a:lnTo>
                    <a:pt x="433" y="66"/>
                  </a:lnTo>
                  <a:lnTo>
                    <a:pt x="452" y="68"/>
                  </a:lnTo>
                  <a:lnTo>
                    <a:pt x="532" y="83"/>
                  </a:lnTo>
                  <a:lnTo>
                    <a:pt x="445" y="77"/>
                  </a:lnTo>
                  <a:lnTo>
                    <a:pt x="429" y="82"/>
                  </a:lnTo>
                  <a:lnTo>
                    <a:pt x="415" y="87"/>
                  </a:lnTo>
                  <a:lnTo>
                    <a:pt x="405" y="86"/>
                  </a:lnTo>
                  <a:lnTo>
                    <a:pt x="392" y="83"/>
                  </a:lnTo>
                  <a:lnTo>
                    <a:pt x="376" y="75"/>
                  </a:lnTo>
                  <a:lnTo>
                    <a:pt x="353" y="72"/>
                  </a:lnTo>
                  <a:lnTo>
                    <a:pt x="331" y="65"/>
                  </a:lnTo>
                  <a:lnTo>
                    <a:pt x="318" y="66"/>
                  </a:lnTo>
                  <a:lnTo>
                    <a:pt x="301" y="68"/>
                  </a:lnTo>
                  <a:lnTo>
                    <a:pt x="266" y="61"/>
                  </a:lnTo>
                  <a:lnTo>
                    <a:pt x="249" y="58"/>
                  </a:lnTo>
                  <a:lnTo>
                    <a:pt x="226" y="48"/>
                  </a:lnTo>
                  <a:lnTo>
                    <a:pt x="203" y="48"/>
                  </a:lnTo>
                  <a:lnTo>
                    <a:pt x="175" y="48"/>
                  </a:lnTo>
                  <a:lnTo>
                    <a:pt x="155" y="49"/>
                  </a:lnTo>
                  <a:lnTo>
                    <a:pt x="137" y="46"/>
                  </a:lnTo>
                  <a:lnTo>
                    <a:pt x="119" y="38"/>
                  </a:lnTo>
                  <a:lnTo>
                    <a:pt x="100" y="44"/>
                  </a:lnTo>
                  <a:lnTo>
                    <a:pt x="84" y="35"/>
                  </a:lnTo>
                  <a:lnTo>
                    <a:pt x="70" y="38"/>
                  </a:lnTo>
                  <a:lnTo>
                    <a:pt x="51" y="40"/>
                  </a:lnTo>
                  <a:lnTo>
                    <a:pt x="30" y="41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57" name="Freeform 920"/>
            <p:cNvSpPr>
              <a:spLocks/>
            </p:cNvSpPr>
            <p:nvPr/>
          </p:nvSpPr>
          <p:spPr bwMode="auto">
            <a:xfrm flipH="1">
              <a:off x="8756" y="2023"/>
              <a:ext cx="120" cy="16"/>
            </a:xfrm>
            <a:custGeom>
              <a:avLst/>
              <a:gdLst>
                <a:gd name="T0" fmla="*/ 0 w 2209"/>
                <a:gd name="T1" fmla="*/ 0 h 278"/>
                <a:gd name="T2" fmla="*/ 0 w 2209"/>
                <a:gd name="T3" fmla="*/ 0 h 278"/>
                <a:gd name="T4" fmla="*/ 0 w 2209"/>
                <a:gd name="T5" fmla="*/ 0 h 278"/>
                <a:gd name="T6" fmla="*/ 0 w 2209"/>
                <a:gd name="T7" fmla="*/ 0 h 278"/>
                <a:gd name="T8" fmla="*/ 0 w 2209"/>
                <a:gd name="T9" fmla="*/ 0 h 278"/>
                <a:gd name="T10" fmla="*/ 0 w 2209"/>
                <a:gd name="T11" fmla="*/ 0 h 278"/>
                <a:gd name="T12" fmla="*/ 0 w 2209"/>
                <a:gd name="T13" fmla="*/ 0 h 278"/>
                <a:gd name="T14" fmla="*/ 0 w 2209"/>
                <a:gd name="T15" fmla="*/ 0 h 278"/>
                <a:gd name="T16" fmla="*/ 0 w 2209"/>
                <a:gd name="T17" fmla="*/ 0 h 278"/>
                <a:gd name="T18" fmla="*/ 0 w 2209"/>
                <a:gd name="T19" fmla="*/ 0 h 278"/>
                <a:gd name="T20" fmla="*/ 0 w 2209"/>
                <a:gd name="T21" fmla="*/ 0 h 278"/>
                <a:gd name="T22" fmla="*/ 0 w 2209"/>
                <a:gd name="T23" fmla="*/ 0 h 278"/>
                <a:gd name="T24" fmla="*/ 0 w 2209"/>
                <a:gd name="T25" fmla="*/ 0 h 278"/>
                <a:gd name="T26" fmla="*/ 0 w 2209"/>
                <a:gd name="T27" fmla="*/ 0 h 278"/>
                <a:gd name="T28" fmla="*/ 0 w 2209"/>
                <a:gd name="T29" fmla="*/ 0 h 278"/>
                <a:gd name="T30" fmla="*/ 0 w 2209"/>
                <a:gd name="T31" fmla="*/ 0 h 278"/>
                <a:gd name="T32" fmla="*/ 0 w 2209"/>
                <a:gd name="T33" fmla="*/ 0 h 278"/>
                <a:gd name="T34" fmla="*/ 0 w 2209"/>
                <a:gd name="T35" fmla="*/ 0 h 278"/>
                <a:gd name="T36" fmla="*/ 0 w 2209"/>
                <a:gd name="T37" fmla="*/ 0 h 278"/>
                <a:gd name="T38" fmla="*/ 0 w 2209"/>
                <a:gd name="T39" fmla="*/ 0 h 278"/>
                <a:gd name="T40" fmla="*/ 0 w 2209"/>
                <a:gd name="T41" fmla="*/ 0 h 278"/>
                <a:gd name="T42" fmla="*/ 0 w 2209"/>
                <a:gd name="T43" fmla="*/ 0 h 278"/>
                <a:gd name="T44" fmla="*/ 0 w 2209"/>
                <a:gd name="T45" fmla="*/ 0 h 278"/>
                <a:gd name="T46" fmla="*/ 0 w 2209"/>
                <a:gd name="T47" fmla="*/ 0 h 278"/>
                <a:gd name="T48" fmla="*/ 0 w 2209"/>
                <a:gd name="T49" fmla="*/ 0 h 278"/>
                <a:gd name="T50" fmla="*/ 0 w 2209"/>
                <a:gd name="T51" fmla="*/ 0 h 278"/>
                <a:gd name="T52" fmla="*/ 0 w 2209"/>
                <a:gd name="T53" fmla="*/ 0 h 278"/>
                <a:gd name="T54" fmla="*/ 0 w 2209"/>
                <a:gd name="T55" fmla="*/ 0 h 278"/>
                <a:gd name="T56" fmla="*/ 0 w 2209"/>
                <a:gd name="T57" fmla="*/ 0 h 278"/>
                <a:gd name="T58" fmla="*/ 0 w 2209"/>
                <a:gd name="T59" fmla="*/ 0 h 278"/>
                <a:gd name="T60" fmla="*/ 0 w 2209"/>
                <a:gd name="T61" fmla="*/ 0 h 278"/>
                <a:gd name="T62" fmla="*/ 0 w 2209"/>
                <a:gd name="T63" fmla="*/ 0 h 278"/>
                <a:gd name="T64" fmla="*/ 0 w 2209"/>
                <a:gd name="T65" fmla="*/ 0 h 278"/>
                <a:gd name="T66" fmla="*/ 0 w 2209"/>
                <a:gd name="T67" fmla="*/ 0 h 278"/>
                <a:gd name="T68" fmla="*/ 0 w 2209"/>
                <a:gd name="T69" fmla="*/ 0 h 278"/>
                <a:gd name="T70" fmla="*/ 0 w 2209"/>
                <a:gd name="T71" fmla="*/ 0 h 278"/>
                <a:gd name="T72" fmla="*/ 0 w 2209"/>
                <a:gd name="T73" fmla="*/ 0 h 278"/>
                <a:gd name="T74" fmla="*/ 0 w 2209"/>
                <a:gd name="T75" fmla="*/ 0 h 278"/>
                <a:gd name="T76" fmla="*/ 0 w 2209"/>
                <a:gd name="T77" fmla="*/ 0 h 278"/>
                <a:gd name="T78" fmla="*/ 0 w 2209"/>
                <a:gd name="T79" fmla="*/ 0 h 278"/>
                <a:gd name="T80" fmla="*/ 0 w 2209"/>
                <a:gd name="T81" fmla="*/ 0 h 278"/>
                <a:gd name="T82" fmla="*/ 0 w 2209"/>
                <a:gd name="T83" fmla="*/ 0 h 278"/>
                <a:gd name="T84" fmla="*/ 0 w 2209"/>
                <a:gd name="T85" fmla="*/ 0 h 278"/>
                <a:gd name="T86" fmla="*/ 0 w 2209"/>
                <a:gd name="T87" fmla="*/ 0 h 278"/>
                <a:gd name="T88" fmla="*/ 0 w 2209"/>
                <a:gd name="T89" fmla="*/ 0 h 278"/>
                <a:gd name="T90" fmla="*/ 0 w 2209"/>
                <a:gd name="T91" fmla="*/ 0 h 278"/>
                <a:gd name="T92" fmla="*/ 0 w 2209"/>
                <a:gd name="T93" fmla="*/ 0 h 278"/>
                <a:gd name="T94" fmla="*/ 0 w 2209"/>
                <a:gd name="T95" fmla="*/ 0 h 278"/>
                <a:gd name="T96" fmla="*/ 0 w 2209"/>
                <a:gd name="T97" fmla="*/ 0 h 278"/>
                <a:gd name="T98" fmla="*/ 0 w 2209"/>
                <a:gd name="T99" fmla="*/ 0 h 278"/>
                <a:gd name="T100" fmla="*/ 0 w 2209"/>
                <a:gd name="T101" fmla="*/ 0 h 278"/>
                <a:gd name="T102" fmla="*/ 0 w 2209"/>
                <a:gd name="T103" fmla="*/ 0 h 278"/>
                <a:gd name="T104" fmla="*/ 0 w 2209"/>
                <a:gd name="T105" fmla="*/ 0 h 278"/>
                <a:gd name="T106" fmla="*/ 0 w 2209"/>
                <a:gd name="T107" fmla="*/ 0 h 278"/>
                <a:gd name="T108" fmla="*/ 0 w 2209"/>
                <a:gd name="T109" fmla="*/ 0 h 27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209"/>
                <a:gd name="T166" fmla="*/ 0 h 278"/>
                <a:gd name="T167" fmla="*/ 2209 w 2209"/>
                <a:gd name="T168" fmla="*/ 278 h 27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209" h="278">
                  <a:moveTo>
                    <a:pt x="414" y="0"/>
                  </a:moveTo>
                  <a:lnTo>
                    <a:pt x="396" y="6"/>
                  </a:lnTo>
                  <a:lnTo>
                    <a:pt x="382" y="10"/>
                  </a:lnTo>
                  <a:lnTo>
                    <a:pt x="371" y="18"/>
                  </a:lnTo>
                  <a:lnTo>
                    <a:pt x="364" y="25"/>
                  </a:lnTo>
                  <a:lnTo>
                    <a:pt x="359" y="36"/>
                  </a:lnTo>
                  <a:lnTo>
                    <a:pt x="341" y="37"/>
                  </a:lnTo>
                  <a:lnTo>
                    <a:pt x="330" y="41"/>
                  </a:lnTo>
                  <a:lnTo>
                    <a:pt x="320" y="47"/>
                  </a:lnTo>
                  <a:lnTo>
                    <a:pt x="307" y="53"/>
                  </a:lnTo>
                  <a:lnTo>
                    <a:pt x="292" y="53"/>
                  </a:lnTo>
                  <a:lnTo>
                    <a:pt x="273" y="65"/>
                  </a:lnTo>
                  <a:lnTo>
                    <a:pt x="251" y="54"/>
                  </a:lnTo>
                  <a:lnTo>
                    <a:pt x="264" y="78"/>
                  </a:lnTo>
                  <a:lnTo>
                    <a:pt x="243" y="78"/>
                  </a:lnTo>
                  <a:lnTo>
                    <a:pt x="217" y="79"/>
                  </a:lnTo>
                  <a:lnTo>
                    <a:pt x="197" y="73"/>
                  </a:lnTo>
                  <a:lnTo>
                    <a:pt x="174" y="87"/>
                  </a:lnTo>
                  <a:lnTo>
                    <a:pt x="153" y="78"/>
                  </a:lnTo>
                  <a:lnTo>
                    <a:pt x="148" y="79"/>
                  </a:lnTo>
                  <a:lnTo>
                    <a:pt x="142" y="85"/>
                  </a:lnTo>
                  <a:lnTo>
                    <a:pt x="135" y="92"/>
                  </a:lnTo>
                  <a:lnTo>
                    <a:pt x="130" y="101"/>
                  </a:lnTo>
                  <a:lnTo>
                    <a:pt x="122" y="108"/>
                  </a:lnTo>
                  <a:lnTo>
                    <a:pt x="117" y="112"/>
                  </a:lnTo>
                  <a:lnTo>
                    <a:pt x="103" y="112"/>
                  </a:lnTo>
                  <a:lnTo>
                    <a:pt x="88" y="112"/>
                  </a:lnTo>
                  <a:lnTo>
                    <a:pt x="81" y="119"/>
                  </a:lnTo>
                  <a:lnTo>
                    <a:pt x="71" y="127"/>
                  </a:lnTo>
                  <a:lnTo>
                    <a:pt x="61" y="127"/>
                  </a:lnTo>
                  <a:lnTo>
                    <a:pt x="48" y="128"/>
                  </a:lnTo>
                  <a:lnTo>
                    <a:pt x="30" y="128"/>
                  </a:lnTo>
                  <a:lnTo>
                    <a:pt x="14" y="136"/>
                  </a:lnTo>
                  <a:lnTo>
                    <a:pt x="0" y="155"/>
                  </a:lnTo>
                  <a:lnTo>
                    <a:pt x="12" y="154"/>
                  </a:lnTo>
                  <a:lnTo>
                    <a:pt x="30" y="147"/>
                  </a:lnTo>
                  <a:lnTo>
                    <a:pt x="49" y="146"/>
                  </a:lnTo>
                  <a:lnTo>
                    <a:pt x="63" y="147"/>
                  </a:lnTo>
                  <a:lnTo>
                    <a:pt x="75" y="155"/>
                  </a:lnTo>
                  <a:lnTo>
                    <a:pt x="89" y="159"/>
                  </a:lnTo>
                  <a:lnTo>
                    <a:pt x="103" y="154"/>
                  </a:lnTo>
                  <a:lnTo>
                    <a:pt x="118" y="147"/>
                  </a:lnTo>
                  <a:lnTo>
                    <a:pt x="132" y="143"/>
                  </a:lnTo>
                  <a:lnTo>
                    <a:pt x="144" y="143"/>
                  </a:lnTo>
                  <a:lnTo>
                    <a:pt x="153" y="154"/>
                  </a:lnTo>
                  <a:lnTo>
                    <a:pt x="162" y="163"/>
                  </a:lnTo>
                  <a:lnTo>
                    <a:pt x="177" y="163"/>
                  </a:lnTo>
                  <a:lnTo>
                    <a:pt x="190" y="160"/>
                  </a:lnTo>
                  <a:lnTo>
                    <a:pt x="206" y="154"/>
                  </a:lnTo>
                  <a:lnTo>
                    <a:pt x="220" y="150"/>
                  </a:lnTo>
                  <a:lnTo>
                    <a:pt x="234" y="159"/>
                  </a:lnTo>
                  <a:lnTo>
                    <a:pt x="248" y="168"/>
                  </a:lnTo>
                  <a:lnTo>
                    <a:pt x="262" y="172"/>
                  </a:lnTo>
                  <a:lnTo>
                    <a:pt x="275" y="176"/>
                  </a:lnTo>
                  <a:lnTo>
                    <a:pt x="294" y="178"/>
                  </a:lnTo>
                  <a:lnTo>
                    <a:pt x="312" y="180"/>
                  </a:lnTo>
                  <a:lnTo>
                    <a:pt x="330" y="178"/>
                  </a:lnTo>
                  <a:lnTo>
                    <a:pt x="350" y="173"/>
                  </a:lnTo>
                  <a:lnTo>
                    <a:pt x="341" y="156"/>
                  </a:lnTo>
                  <a:lnTo>
                    <a:pt x="343" y="146"/>
                  </a:lnTo>
                  <a:lnTo>
                    <a:pt x="353" y="141"/>
                  </a:lnTo>
                  <a:lnTo>
                    <a:pt x="355" y="152"/>
                  </a:lnTo>
                  <a:lnTo>
                    <a:pt x="366" y="163"/>
                  </a:lnTo>
                  <a:lnTo>
                    <a:pt x="378" y="168"/>
                  </a:lnTo>
                  <a:lnTo>
                    <a:pt x="390" y="172"/>
                  </a:lnTo>
                  <a:lnTo>
                    <a:pt x="405" y="178"/>
                  </a:lnTo>
                  <a:lnTo>
                    <a:pt x="420" y="181"/>
                  </a:lnTo>
                  <a:lnTo>
                    <a:pt x="442" y="185"/>
                  </a:lnTo>
                  <a:lnTo>
                    <a:pt x="456" y="182"/>
                  </a:lnTo>
                  <a:lnTo>
                    <a:pt x="473" y="185"/>
                  </a:lnTo>
                  <a:lnTo>
                    <a:pt x="501" y="192"/>
                  </a:lnTo>
                  <a:lnTo>
                    <a:pt x="492" y="199"/>
                  </a:lnTo>
                  <a:lnTo>
                    <a:pt x="479" y="208"/>
                  </a:lnTo>
                  <a:lnTo>
                    <a:pt x="455" y="224"/>
                  </a:lnTo>
                  <a:lnTo>
                    <a:pt x="470" y="225"/>
                  </a:lnTo>
                  <a:lnTo>
                    <a:pt x="484" y="228"/>
                  </a:lnTo>
                  <a:lnTo>
                    <a:pt x="503" y="232"/>
                  </a:lnTo>
                  <a:lnTo>
                    <a:pt x="524" y="235"/>
                  </a:lnTo>
                  <a:lnTo>
                    <a:pt x="535" y="233"/>
                  </a:lnTo>
                  <a:lnTo>
                    <a:pt x="545" y="225"/>
                  </a:lnTo>
                  <a:lnTo>
                    <a:pt x="557" y="221"/>
                  </a:lnTo>
                  <a:lnTo>
                    <a:pt x="575" y="220"/>
                  </a:lnTo>
                  <a:lnTo>
                    <a:pt x="598" y="219"/>
                  </a:lnTo>
                  <a:lnTo>
                    <a:pt x="614" y="208"/>
                  </a:lnTo>
                  <a:lnTo>
                    <a:pt x="636" y="201"/>
                  </a:lnTo>
                  <a:lnTo>
                    <a:pt x="654" y="195"/>
                  </a:lnTo>
                  <a:lnTo>
                    <a:pt x="667" y="196"/>
                  </a:lnTo>
                  <a:lnTo>
                    <a:pt x="711" y="198"/>
                  </a:lnTo>
                  <a:lnTo>
                    <a:pt x="746" y="203"/>
                  </a:lnTo>
                  <a:lnTo>
                    <a:pt x="769" y="203"/>
                  </a:lnTo>
                  <a:lnTo>
                    <a:pt x="787" y="205"/>
                  </a:lnTo>
                  <a:lnTo>
                    <a:pt x="818" y="223"/>
                  </a:lnTo>
                  <a:lnTo>
                    <a:pt x="833" y="223"/>
                  </a:lnTo>
                  <a:lnTo>
                    <a:pt x="851" y="219"/>
                  </a:lnTo>
                  <a:lnTo>
                    <a:pt x="869" y="212"/>
                  </a:lnTo>
                  <a:lnTo>
                    <a:pt x="884" y="208"/>
                  </a:lnTo>
                  <a:lnTo>
                    <a:pt x="937" y="203"/>
                  </a:lnTo>
                  <a:lnTo>
                    <a:pt x="973" y="201"/>
                  </a:lnTo>
                  <a:lnTo>
                    <a:pt x="996" y="198"/>
                  </a:lnTo>
                  <a:lnTo>
                    <a:pt x="1014" y="196"/>
                  </a:lnTo>
                  <a:lnTo>
                    <a:pt x="1032" y="194"/>
                  </a:lnTo>
                  <a:lnTo>
                    <a:pt x="1054" y="189"/>
                  </a:lnTo>
                  <a:lnTo>
                    <a:pt x="1069" y="185"/>
                  </a:lnTo>
                  <a:lnTo>
                    <a:pt x="1092" y="177"/>
                  </a:lnTo>
                  <a:lnTo>
                    <a:pt x="1105" y="186"/>
                  </a:lnTo>
                  <a:lnTo>
                    <a:pt x="1112" y="196"/>
                  </a:lnTo>
                  <a:lnTo>
                    <a:pt x="1104" y="207"/>
                  </a:lnTo>
                  <a:lnTo>
                    <a:pt x="1088" y="214"/>
                  </a:lnTo>
                  <a:lnTo>
                    <a:pt x="1107" y="214"/>
                  </a:lnTo>
                  <a:lnTo>
                    <a:pt x="1097" y="223"/>
                  </a:lnTo>
                  <a:lnTo>
                    <a:pt x="1082" y="232"/>
                  </a:lnTo>
                  <a:lnTo>
                    <a:pt x="1060" y="244"/>
                  </a:lnTo>
                  <a:lnTo>
                    <a:pt x="1041" y="252"/>
                  </a:lnTo>
                  <a:lnTo>
                    <a:pt x="1065" y="248"/>
                  </a:lnTo>
                  <a:lnTo>
                    <a:pt x="1087" y="244"/>
                  </a:lnTo>
                  <a:lnTo>
                    <a:pt x="1107" y="237"/>
                  </a:lnTo>
                  <a:lnTo>
                    <a:pt x="1121" y="230"/>
                  </a:lnTo>
                  <a:lnTo>
                    <a:pt x="1128" y="228"/>
                  </a:lnTo>
                  <a:lnTo>
                    <a:pt x="1139" y="225"/>
                  </a:lnTo>
                  <a:lnTo>
                    <a:pt x="1153" y="225"/>
                  </a:lnTo>
                  <a:lnTo>
                    <a:pt x="1171" y="228"/>
                  </a:lnTo>
                  <a:lnTo>
                    <a:pt x="1185" y="232"/>
                  </a:lnTo>
                  <a:lnTo>
                    <a:pt x="1199" y="233"/>
                  </a:lnTo>
                  <a:lnTo>
                    <a:pt x="1218" y="232"/>
                  </a:lnTo>
                  <a:lnTo>
                    <a:pt x="1204" y="248"/>
                  </a:lnTo>
                  <a:lnTo>
                    <a:pt x="1189" y="259"/>
                  </a:lnTo>
                  <a:lnTo>
                    <a:pt x="1172" y="267"/>
                  </a:lnTo>
                  <a:lnTo>
                    <a:pt x="1191" y="264"/>
                  </a:lnTo>
                  <a:lnTo>
                    <a:pt x="1210" y="261"/>
                  </a:lnTo>
                  <a:lnTo>
                    <a:pt x="1229" y="258"/>
                  </a:lnTo>
                  <a:lnTo>
                    <a:pt x="1245" y="253"/>
                  </a:lnTo>
                  <a:lnTo>
                    <a:pt x="1266" y="250"/>
                  </a:lnTo>
                  <a:lnTo>
                    <a:pt x="1290" y="247"/>
                  </a:lnTo>
                  <a:lnTo>
                    <a:pt x="1312" y="247"/>
                  </a:lnTo>
                  <a:lnTo>
                    <a:pt x="1329" y="241"/>
                  </a:lnTo>
                  <a:lnTo>
                    <a:pt x="1334" y="237"/>
                  </a:lnTo>
                  <a:lnTo>
                    <a:pt x="1340" y="232"/>
                  </a:lnTo>
                  <a:lnTo>
                    <a:pt x="1352" y="232"/>
                  </a:lnTo>
                  <a:lnTo>
                    <a:pt x="1374" y="238"/>
                  </a:lnTo>
                  <a:lnTo>
                    <a:pt x="1401" y="241"/>
                  </a:lnTo>
                  <a:lnTo>
                    <a:pt x="1426" y="247"/>
                  </a:lnTo>
                  <a:lnTo>
                    <a:pt x="1440" y="250"/>
                  </a:lnTo>
                  <a:lnTo>
                    <a:pt x="1464" y="250"/>
                  </a:lnTo>
                  <a:lnTo>
                    <a:pt x="1491" y="252"/>
                  </a:lnTo>
                  <a:lnTo>
                    <a:pt x="1512" y="256"/>
                  </a:lnTo>
                  <a:lnTo>
                    <a:pt x="1538" y="264"/>
                  </a:lnTo>
                  <a:lnTo>
                    <a:pt x="1559" y="269"/>
                  </a:lnTo>
                  <a:lnTo>
                    <a:pt x="1578" y="272"/>
                  </a:lnTo>
                  <a:lnTo>
                    <a:pt x="1596" y="269"/>
                  </a:lnTo>
                  <a:lnTo>
                    <a:pt x="1625" y="259"/>
                  </a:lnTo>
                  <a:lnTo>
                    <a:pt x="1649" y="264"/>
                  </a:lnTo>
                  <a:lnTo>
                    <a:pt x="1671" y="264"/>
                  </a:lnTo>
                  <a:lnTo>
                    <a:pt x="1694" y="264"/>
                  </a:lnTo>
                  <a:lnTo>
                    <a:pt x="1717" y="263"/>
                  </a:lnTo>
                  <a:lnTo>
                    <a:pt x="1748" y="255"/>
                  </a:lnTo>
                  <a:lnTo>
                    <a:pt x="1763" y="255"/>
                  </a:lnTo>
                  <a:lnTo>
                    <a:pt x="1780" y="253"/>
                  </a:lnTo>
                  <a:lnTo>
                    <a:pt x="1812" y="258"/>
                  </a:lnTo>
                  <a:lnTo>
                    <a:pt x="1829" y="261"/>
                  </a:lnTo>
                  <a:lnTo>
                    <a:pt x="1842" y="259"/>
                  </a:lnTo>
                  <a:lnTo>
                    <a:pt x="1861" y="256"/>
                  </a:lnTo>
                  <a:lnTo>
                    <a:pt x="1879" y="255"/>
                  </a:lnTo>
                  <a:lnTo>
                    <a:pt x="1893" y="255"/>
                  </a:lnTo>
                  <a:lnTo>
                    <a:pt x="1899" y="258"/>
                  </a:lnTo>
                  <a:lnTo>
                    <a:pt x="1899" y="269"/>
                  </a:lnTo>
                  <a:lnTo>
                    <a:pt x="1906" y="272"/>
                  </a:lnTo>
                  <a:lnTo>
                    <a:pt x="1917" y="272"/>
                  </a:lnTo>
                  <a:lnTo>
                    <a:pt x="1929" y="269"/>
                  </a:lnTo>
                  <a:lnTo>
                    <a:pt x="1939" y="259"/>
                  </a:lnTo>
                  <a:lnTo>
                    <a:pt x="1946" y="250"/>
                  </a:lnTo>
                  <a:lnTo>
                    <a:pt x="1953" y="246"/>
                  </a:lnTo>
                  <a:lnTo>
                    <a:pt x="1971" y="246"/>
                  </a:lnTo>
                  <a:lnTo>
                    <a:pt x="1985" y="246"/>
                  </a:lnTo>
                  <a:lnTo>
                    <a:pt x="2002" y="255"/>
                  </a:lnTo>
                  <a:lnTo>
                    <a:pt x="2016" y="261"/>
                  </a:lnTo>
                  <a:lnTo>
                    <a:pt x="2032" y="269"/>
                  </a:lnTo>
                  <a:lnTo>
                    <a:pt x="2043" y="270"/>
                  </a:lnTo>
                  <a:lnTo>
                    <a:pt x="2053" y="272"/>
                  </a:lnTo>
                  <a:lnTo>
                    <a:pt x="2064" y="272"/>
                  </a:lnTo>
                  <a:lnTo>
                    <a:pt x="2083" y="269"/>
                  </a:lnTo>
                  <a:lnTo>
                    <a:pt x="2145" y="278"/>
                  </a:lnTo>
                  <a:lnTo>
                    <a:pt x="2127" y="269"/>
                  </a:lnTo>
                  <a:lnTo>
                    <a:pt x="2115" y="264"/>
                  </a:lnTo>
                  <a:lnTo>
                    <a:pt x="2110" y="255"/>
                  </a:lnTo>
                  <a:lnTo>
                    <a:pt x="2115" y="248"/>
                  </a:lnTo>
                  <a:lnTo>
                    <a:pt x="2137" y="242"/>
                  </a:lnTo>
                  <a:lnTo>
                    <a:pt x="2152" y="238"/>
                  </a:lnTo>
                  <a:lnTo>
                    <a:pt x="2170" y="232"/>
                  </a:lnTo>
                  <a:lnTo>
                    <a:pt x="2185" y="223"/>
                  </a:lnTo>
                  <a:lnTo>
                    <a:pt x="2209" y="212"/>
                  </a:lnTo>
                  <a:lnTo>
                    <a:pt x="2174" y="212"/>
                  </a:lnTo>
                  <a:lnTo>
                    <a:pt x="2151" y="211"/>
                  </a:lnTo>
                  <a:lnTo>
                    <a:pt x="2129" y="207"/>
                  </a:lnTo>
                  <a:lnTo>
                    <a:pt x="2110" y="205"/>
                  </a:lnTo>
                  <a:lnTo>
                    <a:pt x="2098" y="205"/>
                  </a:lnTo>
                  <a:lnTo>
                    <a:pt x="2087" y="207"/>
                  </a:lnTo>
                  <a:lnTo>
                    <a:pt x="2077" y="208"/>
                  </a:lnTo>
                  <a:lnTo>
                    <a:pt x="2063" y="214"/>
                  </a:lnTo>
                  <a:lnTo>
                    <a:pt x="2051" y="219"/>
                  </a:lnTo>
                  <a:lnTo>
                    <a:pt x="2069" y="224"/>
                  </a:lnTo>
                  <a:lnTo>
                    <a:pt x="2083" y="232"/>
                  </a:lnTo>
                  <a:lnTo>
                    <a:pt x="2092" y="241"/>
                  </a:lnTo>
                  <a:lnTo>
                    <a:pt x="2096" y="250"/>
                  </a:lnTo>
                  <a:lnTo>
                    <a:pt x="2092" y="259"/>
                  </a:lnTo>
                  <a:lnTo>
                    <a:pt x="2078" y="256"/>
                  </a:lnTo>
                  <a:lnTo>
                    <a:pt x="2068" y="253"/>
                  </a:lnTo>
                  <a:lnTo>
                    <a:pt x="2060" y="246"/>
                  </a:lnTo>
                  <a:lnTo>
                    <a:pt x="2046" y="238"/>
                  </a:lnTo>
                  <a:lnTo>
                    <a:pt x="2029" y="235"/>
                  </a:lnTo>
                  <a:lnTo>
                    <a:pt x="2014" y="232"/>
                  </a:lnTo>
                  <a:lnTo>
                    <a:pt x="1993" y="235"/>
                  </a:lnTo>
                  <a:lnTo>
                    <a:pt x="1979" y="233"/>
                  </a:lnTo>
                  <a:lnTo>
                    <a:pt x="1967" y="232"/>
                  </a:lnTo>
                  <a:lnTo>
                    <a:pt x="1953" y="228"/>
                  </a:lnTo>
                  <a:lnTo>
                    <a:pt x="1938" y="221"/>
                  </a:lnTo>
                  <a:lnTo>
                    <a:pt x="1925" y="214"/>
                  </a:lnTo>
                  <a:lnTo>
                    <a:pt x="1913" y="208"/>
                  </a:lnTo>
                  <a:lnTo>
                    <a:pt x="1901" y="208"/>
                  </a:lnTo>
                  <a:lnTo>
                    <a:pt x="1890" y="214"/>
                  </a:lnTo>
                  <a:lnTo>
                    <a:pt x="1876" y="219"/>
                  </a:lnTo>
                  <a:lnTo>
                    <a:pt x="1862" y="219"/>
                  </a:lnTo>
                  <a:lnTo>
                    <a:pt x="1844" y="219"/>
                  </a:lnTo>
                  <a:lnTo>
                    <a:pt x="1829" y="215"/>
                  </a:lnTo>
                  <a:lnTo>
                    <a:pt x="1814" y="212"/>
                  </a:lnTo>
                  <a:lnTo>
                    <a:pt x="1800" y="211"/>
                  </a:lnTo>
                  <a:lnTo>
                    <a:pt x="1788" y="212"/>
                  </a:lnTo>
                  <a:lnTo>
                    <a:pt x="1771" y="214"/>
                  </a:lnTo>
                  <a:lnTo>
                    <a:pt x="1757" y="216"/>
                  </a:lnTo>
                  <a:lnTo>
                    <a:pt x="1740" y="214"/>
                  </a:lnTo>
                  <a:lnTo>
                    <a:pt x="1720" y="212"/>
                  </a:lnTo>
                  <a:lnTo>
                    <a:pt x="1699" y="211"/>
                  </a:lnTo>
                  <a:lnTo>
                    <a:pt x="1677" y="208"/>
                  </a:lnTo>
                  <a:lnTo>
                    <a:pt x="1662" y="204"/>
                  </a:lnTo>
                  <a:lnTo>
                    <a:pt x="1647" y="198"/>
                  </a:lnTo>
                  <a:lnTo>
                    <a:pt x="1634" y="192"/>
                  </a:lnTo>
                  <a:lnTo>
                    <a:pt x="1623" y="189"/>
                  </a:lnTo>
                  <a:lnTo>
                    <a:pt x="1613" y="189"/>
                  </a:lnTo>
                  <a:lnTo>
                    <a:pt x="1602" y="190"/>
                  </a:lnTo>
                  <a:lnTo>
                    <a:pt x="1573" y="195"/>
                  </a:lnTo>
                  <a:lnTo>
                    <a:pt x="1605" y="198"/>
                  </a:lnTo>
                  <a:lnTo>
                    <a:pt x="1597" y="208"/>
                  </a:lnTo>
                  <a:lnTo>
                    <a:pt x="1586" y="220"/>
                  </a:lnTo>
                  <a:lnTo>
                    <a:pt x="1574" y="221"/>
                  </a:lnTo>
                  <a:lnTo>
                    <a:pt x="1421" y="196"/>
                  </a:lnTo>
                  <a:lnTo>
                    <a:pt x="1412" y="192"/>
                  </a:lnTo>
                  <a:lnTo>
                    <a:pt x="1440" y="181"/>
                  </a:lnTo>
                  <a:lnTo>
                    <a:pt x="1420" y="177"/>
                  </a:lnTo>
                  <a:lnTo>
                    <a:pt x="1408" y="176"/>
                  </a:lnTo>
                  <a:lnTo>
                    <a:pt x="1398" y="168"/>
                  </a:lnTo>
                  <a:lnTo>
                    <a:pt x="1386" y="163"/>
                  </a:lnTo>
                  <a:lnTo>
                    <a:pt x="1371" y="167"/>
                  </a:lnTo>
                  <a:lnTo>
                    <a:pt x="1356" y="169"/>
                  </a:lnTo>
                  <a:lnTo>
                    <a:pt x="1342" y="176"/>
                  </a:lnTo>
                  <a:lnTo>
                    <a:pt x="1329" y="168"/>
                  </a:lnTo>
                  <a:lnTo>
                    <a:pt x="1315" y="155"/>
                  </a:lnTo>
                  <a:lnTo>
                    <a:pt x="1302" y="146"/>
                  </a:lnTo>
                  <a:lnTo>
                    <a:pt x="1288" y="141"/>
                  </a:lnTo>
                  <a:lnTo>
                    <a:pt x="1273" y="136"/>
                  </a:lnTo>
                  <a:lnTo>
                    <a:pt x="1258" y="134"/>
                  </a:lnTo>
                  <a:lnTo>
                    <a:pt x="1234" y="136"/>
                  </a:lnTo>
                  <a:lnTo>
                    <a:pt x="1214" y="138"/>
                  </a:lnTo>
                  <a:lnTo>
                    <a:pt x="1195" y="142"/>
                  </a:lnTo>
                  <a:lnTo>
                    <a:pt x="1172" y="145"/>
                  </a:lnTo>
                  <a:lnTo>
                    <a:pt x="1149" y="150"/>
                  </a:lnTo>
                  <a:lnTo>
                    <a:pt x="1130" y="152"/>
                  </a:lnTo>
                  <a:lnTo>
                    <a:pt x="1114" y="160"/>
                  </a:lnTo>
                  <a:lnTo>
                    <a:pt x="1097" y="164"/>
                  </a:lnTo>
                  <a:lnTo>
                    <a:pt x="1081" y="164"/>
                  </a:lnTo>
                  <a:lnTo>
                    <a:pt x="1064" y="169"/>
                  </a:lnTo>
                  <a:lnTo>
                    <a:pt x="1046" y="173"/>
                  </a:lnTo>
                  <a:lnTo>
                    <a:pt x="1028" y="178"/>
                  </a:lnTo>
                  <a:lnTo>
                    <a:pt x="1009" y="178"/>
                  </a:lnTo>
                  <a:lnTo>
                    <a:pt x="991" y="178"/>
                  </a:lnTo>
                  <a:lnTo>
                    <a:pt x="977" y="177"/>
                  </a:lnTo>
                  <a:lnTo>
                    <a:pt x="965" y="181"/>
                  </a:lnTo>
                  <a:lnTo>
                    <a:pt x="947" y="187"/>
                  </a:lnTo>
                  <a:lnTo>
                    <a:pt x="929" y="187"/>
                  </a:lnTo>
                  <a:lnTo>
                    <a:pt x="907" y="187"/>
                  </a:lnTo>
                  <a:lnTo>
                    <a:pt x="889" y="187"/>
                  </a:lnTo>
                  <a:lnTo>
                    <a:pt x="866" y="187"/>
                  </a:lnTo>
                  <a:lnTo>
                    <a:pt x="823" y="195"/>
                  </a:lnTo>
                  <a:lnTo>
                    <a:pt x="814" y="190"/>
                  </a:lnTo>
                  <a:lnTo>
                    <a:pt x="805" y="182"/>
                  </a:lnTo>
                  <a:lnTo>
                    <a:pt x="792" y="178"/>
                  </a:lnTo>
                  <a:lnTo>
                    <a:pt x="781" y="177"/>
                  </a:lnTo>
                  <a:lnTo>
                    <a:pt x="764" y="178"/>
                  </a:lnTo>
                  <a:lnTo>
                    <a:pt x="746" y="182"/>
                  </a:lnTo>
                  <a:lnTo>
                    <a:pt x="716" y="186"/>
                  </a:lnTo>
                  <a:lnTo>
                    <a:pt x="703" y="180"/>
                  </a:lnTo>
                  <a:lnTo>
                    <a:pt x="694" y="173"/>
                  </a:lnTo>
                  <a:lnTo>
                    <a:pt x="684" y="171"/>
                  </a:lnTo>
                  <a:lnTo>
                    <a:pt x="670" y="169"/>
                  </a:lnTo>
                  <a:lnTo>
                    <a:pt x="659" y="164"/>
                  </a:lnTo>
                  <a:lnTo>
                    <a:pt x="654" y="155"/>
                  </a:lnTo>
                  <a:lnTo>
                    <a:pt x="645" y="142"/>
                  </a:lnTo>
                  <a:lnTo>
                    <a:pt x="634" y="137"/>
                  </a:lnTo>
                  <a:lnTo>
                    <a:pt x="621" y="134"/>
                  </a:lnTo>
                  <a:lnTo>
                    <a:pt x="608" y="134"/>
                  </a:lnTo>
                  <a:lnTo>
                    <a:pt x="602" y="141"/>
                  </a:lnTo>
                  <a:lnTo>
                    <a:pt x="594" y="155"/>
                  </a:lnTo>
                  <a:lnTo>
                    <a:pt x="585" y="152"/>
                  </a:lnTo>
                  <a:lnTo>
                    <a:pt x="575" y="151"/>
                  </a:lnTo>
                  <a:lnTo>
                    <a:pt x="562" y="152"/>
                  </a:lnTo>
                  <a:lnTo>
                    <a:pt x="550" y="159"/>
                  </a:lnTo>
                  <a:lnTo>
                    <a:pt x="535" y="163"/>
                  </a:lnTo>
                  <a:lnTo>
                    <a:pt x="517" y="163"/>
                  </a:lnTo>
                  <a:lnTo>
                    <a:pt x="531" y="150"/>
                  </a:lnTo>
                  <a:lnTo>
                    <a:pt x="537" y="141"/>
                  </a:lnTo>
                  <a:lnTo>
                    <a:pt x="524" y="143"/>
                  </a:lnTo>
                  <a:lnTo>
                    <a:pt x="500" y="150"/>
                  </a:lnTo>
                  <a:lnTo>
                    <a:pt x="479" y="147"/>
                  </a:lnTo>
                  <a:lnTo>
                    <a:pt x="478" y="141"/>
                  </a:lnTo>
                  <a:lnTo>
                    <a:pt x="474" y="133"/>
                  </a:lnTo>
                  <a:lnTo>
                    <a:pt x="470" y="127"/>
                  </a:lnTo>
                  <a:lnTo>
                    <a:pt x="458" y="122"/>
                  </a:lnTo>
                  <a:lnTo>
                    <a:pt x="446" y="122"/>
                  </a:lnTo>
                  <a:lnTo>
                    <a:pt x="430" y="124"/>
                  </a:lnTo>
                  <a:lnTo>
                    <a:pt x="415" y="127"/>
                  </a:lnTo>
                  <a:lnTo>
                    <a:pt x="400" y="122"/>
                  </a:lnTo>
                  <a:lnTo>
                    <a:pt x="382" y="114"/>
                  </a:lnTo>
                  <a:lnTo>
                    <a:pt x="371" y="105"/>
                  </a:lnTo>
                  <a:lnTo>
                    <a:pt x="384" y="87"/>
                  </a:lnTo>
                  <a:lnTo>
                    <a:pt x="396" y="80"/>
                  </a:lnTo>
                  <a:lnTo>
                    <a:pt x="410" y="73"/>
                  </a:lnTo>
                  <a:lnTo>
                    <a:pt x="419" y="68"/>
                  </a:lnTo>
                  <a:lnTo>
                    <a:pt x="427" y="59"/>
                  </a:lnTo>
                  <a:lnTo>
                    <a:pt x="432" y="50"/>
                  </a:lnTo>
                  <a:lnTo>
                    <a:pt x="434" y="41"/>
                  </a:lnTo>
                  <a:lnTo>
                    <a:pt x="438" y="31"/>
                  </a:lnTo>
                  <a:lnTo>
                    <a:pt x="414" y="0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58" name="Freeform 921"/>
            <p:cNvSpPr>
              <a:spLocks/>
            </p:cNvSpPr>
            <p:nvPr/>
          </p:nvSpPr>
          <p:spPr bwMode="auto">
            <a:xfrm flipH="1">
              <a:off x="8641" y="2028"/>
              <a:ext cx="30" cy="4"/>
            </a:xfrm>
            <a:custGeom>
              <a:avLst/>
              <a:gdLst>
                <a:gd name="T0" fmla="*/ 0 w 532"/>
                <a:gd name="T1" fmla="*/ 0 h 87"/>
                <a:gd name="T2" fmla="*/ 0 w 532"/>
                <a:gd name="T3" fmla="*/ 0 h 87"/>
                <a:gd name="T4" fmla="*/ 0 w 532"/>
                <a:gd name="T5" fmla="*/ 0 h 87"/>
                <a:gd name="T6" fmla="*/ 0 w 532"/>
                <a:gd name="T7" fmla="*/ 0 h 87"/>
                <a:gd name="T8" fmla="*/ 0 w 532"/>
                <a:gd name="T9" fmla="*/ 0 h 87"/>
                <a:gd name="T10" fmla="*/ 0 w 532"/>
                <a:gd name="T11" fmla="*/ 0 h 87"/>
                <a:gd name="T12" fmla="*/ 0 w 532"/>
                <a:gd name="T13" fmla="*/ 0 h 87"/>
                <a:gd name="T14" fmla="*/ 0 w 532"/>
                <a:gd name="T15" fmla="*/ 0 h 87"/>
                <a:gd name="T16" fmla="*/ 0 w 532"/>
                <a:gd name="T17" fmla="*/ 0 h 87"/>
                <a:gd name="T18" fmla="*/ 0 w 532"/>
                <a:gd name="T19" fmla="*/ 0 h 87"/>
                <a:gd name="T20" fmla="*/ 0 w 532"/>
                <a:gd name="T21" fmla="*/ 0 h 87"/>
                <a:gd name="T22" fmla="*/ 0 w 532"/>
                <a:gd name="T23" fmla="*/ 0 h 87"/>
                <a:gd name="T24" fmla="*/ 0 w 532"/>
                <a:gd name="T25" fmla="*/ 0 h 87"/>
                <a:gd name="T26" fmla="*/ 0 w 532"/>
                <a:gd name="T27" fmla="*/ 0 h 87"/>
                <a:gd name="T28" fmla="*/ 0 w 532"/>
                <a:gd name="T29" fmla="*/ 0 h 87"/>
                <a:gd name="T30" fmla="*/ 0 w 532"/>
                <a:gd name="T31" fmla="*/ 0 h 87"/>
                <a:gd name="T32" fmla="*/ 0 w 532"/>
                <a:gd name="T33" fmla="*/ 0 h 87"/>
                <a:gd name="T34" fmla="*/ 0 w 532"/>
                <a:gd name="T35" fmla="*/ 0 h 87"/>
                <a:gd name="T36" fmla="*/ 0 w 532"/>
                <a:gd name="T37" fmla="*/ 0 h 87"/>
                <a:gd name="T38" fmla="*/ 0 w 532"/>
                <a:gd name="T39" fmla="*/ 0 h 87"/>
                <a:gd name="T40" fmla="*/ 0 w 532"/>
                <a:gd name="T41" fmla="*/ 0 h 87"/>
                <a:gd name="T42" fmla="*/ 0 w 532"/>
                <a:gd name="T43" fmla="*/ 0 h 87"/>
                <a:gd name="T44" fmla="*/ 0 w 532"/>
                <a:gd name="T45" fmla="*/ 0 h 87"/>
                <a:gd name="T46" fmla="*/ 0 w 532"/>
                <a:gd name="T47" fmla="*/ 0 h 87"/>
                <a:gd name="T48" fmla="*/ 0 w 532"/>
                <a:gd name="T49" fmla="*/ 0 h 87"/>
                <a:gd name="T50" fmla="*/ 0 w 532"/>
                <a:gd name="T51" fmla="*/ 0 h 87"/>
                <a:gd name="T52" fmla="*/ 0 w 532"/>
                <a:gd name="T53" fmla="*/ 0 h 87"/>
                <a:gd name="T54" fmla="*/ 0 w 532"/>
                <a:gd name="T55" fmla="*/ 0 h 87"/>
                <a:gd name="T56" fmla="*/ 0 w 532"/>
                <a:gd name="T57" fmla="*/ 0 h 87"/>
                <a:gd name="T58" fmla="*/ 0 w 532"/>
                <a:gd name="T59" fmla="*/ 0 h 87"/>
                <a:gd name="T60" fmla="*/ 0 w 532"/>
                <a:gd name="T61" fmla="*/ 0 h 87"/>
                <a:gd name="T62" fmla="*/ 0 w 532"/>
                <a:gd name="T63" fmla="*/ 0 h 87"/>
                <a:gd name="T64" fmla="*/ 0 w 532"/>
                <a:gd name="T65" fmla="*/ 0 h 87"/>
                <a:gd name="T66" fmla="*/ 0 w 532"/>
                <a:gd name="T67" fmla="*/ 0 h 87"/>
                <a:gd name="T68" fmla="*/ 0 w 532"/>
                <a:gd name="T69" fmla="*/ 0 h 87"/>
                <a:gd name="T70" fmla="*/ 0 w 532"/>
                <a:gd name="T71" fmla="*/ 0 h 87"/>
                <a:gd name="T72" fmla="*/ 0 w 532"/>
                <a:gd name="T73" fmla="*/ 0 h 87"/>
                <a:gd name="T74" fmla="*/ 0 w 532"/>
                <a:gd name="T75" fmla="*/ 0 h 87"/>
                <a:gd name="T76" fmla="*/ 0 w 532"/>
                <a:gd name="T77" fmla="*/ 0 h 87"/>
                <a:gd name="T78" fmla="*/ 0 w 532"/>
                <a:gd name="T79" fmla="*/ 0 h 87"/>
                <a:gd name="T80" fmla="*/ 0 w 532"/>
                <a:gd name="T81" fmla="*/ 0 h 87"/>
                <a:gd name="T82" fmla="*/ 0 w 532"/>
                <a:gd name="T83" fmla="*/ 0 h 87"/>
                <a:gd name="T84" fmla="*/ 0 w 532"/>
                <a:gd name="T85" fmla="*/ 0 h 87"/>
                <a:gd name="T86" fmla="*/ 0 w 532"/>
                <a:gd name="T87" fmla="*/ 0 h 87"/>
                <a:gd name="T88" fmla="*/ 0 w 532"/>
                <a:gd name="T89" fmla="*/ 0 h 87"/>
                <a:gd name="T90" fmla="*/ 0 w 532"/>
                <a:gd name="T91" fmla="*/ 0 h 87"/>
                <a:gd name="T92" fmla="*/ 0 w 532"/>
                <a:gd name="T93" fmla="*/ 0 h 87"/>
                <a:gd name="T94" fmla="*/ 0 w 532"/>
                <a:gd name="T95" fmla="*/ 0 h 87"/>
                <a:gd name="T96" fmla="*/ 0 w 532"/>
                <a:gd name="T97" fmla="*/ 0 h 87"/>
                <a:gd name="T98" fmla="*/ 0 w 532"/>
                <a:gd name="T99" fmla="*/ 0 h 87"/>
                <a:gd name="T100" fmla="*/ 0 w 532"/>
                <a:gd name="T101" fmla="*/ 0 h 87"/>
                <a:gd name="T102" fmla="*/ 0 w 532"/>
                <a:gd name="T103" fmla="*/ 0 h 87"/>
                <a:gd name="T104" fmla="*/ 0 w 532"/>
                <a:gd name="T105" fmla="*/ 0 h 8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32"/>
                <a:gd name="T160" fmla="*/ 0 h 87"/>
                <a:gd name="T161" fmla="*/ 532 w 532"/>
                <a:gd name="T162" fmla="*/ 87 h 8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32" h="87">
                  <a:moveTo>
                    <a:pt x="0" y="44"/>
                  </a:moveTo>
                  <a:lnTo>
                    <a:pt x="37" y="34"/>
                  </a:lnTo>
                  <a:lnTo>
                    <a:pt x="46" y="23"/>
                  </a:lnTo>
                  <a:lnTo>
                    <a:pt x="61" y="19"/>
                  </a:lnTo>
                  <a:lnTo>
                    <a:pt x="73" y="17"/>
                  </a:lnTo>
                  <a:lnTo>
                    <a:pt x="86" y="14"/>
                  </a:lnTo>
                  <a:lnTo>
                    <a:pt x="100" y="14"/>
                  </a:lnTo>
                  <a:lnTo>
                    <a:pt x="119" y="14"/>
                  </a:lnTo>
                  <a:lnTo>
                    <a:pt x="133" y="9"/>
                  </a:lnTo>
                  <a:lnTo>
                    <a:pt x="146" y="8"/>
                  </a:lnTo>
                  <a:lnTo>
                    <a:pt x="168" y="9"/>
                  </a:lnTo>
                  <a:lnTo>
                    <a:pt x="182" y="3"/>
                  </a:lnTo>
                  <a:lnTo>
                    <a:pt x="196" y="0"/>
                  </a:lnTo>
                  <a:lnTo>
                    <a:pt x="208" y="0"/>
                  </a:lnTo>
                  <a:lnTo>
                    <a:pt x="222" y="6"/>
                  </a:lnTo>
                  <a:lnTo>
                    <a:pt x="235" y="14"/>
                  </a:lnTo>
                  <a:lnTo>
                    <a:pt x="252" y="19"/>
                  </a:lnTo>
                  <a:lnTo>
                    <a:pt x="277" y="23"/>
                  </a:lnTo>
                  <a:lnTo>
                    <a:pt x="290" y="18"/>
                  </a:lnTo>
                  <a:lnTo>
                    <a:pt x="306" y="19"/>
                  </a:lnTo>
                  <a:lnTo>
                    <a:pt x="318" y="23"/>
                  </a:lnTo>
                  <a:lnTo>
                    <a:pt x="335" y="34"/>
                  </a:lnTo>
                  <a:lnTo>
                    <a:pt x="349" y="48"/>
                  </a:lnTo>
                  <a:lnTo>
                    <a:pt x="370" y="55"/>
                  </a:lnTo>
                  <a:lnTo>
                    <a:pt x="403" y="52"/>
                  </a:lnTo>
                  <a:lnTo>
                    <a:pt x="419" y="61"/>
                  </a:lnTo>
                  <a:lnTo>
                    <a:pt x="433" y="66"/>
                  </a:lnTo>
                  <a:lnTo>
                    <a:pt x="452" y="68"/>
                  </a:lnTo>
                  <a:lnTo>
                    <a:pt x="532" y="83"/>
                  </a:lnTo>
                  <a:lnTo>
                    <a:pt x="445" y="77"/>
                  </a:lnTo>
                  <a:lnTo>
                    <a:pt x="429" y="82"/>
                  </a:lnTo>
                  <a:lnTo>
                    <a:pt x="415" y="87"/>
                  </a:lnTo>
                  <a:lnTo>
                    <a:pt x="405" y="86"/>
                  </a:lnTo>
                  <a:lnTo>
                    <a:pt x="392" y="83"/>
                  </a:lnTo>
                  <a:lnTo>
                    <a:pt x="376" y="75"/>
                  </a:lnTo>
                  <a:lnTo>
                    <a:pt x="353" y="72"/>
                  </a:lnTo>
                  <a:lnTo>
                    <a:pt x="331" y="65"/>
                  </a:lnTo>
                  <a:lnTo>
                    <a:pt x="318" y="66"/>
                  </a:lnTo>
                  <a:lnTo>
                    <a:pt x="301" y="68"/>
                  </a:lnTo>
                  <a:lnTo>
                    <a:pt x="266" y="61"/>
                  </a:lnTo>
                  <a:lnTo>
                    <a:pt x="249" y="58"/>
                  </a:lnTo>
                  <a:lnTo>
                    <a:pt x="226" y="48"/>
                  </a:lnTo>
                  <a:lnTo>
                    <a:pt x="203" y="48"/>
                  </a:lnTo>
                  <a:lnTo>
                    <a:pt x="175" y="48"/>
                  </a:lnTo>
                  <a:lnTo>
                    <a:pt x="155" y="49"/>
                  </a:lnTo>
                  <a:lnTo>
                    <a:pt x="137" y="46"/>
                  </a:lnTo>
                  <a:lnTo>
                    <a:pt x="119" y="38"/>
                  </a:lnTo>
                  <a:lnTo>
                    <a:pt x="100" y="44"/>
                  </a:lnTo>
                  <a:lnTo>
                    <a:pt x="84" y="35"/>
                  </a:lnTo>
                  <a:lnTo>
                    <a:pt x="70" y="38"/>
                  </a:lnTo>
                  <a:lnTo>
                    <a:pt x="51" y="40"/>
                  </a:lnTo>
                  <a:lnTo>
                    <a:pt x="30" y="41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59" name="Freeform 922"/>
            <p:cNvSpPr>
              <a:spLocks/>
            </p:cNvSpPr>
            <p:nvPr/>
          </p:nvSpPr>
          <p:spPr bwMode="auto">
            <a:xfrm flipH="1">
              <a:off x="8630" y="2023"/>
              <a:ext cx="121" cy="16"/>
            </a:xfrm>
            <a:custGeom>
              <a:avLst/>
              <a:gdLst>
                <a:gd name="T0" fmla="*/ 0 w 2209"/>
                <a:gd name="T1" fmla="*/ 0 h 278"/>
                <a:gd name="T2" fmla="*/ 0 w 2209"/>
                <a:gd name="T3" fmla="*/ 0 h 278"/>
                <a:gd name="T4" fmla="*/ 0 w 2209"/>
                <a:gd name="T5" fmla="*/ 0 h 278"/>
                <a:gd name="T6" fmla="*/ 0 w 2209"/>
                <a:gd name="T7" fmla="*/ 0 h 278"/>
                <a:gd name="T8" fmla="*/ 0 w 2209"/>
                <a:gd name="T9" fmla="*/ 0 h 278"/>
                <a:gd name="T10" fmla="*/ 0 w 2209"/>
                <a:gd name="T11" fmla="*/ 0 h 278"/>
                <a:gd name="T12" fmla="*/ 0 w 2209"/>
                <a:gd name="T13" fmla="*/ 0 h 278"/>
                <a:gd name="T14" fmla="*/ 0 w 2209"/>
                <a:gd name="T15" fmla="*/ 0 h 278"/>
                <a:gd name="T16" fmla="*/ 0 w 2209"/>
                <a:gd name="T17" fmla="*/ 0 h 278"/>
                <a:gd name="T18" fmla="*/ 0 w 2209"/>
                <a:gd name="T19" fmla="*/ 0 h 278"/>
                <a:gd name="T20" fmla="*/ 0 w 2209"/>
                <a:gd name="T21" fmla="*/ 0 h 278"/>
                <a:gd name="T22" fmla="*/ 0 w 2209"/>
                <a:gd name="T23" fmla="*/ 0 h 278"/>
                <a:gd name="T24" fmla="*/ 0 w 2209"/>
                <a:gd name="T25" fmla="*/ 0 h 278"/>
                <a:gd name="T26" fmla="*/ 0 w 2209"/>
                <a:gd name="T27" fmla="*/ 0 h 278"/>
                <a:gd name="T28" fmla="*/ 0 w 2209"/>
                <a:gd name="T29" fmla="*/ 0 h 278"/>
                <a:gd name="T30" fmla="*/ 0 w 2209"/>
                <a:gd name="T31" fmla="*/ 0 h 278"/>
                <a:gd name="T32" fmla="*/ 0 w 2209"/>
                <a:gd name="T33" fmla="*/ 0 h 278"/>
                <a:gd name="T34" fmla="*/ 0 w 2209"/>
                <a:gd name="T35" fmla="*/ 0 h 278"/>
                <a:gd name="T36" fmla="*/ 0 w 2209"/>
                <a:gd name="T37" fmla="*/ 0 h 278"/>
                <a:gd name="T38" fmla="*/ 0 w 2209"/>
                <a:gd name="T39" fmla="*/ 0 h 278"/>
                <a:gd name="T40" fmla="*/ 0 w 2209"/>
                <a:gd name="T41" fmla="*/ 0 h 278"/>
                <a:gd name="T42" fmla="*/ 0 w 2209"/>
                <a:gd name="T43" fmla="*/ 0 h 278"/>
                <a:gd name="T44" fmla="*/ 0 w 2209"/>
                <a:gd name="T45" fmla="*/ 0 h 278"/>
                <a:gd name="T46" fmla="*/ 0 w 2209"/>
                <a:gd name="T47" fmla="*/ 0 h 278"/>
                <a:gd name="T48" fmla="*/ 0 w 2209"/>
                <a:gd name="T49" fmla="*/ 0 h 278"/>
                <a:gd name="T50" fmla="*/ 0 w 2209"/>
                <a:gd name="T51" fmla="*/ 0 h 278"/>
                <a:gd name="T52" fmla="*/ 0 w 2209"/>
                <a:gd name="T53" fmla="*/ 0 h 278"/>
                <a:gd name="T54" fmla="*/ 0 w 2209"/>
                <a:gd name="T55" fmla="*/ 0 h 278"/>
                <a:gd name="T56" fmla="*/ 0 w 2209"/>
                <a:gd name="T57" fmla="*/ 0 h 278"/>
                <a:gd name="T58" fmla="*/ 0 w 2209"/>
                <a:gd name="T59" fmla="*/ 0 h 278"/>
                <a:gd name="T60" fmla="*/ 0 w 2209"/>
                <a:gd name="T61" fmla="*/ 0 h 278"/>
                <a:gd name="T62" fmla="*/ 0 w 2209"/>
                <a:gd name="T63" fmla="*/ 0 h 278"/>
                <a:gd name="T64" fmla="*/ 0 w 2209"/>
                <a:gd name="T65" fmla="*/ 0 h 278"/>
                <a:gd name="T66" fmla="*/ 0 w 2209"/>
                <a:gd name="T67" fmla="*/ 0 h 278"/>
                <a:gd name="T68" fmla="*/ 0 w 2209"/>
                <a:gd name="T69" fmla="*/ 0 h 278"/>
                <a:gd name="T70" fmla="*/ 0 w 2209"/>
                <a:gd name="T71" fmla="*/ 0 h 278"/>
                <a:gd name="T72" fmla="*/ 0 w 2209"/>
                <a:gd name="T73" fmla="*/ 0 h 278"/>
                <a:gd name="T74" fmla="*/ 0 w 2209"/>
                <a:gd name="T75" fmla="*/ 0 h 278"/>
                <a:gd name="T76" fmla="*/ 0 w 2209"/>
                <a:gd name="T77" fmla="*/ 0 h 278"/>
                <a:gd name="T78" fmla="*/ 0 w 2209"/>
                <a:gd name="T79" fmla="*/ 0 h 278"/>
                <a:gd name="T80" fmla="*/ 0 w 2209"/>
                <a:gd name="T81" fmla="*/ 0 h 278"/>
                <a:gd name="T82" fmla="*/ 0 w 2209"/>
                <a:gd name="T83" fmla="*/ 0 h 278"/>
                <a:gd name="T84" fmla="*/ 0 w 2209"/>
                <a:gd name="T85" fmla="*/ 0 h 278"/>
                <a:gd name="T86" fmla="*/ 0 w 2209"/>
                <a:gd name="T87" fmla="*/ 0 h 278"/>
                <a:gd name="T88" fmla="*/ 0 w 2209"/>
                <a:gd name="T89" fmla="*/ 0 h 278"/>
                <a:gd name="T90" fmla="*/ 0 w 2209"/>
                <a:gd name="T91" fmla="*/ 0 h 278"/>
                <a:gd name="T92" fmla="*/ 0 w 2209"/>
                <a:gd name="T93" fmla="*/ 0 h 278"/>
                <a:gd name="T94" fmla="*/ 0 w 2209"/>
                <a:gd name="T95" fmla="*/ 0 h 278"/>
                <a:gd name="T96" fmla="*/ 0 w 2209"/>
                <a:gd name="T97" fmla="*/ 0 h 278"/>
                <a:gd name="T98" fmla="*/ 0 w 2209"/>
                <a:gd name="T99" fmla="*/ 0 h 278"/>
                <a:gd name="T100" fmla="*/ 0 w 2209"/>
                <a:gd name="T101" fmla="*/ 0 h 278"/>
                <a:gd name="T102" fmla="*/ 0 w 2209"/>
                <a:gd name="T103" fmla="*/ 0 h 278"/>
                <a:gd name="T104" fmla="*/ 0 w 2209"/>
                <a:gd name="T105" fmla="*/ 0 h 278"/>
                <a:gd name="T106" fmla="*/ 0 w 2209"/>
                <a:gd name="T107" fmla="*/ 0 h 278"/>
                <a:gd name="T108" fmla="*/ 0 w 2209"/>
                <a:gd name="T109" fmla="*/ 0 h 27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209"/>
                <a:gd name="T166" fmla="*/ 0 h 278"/>
                <a:gd name="T167" fmla="*/ 2209 w 2209"/>
                <a:gd name="T168" fmla="*/ 278 h 27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209" h="278">
                  <a:moveTo>
                    <a:pt x="414" y="0"/>
                  </a:moveTo>
                  <a:lnTo>
                    <a:pt x="396" y="6"/>
                  </a:lnTo>
                  <a:lnTo>
                    <a:pt x="382" y="10"/>
                  </a:lnTo>
                  <a:lnTo>
                    <a:pt x="371" y="18"/>
                  </a:lnTo>
                  <a:lnTo>
                    <a:pt x="364" y="25"/>
                  </a:lnTo>
                  <a:lnTo>
                    <a:pt x="359" y="36"/>
                  </a:lnTo>
                  <a:lnTo>
                    <a:pt x="341" y="37"/>
                  </a:lnTo>
                  <a:lnTo>
                    <a:pt x="330" y="41"/>
                  </a:lnTo>
                  <a:lnTo>
                    <a:pt x="320" y="47"/>
                  </a:lnTo>
                  <a:lnTo>
                    <a:pt x="307" y="53"/>
                  </a:lnTo>
                  <a:lnTo>
                    <a:pt x="292" y="53"/>
                  </a:lnTo>
                  <a:lnTo>
                    <a:pt x="273" y="65"/>
                  </a:lnTo>
                  <a:lnTo>
                    <a:pt x="251" y="54"/>
                  </a:lnTo>
                  <a:lnTo>
                    <a:pt x="264" y="78"/>
                  </a:lnTo>
                  <a:lnTo>
                    <a:pt x="243" y="78"/>
                  </a:lnTo>
                  <a:lnTo>
                    <a:pt x="217" y="79"/>
                  </a:lnTo>
                  <a:lnTo>
                    <a:pt x="197" y="73"/>
                  </a:lnTo>
                  <a:lnTo>
                    <a:pt x="174" y="87"/>
                  </a:lnTo>
                  <a:lnTo>
                    <a:pt x="153" y="78"/>
                  </a:lnTo>
                  <a:lnTo>
                    <a:pt x="148" y="79"/>
                  </a:lnTo>
                  <a:lnTo>
                    <a:pt x="142" y="85"/>
                  </a:lnTo>
                  <a:lnTo>
                    <a:pt x="135" y="92"/>
                  </a:lnTo>
                  <a:lnTo>
                    <a:pt x="130" y="101"/>
                  </a:lnTo>
                  <a:lnTo>
                    <a:pt x="122" y="108"/>
                  </a:lnTo>
                  <a:lnTo>
                    <a:pt x="117" y="112"/>
                  </a:lnTo>
                  <a:lnTo>
                    <a:pt x="103" y="112"/>
                  </a:lnTo>
                  <a:lnTo>
                    <a:pt x="88" y="112"/>
                  </a:lnTo>
                  <a:lnTo>
                    <a:pt x="81" y="119"/>
                  </a:lnTo>
                  <a:lnTo>
                    <a:pt x="71" y="127"/>
                  </a:lnTo>
                  <a:lnTo>
                    <a:pt x="61" y="127"/>
                  </a:lnTo>
                  <a:lnTo>
                    <a:pt x="48" y="128"/>
                  </a:lnTo>
                  <a:lnTo>
                    <a:pt x="30" y="128"/>
                  </a:lnTo>
                  <a:lnTo>
                    <a:pt x="14" y="136"/>
                  </a:lnTo>
                  <a:lnTo>
                    <a:pt x="0" y="155"/>
                  </a:lnTo>
                  <a:lnTo>
                    <a:pt x="12" y="154"/>
                  </a:lnTo>
                  <a:lnTo>
                    <a:pt x="30" y="147"/>
                  </a:lnTo>
                  <a:lnTo>
                    <a:pt x="49" y="146"/>
                  </a:lnTo>
                  <a:lnTo>
                    <a:pt x="63" y="147"/>
                  </a:lnTo>
                  <a:lnTo>
                    <a:pt x="75" y="155"/>
                  </a:lnTo>
                  <a:lnTo>
                    <a:pt x="89" y="159"/>
                  </a:lnTo>
                  <a:lnTo>
                    <a:pt x="103" y="154"/>
                  </a:lnTo>
                  <a:lnTo>
                    <a:pt x="118" y="147"/>
                  </a:lnTo>
                  <a:lnTo>
                    <a:pt x="132" y="143"/>
                  </a:lnTo>
                  <a:lnTo>
                    <a:pt x="144" y="143"/>
                  </a:lnTo>
                  <a:lnTo>
                    <a:pt x="153" y="154"/>
                  </a:lnTo>
                  <a:lnTo>
                    <a:pt x="162" y="163"/>
                  </a:lnTo>
                  <a:lnTo>
                    <a:pt x="177" y="163"/>
                  </a:lnTo>
                  <a:lnTo>
                    <a:pt x="190" y="160"/>
                  </a:lnTo>
                  <a:lnTo>
                    <a:pt x="206" y="154"/>
                  </a:lnTo>
                  <a:lnTo>
                    <a:pt x="220" y="150"/>
                  </a:lnTo>
                  <a:lnTo>
                    <a:pt x="234" y="159"/>
                  </a:lnTo>
                  <a:lnTo>
                    <a:pt x="248" y="168"/>
                  </a:lnTo>
                  <a:lnTo>
                    <a:pt x="262" y="172"/>
                  </a:lnTo>
                  <a:lnTo>
                    <a:pt x="275" y="176"/>
                  </a:lnTo>
                  <a:lnTo>
                    <a:pt x="294" y="178"/>
                  </a:lnTo>
                  <a:lnTo>
                    <a:pt x="312" y="180"/>
                  </a:lnTo>
                  <a:lnTo>
                    <a:pt x="330" y="178"/>
                  </a:lnTo>
                  <a:lnTo>
                    <a:pt x="350" y="173"/>
                  </a:lnTo>
                  <a:lnTo>
                    <a:pt x="341" y="156"/>
                  </a:lnTo>
                  <a:lnTo>
                    <a:pt x="343" y="146"/>
                  </a:lnTo>
                  <a:lnTo>
                    <a:pt x="353" y="141"/>
                  </a:lnTo>
                  <a:lnTo>
                    <a:pt x="355" y="152"/>
                  </a:lnTo>
                  <a:lnTo>
                    <a:pt x="366" y="163"/>
                  </a:lnTo>
                  <a:lnTo>
                    <a:pt x="378" y="168"/>
                  </a:lnTo>
                  <a:lnTo>
                    <a:pt x="390" y="172"/>
                  </a:lnTo>
                  <a:lnTo>
                    <a:pt x="405" y="178"/>
                  </a:lnTo>
                  <a:lnTo>
                    <a:pt x="420" y="181"/>
                  </a:lnTo>
                  <a:lnTo>
                    <a:pt x="442" y="185"/>
                  </a:lnTo>
                  <a:lnTo>
                    <a:pt x="456" y="182"/>
                  </a:lnTo>
                  <a:lnTo>
                    <a:pt x="473" y="185"/>
                  </a:lnTo>
                  <a:lnTo>
                    <a:pt x="501" y="192"/>
                  </a:lnTo>
                  <a:lnTo>
                    <a:pt x="492" y="199"/>
                  </a:lnTo>
                  <a:lnTo>
                    <a:pt x="479" y="208"/>
                  </a:lnTo>
                  <a:lnTo>
                    <a:pt x="455" y="224"/>
                  </a:lnTo>
                  <a:lnTo>
                    <a:pt x="470" y="225"/>
                  </a:lnTo>
                  <a:lnTo>
                    <a:pt x="484" y="228"/>
                  </a:lnTo>
                  <a:lnTo>
                    <a:pt x="503" y="232"/>
                  </a:lnTo>
                  <a:lnTo>
                    <a:pt x="524" y="235"/>
                  </a:lnTo>
                  <a:lnTo>
                    <a:pt x="535" y="233"/>
                  </a:lnTo>
                  <a:lnTo>
                    <a:pt x="545" y="225"/>
                  </a:lnTo>
                  <a:lnTo>
                    <a:pt x="557" y="221"/>
                  </a:lnTo>
                  <a:lnTo>
                    <a:pt x="575" y="220"/>
                  </a:lnTo>
                  <a:lnTo>
                    <a:pt x="598" y="219"/>
                  </a:lnTo>
                  <a:lnTo>
                    <a:pt x="614" y="208"/>
                  </a:lnTo>
                  <a:lnTo>
                    <a:pt x="636" y="201"/>
                  </a:lnTo>
                  <a:lnTo>
                    <a:pt x="654" y="195"/>
                  </a:lnTo>
                  <a:lnTo>
                    <a:pt x="667" y="196"/>
                  </a:lnTo>
                  <a:lnTo>
                    <a:pt x="711" y="198"/>
                  </a:lnTo>
                  <a:lnTo>
                    <a:pt x="746" y="203"/>
                  </a:lnTo>
                  <a:lnTo>
                    <a:pt x="769" y="203"/>
                  </a:lnTo>
                  <a:lnTo>
                    <a:pt x="787" y="205"/>
                  </a:lnTo>
                  <a:lnTo>
                    <a:pt x="818" y="223"/>
                  </a:lnTo>
                  <a:lnTo>
                    <a:pt x="833" y="223"/>
                  </a:lnTo>
                  <a:lnTo>
                    <a:pt x="851" y="219"/>
                  </a:lnTo>
                  <a:lnTo>
                    <a:pt x="869" y="212"/>
                  </a:lnTo>
                  <a:lnTo>
                    <a:pt x="884" y="208"/>
                  </a:lnTo>
                  <a:lnTo>
                    <a:pt x="937" y="203"/>
                  </a:lnTo>
                  <a:lnTo>
                    <a:pt x="973" y="201"/>
                  </a:lnTo>
                  <a:lnTo>
                    <a:pt x="996" y="198"/>
                  </a:lnTo>
                  <a:lnTo>
                    <a:pt x="1014" y="196"/>
                  </a:lnTo>
                  <a:lnTo>
                    <a:pt x="1032" y="194"/>
                  </a:lnTo>
                  <a:lnTo>
                    <a:pt x="1054" y="189"/>
                  </a:lnTo>
                  <a:lnTo>
                    <a:pt x="1069" y="185"/>
                  </a:lnTo>
                  <a:lnTo>
                    <a:pt x="1092" y="177"/>
                  </a:lnTo>
                  <a:lnTo>
                    <a:pt x="1105" y="186"/>
                  </a:lnTo>
                  <a:lnTo>
                    <a:pt x="1112" y="196"/>
                  </a:lnTo>
                  <a:lnTo>
                    <a:pt x="1104" y="207"/>
                  </a:lnTo>
                  <a:lnTo>
                    <a:pt x="1088" y="214"/>
                  </a:lnTo>
                  <a:lnTo>
                    <a:pt x="1107" y="214"/>
                  </a:lnTo>
                  <a:lnTo>
                    <a:pt x="1097" y="223"/>
                  </a:lnTo>
                  <a:lnTo>
                    <a:pt x="1082" y="232"/>
                  </a:lnTo>
                  <a:lnTo>
                    <a:pt x="1060" y="244"/>
                  </a:lnTo>
                  <a:lnTo>
                    <a:pt x="1041" y="252"/>
                  </a:lnTo>
                  <a:lnTo>
                    <a:pt x="1065" y="248"/>
                  </a:lnTo>
                  <a:lnTo>
                    <a:pt x="1087" y="244"/>
                  </a:lnTo>
                  <a:lnTo>
                    <a:pt x="1107" y="237"/>
                  </a:lnTo>
                  <a:lnTo>
                    <a:pt x="1121" y="230"/>
                  </a:lnTo>
                  <a:lnTo>
                    <a:pt x="1128" y="228"/>
                  </a:lnTo>
                  <a:lnTo>
                    <a:pt x="1139" y="225"/>
                  </a:lnTo>
                  <a:lnTo>
                    <a:pt x="1153" y="225"/>
                  </a:lnTo>
                  <a:lnTo>
                    <a:pt x="1171" y="228"/>
                  </a:lnTo>
                  <a:lnTo>
                    <a:pt x="1185" y="232"/>
                  </a:lnTo>
                  <a:lnTo>
                    <a:pt x="1199" y="233"/>
                  </a:lnTo>
                  <a:lnTo>
                    <a:pt x="1218" y="232"/>
                  </a:lnTo>
                  <a:lnTo>
                    <a:pt x="1204" y="248"/>
                  </a:lnTo>
                  <a:lnTo>
                    <a:pt x="1189" y="259"/>
                  </a:lnTo>
                  <a:lnTo>
                    <a:pt x="1172" y="267"/>
                  </a:lnTo>
                  <a:lnTo>
                    <a:pt x="1191" y="264"/>
                  </a:lnTo>
                  <a:lnTo>
                    <a:pt x="1210" y="261"/>
                  </a:lnTo>
                  <a:lnTo>
                    <a:pt x="1229" y="258"/>
                  </a:lnTo>
                  <a:lnTo>
                    <a:pt x="1245" y="253"/>
                  </a:lnTo>
                  <a:lnTo>
                    <a:pt x="1266" y="250"/>
                  </a:lnTo>
                  <a:lnTo>
                    <a:pt x="1290" y="247"/>
                  </a:lnTo>
                  <a:lnTo>
                    <a:pt x="1312" y="247"/>
                  </a:lnTo>
                  <a:lnTo>
                    <a:pt x="1329" y="241"/>
                  </a:lnTo>
                  <a:lnTo>
                    <a:pt x="1334" y="237"/>
                  </a:lnTo>
                  <a:lnTo>
                    <a:pt x="1340" y="232"/>
                  </a:lnTo>
                  <a:lnTo>
                    <a:pt x="1352" y="232"/>
                  </a:lnTo>
                  <a:lnTo>
                    <a:pt x="1374" y="238"/>
                  </a:lnTo>
                  <a:lnTo>
                    <a:pt x="1401" y="241"/>
                  </a:lnTo>
                  <a:lnTo>
                    <a:pt x="1426" y="247"/>
                  </a:lnTo>
                  <a:lnTo>
                    <a:pt x="1440" y="250"/>
                  </a:lnTo>
                  <a:lnTo>
                    <a:pt x="1464" y="250"/>
                  </a:lnTo>
                  <a:lnTo>
                    <a:pt x="1491" y="252"/>
                  </a:lnTo>
                  <a:lnTo>
                    <a:pt x="1512" y="256"/>
                  </a:lnTo>
                  <a:lnTo>
                    <a:pt x="1538" y="264"/>
                  </a:lnTo>
                  <a:lnTo>
                    <a:pt x="1559" y="269"/>
                  </a:lnTo>
                  <a:lnTo>
                    <a:pt x="1578" y="272"/>
                  </a:lnTo>
                  <a:lnTo>
                    <a:pt x="1596" y="269"/>
                  </a:lnTo>
                  <a:lnTo>
                    <a:pt x="1625" y="259"/>
                  </a:lnTo>
                  <a:lnTo>
                    <a:pt x="1649" y="264"/>
                  </a:lnTo>
                  <a:lnTo>
                    <a:pt x="1671" y="264"/>
                  </a:lnTo>
                  <a:lnTo>
                    <a:pt x="1694" y="264"/>
                  </a:lnTo>
                  <a:lnTo>
                    <a:pt x="1717" y="263"/>
                  </a:lnTo>
                  <a:lnTo>
                    <a:pt x="1748" y="255"/>
                  </a:lnTo>
                  <a:lnTo>
                    <a:pt x="1763" y="255"/>
                  </a:lnTo>
                  <a:lnTo>
                    <a:pt x="1780" y="253"/>
                  </a:lnTo>
                  <a:lnTo>
                    <a:pt x="1812" y="258"/>
                  </a:lnTo>
                  <a:lnTo>
                    <a:pt x="1829" y="261"/>
                  </a:lnTo>
                  <a:lnTo>
                    <a:pt x="1842" y="259"/>
                  </a:lnTo>
                  <a:lnTo>
                    <a:pt x="1861" y="256"/>
                  </a:lnTo>
                  <a:lnTo>
                    <a:pt x="1879" y="255"/>
                  </a:lnTo>
                  <a:lnTo>
                    <a:pt x="1893" y="255"/>
                  </a:lnTo>
                  <a:lnTo>
                    <a:pt x="1899" y="258"/>
                  </a:lnTo>
                  <a:lnTo>
                    <a:pt x="1899" y="269"/>
                  </a:lnTo>
                  <a:lnTo>
                    <a:pt x="1906" y="272"/>
                  </a:lnTo>
                  <a:lnTo>
                    <a:pt x="1917" y="272"/>
                  </a:lnTo>
                  <a:lnTo>
                    <a:pt x="1929" y="269"/>
                  </a:lnTo>
                  <a:lnTo>
                    <a:pt x="1939" y="259"/>
                  </a:lnTo>
                  <a:lnTo>
                    <a:pt x="1946" y="250"/>
                  </a:lnTo>
                  <a:lnTo>
                    <a:pt x="1953" y="246"/>
                  </a:lnTo>
                  <a:lnTo>
                    <a:pt x="1971" y="246"/>
                  </a:lnTo>
                  <a:lnTo>
                    <a:pt x="1985" y="246"/>
                  </a:lnTo>
                  <a:lnTo>
                    <a:pt x="2002" y="255"/>
                  </a:lnTo>
                  <a:lnTo>
                    <a:pt x="2016" y="261"/>
                  </a:lnTo>
                  <a:lnTo>
                    <a:pt x="2032" y="269"/>
                  </a:lnTo>
                  <a:lnTo>
                    <a:pt x="2043" y="270"/>
                  </a:lnTo>
                  <a:lnTo>
                    <a:pt x="2053" y="272"/>
                  </a:lnTo>
                  <a:lnTo>
                    <a:pt x="2064" y="272"/>
                  </a:lnTo>
                  <a:lnTo>
                    <a:pt x="2083" y="269"/>
                  </a:lnTo>
                  <a:lnTo>
                    <a:pt x="2145" y="278"/>
                  </a:lnTo>
                  <a:lnTo>
                    <a:pt x="2127" y="269"/>
                  </a:lnTo>
                  <a:lnTo>
                    <a:pt x="2115" y="264"/>
                  </a:lnTo>
                  <a:lnTo>
                    <a:pt x="2110" y="255"/>
                  </a:lnTo>
                  <a:lnTo>
                    <a:pt x="2115" y="248"/>
                  </a:lnTo>
                  <a:lnTo>
                    <a:pt x="2137" y="242"/>
                  </a:lnTo>
                  <a:lnTo>
                    <a:pt x="2152" y="238"/>
                  </a:lnTo>
                  <a:lnTo>
                    <a:pt x="2170" y="232"/>
                  </a:lnTo>
                  <a:lnTo>
                    <a:pt x="2185" y="223"/>
                  </a:lnTo>
                  <a:lnTo>
                    <a:pt x="2209" y="212"/>
                  </a:lnTo>
                  <a:lnTo>
                    <a:pt x="2174" y="212"/>
                  </a:lnTo>
                  <a:lnTo>
                    <a:pt x="2151" y="211"/>
                  </a:lnTo>
                  <a:lnTo>
                    <a:pt x="2129" y="207"/>
                  </a:lnTo>
                  <a:lnTo>
                    <a:pt x="2110" y="205"/>
                  </a:lnTo>
                  <a:lnTo>
                    <a:pt x="2098" y="205"/>
                  </a:lnTo>
                  <a:lnTo>
                    <a:pt x="2087" y="207"/>
                  </a:lnTo>
                  <a:lnTo>
                    <a:pt x="2077" y="208"/>
                  </a:lnTo>
                  <a:lnTo>
                    <a:pt x="2063" y="214"/>
                  </a:lnTo>
                  <a:lnTo>
                    <a:pt x="2051" y="219"/>
                  </a:lnTo>
                  <a:lnTo>
                    <a:pt x="2069" y="224"/>
                  </a:lnTo>
                  <a:lnTo>
                    <a:pt x="2083" y="232"/>
                  </a:lnTo>
                  <a:lnTo>
                    <a:pt x="2092" y="241"/>
                  </a:lnTo>
                  <a:lnTo>
                    <a:pt x="2096" y="250"/>
                  </a:lnTo>
                  <a:lnTo>
                    <a:pt x="2092" y="259"/>
                  </a:lnTo>
                  <a:lnTo>
                    <a:pt x="2078" y="256"/>
                  </a:lnTo>
                  <a:lnTo>
                    <a:pt x="2068" y="253"/>
                  </a:lnTo>
                  <a:lnTo>
                    <a:pt x="2060" y="246"/>
                  </a:lnTo>
                  <a:lnTo>
                    <a:pt x="2046" y="238"/>
                  </a:lnTo>
                  <a:lnTo>
                    <a:pt x="2029" y="235"/>
                  </a:lnTo>
                  <a:lnTo>
                    <a:pt x="2014" y="232"/>
                  </a:lnTo>
                  <a:lnTo>
                    <a:pt x="1993" y="235"/>
                  </a:lnTo>
                  <a:lnTo>
                    <a:pt x="1979" y="233"/>
                  </a:lnTo>
                  <a:lnTo>
                    <a:pt x="1967" y="232"/>
                  </a:lnTo>
                  <a:lnTo>
                    <a:pt x="1953" y="228"/>
                  </a:lnTo>
                  <a:lnTo>
                    <a:pt x="1938" y="221"/>
                  </a:lnTo>
                  <a:lnTo>
                    <a:pt x="1925" y="214"/>
                  </a:lnTo>
                  <a:lnTo>
                    <a:pt x="1913" y="208"/>
                  </a:lnTo>
                  <a:lnTo>
                    <a:pt x="1901" y="208"/>
                  </a:lnTo>
                  <a:lnTo>
                    <a:pt x="1890" y="214"/>
                  </a:lnTo>
                  <a:lnTo>
                    <a:pt x="1876" y="219"/>
                  </a:lnTo>
                  <a:lnTo>
                    <a:pt x="1862" y="219"/>
                  </a:lnTo>
                  <a:lnTo>
                    <a:pt x="1844" y="219"/>
                  </a:lnTo>
                  <a:lnTo>
                    <a:pt x="1829" y="215"/>
                  </a:lnTo>
                  <a:lnTo>
                    <a:pt x="1814" y="212"/>
                  </a:lnTo>
                  <a:lnTo>
                    <a:pt x="1800" y="211"/>
                  </a:lnTo>
                  <a:lnTo>
                    <a:pt x="1788" y="212"/>
                  </a:lnTo>
                  <a:lnTo>
                    <a:pt x="1771" y="214"/>
                  </a:lnTo>
                  <a:lnTo>
                    <a:pt x="1757" y="216"/>
                  </a:lnTo>
                  <a:lnTo>
                    <a:pt x="1740" y="214"/>
                  </a:lnTo>
                  <a:lnTo>
                    <a:pt x="1720" y="212"/>
                  </a:lnTo>
                  <a:lnTo>
                    <a:pt x="1699" y="211"/>
                  </a:lnTo>
                  <a:lnTo>
                    <a:pt x="1677" y="208"/>
                  </a:lnTo>
                  <a:lnTo>
                    <a:pt x="1662" y="204"/>
                  </a:lnTo>
                  <a:lnTo>
                    <a:pt x="1647" y="198"/>
                  </a:lnTo>
                  <a:lnTo>
                    <a:pt x="1634" y="192"/>
                  </a:lnTo>
                  <a:lnTo>
                    <a:pt x="1623" y="189"/>
                  </a:lnTo>
                  <a:lnTo>
                    <a:pt x="1613" y="189"/>
                  </a:lnTo>
                  <a:lnTo>
                    <a:pt x="1602" y="190"/>
                  </a:lnTo>
                  <a:lnTo>
                    <a:pt x="1573" y="195"/>
                  </a:lnTo>
                  <a:lnTo>
                    <a:pt x="1605" y="198"/>
                  </a:lnTo>
                  <a:lnTo>
                    <a:pt x="1597" y="208"/>
                  </a:lnTo>
                  <a:lnTo>
                    <a:pt x="1586" y="220"/>
                  </a:lnTo>
                  <a:lnTo>
                    <a:pt x="1574" y="221"/>
                  </a:lnTo>
                  <a:lnTo>
                    <a:pt x="1421" y="196"/>
                  </a:lnTo>
                  <a:lnTo>
                    <a:pt x="1412" y="192"/>
                  </a:lnTo>
                  <a:lnTo>
                    <a:pt x="1440" y="181"/>
                  </a:lnTo>
                  <a:lnTo>
                    <a:pt x="1420" y="177"/>
                  </a:lnTo>
                  <a:lnTo>
                    <a:pt x="1408" y="176"/>
                  </a:lnTo>
                  <a:lnTo>
                    <a:pt x="1398" y="168"/>
                  </a:lnTo>
                  <a:lnTo>
                    <a:pt x="1386" y="163"/>
                  </a:lnTo>
                  <a:lnTo>
                    <a:pt x="1371" y="167"/>
                  </a:lnTo>
                  <a:lnTo>
                    <a:pt x="1356" y="169"/>
                  </a:lnTo>
                  <a:lnTo>
                    <a:pt x="1342" y="176"/>
                  </a:lnTo>
                  <a:lnTo>
                    <a:pt x="1329" y="168"/>
                  </a:lnTo>
                  <a:lnTo>
                    <a:pt x="1315" y="155"/>
                  </a:lnTo>
                  <a:lnTo>
                    <a:pt x="1302" y="146"/>
                  </a:lnTo>
                  <a:lnTo>
                    <a:pt x="1288" y="141"/>
                  </a:lnTo>
                  <a:lnTo>
                    <a:pt x="1273" y="136"/>
                  </a:lnTo>
                  <a:lnTo>
                    <a:pt x="1258" y="134"/>
                  </a:lnTo>
                  <a:lnTo>
                    <a:pt x="1234" y="136"/>
                  </a:lnTo>
                  <a:lnTo>
                    <a:pt x="1214" y="138"/>
                  </a:lnTo>
                  <a:lnTo>
                    <a:pt x="1195" y="142"/>
                  </a:lnTo>
                  <a:lnTo>
                    <a:pt x="1172" y="145"/>
                  </a:lnTo>
                  <a:lnTo>
                    <a:pt x="1149" y="150"/>
                  </a:lnTo>
                  <a:lnTo>
                    <a:pt x="1130" y="152"/>
                  </a:lnTo>
                  <a:lnTo>
                    <a:pt x="1114" y="160"/>
                  </a:lnTo>
                  <a:lnTo>
                    <a:pt x="1097" y="164"/>
                  </a:lnTo>
                  <a:lnTo>
                    <a:pt x="1081" y="164"/>
                  </a:lnTo>
                  <a:lnTo>
                    <a:pt x="1064" y="169"/>
                  </a:lnTo>
                  <a:lnTo>
                    <a:pt x="1046" y="173"/>
                  </a:lnTo>
                  <a:lnTo>
                    <a:pt x="1028" y="178"/>
                  </a:lnTo>
                  <a:lnTo>
                    <a:pt x="1009" y="178"/>
                  </a:lnTo>
                  <a:lnTo>
                    <a:pt x="991" y="178"/>
                  </a:lnTo>
                  <a:lnTo>
                    <a:pt x="977" y="177"/>
                  </a:lnTo>
                  <a:lnTo>
                    <a:pt x="965" y="181"/>
                  </a:lnTo>
                  <a:lnTo>
                    <a:pt x="947" y="187"/>
                  </a:lnTo>
                  <a:lnTo>
                    <a:pt x="929" y="187"/>
                  </a:lnTo>
                  <a:lnTo>
                    <a:pt x="907" y="187"/>
                  </a:lnTo>
                  <a:lnTo>
                    <a:pt x="889" y="187"/>
                  </a:lnTo>
                  <a:lnTo>
                    <a:pt x="866" y="187"/>
                  </a:lnTo>
                  <a:lnTo>
                    <a:pt x="823" y="195"/>
                  </a:lnTo>
                  <a:lnTo>
                    <a:pt x="814" y="190"/>
                  </a:lnTo>
                  <a:lnTo>
                    <a:pt x="805" y="182"/>
                  </a:lnTo>
                  <a:lnTo>
                    <a:pt x="792" y="178"/>
                  </a:lnTo>
                  <a:lnTo>
                    <a:pt x="781" y="177"/>
                  </a:lnTo>
                  <a:lnTo>
                    <a:pt x="764" y="178"/>
                  </a:lnTo>
                  <a:lnTo>
                    <a:pt x="746" y="182"/>
                  </a:lnTo>
                  <a:lnTo>
                    <a:pt x="716" y="186"/>
                  </a:lnTo>
                  <a:lnTo>
                    <a:pt x="703" y="180"/>
                  </a:lnTo>
                  <a:lnTo>
                    <a:pt x="694" y="173"/>
                  </a:lnTo>
                  <a:lnTo>
                    <a:pt x="684" y="171"/>
                  </a:lnTo>
                  <a:lnTo>
                    <a:pt x="670" y="169"/>
                  </a:lnTo>
                  <a:lnTo>
                    <a:pt x="659" y="164"/>
                  </a:lnTo>
                  <a:lnTo>
                    <a:pt x="654" y="155"/>
                  </a:lnTo>
                  <a:lnTo>
                    <a:pt x="645" y="142"/>
                  </a:lnTo>
                  <a:lnTo>
                    <a:pt x="634" y="137"/>
                  </a:lnTo>
                  <a:lnTo>
                    <a:pt x="621" y="134"/>
                  </a:lnTo>
                  <a:lnTo>
                    <a:pt x="608" y="134"/>
                  </a:lnTo>
                  <a:lnTo>
                    <a:pt x="602" y="141"/>
                  </a:lnTo>
                  <a:lnTo>
                    <a:pt x="594" y="155"/>
                  </a:lnTo>
                  <a:lnTo>
                    <a:pt x="585" y="152"/>
                  </a:lnTo>
                  <a:lnTo>
                    <a:pt x="575" y="151"/>
                  </a:lnTo>
                  <a:lnTo>
                    <a:pt x="562" y="152"/>
                  </a:lnTo>
                  <a:lnTo>
                    <a:pt x="550" y="159"/>
                  </a:lnTo>
                  <a:lnTo>
                    <a:pt x="535" y="163"/>
                  </a:lnTo>
                  <a:lnTo>
                    <a:pt x="517" y="163"/>
                  </a:lnTo>
                  <a:lnTo>
                    <a:pt x="531" y="150"/>
                  </a:lnTo>
                  <a:lnTo>
                    <a:pt x="537" y="141"/>
                  </a:lnTo>
                  <a:lnTo>
                    <a:pt x="524" y="143"/>
                  </a:lnTo>
                  <a:lnTo>
                    <a:pt x="500" y="150"/>
                  </a:lnTo>
                  <a:lnTo>
                    <a:pt x="479" y="147"/>
                  </a:lnTo>
                  <a:lnTo>
                    <a:pt x="478" y="141"/>
                  </a:lnTo>
                  <a:lnTo>
                    <a:pt x="474" y="133"/>
                  </a:lnTo>
                  <a:lnTo>
                    <a:pt x="470" y="127"/>
                  </a:lnTo>
                  <a:lnTo>
                    <a:pt x="458" y="122"/>
                  </a:lnTo>
                  <a:lnTo>
                    <a:pt x="446" y="122"/>
                  </a:lnTo>
                  <a:lnTo>
                    <a:pt x="430" y="124"/>
                  </a:lnTo>
                  <a:lnTo>
                    <a:pt x="415" y="127"/>
                  </a:lnTo>
                  <a:lnTo>
                    <a:pt x="400" y="122"/>
                  </a:lnTo>
                  <a:lnTo>
                    <a:pt x="382" y="114"/>
                  </a:lnTo>
                  <a:lnTo>
                    <a:pt x="371" y="105"/>
                  </a:lnTo>
                  <a:lnTo>
                    <a:pt x="384" y="87"/>
                  </a:lnTo>
                  <a:lnTo>
                    <a:pt x="396" y="80"/>
                  </a:lnTo>
                  <a:lnTo>
                    <a:pt x="410" y="73"/>
                  </a:lnTo>
                  <a:lnTo>
                    <a:pt x="419" y="68"/>
                  </a:lnTo>
                  <a:lnTo>
                    <a:pt x="427" y="59"/>
                  </a:lnTo>
                  <a:lnTo>
                    <a:pt x="432" y="50"/>
                  </a:lnTo>
                  <a:lnTo>
                    <a:pt x="434" y="41"/>
                  </a:lnTo>
                  <a:lnTo>
                    <a:pt x="438" y="31"/>
                  </a:lnTo>
                  <a:lnTo>
                    <a:pt x="414" y="0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60" name="Freeform 923"/>
            <p:cNvSpPr>
              <a:spLocks/>
            </p:cNvSpPr>
            <p:nvPr/>
          </p:nvSpPr>
          <p:spPr bwMode="auto">
            <a:xfrm flipH="1">
              <a:off x="8631" y="2028"/>
              <a:ext cx="30" cy="4"/>
            </a:xfrm>
            <a:custGeom>
              <a:avLst/>
              <a:gdLst>
                <a:gd name="T0" fmla="*/ 0 w 532"/>
                <a:gd name="T1" fmla="*/ 0 h 87"/>
                <a:gd name="T2" fmla="*/ 0 w 532"/>
                <a:gd name="T3" fmla="*/ 0 h 87"/>
                <a:gd name="T4" fmla="*/ 0 w 532"/>
                <a:gd name="T5" fmla="*/ 0 h 87"/>
                <a:gd name="T6" fmla="*/ 0 w 532"/>
                <a:gd name="T7" fmla="*/ 0 h 87"/>
                <a:gd name="T8" fmla="*/ 0 w 532"/>
                <a:gd name="T9" fmla="*/ 0 h 87"/>
                <a:gd name="T10" fmla="*/ 0 w 532"/>
                <a:gd name="T11" fmla="*/ 0 h 87"/>
                <a:gd name="T12" fmla="*/ 0 w 532"/>
                <a:gd name="T13" fmla="*/ 0 h 87"/>
                <a:gd name="T14" fmla="*/ 0 w 532"/>
                <a:gd name="T15" fmla="*/ 0 h 87"/>
                <a:gd name="T16" fmla="*/ 0 w 532"/>
                <a:gd name="T17" fmla="*/ 0 h 87"/>
                <a:gd name="T18" fmla="*/ 0 w 532"/>
                <a:gd name="T19" fmla="*/ 0 h 87"/>
                <a:gd name="T20" fmla="*/ 0 w 532"/>
                <a:gd name="T21" fmla="*/ 0 h 87"/>
                <a:gd name="T22" fmla="*/ 0 w 532"/>
                <a:gd name="T23" fmla="*/ 0 h 87"/>
                <a:gd name="T24" fmla="*/ 0 w 532"/>
                <a:gd name="T25" fmla="*/ 0 h 87"/>
                <a:gd name="T26" fmla="*/ 0 w 532"/>
                <a:gd name="T27" fmla="*/ 0 h 87"/>
                <a:gd name="T28" fmla="*/ 0 w 532"/>
                <a:gd name="T29" fmla="*/ 0 h 87"/>
                <a:gd name="T30" fmla="*/ 0 w 532"/>
                <a:gd name="T31" fmla="*/ 0 h 87"/>
                <a:gd name="T32" fmla="*/ 0 w 532"/>
                <a:gd name="T33" fmla="*/ 0 h 87"/>
                <a:gd name="T34" fmla="*/ 0 w 532"/>
                <a:gd name="T35" fmla="*/ 0 h 87"/>
                <a:gd name="T36" fmla="*/ 0 w 532"/>
                <a:gd name="T37" fmla="*/ 0 h 87"/>
                <a:gd name="T38" fmla="*/ 0 w 532"/>
                <a:gd name="T39" fmla="*/ 0 h 87"/>
                <a:gd name="T40" fmla="*/ 0 w 532"/>
                <a:gd name="T41" fmla="*/ 0 h 87"/>
                <a:gd name="T42" fmla="*/ 0 w 532"/>
                <a:gd name="T43" fmla="*/ 0 h 87"/>
                <a:gd name="T44" fmla="*/ 0 w 532"/>
                <a:gd name="T45" fmla="*/ 0 h 87"/>
                <a:gd name="T46" fmla="*/ 0 w 532"/>
                <a:gd name="T47" fmla="*/ 0 h 87"/>
                <a:gd name="T48" fmla="*/ 0 w 532"/>
                <a:gd name="T49" fmla="*/ 0 h 87"/>
                <a:gd name="T50" fmla="*/ 0 w 532"/>
                <a:gd name="T51" fmla="*/ 0 h 87"/>
                <a:gd name="T52" fmla="*/ 0 w 532"/>
                <a:gd name="T53" fmla="*/ 0 h 87"/>
                <a:gd name="T54" fmla="*/ 0 w 532"/>
                <a:gd name="T55" fmla="*/ 0 h 87"/>
                <a:gd name="T56" fmla="*/ 0 w 532"/>
                <a:gd name="T57" fmla="*/ 0 h 87"/>
                <a:gd name="T58" fmla="*/ 0 w 532"/>
                <a:gd name="T59" fmla="*/ 0 h 87"/>
                <a:gd name="T60" fmla="*/ 0 w 532"/>
                <a:gd name="T61" fmla="*/ 0 h 87"/>
                <a:gd name="T62" fmla="*/ 0 w 532"/>
                <a:gd name="T63" fmla="*/ 0 h 87"/>
                <a:gd name="T64" fmla="*/ 0 w 532"/>
                <a:gd name="T65" fmla="*/ 0 h 87"/>
                <a:gd name="T66" fmla="*/ 0 w 532"/>
                <a:gd name="T67" fmla="*/ 0 h 87"/>
                <a:gd name="T68" fmla="*/ 0 w 532"/>
                <a:gd name="T69" fmla="*/ 0 h 87"/>
                <a:gd name="T70" fmla="*/ 0 w 532"/>
                <a:gd name="T71" fmla="*/ 0 h 87"/>
                <a:gd name="T72" fmla="*/ 0 w 532"/>
                <a:gd name="T73" fmla="*/ 0 h 87"/>
                <a:gd name="T74" fmla="*/ 0 w 532"/>
                <a:gd name="T75" fmla="*/ 0 h 87"/>
                <a:gd name="T76" fmla="*/ 0 w 532"/>
                <a:gd name="T77" fmla="*/ 0 h 87"/>
                <a:gd name="T78" fmla="*/ 0 w 532"/>
                <a:gd name="T79" fmla="*/ 0 h 87"/>
                <a:gd name="T80" fmla="*/ 0 w 532"/>
                <a:gd name="T81" fmla="*/ 0 h 87"/>
                <a:gd name="T82" fmla="*/ 0 w 532"/>
                <a:gd name="T83" fmla="*/ 0 h 87"/>
                <a:gd name="T84" fmla="*/ 0 w 532"/>
                <a:gd name="T85" fmla="*/ 0 h 87"/>
                <a:gd name="T86" fmla="*/ 0 w 532"/>
                <a:gd name="T87" fmla="*/ 0 h 87"/>
                <a:gd name="T88" fmla="*/ 0 w 532"/>
                <a:gd name="T89" fmla="*/ 0 h 87"/>
                <a:gd name="T90" fmla="*/ 0 w 532"/>
                <a:gd name="T91" fmla="*/ 0 h 87"/>
                <a:gd name="T92" fmla="*/ 0 w 532"/>
                <a:gd name="T93" fmla="*/ 0 h 87"/>
                <a:gd name="T94" fmla="*/ 0 w 532"/>
                <a:gd name="T95" fmla="*/ 0 h 87"/>
                <a:gd name="T96" fmla="*/ 0 w 532"/>
                <a:gd name="T97" fmla="*/ 0 h 87"/>
                <a:gd name="T98" fmla="*/ 0 w 532"/>
                <a:gd name="T99" fmla="*/ 0 h 87"/>
                <a:gd name="T100" fmla="*/ 0 w 532"/>
                <a:gd name="T101" fmla="*/ 0 h 87"/>
                <a:gd name="T102" fmla="*/ 0 w 532"/>
                <a:gd name="T103" fmla="*/ 0 h 87"/>
                <a:gd name="T104" fmla="*/ 0 w 532"/>
                <a:gd name="T105" fmla="*/ 0 h 8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32"/>
                <a:gd name="T160" fmla="*/ 0 h 87"/>
                <a:gd name="T161" fmla="*/ 532 w 532"/>
                <a:gd name="T162" fmla="*/ 87 h 8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32" h="87">
                  <a:moveTo>
                    <a:pt x="0" y="44"/>
                  </a:moveTo>
                  <a:lnTo>
                    <a:pt x="37" y="34"/>
                  </a:lnTo>
                  <a:lnTo>
                    <a:pt x="46" y="23"/>
                  </a:lnTo>
                  <a:lnTo>
                    <a:pt x="61" y="19"/>
                  </a:lnTo>
                  <a:lnTo>
                    <a:pt x="73" y="17"/>
                  </a:lnTo>
                  <a:lnTo>
                    <a:pt x="86" y="14"/>
                  </a:lnTo>
                  <a:lnTo>
                    <a:pt x="100" y="14"/>
                  </a:lnTo>
                  <a:lnTo>
                    <a:pt x="119" y="14"/>
                  </a:lnTo>
                  <a:lnTo>
                    <a:pt x="133" y="9"/>
                  </a:lnTo>
                  <a:lnTo>
                    <a:pt x="146" y="8"/>
                  </a:lnTo>
                  <a:lnTo>
                    <a:pt x="168" y="9"/>
                  </a:lnTo>
                  <a:lnTo>
                    <a:pt x="182" y="3"/>
                  </a:lnTo>
                  <a:lnTo>
                    <a:pt x="196" y="0"/>
                  </a:lnTo>
                  <a:lnTo>
                    <a:pt x="208" y="0"/>
                  </a:lnTo>
                  <a:lnTo>
                    <a:pt x="222" y="6"/>
                  </a:lnTo>
                  <a:lnTo>
                    <a:pt x="235" y="14"/>
                  </a:lnTo>
                  <a:lnTo>
                    <a:pt x="252" y="19"/>
                  </a:lnTo>
                  <a:lnTo>
                    <a:pt x="277" y="23"/>
                  </a:lnTo>
                  <a:lnTo>
                    <a:pt x="290" y="18"/>
                  </a:lnTo>
                  <a:lnTo>
                    <a:pt x="306" y="19"/>
                  </a:lnTo>
                  <a:lnTo>
                    <a:pt x="318" y="23"/>
                  </a:lnTo>
                  <a:lnTo>
                    <a:pt x="335" y="34"/>
                  </a:lnTo>
                  <a:lnTo>
                    <a:pt x="349" y="48"/>
                  </a:lnTo>
                  <a:lnTo>
                    <a:pt x="370" y="55"/>
                  </a:lnTo>
                  <a:lnTo>
                    <a:pt x="403" y="52"/>
                  </a:lnTo>
                  <a:lnTo>
                    <a:pt x="419" y="61"/>
                  </a:lnTo>
                  <a:lnTo>
                    <a:pt x="433" y="66"/>
                  </a:lnTo>
                  <a:lnTo>
                    <a:pt x="452" y="68"/>
                  </a:lnTo>
                  <a:lnTo>
                    <a:pt x="532" y="83"/>
                  </a:lnTo>
                  <a:lnTo>
                    <a:pt x="445" y="77"/>
                  </a:lnTo>
                  <a:lnTo>
                    <a:pt x="429" y="82"/>
                  </a:lnTo>
                  <a:lnTo>
                    <a:pt x="415" y="87"/>
                  </a:lnTo>
                  <a:lnTo>
                    <a:pt x="405" y="86"/>
                  </a:lnTo>
                  <a:lnTo>
                    <a:pt x="392" y="83"/>
                  </a:lnTo>
                  <a:lnTo>
                    <a:pt x="376" y="75"/>
                  </a:lnTo>
                  <a:lnTo>
                    <a:pt x="353" y="72"/>
                  </a:lnTo>
                  <a:lnTo>
                    <a:pt x="331" y="65"/>
                  </a:lnTo>
                  <a:lnTo>
                    <a:pt x="318" y="66"/>
                  </a:lnTo>
                  <a:lnTo>
                    <a:pt x="301" y="68"/>
                  </a:lnTo>
                  <a:lnTo>
                    <a:pt x="266" y="61"/>
                  </a:lnTo>
                  <a:lnTo>
                    <a:pt x="249" y="58"/>
                  </a:lnTo>
                  <a:lnTo>
                    <a:pt x="226" y="48"/>
                  </a:lnTo>
                  <a:lnTo>
                    <a:pt x="203" y="48"/>
                  </a:lnTo>
                  <a:lnTo>
                    <a:pt x="175" y="48"/>
                  </a:lnTo>
                  <a:lnTo>
                    <a:pt x="155" y="49"/>
                  </a:lnTo>
                  <a:lnTo>
                    <a:pt x="137" y="46"/>
                  </a:lnTo>
                  <a:lnTo>
                    <a:pt x="119" y="38"/>
                  </a:lnTo>
                  <a:lnTo>
                    <a:pt x="100" y="44"/>
                  </a:lnTo>
                  <a:lnTo>
                    <a:pt x="84" y="35"/>
                  </a:lnTo>
                  <a:lnTo>
                    <a:pt x="70" y="38"/>
                  </a:lnTo>
                  <a:lnTo>
                    <a:pt x="51" y="40"/>
                  </a:lnTo>
                  <a:lnTo>
                    <a:pt x="30" y="41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61" name="Freeform 924"/>
            <p:cNvSpPr>
              <a:spLocks/>
            </p:cNvSpPr>
            <p:nvPr/>
          </p:nvSpPr>
          <p:spPr bwMode="auto">
            <a:xfrm flipH="1">
              <a:off x="8620" y="2023"/>
              <a:ext cx="120" cy="16"/>
            </a:xfrm>
            <a:custGeom>
              <a:avLst/>
              <a:gdLst>
                <a:gd name="T0" fmla="*/ 0 w 2209"/>
                <a:gd name="T1" fmla="*/ 0 h 278"/>
                <a:gd name="T2" fmla="*/ 0 w 2209"/>
                <a:gd name="T3" fmla="*/ 0 h 278"/>
                <a:gd name="T4" fmla="*/ 0 w 2209"/>
                <a:gd name="T5" fmla="*/ 0 h 278"/>
                <a:gd name="T6" fmla="*/ 0 w 2209"/>
                <a:gd name="T7" fmla="*/ 0 h 278"/>
                <a:gd name="T8" fmla="*/ 0 w 2209"/>
                <a:gd name="T9" fmla="*/ 0 h 278"/>
                <a:gd name="T10" fmla="*/ 0 w 2209"/>
                <a:gd name="T11" fmla="*/ 0 h 278"/>
                <a:gd name="T12" fmla="*/ 0 w 2209"/>
                <a:gd name="T13" fmla="*/ 0 h 278"/>
                <a:gd name="T14" fmla="*/ 0 w 2209"/>
                <a:gd name="T15" fmla="*/ 0 h 278"/>
                <a:gd name="T16" fmla="*/ 0 w 2209"/>
                <a:gd name="T17" fmla="*/ 0 h 278"/>
                <a:gd name="T18" fmla="*/ 0 w 2209"/>
                <a:gd name="T19" fmla="*/ 0 h 278"/>
                <a:gd name="T20" fmla="*/ 0 w 2209"/>
                <a:gd name="T21" fmla="*/ 0 h 278"/>
                <a:gd name="T22" fmla="*/ 0 w 2209"/>
                <a:gd name="T23" fmla="*/ 0 h 278"/>
                <a:gd name="T24" fmla="*/ 0 w 2209"/>
                <a:gd name="T25" fmla="*/ 0 h 278"/>
                <a:gd name="T26" fmla="*/ 0 w 2209"/>
                <a:gd name="T27" fmla="*/ 0 h 278"/>
                <a:gd name="T28" fmla="*/ 0 w 2209"/>
                <a:gd name="T29" fmla="*/ 0 h 278"/>
                <a:gd name="T30" fmla="*/ 0 w 2209"/>
                <a:gd name="T31" fmla="*/ 0 h 278"/>
                <a:gd name="T32" fmla="*/ 0 w 2209"/>
                <a:gd name="T33" fmla="*/ 0 h 278"/>
                <a:gd name="T34" fmla="*/ 0 w 2209"/>
                <a:gd name="T35" fmla="*/ 0 h 278"/>
                <a:gd name="T36" fmla="*/ 0 w 2209"/>
                <a:gd name="T37" fmla="*/ 0 h 278"/>
                <a:gd name="T38" fmla="*/ 0 w 2209"/>
                <a:gd name="T39" fmla="*/ 0 h 278"/>
                <a:gd name="T40" fmla="*/ 0 w 2209"/>
                <a:gd name="T41" fmla="*/ 0 h 278"/>
                <a:gd name="T42" fmla="*/ 0 w 2209"/>
                <a:gd name="T43" fmla="*/ 0 h 278"/>
                <a:gd name="T44" fmla="*/ 0 w 2209"/>
                <a:gd name="T45" fmla="*/ 0 h 278"/>
                <a:gd name="T46" fmla="*/ 0 w 2209"/>
                <a:gd name="T47" fmla="*/ 0 h 278"/>
                <a:gd name="T48" fmla="*/ 0 w 2209"/>
                <a:gd name="T49" fmla="*/ 0 h 278"/>
                <a:gd name="T50" fmla="*/ 0 w 2209"/>
                <a:gd name="T51" fmla="*/ 0 h 278"/>
                <a:gd name="T52" fmla="*/ 0 w 2209"/>
                <a:gd name="T53" fmla="*/ 0 h 278"/>
                <a:gd name="T54" fmla="*/ 0 w 2209"/>
                <a:gd name="T55" fmla="*/ 0 h 278"/>
                <a:gd name="T56" fmla="*/ 0 w 2209"/>
                <a:gd name="T57" fmla="*/ 0 h 278"/>
                <a:gd name="T58" fmla="*/ 0 w 2209"/>
                <a:gd name="T59" fmla="*/ 0 h 278"/>
                <a:gd name="T60" fmla="*/ 0 w 2209"/>
                <a:gd name="T61" fmla="*/ 0 h 278"/>
                <a:gd name="T62" fmla="*/ 0 w 2209"/>
                <a:gd name="T63" fmla="*/ 0 h 278"/>
                <a:gd name="T64" fmla="*/ 0 w 2209"/>
                <a:gd name="T65" fmla="*/ 0 h 278"/>
                <a:gd name="T66" fmla="*/ 0 w 2209"/>
                <a:gd name="T67" fmla="*/ 0 h 278"/>
                <a:gd name="T68" fmla="*/ 0 w 2209"/>
                <a:gd name="T69" fmla="*/ 0 h 278"/>
                <a:gd name="T70" fmla="*/ 0 w 2209"/>
                <a:gd name="T71" fmla="*/ 0 h 278"/>
                <a:gd name="T72" fmla="*/ 0 w 2209"/>
                <a:gd name="T73" fmla="*/ 0 h 278"/>
                <a:gd name="T74" fmla="*/ 0 w 2209"/>
                <a:gd name="T75" fmla="*/ 0 h 278"/>
                <a:gd name="T76" fmla="*/ 0 w 2209"/>
                <a:gd name="T77" fmla="*/ 0 h 278"/>
                <a:gd name="T78" fmla="*/ 0 w 2209"/>
                <a:gd name="T79" fmla="*/ 0 h 278"/>
                <a:gd name="T80" fmla="*/ 0 w 2209"/>
                <a:gd name="T81" fmla="*/ 0 h 278"/>
                <a:gd name="T82" fmla="*/ 0 w 2209"/>
                <a:gd name="T83" fmla="*/ 0 h 278"/>
                <a:gd name="T84" fmla="*/ 0 w 2209"/>
                <a:gd name="T85" fmla="*/ 0 h 278"/>
                <a:gd name="T86" fmla="*/ 0 w 2209"/>
                <a:gd name="T87" fmla="*/ 0 h 278"/>
                <a:gd name="T88" fmla="*/ 0 w 2209"/>
                <a:gd name="T89" fmla="*/ 0 h 278"/>
                <a:gd name="T90" fmla="*/ 0 w 2209"/>
                <a:gd name="T91" fmla="*/ 0 h 278"/>
                <a:gd name="T92" fmla="*/ 0 w 2209"/>
                <a:gd name="T93" fmla="*/ 0 h 278"/>
                <a:gd name="T94" fmla="*/ 0 w 2209"/>
                <a:gd name="T95" fmla="*/ 0 h 278"/>
                <a:gd name="T96" fmla="*/ 0 w 2209"/>
                <a:gd name="T97" fmla="*/ 0 h 278"/>
                <a:gd name="T98" fmla="*/ 0 w 2209"/>
                <a:gd name="T99" fmla="*/ 0 h 278"/>
                <a:gd name="T100" fmla="*/ 0 w 2209"/>
                <a:gd name="T101" fmla="*/ 0 h 278"/>
                <a:gd name="T102" fmla="*/ 0 w 2209"/>
                <a:gd name="T103" fmla="*/ 0 h 278"/>
                <a:gd name="T104" fmla="*/ 0 w 2209"/>
                <a:gd name="T105" fmla="*/ 0 h 278"/>
                <a:gd name="T106" fmla="*/ 0 w 2209"/>
                <a:gd name="T107" fmla="*/ 0 h 278"/>
                <a:gd name="T108" fmla="*/ 0 w 2209"/>
                <a:gd name="T109" fmla="*/ 0 h 27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209"/>
                <a:gd name="T166" fmla="*/ 0 h 278"/>
                <a:gd name="T167" fmla="*/ 2209 w 2209"/>
                <a:gd name="T168" fmla="*/ 278 h 27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209" h="278">
                  <a:moveTo>
                    <a:pt x="414" y="0"/>
                  </a:moveTo>
                  <a:lnTo>
                    <a:pt x="396" y="6"/>
                  </a:lnTo>
                  <a:lnTo>
                    <a:pt x="382" y="10"/>
                  </a:lnTo>
                  <a:lnTo>
                    <a:pt x="371" y="18"/>
                  </a:lnTo>
                  <a:lnTo>
                    <a:pt x="364" y="25"/>
                  </a:lnTo>
                  <a:lnTo>
                    <a:pt x="359" y="36"/>
                  </a:lnTo>
                  <a:lnTo>
                    <a:pt x="341" y="37"/>
                  </a:lnTo>
                  <a:lnTo>
                    <a:pt x="330" y="41"/>
                  </a:lnTo>
                  <a:lnTo>
                    <a:pt x="320" y="47"/>
                  </a:lnTo>
                  <a:lnTo>
                    <a:pt x="307" y="53"/>
                  </a:lnTo>
                  <a:lnTo>
                    <a:pt x="292" y="53"/>
                  </a:lnTo>
                  <a:lnTo>
                    <a:pt x="273" y="65"/>
                  </a:lnTo>
                  <a:lnTo>
                    <a:pt x="251" y="54"/>
                  </a:lnTo>
                  <a:lnTo>
                    <a:pt x="264" y="78"/>
                  </a:lnTo>
                  <a:lnTo>
                    <a:pt x="243" y="78"/>
                  </a:lnTo>
                  <a:lnTo>
                    <a:pt x="217" y="79"/>
                  </a:lnTo>
                  <a:lnTo>
                    <a:pt x="197" y="73"/>
                  </a:lnTo>
                  <a:lnTo>
                    <a:pt x="174" y="87"/>
                  </a:lnTo>
                  <a:lnTo>
                    <a:pt x="153" y="78"/>
                  </a:lnTo>
                  <a:lnTo>
                    <a:pt x="148" y="79"/>
                  </a:lnTo>
                  <a:lnTo>
                    <a:pt x="142" y="85"/>
                  </a:lnTo>
                  <a:lnTo>
                    <a:pt x="135" y="92"/>
                  </a:lnTo>
                  <a:lnTo>
                    <a:pt x="130" y="101"/>
                  </a:lnTo>
                  <a:lnTo>
                    <a:pt x="122" y="108"/>
                  </a:lnTo>
                  <a:lnTo>
                    <a:pt x="117" y="112"/>
                  </a:lnTo>
                  <a:lnTo>
                    <a:pt x="103" y="112"/>
                  </a:lnTo>
                  <a:lnTo>
                    <a:pt x="88" y="112"/>
                  </a:lnTo>
                  <a:lnTo>
                    <a:pt x="81" y="119"/>
                  </a:lnTo>
                  <a:lnTo>
                    <a:pt x="71" y="127"/>
                  </a:lnTo>
                  <a:lnTo>
                    <a:pt x="61" y="127"/>
                  </a:lnTo>
                  <a:lnTo>
                    <a:pt x="48" y="128"/>
                  </a:lnTo>
                  <a:lnTo>
                    <a:pt x="30" y="128"/>
                  </a:lnTo>
                  <a:lnTo>
                    <a:pt x="14" y="136"/>
                  </a:lnTo>
                  <a:lnTo>
                    <a:pt x="0" y="155"/>
                  </a:lnTo>
                  <a:lnTo>
                    <a:pt x="12" y="154"/>
                  </a:lnTo>
                  <a:lnTo>
                    <a:pt x="30" y="147"/>
                  </a:lnTo>
                  <a:lnTo>
                    <a:pt x="49" y="146"/>
                  </a:lnTo>
                  <a:lnTo>
                    <a:pt x="63" y="147"/>
                  </a:lnTo>
                  <a:lnTo>
                    <a:pt x="75" y="155"/>
                  </a:lnTo>
                  <a:lnTo>
                    <a:pt x="89" y="159"/>
                  </a:lnTo>
                  <a:lnTo>
                    <a:pt x="103" y="154"/>
                  </a:lnTo>
                  <a:lnTo>
                    <a:pt x="118" y="147"/>
                  </a:lnTo>
                  <a:lnTo>
                    <a:pt x="132" y="143"/>
                  </a:lnTo>
                  <a:lnTo>
                    <a:pt x="144" y="143"/>
                  </a:lnTo>
                  <a:lnTo>
                    <a:pt x="153" y="154"/>
                  </a:lnTo>
                  <a:lnTo>
                    <a:pt x="162" y="163"/>
                  </a:lnTo>
                  <a:lnTo>
                    <a:pt x="177" y="163"/>
                  </a:lnTo>
                  <a:lnTo>
                    <a:pt x="190" y="160"/>
                  </a:lnTo>
                  <a:lnTo>
                    <a:pt x="206" y="154"/>
                  </a:lnTo>
                  <a:lnTo>
                    <a:pt x="220" y="150"/>
                  </a:lnTo>
                  <a:lnTo>
                    <a:pt x="234" y="159"/>
                  </a:lnTo>
                  <a:lnTo>
                    <a:pt x="248" y="168"/>
                  </a:lnTo>
                  <a:lnTo>
                    <a:pt x="262" y="172"/>
                  </a:lnTo>
                  <a:lnTo>
                    <a:pt x="275" y="176"/>
                  </a:lnTo>
                  <a:lnTo>
                    <a:pt x="294" y="178"/>
                  </a:lnTo>
                  <a:lnTo>
                    <a:pt x="312" y="180"/>
                  </a:lnTo>
                  <a:lnTo>
                    <a:pt x="330" y="178"/>
                  </a:lnTo>
                  <a:lnTo>
                    <a:pt x="350" y="173"/>
                  </a:lnTo>
                  <a:lnTo>
                    <a:pt x="341" y="156"/>
                  </a:lnTo>
                  <a:lnTo>
                    <a:pt x="343" y="146"/>
                  </a:lnTo>
                  <a:lnTo>
                    <a:pt x="353" y="141"/>
                  </a:lnTo>
                  <a:lnTo>
                    <a:pt x="355" y="152"/>
                  </a:lnTo>
                  <a:lnTo>
                    <a:pt x="366" y="163"/>
                  </a:lnTo>
                  <a:lnTo>
                    <a:pt x="378" y="168"/>
                  </a:lnTo>
                  <a:lnTo>
                    <a:pt x="390" y="172"/>
                  </a:lnTo>
                  <a:lnTo>
                    <a:pt x="405" y="178"/>
                  </a:lnTo>
                  <a:lnTo>
                    <a:pt x="420" y="181"/>
                  </a:lnTo>
                  <a:lnTo>
                    <a:pt x="442" y="185"/>
                  </a:lnTo>
                  <a:lnTo>
                    <a:pt x="456" y="182"/>
                  </a:lnTo>
                  <a:lnTo>
                    <a:pt x="473" y="185"/>
                  </a:lnTo>
                  <a:lnTo>
                    <a:pt x="501" y="192"/>
                  </a:lnTo>
                  <a:lnTo>
                    <a:pt x="492" y="199"/>
                  </a:lnTo>
                  <a:lnTo>
                    <a:pt x="479" y="208"/>
                  </a:lnTo>
                  <a:lnTo>
                    <a:pt x="455" y="224"/>
                  </a:lnTo>
                  <a:lnTo>
                    <a:pt x="470" y="225"/>
                  </a:lnTo>
                  <a:lnTo>
                    <a:pt x="484" y="228"/>
                  </a:lnTo>
                  <a:lnTo>
                    <a:pt x="503" y="232"/>
                  </a:lnTo>
                  <a:lnTo>
                    <a:pt x="524" y="235"/>
                  </a:lnTo>
                  <a:lnTo>
                    <a:pt x="535" y="233"/>
                  </a:lnTo>
                  <a:lnTo>
                    <a:pt x="545" y="225"/>
                  </a:lnTo>
                  <a:lnTo>
                    <a:pt x="557" y="221"/>
                  </a:lnTo>
                  <a:lnTo>
                    <a:pt x="575" y="220"/>
                  </a:lnTo>
                  <a:lnTo>
                    <a:pt x="598" y="219"/>
                  </a:lnTo>
                  <a:lnTo>
                    <a:pt x="614" y="208"/>
                  </a:lnTo>
                  <a:lnTo>
                    <a:pt x="636" y="201"/>
                  </a:lnTo>
                  <a:lnTo>
                    <a:pt x="654" y="195"/>
                  </a:lnTo>
                  <a:lnTo>
                    <a:pt x="667" y="196"/>
                  </a:lnTo>
                  <a:lnTo>
                    <a:pt x="711" y="198"/>
                  </a:lnTo>
                  <a:lnTo>
                    <a:pt x="746" y="203"/>
                  </a:lnTo>
                  <a:lnTo>
                    <a:pt x="769" y="203"/>
                  </a:lnTo>
                  <a:lnTo>
                    <a:pt x="787" y="205"/>
                  </a:lnTo>
                  <a:lnTo>
                    <a:pt x="818" y="223"/>
                  </a:lnTo>
                  <a:lnTo>
                    <a:pt x="833" y="223"/>
                  </a:lnTo>
                  <a:lnTo>
                    <a:pt x="851" y="219"/>
                  </a:lnTo>
                  <a:lnTo>
                    <a:pt x="869" y="212"/>
                  </a:lnTo>
                  <a:lnTo>
                    <a:pt x="884" y="208"/>
                  </a:lnTo>
                  <a:lnTo>
                    <a:pt x="937" y="203"/>
                  </a:lnTo>
                  <a:lnTo>
                    <a:pt x="973" y="201"/>
                  </a:lnTo>
                  <a:lnTo>
                    <a:pt x="996" y="198"/>
                  </a:lnTo>
                  <a:lnTo>
                    <a:pt x="1014" y="196"/>
                  </a:lnTo>
                  <a:lnTo>
                    <a:pt x="1032" y="194"/>
                  </a:lnTo>
                  <a:lnTo>
                    <a:pt x="1054" y="189"/>
                  </a:lnTo>
                  <a:lnTo>
                    <a:pt x="1069" y="185"/>
                  </a:lnTo>
                  <a:lnTo>
                    <a:pt x="1092" y="177"/>
                  </a:lnTo>
                  <a:lnTo>
                    <a:pt x="1105" y="186"/>
                  </a:lnTo>
                  <a:lnTo>
                    <a:pt x="1112" y="196"/>
                  </a:lnTo>
                  <a:lnTo>
                    <a:pt x="1104" y="207"/>
                  </a:lnTo>
                  <a:lnTo>
                    <a:pt x="1088" y="214"/>
                  </a:lnTo>
                  <a:lnTo>
                    <a:pt x="1107" y="214"/>
                  </a:lnTo>
                  <a:lnTo>
                    <a:pt x="1097" y="223"/>
                  </a:lnTo>
                  <a:lnTo>
                    <a:pt x="1082" y="232"/>
                  </a:lnTo>
                  <a:lnTo>
                    <a:pt x="1060" y="244"/>
                  </a:lnTo>
                  <a:lnTo>
                    <a:pt x="1041" y="252"/>
                  </a:lnTo>
                  <a:lnTo>
                    <a:pt x="1065" y="248"/>
                  </a:lnTo>
                  <a:lnTo>
                    <a:pt x="1087" y="244"/>
                  </a:lnTo>
                  <a:lnTo>
                    <a:pt x="1107" y="237"/>
                  </a:lnTo>
                  <a:lnTo>
                    <a:pt x="1121" y="230"/>
                  </a:lnTo>
                  <a:lnTo>
                    <a:pt x="1128" y="228"/>
                  </a:lnTo>
                  <a:lnTo>
                    <a:pt x="1139" y="225"/>
                  </a:lnTo>
                  <a:lnTo>
                    <a:pt x="1153" y="225"/>
                  </a:lnTo>
                  <a:lnTo>
                    <a:pt x="1171" y="228"/>
                  </a:lnTo>
                  <a:lnTo>
                    <a:pt x="1185" y="232"/>
                  </a:lnTo>
                  <a:lnTo>
                    <a:pt x="1199" y="233"/>
                  </a:lnTo>
                  <a:lnTo>
                    <a:pt x="1218" y="232"/>
                  </a:lnTo>
                  <a:lnTo>
                    <a:pt x="1204" y="248"/>
                  </a:lnTo>
                  <a:lnTo>
                    <a:pt x="1189" y="259"/>
                  </a:lnTo>
                  <a:lnTo>
                    <a:pt x="1172" y="267"/>
                  </a:lnTo>
                  <a:lnTo>
                    <a:pt x="1191" y="264"/>
                  </a:lnTo>
                  <a:lnTo>
                    <a:pt x="1210" y="261"/>
                  </a:lnTo>
                  <a:lnTo>
                    <a:pt x="1229" y="258"/>
                  </a:lnTo>
                  <a:lnTo>
                    <a:pt x="1245" y="253"/>
                  </a:lnTo>
                  <a:lnTo>
                    <a:pt x="1266" y="250"/>
                  </a:lnTo>
                  <a:lnTo>
                    <a:pt x="1290" y="247"/>
                  </a:lnTo>
                  <a:lnTo>
                    <a:pt x="1312" y="247"/>
                  </a:lnTo>
                  <a:lnTo>
                    <a:pt x="1329" y="241"/>
                  </a:lnTo>
                  <a:lnTo>
                    <a:pt x="1334" y="237"/>
                  </a:lnTo>
                  <a:lnTo>
                    <a:pt x="1340" y="232"/>
                  </a:lnTo>
                  <a:lnTo>
                    <a:pt x="1352" y="232"/>
                  </a:lnTo>
                  <a:lnTo>
                    <a:pt x="1374" y="238"/>
                  </a:lnTo>
                  <a:lnTo>
                    <a:pt x="1401" y="241"/>
                  </a:lnTo>
                  <a:lnTo>
                    <a:pt x="1426" y="247"/>
                  </a:lnTo>
                  <a:lnTo>
                    <a:pt x="1440" y="250"/>
                  </a:lnTo>
                  <a:lnTo>
                    <a:pt x="1464" y="250"/>
                  </a:lnTo>
                  <a:lnTo>
                    <a:pt x="1491" y="252"/>
                  </a:lnTo>
                  <a:lnTo>
                    <a:pt x="1512" y="256"/>
                  </a:lnTo>
                  <a:lnTo>
                    <a:pt x="1538" y="264"/>
                  </a:lnTo>
                  <a:lnTo>
                    <a:pt x="1559" y="269"/>
                  </a:lnTo>
                  <a:lnTo>
                    <a:pt x="1578" y="272"/>
                  </a:lnTo>
                  <a:lnTo>
                    <a:pt x="1596" y="269"/>
                  </a:lnTo>
                  <a:lnTo>
                    <a:pt x="1625" y="259"/>
                  </a:lnTo>
                  <a:lnTo>
                    <a:pt x="1649" y="264"/>
                  </a:lnTo>
                  <a:lnTo>
                    <a:pt x="1671" y="264"/>
                  </a:lnTo>
                  <a:lnTo>
                    <a:pt x="1694" y="264"/>
                  </a:lnTo>
                  <a:lnTo>
                    <a:pt x="1717" y="263"/>
                  </a:lnTo>
                  <a:lnTo>
                    <a:pt x="1748" y="255"/>
                  </a:lnTo>
                  <a:lnTo>
                    <a:pt x="1763" y="255"/>
                  </a:lnTo>
                  <a:lnTo>
                    <a:pt x="1780" y="253"/>
                  </a:lnTo>
                  <a:lnTo>
                    <a:pt x="1812" y="258"/>
                  </a:lnTo>
                  <a:lnTo>
                    <a:pt x="1829" y="261"/>
                  </a:lnTo>
                  <a:lnTo>
                    <a:pt x="1842" y="259"/>
                  </a:lnTo>
                  <a:lnTo>
                    <a:pt x="1861" y="256"/>
                  </a:lnTo>
                  <a:lnTo>
                    <a:pt x="1879" y="255"/>
                  </a:lnTo>
                  <a:lnTo>
                    <a:pt x="1893" y="255"/>
                  </a:lnTo>
                  <a:lnTo>
                    <a:pt x="1899" y="258"/>
                  </a:lnTo>
                  <a:lnTo>
                    <a:pt x="1899" y="269"/>
                  </a:lnTo>
                  <a:lnTo>
                    <a:pt x="1906" y="272"/>
                  </a:lnTo>
                  <a:lnTo>
                    <a:pt x="1917" y="272"/>
                  </a:lnTo>
                  <a:lnTo>
                    <a:pt x="1929" y="269"/>
                  </a:lnTo>
                  <a:lnTo>
                    <a:pt x="1939" y="259"/>
                  </a:lnTo>
                  <a:lnTo>
                    <a:pt x="1946" y="250"/>
                  </a:lnTo>
                  <a:lnTo>
                    <a:pt x="1953" y="246"/>
                  </a:lnTo>
                  <a:lnTo>
                    <a:pt x="1971" y="246"/>
                  </a:lnTo>
                  <a:lnTo>
                    <a:pt x="1985" y="246"/>
                  </a:lnTo>
                  <a:lnTo>
                    <a:pt x="2002" y="255"/>
                  </a:lnTo>
                  <a:lnTo>
                    <a:pt x="2016" y="261"/>
                  </a:lnTo>
                  <a:lnTo>
                    <a:pt x="2032" y="269"/>
                  </a:lnTo>
                  <a:lnTo>
                    <a:pt x="2043" y="270"/>
                  </a:lnTo>
                  <a:lnTo>
                    <a:pt x="2053" y="272"/>
                  </a:lnTo>
                  <a:lnTo>
                    <a:pt x="2064" y="272"/>
                  </a:lnTo>
                  <a:lnTo>
                    <a:pt x="2083" y="269"/>
                  </a:lnTo>
                  <a:lnTo>
                    <a:pt x="2145" y="278"/>
                  </a:lnTo>
                  <a:lnTo>
                    <a:pt x="2127" y="269"/>
                  </a:lnTo>
                  <a:lnTo>
                    <a:pt x="2115" y="264"/>
                  </a:lnTo>
                  <a:lnTo>
                    <a:pt x="2110" y="255"/>
                  </a:lnTo>
                  <a:lnTo>
                    <a:pt x="2115" y="248"/>
                  </a:lnTo>
                  <a:lnTo>
                    <a:pt x="2137" y="242"/>
                  </a:lnTo>
                  <a:lnTo>
                    <a:pt x="2152" y="238"/>
                  </a:lnTo>
                  <a:lnTo>
                    <a:pt x="2170" y="232"/>
                  </a:lnTo>
                  <a:lnTo>
                    <a:pt x="2185" y="223"/>
                  </a:lnTo>
                  <a:lnTo>
                    <a:pt x="2209" y="212"/>
                  </a:lnTo>
                  <a:lnTo>
                    <a:pt x="2174" y="212"/>
                  </a:lnTo>
                  <a:lnTo>
                    <a:pt x="2151" y="211"/>
                  </a:lnTo>
                  <a:lnTo>
                    <a:pt x="2129" y="207"/>
                  </a:lnTo>
                  <a:lnTo>
                    <a:pt x="2110" y="205"/>
                  </a:lnTo>
                  <a:lnTo>
                    <a:pt x="2098" y="205"/>
                  </a:lnTo>
                  <a:lnTo>
                    <a:pt x="2087" y="207"/>
                  </a:lnTo>
                  <a:lnTo>
                    <a:pt x="2077" y="208"/>
                  </a:lnTo>
                  <a:lnTo>
                    <a:pt x="2063" y="214"/>
                  </a:lnTo>
                  <a:lnTo>
                    <a:pt x="2051" y="219"/>
                  </a:lnTo>
                  <a:lnTo>
                    <a:pt x="2069" y="224"/>
                  </a:lnTo>
                  <a:lnTo>
                    <a:pt x="2083" y="232"/>
                  </a:lnTo>
                  <a:lnTo>
                    <a:pt x="2092" y="241"/>
                  </a:lnTo>
                  <a:lnTo>
                    <a:pt x="2096" y="250"/>
                  </a:lnTo>
                  <a:lnTo>
                    <a:pt x="2092" y="259"/>
                  </a:lnTo>
                  <a:lnTo>
                    <a:pt x="2078" y="256"/>
                  </a:lnTo>
                  <a:lnTo>
                    <a:pt x="2068" y="253"/>
                  </a:lnTo>
                  <a:lnTo>
                    <a:pt x="2060" y="246"/>
                  </a:lnTo>
                  <a:lnTo>
                    <a:pt x="2046" y="238"/>
                  </a:lnTo>
                  <a:lnTo>
                    <a:pt x="2029" y="235"/>
                  </a:lnTo>
                  <a:lnTo>
                    <a:pt x="2014" y="232"/>
                  </a:lnTo>
                  <a:lnTo>
                    <a:pt x="1993" y="235"/>
                  </a:lnTo>
                  <a:lnTo>
                    <a:pt x="1979" y="233"/>
                  </a:lnTo>
                  <a:lnTo>
                    <a:pt x="1967" y="232"/>
                  </a:lnTo>
                  <a:lnTo>
                    <a:pt x="1953" y="228"/>
                  </a:lnTo>
                  <a:lnTo>
                    <a:pt x="1938" y="221"/>
                  </a:lnTo>
                  <a:lnTo>
                    <a:pt x="1925" y="214"/>
                  </a:lnTo>
                  <a:lnTo>
                    <a:pt x="1913" y="208"/>
                  </a:lnTo>
                  <a:lnTo>
                    <a:pt x="1901" y="208"/>
                  </a:lnTo>
                  <a:lnTo>
                    <a:pt x="1890" y="214"/>
                  </a:lnTo>
                  <a:lnTo>
                    <a:pt x="1876" y="219"/>
                  </a:lnTo>
                  <a:lnTo>
                    <a:pt x="1862" y="219"/>
                  </a:lnTo>
                  <a:lnTo>
                    <a:pt x="1844" y="219"/>
                  </a:lnTo>
                  <a:lnTo>
                    <a:pt x="1829" y="215"/>
                  </a:lnTo>
                  <a:lnTo>
                    <a:pt x="1814" y="212"/>
                  </a:lnTo>
                  <a:lnTo>
                    <a:pt x="1800" y="211"/>
                  </a:lnTo>
                  <a:lnTo>
                    <a:pt x="1788" y="212"/>
                  </a:lnTo>
                  <a:lnTo>
                    <a:pt x="1771" y="214"/>
                  </a:lnTo>
                  <a:lnTo>
                    <a:pt x="1757" y="216"/>
                  </a:lnTo>
                  <a:lnTo>
                    <a:pt x="1740" y="214"/>
                  </a:lnTo>
                  <a:lnTo>
                    <a:pt x="1720" y="212"/>
                  </a:lnTo>
                  <a:lnTo>
                    <a:pt x="1699" y="211"/>
                  </a:lnTo>
                  <a:lnTo>
                    <a:pt x="1677" y="208"/>
                  </a:lnTo>
                  <a:lnTo>
                    <a:pt x="1662" y="204"/>
                  </a:lnTo>
                  <a:lnTo>
                    <a:pt x="1647" y="198"/>
                  </a:lnTo>
                  <a:lnTo>
                    <a:pt x="1634" y="192"/>
                  </a:lnTo>
                  <a:lnTo>
                    <a:pt x="1623" y="189"/>
                  </a:lnTo>
                  <a:lnTo>
                    <a:pt x="1613" y="189"/>
                  </a:lnTo>
                  <a:lnTo>
                    <a:pt x="1602" y="190"/>
                  </a:lnTo>
                  <a:lnTo>
                    <a:pt x="1573" y="195"/>
                  </a:lnTo>
                  <a:lnTo>
                    <a:pt x="1605" y="198"/>
                  </a:lnTo>
                  <a:lnTo>
                    <a:pt x="1597" y="208"/>
                  </a:lnTo>
                  <a:lnTo>
                    <a:pt x="1586" y="220"/>
                  </a:lnTo>
                  <a:lnTo>
                    <a:pt x="1574" y="221"/>
                  </a:lnTo>
                  <a:lnTo>
                    <a:pt x="1421" y="196"/>
                  </a:lnTo>
                  <a:lnTo>
                    <a:pt x="1412" y="192"/>
                  </a:lnTo>
                  <a:lnTo>
                    <a:pt x="1440" y="181"/>
                  </a:lnTo>
                  <a:lnTo>
                    <a:pt x="1420" y="177"/>
                  </a:lnTo>
                  <a:lnTo>
                    <a:pt x="1408" y="176"/>
                  </a:lnTo>
                  <a:lnTo>
                    <a:pt x="1398" y="168"/>
                  </a:lnTo>
                  <a:lnTo>
                    <a:pt x="1386" y="163"/>
                  </a:lnTo>
                  <a:lnTo>
                    <a:pt x="1371" y="167"/>
                  </a:lnTo>
                  <a:lnTo>
                    <a:pt x="1356" y="169"/>
                  </a:lnTo>
                  <a:lnTo>
                    <a:pt x="1342" y="176"/>
                  </a:lnTo>
                  <a:lnTo>
                    <a:pt x="1329" y="168"/>
                  </a:lnTo>
                  <a:lnTo>
                    <a:pt x="1315" y="155"/>
                  </a:lnTo>
                  <a:lnTo>
                    <a:pt x="1302" y="146"/>
                  </a:lnTo>
                  <a:lnTo>
                    <a:pt x="1288" y="141"/>
                  </a:lnTo>
                  <a:lnTo>
                    <a:pt x="1273" y="136"/>
                  </a:lnTo>
                  <a:lnTo>
                    <a:pt x="1258" y="134"/>
                  </a:lnTo>
                  <a:lnTo>
                    <a:pt x="1234" y="136"/>
                  </a:lnTo>
                  <a:lnTo>
                    <a:pt x="1214" y="138"/>
                  </a:lnTo>
                  <a:lnTo>
                    <a:pt x="1195" y="142"/>
                  </a:lnTo>
                  <a:lnTo>
                    <a:pt x="1172" y="145"/>
                  </a:lnTo>
                  <a:lnTo>
                    <a:pt x="1149" y="150"/>
                  </a:lnTo>
                  <a:lnTo>
                    <a:pt x="1130" y="152"/>
                  </a:lnTo>
                  <a:lnTo>
                    <a:pt x="1114" y="160"/>
                  </a:lnTo>
                  <a:lnTo>
                    <a:pt x="1097" y="164"/>
                  </a:lnTo>
                  <a:lnTo>
                    <a:pt x="1081" y="164"/>
                  </a:lnTo>
                  <a:lnTo>
                    <a:pt x="1064" y="169"/>
                  </a:lnTo>
                  <a:lnTo>
                    <a:pt x="1046" y="173"/>
                  </a:lnTo>
                  <a:lnTo>
                    <a:pt x="1028" y="178"/>
                  </a:lnTo>
                  <a:lnTo>
                    <a:pt x="1009" y="178"/>
                  </a:lnTo>
                  <a:lnTo>
                    <a:pt x="991" y="178"/>
                  </a:lnTo>
                  <a:lnTo>
                    <a:pt x="977" y="177"/>
                  </a:lnTo>
                  <a:lnTo>
                    <a:pt x="965" y="181"/>
                  </a:lnTo>
                  <a:lnTo>
                    <a:pt x="947" y="187"/>
                  </a:lnTo>
                  <a:lnTo>
                    <a:pt x="929" y="187"/>
                  </a:lnTo>
                  <a:lnTo>
                    <a:pt x="907" y="187"/>
                  </a:lnTo>
                  <a:lnTo>
                    <a:pt x="889" y="187"/>
                  </a:lnTo>
                  <a:lnTo>
                    <a:pt x="866" y="187"/>
                  </a:lnTo>
                  <a:lnTo>
                    <a:pt x="823" y="195"/>
                  </a:lnTo>
                  <a:lnTo>
                    <a:pt x="814" y="190"/>
                  </a:lnTo>
                  <a:lnTo>
                    <a:pt x="805" y="182"/>
                  </a:lnTo>
                  <a:lnTo>
                    <a:pt x="792" y="178"/>
                  </a:lnTo>
                  <a:lnTo>
                    <a:pt x="781" y="177"/>
                  </a:lnTo>
                  <a:lnTo>
                    <a:pt x="764" y="178"/>
                  </a:lnTo>
                  <a:lnTo>
                    <a:pt x="746" y="182"/>
                  </a:lnTo>
                  <a:lnTo>
                    <a:pt x="716" y="186"/>
                  </a:lnTo>
                  <a:lnTo>
                    <a:pt x="703" y="180"/>
                  </a:lnTo>
                  <a:lnTo>
                    <a:pt x="694" y="173"/>
                  </a:lnTo>
                  <a:lnTo>
                    <a:pt x="684" y="171"/>
                  </a:lnTo>
                  <a:lnTo>
                    <a:pt x="670" y="169"/>
                  </a:lnTo>
                  <a:lnTo>
                    <a:pt x="659" y="164"/>
                  </a:lnTo>
                  <a:lnTo>
                    <a:pt x="654" y="155"/>
                  </a:lnTo>
                  <a:lnTo>
                    <a:pt x="645" y="142"/>
                  </a:lnTo>
                  <a:lnTo>
                    <a:pt x="634" y="137"/>
                  </a:lnTo>
                  <a:lnTo>
                    <a:pt x="621" y="134"/>
                  </a:lnTo>
                  <a:lnTo>
                    <a:pt x="608" y="134"/>
                  </a:lnTo>
                  <a:lnTo>
                    <a:pt x="602" y="141"/>
                  </a:lnTo>
                  <a:lnTo>
                    <a:pt x="594" y="155"/>
                  </a:lnTo>
                  <a:lnTo>
                    <a:pt x="585" y="152"/>
                  </a:lnTo>
                  <a:lnTo>
                    <a:pt x="575" y="151"/>
                  </a:lnTo>
                  <a:lnTo>
                    <a:pt x="562" y="152"/>
                  </a:lnTo>
                  <a:lnTo>
                    <a:pt x="550" y="159"/>
                  </a:lnTo>
                  <a:lnTo>
                    <a:pt x="535" y="163"/>
                  </a:lnTo>
                  <a:lnTo>
                    <a:pt x="517" y="163"/>
                  </a:lnTo>
                  <a:lnTo>
                    <a:pt x="531" y="150"/>
                  </a:lnTo>
                  <a:lnTo>
                    <a:pt x="537" y="141"/>
                  </a:lnTo>
                  <a:lnTo>
                    <a:pt x="524" y="143"/>
                  </a:lnTo>
                  <a:lnTo>
                    <a:pt x="500" y="150"/>
                  </a:lnTo>
                  <a:lnTo>
                    <a:pt x="479" y="147"/>
                  </a:lnTo>
                  <a:lnTo>
                    <a:pt x="478" y="141"/>
                  </a:lnTo>
                  <a:lnTo>
                    <a:pt x="474" y="133"/>
                  </a:lnTo>
                  <a:lnTo>
                    <a:pt x="470" y="127"/>
                  </a:lnTo>
                  <a:lnTo>
                    <a:pt x="458" y="122"/>
                  </a:lnTo>
                  <a:lnTo>
                    <a:pt x="446" y="122"/>
                  </a:lnTo>
                  <a:lnTo>
                    <a:pt x="430" y="124"/>
                  </a:lnTo>
                  <a:lnTo>
                    <a:pt x="415" y="127"/>
                  </a:lnTo>
                  <a:lnTo>
                    <a:pt x="400" y="122"/>
                  </a:lnTo>
                  <a:lnTo>
                    <a:pt x="382" y="114"/>
                  </a:lnTo>
                  <a:lnTo>
                    <a:pt x="371" y="105"/>
                  </a:lnTo>
                  <a:lnTo>
                    <a:pt x="384" y="87"/>
                  </a:lnTo>
                  <a:lnTo>
                    <a:pt x="396" y="80"/>
                  </a:lnTo>
                  <a:lnTo>
                    <a:pt x="410" y="73"/>
                  </a:lnTo>
                  <a:lnTo>
                    <a:pt x="419" y="68"/>
                  </a:lnTo>
                  <a:lnTo>
                    <a:pt x="427" y="59"/>
                  </a:lnTo>
                  <a:lnTo>
                    <a:pt x="432" y="50"/>
                  </a:lnTo>
                  <a:lnTo>
                    <a:pt x="434" y="41"/>
                  </a:lnTo>
                  <a:lnTo>
                    <a:pt x="438" y="31"/>
                  </a:lnTo>
                  <a:lnTo>
                    <a:pt x="414" y="0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grpSp>
          <p:nvGrpSpPr>
            <p:cNvPr id="962" name="Group 925"/>
            <p:cNvGrpSpPr>
              <a:grpSpLocks/>
            </p:cNvGrpSpPr>
            <p:nvPr/>
          </p:nvGrpSpPr>
          <p:grpSpPr bwMode="auto">
            <a:xfrm flipH="1">
              <a:off x="8573" y="2163"/>
              <a:ext cx="120" cy="17"/>
              <a:chOff x="8844" y="5575"/>
              <a:chExt cx="368" cy="40"/>
            </a:xfrm>
          </p:grpSpPr>
          <p:sp>
            <p:nvSpPr>
              <p:cNvPr id="963" name="Freeform 926"/>
              <p:cNvSpPr>
                <a:spLocks/>
              </p:cNvSpPr>
              <p:nvPr/>
            </p:nvSpPr>
            <p:spPr bwMode="auto">
              <a:xfrm>
                <a:off x="9088" y="5586"/>
                <a:ext cx="89" cy="12"/>
              </a:xfrm>
              <a:custGeom>
                <a:avLst/>
                <a:gdLst>
                  <a:gd name="T0" fmla="*/ 0 w 532"/>
                  <a:gd name="T1" fmla="*/ 0 h 87"/>
                  <a:gd name="T2" fmla="*/ 0 w 532"/>
                  <a:gd name="T3" fmla="*/ 0 h 87"/>
                  <a:gd name="T4" fmla="*/ 0 w 532"/>
                  <a:gd name="T5" fmla="*/ 0 h 87"/>
                  <a:gd name="T6" fmla="*/ 0 w 532"/>
                  <a:gd name="T7" fmla="*/ 0 h 87"/>
                  <a:gd name="T8" fmla="*/ 0 w 532"/>
                  <a:gd name="T9" fmla="*/ 0 h 87"/>
                  <a:gd name="T10" fmla="*/ 0 w 532"/>
                  <a:gd name="T11" fmla="*/ 0 h 87"/>
                  <a:gd name="T12" fmla="*/ 0 w 532"/>
                  <a:gd name="T13" fmla="*/ 0 h 87"/>
                  <a:gd name="T14" fmla="*/ 0 w 532"/>
                  <a:gd name="T15" fmla="*/ 0 h 87"/>
                  <a:gd name="T16" fmla="*/ 0 w 532"/>
                  <a:gd name="T17" fmla="*/ 0 h 87"/>
                  <a:gd name="T18" fmla="*/ 0 w 532"/>
                  <a:gd name="T19" fmla="*/ 0 h 87"/>
                  <a:gd name="T20" fmla="*/ 0 w 532"/>
                  <a:gd name="T21" fmla="*/ 0 h 87"/>
                  <a:gd name="T22" fmla="*/ 0 w 532"/>
                  <a:gd name="T23" fmla="*/ 0 h 87"/>
                  <a:gd name="T24" fmla="*/ 0 w 532"/>
                  <a:gd name="T25" fmla="*/ 0 h 87"/>
                  <a:gd name="T26" fmla="*/ 0 w 532"/>
                  <a:gd name="T27" fmla="*/ 0 h 87"/>
                  <a:gd name="T28" fmla="*/ 0 w 532"/>
                  <a:gd name="T29" fmla="*/ 0 h 87"/>
                  <a:gd name="T30" fmla="*/ 0 w 532"/>
                  <a:gd name="T31" fmla="*/ 0 h 87"/>
                  <a:gd name="T32" fmla="*/ 0 w 532"/>
                  <a:gd name="T33" fmla="*/ 0 h 87"/>
                  <a:gd name="T34" fmla="*/ 0 w 532"/>
                  <a:gd name="T35" fmla="*/ 0 h 87"/>
                  <a:gd name="T36" fmla="*/ 0 w 532"/>
                  <a:gd name="T37" fmla="*/ 0 h 87"/>
                  <a:gd name="T38" fmla="*/ 0 w 532"/>
                  <a:gd name="T39" fmla="*/ 0 h 87"/>
                  <a:gd name="T40" fmla="*/ 0 w 532"/>
                  <a:gd name="T41" fmla="*/ 0 h 87"/>
                  <a:gd name="T42" fmla="*/ 0 w 532"/>
                  <a:gd name="T43" fmla="*/ 0 h 87"/>
                  <a:gd name="T44" fmla="*/ 0 w 532"/>
                  <a:gd name="T45" fmla="*/ 0 h 87"/>
                  <a:gd name="T46" fmla="*/ 0 w 532"/>
                  <a:gd name="T47" fmla="*/ 0 h 87"/>
                  <a:gd name="T48" fmla="*/ 0 w 532"/>
                  <a:gd name="T49" fmla="*/ 0 h 87"/>
                  <a:gd name="T50" fmla="*/ 0 w 532"/>
                  <a:gd name="T51" fmla="*/ 0 h 87"/>
                  <a:gd name="T52" fmla="*/ 0 w 532"/>
                  <a:gd name="T53" fmla="*/ 0 h 87"/>
                  <a:gd name="T54" fmla="*/ 0 w 532"/>
                  <a:gd name="T55" fmla="*/ 0 h 87"/>
                  <a:gd name="T56" fmla="*/ 0 w 532"/>
                  <a:gd name="T57" fmla="*/ 0 h 87"/>
                  <a:gd name="T58" fmla="*/ 0 w 532"/>
                  <a:gd name="T59" fmla="*/ 0 h 87"/>
                  <a:gd name="T60" fmla="*/ 0 w 532"/>
                  <a:gd name="T61" fmla="*/ 0 h 87"/>
                  <a:gd name="T62" fmla="*/ 0 w 532"/>
                  <a:gd name="T63" fmla="*/ 0 h 87"/>
                  <a:gd name="T64" fmla="*/ 0 w 532"/>
                  <a:gd name="T65" fmla="*/ 0 h 87"/>
                  <a:gd name="T66" fmla="*/ 0 w 532"/>
                  <a:gd name="T67" fmla="*/ 0 h 87"/>
                  <a:gd name="T68" fmla="*/ 0 w 532"/>
                  <a:gd name="T69" fmla="*/ 0 h 87"/>
                  <a:gd name="T70" fmla="*/ 0 w 532"/>
                  <a:gd name="T71" fmla="*/ 0 h 87"/>
                  <a:gd name="T72" fmla="*/ 0 w 532"/>
                  <a:gd name="T73" fmla="*/ 0 h 87"/>
                  <a:gd name="T74" fmla="*/ 0 w 532"/>
                  <a:gd name="T75" fmla="*/ 0 h 87"/>
                  <a:gd name="T76" fmla="*/ 0 w 532"/>
                  <a:gd name="T77" fmla="*/ 0 h 87"/>
                  <a:gd name="T78" fmla="*/ 0 w 532"/>
                  <a:gd name="T79" fmla="*/ 0 h 87"/>
                  <a:gd name="T80" fmla="*/ 0 w 532"/>
                  <a:gd name="T81" fmla="*/ 0 h 87"/>
                  <a:gd name="T82" fmla="*/ 0 w 532"/>
                  <a:gd name="T83" fmla="*/ 0 h 87"/>
                  <a:gd name="T84" fmla="*/ 0 w 532"/>
                  <a:gd name="T85" fmla="*/ 0 h 87"/>
                  <a:gd name="T86" fmla="*/ 0 w 532"/>
                  <a:gd name="T87" fmla="*/ 0 h 87"/>
                  <a:gd name="T88" fmla="*/ 0 w 532"/>
                  <a:gd name="T89" fmla="*/ 0 h 87"/>
                  <a:gd name="T90" fmla="*/ 0 w 532"/>
                  <a:gd name="T91" fmla="*/ 0 h 87"/>
                  <a:gd name="T92" fmla="*/ 0 w 532"/>
                  <a:gd name="T93" fmla="*/ 0 h 87"/>
                  <a:gd name="T94" fmla="*/ 0 w 532"/>
                  <a:gd name="T95" fmla="*/ 0 h 87"/>
                  <a:gd name="T96" fmla="*/ 0 w 532"/>
                  <a:gd name="T97" fmla="*/ 0 h 87"/>
                  <a:gd name="T98" fmla="*/ 0 w 532"/>
                  <a:gd name="T99" fmla="*/ 0 h 87"/>
                  <a:gd name="T100" fmla="*/ 0 w 532"/>
                  <a:gd name="T101" fmla="*/ 0 h 87"/>
                  <a:gd name="T102" fmla="*/ 0 w 532"/>
                  <a:gd name="T103" fmla="*/ 0 h 87"/>
                  <a:gd name="T104" fmla="*/ 0 w 532"/>
                  <a:gd name="T105" fmla="*/ 0 h 87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532"/>
                  <a:gd name="T160" fmla="*/ 0 h 87"/>
                  <a:gd name="T161" fmla="*/ 532 w 532"/>
                  <a:gd name="T162" fmla="*/ 87 h 87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532" h="87">
                    <a:moveTo>
                      <a:pt x="0" y="44"/>
                    </a:moveTo>
                    <a:lnTo>
                      <a:pt x="37" y="34"/>
                    </a:lnTo>
                    <a:lnTo>
                      <a:pt x="46" y="23"/>
                    </a:lnTo>
                    <a:lnTo>
                      <a:pt x="61" y="19"/>
                    </a:lnTo>
                    <a:lnTo>
                      <a:pt x="73" y="17"/>
                    </a:lnTo>
                    <a:lnTo>
                      <a:pt x="86" y="14"/>
                    </a:lnTo>
                    <a:lnTo>
                      <a:pt x="100" y="14"/>
                    </a:lnTo>
                    <a:lnTo>
                      <a:pt x="119" y="14"/>
                    </a:lnTo>
                    <a:lnTo>
                      <a:pt x="133" y="9"/>
                    </a:lnTo>
                    <a:lnTo>
                      <a:pt x="146" y="8"/>
                    </a:lnTo>
                    <a:lnTo>
                      <a:pt x="168" y="9"/>
                    </a:lnTo>
                    <a:lnTo>
                      <a:pt x="182" y="3"/>
                    </a:lnTo>
                    <a:lnTo>
                      <a:pt x="196" y="0"/>
                    </a:lnTo>
                    <a:lnTo>
                      <a:pt x="208" y="0"/>
                    </a:lnTo>
                    <a:lnTo>
                      <a:pt x="222" y="6"/>
                    </a:lnTo>
                    <a:lnTo>
                      <a:pt x="235" y="14"/>
                    </a:lnTo>
                    <a:lnTo>
                      <a:pt x="252" y="19"/>
                    </a:lnTo>
                    <a:lnTo>
                      <a:pt x="277" y="23"/>
                    </a:lnTo>
                    <a:lnTo>
                      <a:pt x="290" y="18"/>
                    </a:lnTo>
                    <a:lnTo>
                      <a:pt x="306" y="19"/>
                    </a:lnTo>
                    <a:lnTo>
                      <a:pt x="318" y="23"/>
                    </a:lnTo>
                    <a:lnTo>
                      <a:pt x="335" y="34"/>
                    </a:lnTo>
                    <a:lnTo>
                      <a:pt x="349" y="48"/>
                    </a:lnTo>
                    <a:lnTo>
                      <a:pt x="370" y="55"/>
                    </a:lnTo>
                    <a:lnTo>
                      <a:pt x="403" y="52"/>
                    </a:lnTo>
                    <a:lnTo>
                      <a:pt x="419" y="61"/>
                    </a:lnTo>
                    <a:lnTo>
                      <a:pt x="433" y="66"/>
                    </a:lnTo>
                    <a:lnTo>
                      <a:pt x="452" y="68"/>
                    </a:lnTo>
                    <a:lnTo>
                      <a:pt x="532" y="83"/>
                    </a:lnTo>
                    <a:lnTo>
                      <a:pt x="445" y="77"/>
                    </a:lnTo>
                    <a:lnTo>
                      <a:pt x="429" y="82"/>
                    </a:lnTo>
                    <a:lnTo>
                      <a:pt x="415" y="87"/>
                    </a:lnTo>
                    <a:lnTo>
                      <a:pt x="405" y="86"/>
                    </a:lnTo>
                    <a:lnTo>
                      <a:pt x="392" y="83"/>
                    </a:lnTo>
                    <a:lnTo>
                      <a:pt x="376" y="75"/>
                    </a:lnTo>
                    <a:lnTo>
                      <a:pt x="353" y="72"/>
                    </a:lnTo>
                    <a:lnTo>
                      <a:pt x="331" y="65"/>
                    </a:lnTo>
                    <a:lnTo>
                      <a:pt x="318" y="66"/>
                    </a:lnTo>
                    <a:lnTo>
                      <a:pt x="301" y="68"/>
                    </a:lnTo>
                    <a:lnTo>
                      <a:pt x="266" y="61"/>
                    </a:lnTo>
                    <a:lnTo>
                      <a:pt x="249" y="58"/>
                    </a:lnTo>
                    <a:lnTo>
                      <a:pt x="226" y="48"/>
                    </a:lnTo>
                    <a:lnTo>
                      <a:pt x="203" y="48"/>
                    </a:lnTo>
                    <a:lnTo>
                      <a:pt x="175" y="48"/>
                    </a:lnTo>
                    <a:lnTo>
                      <a:pt x="155" y="49"/>
                    </a:lnTo>
                    <a:lnTo>
                      <a:pt x="137" y="46"/>
                    </a:lnTo>
                    <a:lnTo>
                      <a:pt x="119" y="38"/>
                    </a:lnTo>
                    <a:lnTo>
                      <a:pt x="100" y="44"/>
                    </a:lnTo>
                    <a:lnTo>
                      <a:pt x="84" y="35"/>
                    </a:lnTo>
                    <a:lnTo>
                      <a:pt x="70" y="38"/>
                    </a:lnTo>
                    <a:lnTo>
                      <a:pt x="51" y="40"/>
                    </a:lnTo>
                    <a:lnTo>
                      <a:pt x="30" y="41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rgbClr val="0000C4"/>
              </a:solidFill>
              <a:ln w="9525">
                <a:noFill/>
                <a:round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64" name="Freeform 927"/>
              <p:cNvSpPr>
                <a:spLocks/>
              </p:cNvSpPr>
              <p:nvPr/>
            </p:nvSpPr>
            <p:spPr bwMode="auto">
              <a:xfrm>
                <a:off x="8844" y="5575"/>
                <a:ext cx="368" cy="40"/>
              </a:xfrm>
              <a:custGeom>
                <a:avLst/>
                <a:gdLst>
                  <a:gd name="T0" fmla="*/ 0 w 2209"/>
                  <a:gd name="T1" fmla="*/ 0 h 278"/>
                  <a:gd name="T2" fmla="*/ 0 w 2209"/>
                  <a:gd name="T3" fmla="*/ 0 h 278"/>
                  <a:gd name="T4" fmla="*/ 0 w 2209"/>
                  <a:gd name="T5" fmla="*/ 0 h 278"/>
                  <a:gd name="T6" fmla="*/ 0 w 2209"/>
                  <a:gd name="T7" fmla="*/ 0 h 278"/>
                  <a:gd name="T8" fmla="*/ 0 w 2209"/>
                  <a:gd name="T9" fmla="*/ 0 h 278"/>
                  <a:gd name="T10" fmla="*/ 0 w 2209"/>
                  <a:gd name="T11" fmla="*/ 0 h 278"/>
                  <a:gd name="T12" fmla="*/ 0 w 2209"/>
                  <a:gd name="T13" fmla="*/ 0 h 278"/>
                  <a:gd name="T14" fmla="*/ 0 w 2209"/>
                  <a:gd name="T15" fmla="*/ 0 h 278"/>
                  <a:gd name="T16" fmla="*/ 0 w 2209"/>
                  <a:gd name="T17" fmla="*/ 0 h 278"/>
                  <a:gd name="T18" fmla="*/ 0 w 2209"/>
                  <a:gd name="T19" fmla="*/ 0 h 278"/>
                  <a:gd name="T20" fmla="*/ 0 w 2209"/>
                  <a:gd name="T21" fmla="*/ 0 h 278"/>
                  <a:gd name="T22" fmla="*/ 0 w 2209"/>
                  <a:gd name="T23" fmla="*/ 0 h 278"/>
                  <a:gd name="T24" fmla="*/ 0 w 2209"/>
                  <a:gd name="T25" fmla="*/ 0 h 278"/>
                  <a:gd name="T26" fmla="*/ 0 w 2209"/>
                  <a:gd name="T27" fmla="*/ 0 h 278"/>
                  <a:gd name="T28" fmla="*/ 0 w 2209"/>
                  <a:gd name="T29" fmla="*/ 0 h 278"/>
                  <a:gd name="T30" fmla="*/ 0 w 2209"/>
                  <a:gd name="T31" fmla="*/ 0 h 278"/>
                  <a:gd name="T32" fmla="*/ 0 w 2209"/>
                  <a:gd name="T33" fmla="*/ 0 h 278"/>
                  <a:gd name="T34" fmla="*/ 0 w 2209"/>
                  <a:gd name="T35" fmla="*/ 0 h 278"/>
                  <a:gd name="T36" fmla="*/ 0 w 2209"/>
                  <a:gd name="T37" fmla="*/ 0 h 278"/>
                  <a:gd name="T38" fmla="*/ 0 w 2209"/>
                  <a:gd name="T39" fmla="*/ 0 h 278"/>
                  <a:gd name="T40" fmla="*/ 0 w 2209"/>
                  <a:gd name="T41" fmla="*/ 0 h 278"/>
                  <a:gd name="T42" fmla="*/ 0 w 2209"/>
                  <a:gd name="T43" fmla="*/ 0 h 278"/>
                  <a:gd name="T44" fmla="*/ 0 w 2209"/>
                  <a:gd name="T45" fmla="*/ 0 h 278"/>
                  <a:gd name="T46" fmla="*/ 0 w 2209"/>
                  <a:gd name="T47" fmla="*/ 0 h 278"/>
                  <a:gd name="T48" fmla="*/ 0 w 2209"/>
                  <a:gd name="T49" fmla="*/ 0 h 278"/>
                  <a:gd name="T50" fmla="*/ 0 w 2209"/>
                  <a:gd name="T51" fmla="*/ 0 h 278"/>
                  <a:gd name="T52" fmla="*/ 0 w 2209"/>
                  <a:gd name="T53" fmla="*/ 0 h 278"/>
                  <a:gd name="T54" fmla="*/ 0 w 2209"/>
                  <a:gd name="T55" fmla="*/ 0 h 278"/>
                  <a:gd name="T56" fmla="*/ 0 w 2209"/>
                  <a:gd name="T57" fmla="*/ 0 h 278"/>
                  <a:gd name="T58" fmla="*/ 0 w 2209"/>
                  <a:gd name="T59" fmla="*/ 0 h 278"/>
                  <a:gd name="T60" fmla="*/ 0 w 2209"/>
                  <a:gd name="T61" fmla="*/ 0 h 278"/>
                  <a:gd name="T62" fmla="*/ 0 w 2209"/>
                  <a:gd name="T63" fmla="*/ 0 h 278"/>
                  <a:gd name="T64" fmla="*/ 0 w 2209"/>
                  <a:gd name="T65" fmla="*/ 0 h 278"/>
                  <a:gd name="T66" fmla="*/ 0 w 2209"/>
                  <a:gd name="T67" fmla="*/ 0 h 278"/>
                  <a:gd name="T68" fmla="*/ 0 w 2209"/>
                  <a:gd name="T69" fmla="*/ 0 h 278"/>
                  <a:gd name="T70" fmla="*/ 0 w 2209"/>
                  <a:gd name="T71" fmla="*/ 0 h 278"/>
                  <a:gd name="T72" fmla="*/ 0 w 2209"/>
                  <a:gd name="T73" fmla="*/ 0 h 278"/>
                  <a:gd name="T74" fmla="*/ 0 w 2209"/>
                  <a:gd name="T75" fmla="*/ 0 h 278"/>
                  <a:gd name="T76" fmla="*/ 0 w 2209"/>
                  <a:gd name="T77" fmla="*/ 0 h 278"/>
                  <a:gd name="T78" fmla="*/ 0 w 2209"/>
                  <a:gd name="T79" fmla="*/ 0 h 278"/>
                  <a:gd name="T80" fmla="*/ 0 w 2209"/>
                  <a:gd name="T81" fmla="*/ 0 h 278"/>
                  <a:gd name="T82" fmla="*/ 0 w 2209"/>
                  <a:gd name="T83" fmla="*/ 0 h 278"/>
                  <a:gd name="T84" fmla="*/ 0 w 2209"/>
                  <a:gd name="T85" fmla="*/ 0 h 278"/>
                  <a:gd name="T86" fmla="*/ 0 w 2209"/>
                  <a:gd name="T87" fmla="*/ 0 h 278"/>
                  <a:gd name="T88" fmla="*/ 0 w 2209"/>
                  <a:gd name="T89" fmla="*/ 0 h 278"/>
                  <a:gd name="T90" fmla="*/ 0 w 2209"/>
                  <a:gd name="T91" fmla="*/ 0 h 278"/>
                  <a:gd name="T92" fmla="*/ 0 w 2209"/>
                  <a:gd name="T93" fmla="*/ 0 h 278"/>
                  <a:gd name="T94" fmla="*/ 0 w 2209"/>
                  <a:gd name="T95" fmla="*/ 0 h 278"/>
                  <a:gd name="T96" fmla="*/ 0 w 2209"/>
                  <a:gd name="T97" fmla="*/ 0 h 278"/>
                  <a:gd name="T98" fmla="*/ 0 w 2209"/>
                  <a:gd name="T99" fmla="*/ 0 h 278"/>
                  <a:gd name="T100" fmla="*/ 0 w 2209"/>
                  <a:gd name="T101" fmla="*/ 0 h 278"/>
                  <a:gd name="T102" fmla="*/ 0 w 2209"/>
                  <a:gd name="T103" fmla="*/ 0 h 278"/>
                  <a:gd name="T104" fmla="*/ 0 w 2209"/>
                  <a:gd name="T105" fmla="*/ 0 h 278"/>
                  <a:gd name="T106" fmla="*/ 0 w 2209"/>
                  <a:gd name="T107" fmla="*/ 0 h 278"/>
                  <a:gd name="T108" fmla="*/ 0 w 2209"/>
                  <a:gd name="T109" fmla="*/ 0 h 278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2209"/>
                  <a:gd name="T166" fmla="*/ 0 h 278"/>
                  <a:gd name="T167" fmla="*/ 2209 w 2209"/>
                  <a:gd name="T168" fmla="*/ 278 h 278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2209" h="278">
                    <a:moveTo>
                      <a:pt x="414" y="0"/>
                    </a:moveTo>
                    <a:lnTo>
                      <a:pt x="396" y="6"/>
                    </a:lnTo>
                    <a:lnTo>
                      <a:pt x="382" y="10"/>
                    </a:lnTo>
                    <a:lnTo>
                      <a:pt x="371" y="18"/>
                    </a:lnTo>
                    <a:lnTo>
                      <a:pt x="364" y="25"/>
                    </a:lnTo>
                    <a:lnTo>
                      <a:pt x="359" y="36"/>
                    </a:lnTo>
                    <a:lnTo>
                      <a:pt x="341" y="37"/>
                    </a:lnTo>
                    <a:lnTo>
                      <a:pt x="330" y="41"/>
                    </a:lnTo>
                    <a:lnTo>
                      <a:pt x="320" y="47"/>
                    </a:lnTo>
                    <a:lnTo>
                      <a:pt x="307" y="53"/>
                    </a:lnTo>
                    <a:lnTo>
                      <a:pt x="292" y="53"/>
                    </a:lnTo>
                    <a:lnTo>
                      <a:pt x="273" y="65"/>
                    </a:lnTo>
                    <a:lnTo>
                      <a:pt x="251" y="54"/>
                    </a:lnTo>
                    <a:lnTo>
                      <a:pt x="264" y="78"/>
                    </a:lnTo>
                    <a:lnTo>
                      <a:pt x="243" y="78"/>
                    </a:lnTo>
                    <a:lnTo>
                      <a:pt x="217" y="79"/>
                    </a:lnTo>
                    <a:lnTo>
                      <a:pt x="197" y="73"/>
                    </a:lnTo>
                    <a:lnTo>
                      <a:pt x="174" y="87"/>
                    </a:lnTo>
                    <a:lnTo>
                      <a:pt x="153" y="78"/>
                    </a:lnTo>
                    <a:lnTo>
                      <a:pt x="148" y="79"/>
                    </a:lnTo>
                    <a:lnTo>
                      <a:pt x="142" y="85"/>
                    </a:lnTo>
                    <a:lnTo>
                      <a:pt x="135" y="92"/>
                    </a:lnTo>
                    <a:lnTo>
                      <a:pt x="130" y="101"/>
                    </a:lnTo>
                    <a:lnTo>
                      <a:pt x="122" y="108"/>
                    </a:lnTo>
                    <a:lnTo>
                      <a:pt x="117" y="112"/>
                    </a:lnTo>
                    <a:lnTo>
                      <a:pt x="103" y="112"/>
                    </a:lnTo>
                    <a:lnTo>
                      <a:pt x="88" y="112"/>
                    </a:lnTo>
                    <a:lnTo>
                      <a:pt x="81" y="119"/>
                    </a:lnTo>
                    <a:lnTo>
                      <a:pt x="71" y="127"/>
                    </a:lnTo>
                    <a:lnTo>
                      <a:pt x="61" y="127"/>
                    </a:lnTo>
                    <a:lnTo>
                      <a:pt x="48" y="128"/>
                    </a:lnTo>
                    <a:lnTo>
                      <a:pt x="30" y="128"/>
                    </a:lnTo>
                    <a:lnTo>
                      <a:pt x="14" y="136"/>
                    </a:lnTo>
                    <a:lnTo>
                      <a:pt x="0" y="155"/>
                    </a:lnTo>
                    <a:lnTo>
                      <a:pt x="12" y="154"/>
                    </a:lnTo>
                    <a:lnTo>
                      <a:pt x="30" y="147"/>
                    </a:lnTo>
                    <a:lnTo>
                      <a:pt x="49" y="146"/>
                    </a:lnTo>
                    <a:lnTo>
                      <a:pt x="63" y="147"/>
                    </a:lnTo>
                    <a:lnTo>
                      <a:pt x="75" y="155"/>
                    </a:lnTo>
                    <a:lnTo>
                      <a:pt x="89" y="159"/>
                    </a:lnTo>
                    <a:lnTo>
                      <a:pt x="103" y="154"/>
                    </a:lnTo>
                    <a:lnTo>
                      <a:pt x="118" y="147"/>
                    </a:lnTo>
                    <a:lnTo>
                      <a:pt x="132" y="143"/>
                    </a:lnTo>
                    <a:lnTo>
                      <a:pt x="144" y="143"/>
                    </a:lnTo>
                    <a:lnTo>
                      <a:pt x="153" y="154"/>
                    </a:lnTo>
                    <a:lnTo>
                      <a:pt x="162" y="163"/>
                    </a:lnTo>
                    <a:lnTo>
                      <a:pt x="177" y="163"/>
                    </a:lnTo>
                    <a:lnTo>
                      <a:pt x="190" y="160"/>
                    </a:lnTo>
                    <a:lnTo>
                      <a:pt x="206" y="154"/>
                    </a:lnTo>
                    <a:lnTo>
                      <a:pt x="220" y="150"/>
                    </a:lnTo>
                    <a:lnTo>
                      <a:pt x="234" y="159"/>
                    </a:lnTo>
                    <a:lnTo>
                      <a:pt x="248" y="168"/>
                    </a:lnTo>
                    <a:lnTo>
                      <a:pt x="262" y="172"/>
                    </a:lnTo>
                    <a:lnTo>
                      <a:pt x="275" y="176"/>
                    </a:lnTo>
                    <a:lnTo>
                      <a:pt x="294" y="178"/>
                    </a:lnTo>
                    <a:lnTo>
                      <a:pt x="312" y="180"/>
                    </a:lnTo>
                    <a:lnTo>
                      <a:pt x="330" y="178"/>
                    </a:lnTo>
                    <a:lnTo>
                      <a:pt x="350" y="173"/>
                    </a:lnTo>
                    <a:lnTo>
                      <a:pt x="341" y="156"/>
                    </a:lnTo>
                    <a:lnTo>
                      <a:pt x="343" y="146"/>
                    </a:lnTo>
                    <a:lnTo>
                      <a:pt x="353" y="141"/>
                    </a:lnTo>
                    <a:lnTo>
                      <a:pt x="355" y="152"/>
                    </a:lnTo>
                    <a:lnTo>
                      <a:pt x="366" y="163"/>
                    </a:lnTo>
                    <a:lnTo>
                      <a:pt x="378" y="168"/>
                    </a:lnTo>
                    <a:lnTo>
                      <a:pt x="390" y="172"/>
                    </a:lnTo>
                    <a:lnTo>
                      <a:pt x="405" y="178"/>
                    </a:lnTo>
                    <a:lnTo>
                      <a:pt x="420" y="181"/>
                    </a:lnTo>
                    <a:lnTo>
                      <a:pt x="442" y="185"/>
                    </a:lnTo>
                    <a:lnTo>
                      <a:pt x="456" y="182"/>
                    </a:lnTo>
                    <a:lnTo>
                      <a:pt x="473" y="185"/>
                    </a:lnTo>
                    <a:lnTo>
                      <a:pt x="501" y="192"/>
                    </a:lnTo>
                    <a:lnTo>
                      <a:pt x="492" y="199"/>
                    </a:lnTo>
                    <a:lnTo>
                      <a:pt x="479" y="208"/>
                    </a:lnTo>
                    <a:lnTo>
                      <a:pt x="455" y="224"/>
                    </a:lnTo>
                    <a:lnTo>
                      <a:pt x="470" y="225"/>
                    </a:lnTo>
                    <a:lnTo>
                      <a:pt x="484" y="228"/>
                    </a:lnTo>
                    <a:lnTo>
                      <a:pt x="503" y="232"/>
                    </a:lnTo>
                    <a:lnTo>
                      <a:pt x="524" y="235"/>
                    </a:lnTo>
                    <a:lnTo>
                      <a:pt x="535" y="233"/>
                    </a:lnTo>
                    <a:lnTo>
                      <a:pt x="545" y="225"/>
                    </a:lnTo>
                    <a:lnTo>
                      <a:pt x="557" y="221"/>
                    </a:lnTo>
                    <a:lnTo>
                      <a:pt x="575" y="220"/>
                    </a:lnTo>
                    <a:lnTo>
                      <a:pt x="598" y="219"/>
                    </a:lnTo>
                    <a:lnTo>
                      <a:pt x="614" y="208"/>
                    </a:lnTo>
                    <a:lnTo>
                      <a:pt x="636" y="201"/>
                    </a:lnTo>
                    <a:lnTo>
                      <a:pt x="654" y="195"/>
                    </a:lnTo>
                    <a:lnTo>
                      <a:pt x="667" y="196"/>
                    </a:lnTo>
                    <a:lnTo>
                      <a:pt x="711" y="198"/>
                    </a:lnTo>
                    <a:lnTo>
                      <a:pt x="746" y="203"/>
                    </a:lnTo>
                    <a:lnTo>
                      <a:pt x="769" y="203"/>
                    </a:lnTo>
                    <a:lnTo>
                      <a:pt x="787" y="205"/>
                    </a:lnTo>
                    <a:lnTo>
                      <a:pt x="818" y="223"/>
                    </a:lnTo>
                    <a:lnTo>
                      <a:pt x="833" y="223"/>
                    </a:lnTo>
                    <a:lnTo>
                      <a:pt x="851" y="219"/>
                    </a:lnTo>
                    <a:lnTo>
                      <a:pt x="869" y="212"/>
                    </a:lnTo>
                    <a:lnTo>
                      <a:pt x="884" y="208"/>
                    </a:lnTo>
                    <a:lnTo>
                      <a:pt x="937" y="203"/>
                    </a:lnTo>
                    <a:lnTo>
                      <a:pt x="973" y="201"/>
                    </a:lnTo>
                    <a:lnTo>
                      <a:pt x="996" y="198"/>
                    </a:lnTo>
                    <a:lnTo>
                      <a:pt x="1014" y="196"/>
                    </a:lnTo>
                    <a:lnTo>
                      <a:pt x="1032" y="194"/>
                    </a:lnTo>
                    <a:lnTo>
                      <a:pt x="1054" y="189"/>
                    </a:lnTo>
                    <a:lnTo>
                      <a:pt x="1069" y="185"/>
                    </a:lnTo>
                    <a:lnTo>
                      <a:pt x="1092" y="177"/>
                    </a:lnTo>
                    <a:lnTo>
                      <a:pt x="1105" y="186"/>
                    </a:lnTo>
                    <a:lnTo>
                      <a:pt x="1112" y="196"/>
                    </a:lnTo>
                    <a:lnTo>
                      <a:pt x="1104" y="207"/>
                    </a:lnTo>
                    <a:lnTo>
                      <a:pt x="1088" y="214"/>
                    </a:lnTo>
                    <a:lnTo>
                      <a:pt x="1107" y="214"/>
                    </a:lnTo>
                    <a:lnTo>
                      <a:pt x="1097" y="223"/>
                    </a:lnTo>
                    <a:lnTo>
                      <a:pt x="1082" y="232"/>
                    </a:lnTo>
                    <a:lnTo>
                      <a:pt x="1060" y="244"/>
                    </a:lnTo>
                    <a:lnTo>
                      <a:pt x="1041" y="252"/>
                    </a:lnTo>
                    <a:lnTo>
                      <a:pt x="1065" y="248"/>
                    </a:lnTo>
                    <a:lnTo>
                      <a:pt x="1087" y="244"/>
                    </a:lnTo>
                    <a:lnTo>
                      <a:pt x="1107" y="237"/>
                    </a:lnTo>
                    <a:lnTo>
                      <a:pt x="1121" y="230"/>
                    </a:lnTo>
                    <a:lnTo>
                      <a:pt x="1128" y="228"/>
                    </a:lnTo>
                    <a:lnTo>
                      <a:pt x="1139" y="225"/>
                    </a:lnTo>
                    <a:lnTo>
                      <a:pt x="1153" y="225"/>
                    </a:lnTo>
                    <a:lnTo>
                      <a:pt x="1171" y="228"/>
                    </a:lnTo>
                    <a:lnTo>
                      <a:pt x="1185" y="232"/>
                    </a:lnTo>
                    <a:lnTo>
                      <a:pt x="1199" y="233"/>
                    </a:lnTo>
                    <a:lnTo>
                      <a:pt x="1218" y="232"/>
                    </a:lnTo>
                    <a:lnTo>
                      <a:pt x="1204" y="248"/>
                    </a:lnTo>
                    <a:lnTo>
                      <a:pt x="1189" y="259"/>
                    </a:lnTo>
                    <a:lnTo>
                      <a:pt x="1172" y="267"/>
                    </a:lnTo>
                    <a:lnTo>
                      <a:pt x="1191" y="264"/>
                    </a:lnTo>
                    <a:lnTo>
                      <a:pt x="1210" y="261"/>
                    </a:lnTo>
                    <a:lnTo>
                      <a:pt x="1229" y="258"/>
                    </a:lnTo>
                    <a:lnTo>
                      <a:pt x="1245" y="253"/>
                    </a:lnTo>
                    <a:lnTo>
                      <a:pt x="1266" y="250"/>
                    </a:lnTo>
                    <a:lnTo>
                      <a:pt x="1290" y="247"/>
                    </a:lnTo>
                    <a:lnTo>
                      <a:pt x="1312" y="247"/>
                    </a:lnTo>
                    <a:lnTo>
                      <a:pt x="1329" y="241"/>
                    </a:lnTo>
                    <a:lnTo>
                      <a:pt x="1334" y="237"/>
                    </a:lnTo>
                    <a:lnTo>
                      <a:pt x="1340" y="232"/>
                    </a:lnTo>
                    <a:lnTo>
                      <a:pt x="1352" y="232"/>
                    </a:lnTo>
                    <a:lnTo>
                      <a:pt x="1374" y="238"/>
                    </a:lnTo>
                    <a:lnTo>
                      <a:pt x="1401" y="241"/>
                    </a:lnTo>
                    <a:lnTo>
                      <a:pt x="1426" y="247"/>
                    </a:lnTo>
                    <a:lnTo>
                      <a:pt x="1440" y="250"/>
                    </a:lnTo>
                    <a:lnTo>
                      <a:pt x="1464" y="250"/>
                    </a:lnTo>
                    <a:lnTo>
                      <a:pt x="1491" y="252"/>
                    </a:lnTo>
                    <a:lnTo>
                      <a:pt x="1512" y="256"/>
                    </a:lnTo>
                    <a:lnTo>
                      <a:pt x="1538" y="264"/>
                    </a:lnTo>
                    <a:lnTo>
                      <a:pt x="1559" y="269"/>
                    </a:lnTo>
                    <a:lnTo>
                      <a:pt x="1578" y="272"/>
                    </a:lnTo>
                    <a:lnTo>
                      <a:pt x="1596" y="269"/>
                    </a:lnTo>
                    <a:lnTo>
                      <a:pt x="1625" y="259"/>
                    </a:lnTo>
                    <a:lnTo>
                      <a:pt x="1649" y="264"/>
                    </a:lnTo>
                    <a:lnTo>
                      <a:pt x="1671" y="264"/>
                    </a:lnTo>
                    <a:lnTo>
                      <a:pt x="1694" y="264"/>
                    </a:lnTo>
                    <a:lnTo>
                      <a:pt x="1717" y="263"/>
                    </a:lnTo>
                    <a:lnTo>
                      <a:pt x="1748" y="255"/>
                    </a:lnTo>
                    <a:lnTo>
                      <a:pt x="1763" y="255"/>
                    </a:lnTo>
                    <a:lnTo>
                      <a:pt x="1780" y="253"/>
                    </a:lnTo>
                    <a:lnTo>
                      <a:pt x="1812" y="258"/>
                    </a:lnTo>
                    <a:lnTo>
                      <a:pt x="1829" y="261"/>
                    </a:lnTo>
                    <a:lnTo>
                      <a:pt x="1842" y="259"/>
                    </a:lnTo>
                    <a:lnTo>
                      <a:pt x="1861" y="256"/>
                    </a:lnTo>
                    <a:lnTo>
                      <a:pt x="1879" y="255"/>
                    </a:lnTo>
                    <a:lnTo>
                      <a:pt x="1893" y="255"/>
                    </a:lnTo>
                    <a:lnTo>
                      <a:pt x="1899" y="258"/>
                    </a:lnTo>
                    <a:lnTo>
                      <a:pt x="1899" y="269"/>
                    </a:lnTo>
                    <a:lnTo>
                      <a:pt x="1906" y="272"/>
                    </a:lnTo>
                    <a:lnTo>
                      <a:pt x="1917" y="272"/>
                    </a:lnTo>
                    <a:lnTo>
                      <a:pt x="1929" y="269"/>
                    </a:lnTo>
                    <a:lnTo>
                      <a:pt x="1939" y="259"/>
                    </a:lnTo>
                    <a:lnTo>
                      <a:pt x="1946" y="250"/>
                    </a:lnTo>
                    <a:lnTo>
                      <a:pt x="1953" y="246"/>
                    </a:lnTo>
                    <a:lnTo>
                      <a:pt x="1971" y="246"/>
                    </a:lnTo>
                    <a:lnTo>
                      <a:pt x="1985" y="246"/>
                    </a:lnTo>
                    <a:lnTo>
                      <a:pt x="2002" y="255"/>
                    </a:lnTo>
                    <a:lnTo>
                      <a:pt x="2016" y="261"/>
                    </a:lnTo>
                    <a:lnTo>
                      <a:pt x="2032" y="269"/>
                    </a:lnTo>
                    <a:lnTo>
                      <a:pt x="2043" y="270"/>
                    </a:lnTo>
                    <a:lnTo>
                      <a:pt x="2053" y="272"/>
                    </a:lnTo>
                    <a:lnTo>
                      <a:pt x="2064" y="272"/>
                    </a:lnTo>
                    <a:lnTo>
                      <a:pt x="2083" y="269"/>
                    </a:lnTo>
                    <a:lnTo>
                      <a:pt x="2145" y="278"/>
                    </a:lnTo>
                    <a:lnTo>
                      <a:pt x="2127" y="269"/>
                    </a:lnTo>
                    <a:lnTo>
                      <a:pt x="2115" y="264"/>
                    </a:lnTo>
                    <a:lnTo>
                      <a:pt x="2110" y="255"/>
                    </a:lnTo>
                    <a:lnTo>
                      <a:pt x="2115" y="248"/>
                    </a:lnTo>
                    <a:lnTo>
                      <a:pt x="2137" y="242"/>
                    </a:lnTo>
                    <a:lnTo>
                      <a:pt x="2152" y="238"/>
                    </a:lnTo>
                    <a:lnTo>
                      <a:pt x="2170" y="232"/>
                    </a:lnTo>
                    <a:lnTo>
                      <a:pt x="2185" y="223"/>
                    </a:lnTo>
                    <a:lnTo>
                      <a:pt x="2209" y="212"/>
                    </a:lnTo>
                    <a:lnTo>
                      <a:pt x="2174" y="212"/>
                    </a:lnTo>
                    <a:lnTo>
                      <a:pt x="2151" y="211"/>
                    </a:lnTo>
                    <a:lnTo>
                      <a:pt x="2129" y="207"/>
                    </a:lnTo>
                    <a:lnTo>
                      <a:pt x="2110" y="205"/>
                    </a:lnTo>
                    <a:lnTo>
                      <a:pt x="2098" y="205"/>
                    </a:lnTo>
                    <a:lnTo>
                      <a:pt x="2087" y="207"/>
                    </a:lnTo>
                    <a:lnTo>
                      <a:pt x="2077" y="208"/>
                    </a:lnTo>
                    <a:lnTo>
                      <a:pt x="2063" y="214"/>
                    </a:lnTo>
                    <a:lnTo>
                      <a:pt x="2051" y="219"/>
                    </a:lnTo>
                    <a:lnTo>
                      <a:pt x="2069" y="224"/>
                    </a:lnTo>
                    <a:lnTo>
                      <a:pt x="2083" y="232"/>
                    </a:lnTo>
                    <a:lnTo>
                      <a:pt x="2092" y="241"/>
                    </a:lnTo>
                    <a:lnTo>
                      <a:pt x="2096" y="250"/>
                    </a:lnTo>
                    <a:lnTo>
                      <a:pt x="2092" y="259"/>
                    </a:lnTo>
                    <a:lnTo>
                      <a:pt x="2078" y="256"/>
                    </a:lnTo>
                    <a:lnTo>
                      <a:pt x="2068" y="253"/>
                    </a:lnTo>
                    <a:lnTo>
                      <a:pt x="2060" y="246"/>
                    </a:lnTo>
                    <a:lnTo>
                      <a:pt x="2046" y="238"/>
                    </a:lnTo>
                    <a:lnTo>
                      <a:pt x="2029" y="235"/>
                    </a:lnTo>
                    <a:lnTo>
                      <a:pt x="2014" y="232"/>
                    </a:lnTo>
                    <a:lnTo>
                      <a:pt x="1993" y="235"/>
                    </a:lnTo>
                    <a:lnTo>
                      <a:pt x="1979" y="233"/>
                    </a:lnTo>
                    <a:lnTo>
                      <a:pt x="1967" y="232"/>
                    </a:lnTo>
                    <a:lnTo>
                      <a:pt x="1953" y="228"/>
                    </a:lnTo>
                    <a:lnTo>
                      <a:pt x="1938" y="221"/>
                    </a:lnTo>
                    <a:lnTo>
                      <a:pt x="1925" y="214"/>
                    </a:lnTo>
                    <a:lnTo>
                      <a:pt x="1913" y="208"/>
                    </a:lnTo>
                    <a:lnTo>
                      <a:pt x="1901" y="208"/>
                    </a:lnTo>
                    <a:lnTo>
                      <a:pt x="1890" y="214"/>
                    </a:lnTo>
                    <a:lnTo>
                      <a:pt x="1876" y="219"/>
                    </a:lnTo>
                    <a:lnTo>
                      <a:pt x="1862" y="219"/>
                    </a:lnTo>
                    <a:lnTo>
                      <a:pt x="1844" y="219"/>
                    </a:lnTo>
                    <a:lnTo>
                      <a:pt x="1829" y="215"/>
                    </a:lnTo>
                    <a:lnTo>
                      <a:pt x="1814" y="212"/>
                    </a:lnTo>
                    <a:lnTo>
                      <a:pt x="1800" y="211"/>
                    </a:lnTo>
                    <a:lnTo>
                      <a:pt x="1788" y="212"/>
                    </a:lnTo>
                    <a:lnTo>
                      <a:pt x="1771" y="214"/>
                    </a:lnTo>
                    <a:lnTo>
                      <a:pt x="1757" y="216"/>
                    </a:lnTo>
                    <a:lnTo>
                      <a:pt x="1740" y="214"/>
                    </a:lnTo>
                    <a:lnTo>
                      <a:pt x="1720" y="212"/>
                    </a:lnTo>
                    <a:lnTo>
                      <a:pt x="1699" y="211"/>
                    </a:lnTo>
                    <a:lnTo>
                      <a:pt x="1677" y="208"/>
                    </a:lnTo>
                    <a:lnTo>
                      <a:pt x="1662" y="204"/>
                    </a:lnTo>
                    <a:lnTo>
                      <a:pt x="1647" y="198"/>
                    </a:lnTo>
                    <a:lnTo>
                      <a:pt x="1634" y="192"/>
                    </a:lnTo>
                    <a:lnTo>
                      <a:pt x="1623" y="189"/>
                    </a:lnTo>
                    <a:lnTo>
                      <a:pt x="1613" y="189"/>
                    </a:lnTo>
                    <a:lnTo>
                      <a:pt x="1602" y="190"/>
                    </a:lnTo>
                    <a:lnTo>
                      <a:pt x="1573" y="195"/>
                    </a:lnTo>
                    <a:lnTo>
                      <a:pt x="1605" y="198"/>
                    </a:lnTo>
                    <a:lnTo>
                      <a:pt x="1597" y="208"/>
                    </a:lnTo>
                    <a:lnTo>
                      <a:pt x="1586" y="220"/>
                    </a:lnTo>
                    <a:lnTo>
                      <a:pt x="1574" y="221"/>
                    </a:lnTo>
                    <a:lnTo>
                      <a:pt x="1421" y="196"/>
                    </a:lnTo>
                    <a:lnTo>
                      <a:pt x="1412" y="192"/>
                    </a:lnTo>
                    <a:lnTo>
                      <a:pt x="1440" y="181"/>
                    </a:lnTo>
                    <a:lnTo>
                      <a:pt x="1420" y="177"/>
                    </a:lnTo>
                    <a:lnTo>
                      <a:pt x="1408" y="176"/>
                    </a:lnTo>
                    <a:lnTo>
                      <a:pt x="1398" y="168"/>
                    </a:lnTo>
                    <a:lnTo>
                      <a:pt x="1386" y="163"/>
                    </a:lnTo>
                    <a:lnTo>
                      <a:pt x="1371" y="167"/>
                    </a:lnTo>
                    <a:lnTo>
                      <a:pt x="1356" y="169"/>
                    </a:lnTo>
                    <a:lnTo>
                      <a:pt x="1342" y="176"/>
                    </a:lnTo>
                    <a:lnTo>
                      <a:pt x="1329" y="168"/>
                    </a:lnTo>
                    <a:lnTo>
                      <a:pt x="1315" y="155"/>
                    </a:lnTo>
                    <a:lnTo>
                      <a:pt x="1302" y="146"/>
                    </a:lnTo>
                    <a:lnTo>
                      <a:pt x="1288" y="141"/>
                    </a:lnTo>
                    <a:lnTo>
                      <a:pt x="1273" y="136"/>
                    </a:lnTo>
                    <a:lnTo>
                      <a:pt x="1258" y="134"/>
                    </a:lnTo>
                    <a:lnTo>
                      <a:pt x="1234" y="136"/>
                    </a:lnTo>
                    <a:lnTo>
                      <a:pt x="1214" y="138"/>
                    </a:lnTo>
                    <a:lnTo>
                      <a:pt x="1195" y="142"/>
                    </a:lnTo>
                    <a:lnTo>
                      <a:pt x="1172" y="145"/>
                    </a:lnTo>
                    <a:lnTo>
                      <a:pt x="1149" y="150"/>
                    </a:lnTo>
                    <a:lnTo>
                      <a:pt x="1130" y="152"/>
                    </a:lnTo>
                    <a:lnTo>
                      <a:pt x="1114" y="160"/>
                    </a:lnTo>
                    <a:lnTo>
                      <a:pt x="1097" y="164"/>
                    </a:lnTo>
                    <a:lnTo>
                      <a:pt x="1081" y="164"/>
                    </a:lnTo>
                    <a:lnTo>
                      <a:pt x="1064" y="169"/>
                    </a:lnTo>
                    <a:lnTo>
                      <a:pt x="1046" y="173"/>
                    </a:lnTo>
                    <a:lnTo>
                      <a:pt x="1028" y="178"/>
                    </a:lnTo>
                    <a:lnTo>
                      <a:pt x="1009" y="178"/>
                    </a:lnTo>
                    <a:lnTo>
                      <a:pt x="991" y="178"/>
                    </a:lnTo>
                    <a:lnTo>
                      <a:pt x="977" y="177"/>
                    </a:lnTo>
                    <a:lnTo>
                      <a:pt x="965" y="181"/>
                    </a:lnTo>
                    <a:lnTo>
                      <a:pt x="947" y="187"/>
                    </a:lnTo>
                    <a:lnTo>
                      <a:pt x="929" y="187"/>
                    </a:lnTo>
                    <a:lnTo>
                      <a:pt x="907" y="187"/>
                    </a:lnTo>
                    <a:lnTo>
                      <a:pt x="889" y="187"/>
                    </a:lnTo>
                    <a:lnTo>
                      <a:pt x="866" y="187"/>
                    </a:lnTo>
                    <a:lnTo>
                      <a:pt x="823" y="195"/>
                    </a:lnTo>
                    <a:lnTo>
                      <a:pt x="814" y="190"/>
                    </a:lnTo>
                    <a:lnTo>
                      <a:pt x="805" y="182"/>
                    </a:lnTo>
                    <a:lnTo>
                      <a:pt x="792" y="178"/>
                    </a:lnTo>
                    <a:lnTo>
                      <a:pt x="781" y="177"/>
                    </a:lnTo>
                    <a:lnTo>
                      <a:pt x="764" y="178"/>
                    </a:lnTo>
                    <a:lnTo>
                      <a:pt x="746" y="182"/>
                    </a:lnTo>
                    <a:lnTo>
                      <a:pt x="716" y="186"/>
                    </a:lnTo>
                    <a:lnTo>
                      <a:pt x="703" y="180"/>
                    </a:lnTo>
                    <a:lnTo>
                      <a:pt x="694" y="173"/>
                    </a:lnTo>
                    <a:lnTo>
                      <a:pt x="684" y="171"/>
                    </a:lnTo>
                    <a:lnTo>
                      <a:pt x="670" y="169"/>
                    </a:lnTo>
                    <a:lnTo>
                      <a:pt x="659" y="164"/>
                    </a:lnTo>
                    <a:lnTo>
                      <a:pt x="654" y="155"/>
                    </a:lnTo>
                    <a:lnTo>
                      <a:pt x="645" y="142"/>
                    </a:lnTo>
                    <a:lnTo>
                      <a:pt x="634" y="137"/>
                    </a:lnTo>
                    <a:lnTo>
                      <a:pt x="621" y="134"/>
                    </a:lnTo>
                    <a:lnTo>
                      <a:pt x="608" y="134"/>
                    </a:lnTo>
                    <a:lnTo>
                      <a:pt x="602" y="141"/>
                    </a:lnTo>
                    <a:lnTo>
                      <a:pt x="594" y="155"/>
                    </a:lnTo>
                    <a:lnTo>
                      <a:pt x="585" y="152"/>
                    </a:lnTo>
                    <a:lnTo>
                      <a:pt x="575" y="151"/>
                    </a:lnTo>
                    <a:lnTo>
                      <a:pt x="562" y="152"/>
                    </a:lnTo>
                    <a:lnTo>
                      <a:pt x="550" y="159"/>
                    </a:lnTo>
                    <a:lnTo>
                      <a:pt x="535" y="163"/>
                    </a:lnTo>
                    <a:lnTo>
                      <a:pt x="517" y="163"/>
                    </a:lnTo>
                    <a:lnTo>
                      <a:pt x="531" y="150"/>
                    </a:lnTo>
                    <a:lnTo>
                      <a:pt x="537" y="141"/>
                    </a:lnTo>
                    <a:lnTo>
                      <a:pt x="524" y="143"/>
                    </a:lnTo>
                    <a:lnTo>
                      <a:pt x="500" y="150"/>
                    </a:lnTo>
                    <a:lnTo>
                      <a:pt x="479" y="147"/>
                    </a:lnTo>
                    <a:lnTo>
                      <a:pt x="478" y="141"/>
                    </a:lnTo>
                    <a:lnTo>
                      <a:pt x="474" y="133"/>
                    </a:lnTo>
                    <a:lnTo>
                      <a:pt x="470" y="127"/>
                    </a:lnTo>
                    <a:lnTo>
                      <a:pt x="458" y="122"/>
                    </a:lnTo>
                    <a:lnTo>
                      <a:pt x="446" y="122"/>
                    </a:lnTo>
                    <a:lnTo>
                      <a:pt x="430" y="124"/>
                    </a:lnTo>
                    <a:lnTo>
                      <a:pt x="415" y="127"/>
                    </a:lnTo>
                    <a:lnTo>
                      <a:pt x="400" y="122"/>
                    </a:lnTo>
                    <a:lnTo>
                      <a:pt x="382" y="114"/>
                    </a:lnTo>
                    <a:lnTo>
                      <a:pt x="371" y="105"/>
                    </a:lnTo>
                    <a:lnTo>
                      <a:pt x="384" y="87"/>
                    </a:lnTo>
                    <a:lnTo>
                      <a:pt x="396" y="80"/>
                    </a:lnTo>
                    <a:lnTo>
                      <a:pt x="410" y="73"/>
                    </a:lnTo>
                    <a:lnTo>
                      <a:pt x="419" y="68"/>
                    </a:lnTo>
                    <a:lnTo>
                      <a:pt x="427" y="59"/>
                    </a:lnTo>
                    <a:lnTo>
                      <a:pt x="432" y="50"/>
                    </a:lnTo>
                    <a:lnTo>
                      <a:pt x="434" y="41"/>
                    </a:lnTo>
                    <a:lnTo>
                      <a:pt x="438" y="31"/>
                    </a:lnTo>
                    <a:lnTo>
                      <a:pt x="414" y="0"/>
                    </a:lnTo>
                    <a:close/>
                  </a:path>
                </a:pathLst>
              </a:custGeom>
              <a:solidFill>
                <a:srgbClr val="0000C4"/>
              </a:solidFill>
              <a:ln w="9525">
                <a:noFill/>
                <a:round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</p:grpSp>
      </p:grpSp>
      <p:pic>
        <p:nvPicPr>
          <p:cNvPr id="1154" name="Picture 852" descr="pod"/>
          <p:cNvPicPr>
            <a:picLocks noChangeAspect="1" noChangeArrowheads="1" noCrop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5872164" y="2540659"/>
            <a:ext cx="449036" cy="38326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156" name="Прямоугольник 1155"/>
          <p:cNvSpPr/>
          <p:nvPr/>
        </p:nvSpPr>
        <p:spPr>
          <a:xfrm rot="2738982">
            <a:off x="6115165" y="2340037"/>
            <a:ext cx="308606" cy="159189"/>
          </a:xfrm>
          <a:prstGeom prst="rect">
            <a:avLst/>
          </a:prstGeom>
          <a:solidFill>
            <a:srgbClr val="00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5306" tIns="32653" rIns="65306" bIns="32653" rtlCol="0" anchor="ctr"/>
          <a:lstStyle/>
          <a:p>
            <a:pPr algn="ctr"/>
            <a:endParaRPr lang="ru-RU" dirty="0">
              <a:solidFill>
                <a:schemeClr val="tx1"/>
              </a:solidFill>
            </a:endParaRPr>
          </a:p>
        </p:txBody>
      </p:sp>
      <p:sp>
        <p:nvSpPr>
          <p:cNvPr id="1157" name="AutoShape 108"/>
          <p:cNvSpPr>
            <a:spLocks noChangeArrowheads="1"/>
          </p:cNvSpPr>
          <p:nvPr/>
        </p:nvSpPr>
        <p:spPr bwMode="auto">
          <a:xfrm>
            <a:off x="6641338" y="2336572"/>
            <a:ext cx="1223509" cy="278946"/>
          </a:xfrm>
          <a:prstGeom prst="wedgeRectCallout">
            <a:avLst>
              <a:gd name="adj1" fmla="val -74425"/>
              <a:gd name="adj2" fmla="val -56495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 smtClean="0"/>
              <a:t>Почта</a:t>
            </a:r>
            <a:endParaRPr lang="ru-RU" i="1" dirty="0"/>
          </a:p>
        </p:txBody>
      </p:sp>
      <p:grpSp>
        <p:nvGrpSpPr>
          <p:cNvPr id="1168" name="Group 253"/>
          <p:cNvGrpSpPr>
            <a:grpSpLocks/>
          </p:cNvGrpSpPr>
          <p:nvPr/>
        </p:nvGrpSpPr>
        <p:grpSpPr bwMode="auto">
          <a:xfrm>
            <a:off x="6623084" y="2716865"/>
            <a:ext cx="213179" cy="240429"/>
            <a:chOff x="476" y="3248"/>
            <a:chExt cx="408" cy="411"/>
          </a:xfrm>
        </p:grpSpPr>
        <p:sp>
          <p:nvSpPr>
            <p:cNvPr id="1169" name="Rectangle 254"/>
            <p:cNvSpPr>
              <a:spLocks noChangeArrowheads="1"/>
            </p:cNvSpPr>
            <p:nvPr/>
          </p:nvSpPr>
          <p:spPr bwMode="auto">
            <a:xfrm>
              <a:off x="476" y="3478"/>
              <a:ext cx="363" cy="181"/>
            </a:xfrm>
            <a:prstGeom prst="rect">
              <a:avLst/>
            </a:pr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651931"/>
              <a:endParaRPr lang="ru-RU" sz="4000" b="1">
                <a:solidFill>
                  <a:srgbClr val="FFFFFF"/>
                </a:solidFill>
              </a:endParaRPr>
            </a:p>
          </p:txBody>
        </p:sp>
        <p:sp>
          <p:nvSpPr>
            <p:cNvPr id="1170" name="AutoShape 255"/>
            <p:cNvSpPr>
              <a:spLocks noChangeArrowheads="1"/>
            </p:cNvSpPr>
            <p:nvPr/>
          </p:nvSpPr>
          <p:spPr bwMode="auto">
            <a:xfrm rot="10800000">
              <a:off x="703" y="3248"/>
              <a:ext cx="181" cy="40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4535 w 21600"/>
                <a:gd name="T13" fmla="*/ 4489 h 21600"/>
                <a:gd name="T14" fmla="*/ 17065 w 21600"/>
                <a:gd name="T15" fmla="*/ 17111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rot="10800000"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endParaRPr lang="ru-RU"/>
            </a:p>
          </p:txBody>
        </p:sp>
      </p:grpSp>
      <p:grpSp>
        <p:nvGrpSpPr>
          <p:cNvPr id="1171" name="Group 253"/>
          <p:cNvGrpSpPr>
            <a:grpSpLocks/>
          </p:cNvGrpSpPr>
          <p:nvPr/>
        </p:nvGrpSpPr>
        <p:grpSpPr bwMode="auto">
          <a:xfrm>
            <a:off x="4012088" y="1760195"/>
            <a:ext cx="213179" cy="240429"/>
            <a:chOff x="476" y="3248"/>
            <a:chExt cx="408" cy="411"/>
          </a:xfrm>
        </p:grpSpPr>
        <p:sp>
          <p:nvSpPr>
            <p:cNvPr id="1172" name="Rectangle 254"/>
            <p:cNvSpPr>
              <a:spLocks noChangeArrowheads="1"/>
            </p:cNvSpPr>
            <p:nvPr/>
          </p:nvSpPr>
          <p:spPr bwMode="auto">
            <a:xfrm>
              <a:off x="476" y="3478"/>
              <a:ext cx="363" cy="181"/>
            </a:xfrm>
            <a:prstGeom prst="rect">
              <a:avLst/>
            </a:pr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651931"/>
              <a:endParaRPr lang="ru-RU" sz="4000" b="1">
                <a:solidFill>
                  <a:srgbClr val="FFFFFF"/>
                </a:solidFill>
              </a:endParaRPr>
            </a:p>
          </p:txBody>
        </p:sp>
        <p:sp>
          <p:nvSpPr>
            <p:cNvPr id="1173" name="AutoShape 255"/>
            <p:cNvSpPr>
              <a:spLocks noChangeArrowheads="1"/>
            </p:cNvSpPr>
            <p:nvPr/>
          </p:nvSpPr>
          <p:spPr bwMode="auto">
            <a:xfrm rot="10800000">
              <a:off x="703" y="3248"/>
              <a:ext cx="181" cy="40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4535 w 21600"/>
                <a:gd name="T13" fmla="*/ 4489 h 21600"/>
                <a:gd name="T14" fmla="*/ 17065 w 21600"/>
                <a:gd name="T15" fmla="*/ 17111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rot="10800000"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endParaRPr lang="ru-RU"/>
            </a:p>
          </p:txBody>
        </p:sp>
      </p:grpSp>
      <p:grpSp>
        <p:nvGrpSpPr>
          <p:cNvPr id="1174" name="Group 253"/>
          <p:cNvGrpSpPr>
            <a:grpSpLocks/>
          </p:cNvGrpSpPr>
          <p:nvPr/>
        </p:nvGrpSpPr>
        <p:grpSpPr bwMode="auto">
          <a:xfrm>
            <a:off x="4356751" y="6440757"/>
            <a:ext cx="213179" cy="240429"/>
            <a:chOff x="476" y="3248"/>
            <a:chExt cx="408" cy="411"/>
          </a:xfrm>
        </p:grpSpPr>
        <p:sp>
          <p:nvSpPr>
            <p:cNvPr id="1175" name="Rectangle 254"/>
            <p:cNvSpPr>
              <a:spLocks noChangeArrowheads="1"/>
            </p:cNvSpPr>
            <p:nvPr/>
          </p:nvSpPr>
          <p:spPr bwMode="auto">
            <a:xfrm>
              <a:off x="476" y="3478"/>
              <a:ext cx="363" cy="181"/>
            </a:xfrm>
            <a:prstGeom prst="rect">
              <a:avLst/>
            </a:pr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651931"/>
              <a:endParaRPr lang="ru-RU" sz="4000" b="1">
                <a:solidFill>
                  <a:srgbClr val="FFFFFF"/>
                </a:solidFill>
              </a:endParaRPr>
            </a:p>
          </p:txBody>
        </p:sp>
        <p:sp>
          <p:nvSpPr>
            <p:cNvPr id="1176" name="AutoShape 255"/>
            <p:cNvSpPr>
              <a:spLocks noChangeArrowheads="1"/>
            </p:cNvSpPr>
            <p:nvPr/>
          </p:nvSpPr>
          <p:spPr bwMode="auto">
            <a:xfrm rot="10800000">
              <a:off x="703" y="3248"/>
              <a:ext cx="181" cy="40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4535 w 21600"/>
                <a:gd name="T13" fmla="*/ 4489 h 21600"/>
                <a:gd name="T14" fmla="*/ 17065 w 21600"/>
                <a:gd name="T15" fmla="*/ 17111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rot="10800000"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endParaRPr lang="ru-RU"/>
            </a:p>
          </p:txBody>
        </p:sp>
      </p:grpSp>
      <p:grpSp>
        <p:nvGrpSpPr>
          <p:cNvPr id="1177" name="Group 253"/>
          <p:cNvGrpSpPr>
            <a:grpSpLocks/>
          </p:cNvGrpSpPr>
          <p:nvPr/>
        </p:nvGrpSpPr>
        <p:grpSpPr bwMode="auto">
          <a:xfrm>
            <a:off x="6460004" y="5424996"/>
            <a:ext cx="213179" cy="240429"/>
            <a:chOff x="476" y="3248"/>
            <a:chExt cx="408" cy="411"/>
          </a:xfrm>
        </p:grpSpPr>
        <p:sp>
          <p:nvSpPr>
            <p:cNvPr id="1178" name="Rectangle 254"/>
            <p:cNvSpPr>
              <a:spLocks noChangeArrowheads="1"/>
            </p:cNvSpPr>
            <p:nvPr/>
          </p:nvSpPr>
          <p:spPr bwMode="auto">
            <a:xfrm>
              <a:off x="476" y="3478"/>
              <a:ext cx="363" cy="181"/>
            </a:xfrm>
            <a:prstGeom prst="rect">
              <a:avLst/>
            </a:pr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651931"/>
              <a:endParaRPr lang="ru-RU" sz="4000" b="1">
                <a:solidFill>
                  <a:srgbClr val="FFFFFF"/>
                </a:solidFill>
              </a:endParaRPr>
            </a:p>
          </p:txBody>
        </p:sp>
        <p:sp>
          <p:nvSpPr>
            <p:cNvPr id="1179" name="AutoShape 255"/>
            <p:cNvSpPr>
              <a:spLocks noChangeArrowheads="1"/>
            </p:cNvSpPr>
            <p:nvPr/>
          </p:nvSpPr>
          <p:spPr bwMode="auto">
            <a:xfrm rot="10800000">
              <a:off x="703" y="3248"/>
              <a:ext cx="181" cy="40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4535 w 21600"/>
                <a:gd name="T13" fmla="*/ 4489 h 21600"/>
                <a:gd name="T14" fmla="*/ 17065 w 21600"/>
                <a:gd name="T15" fmla="*/ 17111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rot="10800000"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endParaRPr lang="ru-RU"/>
            </a:p>
          </p:txBody>
        </p:sp>
      </p:grpSp>
      <p:sp>
        <p:nvSpPr>
          <p:cNvPr id="1180" name="Прямоугольник 1179"/>
          <p:cNvSpPr/>
          <p:nvPr/>
        </p:nvSpPr>
        <p:spPr>
          <a:xfrm rot="2686678">
            <a:off x="4756296" y="2146142"/>
            <a:ext cx="308606" cy="159189"/>
          </a:xfrm>
          <a:prstGeom prst="rect">
            <a:avLst/>
          </a:prstGeom>
          <a:solidFill>
            <a:srgbClr val="00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5306" tIns="32653" rIns="65306" bIns="32653" rtlCol="0" anchor="ctr"/>
          <a:lstStyle/>
          <a:p>
            <a:pPr algn="ctr"/>
            <a:endParaRPr lang="ru-RU" dirty="0">
              <a:solidFill>
                <a:schemeClr val="tx1"/>
              </a:solidFill>
            </a:endParaRPr>
          </a:p>
        </p:txBody>
      </p:sp>
      <p:sp>
        <p:nvSpPr>
          <p:cNvPr id="1182" name="AutoShape 163"/>
          <p:cNvSpPr>
            <a:spLocks noChangeArrowheads="1"/>
          </p:cNvSpPr>
          <p:nvPr/>
        </p:nvSpPr>
        <p:spPr bwMode="auto">
          <a:xfrm>
            <a:off x="3183275" y="2336572"/>
            <a:ext cx="1388726" cy="213715"/>
          </a:xfrm>
          <a:prstGeom prst="wedgeRectCallout">
            <a:avLst>
              <a:gd name="adj1" fmla="val 69011"/>
              <a:gd name="adj2" fmla="val -71108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  <a:scene3d>
            <a:camera prst="orthographicFront"/>
            <a:lightRig rig="threePt" dir="t"/>
          </a:scene3d>
          <a:sp3d>
            <a:bevelT/>
          </a:sp3d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dirty="0"/>
              <a:t>ВК </a:t>
            </a:r>
            <a:r>
              <a:rPr lang="ru-RU" b="1" dirty="0" smtClean="0"/>
              <a:t>г. Новороссийск</a:t>
            </a:r>
            <a:endParaRPr lang="ru-RU" i="1" dirty="0"/>
          </a:p>
        </p:txBody>
      </p:sp>
      <p:grpSp>
        <p:nvGrpSpPr>
          <p:cNvPr id="1266" name="Group 149"/>
          <p:cNvGrpSpPr>
            <a:grpSpLocks/>
          </p:cNvGrpSpPr>
          <p:nvPr/>
        </p:nvGrpSpPr>
        <p:grpSpPr bwMode="auto">
          <a:xfrm>
            <a:off x="6537065" y="3708262"/>
            <a:ext cx="281686" cy="239581"/>
            <a:chOff x="2018" y="2750"/>
            <a:chExt cx="361" cy="309"/>
          </a:xfrm>
        </p:grpSpPr>
        <p:sp>
          <p:nvSpPr>
            <p:cNvPr id="126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6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6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1346" name="Group 149"/>
          <p:cNvGrpSpPr>
            <a:grpSpLocks/>
          </p:cNvGrpSpPr>
          <p:nvPr/>
        </p:nvGrpSpPr>
        <p:grpSpPr bwMode="auto">
          <a:xfrm>
            <a:off x="7040983" y="4637217"/>
            <a:ext cx="281686" cy="239581"/>
            <a:chOff x="2018" y="2750"/>
            <a:chExt cx="361" cy="309"/>
          </a:xfrm>
        </p:grpSpPr>
        <p:sp>
          <p:nvSpPr>
            <p:cNvPr id="134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1426" name="Group 149"/>
          <p:cNvGrpSpPr>
            <a:grpSpLocks/>
          </p:cNvGrpSpPr>
          <p:nvPr/>
        </p:nvGrpSpPr>
        <p:grpSpPr bwMode="auto">
          <a:xfrm>
            <a:off x="6180357" y="1971108"/>
            <a:ext cx="281686" cy="239581"/>
            <a:chOff x="2018" y="2750"/>
            <a:chExt cx="361" cy="309"/>
          </a:xfrm>
        </p:grpSpPr>
        <p:sp>
          <p:nvSpPr>
            <p:cNvPr id="142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3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3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3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3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3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3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3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3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3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3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4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4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4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4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4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4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4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4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4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4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5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5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5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5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5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5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5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5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5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5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6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6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6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6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6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6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6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6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6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6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7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7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7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7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7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7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7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7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7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7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8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8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8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8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8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8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8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8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8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8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9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9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9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9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9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9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9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9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9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9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0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0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0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0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0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0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1506" name="Group 149"/>
          <p:cNvGrpSpPr>
            <a:grpSpLocks/>
          </p:cNvGrpSpPr>
          <p:nvPr/>
        </p:nvGrpSpPr>
        <p:grpSpPr bwMode="auto">
          <a:xfrm>
            <a:off x="5286776" y="883646"/>
            <a:ext cx="281686" cy="239581"/>
            <a:chOff x="2018" y="2750"/>
            <a:chExt cx="361" cy="309"/>
          </a:xfrm>
        </p:grpSpPr>
        <p:sp>
          <p:nvSpPr>
            <p:cNvPr id="150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0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0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8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8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8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8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8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8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1586" name="Группа 1585"/>
          <p:cNvGrpSpPr>
            <a:grpSpLocks/>
          </p:cNvGrpSpPr>
          <p:nvPr/>
        </p:nvGrpSpPr>
        <p:grpSpPr bwMode="auto">
          <a:xfrm>
            <a:off x="3334994" y="1828613"/>
            <a:ext cx="581706" cy="291194"/>
            <a:chOff x="3857623" y="5286406"/>
            <a:chExt cx="582840" cy="291195"/>
          </a:xfrm>
        </p:grpSpPr>
        <p:grpSp>
          <p:nvGrpSpPr>
            <p:cNvPr id="1587" name="Group 53"/>
            <p:cNvGrpSpPr>
              <a:grpSpLocks/>
            </p:cNvGrpSpPr>
            <p:nvPr/>
          </p:nvGrpSpPr>
          <p:grpSpPr bwMode="auto">
            <a:xfrm>
              <a:off x="3857623" y="5286406"/>
              <a:ext cx="582840" cy="281215"/>
              <a:chOff x="2290" y="4020"/>
              <a:chExt cx="768" cy="218"/>
            </a:xfrm>
          </p:grpSpPr>
          <p:sp>
            <p:nvSpPr>
              <p:cNvPr id="1589" name="Rectangle 54"/>
              <p:cNvSpPr>
                <a:spLocks noChangeArrowheads="1"/>
              </p:cNvSpPr>
              <p:nvPr/>
            </p:nvSpPr>
            <p:spPr bwMode="auto">
              <a:xfrm>
                <a:off x="2653" y="4039"/>
                <a:ext cx="405" cy="199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24844" tIns="24844" rIns="24844" bIns="24844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 algn="ctr" defTabSz="1276650"/>
                <a:r>
                  <a:rPr lang="ru-RU" sz="800" b="1" u="sng" dirty="0"/>
                  <a:t>№1</a:t>
                </a:r>
              </a:p>
              <a:p>
                <a:pPr algn="ctr" defTabSz="1276650"/>
                <a:r>
                  <a:rPr lang="ru-RU" sz="800" b="1" dirty="0"/>
                  <a:t> 1</a:t>
                </a:r>
                <a:r>
                  <a:rPr lang="en-US" sz="800" b="1" dirty="0"/>
                  <a:t>2</a:t>
                </a:r>
                <a:r>
                  <a:rPr lang="ru-RU" sz="800" b="1" dirty="0"/>
                  <a:t>5</a:t>
                </a:r>
                <a:endParaRPr lang="ru-RU" sz="2500" b="1" dirty="0"/>
              </a:p>
            </p:txBody>
          </p:sp>
          <p:grpSp>
            <p:nvGrpSpPr>
              <p:cNvPr id="1590" name="Group 56"/>
              <p:cNvGrpSpPr>
                <a:grpSpLocks/>
              </p:cNvGrpSpPr>
              <p:nvPr/>
            </p:nvGrpSpPr>
            <p:grpSpPr bwMode="auto">
              <a:xfrm>
                <a:off x="2290" y="4020"/>
                <a:ext cx="361" cy="211"/>
                <a:chOff x="0" y="1"/>
                <a:chExt cx="20000" cy="19999"/>
              </a:xfrm>
            </p:grpSpPr>
            <p:sp>
              <p:nvSpPr>
                <p:cNvPr id="1591" name="Rectangle 57"/>
                <p:cNvSpPr>
                  <a:spLocks noChangeArrowheads="1"/>
                </p:cNvSpPr>
                <p:nvPr/>
              </p:nvSpPr>
              <p:spPr bwMode="auto">
                <a:xfrm>
                  <a:off x="0" y="7756"/>
                  <a:ext cx="20000" cy="12244"/>
                </a:xfrm>
                <a:prstGeom prst="rect">
                  <a:avLst/>
                </a:prstGeom>
                <a:noFill/>
                <a:ln w="25400">
                  <a:solidFill>
                    <a:srgbClr val="FF0000"/>
                  </a:solidFill>
                  <a:miter lim="800000"/>
                  <a:headEnd/>
                  <a:tailEnd/>
                </a:ln>
              </p:spPr>
              <p:txBody>
                <a:bodyPr lIns="178834" tIns="89416" rIns="178834" bIns="89416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6650"/>
                  <a:endParaRPr lang="ru-RU" sz="2500">
                    <a:latin typeface="Calibri" pitchFamily="34" charset="0"/>
                  </a:endParaRPr>
                </a:p>
              </p:txBody>
            </p:sp>
            <p:sp>
              <p:nvSpPr>
                <p:cNvPr id="1592" name="Line 58"/>
                <p:cNvSpPr>
                  <a:spLocks noChangeShapeType="1"/>
                </p:cNvSpPr>
                <p:nvPr/>
              </p:nvSpPr>
              <p:spPr bwMode="auto">
                <a:xfrm flipV="1">
                  <a:off x="161" y="1"/>
                  <a:ext cx="10170" cy="7779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  <p:sp>
              <p:nvSpPr>
                <p:cNvPr id="1593" name="Line 59"/>
                <p:cNvSpPr>
                  <a:spLocks noChangeShapeType="1"/>
                </p:cNvSpPr>
                <p:nvPr/>
              </p:nvSpPr>
              <p:spPr bwMode="auto">
                <a:xfrm>
                  <a:off x="10475" y="1"/>
                  <a:ext cx="9364" cy="7309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  <p:grpSp>
              <p:nvGrpSpPr>
                <p:cNvPr id="1594" name="Group 60"/>
                <p:cNvGrpSpPr>
                  <a:grpSpLocks/>
                </p:cNvGrpSpPr>
                <p:nvPr/>
              </p:nvGrpSpPr>
              <p:grpSpPr bwMode="auto">
                <a:xfrm>
                  <a:off x="8652" y="3009"/>
                  <a:ext cx="3119" cy="3408"/>
                  <a:chOff x="-2659" y="0"/>
                  <a:chExt cx="26710" cy="20000"/>
                </a:xfrm>
              </p:grpSpPr>
              <p:sp>
                <p:nvSpPr>
                  <p:cNvPr id="1595" name="Line 61"/>
                  <p:cNvSpPr>
                    <a:spLocks noChangeShapeType="1"/>
                  </p:cNvSpPr>
                  <p:nvPr/>
                </p:nvSpPr>
                <p:spPr bwMode="auto">
                  <a:xfrm>
                    <a:off x="9649" y="0"/>
                    <a:ext cx="137" cy="20000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endParaRPr lang="ru-RU"/>
                  </a:p>
                </p:txBody>
              </p:sp>
              <p:sp>
                <p:nvSpPr>
                  <p:cNvPr id="1596" name="Line 62"/>
                  <p:cNvSpPr>
                    <a:spLocks noChangeShapeType="1"/>
                  </p:cNvSpPr>
                  <p:nvPr/>
                </p:nvSpPr>
                <p:spPr bwMode="auto">
                  <a:xfrm>
                    <a:off x="-2659" y="11007"/>
                    <a:ext cx="26710" cy="140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endParaRPr lang="ru-RU"/>
                  </a:p>
                </p:txBody>
              </p:sp>
            </p:grpSp>
          </p:grpSp>
        </p:grpSp>
        <p:sp>
          <p:nvSpPr>
            <p:cNvPr id="1588" name="Rectangle 54"/>
            <p:cNvSpPr>
              <a:spLocks noChangeArrowheads="1"/>
            </p:cNvSpPr>
            <p:nvPr/>
          </p:nvSpPr>
          <p:spPr bwMode="auto">
            <a:xfrm>
              <a:off x="3874117" y="5404316"/>
              <a:ext cx="251037" cy="173285"/>
            </a:xfrm>
            <a:prstGeom prst="rect">
              <a:avLst/>
            </a:prstGeom>
            <a:solidFill>
              <a:schemeClr val="bg1">
                <a:alpha val="65881"/>
              </a:schemeClr>
            </a:solidFill>
            <a:ln w="9525">
              <a:noFill/>
              <a:miter lim="800000"/>
              <a:headEnd/>
              <a:tailEnd/>
            </a:ln>
          </p:spPr>
          <p:txBody>
            <a:bodyPr wrap="none" lIns="24844" tIns="24844" rIns="24844" bIns="24844">
              <a:spAutoFit/>
            </a:bodyPr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1276650"/>
              <a:r>
                <a:rPr lang="ru-RU" sz="800" b="1" dirty="0"/>
                <a:t>ВГГ</a:t>
              </a:r>
              <a:endParaRPr lang="ru-RU" sz="2500" b="1" dirty="0"/>
            </a:p>
          </p:txBody>
        </p:sp>
      </p:grpSp>
      <p:grpSp>
        <p:nvGrpSpPr>
          <p:cNvPr id="1607" name="Группа 1606"/>
          <p:cNvGrpSpPr/>
          <p:nvPr/>
        </p:nvGrpSpPr>
        <p:grpSpPr>
          <a:xfrm>
            <a:off x="5976425" y="2170606"/>
            <a:ext cx="128262" cy="110261"/>
            <a:chOff x="4678537" y="8628388"/>
            <a:chExt cx="179567" cy="163512"/>
          </a:xfrm>
        </p:grpSpPr>
        <p:sp>
          <p:nvSpPr>
            <p:cNvPr id="1608" name="Rectangle 61"/>
            <p:cNvSpPr>
              <a:spLocks noChangeArrowheads="1"/>
            </p:cNvSpPr>
            <p:nvPr/>
          </p:nvSpPr>
          <p:spPr bwMode="auto">
            <a:xfrm>
              <a:off x="4680565" y="8628388"/>
              <a:ext cx="177539" cy="109770"/>
            </a:xfrm>
            <a:prstGeom prst="rect">
              <a:avLst/>
            </a:prstGeom>
            <a:solidFill>
              <a:schemeClr val="bg1"/>
            </a:solidFill>
            <a:ln w="25400">
              <a:solidFill>
                <a:srgbClr val="993300"/>
              </a:solidFill>
              <a:miter lim="800000"/>
              <a:headEnd/>
              <a:tailEnd/>
            </a:ln>
          </p:spPr>
          <p:txBody>
            <a:bodyPr wrap="none" lIns="55213" tIns="27607" rIns="55213" bIns="27607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defTabSz="47555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609" name="Rectangle 62"/>
            <p:cNvSpPr>
              <a:spLocks noChangeArrowheads="1"/>
            </p:cNvSpPr>
            <p:nvPr/>
          </p:nvSpPr>
          <p:spPr bwMode="auto">
            <a:xfrm>
              <a:off x="4678537" y="8738158"/>
              <a:ext cx="177539" cy="53742"/>
            </a:xfrm>
            <a:prstGeom prst="rect">
              <a:avLst/>
            </a:prstGeom>
            <a:solidFill>
              <a:schemeClr val="tx2"/>
            </a:solidFill>
            <a:ln w="25400">
              <a:solidFill>
                <a:srgbClr val="993300"/>
              </a:solidFill>
              <a:miter lim="800000"/>
              <a:headEnd/>
              <a:tailEnd/>
            </a:ln>
          </p:spPr>
          <p:txBody>
            <a:bodyPr wrap="none" lIns="55213" tIns="27607" rIns="55213" bIns="27607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defTabSz="475550"/>
              <a:endParaRPr lang="ru-RU">
                <a:solidFill>
                  <a:prstClr val="black"/>
                </a:solidFill>
              </a:endParaRPr>
            </a:p>
          </p:txBody>
        </p:sp>
      </p:grpSp>
      <p:grpSp>
        <p:nvGrpSpPr>
          <p:cNvPr id="1610" name="Group 149"/>
          <p:cNvGrpSpPr>
            <a:grpSpLocks/>
          </p:cNvGrpSpPr>
          <p:nvPr/>
        </p:nvGrpSpPr>
        <p:grpSpPr bwMode="auto">
          <a:xfrm>
            <a:off x="3028026" y="1853962"/>
            <a:ext cx="281686" cy="239581"/>
            <a:chOff x="2018" y="2750"/>
            <a:chExt cx="361" cy="309"/>
          </a:xfrm>
        </p:grpSpPr>
        <p:sp>
          <p:nvSpPr>
            <p:cNvPr id="1611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2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3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4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5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6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7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8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9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0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1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2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3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4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5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6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7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8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9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0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1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2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3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4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5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6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7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8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9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0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1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2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3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4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5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6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7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8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9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0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1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2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3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4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5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6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7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8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9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0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1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2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3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4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5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6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7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8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9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0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1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2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3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4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5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6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7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8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9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0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1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2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3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4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5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6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7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8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9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1690" name="Group 774"/>
          <p:cNvGrpSpPr>
            <a:grpSpLocks/>
          </p:cNvGrpSpPr>
          <p:nvPr/>
        </p:nvGrpSpPr>
        <p:grpSpPr bwMode="auto">
          <a:xfrm>
            <a:off x="4656786" y="6408383"/>
            <a:ext cx="299634" cy="255382"/>
            <a:chOff x="2953" y="3102"/>
            <a:chExt cx="455" cy="296"/>
          </a:xfrm>
        </p:grpSpPr>
        <p:grpSp>
          <p:nvGrpSpPr>
            <p:cNvPr id="1691" name="Group 775"/>
            <p:cNvGrpSpPr>
              <a:grpSpLocks/>
            </p:cNvGrpSpPr>
            <p:nvPr/>
          </p:nvGrpSpPr>
          <p:grpSpPr bwMode="auto">
            <a:xfrm>
              <a:off x="3061" y="3242"/>
              <a:ext cx="279" cy="50"/>
              <a:chOff x="2592" y="4464"/>
              <a:chExt cx="2302" cy="1152"/>
            </a:xfrm>
          </p:grpSpPr>
          <p:grpSp>
            <p:nvGrpSpPr>
              <p:cNvPr id="1704" name="Group 776"/>
              <p:cNvGrpSpPr>
                <a:grpSpLocks/>
              </p:cNvGrpSpPr>
              <p:nvPr/>
            </p:nvGrpSpPr>
            <p:grpSpPr bwMode="auto">
              <a:xfrm>
                <a:off x="2592" y="4464"/>
                <a:ext cx="864" cy="1152"/>
                <a:chOff x="2592" y="4464"/>
                <a:chExt cx="864" cy="1152"/>
              </a:xfrm>
            </p:grpSpPr>
            <p:sp>
              <p:nvSpPr>
                <p:cNvPr id="1707" name="Line 777"/>
                <p:cNvSpPr>
                  <a:spLocks noChangeShapeType="1"/>
                </p:cNvSpPr>
                <p:nvPr/>
              </p:nvSpPr>
              <p:spPr bwMode="auto">
                <a:xfrm>
                  <a:off x="2883" y="5044"/>
                  <a:ext cx="289" cy="0"/>
                </a:xfrm>
                <a:prstGeom prst="line">
                  <a:avLst/>
                </a:prstGeom>
                <a:noFill/>
                <a:ln w="444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108291" tIns="54145" rIns="108291" bIns="54145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>
                    <a:defRPr/>
                  </a:pPr>
                  <a:endParaRPr lang="ru-RU" sz="4100" b="1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pitchFamily="34" charset="0"/>
                    <a:cs typeface="+mn-cs"/>
                  </a:endParaRPr>
                </a:p>
              </p:txBody>
            </p:sp>
            <p:grpSp>
              <p:nvGrpSpPr>
                <p:cNvPr id="1708" name="Group 778"/>
                <p:cNvGrpSpPr>
                  <a:grpSpLocks/>
                </p:cNvGrpSpPr>
                <p:nvPr/>
              </p:nvGrpSpPr>
              <p:grpSpPr bwMode="auto">
                <a:xfrm>
                  <a:off x="2592" y="4464"/>
                  <a:ext cx="864" cy="1152"/>
                  <a:chOff x="2592" y="4464"/>
                  <a:chExt cx="864" cy="1152"/>
                </a:xfrm>
              </p:grpSpPr>
              <p:grpSp>
                <p:nvGrpSpPr>
                  <p:cNvPr id="1709" name="Group 779"/>
                  <p:cNvGrpSpPr>
                    <a:grpSpLocks/>
                  </p:cNvGrpSpPr>
                  <p:nvPr/>
                </p:nvGrpSpPr>
                <p:grpSpPr bwMode="auto">
                  <a:xfrm>
                    <a:off x="2736" y="4752"/>
                    <a:ext cx="576" cy="864"/>
                    <a:chOff x="2736" y="4752"/>
                    <a:chExt cx="432" cy="864"/>
                  </a:xfrm>
                </p:grpSpPr>
                <p:sp>
                  <p:nvSpPr>
                    <p:cNvPr id="1711" name="AutoShape 78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4752"/>
                      <a:ext cx="144" cy="864"/>
                    </a:xfrm>
                    <a:prstGeom prst="flowChartOffpageConnector">
                      <a:avLst/>
                    </a:prstGeom>
                    <a:solidFill>
                      <a:srgbClr val="333333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lIns="212213" tIns="106104" rIns="212213" bIns="106104"/>
                    <a:lstStyle>
                      <a:defPPr>
                        <a:defRPr lang="ru-RU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1pPr>
                      <a:lvl2pPr marL="377825" indent="79375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2pPr>
                      <a:lvl3pPr marL="755650" indent="15875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3pPr>
                      <a:lvl4pPr marL="1135063" indent="236538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4pPr>
                      <a:lvl5pPr marL="1512888" indent="315913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5pPr>
                      <a:lvl6pPr marL="22860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6pPr>
                      <a:lvl7pPr marL="27432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7pPr>
                      <a:lvl8pPr marL="32004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8pPr>
                      <a:lvl9pPr marL="36576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9pPr>
                    </a:lstStyle>
                    <a:p>
                      <a:pPr defTabSz="1278918" eaLnBrk="0" hangingPunct="0"/>
                      <a:endParaRPr lang="ru-RU" sz="1500"/>
                    </a:p>
                  </p:txBody>
                </p:sp>
                <p:sp>
                  <p:nvSpPr>
                    <p:cNvPr id="1712" name="AutoShape 78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4752"/>
                      <a:ext cx="144" cy="864"/>
                    </a:xfrm>
                    <a:prstGeom prst="flowChartOffpageConnector">
                      <a:avLst/>
                    </a:prstGeom>
                    <a:solidFill>
                      <a:srgbClr val="333333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lIns="212213" tIns="106104" rIns="212213" bIns="106104"/>
                    <a:lstStyle>
                      <a:defPPr>
                        <a:defRPr lang="ru-RU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1pPr>
                      <a:lvl2pPr marL="377825" indent="79375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2pPr>
                      <a:lvl3pPr marL="755650" indent="15875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3pPr>
                      <a:lvl4pPr marL="1135063" indent="236538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4pPr>
                      <a:lvl5pPr marL="1512888" indent="315913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5pPr>
                      <a:lvl6pPr marL="22860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6pPr>
                      <a:lvl7pPr marL="27432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7pPr>
                      <a:lvl8pPr marL="32004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8pPr>
                      <a:lvl9pPr marL="36576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9pPr>
                    </a:lstStyle>
                    <a:p>
                      <a:pPr defTabSz="1278918" eaLnBrk="0" hangingPunct="0"/>
                      <a:endParaRPr lang="ru-RU" sz="1500"/>
                    </a:p>
                  </p:txBody>
                </p:sp>
              </p:grpSp>
              <p:sp>
                <p:nvSpPr>
                  <p:cNvPr id="1710" name="Rectangle 782"/>
                  <p:cNvSpPr>
                    <a:spLocks noChangeArrowheads="1"/>
                  </p:cNvSpPr>
                  <p:nvPr/>
                </p:nvSpPr>
                <p:spPr bwMode="auto">
                  <a:xfrm>
                    <a:off x="2592" y="4464"/>
                    <a:ext cx="864" cy="432"/>
                  </a:xfrm>
                  <a:prstGeom prst="rect">
                    <a:avLst/>
                  </a:prstGeom>
                  <a:solidFill>
                    <a:srgbClr val="333333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212213" tIns="106104" rIns="212213" bIns="106104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1278918" eaLnBrk="0" hangingPunct="0"/>
                    <a:endParaRPr lang="ru-RU" sz="1500"/>
                  </a:p>
                </p:txBody>
              </p:sp>
            </p:grpSp>
          </p:grpSp>
          <p:sp>
            <p:nvSpPr>
              <p:cNvPr id="1705" name="Line 783"/>
              <p:cNvSpPr>
                <a:spLocks noChangeShapeType="1"/>
              </p:cNvSpPr>
              <p:nvPr/>
            </p:nvSpPr>
            <p:spPr bwMode="auto">
              <a:xfrm>
                <a:off x="3461" y="4604"/>
                <a:ext cx="567" cy="0"/>
              </a:xfrm>
              <a:prstGeom prst="line">
                <a:avLst/>
              </a:prstGeom>
              <a:noFill/>
              <a:ln w="444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108291" tIns="54145" rIns="108291" bIns="54145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4100" b="1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itchFamily="34" charset="0"/>
                  <a:cs typeface="+mn-cs"/>
                </a:endParaRPr>
              </a:p>
            </p:txBody>
          </p:sp>
          <p:sp>
            <p:nvSpPr>
              <p:cNvPr id="1706" name="Line 784"/>
              <p:cNvSpPr>
                <a:spLocks noChangeShapeType="1"/>
              </p:cNvSpPr>
              <p:nvPr/>
            </p:nvSpPr>
            <p:spPr bwMode="auto">
              <a:xfrm>
                <a:off x="3461" y="4759"/>
                <a:ext cx="1433" cy="0"/>
              </a:xfrm>
              <a:prstGeom prst="line">
                <a:avLst/>
              </a:prstGeom>
              <a:noFill/>
              <a:ln w="444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108291" tIns="54145" rIns="108291" bIns="54145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4100" b="1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itchFamily="34" charset="0"/>
                  <a:cs typeface="+mn-cs"/>
                </a:endParaRPr>
              </a:p>
            </p:txBody>
          </p:sp>
        </p:grpSp>
        <p:grpSp>
          <p:nvGrpSpPr>
            <p:cNvPr id="1692" name="Group 785"/>
            <p:cNvGrpSpPr>
              <a:grpSpLocks/>
            </p:cNvGrpSpPr>
            <p:nvPr/>
          </p:nvGrpSpPr>
          <p:grpSpPr bwMode="auto">
            <a:xfrm>
              <a:off x="2953" y="3102"/>
              <a:ext cx="455" cy="296"/>
              <a:chOff x="7776" y="1296"/>
              <a:chExt cx="3024" cy="3024"/>
            </a:xfrm>
          </p:grpSpPr>
          <p:grpSp>
            <p:nvGrpSpPr>
              <p:cNvPr id="1693" name="Group 786"/>
              <p:cNvGrpSpPr>
                <a:grpSpLocks/>
              </p:cNvGrpSpPr>
              <p:nvPr/>
            </p:nvGrpSpPr>
            <p:grpSpPr bwMode="auto">
              <a:xfrm>
                <a:off x="7776" y="1296"/>
                <a:ext cx="3024" cy="3024"/>
                <a:chOff x="7776" y="1296"/>
                <a:chExt cx="3024" cy="3024"/>
              </a:xfrm>
            </p:grpSpPr>
            <p:sp>
              <p:nvSpPr>
                <p:cNvPr id="1701" name="Freeform 787" descr="Горизонтальный кирпич"/>
                <p:cNvSpPr>
                  <a:spLocks/>
                </p:cNvSpPr>
                <p:nvPr/>
              </p:nvSpPr>
              <p:spPr bwMode="auto">
                <a:xfrm>
                  <a:off x="9216" y="1296"/>
                  <a:ext cx="576" cy="2448"/>
                </a:xfrm>
                <a:custGeom>
                  <a:avLst/>
                  <a:gdLst>
                    <a:gd name="T0" fmla="*/ 0 w 1008"/>
                    <a:gd name="T1" fmla="*/ 2147483647 h 1728"/>
                    <a:gd name="T2" fmla="*/ 1 w 1008"/>
                    <a:gd name="T3" fmla="*/ 2147483647 h 1728"/>
                    <a:gd name="T4" fmla="*/ 1 w 1008"/>
                    <a:gd name="T5" fmla="*/ 2147483647 h 1728"/>
                    <a:gd name="T6" fmla="*/ 1 w 1008"/>
                    <a:gd name="T7" fmla="*/ 0 h 1728"/>
                    <a:gd name="T8" fmla="*/ 1 w 1008"/>
                    <a:gd name="T9" fmla="*/ 0 h 1728"/>
                    <a:gd name="T10" fmla="*/ 1 w 1008"/>
                    <a:gd name="T11" fmla="*/ 2147483647 h 1728"/>
                    <a:gd name="T12" fmla="*/ 1 w 1008"/>
                    <a:gd name="T13" fmla="*/ 2147483647 h 1728"/>
                    <a:gd name="T14" fmla="*/ 1 w 1008"/>
                    <a:gd name="T15" fmla="*/ 2147483647 h 1728"/>
                    <a:gd name="T16" fmla="*/ 0 w 1008"/>
                    <a:gd name="T17" fmla="*/ 2147483647 h 172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008"/>
                    <a:gd name="T28" fmla="*/ 0 h 1728"/>
                    <a:gd name="T29" fmla="*/ 1008 w 1008"/>
                    <a:gd name="T30" fmla="*/ 1728 h 1728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008" h="1728">
                      <a:moveTo>
                        <a:pt x="0" y="1728"/>
                      </a:moveTo>
                      <a:lnTo>
                        <a:pt x="288" y="144"/>
                      </a:lnTo>
                      <a:lnTo>
                        <a:pt x="144" y="144"/>
                      </a:lnTo>
                      <a:lnTo>
                        <a:pt x="144" y="0"/>
                      </a:lnTo>
                      <a:lnTo>
                        <a:pt x="864" y="0"/>
                      </a:lnTo>
                      <a:lnTo>
                        <a:pt x="864" y="144"/>
                      </a:lnTo>
                      <a:lnTo>
                        <a:pt x="720" y="144"/>
                      </a:lnTo>
                      <a:lnTo>
                        <a:pt x="1008" y="1728"/>
                      </a:lnTo>
                      <a:lnTo>
                        <a:pt x="0" y="1728"/>
                      </a:lnTo>
                      <a:close/>
                    </a:path>
                  </a:pathLst>
                </a:custGeom>
                <a:pattFill prst="horzBrick">
                  <a:fgClr>
                    <a:srgbClr val="996633"/>
                  </a:fgClr>
                  <a:bgClr>
                    <a:srgbClr val="FF9900"/>
                  </a:bgClr>
                </a:patt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  <p:sp>
              <p:nvSpPr>
                <p:cNvPr id="1702" name="Freeform 788" descr="Горизонтальный кирпич"/>
                <p:cNvSpPr>
                  <a:spLocks/>
                </p:cNvSpPr>
                <p:nvPr/>
              </p:nvSpPr>
              <p:spPr bwMode="auto">
                <a:xfrm>
                  <a:off x="9936" y="1920"/>
                  <a:ext cx="576" cy="1824"/>
                </a:xfrm>
                <a:custGeom>
                  <a:avLst/>
                  <a:gdLst>
                    <a:gd name="T0" fmla="*/ 0 w 1008"/>
                    <a:gd name="T1" fmla="*/ 190764 h 1728"/>
                    <a:gd name="T2" fmla="*/ 1 w 1008"/>
                    <a:gd name="T3" fmla="*/ 15785 h 1728"/>
                    <a:gd name="T4" fmla="*/ 1 w 1008"/>
                    <a:gd name="T5" fmla="*/ 15785 h 1728"/>
                    <a:gd name="T6" fmla="*/ 1 w 1008"/>
                    <a:gd name="T7" fmla="*/ 0 h 1728"/>
                    <a:gd name="T8" fmla="*/ 1 w 1008"/>
                    <a:gd name="T9" fmla="*/ 0 h 1728"/>
                    <a:gd name="T10" fmla="*/ 1 w 1008"/>
                    <a:gd name="T11" fmla="*/ 15785 h 1728"/>
                    <a:gd name="T12" fmla="*/ 1 w 1008"/>
                    <a:gd name="T13" fmla="*/ 15785 h 1728"/>
                    <a:gd name="T14" fmla="*/ 1 w 1008"/>
                    <a:gd name="T15" fmla="*/ 190764 h 1728"/>
                    <a:gd name="T16" fmla="*/ 0 w 1008"/>
                    <a:gd name="T17" fmla="*/ 190764 h 172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008"/>
                    <a:gd name="T28" fmla="*/ 0 h 1728"/>
                    <a:gd name="T29" fmla="*/ 1008 w 1008"/>
                    <a:gd name="T30" fmla="*/ 1728 h 1728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008" h="1728">
                      <a:moveTo>
                        <a:pt x="0" y="1728"/>
                      </a:moveTo>
                      <a:lnTo>
                        <a:pt x="288" y="144"/>
                      </a:lnTo>
                      <a:lnTo>
                        <a:pt x="144" y="144"/>
                      </a:lnTo>
                      <a:lnTo>
                        <a:pt x="144" y="0"/>
                      </a:lnTo>
                      <a:lnTo>
                        <a:pt x="864" y="0"/>
                      </a:lnTo>
                      <a:lnTo>
                        <a:pt x="864" y="144"/>
                      </a:lnTo>
                      <a:lnTo>
                        <a:pt x="720" y="144"/>
                      </a:lnTo>
                      <a:lnTo>
                        <a:pt x="1008" y="1728"/>
                      </a:lnTo>
                      <a:lnTo>
                        <a:pt x="0" y="1728"/>
                      </a:lnTo>
                      <a:close/>
                    </a:path>
                  </a:pathLst>
                </a:custGeom>
                <a:pattFill prst="horzBrick">
                  <a:fgClr>
                    <a:srgbClr val="996633"/>
                  </a:fgClr>
                  <a:bgClr>
                    <a:srgbClr val="FF9900"/>
                  </a:bgClr>
                </a:patt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  <p:sp>
              <p:nvSpPr>
                <p:cNvPr id="1703" name="Freeform 789" descr="Горизонтальный кирпич"/>
                <p:cNvSpPr>
                  <a:spLocks/>
                </p:cNvSpPr>
                <p:nvPr/>
              </p:nvSpPr>
              <p:spPr bwMode="auto">
                <a:xfrm>
                  <a:off x="7776" y="3168"/>
                  <a:ext cx="3024" cy="1152"/>
                </a:xfrm>
                <a:custGeom>
                  <a:avLst/>
                  <a:gdLst>
                    <a:gd name="T0" fmla="*/ 0 w 3024"/>
                    <a:gd name="T1" fmla="*/ 2147483647 h 720"/>
                    <a:gd name="T2" fmla="*/ 0 w 3024"/>
                    <a:gd name="T3" fmla="*/ 0 h 720"/>
                    <a:gd name="T4" fmla="*/ 1296 w 3024"/>
                    <a:gd name="T5" fmla="*/ 0 h 720"/>
                    <a:gd name="T6" fmla="*/ 1296 w 3024"/>
                    <a:gd name="T7" fmla="*/ 2147483647 h 720"/>
                    <a:gd name="T8" fmla="*/ 3024 w 3024"/>
                    <a:gd name="T9" fmla="*/ 2147483647 h 720"/>
                    <a:gd name="T10" fmla="*/ 3024 w 3024"/>
                    <a:gd name="T11" fmla="*/ 2147483647 h 720"/>
                    <a:gd name="T12" fmla="*/ 0 w 3024"/>
                    <a:gd name="T13" fmla="*/ 2147483647 h 720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3024"/>
                    <a:gd name="T22" fmla="*/ 0 h 720"/>
                    <a:gd name="T23" fmla="*/ 3024 w 3024"/>
                    <a:gd name="T24" fmla="*/ 720 h 720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3024" h="720">
                      <a:moveTo>
                        <a:pt x="0" y="720"/>
                      </a:moveTo>
                      <a:lnTo>
                        <a:pt x="0" y="0"/>
                      </a:lnTo>
                      <a:lnTo>
                        <a:pt x="1296" y="0"/>
                      </a:lnTo>
                      <a:lnTo>
                        <a:pt x="1296" y="288"/>
                      </a:lnTo>
                      <a:lnTo>
                        <a:pt x="3024" y="288"/>
                      </a:lnTo>
                      <a:lnTo>
                        <a:pt x="3024" y="720"/>
                      </a:lnTo>
                      <a:lnTo>
                        <a:pt x="0" y="720"/>
                      </a:lnTo>
                      <a:close/>
                    </a:path>
                  </a:pathLst>
                </a:custGeom>
                <a:pattFill prst="horzBrick">
                  <a:fgClr>
                    <a:srgbClr val="996633"/>
                  </a:fgClr>
                  <a:bgClr>
                    <a:srgbClr val="FF9900"/>
                  </a:bgClr>
                </a:patt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</p:grpSp>
          <p:grpSp>
            <p:nvGrpSpPr>
              <p:cNvPr id="1694" name="Group 790"/>
              <p:cNvGrpSpPr>
                <a:grpSpLocks/>
              </p:cNvGrpSpPr>
              <p:nvPr/>
            </p:nvGrpSpPr>
            <p:grpSpPr bwMode="auto">
              <a:xfrm>
                <a:off x="7912" y="3318"/>
                <a:ext cx="575" cy="577"/>
                <a:chOff x="5904" y="3744"/>
                <a:chExt cx="720" cy="621"/>
              </a:xfrm>
            </p:grpSpPr>
            <p:sp>
              <p:nvSpPr>
                <p:cNvPr id="1695" name="Rectangle 791"/>
                <p:cNvSpPr>
                  <a:spLocks noChangeArrowheads="1"/>
                </p:cNvSpPr>
                <p:nvPr/>
              </p:nvSpPr>
              <p:spPr bwMode="auto">
                <a:xfrm>
                  <a:off x="5904" y="3744"/>
                  <a:ext cx="144" cy="144"/>
                </a:xfrm>
                <a:prstGeom prst="rect">
                  <a:avLst/>
                </a:prstGeom>
                <a:solidFill>
                  <a:srgbClr val="CCFFFF"/>
                </a:solidFill>
                <a:ln w="158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8918" eaLnBrk="0" hangingPunct="0"/>
                  <a:endParaRPr lang="ru-RU" sz="1500"/>
                </a:p>
              </p:txBody>
            </p:sp>
            <p:sp>
              <p:nvSpPr>
                <p:cNvPr id="1696" name="Rectangle 792"/>
                <p:cNvSpPr>
                  <a:spLocks noChangeArrowheads="1"/>
                </p:cNvSpPr>
                <p:nvPr/>
              </p:nvSpPr>
              <p:spPr bwMode="auto">
                <a:xfrm>
                  <a:off x="6192" y="3744"/>
                  <a:ext cx="144" cy="144"/>
                </a:xfrm>
                <a:prstGeom prst="rect">
                  <a:avLst/>
                </a:prstGeom>
                <a:solidFill>
                  <a:srgbClr val="CCFFFF"/>
                </a:solidFill>
                <a:ln w="158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8918" eaLnBrk="0" hangingPunct="0"/>
                  <a:endParaRPr lang="ru-RU" sz="1500"/>
                </a:p>
              </p:txBody>
            </p:sp>
            <p:sp>
              <p:nvSpPr>
                <p:cNvPr id="1697" name="Rectangle 793"/>
                <p:cNvSpPr>
                  <a:spLocks noChangeArrowheads="1"/>
                </p:cNvSpPr>
                <p:nvPr/>
              </p:nvSpPr>
              <p:spPr bwMode="auto">
                <a:xfrm flipV="1">
                  <a:off x="6480" y="3744"/>
                  <a:ext cx="144" cy="144"/>
                </a:xfrm>
                <a:prstGeom prst="rect">
                  <a:avLst/>
                </a:prstGeom>
                <a:solidFill>
                  <a:srgbClr val="CCFFFF"/>
                </a:solidFill>
                <a:ln w="158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rot="10800000"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8918" eaLnBrk="0" hangingPunct="0"/>
                  <a:endParaRPr lang="ru-RU" sz="1500"/>
                </a:p>
              </p:txBody>
            </p:sp>
            <p:sp>
              <p:nvSpPr>
                <p:cNvPr id="1698" name="Rectangle 794"/>
                <p:cNvSpPr>
                  <a:spLocks noChangeArrowheads="1"/>
                </p:cNvSpPr>
                <p:nvPr/>
              </p:nvSpPr>
              <p:spPr bwMode="auto">
                <a:xfrm>
                  <a:off x="6192" y="3998"/>
                  <a:ext cx="144" cy="144"/>
                </a:xfrm>
                <a:prstGeom prst="rect">
                  <a:avLst/>
                </a:prstGeom>
                <a:solidFill>
                  <a:srgbClr val="CCFFFF"/>
                </a:solidFill>
                <a:ln w="158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8918" eaLnBrk="0" hangingPunct="0"/>
                  <a:endParaRPr lang="ru-RU" sz="1500"/>
                </a:p>
              </p:txBody>
            </p:sp>
            <p:sp>
              <p:nvSpPr>
                <p:cNvPr id="1699" name="Rectangle 795"/>
                <p:cNvSpPr>
                  <a:spLocks noChangeArrowheads="1"/>
                </p:cNvSpPr>
                <p:nvPr/>
              </p:nvSpPr>
              <p:spPr bwMode="auto">
                <a:xfrm>
                  <a:off x="5922" y="4221"/>
                  <a:ext cx="144" cy="144"/>
                </a:xfrm>
                <a:prstGeom prst="rect">
                  <a:avLst/>
                </a:prstGeom>
                <a:solidFill>
                  <a:srgbClr val="CCFFFF"/>
                </a:solidFill>
                <a:ln w="158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8918" eaLnBrk="0" hangingPunct="0"/>
                  <a:endParaRPr lang="ru-RU" sz="1500"/>
                </a:p>
              </p:txBody>
            </p:sp>
            <p:sp>
              <p:nvSpPr>
                <p:cNvPr id="1700" name="Rectangle 796"/>
                <p:cNvSpPr>
                  <a:spLocks noChangeArrowheads="1"/>
                </p:cNvSpPr>
                <p:nvPr/>
              </p:nvSpPr>
              <p:spPr bwMode="auto">
                <a:xfrm>
                  <a:off x="5922" y="3998"/>
                  <a:ext cx="144" cy="144"/>
                </a:xfrm>
                <a:prstGeom prst="rect">
                  <a:avLst/>
                </a:prstGeom>
                <a:solidFill>
                  <a:srgbClr val="CCFFFF"/>
                </a:solidFill>
                <a:ln w="158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8918" eaLnBrk="0" hangingPunct="0"/>
                  <a:endParaRPr lang="ru-RU" sz="1500"/>
                </a:p>
              </p:txBody>
            </p:sp>
          </p:grpSp>
        </p:grpSp>
      </p:grpSp>
      <p:grpSp>
        <p:nvGrpSpPr>
          <p:cNvPr id="1713" name="Group 774"/>
          <p:cNvGrpSpPr>
            <a:grpSpLocks/>
          </p:cNvGrpSpPr>
          <p:nvPr/>
        </p:nvGrpSpPr>
        <p:grpSpPr bwMode="auto">
          <a:xfrm>
            <a:off x="3491881" y="5949280"/>
            <a:ext cx="262659" cy="261370"/>
            <a:chOff x="2953" y="3102"/>
            <a:chExt cx="455" cy="296"/>
          </a:xfrm>
        </p:grpSpPr>
        <p:grpSp>
          <p:nvGrpSpPr>
            <p:cNvPr id="1714" name="Group 775"/>
            <p:cNvGrpSpPr>
              <a:grpSpLocks/>
            </p:cNvGrpSpPr>
            <p:nvPr/>
          </p:nvGrpSpPr>
          <p:grpSpPr bwMode="auto">
            <a:xfrm>
              <a:off x="3061" y="3242"/>
              <a:ext cx="279" cy="50"/>
              <a:chOff x="2592" y="4464"/>
              <a:chExt cx="2302" cy="1152"/>
            </a:xfrm>
          </p:grpSpPr>
          <p:grpSp>
            <p:nvGrpSpPr>
              <p:cNvPr id="1727" name="Group 776"/>
              <p:cNvGrpSpPr>
                <a:grpSpLocks/>
              </p:cNvGrpSpPr>
              <p:nvPr/>
            </p:nvGrpSpPr>
            <p:grpSpPr bwMode="auto">
              <a:xfrm>
                <a:off x="2592" y="4464"/>
                <a:ext cx="864" cy="1152"/>
                <a:chOff x="2592" y="4464"/>
                <a:chExt cx="864" cy="1152"/>
              </a:xfrm>
            </p:grpSpPr>
            <p:sp>
              <p:nvSpPr>
                <p:cNvPr id="1730" name="Line 777"/>
                <p:cNvSpPr>
                  <a:spLocks noChangeShapeType="1"/>
                </p:cNvSpPr>
                <p:nvPr/>
              </p:nvSpPr>
              <p:spPr bwMode="auto">
                <a:xfrm>
                  <a:off x="2883" y="5044"/>
                  <a:ext cx="289" cy="0"/>
                </a:xfrm>
                <a:prstGeom prst="line">
                  <a:avLst/>
                </a:prstGeom>
                <a:noFill/>
                <a:ln w="444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108291" tIns="54145" rIns="108291" bIns="54145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>
                    <a:defRPr/>
                  </a:pPr>
                  <a:endParaRPr lang="ru-RU" sz="4100" b="1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pitchFamily="34" charset="0"/>
                    <a:cs typeface="+mn-cs"/>
                  </a:endParaRPr>
                </a:p>
              </p:txBody>
            </p:sp>
            <p:grpSp>
              <p:nvGrpSpPr>
                <p:cNvPr id="1731" name="Group 778"/>
                <p:cNvGrpSpPr>
                  <a:grpSpLocks/>
                </p:cNvGrpSpPr>
                <p:nvPr/>
              </p:nvGrpSpPr>
              <p:grpSpPr bwMode="auto">
                <a:xfrm>
                  <a:off x="2592" y="4464"/>
                  <a:ext cx="864" cy="1152"/>
                  <a:chOff x="2592" y="4464"/>
                  <a:chExt cx="864" cy="1152"/>
                </a:xfrm>
              </p:grpSpPr>
              <p:grpSp>
                <p:nvGrpSpPr>
                  <p:cNvPr id="1732" name="Group 779"/>
                  <p:cNvGrpSpPr>
                    <a:grpSpLocks/>
                  </p:cNvGrpSpPr>
                  <p:nvPr/>
                </p:nvGrpSpPr>
                <p:grpSpPr bwMode="auto">
                  <a:xfrm>
                    <a:off x="2736" y="4752"/>
                    <a:ext cx="576" cy="864"/>
                    <a:chOff x="2736" y="4752"/>
                    <a:chExt cx="432" cy="864"/>
                  </a:xfrm>
                </p:grpSpPr>
                <p:sp>
                  <p:nvSpPr>
                    <p:cNvPr id="1734" name="AutoShape 78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4752"/>
                      <a:ext cx="144" cy="864"/>
                    </a:xfrm>
                    <a:prstGeom prst="flowChartOffpageConnector">
                      <a:avLst/>
                    </a:prstGeom>
                    <a:solidFill>
                      <a:srgbClr val="333333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lIns="212213" tIns="106104" rIns="212213" bIns="106104"/>
                    <a:lstStyle>
                      <a:defPPr>
                        <a:defRPr lang="ru-RU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1pPr>
                      <a:lvl2pPr marL="377825" indent="79375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2pPr>
                      <a:lvl3pPr marL="755650" indent="15875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3pPr>
                      <a:lvl4pPr marL="1135063" indent="236538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4pPr>
                      <a:lvl5pPr marL="1512888" indent="315913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5pPr>
                      <a:lvl6pPr marL="22860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6pPr>
                      <a:lvl7pPr marL="27432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7pPr>
                      <a:lvl8pPr marL="32004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8pPr>
                      <a:lvl9pPr marL="36576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9pPr>
                    </a:lstStyle>
                    <a:p>
                      <a:pPr defTabSz="1278918" eaLnBrk="0" hangingPunct="0"/>
                      <a:endParaRPr lang="ru-RU" sz="1500"/>
                    </a:p>
                  </p:txBody>
                </p:sp>
                <p:sp>
                  <p:nvSpPr>
                    <p:cNvPr id="1735" name="AutoShape 78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4752"/>
                      <a:ext cx="144" cy="864"/>
                    </a:xfrm>
                    <a:prstGeom prst="flowChartOffpageConnector">
                      <a:avLst/>
                    </a:prstGeom>
                    <a:solidFill>
                      <a:srgbClr val="333333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lIns="212213" tIns="106104" rIns="212213" bIns="106104"/>
                    <a:lstStyle>
                      <a:defPPr>
                        <a:defRPr lang="ru-RU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1pPr>
                      <a:lvl2pPr marL="377825" indent="79375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2pPr>
                      <a:lvl3pPr marL="755650" indent="15875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3pPr>
                      <a:lvl4pPr marL="1135063" indent="236538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4pPr>
                      <a:lvl5pPr marL="1512888" indent="315913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5pPr>
                      <a:lvl6pPr marL="22860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6pPr>
                      <a:lvl7pPr marL="27432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7pPr>
                      <a:lvl8pPr marL="32004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8pPr>
                      <a:lvl9pPr marL="36576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9pPr>
                    </a:lstStyle>
                    <a:p>
                      <a:pPr defTabSz="1278918" eaLnBrk="0" hangingPunct="0"/>
                      <a:endParaRPr lang="ru-RU" sz="1500"/>
                    </a:p>
                  </p:txBody>
                </p:sp>
              </p:grpSp>
              <p:sp>
                <p:nvSpPr>
                  <p:cNvPr id="1733" name="Rectangle 782"/>
                  <p:cNvSpPr>
                    <a:spLocks noChangeArrowheads="1"/>
                  </p:cNvSpPr>
                  <p:nvPr/>
                </p:nvSpPr>
                <p:spPr bwMode="auto">
                  <a:xfrm>
                    <a:off x="2592" y="4464"/>
                    <a:ext cx="864" cy="432"/>
                  </a:xfrm>
                  <a:prstGeom prst="rect">
                    <a:avLst/>
                  </a:prstGeom>
                  <a:solidFill>
                    <a:srgbClr val="333333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212213" tIns="106104" rIns="212213" bIns="106104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1278918" eaLnBrk="0" hangingPunct="0"/>
                    <a:endParaRPr lang="ru-RU" sz="1500"/>
                  </a:p>
                </p:txBody>
              </p:sp>
            </p:grpSp>
          </p:grpSp>
          <p:sp>
            <p:nvSpPr>
              <p:cNvPr id="1728" name="Line 783"/>
              <p:cNvSpPr>
                <a:spLocks noChangeShapeType="1"/>
              </p:cNvSpPr>
              <p:nvPr/>
            </p:nvSpPr>
            <p:spPr bwMode="auto">
              <a:xfrm>
                <a:off x="3461" y="4604"/>
                <a:ext cx="567" cy="0"/>
              </a:xfrm>
              <a:prstGeom prst="line">
                <a:avLst/>
              </a:prstGeom>
              <a:noFill/>
              <a:ln w="444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108291" tIns="54145" rIns="108291" bIns="54145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4100" b="1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itchFamily="34" charset="0"/>
                  <a:cs typeface="+mn-cs"/>
                </a:endParaRPr>
              </a:p>
            </p:txBody>
          </p:sp>
          <p:sp>
            <p:nvSpPr>
              <p:cNvPr id="1729" name="Line 784"/>
              <p:cNvSpPr>
                <a:spLocks noChangeShapeType="1"/>
              </p:cNvSpPr>
              <p:nvPr/>
            </p:nvSpPr>
            <p:spPr bwMode="auto">
              <a:xfrm>
                <a:off x="3461" y="4759"/>
                <a:ext cx="1433" cy="0"/>
              </a:xfrm>
              <a:prstGeom prst="line">
                <a:avLst/>
              </a:prstGeom>
              <a:noFill/>
              <a:ln w="444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108291" tIns="54145" rIns="108291" bIns="54145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4100" b="1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itchFamily="34" charset="0"/>
                  <a:cs typeface="+mn-cs"/>
                </a:endParaRPr>
              </a:p>
            </p:txBody>
          </p:sp>
        </p:grpSp>
        <p:grpSp>
          <p:nvGrpSpPr>
            <p:cNvPr id="1715" name="Group 785"/>
            <p:cNvGrpSpPr>
              <a:grpSpLocks/>
            </p:cNvGrpSpPr>
            <p:nvPr/>
          </p:nvGrpSpPr>
          <p:grpSpPr bwMode="auto">
            <a:xfrm>
              <a:off x="2953" y="3102"/>
              <a:ext cx="455" cy="296"/>
              <a:chOff x="7776" y="1296"/>
              <a:chExt cx="3024" cy="3024"/>
            </a:xfrm>
          </p:grpSpPr>
          <p:grpSp>
            <p:nvGrpSpPr>
              <p:cNvPr id="1716" name="Group 786"/>
              <p:cNvGrpSpPr>
                <a:grpSpLocks/>
              </p:cNvGrpSpPr>
              <p:nvPr/>
            </p:nvGrpSpPr>
            <p:grpSpPr bwMode="auto">
              <a:xfrm>
                <a:off x="7776" y="1296"/>
                <a:ext cx="3024" cy="3024"/>
                <a:chOff x="7776" y="1296"/>
                <a:chExt cx="3024" cy="3024"/>
              </a:xfrm>
            </p:grpSpPr>
            <p:sp>
              <p:nvSpPr>
                <p:cNvPr id="1724" name="Freeform 787" descr="Горизонтальный кирпич"/>
                <p:cNvSpPr>
                  <a:spLocks/>
                </p:cNvSpPr>
                <p:nvPr/>
              </p:nvSpPr>
              <p:spPr bwMode="auto">
                <a:xfrm>
                  <a:off x="9216" y="1296"/>
                  <a:ext cx="576" cy="2448"/>
                </a:xfrm>
                <a:custGeom>
                  <a:avLst/>
                  <a:gdLst>
                    <a:gd name="T0" fmla="*/ 0 w 1008"/>
                    <a:gd name="T1" fmla="*/ 2147483647 h 1728"/>
                    <a:gd name="T2" fmla="*/ 1 w 1008"/>
                    <a:gd name="T3" fmla="*/ 2147483647 h 1728"/>
                    <a:gd name="T4" fmla="*/ 1 w 1008"/>
                    <a:gd name="T5" fmla="*/ 2147483647 h 1728"/>
                    <a:gd name="T6" fmla="*/ 1 w 1008"/>
                    <a:gd name="T7" fmla="*/ 0 h 1728"/>
                    <a:gd name="T8" fmla="*/ 1 w 1008"/>
                    <a:gd name="T9" fmla="*/ 0 h 1728"/>
                    <a:gd name="T10" fmla="*/ 1 w 1008"/>
                    <a:gd name="T11" fmla="*/ 2147483647 h 1728"/>
                    <a:gd name="T12" fmla="*/ 1 w 1008"/>
                    <a:gd name="T13" fmla="*/ 2147483647 h 1728"/>
                    <a:gd name="T14" fmla="*/ 1 w 1008"/>
                    <a:gd name="T15" fmla="*/ 2147483647 h 1728"/>
                    <a:gd name="T16" fmla="*/ 0 w 1008"/>
                    <a:gd name="T17" fmla="*/ 2147483647 h 172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008"/>
                    <a:gd name="T28" fmla="*/ 0 h 1728"/>
                    <a:gd name="T29" fmla="*/ 1008 w 1008"/>
                    <a:gd name="T30" fmla="*/ 1728 h 1728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008" h="1728">
                      <a:moveTo>
                        <a:pt x="0" y="1728"/>
                      </a:moveTo>
                      <a:lnTo>
                        <a:pt x="288" y="144"/>
                      </a:lnTo>
                      <a:lnTo>
                        <a:pt x="144" y="144"/>
                      </a:lnTo>
                      <a:lnTo>
                        <a:pt x="144" y="0"/>
                      </a:lnTo>
                      <a:lnTo>
                        <a:pt x="864" y="0"/>
                      </a:lnTo>
                      <a:lnTo>
                        <a:pt x="864" y="144"/>
                      </a:lnTo>
                      <a:lnTo>
                        <a:pt x="720" y="144"/>
                      </a:lnTo>
                      <a:lnTo>
                        <a:pt x="1008" y="1728"/>
                      </a:lnTo>
                      <a:lnTo>
                        <a:pt x="0" y="1728"/>
                      </a:lnTo>
                      <a:close/>
                    </a:path>
                  </a:pathLst>
                </a:custGeom>
                <a:pattFill prst="horzBrick">
                  <a:fgClr>
                    <a:srgbClr val="996633"/>
                  </a:fgClr>
                  <a:bgClr>
                    <a:srgbClr val="FF9900"/>
                  </a:bgClr>
                </a:patt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  <p:sp>
              <p:nvSpPr>
                <p:cNvPr id="1725" name="Freeform 788" descr="Горизонтальный кирпич"/>
                <p:cNvSpPr>
                  <a:spLocks/>
                </p:cNvSpPr>
                <p:nvPr/>
              </p:nvSpPr>
              <p:spPr bwMode="auto">
                <a:xfrm>
                  <a:off x="9936" y="1920"/>
                  <a:ext cx="576" cy="1824"/>
                </a:xfrm>
                <a:custGeom>
                  <a:avLst/>
                  <a:gdLst>
                    <a:gd name="T0" fmla="*/ 0 w 1008"/>
                    <a:gd name="T1" fmla="*/ 190764 h 1728"/>
                    <a:gd name="T2" fmla="*/ 1 w 1008"/>
                    <a:gd name="T3" fmla="*/ 15785 h 1728"/>
                    <a:gd name="T4" fmla="*/ 1 w 1008"/>
                    <a:gd name="T5" fmla="*/ 15785 h 1728"/>
                    <a:gd name="T6" fmla="*/ 1 w 1008"/>
                    <a:gd name="T7" fmla="*/ 0 h 1728"/>
                    <a:gd name="T8" fmla="*/ 1 w 1008"/>
                    <a:gd name="T9" fmla="*/ 0 h 1728"/>
                    <a:gd name="T10" fmla="*/ 1 w 1008"/>
                    <a:gd name="T11" fmla="*/ 15785 h 1728"/>
                    <a:gd name="T12" fmla="*/ 1 w 1008"/>
                    <a:gd name="T13" fmla="*/ 15785 h 1728"/>
                    <a:gd name="T14" fmla="*/ 1 w 1008"/>
                    <a:gd name="T15" fmla="*/ 190764 h 1728"/>
                    <a:gd name="T16" fmla="*/ 0 w 1008"/>
                    <a:gd name="T17" fmla="*/ 190764 h 172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008"/>
                    <a:gd name="T28" fmla="*/ 0 h 1728"/>
                    <a:gd name="T29" fmla="*/ 1008 w 1008"/>
                    <a:gd name="T30" fmla="*/ 1728 h 1728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008" h="1728">
                      <a:moveTo>
                        <a:pt x="0" y="1728"/>
                      </a:moveTo>
                      <a:lnTo>
                        <a:pt x="288" y="144"/>
                      </a:lnTo>
                      <a:lnTo>
                        <a:pt x="144" y="144"/>
                      </a:lnTo>
                      <a:lnTo>
                        <a:pt x="144" y="0"/>
                      </a:lnTo>
                      <a:lnTo>
                        <a:pt x="864" y="0"/>
                      </a:lnTo>
                      <a:lnTo>
                        <a:pt x="864" y="144"/>
                      </a:lnTo>
                      <a:lnTo>
                        <a:pt x="720" y="144"/>
                      </a:lnTo>
                      <a:lnTo>
                        <a:pt x="1008" y="1728"/>
                      </a:lnTo>
                      <a:lnTo>
                        <a:pt x="0" y="1728"/>
                      </a:lnTo>
                      <a:close/>
                    </a:path>
                  </a:pathLst>
                </a:custGeom>
                <a:pattFill prst="horzBrick">
                  <a:fgClr>
                    <a:srgbClr val="996633"/>
                  </a:fgClr>
                  <a:bgClr>
                    <a:srgbClr val="FF9900"/>
                  </a:bgClr>
                </a:patt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  <p:sp>
              <p:nvSpPr>
                <p:cNvPr id="1726" name="Freeform 789" descr="Горизонтальный кирпич"/>
                <p:cNvSpPr>
                  <a:spLocks/>
                </p:cNvSpPr>
                <p:nvPr/>
              </p:nvSpPr>
              <p:spPr bwMode="auto">
                <a:xfrm>
                  <a:off x="7776" y="3168"/>
                  <a:ext cx="3024" cy="1152"/>
                </a:xfrm>
                <a:custGeom>
                  <a:avLst/>
                  <a:gdLst>
                    <a:gd name="T0" fmla="*/ 0 w 3024"/>
                    <a:gd name="T1" fmla="*/ 2147483647 h 720"/>
                    <a:gd name="T2" fmla="*/ 0 w 3024"/>
                    <a:gd name="T3" fmla="*/ 0 h 720"/>
                    <a:gd name="T4" fmla="*/ 1296 w 3024"/>
                    <a:gd name="T5" fmla="*/ 0 h 720"/>
                    <a:gd name="T6" fmla="*/ 1296 w 3024"/>
                    <a:gd name="T7" fmla="*/ 2147483647 h 720"/>
                    <a:gd name="T8" fmla="*/ 3024 w 3024"/>
                    <a:gd name="T9" fmla="*/ 2147483647 h 720"/>
                    <a:gd name="T10" fmla="*/ 3024 w 3024"/>
                    <a:gd name="T11" fmla="*/ 2147483647 h 720"/>
                    <a:gd name="T12" fmla="*/ 0 w 3024"/>
                    <a:gd name="T13" fmla="*/ 2147483647 h 720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3024"/>
                    <a:gd name="T22" fmla="*/ 0 h 720"/>
                    <a:gd name="T23" fmla="*/ 3024 w 3024"/>
                    <a:gd name="T24" fmla="*/ 720 h 720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3024" h="720">
                      <a:moveTo>
                        <a:pt x="0" y="720"/>
                      </a:moveTo>
                      <a:lnTo>
                        <a:pt x="0" y="0"/>
                      </a:lnTo>
                      <a:lnTo>
                        <a:pt x="1296" y="0"/>
                      </a:lnTo>
                      <a:lnTo>
                        <a:pt x="1296" y="288"/>
                      </a:lnTo>
                      <a:lnTo>
                        <a:pt x="3024" y="288"/>
                      </a:lnTo>
                      <a:lnTo>
                        <a:pt x="3024" y="720"/>
                      </a:lnTo>
                      <a:lnTo>
                        <a:pt x="0" y="720"/>
                      </a:lnTo>
                      <a:close/>
                    </a:path>
                  </a:pathLst>
                </a:custGeom>
                <a:pattFill prst="horzBrick">
                  <a:fgClr>
                    <a:srgbClr val="996633"/>
                  </a:fgClr>
                  <a:bgClr>
                    <a:srgbClr val="FF9900"/>
                  </a:bgClr>
                </a:patt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</p:grpSp>
          <p:grpSp>
            <p:nvGrpSpPr>
              <p:cNvPr id="1717" name="Group 790"/>
              <p:cNvGrpSpPr>
                <a:grpSpLocks/>
              </p:cNvGrpSpPr>
              <p:nvPr/>
            </p:nvGrpSpPr>
            <p:grpSpPr bwMode="auto">
              <a:xfrm>
                <a:off x="7912" y="3318"/>
                <a:ext cx="575" cy="577"/>
                <a:chOff x="5904" y="3744"/>
                <a:chExt cx="720" cy="621"/>
              </a:xfrm>
            </p:grpSpPr>
            <p:sp>
              <p:nvSpPr>
                <p:cNvPr id="1718" name="Rectangle 791"/>
                <p:cNvSpPr>
                  <a:spLocks noChangeArrowheads="1"/>
                </p:cNvSpPr>
                <p:nvPr/>
              </p:nvSpPr>
              <p:spPr bwMode="auto">
                <a:xfrm>
                  <a:off x="5904" y="3744"/>
                  <a:ext cx="144" cy="144"/>
                </a:xfrm>
                <a:prstGeom prst="rect">
                  <a:avLst/>
                </a:prstGeom>
                <a:solidFill>
                  <a:srgbClr val="CCFFFF"/>
                </a:solidFill>
                <a:ln w="158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8918" eaLnBrk="0" hangingPunct="0"/>
                  <a:endParaRPr lang="ru-RU" sz="1500"/>
                </a:p>
              </p:txBody>
            </p:sp>
            <p:sp>
              <p:nvSpPr>
                <p:cNvPr id="1719" name="Rectangle 792"/>
                <p:cNvSpPr>
                  <a:spLocks noChangeArrowheads="1"/>
                </p:cNvSpPr>
                <p:nvPr/>
              </p:nvSpPr>
              <p:spPr bwMode="auto">
                <a:xfrm>
                  <a:off x="6192" y="3744"/>
                  <a:ext cx="144" cy="144"/>
                </a:xfrm>
                <a:prstGeom prst="rect">
                  <a:avLst/>
                </a:prstGeom>
                <a:solidFill>
                  <a:srgbClr val="CCFFFF"/>
                </a:solidFill>
                <a:ln w="158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8918" eaLnBrk="0" hangingPunct="0"/>
                  <a:endParaRPr lang="ru-RU" sz="1500"/>
                </a:p>
              </p:txBody>
            </p:sp>
            <p:sp>
              <p:nvSpPr>
                <p:cNvPr id="1720" name="Rectangle 793"/>
                <p:cNvSpPr>
                  <a:spLocks noChangeArrowheads="1"/>
                </p:cNvSpPr>
                <p:nvPr/>
              </p:nvSpPr>
              <p:spPr bwMode="auto">
                <a:xfrm flipV="1">
                  <a:off x="6480" y="3744"/>
                  <a:ext cx="144" cy="144"/>
                </a:xfrm>
                <a:prstGeom prst="rect">
                  <a:avLst/>
                </a:prstGeom>
                <a:solidFill>
                  <a:srgbClr val="CCFFFF"/>
                </a:solidFill>
                <a:ln w="158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rot="10800000"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8918" eaLnBrk="0" hangingPunct="0"/>
                  <a:endParaRPr lang="ru-RU" sz="1500"/>
                </a:p>
              </p:txBody>
            </p:sp>
            <p:sp>
              <p:nvSpPr>
                <p:cNvPr id="1721" name="Rectangle 794"/>
                <p:cNvSpPr>
                  <a:spLocks noChangeArrowheads="1"/>
                </p:cNvSpPr>
                <p:nvPr/>
              </p:nvSpPr>
              <p:spPr bwMode="auto">
                <a:xfrm>
                  <a:off x="6192" y="3998"/>
                  <a:ext cx="144" cy="144"/>
                </a:xfrm>
                <a:prstGeom prst="rect">
                  <a:avLst/>
                </a:prstGeom>
                <a:solidFill>
                  <a:srgbClr val="CCFFFF"/>
                </a:solidFill>
                <a:ln w="158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8918" eaLnBrk="0" hangingPunct="0"/>
                  <a:endParaRPr lang="ru-RU" sz="1500"/>
                </a:p>
              </p:txBody>
            </p:sp>
            <p:sp>
              <p:nvSpPr>
                <p:cNvPr id="1722" name="Rectangle 795"/>
                <p:cNvSpPr>
                  <a:spLocks noChangeArrowheads="1"/>
                </p:cNvSpPr>
                <p:nvPr/>
              </p:nvSpPr>
              <p:spPr bwMode="auto">
                <a:xfrm>
                  <a:off x="5922" y="4221"/>
                  <a:ext cx="144" cy="144"/>
                </a:xfrm>
                <a:prstGeom prst="rect">
                  <a:avLst/>
                </a:prstGeom>
                <a:solidFill>
                  <a:srgbClr val="CCFFFF"/>
                </a:solidFill>
                <a:ln w="158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8918" eaLnBrk="0" hangingPunct="0"/>
                  <a:endParaRPr lang="ru-RU" sz="1500"/>
                </a:p>
              </p:txBody>
            </p:sp>
            <p:sp>
              <p:nvSpPr>
                <p:cNvPr id="1723" name="Rectangle 796"/>
                <p:cNvSpPr>
                  <a:spLocks noChangeArrowheads="1"/>
                </p:cNvSpPr>
                <p:nvPr/>
              </p:nvSpPr>
              <p:spPr bwMode="auto">
                <a:xfrm>
                  <a:off x="5922" y="3998"/>
                  <a:ext cx="144" cy="144"/>
                </a:xfrm>
                <a:prstGeom prst="rect">
                  <a:avLst/>
                </a:prstGeom>
                <a:solidFill>
                  <a:srgbClr val="CCFFFF"/>
                </a:solidFill>
                <a:ln w="158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8918" eaLnBrk="0" hangingPunct="0"/>
                  <a:endParaRPr lang="ru-RU" sz="1500"/>
                </a:p>
              </p:txBody>
            </p:sp>
          </p:grpSp>
        </p:grpSp>
      </p:grpSp>
      <p:grpSp>
        <p:nvGrpSpPr>
          <p:cNvPr id="1736" name="Group 431"/>
          <p:cNvGrpSpPr>
            <a:grpSpLocks noChangeAspect="1"/>
          </p:cNvGrpSpPr>
          <p:nvPr/>
        </p:nvGrpSpPr>
        <p:grpSpPr bwMode="auto">
          <a:xfrm>
            <a:off x="5060366" y="6415706"/>
            <a:ext cx="410954" cy="266999"/>
            <a:chOff x="4262" y="3704"/>
            <a:chExt cx="182" cy="97"/>
          </a:xfrm>
        </p:grpSpPr>
        <p:sp>
          <p:nvSpPr>
            <p:cNvPr id="1737" name="AutoShape 432"/>
            <p:cNvSpPr>
              <a:spLocks noChangeAspect="1" noChangeArrowheads="1" noTextEdit="1"/>
            </p:cNvSpPr>
            <p:nvPr/>
          </p:nvSpPr>
          <p:spPr bwMode="auto">
            <a:xfrm>
              <a:off x="4262" y="3704"/>
              <a:ext cx="182" cy="9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defTabSz="888194"/>
              <a:endParaRPr lang="ru-RU">
                <a:solidFill>
                  <a:prstClr val="black"/>
                </a:solidFill>
              </a:endParaRPr>
            </a:p>
          </p:txBody>
        </p:sp>
        <p:grpSp>
          <p:nvGrpSpPr>
            <p:cNvPr id="1738" name="Group 433"/>
            <p:cNvGrpSpPr>
              <a:grpSpLocks/>
            </p:cNvGrpSpPr>
            <p:nvPr/>
          </p:nvGrpSpPr>
          <p:grpSpPr bwMode="auto">
            <a:xfrm>
              <a:off x="4397" y="3705"/>
              <a:ext cx="19" cy="75"/>
              <a:chOff x="4397" y="3705"/>
              <a:chExt cx="19" cy="75"/>
            </a:xfrm>
          </p:grpSpPr>
          <p:sp>
            <p:nvSpPr>
              <p:cNvPr id="1838" name="Freeform 434"/>
              <p:cNvSpPr>
                <a:spLocks/>
              </p:cNvSpPr>
              <p:nvPr/>
            </p:nvSpPr>
            <p:spPr bwMode="auto">
              <a:xfrm>
                <a:off x="4397" y="3705"/>
                <a:ext cx="7" cy="75"/>
              </a:xfrm>
              <a:custGeom>
                <a:avLst/>
                <a:gdLst>
                  <a:gd name="T0" fmla="*/ 0 w 145"/>
                  <a:gd name="T1" fmla="*/ 0 h 1518"/>
                  <a:gd name="T2" fmla="*/ 0 w 145"/>
                  <a:gd name="T3" fmla="*/ 0 h 1518"/>
                  <a:gd name="T4" fmla="*/ 0 w 145"/>
                  <a:gd name="T5" fmla="*/ 0 h 1518"/>
                  <a:gd name="T6" fmla="*/ 0 w 145"/>
                  <a:gd name="T7" fmla="*/ 0 h 1518"/>
                  <a:gd name="T8" fmla="*/ 0 w 145"/>
                  <a:gd name="T9" fmla="*/ 0 h 1518"/>
                  <a:gd name="T10" fmla="*/ 0 w 145"/>
                  <a:gd name="T11" fmla="*/ 0 h 1518"/>
                  <a:gd name="T12" fmla="*/ 0 w 145"/>
                  <a:gd name="T13" fmla="*/ 0 h 1518"/>
                  <a:gd name="T14" fmla="*/ 0 w 145"/>
                  <a:gd name="T15" fmla="*/ 0 h 1518"/>
                  <a:gd name="T16" fmla="*/ 0 w 145"/>
                  <a:gd name="T17" fmla="*/ 0 h 1518"/>
                  <a:gd name="T18" fmla="*/ 0 w 145"/>
                  <a:gd name="T19" fmla="*/ 0 h 1518"/>
                  <a:gd name="T20" fmla="*/ 0 w 145"/>
                  <a:gd name="T21" fmla="*/ 0 h 1518"/>
                  <a:gd name="T22" fmla="*/ 0 w 145"/>
                  <a:gd name="T23" fmla="*/ 0 h 1518"/>
                  <a:gd name="T24" fmla="*/ 0 w 145"/>
                  <a:gd name="T25" fmla="*/ 0 h 1518"/>
                  <a:gd name="T26" fmla="*/ 0 w 145"/>
                  <a:gd name="T27" fmla="*/ 0 h 1518"/>
                  <a:gd name="T28" fmla="*/ 0 w 145"/>
                  <a:gd name="T29" fmla="*/ 0 h 1518"/>
                  <a:gd name="T30" fmla="*/ 0 w 145"/>
                  <a:gd name="T31" fmla="*/ 0 h 1518"/>
                  <a:gd name="T32" fmla="*/ 0 w 145"/>
                  <a:gd name="T33" fmla="*/ 0 h 1518"/>
                  <a:gd name="T34" fmla="*/ 0 w 145"/>
                  <a:gd name="T35" fmla="*/ 0 h 1518"/>
                  <a:gd name="T36" fmla="*/ 0 w 145"/>
                  <a:gd name="T37" fmla="*/ 0 h 1518"/>
                  <a:gd name="T38" fmla="*/ 0 w 145"/>
                  <a:gd name="T39" fmla="*/ 0 h 1518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45"/>
                  <a:gd name="T61" fmla="*/ 0 h 1518"/>
                  <a:gd name="T62" fmla="*/ 145 w 145"/>
                  <a:gd name="T63" fmla="*/ 1518 h 1518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45" h="1518">
                    <a:moveTo>
                      <a:pt x="38" y="0"/>
                    </a:moveTo>
                    <a:lnTo>
                      <a:pt x="38" y="241"/>
                    </a:lnTo>
                    <a:lnTo>
                      <a:pt x="27" y="241"/>
                    </a:lnTo>
                    <a:lnTo>
                      <a:pt x="27" y="482"/>
                    </a:lnTo>
                    <a:lnTo>
                      <a:pt x="15" y="482"/>
                    </a:lnTo>
                    <a:lnTo>
                      <a:pt x="15" y="708"/>
                    </a:lnTo>
                    <a:lnTo>
                      <a:pt x="8" y="708"/>
                    </a:lnTo>
                    <a:lnTo>
                      <a:pt x="8" y="1012"/>
                    </a:lnTo>
                    <a:lnTo>
                      <a:pt x="0" y="1012"/>
                    </a:lnTo>
                    <a:lnTo>
                      <a:pt x="0" y="1518"/>
                    </a:lnTo>
                    <a:lnTo>
                      <a:pt x="79" y="1518"/>
                    </a:lnTo>
                    <a:lnTo>
                      <a:pt x="145" y="1008"/>
                    </a:lnTo>
                    <a:lnTo>
                      <a:pt x="145" y="707"/>
                    </a:lnTo>
                    <a:lnTo>
                      <a:pt x="137" y="707"/>
                    </a:lnTo>
                    <a:lnTo>
                      <a:pt x="137" y="482"/>
                    </a:lnTo>
                    <a:lnTo>
                      <a:pt x="128" y="482"/>
                    </a:lnTo>
                    <a:lnTo>
                      <a:pt x="128" y="241"/>
                    </a:lnTo>
                    <a:lnTo>
                      <a:pt x="116" y="241"/>
                    </a:lnTo>
                    <a:lnTo>
                      <a:pt x="116" y="0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80808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73801" tIns="36900" rIns="73801" bIns="369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 defTabSz="888194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1839" name="Freeform 435"/>
              <p:cNvSpPr>
                <a:spLocks/>
              </p:cNvSpPr>
              <p:nvPr/>
            </p:nvSpPr>
            <p:spPr bwMode="auto">
              <a:xfrm>
                <a:off x="4409" y="3705"/>
                <a:ext cx="7" cy="75"/>
              </a:xfrm>
              <a:custGeom>
                <a:avLst/>
                <a:gdLst>
                  <a:gd name="T0" fmla="*/ 0 w 151"/>
                  <a:gd name="T1" fmla="*/ 0 h 1518"/>
                  <a:gd name="T2" fmla="*/ 0 w 151"/>
                  <a:gd name="T3" fmla="*/ 0 h 1518"/>
                  <a:gd name="T4" fmla="*/ 0 w 151"/>
                  <a:gd name="T5" fmla="*/ 0 h 1518"/>
                  <a:gd name="T6" fmla="*/ 0 w 151"/>
                  <a:gd name="T7" fmla="*/ 0 h 1518"/>
                  <a:gd name="T8" fmla="*/ 0 w 151"/>
                  <a:gd name="T9" fmla="*/ 0 h 1518"/>
                  <a:gd name="T10" fmla="*/ 0 w 151"/>
                  <a:gd name="T11" fmla="*/ 0 h 1518"/>
                  <a:gd name="T12" fmla="*/ 0 w 151"/>
                  <a:gd name="T13" fmla="*/ 0 h 1518"/>
                  <a:gd name="T14" fmla="*/ 0 w 151"/>
                  <a:gd name="T15" fmla="*/ 0 h 1518"/>
                  <a:gd name="T16" fmla="*/ 0 w 151"/>
                  <a:gd name="T17" fmla="*/ 0 h 1518"/>
                  <a:gd name="T18" fmla="*/ 0 w 151"/>
                  <a:gd name="T19" fmla="*/ 0 h 1518"/>
                  <a:gd name="T20" fmla="*/ 0 w 151"/>
                  <a:gd name="T21" fmla="*/ 0 h 1518"/>
                  <a:gd name="T22" fmla="*/ 0 w 151"/>
                  <a:gd name="T23" fmla="*/ 0 h 1518"/>
                  <a:gd name="T24" fmla="*/ 0 w 151"/>
                  <a:gd name="T25" fmla="*/ 0 h 1518"/>
                  <a:gd name="T26" fmla="*/ 0 w 151"/>
                  <a:gd name="T27" fmla="*/ 0 h 1518"/>
                  <a:gd name="T28" fmla="*/ 0 w 151"/>
                  <a:gd name="T29" fmla="*/ 0 h 1518"/>
                  <a:gd name="T30" fmla="*/ 0 w 151"/>
                  <a:gd name="T31" fmla="*/ 0 h 1518"/>
                  <a:gd name="T32" fmla="*/ 0 w 151"/>
                  <a:gd name="T33" fmla="*/ 0 h 1518"/>
                  <a:gd name="T34" fmla="*/ 0 w 151"/>
                  <a:gd name="T35" fmla="*/ 0 h 1518"/>
                  <a:gd name="T36" fmla="*/ 0 w 151"/>
                  <a:gd name="T37" fmla="*/ 0 h 1518"/>
                  <a:gd name="T38" fmla="*/ 0 w 151"/>
                  <a:gd name="T39" fmla="*/ 0 h 1518"/>
                  <a:gd name="T40" fmla="*/ 0 w 151"/>
                  <a:gd name="T41" fmla="*/ 0 h 151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51"/>
                  <a:gd name="T64" fmla="*/ 0 h 1518"/>
                  <a:gd name="T65" fmla="*/ 151 w 151"/>
                  <a:gd name="T66" fmla="*/ 1518 h 1518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51" h="1518">
                    <a:moveTo>
                      <a:pt x="36" y="0"/>
                    </a:moveTo>
                    <a:lnTo>
                      <a:pt x="36" y="241"/>
                    </a:lnTo>
                    <a:lnTo>
                      <a:pt x="25" y="241"/>
                    </a:lnTo>
                    <a:lnTo>
                      <a:pt x="25" y="482"/>
                    </a:lnTo>
                    <a:lnTo>
                      <a:pt x="14" y="482"/>
                    </a:lnTo>
                    <a:lnTo>
                      <a:pt x="14" y="708"/>
                    </a:lnTo>
                    <a:lnTo>
                      <a:pt x="7" y="708"/>
                    </a:lnTo>
                    <a:lnTo>
                      <a:pt x="7" y="1012"/>
                    </a:lnTo>
                    <a:lnTo>
                      <a:pt x="0" y="1012"/>
                    </a:lnTo>
                    <a:lnTo>
                      <a:pt x="0" y="1518"/>
                    </a:lnTo>
                    <a:lnTo>
                      <a:pt x="151" y="1518"/>
                    </a:lnTo>
                    <a:lnTo>
                      <a:pt x="151" y="1011"/>
                    </a:lnTo>
                    <a:lnTo>
                      <a:pt x="144" y="1011"/>
                    </a:lnTo>
                    <a:lnTo>
                      <a:pt x="143" y="707"/>
                    </a:lnTo>
                    <a:lnTo>
                      <a:pt x="135" y="707"/>
                    </a:lnTo>
                    <a:lnTo>
                      <a:pt x="135" y="482"/>
                    </a:lnTo>
                    <a:lnTo>
                      <a:pt x="125" y="482"/>
                    </a:lnTo>
                    <a:lnTo>
                      <a:pt x="125" y="241"/>
                    </a:lnTo>
                    <a:lnTo>
                      <a:pt x="114" y="241"/>
                    </a:lnTo>
                    <a:lnTo>
                      <a:pt x="114" y="0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80808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73801" tIns="36900" rIns="73801" bIns="369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 defTabSz="888194"/>
                <a:endParaRPr lang="ru-RU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739" name="Group 436"/>
            <p:cNvGrpSpPr>
              <a:grpSpLocks/>
            </p:cNvGrpSpPr>
            <p:nvPr/>
          </p:nvGrpSpPr>
          <p:grpSpPr bwMode="auto">
            <a:xfrm>
              <a:off x="4412" y="3765"/>
              <a:ext cx="32" cy="33"/>
              <a:chOff x="4412" y="3765"/>
              <a:chExt cx="32" cy="33"/>
            </a:xfrm>
          </p:grpSpPr>
          <p:grpSp>
            <p:nvGrpSpPr>
              <p:cNvPr id="1827" name="Group 437"/>
              <p:cNvGrpSpPr>
                <a:grpSpLocks/>
              </p:cNvGrpSpPr>
              <p:nvPr/>
            </p:nvGrpSpPr>
            <p:grpSpPr bwMode="auto">
              <a:xfrm>
                <a:off x="4412" y="3765"/>
                <a:ext cx="32" cy="33"/>
                <a:chOff x="4412" y="3765"/>
                <a:chExt cx="32" cy="33"/>
              </a:xfrm>
            </p:grpSpPr>
            <p:grpSp>
              <p:nvGrpSpPr>
                <p:cNvPr id="1832" name="Group 438"/>
                <p:cNvGrpSpPr>
                  <a:grpSpLocks/>
                </p:cNvGrpSpPr>
                <p:nvPr/>
              </p:nvGrpSpPr>
              <p:grpSpPr bwMode="auto">
                <a:xfrm>
                  <a:off x="4419" y="3765"/>
                  <a:ext cx="10" cy="16"/>
                  <a:chOff x="4419" y="3765"/>
                  <a:chExt cx="10" cy="16"/>
                </a:xfrm>
              </p:grpSpPr>
              <p:sp>
                <p:nvSpPr>
                  <p:cNvPr id="1836" name="Rectangle 439"/>
                  <p:cNvSpPr>
                    <a:spLocks noChangeArrowheads="1"/>
                  </p:cNvSpPr>
                  <p:nvPr/>
                </p:nvSpPr>
                <p:spPr bwMode="auto">
                  <a:xfrm>
                    <a:off x="4421" y="3765"/>
                    <a:ext cx="6" cy="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37" name="Rectangle 440"/>
                  <p:cNvSpPr>
                    <a:spLocks noChangeArrowheads="1"/>
                  </p:cNvSpPr>
                  <p:nvPr/>
                </p:nvSpPr>
                <p:spPr bwMode="auto">
                  <a:xfrm>
                    <a:off x="4419" y="3767"/>
                    <a:ext cx="10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833" name="Group 441"/>
                <p:cNvGrpSpPr>
                  <a:grpSpLocks/>
                </p:cNvGrpSpPr>
                <p:nvPr/>
              </p:nvGrpSpPr>
              <p:grpSpPr bwMode="auto">
                <a:xfrm>
                  <a:off x="4412" y="3780"/>
                  <a:ext cx="32" cy="18"/>
                  <a:chOff x="4412" y="3780"/>
                  <a:chExt cx="32" cy="18"/>
                </a:xfrm>
              </p:grpSpPr>
              <p:sp>
                <p:nvSpPr>
                  <p:cNvPr id="1834" name="Rectangle 442"/>
                  <p:cNvSpPr>
                    <a:spLocks noChangeArrowheads="1"/>
                  </p:cNvSpPr>
                  <p:nvPr/>
                </p:nvSpPr>
                <p:spPr bwMode="auto">
                  <a:xfrm>
                    <a:off x="4413" y="3781"/>
                    <a:ext cx="30" cy="17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35" name="Rectangle 443"/>
                  <p:cNvSpPr>
                    <a:spLocks noChangeArrowheads="1"/>
                  </p:cNvSpPr>
                  <p:nvPr/>
                </p:nvSpPr>
                <p:spPr bwMode="auto">
                  <a:xfrm>
                    <a:off x="4412" y="3780"/>
                    <a:ext cx="32" cy="3"/>
                  </a:xfrm>
                  <a:prstGeom prst="rect">
                    <a:avLst/>
                  </a:prstGeom>
                  <a:solidFill>
                    <a:srgbClr val="C0C0C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grpSp>
            <p:nvGrpSpPr>
              <p:cNvPr id="1828" name="Group 444"/>
              <p:cNvGrpSpPr>
                <a:grpSpLocks/>
              </p:cNvGrpSpPr>
              <p:nvPr/>
            </p:nvGrpSpPr>
            <p:grpSpPr bwMode="auto">
              <a:xfrm>
                <a:off x="4415" y="3784"/>
                <a:ext cx="25" cy="11"/>
                <a:chOff x="4415" y="3784"/>
                <a:chExt cx="25" cy="11"/>
              </a:xfrm>
            </p:grpSpPr>
            <p:sp>
              <p:nvSpPr>
                <p:cNvPr id="1829" name="Rectangle 445"/>
                <p:cNvSpPr>
                  <a:spLocks noChangeArrowheads="1"/>
                </p:cNvSpPr>
                <p:nvPr/>
              </p:nvSpPr>
              <p:spPr bwMode="auto">
                <a:xfrm>
                  <a:off x="4415" y="3784"/>
                  <a:ext cx="6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830" name="Rectangle 446"/>
                <p:cNvSpPr>
                  <a:spLocks noChangeArrowheads="1"/>
                </p:cNvSpPr>
                <p:nvPr/>
              </p:nvSpPr>
              <p:spPr bwMode="auto">
                <a:xfrm>
                  <a:off x="4433" y="3784"/>
                  <a:ext cx="7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831" name="Rectangle 447"/>
                <p:cNvSpPr>
                  <a:spLocks noChangeArrowheads="1"/>
                </p:cNvSpPr>
                <p:nvPr/>
              </p:nvSpPr>
              <p:spPr bwMode="auto">
                <a:xfrm>
                  <a:off x="4424" y="3784"/>
                  <a:ext cx="6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</p:grpSp>
        <p:grpSp>
          <p:nvGrpSpPr>
            <p:cNvPr id="1740" name="Group 448"/>
            <p:cNvGrpSpPr>
              <a:grpSpLocks/>
            </p:cNvGrpSpPr>
            <p:nvPr/>
          </p:nvGrpSpPr>
          <p:grpSpPr bwMode="auto">
            <a:xfrm>
              <a:off x="4262" y="3774"/>
              <a:ext cx="33" cy="24"/>
              <a:chOff x="4262" y="3774"/>
              <a:chExt cx="33" cy="24"/>
            </a:xfrm>
          </p:grpSpPr>
          <p:grpSp>
            <p:nvGrpSpPr>
              <p:cNvPr id="1818" name="Group 449"/>
              <p:cNvGrpSpPr>
                <a:grpSpLocks/>
              </p:cNvGrpSpPr>
              <p:nvPr/>
            </p:nvGrpSpPr>
            <p:grpSpPr bwMode="auto">
              <a:xfrm>
                <a:off x="4262" y="3774"/>
                <a:ext cx="33" cy="24"/>
                <a:chOff x="4262" y="3774"/>
                <a:chExt cx="33" cy="24"/>
              </a:xfrm>
            </p:grpSpPr>
            <p:sp>
              <p:nvSpPr>
                <p:cNvPr id="1823" name="Rectangle 450"/>
                <p:cNvSpPr>
                  <a:spLocks noChangeArrowheads="1"/>
                </p:cNvSpPr>
                <p:nvPr/>
              </p:nvSpPr>
              <p:spPr bwMode="auto">
                <a:xfrm>
                  <a:off x="4281" y="3774"/>
                  <a:ext cx="10" cy="7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grpSp>
              <p:nvGrpSpPr>
                <p:cNvPr id="1824" name="Group 451"/>
                <p:cNvGrpSpPr>
                  <a:grpSpLocks/>
                </p:cNvGrpSpPr>
                <p:nvPr/>
              </p:nvGrpSpPr>
              <p:grpSpPr bwMode="auto">
                <a:xfrm>
                  <a:off x="4262" y="3780"/>
                  <a:ext cx="33" cy="18"/>
                  <a:chOff x="4262" y="3780"/>
                  <a:chExt cx="33" cy="18"/>
                </a:xfrm>
              </p:grpSpPr>
              <p:sp>
                <p:nvSpPr>
                  <p:cNvPr id="1825" name="Rectangle 452"/>
                  <p:cNvSpPr>
                    <a:spLocks noChangeArrowheads="1"/>
                  </p:cNvSpPr>
                  <p:nvPr/>
                </p:nvSpPr>
                <p:spPr bwMode="auto">
                  <a:xfrm>
                    <a:off x="4263" y="3781"/>
                    <a:ext cx="30" cy="17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26" name="Rectangle 453"/>
                  <p:cNvSpPr>
                    <a:spLocks noChangeArrowheads="1"/>
                  </p:cNvSpPr>
                  <p:nvPr/>
                </p:nvSpPr>
                <p:spPr bwMode="auto">
                  <a:xfrm>
                    <a:off x="4262" y="3780"/>
                    <a:ext cx="33" cy="3"/>
                  </a:xfrm>
                  <a:prstGeom prst="rect">
                    <a:avLst/>
                  </a:prstGeom>
                  <a:solidFill>
                    <a:srgbClr val="C0C0C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grpSp>
            <p:nvGrpSpPr>
              <p:cNvPr id="1819" name="Group 454"/>
              <p:cNvGrpSpPr>
                <a:grpSpLocks/>
              </p:cNvGrpSpPr>
              <p:nvPr/>
            </p:nvGrpSpPr>
            <p:grpSpPr bwMode="auto">
              <a:xfrm>
                <a:off x="4265" y="3784"/>
                <a:ext cx="26" cy="11"/>
                <a:chOff x="4265" y="3784"/>
                <a:chExt cx="26" cy="11"/>
              </a:xfrm>
            </p:grpSpPr>
            <p:sp>
              <p:nvSpPr>
                <p:cNvPr id="1820" name="Rectangle 455"/>
                <p:cNvSpPr>
                  <a:spLocks noChangeArrowheads="1"/>
                </p:cNvSpPr>
                <p:nvPr/>
              </p:nvSpPr>
              <p:spPr bwMode="auto">
                <a:xfrm>
                  <a:off x="4284" y="3784"/>
                  <a:ext cx="7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821" name="Rectangle 456"/>
                <p:cNvSpPr>
                  <a:spLocks noChangeArrowheads="1"/>
                </p:cNvSpPr>
                <p:nvPr/>
              </p:nvSpPr>
              <p:spPr bwMode="auto">
                <a:xfrm>
                  <a:off x="4265" y="3784"/>
                  <a:ext cx="8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822" name="Rectangle 457"/>
                <p:cNvSpPr>
                  <a:spLocks noChangeArrowheads="1"/>
                </p:cNvSpPr>
                <p:nvPr/>
              </p:nvSpPr>
              <p:spPr bwMode="auto">
                <a:xfrm>
                  <a:off x="4275" y="3784"/>
                  <a:ext cx="7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</p:grpSp>
        <p:grpSp>
          <p:nvGrpSpPr>
            <p:cNvPr id="1741" name="Group 458"/>
            <p:cNvGrpSpPr>
              <a:grpSpLocks/>
            </p:cNvGrpSpPr>
            <p:nvPr/>
          </p:nvGrpSpPr>
          <p:grpSpPr bwMode="auto">
            <a:xfrm>
              <a:off x="4290" y="3745"/>
              <a:ext cx="125" cy="56"/>
              <a:chOff x="4290" y="3745"/>
              <a:chExt cx="125" cy="56"/>
            </a:xfrm>
          </p:grpSpPr>
          <p:grpSp>
            <p:nvGrpSpPr>
              <p:cNvPr id="1742" name="Group 459"/>
              <p:cNvGrpSpPr>
                <a:grpSpLocks/>
              </p:cNvGrpSpPr>
              <p:nvPr/>
            </p:nvGrpSpPr>
            <p:grpSpPr bwMode="auto">
              <a:xfrm>
                <a:off x="4290" y="3745"/>
                <a:ext cx="125" cy="56"/>
                <a:chOff x="4290" y="3745"/>
                <a:chExt cx="125" cy="56"/>
              </a:xfrm>
            </p:grpSpPr>
            <p:sp>
              <p:nvSpPr>
                <p:cNvPr id="1813" name="Rectangle 460"/>
                <p:cNvSpPr>
                  <a:spLocks noChangeArrowheads="1"/>
                </p:cNvSpPr>
                <p:nvPr/>
              </p:nvSpPr>
              <p:spPr bwMode="auto">
                <a:xfrm>
                  <a:off x="4292" y="3754"/>
                  <a:ext cx="121" cy="47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814" name="Rectangle 461"/>
                <p:cNvSpPr>
                  <a:spLocks noChangeArrowheads="1"/>
                </p:cNvSpPr>
                <p:nvPr/>
              </p:nvSpPr>
              <p:spPr bwMode="auto">
                <a:xfrm>
                  <a:off x="4322" y="3746"/>
                  <a:ext cx="9" cy="6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815" name="Rectangle 462"/>
                <p:cNvSpPr>
                  <a:spLocks noChangeArrowheads="1"/>
                </p:cNvSpPr>
                <p:nvPr/>
              </p:nvSpPr>
              <p:spPr bwMode="auto">
                <a:xfrm>
                  <a:off x="4344" y="3745"/>
                  <a:ext cx="12" cy="8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816" name="Rectangle 463"/>
                <p:cNvSpPr>
                  <a:spLocks noChangeArrowheads="1"/>
                </p:cNvSpPr>
                <p:nvPr/>
              </p:nvSpPr>
              <p:spPr bwMode="auto">
                <a:xfrm>
                  <a:off x="4290" y="3751"/>
                  <a:ext cx="125" cy="4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817" name="Rectangle 464"/>
                <p:cNvSpPr>
                  <a:spLocks noChangeArrowheads="1"/>
                </p:cNvSpPr>
                <p:nvPr/>
              </p:nvSpPr>
              <p:spPr bwMode="auto">
                <a:xfrm>
                  <a:off x="4292" y="3776"/>
                  <a:ext cx="121" cy="2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  <p:grpSp>
            <p:nvGrpSpPr>
              <p:cNvPr id="1743" name="Group 465"/>
              <p:cNvGrpSpPr>
                <a:grpSpLocks/>
              </p:cNvGrpSpPr>
              <p:nvPr/>
            </p:nvGrpSpPr>
            <p:grpSpPr bwMode="auto">
              <a:xfrm>
                <a:off x="4294" y="3758"/>
                <a:ext cx="115" cy="38"/>
                <a:chOff x="4294" y="3758"/>
                <a:chExt cx="115" cy="38"/>
              </a:xfrm>
            </p:grpSpPr>
            <p:grpSp>
              <p:nvGrpSpPr>
                <p:cNvPr id="1748" name="Group 466"/>
                <p:cNvGrpSpPr>
                  <a:grpSpLocks/>
                </p:cNvGrpSpPr>
                <p:nvPr/>
              </p:nvGrpSpPr>
              <p:grpSpPr bwMode="auto">
                <a:xfrm>
                  <a:off x="4311" y="3781"/>
                  <a:ext cx="15" cy="15"/>
                  <a:chOff x="4311" y="3781"/>
                  <a:chExt cx="15" cy="15"/>
                </a:xfrm>
              </p:grpSpPr>
              <p:sp>
                <p:nvSpPr>
                  <p:cNvPr id="1809" name="Rectangle 467"/>
                  <p:cNvSpPr>
                    <a:spLocks noChangeArrowheads="1"/>
                  </p:cNvSpPr>
                  <p:nvPr/>
                </p:nvSpPr>
                <p:spPr bwMode="auto">
                  <a:xfrm>
                    <a:off x="4312" y="3781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10" name="Rectangle 468"/>
                  <p:cNvSpPr>
                    <a:spLocks noChangeArrowheads="1"/>
                  </p:cNvSpPr>
                  <p:nvPr/>
                </p:nvSpPr>
                <p:spPr bwMode="auto">
                  <a:xfrm>
                    <a:off x="4311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11" name="Line 469"/>
                  <p:cNvSpPr>
                    <a:spLocks noChangeShapeType="1"/>
                  </p:cNvSpPr>
                  <p:nvPr/>
                </p:nvSpPr>
                <p:spPr bwMode="auto">
                  <a:xfrm>
                    <a:off x="4318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12" name="Line 470"/>
                  <p:cNvSpPr>
                    <a:spLocks noChangeShapeType="1"/>
                  </p:cNvSpPr>
                  <p:nvPr/>
                </p:nvSpPr>
                <p:spPr bwMode="auto">
                  <a:xfrm>
                    <a:off x="4312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749" name="Group 471"/>
                <p:cNvGrpSpPr>
                  <a:grpSpLocks/>
                </p:cNvGrpSpPr>
                <p:nvPr/>
              </p:nvGrpSpPr>
              <p:grpSpPr bwMode="auto">
                <a:xfrm>
                  <a:off x="4328" y="3781"/>
                  <a:ext cx="15" cy="15"/>
                  <a:chOff x="4328" y="3781"/>
                  <a:chExt cx="15" cy="15"/>
                </a:xfrm>
              </p:grpSpPr>
              <p:sp>
                <p:nvSpPr>
                  <p:cNvPr id="1805" name="Rectangle 472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06" name="Rectangle 473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07" name="Line 474"/>
                  <p:cNvSpPr>
                    <a:spLocks noChangeShapeType="1"/>
                  </p:cNvSpPr>
                  <p:nvPr/>
                </p:nvSpPr>
                <p:spPr bwMode="auto">
                  <a:xfrm>
                    <a:off x="4335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08" name="Line 475"/>
                  <p:cNvSpPr>
                    <a:spLocks noChangeShapeType="1"/>
                  </p:cNvSpPr>
                  <p:nvPr/>
                </p:nvSpPr>
                <p:spPr bwMode="auto">
                  <a:xfrm>
                    <a:off x="4328" y="3788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750" name="Group 476"/>
                <p:cNvGrpSpPr>
                  <a:grpSpLocks/>
                </p:cNvGrpSpPr>
                <p:nvPr/>
              </p:nvGrpSpPr>
              <p:grpSpPr bwMode="auto">
                <a:xfrm>
                  <a:off x="4394" y="3781"/>
                  <a:ext cx="15" cy="15"/>
                  <a:chOff x="4394" y="3781"/>
                  <a:chExt cx="15" cy="15"/>
                </a:xfrm>
              </p:grpSpPr>
              <p:sp>
                <p:nvSpPr>
                  <p:cNvPr id="1801" name="Rectangle 477"/>
                  <p:cNvSpPr>
                    <a:spLocks noChangeArrowheads="1"/>
                  </p:cNvSpPr>
                  <p:nvPr/>
                </p:nvSpPr>
                <p:spPr bwMode="auto">
                  <a:xfrm>
                    <a:off x="4395" y="3781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02" name="Rectangle 478"/>
                  <p:cNvSpPr>
                    <a:spLocks noChangeArrowheads="1"/>
                  </p:cNvSpPr>
                  <p:nvPr/>
                </p:nvSpPr>
                <p:spPr bwMode="auto">
                  <a:xfrm>
                    <a:off x="4394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03" name="Line 479"/>
                  <p:cNvSpPr>
                    <a:spLocks noChangeShapeType="1"/>
                  </p:cNvSpPr>
                  <p:nvPr/>
                </p:nvSpPr>
                <p:spPr bwMode="auto">
                  <a:xfrm>
                    <a:off x="4401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04" name="Line 480"/>
                  <p:cNvSpPr>
                    <a:spLocks noChangeShapeType="1"/>
                  </p:cNvSpPr>
                  <p:nvPr/>
                </p:nvSpPr>
                <p:spPr bwMode="auto">
                  <a:xfrm>
                    <a:off x="4395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751" name="Group 481"/>
                <p:cNvGrpSpPr>
                  <a:grpSpLocks/>
                </p:cNvGrpSpPr>
                <p:nvPr/>
              </p:nvGrpSpPr>
              <p:grpSpPr bwMode="auto">
                <a:xfrm>
                  <a:off x="4294" y="3781"/>
                  <a:ext cx="15" cy="15"/>
                  <a:chOff x="4294" y="3781"/>
                  <a:chExt cx="15" cy="15"/>
                </a:xfrm>
              </p:grpSpPr>
              <p:sp>
                <p:nvSpPr>
                  <p:cNvPr id="1797" name="Rectangle 482"/>
                  <p:cNvSpPr>
                    <a:spLocks noChangeArrowheads="1"/>
                  </p:cNvSpPr>
                  <p:nvPr/>
                </p:nvSpPr>
                <p:spPr bwMode="auto">
                  <a:xfrm>
                    <a:off x="4295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98" name="Rectangle 483"/>
                  <p:cNvSpPr>
                    <a:spLocks noChangeArrowheads="1"/>
                  </p:cNvSpPr>
                  <p:nvPr/>
                </p:nvSpPr>
                <p:spPr bwMode="auto">
                  <a:xfrm>
                    <a:off x="4294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99" name="Line 484"/>
                  <p:cNvSpPr>
                    <a:spLocks noChangeShapeType="1"/>
                  </p:cNvSpPr>
                  <p:nvPr/>
                </p:nvSpPr>
                <p:spPr bwMode="auto">
                  <a:xfrm>
                    <a:off x="4302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00" name="Line 485"/>
                  <p:cNvSpPr>
                    <a:spLocks noChangeShapeType="1"/>
                  </p:cNvSpPr>
                  <p:nvPr/>
                </p:nvSpPr>
                <p:spPr bwMode="auto">
                  <a:xfrm>
                    <a:off x="4295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752" name="Group 486"/>
                <p:cNvGrpSpPr>
                  <a:grpSpLocks/>
                </p:cNvGrpSpPr>
                <p:nvPr/>
              </p:nvGrpSpPr>
              <p:grpSpPr bwMode="auto">
                <a:xfrm>
                  <a:off x="4344" y="3758"/>
                  <a:ext cx="16" cy="15"/>
                  <a:chOff x="4344" y="3758"/>
                  <a:chExt cx="16" cy="15"/>
                </a:xfrm>
              </p:grpSpPr>
              <p:sp>
                <p:nvSpPr>
                  <p:cNvPr id="1793" name="Rectangle 487"/>
                  <p:cNvSpPr>
                    <a:spLocks noChangeArrowheads="1"/>
                  </p:cNvSpPr>
                  <p:nvPr/>
                </p:nvSpPr>
                <p:spPr bwMode="auto">
                  <a:xfrm>
                    <a:off x="4345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94" name="Rectangle 488"/>
                  <p:cNvSpPr>
                    <a:spLocks noChangeArrowheads="1"/>
                  </p:cNvSpPr>
                  <p:nvPr/>
                </p:nvSpPr>
                <p:spPr bwMode="auto">
                  <a:xfrm>
                    <a:off x="4344" y="3772"/>
                    <a:ext cx="16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95" name="Line 489"/>
                  <p:cNvSpPr>
                    <a:spLocks noChangeShapeType="1"/>
                  </p:cNvSpPr>
                  <p:nvPr/>
                </p:nvSpPr>
                <p:spPr bwMode="auto">
                  <a:xfrm>
                    <a:off x="4352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96" name="Line 490"/>
                  <p:cNvSpPr>
                    <a:spLocks noChangeShapeType="1"/>
                  </p:cNvSpPr>
                  <p:nvPr/>
                </p:nvSpPr>
                <p:spPr bwMode="auto">
                  <a:xfrm>
                    <a:off x="4345" y="3765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753" name="Group 491"/>
                <p:cNvGrpSpPr>
                  <a:grpSpLocks/>
                </p:cNvGrpSpPr>
                <p:nvPr/>
              </p:nvGrpSpPr>
              <p:grpSpPr bwMode="auto">
                <a:xfrm>
                  <a:off x="4361" y="3781"/>
                  <a:ext cx="15" cy="15"/>
                  <a:chOff x="4361" y="3781"/>
                  <a:chExt cx="15" cy="15"/>
                </a:xfrm>
              </p:grpSpPr>
              <p:sp>
                <p:nvSpPr>
                  <p:cNvPr id="1789" name="Rectangle 492"/>
                  <p:cNvSpPr>
                    <a:spLocks noChangeArrowheads="1"/>
                  </p:cNvSpPr>
                  <p:nvPr/>
                </p:nvSpPr>
                <p:spPr bwMode="auto">
                  <a:xfrm>
                    <a:off x="4361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90" name="Rectangle 493"/>
                  <p:cNvSpPr>
                    <a:spLocks noChangeArrowheads="1"/>
                  </p:cNvSpPr>
                  <p:nvPr/>
                </p:nvSpPr>
                <p:spPr bwMode="auto">
                  <a:xfrm>
                    <a:off x="4361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91" name="Line 494"/>
                  <p:cNvSpPr>
                    <a:spLocks noChangeShapeType="1"/>
                  </p:cNvSpPr>
                  <p:nvPr/>
                </p:nvSpPr>
                <p:spPr bwMode="auto">
                  <a:xfrm>
                    <a:off x="4368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92" name="Line 495"/>
                  <p:cNvSpPr>
                    <a:spLocks noChangeShapeType="1"/>
                  </p:cNvSpPr>
                  <p:nvPr/>
                </p:nvSpPr>
                <p:spPr bwMode="auto">
                  <a:xfrm>
                    <a:off x="4362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754" name="Group 496"/>
                <p:cNvGrpSpPr>
                  <a:grpSpLocks/>
                </p:cNvGrpSpPr>
                <p:nvPr/>
              </p:nvGrpSpPr>
              <p:grpSpPr bwMode="auto">
                <a:xfrm>
                  <a:off x="4377" y="3781"/>
                  <a:ext cx="15" cy="15"/>
                  <a:chOff x="4377" y="3781"/>
                  <a:chExt cx="15" cy="15"/>
                </a:xfrm>
              </p:grpSpPr>
              <p:sp>
                <p:nvSpPr>
                  <p:cNvPr id="1785" name="Rectangle 497"/>
                  <p:cNvSpPr>
                    <a:spLocks noChangeArrowheads="1"/>
                  </p:cNvSpPr>
                  <p:nvPr/>
                </p:nvSpPr>
                <p:spPr bwMode="auto">
                  <a:xfrm>
                    <a:off x="4378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86" name="Rectangle 498"/>
                  <p:cNvSpPr>
                    <a:spLocks noChangeArrowheads="1"/>
                  </p:cNvSpPr>
                  <p:nvPr/>
                </p:nvSpPr>
                <p:spPr bwMode="auto">
                  <a:xfrm>
                    <a:off x="4377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87" name="Line 499"/>
                  <p:cNvSpPr>
                    <a:spLocks noChangeShapeType="1"/>
                  </p:cNvSpPr>
                  <p:nvPr/>
                </p:nvSpPr>
                <p:spPr bwMode="auto">
                  <a:xfrm>
                    <a:off x="4385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88" name="Line 500"/>
                  <p:cNvSpPr>
                    <a:spLocks noChangeShapeType="1"/>
                  </p:cNvSpPr>
                  <p:nvPr/>
                </p:nvSpPr>
                <p:spPr bwMode="auto">
                  <a:xfrm>
                    <a:off x="4378" y="3788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755" name="Group 501"/>
                <p:cNvGrpSpPr>
                  <a:grpSpLocks/>
                </p:cNvGrpSpPr>
                <p:nvPr/>
              </p:nvGrpSpPr>
              <p:grpSpPr bwMode="auto">
                <a:xfrm>
                  <a:off x="4311" y="3758"/>
                  <a:ext cx="15" cy="15"/>
                  <a:chOff x="4311" y="3758"/>
                  <a:chExt cx="15" cy="15"/>
                </a:xfrm>
              </p:grpSpPr>
              <p:sp>
                <p:nvSpPr>
                  <p:cNvPr id="1781" name="Rectangle 502"/>
                  <p:cNvSpPr>
                    <a:spLocks noChangeArrowheads="1"/>
                  </p:cNvSpPr>
                  <p:nvPr/>
                </p:nvSpPr>
                <p:spPr bwMode="auto">
                  <a:xfrm>
                    <a:off x="4312" y="3758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82" name="Rectangle 503"/>
                  <p:cNvSpPr>
                    <a:spLocks noChangeArrowheads="1"/>
                  </p:cNvSpPr>
                  <p:nvPr/>
                </p:nvSpPr>
                <p:spPr bwMode="auto">
                  <a:xfrm>
                    <a:off x="4311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83" name="Line 504"/>
                  <p:cNvSpPr>
                    <a:spLocks noChangeShapeType="1"/>
                  </p:cNvSpPr>
                  <p:nvPr/>
                </p:nvSpPr>
                <p:spPr bwMode="auto">
                  <a:xfrm>
                    <a:off x="4319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84" name="Line 505"/>
                  <p:cNvSpPr>
                    <a:spLocks noChangeShapeType="1"/>
                  </p:cNvSpPr>
                  <p:nvPr/>
                </p:nvSpPr>
                <p:spPr bwMode="auto">
                  <a:xfrm>
                    <a:off x="4312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756" name="Group 506"/>
                <p:cNvGrpSpPr>
                  <a:grpSpLocks/>
                </p:cNvGrpSpPr>
                <p:nvPr/>
              </p:nvGrpSpPr>
              <p:grpSpPr bwMode="auto">
                <a:xfrm>
                  <a:off x="4328" y="3758"/>
                  <a:ext cx="15" cy="15"/>
                  <a:chOff x="4328" y="3758"/>
                  <a:chExt cx="15" cy="15"/>
                </a:xfrm>
              </p:grpSpPr>
              <p:sp>
                <p:nvSpPr>
                  <p:cNvPr id="1777" name="Rectangle 507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78" name="Rectangle 508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79" name="Line 509"/>
                  <p:cNvSpPr>
                    <a:spLocks noChangeShapeType="1"/>
                  </p:cNvSpPr>
                  <p:nvPr/>
                </p:nvSpPr>
                <p:spPr bwMode="auto">
                  <a:xfrm>
                    <a:off x="4335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80" name="Line 510"/>
                  <p:cNvSpPr>
                    <a:spLocks noChangeShapeType="1"/>
                  </p:cNvSpPr>
                  <p:nvPr/>
                </p:nvSpPr>
                <p:spPr bwMode="auto">
                  <a:xfrm>
                    <a:off x="4329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757" name="Group 511"/>
                <p:cNvGrpSpPr>
                  <a:grpSpLocks/>
                </p:cNvGrpSpPr>
                <p:nvPr/>
              </p:nvGrpSpPr>
              <p:grpSpPr bwMode="auto">
                <a:xfrm>
                  <a:off x="4394" y="3758"/>
                  <a:ext cx="15" cy="15"/>
                  <a:chOff x="4394" y="3758"/>
                  <a:chExt cx="15" cy="15"/>
                </a:xfrm>
              </p:grpSpPr>
              <p:sp>
                <p:nvSpPr>
                  <p:cNvPr id="1773" name="Rectangle 512"/>
                  <p:cNvSpPr>
                    <a:spLocks noChangeArrowheads="1"/>
                  </p:cNvSpPr>
                  <p:nvPr/>
                </p:nvSpPr>
                <p:spPr bwMode="auto">
                  <a:xfrm>
                    <a:off x="4395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74" name="Rectangle 513"/>
                  <p:cNvSpPr>
                    <a:spLocks noChangeArrowheads="1"/>
                  </p:cNvSpPr>
                  <p:nvPr/>
                </p:nvSpPr>
                <p:spPr bwMode="auto">
                  <a:xfrm>
                    <a:off x="4394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75" name="Line 514"/>
                  <p:cNvSpPr>
                    <a:spLocks noChangeShapeType="1"/>
                  </p:cNvSpPr>
                  <p:nvPr/>
                </p:nvSpPr>
                <p:spPr bwMode="auto">
                  <a:xfrm>
                    <a:off x="4402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76" name="Line 515"/>
                  <p:cNvSpPr>
                    <a:spLocks noChangeShapeType="1"/>
                  </p:cNvSpPr>
                  <p:nvPr/>
                </p:nvSpPr>
                <p:spPr bwMode="auto">
                  <a:xfrm>
                    <a:off x="4395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758" name="Group 516"/>
                <p:cNvGrpSpPr>
                  <a:grpSpLocks/>
                </p:cNvGrpSpPr>
                <p:nvPr/>
              </p:nvGrpSpPr>
              <p:grpSpPr bwMode="auto">
                <a:xfrm>
                  <a:off x="4294" y="3758"/>
                  <a:ext cx="16" cy="15"/>
                  <a:chOff x="4294" y="3758"/>
                  <a:chExt cx="16" cy="15"/>
                </a:xfrm>
              </p:grpSpPr>
              <p:sp>
                <p:nvSpPr>
                  <p:cNvPr id="1769" name="Rectangle 517"/>
                  <p:cNvSpPr>
                    <a:spLocks noChangeArrowheads="1"/>
                  </p:cNvSpPr>
                  <p:nvPr/>
                </p:nvSpPr>
                <p:spPr bwMode="auto">
                  <a:xfrm>
                    <a:off x="4295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70" name="Rectangle 518"/>
                  <p:cNvSpPr>
                    <a:spLocks noChangeArrowheads="1"/>
                  </p:cNvSpPr>
                  <p:nvPr/>
                </p:nvSpPr>
                <p:spPr bwMode="auto">
                  <a:xfrm>
                    <a:off x="4294" y="3772"/>
                    <a:ext cx="16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71" name="Line 519"/>
                  <p:cNvSpPr>
                    <a:spLocks noChangeShapeType="1"/>
                  </p:cNvSpPr>
                  <p:nvPr/>
                </p:nvSpPr>
                <p:spPr bwMode="auto">
                  <a:xfrm>
                    <a:off x="4302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72" name="Line 520"/>
                  <p:cNvSpPr>
                    <a:spLocks noChangeShapeType="1"/>
                  </p:cNvSpPr>
                  <p:nvPr/>
                </p:nvSpPr>
                <p:spPr bwMode="auto">
                  <a:xfrm>
                    <a:off x="4295" y="3765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759" name="Group 521"/>
                <p:cNvGrpSpPr>
                  <a:grpSpLocks/>
                </p:cNvGrpSpPr>
                <p:nvPr/>
              </p:nvGrpSpPr>
              <p:grpSpPr bwMode="auto">
                <a:xfrm>
                  <a:off x="4361" y="3758"/>
                  <a:ext cx="15" cy="15"/>
                  <a:chOff x="4361" y="3758"/>
                  <a:chExt cx="15" cy="15"/>
                </a:xfrm>
              </p:grpSpPr>
              <p:sp>
                <p:nvSpPr>
                  <p:cNvPr id="1765" name="Rectangle 522"/>
                  <p:cNvSpPr>
                    <a:spLocks noChangeArrowheads="1"/>
                  </p:cNvSpPr>
                  <p:nvPr/>
                </p:nvSpPr>
                <p:spPr bwMode="auto">
                  <a:xfrm>
                    <a:off x="4362" y="3758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66" name="Rectangle 523"/>
                  <p:cNvSpPr>
                    <a:spLocks noChangeArrowheads="1"/>
                  </p:cNvSpPr>
                  <p:nvPr/>
                </p:nvSpPr>
                <p:spPr bwMode="auto">
                  <a:xfrm>
                    <a:off x="4361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67" name="Line 524"/>
                  <p:cNvSpPr>
                    <a:spLocks noChangeShapeType="1"/>
                  </p:cNvSpPr>
                  <p:nvPr/>
                </p:nvSpPr>
                <p:spPr bwMode="auto">
                  <a:xfrm>
                    <a:off x="4368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68" name="Line 525"/>
                  <p:cNvSpPr>
                    <a:spLocks noChangeShapeType="1"/>
                  </p:cNvSpPr>
                  <p:nvPr/>
                </p:nvSpPr>
                <p:spPr bwMode="auto">
                  <a:xfrm>
                    <a:off x="4362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760" name="Group 526"/>
                <p:cNvGrpSpPr>
                  <a:grpSpLocks/>
                </p:cNvGrpSpPr>
                <p:nvPr/>
              </p:nvGrpSpPr>
              <p:grpSpPr bwMode="auto">
                <a:xfrm>
                  <a:off x="4377" y="3758"/>
                  <a:ext cx="16" cy="15"/>
                  <a:chOff x="4377" y="3758"/>
                  <a:chExt cx="16" cy="15"/>
                </a:xfrm>
              </p:grpSpPr>
              <p:sp>
                <p:nvSpPr>
                  <p:cNvPr id="1761" name="Rectangle 527"/>
                  <p:cNvSpPr>
                    <a:spLocks noChangeArrowheads="1"/>
                  </p:cNvSpPr>
                  <p:nvPr/>
                </p:nvSpPr>
                <p:spPr bwMode="auto">
                  <a:xfrm>
                    <a:off x="4378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62" name="Rectangle 528"/>
                  <p:cNvSpPr>
                    <a:spLocks noChangeArrowheads="1"/>
                  </p:cNvSpPr>
                  <p:nvPr/>
                </p:nvSpPr>
                <p:spPr bwMode="auto">
                  <a:xfrm>
                    <a:off x="4377" y="3772"/>
                    <a:ext cx="16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63" name="Line 529"/>
                  <p:cNvSpPr>
                    <a:spLocks noChangeShapeType="1"/>
                  </p:cNvSpPr>
                  <p:nvPr/>
                </p:nvSpPr>
                <p:spPr bwMode="auto">
                  <a:xfrm>
                    <a:off x="4385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64" name="Line 530"/>
                  <p:cNvSpPr>
                    <a:spLocks noChangeShapeType="1"/>
                  </p:cNvSpPr>
                  <p:nvPr/>
                </p:nvSpPr>
                <p:spPr bwMode="auto">
                  <a:xfrm>
                    <a:off x="4378" y="3765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grpSp>
            <p:nvGrpSpPr>
              <p:cNvPr id="1744" name="Group 531"/>
              <p:cNvGrpSpPr>
                <a:grpSpLocks/>
              </p:cNvGrpSpPr>
              <p:nvPr/>
            </p:nvGrpSpPr>
            <p:grpSpPr bwMode="auto">
              <a:xfrm>
                <a:off x="4345" y="3779"/>
                <a:ext cx="14" cy="21"/>
                <a:chOff x="4345" y="3779"/>
                <a:chExt cx="14" cy="21"/>
              </a:xfrm>
            </p:grpSpPr>
            <p:sp>
              <p:nvSpPr>
                <p:cNvPr id="1745" name="Rectangle 532"/>
                <p:cNvSpPr>
                  <a:spLocks noChangeArrowheads="1"/>
                </p:cNvSpPr>
                <p:nvPr/>
              </p:nvSpPr>
              <p:spPr bwMode="auto">
                <a:xfrm>
                  <a:off x="4345" y="3779"/>
                  <a:ext cx="14" cy="21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746" name="Rectangle 533"/>
                <p:cNvSpPr>
                  <a:spLocks noChangeArrowheads="1"/>
                </p:cNvSpPr>
                <p:nvPr/>
              </p:nvSpPr>
              <p:spPr bwMode="auto">
                <a:xfrm>
                  <a:off x="4346" y="3782"/>
                  <a:ext cx="11" cy="17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747" name="Oval 534"/>
                <p:cNvSpPr>
                  <a:spLocks noChangeArrowheads="1"/>
                </p:cNvSpPr>
                <p:nvPr/>
              </p:nvSpPr>
              <p:spPr bwMode="auto">
                <a:xfrm>
                  <a:off x="4355" y="3790"/>
                  <a:ext cx="1" cy="1"/>
                </a:xfrm>
                <a:prstGeom prst="ellipse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</p:grpSp>
      </p:grpSp>
      <p:sp>
        <p:nvSpPr>
          <p:cNvPr id="1840" name="AutoShape 108"/>
          <p:cNvSpPr>
            <a:spLocks noChangeArrowheads="1"/>
          </p:cNvSpPr>
          <p:nvPr/>
        </p:nvSpPr>
        <p:spPr bwMode="auto">
          <a:xfrm>
            <a:off x="7846738" y="1439891"/>
            <a:ext cx="1223509" cy="278946"/>
          </a:xfrm>
          <a:prstGeom prst="wedgeRectCallout">
            <a:avLst>
              <a:gd name="adj1" fmla="val -91283"/>
              <a:gd name="adj2" fmla="val 66740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Морской </a:t>
            </a:r>
            <a:r>
              <a:rPr lang="ru-RU" b="1" u="sng" dirty="0" smtClean="0"/>
              <a:t>вокзал</a:t>
            </a:r>
            <a:endParaRPr lang="ru-RU" i="1" dirty="0"/>
          </a:p>
        </p:txBody>
      </p:sp>
      <p:sp>
        <p:nvSpPr>
          <p:cNvPr id="1841" name="AutoShape 108"/>
          <p:cNvSpPr>
            <a:spLocks noChangeArrowheads="1"/>
          </p:cNvSpPr>
          <p:nvPr/>
        </p:nvSpPr>
        <p:spPr bwMode="auto">
          <a:xfrm>
            <a:off x="6434249" y="1051377"/>
            <a:ext cx="1527914" cy="278946"/>
          </a:xfrm>
          <a:prstGeom prst="wedgeRectCallout">
            <a:avLst>
              <a:gd name="adj1" fmla="val -83556"/>
              <a:gd name="adj2" fmla="val 340937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Городской узел </a:t>
            </a:r>
            <a:r>
              <a:rPr lang="ru-RU" b="1" u="sng" dirty="0" smtClean="0"/>
              <a:t>связи</a:t>
            </a:r>
            <a:endParaRPr lang="ru-RU" i="1" dirty="0"/>
          </a:p>
        </p:txBody>
      </p:sp>
      <p:sp>
        <p:nvSpPr>
          <p:cNvPr id="1842" name="AutoShape 108"/>
          <p:cNvSpPr>
            <a:spLocks noChangeArrowheads="1"/>
          </p:cNvSpPr>
          <p:nvPr/>
        </p:nvSpPr>
        <p:spPr bwMode="auto">
          <a:xfrm>
            <a:off x="7562036" y="1984382"/>
            <a:ext cx="1223509" cy="278946"/>
          </a:xfrm>
          <a:prstGeom prst="wedgeRectCallout">
            <a:avLst>
              <a:gd name="adj1" fmla="val -136939"/>
              <a:gd name="adj2" fmla="val -10282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Детский сад №</a:t>
            </a:r>
            <a:r>
              <a:rPr lang="ru-RU" b="1" u="sng" dirty="0" smtClean="0"/>
              <a:t>56</a:t>
            </a:r>
            <a:endParaRPr lang="ru-RU" i="1" dirty="0"/>
          </a:p>
        </p:txBody>
      </p:sp>
      <p:sp>
        <p:nvSpPr>
          <p:cNvPr id="1843" name="AutoShape 108"/>
          <p:cNvSpPr>
            <a:spLocks noChangeArrowheads="1"/>
          </p:cNvSpPr>
          <p:nvPr/>
        </p:nvSpPr>
        <p:spPr bwMode="auto">
          <a:xfrm>
            <a:off x="3044764" y="3474611"/>
            <a:ext cx="1223509" cy="457151"/>
          </a:xfrm>
          <a:prstGeom prst="wedgeRectCallout">
            <a:avLst>
              <a:gd name="adj1" fmla="val 123712"/>
              <a:gd name="adj2" fmla="val -9729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Городская больница №</a:t>
            </a:r>
            <a:r>
              <a:rPr lang="ru-RU" b="1" u="sng" dirty="0" smtClean="0"/>
              <a:t>1</a:t>
            </a:r>
            <a:endParaRPr lang="ru-RU" i="1" dirty="0"/>
          </a:p>
        </p:txBody>
      </p:sp>
      <p:sp>
        <p:nvSpPr>
          <p:cNvPr id="1844" name="AutoShape 108"/>
          <p:cNvSpPr>
            <a:spLocks noChangeArrowheads="1"/>
          </p:cNvSpPr>
          <p:nvPr/>
        </p:nvSpPr>
        <p:spPr bwMode="auto">
          <a:xfrm>
            <a:off x="4324173" y="1679786"/>
            <a:ext cx="1610059" cy="278946"/>
          </a:xfrm>
          <a:prstGeom prst="wedgeRectCallout">
            <a:avLst>
              <a:gd name="adj1" fmla="val -96806"/>
              <a:gd name="adj2" fmla="val 42360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Гарнизонный </a:t>
            </a:r>
            <a:r>
              <a:rPr lang="ru-RU" b="1" u="sng" dirty="0" smtClean="0"/>
              <a:t>госпиталь</a:t>
            </a:r>
            <a:endParaRPr lang="ru-RU" i="1" dirty="0"/>
          </a:p>
        </p:txBody>
      </p:sp>
      <p:sp>
        <p:nvSpPr>
          <p:cNvPr id="1845" name="AutoShape 108"/>
          <p:cNvSpPr>
            <a:spLocks noChangeArrowheads="1"/>
          </p:cNvSpPr>
          <p:nvPr/>
        </p:nvSpPr>
        <p:spPr bwMode="auto">
          <a:xfrm>
            <a:off x="1398143" y="3140133"/>
            <a:ext cx="1192991" cy="278946"/>
          </a:xfrm>
          <a:prstGeom prst="wedgeRectCallout">
            <a:avLst>
              <a:gd name="adj1" fmla="val 129881"/>
              <a:gd name="adj2" fmla="val -393008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Детский сад №</a:t>
            </a:r>
            <a:r>
              <a:rPr lang="ru-RU" b="1" u="sng" dirty="0" smtClean="0"/>
              <a:t>2</a:t>
            </a:r>
            <a:endParaRPr lang="ru-RU" i="1" dirty="0"/>
          </a:p>
        </p:txBody>
      </p:sp>
      <p:sp>
        <p:nvSpPr>
          <p:cNvPr id="1846" name="AutoShape 108"/>
          <p:cNvSpPr>
            <a:spLocks noChangeArrowheads="1"/>
          </p:cNvSpPr>
          <p:nvPr/>
        </p:nvSpPr>
        <p:spPr bwMode="auto">
          <a:xfrm>
            <a:off x="4098967" y="1974706"/>
            <a:ext cx="1223509" cy="278946"/>
          </a:xfrm>
          <a:prstGeom prst="wedgeRectCallout">
            <a:avLst>
              <a:gd name="adj1" fmla="val -132862"/>
              <a:gd name="adj2" fmla="val -62812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 smtClean="0"/>
              <a:t>Автовокзал</a:t>
            </a:r>
            <a:endParaRPr lang="ru-RU" i="1" dirty="0"/>
          </a:p>
        </p:txBody>
      </p:sp>
      <p:sp>
        <p:nvSpPr>
          <p:cNvPr id="1847" name="AutoShape 108"/>
          <p:cNvSpPr>
            <a:spLocks noChangeArrowheads="1"/>
          </p:cNvSpPr>
          <p:nvPr/>
        </p:nvSpPr>
        <p:spPr bwMode="auto">
          <a:xfrm>
            <a:off x="3088515" y="5134604"/>
            <a:ext cx="1223509" cy="278946"/>
          </a:xfrm>
          <a:prstGeom prst="wedgeRectCallout">
            <a:avLst>
              <a:gd name="adj1" fmla="val 2226"/>
              <a:gd name="adj2" fmla="val 290412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МУП </a:t>
            </a:r>
            <a:r>
              <a:rPr lang="ru-RU" b="1" u="sng" dirty="0" smtClean="0"/>
              <a:t>Водоканал</a:t>
            </a:r>
            <a:endParaRPr lang="ru-RU" i="1" dirty="0"/>
          </a:p>
        </p:txBody>
      </p:sp>
      <p:sp>
        <p:nvSpPr>
          <p:cNvPr id="1848" name="AutoShape 108"/>
          <p:cNvSpPr>
            <a:spLocks noChangeArrowheads="1"/>
          </p:cNvSpPr>
          <p:nvPr/>
        </p:nvSpPr>
        <p:spPr bwMode="auto">
          <a:xfrm>
            <a:off x="5197626" y="5972364"/>
            <a:ext cx="1223509" cy="278946"/>
          </a:xfrm>
          <a:prstGeom prst="wedgeRectCallout">
            <a:avLst>
              <a:gd name="adj1" fmla="val -28768"/>
              <a:gd name="adj2" fmla="val 146843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ЗАО </a:t>
            </a:r>
            <a:r>
              <a:rPr lang="ru-RU" b="1" u="sng" dirty="0" smtClean="0"/>
              <a:t>ПИНО</a:t>
            </a:r>
            <a:endParaRPr lang="ru-RU" i="1" dirty="0"/>
          </a:p>
        </p:txBody>
      </p:sp>
      <p:sp>
        <p:nvSpPr>
          <p:cNvPr id="1849" name="AutoShape 108"/>
          <p:cNvSpPr>
            <a:spLocks noChangeArrowheads="1"/>
          </p:cNvSpPr>
          <p:nvPr/>
        </p:nvSpPr>
        <p:spPr bwMode="auto">
          <a:xfrm>
            <a:off x="4412814" y="5591262"/>
            <a:ext cx="1223509" cy="278946"/>
          </a:xfrm>
          <a:prstGeom prst="wedgeRectCallout">
            <a:avLst>
              <a:gd name="adj1" fmla="val -14720"/>
              <a:gd name="adj2" fmla="val 217703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АО </a:t>
            </a:r>
            <a:r>
              <a:rPr lang="ru-RU" b="1" u="sng" dirty="0" smtClean="0"/>
              <a:t>АТЭК</a:t>
            </a:r>
            <a:endParaRPr lang="ru-RU" i="1" dirty="0"/>
          </a:p>
        </p:txBody>
      </p:sp>
      <p:sp>
        <p:nvSpPr>
          <p:cNvPr id="1850" name="AutoShape 108"/>
          <p:cNvSpPr>
            <a:spLocks noChangeArrowheads="1"/>
          </p:cNvSpPr>
          <p:nvPr/>
        </p:nvSpPr>
        <p:spPr bwMode="auto">
          <a:xfrm>
            <a:off x="3044763" y="1290698"/>
            <a:ext cx="1223509" cy="278946"/>
          </a:xfrm>
          <a:prstGeom prst="wedgeRectCallout">
            <a:avLst>
              <a:gd name="adj1" fmla="val 36555"/>
              <a:gd name="adj2" fmla="val 125277"/>
            </a:avLst>
          </a:prstGeom>
          <a:solidFill>
            <a:schemeClr val="accent1">
              <a:lumMod val="60000"/>
              <a:lumOff val="4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Котельная </a:t>
            </a:r>
            <a:endParaRPr lang="ru-RU" i="1" dirty="0"/>
          </a:p>
        </p:txBody>
      </p:sp>
      <p:sp>
        <p:nvSpPr>
          <p:cNvPr id="1851" name="AutoShape 108"/>
          <p:cNvSpPr>
            <a:spLocks noChangeArrowheads="1"/>
          </p:cNvSpPr>
          <p:nvPr/>
        </p:nvSpPr>
        <p:spPr bwMode="auto">
          <a:xfrm>
            <a:off x="6950281" y="3136859"/>
            <a:ext cx="1223509" cy="278946"/>
          </a:xfrm>
          <a:prstGeom prst="wedgeRectCallout">
            <a:avLst>
              <a:gd name="adj1" fmla="val -61782"/>
              <a:gd name="adj2" fmla="val -93465"/>
            </a:avLst>
          </a:prstGeom>
          <a:solidFill>
            <a:schemeClr val="accent1">
              <a:lumMod val="60000"/>
              <a:lumOff val="4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Котельная </a:t>
            </a:r>
            <a:endParaRPr lang="ru-RU" i="1" dirty="0"/>
          </a:p>
        </p:txBody>
      </p:sp>
      <p:sp>
        <p:nvSpPr>
          <p:cNvPr id="1852" name="AutoShape 108"/>
          <p:cNvSpPr>
            <a:spLocks noChangeArrowheads="1"/>
          </p:cNvSpPr>
          <p:nvPr/>
        </p:nvSpPr>
        <p:spPr bwMode="auto">
          <a:xfrm>
            <a:off x="7780861" y="2732292"/>
            <a:ext cx="1328373" cy="373869"/>
          </a:xfrm>
          <a:prstGeom prst="wedgeRectCallout">
            <a:avLst>
              <a:gd name="adj1" fmla="val -67401"/>
              <a:gd name="adj2" fmla="val 20527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Пляж Центральный</a:t>
            </a:r>
          </a:p>
        </p:txBody>
      </p:sp>
      <p:sp>
        <p:nvSpPr>
          <p:cNvPr id="1853" name="AutoShape 108"/>
          <p:cNvSpPr>
            <a:spLocks noChangeArrowheads="1"/>
          </p:cNvSpPr>
          <p:nvPr/>
        </p:nvSpPr>
        <p:spPr bwMode="auto">
          <a:xfrm>
            <a:off x="7924890" y="6002910"/>
            <a:ext cx="1223509" cy="278946"/>
          </a:xfrm>
          <a:prstGeom prst="wedgeRectCallout">
            <a:avLst>
              <a:gd name="adj1" fmla="val -57567"/>
              <a:gd name="adj2" fmla="val -56495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Пляж Нептун</a:t>
            </a:r>
          </a:p>
        </p:txBody>
      </p:sp>
      <p:sp>
        <p:nvSpPr>
          <p:cNvPr id="1854" name="AutoShape 108"/>
          <p:cNvSpPr>
            <a:spLocks noChangeArrowheads="1"/>
          </p:cNvSpPr>
          <p:nvPr/>
        </p:nvSpPr>
        <p:spPr bwMode="auto">
          <a:xfrm>
            <a:off x="7920491" y="5254998"/>
            <a:ext cx="1223509" cy="336264"/>
          </a:xfrm>
          <a:prstGeom prst="wedgeRectCallout">
            <a:avLst>
              <a:gd name="adj1" fmla="val -71615"/>
              <a:gd name="adj2" fmla="val 54416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Кинотеатр  </a:t>
            </a:r>
            <a:r>
              <a:rPr lang="ru-RU" b="1" u="sng" dirty="0" smtClean="0"/>
              <a:t>Нептун</a:t>
            </a:r>
            <a:endParaRPr lang="ru-RU" i="1" dirty="0"/>
          </a:p>
        </p:txBody>
      </p:sp>
      <p:grpSp>
        <p:nvGrpSpPr>
          <p:cNvPr id="1855" name="Group 149"/>
          <p:cNvGrpSpPr>
            <a:grpSpLocks/>
          </p:cNvGrpSpPr>
          <p:nvPr/>
        </p:nvGrpSpPr>
        <p:grpSpPr bwMode="auto">
          <a:xfrm>
            <a:off x="7605483" y="4050471"/>
            <a:ext cx="281686" cy="239581"/>
            <a:chOff x="2018" y="2750"/>
            <a:chExt cx="361" cy="309"/>
          </a:xfrm>
        </p:grpSpPr>
        <p:sp>
          <p:nvSpPr>
            <p:cNvPr id="1856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57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58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59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0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1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2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3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4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5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6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7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8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9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0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1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2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3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4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5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6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7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8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9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0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1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2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3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4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5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6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7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8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9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0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1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2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3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4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5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6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7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8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9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0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1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2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3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4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5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6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7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8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9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0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1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2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3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4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5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6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7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8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9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0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1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2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3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4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5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6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7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8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9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0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1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2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3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4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sp>
        <p:nvSpPr>
          <p:cNvPr id="1935" name="AutoShape 108"/>
          <p:cNvSpPr>
            <a:spLocks noChangeArrowheads="1"/>
          </p:cNvSpPr>
          <p:nvPr/>
        </p:nvSpPr>
        <p:spPr bwMode="auto">
          <a:xfrm>
            <a:off x="5239468" y="1151225"/>
            <a:ext cx="1223509" cy="278946"/>
          </a:xfrm>
          <a:prstGeom prst="wedgeRectCallout">
            <a:avLst>
              <a:gd name="adj1" fmla="val -33515"/>
              <a:gd name="adj2" fmla="val -94215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Детский сад №</a:t>
            </a:r>
            <a:r>
              <a:rPr lang="ru-RU" b="1" u="sng" dirty="0" smtClean="0"/>
              <a:t>51</a:t>
            </a:r>
            <a:endParaRPr lang="ru-RU" i="1" dirty="0"/>
          </a:p>
        </p:txBody>
      </p:sp>
      <p:grpSp>
        <p:nvGrpSpPr>
          <p:cNvPr id="1936" name="Group 149"/>
          <p:cNvGrpSpPr>
            <a:grpSpLocks/>
          </p:cNvGrpSpPr>
          <p:nvPr/>
        </p:nvGrpSpPr>
        <p:grpSpPr bwMode="auto">
          <a:xfrm>
            <a:off x="2961779" y="2577200"/>
            <a:ext cx="281686" cy="239581"/>
            <a:chOff x="2018" y="2750"/>
            <a:chExt cx="361" cy="309"/>
          </a:xfrm>
        </p:grpSpPr>
        <p:sp>
          <p:nvSpPr>
            <p:cNvPr id="193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2016" name="Group 149"/>
          <p:cNvGrpSpPr>
            <a:grpSpLocks/>
          </p:cNvGrpSpPr>
          <p:nvPr/>
        </p:nvGrpSpPr>
        <p:grpSpPr bwMode="auto">
          <a:xfrm>
            <a:off x="4175516" y="4460706"/>
            <a:ext cx="281686" cy="239581"/>
            <a:chOff x="2018" y="2750"/>
            <a:chExt cx="361" cy="309"/>
          </a:xfrm>
        </p:grpSpPr>
        <p:sp>
          <p:nvSpPr>
            <p:cNvPr id="201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sp>
        <p:nvSpPr>
          <p:cNvPr id="31" name="Блок-схема: знак завершения 30"/>
          <p:cNvSpPr/>
          <p:nvPr/>
        </p:nvSpPr>
        <p:spPr>
          <a:xfrm rot="18441647">
            <a:off x="6212585" y="3024613"/>
            <a:ext cx="297692" cy="163099"/>
          </a:xfrm>
          <a:prstGeom prst="flowChartTerminator">
            <a:avLst/>
          </a:prstGeom>
          <a:solidFill>
            <a:srgbClr val="00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5306" tIns="32653" rIns="65306" bIns="32653" rtlCol="0" anchor="ctr"/>
          <a:lstStyle/>
          <a:p>
            <a:pPr algn="ctr"/>
            <a:endParaRPr lang="ru-RU"/>
          </a:p>
        </p:txBody>
      </p:sp>
      <p:sp>
        <p:nvSpPr>
          <p:cNvPr id="2096" name="AutoShape 108"/>
          <p:cNvSpPr>
            <a:spLocks noChangeArrowheads="1"/>
          </p:cNvSpPr>
          <p:nvPr/>
        </p:nvSpPr>
        <p:spPr bwMode="auto">
          <a:xfrm>
            <a:off x="5166544" y="5025728"/>
            <a:ext cx="1223509" cy="278946"/>
          </a:xfrm>
          <a:prstGeom prst="wedgeRectCallout">
            <a:avLst>
              <a:gd name="adj1" fmla="val 56924"/>
              <a:gd name="adj2" fmla="val 116034"/>
            </a:avLst>
          </a:prstGeom>
          <a:solidFill>
            <a:schemeClr val="accent1">
              <a:lumMod val="60000"/>
              <a:lumOff val="4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Котельная </a:t>
            </a:r>
            <a:endParaRPr lang="ru-RU" i="1" dirty="0"/>
          </a:p>
        </p:txBody>
      </p:sp>
      <p:sp>
        <p:nvSpPr>
          <p:cNvPr id="2097" name="AutoShape 108"/>
          <p:cNvSpPr>
            <a:spLocks noChangeArrowheads="1"/>
          </p:cNvSpPr>
          <p:nvPr/>
        </p:nvSpPr>
        <p:spPr bwMode="auto">
          <a:xfrm>
            <a:off x="3183274" y="6409732"/>
            <a:ext cx="978583" cy="278946"/>
          </a:xfrm>
          <a:prstGeom prst="wedgeRectCallout">
            <a:avLst>
              <a:gd name="adj1" fmla="val 75889"/>
              <a:gd name="adj2" fmla="val 14365"/>
            </a:avLst>
          </a:prstGeom>
          <a:solidFill>
            <a:schemeClr val="accent1">
              <a:lumMod val="60000"/>
              <a:lumOff val="4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 smtClean="0"/>
              <a:t>Котельная</a:t>
            </a:r>
            <a:endParaRPr lang="ru-RU" i="1" dirty="0"/>
          </a:p>
        </p:txBody>
      </p:sp>
      <p:sp>
        <p:nvSpPr>
          <p:cNvPr id="2098" name="AutoShape 108"/>
          <p:cNvSpPr>
            <a:spLocks noChangeArrowheads="1"/>
          </p:cNvSpPr>
          <p:nvPr/>
        </p:nvSpPr>
        <p:spPr bwMode="auto">
          <a:xfrm>
            <a:off x="5197626" y="4483688"/>
            <a:ext cx="1223509" cy="278946"/>
          </a:xfrm>
          <a:prstGeom prst="wedgeRectCallout">
            <a:avLst>
              <a:gd name="adj1" fmla="val 56924"/>
              <a:gd name="adj2" fmla="val 116034"/>
            </a:avLst>
          </a:prstGeom>
          <a:solidFill>
            <a:schemeClr val="accent1">
              <a:lumMod val="60000"/>
              <a:lumOff val="4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Котельная №</a:t>
            </a:r>
            <a:r>
              <a:rPr lang="ru-RU" b="1" u="sng" dirty="0" smtClean="0"/>
              <a:t>2</a:t>
            </a:r>
            <a:endParaRPr lang="ru-RU" i="1" dirty="0"/>
          </a:p>
        </p:txBody>
      </p:sp>
      <p:sp>
        <p:nvSpPr>
          <p:cNvPr id="2099" name="AutoShape 108"/>
          <p:cNvSpPr>
            <a:spLocks noChangeArrowheads="1"/>
          </p:cNvSpPr>
          <p:nvPr/>
        </p:nvSpPr>
        <p:spPr bwMode="auto">
          <a:xfrm>
            <a:off x="4024513" y="3006153"/>
            <a:ext cx="1223509" cy="409652"/>
          </a:xfrm>
          <a:prstGeom prst="wedgeRectCallout">
            <a:avLst>
              <a:gd name="adj1" fmla="val 127165"/>
              <a:gd name="adj2" fmla="val -13362"/>
            </a:avLst>
          </a:prstGeom>
          <a:solidFill>
            <a:srgbClr val="FFCC99">
              <a:alpha val="50195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Стадион </a:t>
            </a:r>
            <a:r>
              <a:rPr lang="ru-RU" b="1" u="sng" dirty="0" smtClean="0"/>
              <a:t>Центральный</a:t>
            </a:r>
            <a:endParaRPr lang="ru-RU" i="1" dirty="0"/>
          </a:p>
        </p:txBody>
      </p:sp>
      <p:sp>
        <p:nvSpPr>
          <p:cNvPr id="2100" name="AutoShape 108"/>
          <p:cNvSpPr>
            <a:spLocks noChangeArrowheads="1"/>
          </p:cNvSpPr>
          <p:nvPr/>
        </p:nvSpPr>
        <p:spPr bwMode="auto">
          <a:xfrm>
            <a:off x="4710722" y="2393361"/>
            <a:ext cx="1223509" cy="278946"/>
          </a:xfrm>
          <a:prstGeom prst="wedgeRectCallout">
            <a:avLst>
              <a:gd name="adj1" fmla="val 42876"/>
              <a:gd name="adj2" fmla="val 72903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Парк отдыха</a:t>
            </a:r>
          </a:p>
        </p:txBody>
      </p:sp>
      <p:sp>
        <p:nvSpPr>
          <p:cNvPr id="2101" name="AutoShape 108"/>
          <p:cNvSpPr>
            <a:spLocks noChangeArrowheads="1"/>
          </p:cNvSpPr>
          <p:nvPr/>
        </p:nvSpPr>
        <p:spPr bwMode="auto">
          <a:xfrm>
            <a:off x="7416686" y="3458452"/>
            <a:ext cx="1090954" cy="257307"/>
          </a:xfrm>
          <a:prstGeom prst="wedgeRectCallout">
            <a:avLst>
              <a:gd name="adj1" fmla="val -55254"/>
              <a:gd name="adj2" fmla="val 118796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Парк отдыха</a:t>
            </a:r>
          </a:p>
        </p:txBody>
      </p:sp>
      <p:sp>
        <p:nvSpPr>
          <p:cNvPr id="2102" name="AutoShape 108"/>
          <p:cNvSpPr>
            <a:spLocks noChangeArrowheads="1"/>
          </p:cNvSpPr>
          <p:nvPr/>
        </p:nvSpPr>
        <p:spPr bwMode="auto">
          <a:xfrm>
            <a:off x="7780861" y="4304023"/>
            <a:ext cx="1289386" cy="438592"/>
          </a:xfrm>
          <a:prstGeom prst="wedgeRectCallout">
            <a:avLst>
              <a:gd name="adj1" fmla="val -43702"/>
              <a:gd name="adj2" fmla="val -90283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 smtClean="0"/>
              <a:t>Гостиница Новороссийск</a:t>
            </a:r>
            <a:endParaRPr lang="ru-RU" i="1" dirty="0"/>
          </a:p>
        </p:txBody>
      </p:sp>
      <p:sp>
        <p:nvSpPr>
          <p:cNvPr id="2103" name="AutoShape 108"/>
          <p:cNvSpPr>
            <a:spLocks noChangeArrowheads="1"/>
          </p:cNvSpPr>
          <p:nvPr/>
        </p:nvSpPr>
        <p:spPr bwMode="auto">
          <a:xfrm>
            <a:off x="7819848" y="4864606"/>
            <a:ext cx="1289386" cy="278946"/>
          </a:xfrm>
          <a:prstGeom prst="wedgeRectCallout">
            <a:avLst>
              <a:gd name="adj1" fmla="val -72001"/>
              <a:gd name="adj2" fmla="val -34928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Гор. больница №</a:t>
            </a:r>
            <a:r>
              <a:rPr lang="ru-RU" b="1" u="sng" dirty="0" smtClean="0"/>
              <a:t>3</a:t>
            </a:r>
            <a:endParaRPr lang="ru-RU" i="1" dirty="0"/>
          </a:p>
        </p:txBody>
      </p:sp>
      <p:sp>
        <p:nvSpPr>
          <p:cNvPr id="2104" name="AutoShape 108"/>
          <p:cNvSpPr>
            <a:spLocks noChangeArrowheads="1"/>
          </p:cNvSpPr>
          <p:nvPr/>
        </p:nvSpPr>
        <p:spPr bwMode="auto">
          <a:xfrm>
            <a:off x="1861408" y="4025077"/>
            <a:ext cx="1223509" cy="278946"/>
          </a:xfrm>
          <a:prstGeom prst="wedgeRectCallout">
            <a:avLst>
              <a:gd name="adj1" fmla="val 135595"/>
              <a:gd name="adj2" fmla="val 140682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Гимназия №8 </a:t>
            </a:r>
            <a:endParaRPr lang="ru-RU" i="1" dirty="0"/>
          </a:p>
        </p:txBody>
      </p:sp>
      <p:sp>
        <p:nvSpPr>
          <p:cNvPr id="2105" name="AutoShape 108"/>
          <p:cNvSpPr>
            <a:spLocks noChangeArrowheads="1"/>
          </p:cNvSpPr>
          <p:nvPr/>
        </p:nvSpPr>
        <p:spPr bwMode="auto">
          <a:xfrm>
            <a:off x="5934232" y="3279606"/>
            <a:ext cx="1045960" cy="278946"/>
          </a:xfrm>
          <a:prstGeom prst="wedgeRectCallout">
            <a:avLst>
              <a:gd name="adj1" fmla="val 27778"/>
              <a:gd name="adj2" fmla="val 94469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Школа №  </a:t>
            </a:r>
            <a:r>
              <a:rPr lang="ru-RU" b="1" u="sng" dirty="0" smtClean="0"/>
              <a:t>22</a:t>
            </a:r>
            <a:endParaRPr lang="ru-RU" i="1" dirty="0"/>
          </a:p>
        </p:txBody>
      </p:sp>
      <p:sp>
        <p:nvSpPr>
          <p:cNvPr id="2106" name="AutoShape 108"/>
          <p:cNvSpPr>
            <a:spLocks noChangeArrowheads="1"/>
          </p:cNvSpPr>
          <p:nvPr/>
        </p:nvSpPr>
        <p:spPr bwMode="auto">
          <a:xfrm>
            <a:off x="6452210" y="4296888"/>
            <a:ext cx="1223509" cy="278946"/>
          </a:xfrm>
          <a:prstGeom prst="wedgeRectCallout">
            <a:avLst>
              <a:gd name="adj1" fmla="val 1436"/>
              <a:gd name="adj2" fmla="val 72903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Гимназия № </a:t>
            </a:r>
            <a:r>
              <a:rPr lang="ru-RU" b="1" u="sng" dirty="0" smtClean="0"/>
              <a:t>2</a:t>
            </a:r>
            <a:endParaRPr lang="ru-RU" i="1" dirty="0"/>
          </a:p>
        </p:txBody>
      </p:sp>
      <p:sp>
        <p:nvSpPr>
          <p:cNvPr id="2107" name="AutoShape 108"/>
          <p:cNvSpPr>
            <a:spLocks noChangeArrowheads="1"/>
          </p:cNvSpPr>
          <p:nvPr/>
        </p:nvSpPr>
        <p:spPr bwMode="auto">
          <a:xfrm>
            <a:off x="2654129" y="3134484"/>
            <a:ext cx="1223509" cy="278946"/>
          </a:xfrm>
          <a:prstGeom prst="wedgeRectCallout">
            <a:avLst>
              <a:gd name="adj1" fmla="val -12020"/>
              <a:gd name="adj2" fmla="val -149065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Школа № </a:t>
            </a:r>
            <a:r>
              <a:rPr lang="ru-RU" b="1" u="sng" dirty="0" smtClean="0"/>
              <a:t>21</a:t>
            </a:r>
            <a:endParaRPr lang="ru-RU" i="1" dirty="0"/>
          </a:p>
        </p:txBody>
      </p:sp>
      <p:grpSp>
        <p:nvGrpSpPr>
          <p:cNvPr id="2109" name="Группа 218"/>
          <p:cNvGrpSpPr>
            <a:grpSpLocks/>
          </p:cNvGrpSpPr>
          <p:nvPr/>
        </p:nvGrpSpPr>
        <p:grpSpPr bwMode="auto">
          <a:xfrm>
            <a:off x="4859831" y="3695729"/>
            <a:ext cx="213710" cy="166531"/>
            <a:chOff x="-1103404" y="5086352"/>
            <a:chExt cx="291214" cy="292336"/>
          </a:xfrm>
        </p:grpSpPr>
        <p:sp>
          <p:nvSpPr>
            <p:cNvPr id="2110" name="Oval 41"/>
            <p:cNvSpPr>
              <a:spLocks noChangeArrowheads="1"/>
            </p:cNvSpPr>
            <p:nvPr/>
          </p:nvSpPr>
          <p:spPr bwMode="auto">
            <a:xfrm>
              <a:off x="-1100190" y="5086352"/>
              <a:ext cx="288000" cy="288000"/>
            </a:xfrm>
            <a:prstGeom prst="ellipse">
              <a:avLst/>
            </a:prstGeom>
            <a:solidFill>
              <a:srgbClr val="FF3300"/>
            </a:solidFill>
            <a:ln w="25400">
              <a:solidFill>
                <a:srgbClr val="FF3300"/>
              </a:solidFill>
              <a:round/>
              <a:headEnd/>
              <a:tailEnd/>
            </a:ln>
          </p:spPr>
          <p:txBody>
            <a:bodyPr wrap="none" lIns="127722" tIns="63862" rIns="127722" bIns="63862" anchor="ctr"/>
            <a:lstStyle/>
            <a:p>
              <a:pPr algn="ctr" defTabSz="910436"/>
              <a:endParaRPr lang="ru-RU" sz="2800" b="1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11" name="Oval 41"/>
            <p:cNvSpPr>
              <a:spLocks noChangeArrowheads="1"/>
            </p:cNvSpPr>
            <p:nvPr/>
          </p:nvSpPr>
          <p:spPr bwMode="auto">
            <a:xfrm>
              <a:off x="-1103404" y="5090688"/>
              <a:ext cx="287999" cy="288000"/>
            </a:xfrm>
            <a:prstGeom prst="ellipse">
              <a:avLst/>
            </a:prstGeom>
            <a:noFill/>
            <a:ln w="9525">
              <a:noFill/>
              <a:round/>
              <a:headEnd/>
              <a:tailEnd/>
            </a:ln>
          </p:spPr>
          <p:txBody>
            <a:bodyPr wrap="none" lIns="127722" tIns="63862" rIns="127722" bIns="63862" anchor="ctr"/>
            <a:lstStyle/>
            <a:p>
              <a:pPr algn="ctr" defTabSz="910436"/>
              <a:r>
                <a:rPr lang="en-US" sz="900" b="1" dirty="0">
                  <a:solidFill>
                    <a:schemeClr val="bg1"/>
                  </a:solidFill>
                  <a:latin typeface="Calibri" pitchFamily="34" charset="0"/>
                </a:rPr>
                <a:t>T</a:t>
              </a:r>
              <a:endParaRPr lang="ru-RU" sz="900" b="1" dirty="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2112" name="Group 1399"/>
          <p:cNvGrpSpPr>
            <a:grpSpLocks/>
          </p:cNvGrpSpPr>
          <p:nvPr/>
        </p:nvGrpSpPr>
        <p:grpSpPr bwMode="auto">
          <a:xfrm>
            <a:off x="6293006" y="2641784"/>
            <a:ext cx="171216" cy="282143"/>
            <a:chOff x="125" y="3674"/>
            <a:chExt cx="408" cy="318"/>
          </a:xfrm>
        </p:grpSpPr>
        <p:sp>
          <p:nvSpPr>
            <p:cNvPr id="2113" name="Rectangle 1400"/>
            <p:cNvSpPr>
              <a:spLocks noChangeArrowheads="1"/>
            </p:cNvSpPr>
            <p:nvPr/>
          </p:nvSpPr>
          <p:spPr bwMode="auto">
            <a:xfrm>
              <a:off x="125" y="3674"/>
              <a:ext cx="408" cy="318"/>
            </a:xfrm>
            <a:prstGeom prst="rect">
              <a:avLst/>
            </a:prstGeom>
            <a:solidFill>
              <a:schemeClr val="accent1"/>
            </a:solidFill>
            <a:ln w="9525">
              <a:miter lim="800000"/>
              <a:headEnd/>
              <a:tailEnd/>
            </a:ln>
            <a:scene3d>
              <a:camera prst="legacyObliqueTopRight"/>
              <a:lightRig rig="legacyFlat3" dir="b"/>
            </a:scene3d>
            <a:sp3d extrusionH="201600" prstMaterial="legacyMatte">
              <a:bevelT w="13500" h="13500" prst="angle"/>
              <a:bevelB w="13500" h="13500" prst="angle"/>
              <a:extrusionClr>
                <a:schemeClr val="accent1"/>
              </a:extrusionClr>
            </a:sp3d>
          </p:spPr>
          <p:txBody>
            <a:bodyPr wrap="none" lIns="91433" tIns="45716" rIns="91433" bIns="45716" anchor="ctr">
              <a:flatTx/>
            </a:bodyPr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114" name="Rectangle 1401"/>
            <p:cNvSpPr>
              <a:spLocks noChangeArrowheads="1"/>
            </p:cNvSpPr>
            <p:nvPr/>
          </p:nvSpPr>
          <p:spPr bwMode="auto">
            <a:xfrm>
              <a:off x="170" y="3719"/>
              <a:ext cx="45" cy="91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91433" tIns="45716" rIns="91433" bIns="45716" anchor="ctr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115" name="Rectangle 1402"/>
            <p:cNvSpPr>
              <a:spLocks noChangeArrowheads="1"/>
            </p:cNvSpPr>
            <p:nvPr/>
          </p:nvSpPr>
          <p:spPr bwMode="auto">
            <a:xfrm>
              <a:off x="261" y="3719"/>
              <a:ext cx="45" cy="91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91433" tIns="45716" rIns="91433" bIns="45716" anchor="ctr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116" name="Rectangle 1403"/>
            <p:cNvSpPr>
              <a:spLocks noChangeArrowheads="1"/>
            </p:cNvSpPr>
            <p:nvPr/>
          </p:nvSpPr>
          <p:spPr bwMode="auto">
            <a:xfrm>
              <a:off x="352" y="3719"/>
              <a:ext cx="45" cy="91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91433" tIns="45716" rIns="91433" bIns="45716" anchor="ctr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117" name="Rectangle 1404"/>
            <p:cNvSpPr>
              <a:spLocks noChangeArrowheads="1"/>
            </p:cNvSpPr>
            <p:nvPr/>
          </p:nvSpPr>
          <p:spPr bwMode="auto">
            <a:xfrm>
              <a:off x="442" y="3719"/>
              <a:ext cx="45" cy="91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91433" tIns="45716" rIns="91433" bIns="45716" anchor="ctr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118" name="Rectangle 1405"/>
            <p:cNvSpPr>
              <a:spLocks noChangeArrowheads="1"/>
            </p:cNvSpPr>
            <p:nvPr/>
          </p:nvSpPr>
          <p:spPr bwMode="auto">
            <a:xfrm>
              <a:off x="170" y="3856"/>
              <a:ext cx="45" cy="91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91433" tIns="45716" rIns="91433" bIns="45716" anchor="ctr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119" name="Rectangle 1406"/>
            <p:cNvSpPr>
              <a:spLocks noChangeArrowheads="1"/>
            </p:cNvSpPr>
            <p:nvPr/>
          </p:nvSpPr>
          <p:spPr bwMode="auto">
            <a:xfrm>
              <a:off x="261" y="3856"/>
              <a:ext cx="45" cy="91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91433" tIns="45716" rIns="91433" bIns="45716" anchor="ctr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120" name="Rectangle 1407"/>
            <p:cNvSpPr>
              <a:spLocks noChangeArrowheads="1"/>
            </p:cNvSpPr>
            <p:nvPr/>
          </p:nvSpPr>
          <p:spPr bwMode="auto">
            <a:xfrm>
              <a:off x="352" y="3856"/>
              <a:ext cx="45" cy="91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91433" tIns="45716" rIns="91433" bIns="45716" anchor="ctr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121" name="Rectangle 1408"/>
            <p:cNvSpPr>
              <a:spLocks noChangeArrowheads="1"/>
            </p:cNvSpPr>
            <p:nvPr/>
          </p:nvSpPr>
          <p:spPr bwMode="auto">
            <a:xfrm>
              <a:off x="442" y="3856"/>
              <a:ext cx="45" cy="91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91433" tIns="45716" rIns="91433" bIns="45716" anchor="ctr"/>
            <a:lstStyle/>
            <a:p>
              <a:endParaRPr lang="ru-RU">
                <a:latin typeface="Calibri" pitchFamily="34" charset="0"/>
              </a:endParaRPr>
            </a:p>
          </p:txBody>
        </p:sp>
      </p:grpSp>
      <p:sp>
        <p:nvSpPr>
          <p:cNvPr id="2122" name="AutoShape 108"/>
          <p:cNvSpPr>
            <a:spLocks noChangeArrowheads="1"/>
          </p:cNvSpPr>
          <p:nvPr/>
        </p:nvSpPr>
        <p:spPr bwMode="auto">
          <a:xfrm>
            <a:off x="7885726" y="2410814"/>
            <a:ext cx="1223509" cy="278946"/>
          </a:xfrm>
          <a:prstGeom prst="wedgeRectCallout">
            <a:avLst>
              <a:gd name="adj1" fmla="val -162928"/>
              <a:gd name="adj2" fmla="val 42093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 smtClean="0"/>
              <a:t>Театр</a:t>
            </a:r>
            <a:endParaRPr lang="ru-RU" i="1" dirty="0"/>
          </a:p>
        </p:txBody>
      </p:sp>
      <p:grpSp>
        <p:nvGrpSpPr>
          <p:cNvPr id="2128" name="Группа 2127"/>
          <p:cNvGrpSpPr/>
          <p:nvPr/>
        </p:nvGrpSpPr>
        <p:grpSpPr>
          <a:xfrm>
            <a:off x="0" y="5607644"/>
            <a:ext cx="2775165" cy="992994"/>
            <a:chOff x="6426568" y="5043085"/>
            <a:chExt cx="2610938" cy="555924"/>
          </a:xfrm>
        </p:grpSpPr>
        <p:sp>
          <p:nvSpPr>
            <p:cNvPr id="2129" name="Rectangle 84"/>
            <p:cNvSpPr>
              <a:spLocks noChangeArrowheads="1"/>
            </p:cNvSpPr>
            <p:nvPr/>
          </p:nvSpPr>
          <p:spPr bwMode="auto">
            <a:xfrm>
              <a:off x="6426568" y="5043085"/>
              <a:ext cx="2608288" cy="241908"/>
            </a:xfrm>
            <a:prstGeom prst="rect">
              <a:avLst/>
            </a:prstGeom>
            <a:solidFill>
              <a:srgbClr val="FF0000"/>
            </a:solidFill>
            <a:ln w="3175">
              <a:solidFill>
                <a:schemeClr val="tx1"/>
              </a:solidFill>
            </a:ln>
            <a:effectLst/>
            <a:extLst/>
          </p:spPr>
          <p:txBody>
            <a:bodyPr wrap="square" lIns="62160" tIns="31079" rIns="62160" bIns="31079">
              <a:spAutoFit/>
            </a:bodyPr>
            <a:lstStyle/>
            <a:p>
              <a:pPr algn="ctr" defTabSz="622300" eaLnBrk="0" hangingPunct="0"/>
              <a:r>
                <a:rPr lang="ru-RU" sz="1200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    По наихудшему сценарию в зону отключения попадают</a:t>
              </a:r>
              <a:r>
                <a:rPr lang="ru-RU" sz="1200" b="1" dirty="0" smtClea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:</a:t>
              </a:r>
              <a:endPara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130" name="Text Box 830"/>
            <p:cNvSpPr txBox="1">
              <a:spLocks noChangeArrowheads="1"/>
            </p:cNvSpPr>
            <p:nvPr/>
          </p:nvSpPr>
          <p:spPr bwMode="auto">
            <a:xfrm>
              <a:off x="6429219" y="5288528"/>
              <a:ext cx="2608287" cy="310481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61541" tIns="30770" rIns="61541" bIns="30770">
              <a:spAutoFit/>
            </a:bodyPr>
            <a:lstStyle>
              <a:lvl1pPr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171450" indent="-171450" defTabSz="1277785">
                <a:buFontTx/>
                <a:buChar char="-"/>
                <a:defRPr/>
              </a:pP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СЗО</a:t>
              </a: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– </a:t>
              </a: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11;</a:t>
              </a:r>
            </a:p>
            <a:p>
              <a:pPr marL="171450" indent="-171450" defTabSz="1277785">
                <a:buFontTx/>
                <a:buChar char="-"/>
                <a:defRPr/>
              </a:pPr>
              <a:r>
                <a:rPr lang="ru-RU" sz="11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население </a:t>
              </a: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– </a:t>
              </a:r>
              <a:r>
                <a:rPr lang="ru-RU" sz="11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78 896 </a:t>
              </a: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чел.</a:t>
              </a:r>
            </a:p>
            <a:p>
              <a:pPr defTabSz="1277785">
                <a:defRPr/>
              </a:pP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</a:t>
              </a:r>
              <a:r>
                <a:rPr lang="ru-RU" sz="11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  дома </a:t>
              </a: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– </a:t>
              </a:r>
              <a:r>
                <a:rPr lang="ru-RU" sz="11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6 083</a:t>
              </a:r>
              <a:r>
                <a:rPr lang="ru-RU" sz="1000" i="1" dirty="0" smtClean="0"/>
                <a:t>.</a:t>
              </a:r>
              <a:endParaRPr lang="ru-RU" sz="1000" i="1" dirty="0"/>
            </a:p>
          </p:txBody>
        </p:sp>
      </p:grpSp>
      <p:grpSp>
        <p:nvGrpSpPr>
          <p:cNvPr id="2131" name="Группа 2130"/>
          <p:cNvGrpSpPr/>
          <p:nvPr/>
        </p:nvGrpSpPr>
        <p:grpSpPr>
          <a:xfrm>
            <a:off x="0" y="4484867"/>
            <a:ext cx="2775165" cy="992994"/>
            <a:chOff x="6426568" y="5043085"/>
            <a:chExt cx="2610938" cy="555924"/>
          </a:xfrm>
        </p:grpSpPr>
        <p:sp>
          <p:nvSpPr>
            <p:cNvPr id="2132" name="Rectangle 84"/>
            <p:cNvSpPr>
              <a:spLocks noChangeArrowheads="1"/>
            </p:cNvSpPr>
            <p:nvPr/>
          </p:nvSpPr>
          <p:spPr bwMode="auto">
            <a:xfrm>
              <a:off x="6426568" y="5043085"/>
              <a:ext cx="2608288" cy="241908"/>
            </a:xfrm>
            <a:prstGeom prst="rect">
              <a:avLst/>
            </a:prstGeom>
            <a:solidFill>
              <a:srgbClr val="FFFF00"/>
            </a:solidFill>
            <a:ln w="3175">
              <a:solidFill>
                <a:schemeClr val="tx1"/>
              </a:solidFill>
            </a:ln>
            <a:effectLst/>
            <a:extLst/>
          </p:spPr>
          <p:txBody>
            <a:bodyPr wrap="square" lIns="62160" tIns="31079" rIns="62160" bIns="31079">
              <a:spAutoFit/>
            </a:bodyPr>
            <a:lstStyle/>
            <a:p>
              <a:pPr algn="ctr" defTabSz="622300" eaLnBrk="0" hangingPunct="0"/>
              <a:r>
                <a:rPr lang="ru-RU" sz="1200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    По </a:t>
              </a:r>
              <a:r>
                <a:rPr lang="ru-RU" sz="1200" b="1" dirty="0" smtClea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наиболее вероятному </a:t>
              </a:r>
              <a:r>
                <a:rPr lang="ru-RU" sz="1200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сценарию в зону отключения попадают</a:t>
              </a:r>
              <a:r>
                <a:rPr lang="ru-RU" sz="1200" b="1" dirty="0" smtClea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:</a:t>
              </a:r>
              <a:endPara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133" name="Text Box 830"/>
            <p:cNvSpPr txBox="1">
              <a:spLocks noChangeArrowheads="1"/>
            </p:cNvSpPr>
            <p:nvPr/>
          </p:nvSpPr>
          <p:spPr bwMode="auto">
            <a:xfrm>
              <a:off x="6429219" y="5288528"/>
              <a:ext cx="2608287" cy="310481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61541" tIns="30770" rIns="61541" bIns="30770">
              <a:spAutoFit/>
            </a:bodyPr>
            <a:lstStyle>
              <a:lvl1pPr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defTabSz="1277785">
                <a:defRPr/>
              </a:pP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СЗО– </a:t>
              </a: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3;</a:t>
              </a:r>
            </a:p>
            <a:p>
              <a:pPr defTabSz="1277785">
                <a:defRPr/>
              </a:pP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</a:t>
              </a:r>
              <a:r>
                <a:rPr lang="ru-RU" sz="11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население </a:t>
              </a: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– </a:t>
              </a:r>
              <a:r>
                <a:rPr lang="ru-RU" sz="11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29 298 чел</a:t>
              </a: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.</a:t>
              </a:r>
            </a:p>
            <a:p>
              <a:pPr defTabSz="1277785">
                <a:defRPr/>
              </a:pP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</a:t>
              </a:r>
              <a:r>
                <a:rPr lang="ru-RU" sz="11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дома </a:t>
              </a: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– </a:t>
              </a:r>
              <a:r>
                <a:rPr lang="ru-RU" sz="11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2 027</a:t>
              </a:r>
              <a:r>
                <a:rPr lang="ru-RU" sz="1100" i="1" dirty="0" smtClean="0"/>
                <a:t>.</a:t>
              </a:r>
              <a:endParaRPr lang="ru-RU" sz="1100" i="1" dirty="0"/>
            </a:p>
          </p:txBody>
        </p:sp>
      </p:grpSp>
      <p:graphicFrame>
        <p:nvGraphicFramePr>
          <p:cNvPr id="2134" name="Таблица 213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734779190"/>
              </p:ext>
            </p:extLst>
          </p:nvPr>
        </p:nvGraphicFramePr>
        <p:xfrm>
          <a:off x="0" y="1116906"/>
          <a:ext cx="2519089" cy="1742928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38842"/>
                <a:gridCol w="1120990"/>
                <a:gridCol w="585536"/>
                <a:gridCol w="473721"/>
              </a:tblGrid>
              <a:tr h="416767"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№ п/п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ru-RU" sz="800" dirty="0" smtClean="0"/>
                    </a:p>
                    <a:p>
                      <a:r>
                        <a:rPr lang="ru-RU" sz="800" dirty="0" smtClean="0"/>
                        <a:t>Принадлежность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Кол-во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err="1" smtClean="0"/>
                        <a:t>Мощ-ность</a:t>
                      </a:r>
                      <a:r>
                        <a:rPr lang="ru-RU" sz="800" dirty="0" smtClean="0"/>
                        <a:t>,</a:t>
                      </a:r>
                      <a:r>
                        <a:rPr lang="ru-RU" sz="800" baseline="0" dirty="0" smtClean="0"/>
                        <a:t> кВт</a:t>
                      </a:r>
                      <a:endParaRPr lang="ru-RU" sz="800" dirty="0"/>
                    </a:p>
                  </a:txBody>
                  <a:tcPr/>
                </a:tc>
              </a:tr>
              <a:tr h="214288"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1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Администрация МО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8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950</a:t>
                      </a:r>
                      <a:endParaRPr lang="ru-RU" sz="800" dirty="0"/>
                    </a:p>
                  </a:txBody>
                  <a:tcPr/>
                </a:tc>
              </a:tr>
              <a:tr h="214288"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2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Водоканал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3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18</a:t>
                      </a:r>
                      <a:endParaRPr lang="ru-RU" sz="800" dirty="0"/>
                    </a:p>
                  </a:txBody>
                  <a:tcPr/>
                </a:tc>
              </a:tr>
              <a:tr h="214288"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3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ОАО «АТЭК»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21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1049,8</a:t>
                      </a:r>
                      <a:endParaRPr lang="ru-RU" sz="800" dirty="0"/>
                    </a:p>
                  </a:txBody>
                  <a:tcPr/>
                </a:tc>
              </a:tr>
              <a:tr h="214288"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4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ОАО «НЭСК»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1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30</a:t>
                      </a:r>
                    </a:p>
                  </a:txBody>
                  <a:tcPr/>
                </a:tc>
              </a:tr>
              <a:tr h="214288"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5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just"/>
                      <a:r>
                        <a:rPr lang="ru-RU" sz="800" dirty="0" smtClean="0"/>
                        <a:t>ОАО</a:t>
                      </a:r>
                      <a:r>
                        <a:rPr lang="ru-RU" sz="800" baseline="0" dirty="0" smtClean="0"/>
                        <a:t> «Кубаньэнерго»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3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360</a:t>
                      </a:r>
                    </a:p>
                  </a:txBody>
                  <a:tcPr/>
                </a:tc>
              </a:tr>
              <a:tr h="214288">
                <a:tc>
                  <a:txBody>
                    <a:bodyPr/>
                    <a:lstStyle/>
                    <a:p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just"/>
                      <a:r>
                        <a:rPr lang="ru-RU" sz="800" dirty="0" smtClean="0"/>
                        <a:t>Итого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36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2407,8</a:t>
                      </a:r>
                    </a:p>
                  </a:txBody>
                  <a:tcPr/>
                </a:tc>
              </a:tr>
            </a:tbl>
          </a:graphicData>
        </a:graphic>
      </p:graphicFrame>
      <p:sp>
        <p:nvSpPr>
          <p:cNvPr id="3" name="TextBox 2"/>
          <p:cNvSpPr txBox="1"/>
          <p:nvPr/>
        </p:nvSpPr>
        <p:spPr>
          <a:xfrm>
            <a:off x="0" y="753913"/>
            <a:ext cx="2514326" cy="397311"/>
          </a:xfrm>
          <a:prstGeom prst="rect">
            <a:avLst/>
          </a:prstGeom>
          <a:solidFill>
            <a:schemeClr val="accent1">
              <a:lumMod val="75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ctr" defTabSz="1493205" fontAlgn="base">
              <a:spcBef>
                <a:spcPct val="0"/>
              </a:spcBef>
              <a:spcAft>
                <a:spcPct val="0"/>
              </a:spcAft>
              <a:defRPr sz="1000" b="1" u="sng">
                <a:latin typeface="Times New Roman" pitchFamily="18" charset="0"/>
                <a:cs typeface="Times New Roman" pitchFamily="18" charset="0"/>
              </a:defRPr>
            </a:lvl1pPr>
            <a:lvl2pPr marL="377825" indent="79375" fontAlgn="base">
              <a:spcBef>
                <a:spcPct val="0"/>
              </a:spcBef>
              <a:spcAft>
                <a:spcPct val="0"/>
              </a:spcAft>
              <a:defRPr sz="1000">
                <a:latin typeface="Times New Roman" pitchFamily="18" charset="0"/>
                <a:cs typeface="Times New Roman" pitchFamily="18" charset="0"/>
              </a:defRPr>
            </a:lvl2pPr>
            <a:lvl3pPr marL="755650" indent="158750" fontAlgn="base">
              <a:spcBef>
                <a:spcPct val="0"/>
              </a:spcBef>
              <a:spcAft>
                <a:spcPct val="0"/>
              </a:spcAft>
              <a:defRPr sz="1000">
                <a:latin typeface="Times New Roman" pitchFamily="18" charset="0"/>
                <a:cs typeface="Times New Roman" pitchFamily="18" charset="0"/>
              </a:defRPr>
            </a:lvl3pPr>
            <a:lvl4pPr marL="1135063" indent="236538" fontAlgn="base">
              <a:spcBef>
                <a:spcPct val="0"/>
              </a:spcBef>
              <a:spcAft>
                <a:spcPct val="0"/>
              </a:spcAft>
              <a:defRPr sz="1000">
                <a:latin typeface="Times New Roman" pitchFamily="18" charset="0"/>
                <a:cs typeface="Times New Roman" pitchFamily="18" charset="0"/>
              </a:defRPr>
            </a:lvl4pPr>
            <a:lvl5pPr marL="1512888" indent="315913" fontAlgn="base">
              <a:spcBef>
                <a:spcPct val="0"/>
              </a:spcBef>
              <a:spcAft>
                <a:spcPct val="0"/>
              </a:spcAft>
              <a:defRPr sz="1000">
                <a:latin typeface="Times New Roman" pitchFamily="18" charset="0"/>
                <a:cs typeface="Times New Roman" pitchFamily="18" charset="0"/>
              </a:defRPr>
            </a:lvl5pPr>
            <a:lvl6pPr>
              <a:defRPr sz="1000">
                <a:latin typeface="Times New Roman" pitchFamily="18" charset="0"/>
                <a:cs typeface="Times New Roman" pitchFamily="18" charset="0"/>
              </a:defRPr>
            </a:lvl6pPr>
            <a:lvl7pPr>
              <a:defRPr sz="1000">
                <a:latin typeface="Times New Roman" pitchFamily="18" charset="0"/>
                <a:cs typeface="Times New Roman" pitchFamily="18" charset="0"/>
              </a:defRPr>
            </a:lvl7pPr>
            <a:lvl8pPr>
              <a:defRPr sz="1000">
                <a:latin typeface="Times New Roman" pitchFamily="18" charset="0"/>
                <a:cs typeface="Times New Roman" pitchFamily="18" charset="0"/>
              </a:defRPr>
            </a:lvl8pPr>
            <a:lvl9pPr>
              <a:defRPr sz="1000">
                <a:latin typeface="Times New Roman" pitchFamily="18" charset="0"/>
                <a:cs typeface="Times New Roman" pitchFamily="18" charset="0"/>
              </a:defRPr>
            </a:lvl9pPr>
          </a:lstStyle>
          <a:p>
            <a:r>
              <a:rPr lang="ru-RU" u="none" dirty="0"/>
              <a:t>Резервные </a:t>
            </a:r>
            <a:r>
              <a:rPr lang="ru-RU" u="none" dirty="0" smtClean="0"/>
              <a:t>передвижные</a:t>
            </a:r>
          </a:p>
          <a:p>
            <a:r>
              <a:rPr lang="ru-RU" u="none" dirty="0" smtClean="0"/>
              <a:t>источники </a:t>
            </a:r>
            <a:r>
              <a:rPr lang="ru-RU" u="none" dirty="0"/>
              <a:t>питания</a:t>
            </a:r>
          </a:p>
        </p:txBody>
      </p:sp>
      <p:pic>
        <p:nvPicPr>
          <p:cNvPr id="2125" name="Picture 2" descr="\\10.66.0.115\рабочие файлы 2\зам. нач. ЦУКС по ОО\Начальник ОМИП\!!!!!!!!!!!!!!!!БАЗА ОМИП\МОДЕЛИ\Модели\Значки. Не удалять!!!\24.png"/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00718" y="3568838"/>
            <a:ext cx="441564" cy="44156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108" name="Прямоугольник 2107"/>
          <p:cNvSpPr/>
          <p:nvPr/>
        </p:nvSpPr>
        <p:spPr>
          <a:xfrm>
            <a:off x="296224" y="3688909"/>
            <a:ext cx="1134357" cy="485706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25400">
            <a:solidFill>
              <a:srgbClr val="00B0F0"/>
            </a:solidFill>
          </a:ln>
          <a:effectLst>
            <a:softEdge rad="127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ru-RU" sz="1000" b="1" dirty="0" smtClean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С3, </a:t>
            </a:r>
            <a:r>
              <a:rPr lang="ru-RU" sz="1000" b="1" dirty="0" smtClean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8 </a:t>
            </a:r>
            <a:r>
              <a:rPr lang="ru-RU" sz="1000" b="1" dirty="0" smtClean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м/с            </a:t>
            </a:r>
            <a:endParaRPr lang="ru-RU" sz="1000" b="1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cxnSp>
        <p:nvCxnSpPr>
          <p:cNvPr id="2123" name="Прямая со стрелкой 2122"/>
          <p:cNvCxnSpPr/>
          <p:nvPr/>
        </p:nvCxnSpPr>
        <p:spPr>
          <a:xfrm>
            <a:off x="1085471" y="3745349"/>
            <a:ext cx="227345" cy="400416"/>
          </a:xfrm>
          <a:prstGeom prst="straightConnector1">
            <a:avLst/>
          </a:prstGeom>
          <a:ln w="38100">
            <a:solidFill>
              <a:srgbClr val="00B0F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374452923"/>
      </p:ext>
    </p:extLst>
  </p:cSld>
  <p:clrMapOvr>
    <a:masterClrMapping/>
  </p:clrMapOvr>
  <p:transition>
    <p:zoom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35" presetClass="emph" presetSubtype="0" repeatCount="7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" dur="100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1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21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35" presetClass="emph" presetSubtype="0" repeatCount="7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6" dur="1000" fill="hold"/>
                                        <p:tgtEl>
                                          <p:spTgt spid="2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Рисунок 1"/>
          <p:cNvPicPr>
            <a:picLocks noChangeAspect="1"/>
          </p:cNvPicPr>
          <p:nvPr/>
        </p:nvPicPr>
        <p:blipFill rotWithShape="1">
          <a:blip r:embed="rId4"/>
          <a:srcRect l="10429" t="8701" r="55709" b="10101"/>
          <a:stretch/>
        </p:blipFill>
        <p:spPr>
          <a:xfrm>
            <a:off x="0" y="722300"/>
            <a:ext cx="9144000" cy="6135699"/>
          </a:xfrm>
          <a:prstGeom prst="rect">
            <a:avLst/>
          </a:prstGeom>
        </p:spPr>
      </p:pic>
      <p:sp>
        <p:nvSpPr>
          <p:cNvPr id="5" name="Text Box 335"/>
          <p:cNvSpPr txBox="1">
            <a:spLocks noChangeArrowheads="1"/>
          </p:cNvSpPr>
          <p:nvPr/>
        </p:nvSpPr>
        <p:spPr bwMode="auto">
          <a:xfrm>
            <a:off x="8507640" y="39815"/>
            <a:ext cx="611188" cy="21984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65306" tIns="32653" rIns="65306" bIns="32653">
            <a:spAutoFit/>
          </a:bodyPr>
          <a:lstStyle/>
          <a:p>
            <a:pPr algn="r" defTabSz="913837">
              <a:spcBef>
                <a:spcPct val="50000"/>
              </a:spcBef>
            </a:pPr>
            <a:r>
              <a:rPr lang="ru-RU" sz="1000" b="1" dirty="0">
                <a:latin typeface="Times New Roman" pitchFamily="18" charset="0"/>
                <a:cs typeface="Times New Roman" pitchFamily="18" charset="0"/>
              </a:rPr>
              <a:t>п. 3.1.1.</a:t>
            </a:r>
          </a:p>
        </p:txBody>
      </p:sp>
      <p:grpSp>
        <p:nvGrpSpPr>
          <p:cNvPr id="79" name="Group 149"/>
          <p:cNvGrpSpPr>
            <a:grpSpLocks/>
          </p:cNvGrpSpPr>
          <p:nvPr/>
        </p:nvGrpSpPr>
        <p:grpSpPr bwMode="auto">
          <a:xfrm>
            <a:off x="3886967" y="2261712"/>
            <a:ext cx="281686" cy="239581"/>
            <a:chOff x="2018" y="2750"/>
            <a:chExt cx="361" cy="309"/>
          </a:xfrm>
        </p:grpSpPr>
        <p:sp>
          <p:nvSpPr>
            <p:cNvPr id="118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9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0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1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2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3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4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5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6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3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4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5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6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7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8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9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0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8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9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0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9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0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1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2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3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4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5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6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7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8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9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0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1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2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3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4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5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98" name="Group 487"/>
          <p:cNvGrpSpPr>
            <a:grpSpLocks/>
          </p:cNvGrpSpPr>
          <p:nvPr/>
        </p:nvGrpSpPr>
        <p:grpSpPr bwMode="auto">
          <a:xfrm flipH="1">
            <a:off x="8054949" y="4753793"/>
            <a:ext cx="477384" cy="271009"/>
            <a:chOff x="8573" y="1780"/>
            <a:chExt cx="544" cy="259"/>
          </a:xfrm>
        </p:grpSpPr>
        <p:sp>
          <p:nvSpPr>
            <p:cNvPr id="233" name="Rectangle 488"/>
            <p:cNvSpPr>
              <a:spLocks noChangeArrowheads="1"/>
            </p:cNvSpPr>
            <p:nvPr/>
          </p:nvSpPr>
          <p:spPr bwMode="auto">
            <a:xfrm>
              <a:off x="8781" y="1968"/>
              <a:ext cx="68" cy="1"/>
            </a:xfrm>
            <a:prstGeom prst="rect">
              <a:avLst/>
            </a:prstGeom>
            <a:solidFill>
              <a:srgbClr val="C6E7E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34" name="Rectangle 489"/>
            <p:cNvSpPr>
              <a:spLocks noChangeArrowheads="1"/>
            </p:cNvSpPr>
            <p:nvPr/>
          </p:nvSpPr>
          <p:spPr bwMode="auto">
            <a:xfrm>
              <a:off x="8781" y="1968"/>
              <a:ext cx="67" cy="1"/>
            </a:xfrm>
            <a:prstGeom prst="rect">
              <a:avLst/>
            </a:prstGeom>
            <a:solidFill>
              <a:srgbClr val="C6E7E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35" name="Rectangle 490"/>
            <p:cNvSpPr>
              <a:spLocks noChangeArrowheads="1"/>
            </p:cNvSpPr>
            <p:nvPr/>
          </p:nvSpPr>
          <p:spPr bwMode="auto">
            <a:xfrm>
              <a:off x="8780" y="1968"/>
              <a:ext cx="68" cy="1"/>
            </a:xfrm>
            <a:prstGeom prst="rect">
              <a:avLst/>
            </a:prstGeom>
            <a:solidFill>
              <a:srgbClr val="C6E7E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36" name="Rectangle 491"/>
            <p:cNvSpPr>
              <a:spLocks noChangeArrowheads="1"/>
            </p:cNvSpPr>
            <p:nvPr/>
          </p:nvSpPr>
          <p:spPr bwMode="auto">
            <a:xfrm>
              <a:off x="8780" y="1968"/>
              <a:ext cx="68" cy="1"/>
            </a:xfrm>
            <a:prstGeom prst="rect">
              <a:avLst/>
            </a:prstGeom>
            <a:solidFill>
              <a:srgbClr val="C6E7E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37" name="Rectangle 492"/>
            <p:cNvSpPr>
              <a:spLocks noChangeArrowheads="1"/>
            </p:cNvSpPr>
            <p:nvPr/>
          </p:nvSpPr>
          <p:spPr bwMode="auto">
            <a:xfrm>
              <a:off x="8768" y="1971"/>
              <a:ext cx="69" cy="1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38" name="Rectangle 493"/>
            <p:cNvSpPr>
              <a:spLocks noChangeArrowheads="1"/>
            </p:cNvSpPr>
            <p:nvPr/>
          </p:nvSpPr>
          <p:spPr bwMode="auto">
            <a:xfrm>
              <a:off x="8768" y="1971"/>
              <a:ext cx="69" cy="1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39" name="Rectangle 494"/>
            <p:cNvSpPr>
              <a:spLocks noChangeArrowheads="1"/>
            </p:cNvSpPr>
            <p:nvPr/>
          </p:nvSpPr>
          <p:spPr bwMode="auto">
            <a:xfrm>
              <a:off x="8767" y="1971"/>
              <a:ext cx="69" cy="1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40" name="Rectangle 495"/>
            <p:cNvSpPr>
              <a:spLocks noChangeArrowheads="1"/>
            </p:cNvSpPr>
            <p:nvPr/>
          </p:nvSpPr>
          <p:spPr bwMode="auto">
            <a:xfrm>
              <a:off x="8767" y="1971"/>
              <a:ext cx="69" cy="1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41" name="Rectangle 496"/>
            <p:cNvSpPr>
              <a:spLocks noChangeArrowheads="1"/>
            </p:cNvSpPr>
            <p:nvPr/>
          </p:nvSpPr>
          <p:spPr bwMode="auto">
            <a:xfrm>
              <a:off x="8754" y="1975"/>
              <a:ext cx="72" cy="0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42" name="Rectangle 497"/>
            <p:cNvSpPr>
              <a:spLocks noChangeArrowheads="1"/>
            </p:cNvSpPr>
            <p:nvPr/>
          </p:nvSpPr>
          <p:spPr bwMode="auto">
            <a:xfrm>
              <a:off x="8754" y="1975"/>
              <a:ext cx="71" cy="0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43" name="Rectangle 498"/>
            <p:cNvSpPr>
              <a:spLocks noChangeArrowheads="1"/>
            </p:cNvSpPr>
            <p:nvPr/>
          </p:nvSpPr>
          <p:spPr bwMode="auto">
            <a:xfrm>
              <a:off x="8753" y="1975"/>
              <a:ext cx="72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44" name="Rectangle 499"/>
            <p:cNvSpPr>
              <a:spLocks noChangeArrowheads="1"/>
            </p:cNvSpPr>
            <p:nvPr/>
          </p:nvSpPr>
          <p:spPr bwMode="auto">
            <a:xfrm>
              <a:off x="8753" y="1975"/>
              <a:ext cx="72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45" name="Rectangle 500"/>
            <p:cNvSpPr>
              <a:spLocks noChangeArrowheads="1"/>
            </p:cNvSpPr>
            <p:nvPr/>
          </p:nvSpPr>
          <p:spPr bwMode="auto">
            <a:xfrm>
              <a:off x="8752" y="1975"/>
              <a:ext cx="72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46" name="Rectangle 501"/>
            <p:cNvSpPr>
              <a:spLocks noChangeArrowheads="1"/>
            </p:cNvSpPr>
            <p:nvPr/>
          </p:nvSpPr>
          <p:spPr bwMode="auto">
            <a:xfrm>
              <a:off x="8737" y="1979"/>
              <a:ext cx="76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47" name="Rectangle 502"/>
            <p:cNvSpPr>
              <a:spLocks noChangeArrowheads="1"/>
            </p:cNvSpPr>
            <p:nvPr/>
          </p:nvSpPr>
          <p:spPr bwMode="auto">
            <a:xfrm>
              <a:off x="8737" y="1979"/>
              <a:ext cx="76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48" name="Rectangle 503"/>
            <p:cNvSpPr>
              <a:spLocks noChangeArrowheads="1"/>
            </p:cNvSpPr>
            <p:nvPr/>
          </p:nvSpPr>
          <p:spPr bwMode="auto">
            <a:xfrm>
              <a:off x="8736" y="1979"/>
              <a:ext cx="77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49" name="Rectangle 504"/>
            <p:cNvSpPr>
              <a:spLocks noChangeArrowheads="1"/>
            </p:cNvSpPr>
            <p:nvPr/>
          </p:nvSpPr>
          <p:spPr bwMode="auto">
            <a:xfrm>
              <a:off x="8736" y="1979"/>
              <a:ext cx="76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0" name="Rectangle 505"/>
            <p:cNvSpPr>
              <a:spLocks noChangeArrowheads="1"/>
            </p:cNvSpPr>
            <p:nvPr/>
          </p:nvSpPr>
          <p:spPr bwMode="auto">
            <a:xfrm>
              <a:off x="8646" y="1982"/>
              <a:ext cx="7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1" name="Rectangle 506"/>
            <p:cNvSpPr>
              <a:spLocks noChangeArrowheads="1"/>
            </p:cNvSpPr>
            <p:nvPr/>
          </p:nvSpPr>
          <p:spPr bwMode="auto">
            <a:xfrm>
              <a:off x="8722" y="1982"/>
              <a:ext cx="80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2" name="Rectangle 507"/>
            <p:cNvSpPr>
              <a:spLocks noChangeArrowheads="1"/>
            </p:cNvSpPr>
            <p:nvPr/>
          </p:nvSpPr>
          <p:spPr bwMode="auto">
            <a:xfrm>
              <a:off x="8646" y="1982"/>
              <a:ext cx="7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3" name="Rectangle 508"/>
            <p:cNvSpPr>
              <a:spLocks noChangeArrowheads="1"/>
            </p:cNvSpPr>
            <p:nvPr/>
          </p:nvSpPr>
          <p:spPr bwMode="auto">
            <a:xfrm>
              <a:off x="8721" y="1982"/>
              <a:ext cx="81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4" name="Rectangle 509"/>
            <p:cNvSpPr>
              <a:spLocks noChangeArrowheads="1"/>
            </p:cNvSpPr>
            <p:nvPr/>
          </p:nvSpPr>
          <p:spPr bwMode="auto">
            <a:xfrm>
              <a:off x="8646" y="1982"/>
              <a:ext cx="8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5" name="Rectangle 510"/>
            <p:cNvSpPr>
              <a:spLocks noChangeArrowheads="1"/>
            </p:cNvSpPr>
            <p:nvPr/>
          </p:nvSpPr>
          <p:spPr bwMode="auto">
            <a:xfrm>
              <a:off x="8720" y="1982"/>
              <a:ext cx="81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6" name="Rectangle 511"/>
            <p:cNvSpPr>
              <a:spLocks noChangeArrowheads="1"/>
            </p:cNvSpPr>
            <p:nvPr/>
          </p:nvSpPr>
          <p:spPr bwMode="auto">
            <a:xfrm>
              <a:off x="8646" y="1982"/>
              <a:ext cx="8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7" name="Rectangle 512"/>
            <p:cNvSpPr>
              <a:spLocks noChangeArrowheads="1"/>
            </p:cNvSpPr>
            <p:nvPr/>
          </p:nvSpPr>
          <p:spPr bwMode="auto">
            <a:xfrm>
              <a:off x="8720" y="1982"/>
              <a:ext cx="81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8" name="Rectangle 513"/>
            <p:cNvSpPr>
              <a:spLocks noChangeArrowheads="1"/>
            </p:cNvSpPr>
            <p:nvPr/>
          </p:nvSpPr>
          <p:spPr bwMode="auto">
            <a:xfrm>
              <a:off x="8988" y="1905"/>
              <a:ext cx="32" cy="1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9" name="Rectangle 514"/>
            <p:cNvSpPr>
              <a:spLocks noChangeArrowheads="1"/>
            </p:cNvSpPr>
            <p:nvPr/>
          </p:nvSpPr>
          <p:spPr bwMode="auto">
            <a:xfrm>
              <a:off x="8987" y="1905"/>
              <a:ext cx="33" cy="1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0" name="Rectangle 515"/>
            <p:cNvSpPr>
              <a:spLocks noChangeArrowheads="1"/>
            </p:cNvSpPr>
            <p:nvPr/>
          </p:nvSpPr>
          <p:spPr bwMode="auto">
            <a:xfrm>
              <a:off x="8986" y="1905"/>
              <a:ext cx="34" cy="1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1" name="Rectangle 516"/>
            <p:cNvSpPr>
              <a:spLocks noChangeArrowheads="1"/>
            </p:cNvSpPr>
            <p:nvPr/>
          </p:nvSpPr>
          <p:spPr bwMode="auto">
            <a:xfrm>
              <a:off x="8985" y="1905"/>
              <a:ext cx="35" cy="1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2" name="Rectangle 517"/>
            <p:cNvSpPr>
              <a:spLocks noChangeArrowheads="1"/>
            </p:cNvSpPr>
            <p:nvPr/>
          </p:nvSpPr>
          <p:spPr bwMode="auto">
            <a:xfrm>
              <a:off x="8965" y="1909"/>
              <a:ext cx="55" cy="0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3" name="Rectangle 518"/>
            <p:cNvSpPr>
              <a:spLocks noChangeArrowheads="1"/>
            </p:cNvSpPr>
            <p:nvPr/>
          </p:nvSpPr>
          <p:spPr bwMode="auto">
            <a:xfrm>
              <a:off x="8964" y="1909"/>
              <a:ext cx="56" cy="0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4" name="Rectangle 519"/>
            <p:cNvSpPr>
              <a:spLocks noChangeArrowheads="1"/>
            </p:cNvSpPr>
            <p:nvPr/>
          </p:nvSpPr>
          <p:spPr bwMode="auto">
            <a:xfrm>
              <a:off x="8963" y="1909"/>
              <a:ext cx="57" cy="0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5" name="Rectangle 520"/>
            <p:cNvSpPr>
              <a:spLocks noChangeArrowheads="1"/>
            </p:cNvSpPr>
            <p:nvPr/>
          </p:nvSpPr>
          <p:spPr bwMode="auto">
            <a:xfrm>
              <a:off x="8963" y="1909"/>
              <a:ext cx="57" cy="0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6" name="Rectangle 521"/>
            <p:cNvSpPr>
              <a:spLocks noChangeArrowheads="1"/>
            </p:cNvSpPr>
            <p:nvPr/>
          </p:nvSpPr>
          <p:spPr bwMode="auto">
            <a:xfrm>
              <a:off x="8962" y="1909"/>
              <a:ext cx="58" cy="0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7" name="Rectangle 522"/>
            <p:cNvSpPr>
              <a:spLocks noChangeArrowheads="1"/>
            </p:cNvSpPr>
            <p:nvPr/>
          </p:nvSpPr>
          <p:spPr bwMode="auto">
            <a:xfrm>
              <a:off x="8943" y="1912"/>
              <a:ext cx="77" cy="0"/>
            </a:xfrm>
            <a:prstGeom prst="rect">
              <a:avLst/>
            </a:prstGeom>
            <a:solidFill>
              <a:srgbClr val="C5E3E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8" name="Rectangle 523"/>
            <p:cNvSpPr>
              <a:spLocks noChangeArrowheads="1"/>
            </p:cNvSpPr>
            <p:nvPr/>
          </p:nvSpPr>
          <p:spPr bwMode="auto">
            <a:xfrm>
              <a:off x="8943" y="1912"/>
              <a:ext cx="77" cy="0"/>
            </a:xfrm>
            <a:prstGeom prst="rect">
              <a:avLst/>
            </a:prstGeom>
            <a:solidFill>
              <a:srgbClr val="C5E3E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9" name="Rectangle 524"/>
            <p:cNvSpPr>
              <a:spLocks noChangeArrowheads="1"/>
            </p:cNvSpPr>
            <p:nvPr/>
          </p:nvSpPr>
          <p:spPr bwMode="auto">
            <a:xfrm>
              <a:off x="8943" y="1912"/>
              <a:ext cx="77" cy="0"/>
            </a:xfrm>
            <a:prstGeom prst="rect">
              <a:avLst/>
            </a:prstGeom>
            <a:solidFill>
              <a:srgbClr val="C5E3E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70" name="Rectangle 525"/>
            <p:cNvSpPr>
              <a:spLocks noChangeArrowheads="1"/>
            </p:cNvSpPr>
            <p:nvPr/>
          </p:nvSpPr>
          <p:spPr bwMode="auto">
            <a:xfrm>
              <a:off x="8942" y="1912"/>
              <a:ext cx="78" cy="0"/>
            </a:xfrm>
            <a:prstGeom prst="rect">
              <a:avLst/>
            </a:prstGeom>
            <a:solidFill>
              <a:srgbClr val="C5E3E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71" name="Rectangle 526"/>
            <p:cNvSpPr>
              <a:spLocks noChangeArrowheads="1"/>
            </p:cNvSpPr>
            <p:nvPr/>
          </p:nvSpPr>
          <p:spPr bwMode="auto">
            <a:xfrm>
              <a:off x="8941" y="1912"/>
              <a:ext cx="79" cy="0"/>
            </a:xfrm>
            <a:prstGeom prst="rect">
              <a:avLst/>
            </a:prstGeom>
            <a:solidFill>
              <a:srgbClr val="C5E3E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72" name="Rectangle 527"/>
            <p:cNvSpPr>
              <a:spLocks noChangeArrowheads="1"/>
            </p:cNvSpPr>
            <p:nvPr/>
          </p:nvSpPr>
          <p:spPr bwMode="auto">
            <a:xfrm>
              <a:off x="8921" y="1916"/>
              <a:ext cx="99" cy="0"/>
            </a:xfrm>
            <a:prstGeom prst="rect">
              <a:avLst/>
            </a:prstGeom>
            <a:solidFill>
              <a:srgbClr val="C9E4E4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73" name="Rectangle 528"/>
            <p:cNvSpPr>
              <a:spLocks noChangeArrowheads="1"/>
            </p:cNvSpPr>
            <p:nvPr/>
          </p:nvSpPr>
          <p:spPr bwMode="auto">
            <a:xfrm>
              <a:off x="8921" y="1916"/>
              <a:ext cx="99" cy="0"/>
            </a:xfrm>
            <a:prstGeom prst="rect">
              <a:avLst/>
            </a:prstGeom>
            <a:solidFill>
              <a:srgbClr val="C9E4E4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74" name="Rectangle 529"/>
            <p:cNvSpPr>
              <a:spLocks noChangeArrowheads="1"/>
            </p:cNvSpPr>
            <p:nvPr/>
          </p:nvSpPr>
          <p:spPr bwMode="auto">
            <a:xfrm>
              <a:off x="8921" y="1916"/>
              <a:ext cx="99" cy="0"/>
            </a:xfrm>
            <a:prstGeom prst="rect">
              <a:avLst/>
            </a:prstGeom>
            <a:solidFill>
              <a:srgbClr val="C9E4E4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75" name="Rectangle 530"/>
            <p:cNvSpPr>
              <a:spLocks noChangeArrowheads="1"/>
            </p:cNvSpPr>
            <p:nvPr/>
          </p:nvSpPr>
          <p:spPr bwMode="auto">
            <a:xfrm>
              <a:off x="8920" y="1916"/>
              <a:ext cx="100" cy="0"/>
            </a:xfrm>
            <a:prstGeom prst="rect">
              <a:avLst/>
            </a:prstGeom>
            <a:solidFill>
              <a:srgbClr val="C9E4E4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76" name="Rectangle 531"/>
            <p:cNvSpPr>
              <a:spLocks noChangeArrowheads="1"/>
            </p:cNvSpPr>
            <p:nvPr/>
          </p:nvSpPr>
          <p:spPr bwMode="auto">
            <a:xfrm>
              <a:off x="8905" y="1919"/>
              <a:ext cx="115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77" name="Rectangle 532"/>
            <p:cNvSpPr>
              <a:spLocks noChangeArrowheads="1"/>
            </p:cNvSpPr>
            <p:nvPr/>
          </p:nvSpPr>
          <p:spPr bwMode="auto">
            <a:xfrm>
              <a:off x="8904" y="1919"/>
              <a:ext cx="116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78" name="Rectangle 533"/>
            <p:cNvSpPr>
              <a:spLocks noChangeArrowheads="1"/>
            </p:cNvSpPr>
            <p:nvPr/>
          </p:nvSpPr>
          <p:spPr bwMode="auto">
            <a:xfrm>
              <a:off x="8904" y="1919"/>
              <a:ext cx="116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79" name="Rectangle 534"/>
            <p:cNvSpPr>
              <a:spLocks noChangeArrowheads="1"/>
            </p:cNvSpPr>
            <p:nvPr/>
          </p:nvSpPr>
          <p:spPr bwMode="auto">
            <a:xfrm>
              <a:off x="8903" y="1919"/>
              <a:ext cx="117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80" name="Rectangle 535"/>
            <p:cNvSpPr>
              <a:spLocks noChangeArrowheads="1"/>
            </p:cNvSpPr>
            <p:nvPr/>
          </p:nvSpPr>
          <p:spPr bwMode="auto">
            <a:xfrm>
              <a:off x="8902" y="1919"/>
              <a:ext cx="118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81" name="Rectangle 536"/>
            <p:cNvSpPr>
              <a:spLocks noChangeArrowheads="1"/>
            </p:cNvSpPr>
            <p:nvPr/>
          </p:nvSpPr>
          <p:spPr bwMode="auto">
            <a:xfrm>
              <a:off x="8890" y="1922"/>
              <a:ext cx="130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82" name="Rectangle 537"/>
            <p:cNvSpPr>
              <a:spLocks noChangeArrowheads="1"/>
            </p:cNvSpPr>
            <p:nvPr/>
          </p:nvSpPr>
          <p:spPr bwMode="auto">
            <a:xfrm>
              <a:off x="8889" y="1922"/>
              <a:ext cx="131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83" name="Rectangle 538"/>
            <p:cNvSpPr>
              <a:spLocks noChangeArrowheads="1"/>
            </p:cNvSpPr>
            <p:nvPr/>
          </p:nvSpPr>
          <p:spPr bwMode="auto">
            <a:xfrm>
              <a:off x="8889" y="1922"/>
              <a:ext cx="131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84" name="Rectangle 539"/>
            <p:cNvSpPr>
              <a:spLocks noChangeArrowheads="1"/>
            </p:cNvSpPr>
            <p:nvPr/>
          </p:nvSpPr>
          <p:spPr bwMode="auto">
            <a:xfrm>
              <a:off x="8888" y="1922"/>
              <a:ext cx="132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85" name="Rectangle 540"/>
            <p:cNvSpPr>
              <a:spLocks noChangeArrowheads="1"/>
            </p:cNvSpPr>
            <p:nvPr/>
          </p:nvSpPr>
          <p:spPr bwMode="auto">
            <a:xfrm>
              <a:off x="8887" y="1922"/>
              <a:ext cx="133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86" name="Rectangle 541"/>
            <p:cNvSpPr>
              <a:spLocks noChangeArrowheads="1"/>
            </p:cNvSpPr>
            <p:nvPr/>
          </p:nvSpPr>
          <p:spPr bwMode="auto">
            <a:xfrm>
              <a:off x="8871" y="1926"/>
              <a:ext cx="149" cy="1"/>
            </a:xfrm>
            <a:prstGeom prst="rect">
              <a:avLst/>
            </a:prstGeom>
            <a:solidFill>
              <a:srgbClr val="D0E8E8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87" name="Rectangle 542"/>
            <p:cNvSpPr>
              <a:spLocks noChangeArrowheads="1"/>
            </p:cNvSpPr>
            <p:nvPr/>
          </p:nvSpPr>
          <p:spPr bwMode="auto">
            <a:xfrm>
              <a:off x="8871" y="1926"/>
              <a:ext cx="149" cy="1"/>
            </a:xfrm>
            <a:prstGeom prst="rect">
              <a:avLst/>
            </a:prstGeom>
            <a:solidFill>
              <a:srgbClr val="D0E8E8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88" name="Rectangle 543"/>
            <p:cNvSpPr>
              <a:spLocks noChangeArrowheads="1"/>
            </p:cNvSpPr>
            <p:nvPr/>
          </p:nvSpPr>
          <p:spPr bwMode="auto">
            <a:xfrm>
              <a:off x="8870" y="1926"/>
              <a:ext cx="150" cy="1"/>
            </a:xfrm>
            <a:prstGeom prst="rect">
              <a:avLst/>
            </a:prstGeom>
            <a:solidFill>
              <a:srgbClr val="D0E8E8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89" name="Rectangle 544"/>
            <p:cNvSpPr>
              <a:spLocks noChangeArrowheads="1"/>
            </p:cNvSpPr>
            <p:nvPr/>
          </p:nvSpPr>
          <p:spPr bwMode="auto">
            <a:xfrm>
              <a:off x="8870" y="1926"/>
              <a:ext cx="150" cy="1"/>
            </a:xfrm>
            <a:prstGeom prst="rect">
              <a:avLst/>
            </a:prstGeom>
            <a:solidFill>
              <a:srgbClr val="D0E8E8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90" name="Rectangle 545"/>
            <p:cNvSpPr>
              <a:spLocks noChangeArrowheads="1"/>
            </p:cNvSpPr>
            <p:nvPr/>
          </p:nvSpPr>
          <p:spPr bwMode="auto">
            <a:xfrm>
              <a:off x="8860" y="1929"/>
              <a:ext cx="160" cy="1"/>
            </a:xfrm>
            <a:prstGeom prst="rect">
              <a:avLst/>
            </a:prstGeom>
            <a:solidFill>
              <a:srgbClr val="D4EAE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91" name="Rectangle 546"/>
            <p:cNvSpPr>
              <a:spLocks noChangeArrowheads="1"/>
            </p:cNvSpPr>
            <p:nvPr/>
          </p:nvSpPr>
          <p:spPr bwMode="auto">
            <a:xfrm>
              <a:off x="8859" y="1929"/>
              <a:ext cx="161" cy="1"/>
            </a:xfrm>
            <a:prstGeom prst="rect">
              <a:avLst/>
            </a:prstGeom>
            <a:solidFill>
              <a:srgbClr val="D4EAE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92" name="Rectangle 547"/>
            <p:cNvSpPr>
              <a:spLocks noChangeArrowheads="1"/>
            </p:cNvSpPr>
            <p:nvPr/>
          </p:nvSpPr>
          <p:spPr bwMode="auto">
            <a:xfrm>
              <a:off x="8858" y="1929"/>
              <a:ext cx="162" cy="1"/>
            </a:xfrm>
            <a:prstGeom prst="rect">
              <a:avLst/>
            </a:prstGeom>
            <a:solidFill>
              <a:srgbClr val="D4EAE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93" name="Rectangle 548"/>
            <p:cNvSpPr>
              <a:spLocks noChangeArrowheads="1"/>
            </p:cNvSpPr>
            <p:nvPr/>
          </p:nvSpPr>
          <p:spPr bwMode="auto">
            <a:xfrm>
              <a:off x="8858" y="1929"/>
              <a:ext cx="162" cy="1"/>
            </a:xfrm>
            <a:prstGeom prst="rect">
              <a:avLst/>
            </a:prstGeom>
            <a:solidFill>
              <a:srgbClr val="D4EAE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94" name="Rectangle 549"/>
            <p:cNvSpPr>
              <a:spLocks noChangeArrowheads="1"/>
            </p:cNvSpPr>
            <p:nvPr/>
          </p:nvSpPr>
          <p:spPr bwMode="auto">
            <a:xfrm>
              <a:off x="8847" y="1933"/>
              <a:ext cx="173" cy="0"/>
            </a:xfrm>
            <a:prstGeom prst="rect">
              <a:avLst/>
            </a:prstGeom>
            <a:solidFill>
              <a:srgbClr val="D8ECE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95" name="Rectangle 550"/>
            <p:cNvSpPr>
              <a:spLocks noChangeArrowheads="1"/>
            </p:cNvSpPr>
            <p:nvPr/>
          </p:nvSpPr>
          <p:spPr bwMode="auto">
            <a:xfrm>
              <a:off x="8847" y="1933"/>
              <a:ext cx="173" cy="0"/>
            </a:xfrm>
            <a:prstGeom prst="rect">
              <a:avLst/>
            </a:prstGeom>
            <a:solidFill>
              <a:srgbClr val="D8ECE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96" name="Rectangle 551"/>
            <p:cNvSpPr>
              <a:spLocks noChangeArrowheads="1"/>
            </p:cNvSpPr>
            <p:nvPr/>
          </p:nvSpPr>
          <p:spPr bwMode="auto">
            <a:xfrm>
              <a:off x="8846" y="1933"/>
              <a:ext cx="174" cy="0"/>
            </a:xfrm>
            <a:prstGeom prst="rect">
              <a:avLst/>
            </a:prstGeom>
            <a:solidFill>
              <a:srgbClr val="D8ECE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97" name="Rectangle 552"/>
            <p:cNvSpPr>
              <a:spLocks noChangeArrowheads="1"/>
            </p:cNvSpPr>
            <p:nvPr/>
          </p:nvSpPr>
          <p:spPr bwMode="auto">
            <a:xfrm>
              <a:off x="8846" y="1933"/>
              <a:ext cx="174" cy="0"/>
            </a:xfrm>
            <a:prstGeom prst="rect">
              <a:avLst/>
            </a:prstGeom>
            <a:solidFill>
              <a:srgbClr val="D8ECE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98" name="Rectangle 553"/>
            <p:cNvSpPr>
              <a:spLocks noChangeArrowheads="1"/>
            </p:cNvSpPr>
            <p:nvPr/>
          </p:nvSpPr>
          <p:spPr bwMode="auto">
            <a:xfrm>
              <a:off x="8833" y="1937"/>
              <a:ext cx="187" cy="0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99" name="Rectangle 554"/>
            <p:cNvSpPr>
              <a:spLocks noChangeArrowheads="1"/>
            </p:cNvSpPr>
            <p:nvPr/>
          </p:nvSpPr>
          <p:spPr bwMode="auto">
            <a:xfrm>
              <a:off x="8833" y="1937"/>
              <a:ext cx="187" cy="0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00" name="Rectangle 555"/>
            <p:cNvSpPr>
              <a:spLocks noChangeArrowheads="1"/>
            </p:cNvSpPr>
            <p:nvPr/>
          </p:nvSpPr>
          <p:spPr bwMode="auto">
            <a:xfrm>
              <a:off x="8832" y="1937"/>
              <a:ext cx="188" cy="0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01" name="Rectangle 556"/>
            <p:cNvSpPr>
              <a:spLocks noChangeArrowheads="1"/>
            </p:cNvSpPr>
            <p:nvPr/>
          </p:nvSpPr>
          <p:spPr bwMode="auto">
            <a:xfrm>
              <a:off x="8832" y="1937"/>
              <a:ext cx="188" cy="0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02" name="Rectangle 557"/>
            <p:cNvSpPr>
              <a:spLocks noChangeArrowheads="1"/>
            </p:cNvSpPr>
            <p:nvPr/>
          </p:nvSpPr>
          <p:spPr bwMode="auto">
            <a:xfrm>
              <a:off x="8822" y="1940"/>
              <a:ext cx="198" cy="1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03" name="Rectangle 558"/>
            <p:cNvSpPr>
              <a:spLocks noChangeArrowheads="1"/>
            </p:cNvSpPr>
            <p:nvPr/>
          </p:nvSpPr>
          <p:spPr bwMode="auto">
            <a:xfrm>
              <a:off x="8822" y="1940"/>
              <a:ext cx="198" cy="1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04" name="Rectangle 559"/>
            <p:cNvSpPr>
              <a:spLocks noChangeArrowheads="1"/>
            </p:cNvSpPr>
            <p:nvPr/>
          </p:nvSpPr>
          <p:spPr bwMode="auto">
            <a:xfrm>
              <a:off x="8821" y="1940"/>
              <a:ext cx="199" cy="1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05" name="Rectangle 560"/>
            <p:cNvSpPr>
              <a:spLocks noChangeArrowheads="1"/>
            </p:cNvSpPr>
            <p:nvPr/>
          </p:nvSpPr>
          <p:spPr bwMode="auto">
            <a:xfrm>
              <a:off x="8821" y="1940"/>
              <a:ext cx="199" cy="1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06" name="Rectangle 561"/>
            <p:cNvSpPr>
              <a:spLocks noChangeArrowheads="1"/>
            </p:cNvSpPr>
            <p:nvPr/>
          </p:nvSpPr>
          <p:spPr bwMode="auto">
            <a:xfrm>
              <a:off x="8811" y="1943"/>
              <a:ext cx="209" cy="1"/>
            </a:xfrm>
            <a:prstGeom prst="rect">
              <a:avLst/>
            </a:prstGeom>
            <a:solidFill>
              <a:srgbClr val="DFEFEF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07" name="Rectangle 562"/>
            <p:cNvSpPr>
              <a:spLocks noChangeArrowheads="1"/>
            </p:cNvSpPr>
            <p:nvPr/>
          </p:nvSpPr>
          <p:spPr bwMode="auto">
            <a:xfrm>
              <a:off x="8810" y="1943"/>
              <a:ext cx="210" cy="1"/>
            </a:xfrm>
            <a:prstGeom prst="rect">
              <a:avLst/>
            </a:prstGeom>
            <a:solidFill>
              <a:srgbClr val="DFEFEF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08" name="Rectangle 563"/>
            <p:cNvSpPr>
              <a:spLocks noChangeArrowheads="1"/>
            </p:cNvSpPr>
            <p:nvPr/>
          </p:nvSpPr>
          <p:spPr bwMode="auto">
            <a:xfrm>
              <a:off x="8810" y="1943"/>
              <a:ext cx="210" cy="1"/>
            </a:xfrm>
            <a:prstGeom prst="rect">
              <a:avLst/>
            </a:prstGeom>
            <a:solidFill>
              <a:srgbClr val="DFEFEF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09" name="Rectangle 564"/>
            <p:cNvSpPr>
              <a:spLocks noChangeArrowheads="1"/>
            </p:cNvSpPr>
            <p:nvPr/>
          </p:nvSpPr>
          <p:spPr bwMode="auto">
            <a:xfrm>
              <a:off x="8809" y="1943"/>
              <a:ext cx="211" cy="1"/>
            </a:xfrm>
            <a:prstGeom prst="rect">
              <a:avLst/>
            </a:prstGeom>
            <a:solidFill>
              <a:srgbClr val="DFEFEF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10" name="Rectangle 565"/>
            <p:cNvSpPr>
              <a:spLocks noChangeArrowheads="1"/>
            </p:cNvSpPr>
            <p:nvPr/>
          </p:nvSpPr>
          <p:spPr bwMode="auto">
            <a:xfrm>
              <a:off x="8795" y="1947"/>
              <a:ext cx="225" cy="1"/>
            </a:xfrm>
            <a:prstGeom prst="rect">
              <a:avLst/>
            </a:prstGeom>
            <a:solidFill>
              <a:srgbClr val="E3F1F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11" name="Rectangle 566"/>
            <p:cNvSpPr>
              <a:spLocks noChangeArrowheads="1"/>
            </p:cNvSpPr>
            <p:nvPr/>
          </p:nvSpPr>
          <p:spPr bwMode="auto">
            <a:xfrm>
              <a:off x="8795" y="1947"/>
              <a:ext cx="225" cy="1"/>
            </a:xfrm>
            <a:prstGeom prst="rect">
              <a:avLst/>
            </a:prstGeom>
            <a:solidFill>
              <a:srgbClr val="E3F1F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12" name="Rectangle 567"/>
            <p:cNvSpPr>
              <a:spLocks noChangeArrowheads="1"/>
            </p:cNvSpPr>
            <p:nvPr/>
          </p:nvSpPr>
          <p:spPr bwMode="auto">
            <a:xfrm>
              <a:off x="8794" y="1947"/>
              <a:ext cx="226" cy="1"/>
            </a:xfrm>
            <a:prstGeom prst="rect">
              <a:avLst/>
            </a:prstGeom>
            <a:solidFill>
              <a:srgbClr val="E3F1F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13" name="Rectangle 568"/>
            <p:cNvSpPr>
              <a:spLocks noChangeArrowheads="1"/>
            </p:cNvSpPr>
            <p:nvPr/>
          </p:nvSpPr>
          <p:spPr bwMode="auto">
            <a:xfrm>
              <a:off x="8794" y="1947"/>
              <a:ext cx="226" cy="1"/>
            </a:xfrm>
            <a:prstGeom prst="rect">
              <a:avLst/>
            </a:prstGeom>
            <a:solidFill>
              <a:srgbClr val="E3F1F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14" name="Rectangle 569"/>
            <p:cNvSpPr>
              <a:spLocks noChangeArrowheads="1"/>
            </p:cNvSpPr>
            <p:nvPr/>
          </p:nvSpPr>
          <p:spPr bwMode="auto">
            <a:xfrm>
              <a:off x="8794" y="1947"/>
              <a:ext cx="226" cy="1"/>
            </a:xfrm>
            <a:prstGeom prst="rect">
              <a:avLst/>
            </a:prstGeom>
            <a:solidFill>
              <a:srgbClr val="E3F1F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15" name="Rectangle 570"/>
            <p:cNvSpPr>
              <a:spLocks noChangeArrowheads="1"/>
            </p:cNvSpPr>
            <p:nvPr/>
          </p:nvSpPr>
          <p:spPr bwMode="auto">
            <a:xfrm>
              <a:off x="8782" y="1950"/>
              <a:ext cx="238" cy="1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16" name="Rectangle 571"/>
            <p:cNvSpPr>
              <a:spLocks noChangeArrowheads="1"/>
            </p:cNvSpPr>
            <p:nvPr/>
          </p:nvSpPr>
          <p:spPr bwMode="auto">
            <a:xfrm>
              <a:off x="8782" y="1950"/>
              <a:ext cx="238" cy="1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17" name="Rectangle 572"/>
            <p:cNvSpPr>
              <a:spLocks noChangeArrowheads="1"/>
            </p:cNvSpPr>
            <p:nvPr/>
          </p:nvSpPr>
          <p:spPr bwMode="auto">
            <a:xfrm>
              <a:off x="8781" y="1950"/>
              <a:ext cx="239" cy="1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18" name="Rectangle 573"/>
            <p:cNvSpPr>
              <a:spLocks noChangeArrowheads="1"/>
            </p:cNvSpPr>
            <p:nvPr/>
          </p:nvSpPr>
          <p:spPr bwMode="auto">
            <a:xfrm>
              <a:off x="8781" y="1950"/>
              <a:ext cx="239" cy="1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19" name="Rectangle 574"/>
            <p:cNvSpPr>
              <a:spLocks noChangeArrowheads="1"/>
            </p:cNvSpPr>
            <p:nvPr/>
          </p:nvSpPr>
          <p:spPr bwMode="auto">
            <a:xfrm>
              <a:off x="8780" y="1950"/>
              <a:ext cx="240" cy="1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20" name="Rectangle 575"/>
            <p:cNvSpPr>
              <a:spLocks noChangeArrowheads="1"/>
            </p:cNvSpPr>
            <p:nvPr/>
          </p:nvSpPr>
          <p:spPr bwMode="auto">
            <a:xfrm>
              <a:off x="8768" y="1954"/>
              <a:ext cx="252" cy="0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21" name="Rectangle 576"/>
            <p:cNvSpPr>
              <a:spLocks noChangeArrowheads="1"/>
            </p:cNvSpPr>
            <p:nvPr/>
          </p:nvSpPr>
          <p:spPr bwMode="auto">
            <a:xfrm>
              <a:off x="8767" y="1954"/>
              <a:ext cx="253" cy="0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22" name="Rectangle 577"/>
            <p:cNvSpPr>
              <a:spLocks noChangeArrowheads="1"/>
            </p:cNvSpPr>
            <p:nvPr/>
          </p:nvSpPr>
          <p:spPr bwMode="auto">
            <a:xfrm>
              <a:off x="8767" y="1954"/>
              <a:ext cx="253" cy="0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23" name="Rectangle 578"/>
            <p:cNvSpPr>
              <a:spLocks noChangeArrowheads="1"/>
            </p:cNvSpPr>
            <p:nvPr/>
          </p:nvSpPr>
          <p:spPr bwMode="auto">
            <a:xfrm>
              <a:off x="8766" y="1954"/>
              <a:ext cx="254" cy="0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24" name="Rectangle 579"/>
            <p:cNvSpPr>
              <a:spLocks noChangeArrowheads="1"/>
            </p:cNvSpPr>
            <p:nvPr/>
          </p:nvSpPr>
          <p:spPr bwMode="auto">
            <a:xfrm>
              <a:off x="8766" y="1954"/>
              <a:ext cx="254" cy="0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25" name="Rectangle 580"/>
            <p:cNvSpPr>
              <a:spLocks noChangeArrowheads="1"/>
            </p:cNvSpPr>
            <p:nvPr/>
          </p:nvSpPr>
          <p:spPr bwMode="auto">
            <a:xfrm>
              <a:off x="8750" y="1958"/>
              <a:ext cx="270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26" name="Rectangle 581"/>
            <p:cNvSpPr>
              <a:spLocks noChangeArrowheads="1"/>
            </p:cNvSpPr>
            <p:nvPr/>
          </p:nvSpPr>
          <p:spPr bwMode="auto">
            <a:xfrm>
              <a:off x="8749" y="1958"/>
              <a:ext cx="271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27" name="Rectangle 582"/>
            <p:cNvSpPr>
              <a:spLocks noChangeArrowheads="1"/>
            </p:cNvSpPr>
            <p:nvPr/>
          </p:nvSpPr>
          <p:spPr bwMode="auto">
            <a:xfrm>
              <a:off x="8748" y="1958"/>
              <a:ext cx="272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28" name="Rectangle 583"/>
            <p:cNvSpPr>
              <a:spLocks noChangeArrowheads="1"/>
            </p:cNvSpPr>
            <p:nvPr/>
          </p:nvSpPr>
          <p:spPr bwMode="auto">
            <a:xfrm>
              <a:off x="8647" y="1958"/>
              <a:ext cx="4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29" name="Rectangle 584"/>
            <p:cNvSpPr>
              <a:spLocks noChangeArrowheads="1"/>
            </p:cNvSpPr>
            <p:nvPr/>
          </p:nvSpPr>
          <p:spPr bwMode="auto">
            <a:xfrm>
              <a:off x="8747" y="1958"/>
              <a:ext cx="273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30" name="Rectangle 585"/>
            <p:cNvSpPr>
              <a:spLocks noChangeArrowheads="1"/>
            </p:cNvSpPr>
            <p:nvPr/>
          </p:nvSpPr>
          <p:spPr bwMode="auto">
            <a:xfrm>
              <a:off x="8647" y="1958"/>
              <a:ext cx="4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31" name="Rectangle 586"/>
            <p:cNvSpPr>
              <a:spLocks noChangeArrowheads="1"/>
            </p:cNvSpPr>
            <p:nvPr/>
          </p:nvSpPr>
          <p:spPr bwMode="auto">
            <a:xfrm>
              <a:off x="8747" y="1958"/>
              <a:ext cx="273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32" name="Rectangle 587"/>
            <p:cNvSpPr>
              <a:spLocks noChangeArrowheads="1"/>
            </p:cNvSpPr>
            <p:nvPr/>
          </p:nvSpPr>
          <p:spPr bwMode="auto">
            <a:xfrm>
              <a:off x="8648" y="1961"/>
              <a:ext cx="10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33" name="Rectangle 588"/>
            <p:cNvSpPr>
              <a:spLocks noChangeArrowheads="1"/>
            </p:cNvSpPr>
            <p:nvPr/>
          </p:nvSpPr>
          <p:spPr bwMode="auto">
            <a:xfrm>
              <a:off x="8728" y="1961"/>
              <a:ext cx="292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34" name="Rectangle 589"/>
            <p:cNvSpPr>
              <a:spLocks noChangeArrowheads="1"/>
            </p:cNvSpPr>
            <p:nvPr/>
          </p:nvSpPr>
          <p:spPr bwMode="auto">
            <a:xfrm>
              <a:off x="8648" y="1961"/>
              <a:ext cx="11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35" name="Rectangle 590"/>
            <p:cNvSpPr>
              <a:spLocks noChangeArrowheads="1"/>
            </p:cNvSpPr>
            <p:nvPr/>
          </p:nvSpPr>
          <p:spPr bwMode="auto">
            <a:xfrm>
              <a:off x="8728" y="1961"/>
              <a:ext cx="292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36" name="Rectangle 591"/>
            <p:cNvSpPr>
              <a:spLocks noChangeArrowheads="1"/>
            </p:cNvSpPr>
            <p:nvPr/>
          </p:nvSpPr>
          <p:spPr bwMode="auto">
            <a:xfrm>
              <a:off x="8648" y="1961"/>
              <a:ext cx="11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37" name="Rectangle 592"/>
            <p:cNvSpPr>
              <a:spLocks noChangeArrowheads="1"/>
            </p:cNvSpPr>
            <p:nvPr/>
          </p:nvSpPr>
          <p:spPr bwMode="auto">
            <a:xfrm>
              <a:off x="8727" y="1961"/>
              <a:ext cx="293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38" name="Rectangle 593"/>
            <p:cNvSpPr>
              <a:spLocks noChangeArrowheads="1"/>
            </p:cNvSpPr>
            <p:nvPr/>
          </p:nvSpPr>
          <p:spPr bwMode="auto">
            <a:xfrm>
              <a:off x="8648" y="1961"/>
              <a:ext cx="11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39" name="Rectangle 594"/>
            <p:cNvSpPr>
              <a:spLocks noChangeArrowheads="1"/>
            </p:cNvSpPr>
            <p:nvPr/>
          </p:nvSpPr>
          <p:spPr bwMode="auto">
            <a:xfrm>
              <a:off x="8726" y="1961"/>
              <a:ext cx="294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40" name="Rectangle 595"/>
            <p:cNvSpPr>
              <a:spLocks noChangeArrowheads="1"/>
            </p:cNvSpPr>
            <p:nvPr/>
          </p:nvSpPr>
          <p:spPr bwMode="auto">
            <a:xfrm>
              <a:off x="8648" y="1961"/>
              <a:ext cx="12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41" name="Rectangle 596"/>
            <p:cNvSpPr>
              <a:spLocks noChangeArrowheads="1"/>
            </p:cNvSpPr>
            <p:nvPr/>
          </p:nvSpPr>
          <p:spPr bwMode="auto">
            <a:xfrm>
              <a:off x="8724" y="1961"/>
              <a:ext cx="296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42" name="Rectangle 597"/>
            <p:cNvSpPr>
              <a:spLocks noChangeArrowheads="1"/>
            </p:cNvSpPr>
            <p:nvPr/>
          </p:nvSpPr>
          <p:spPr bwMode="auto">
            <a:xfrm>
              <a:off x="8648" y="1964"/>
              <a:ext cx="372" cy="1"/>
            </a:xfrm>
            <a:prstGeom prst="rect">
              <a:avLst/>
            </a:prstGeom>
            <a:solidFill>
              <a:srgbClr val="F1F9F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43" name="Rectangle 598"/>
            <p:cNvSpPr>
              <a:spLocks noChangeArrowheads="1"/>
            </p:cNvSpPr>
            <p:nvPr/>
          </p:nvSpPr>
          <p:spPr bwMode="auto">
            <a:xfrm>
              <a:off x="8649" y="1968"/>
              <a:ext cx="371" cy="1"/>
            </a:xfrm>
            <a:prstGeom prst="rect">
              <a:avLst/>
            </a:prstGeom>
            <a:solidFill>
              <a:srgbClr val="F5FAF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44" name="Rectangle 599"/>
            <p:cNvSpPr>
              <a:spLocks noChangeArrowheads="1"/>
            </p:cNvSpPr>
            <p:nvPr/>
          </p:nvSpPr>
          <p:spPr bwMode="auto">
            <a:xfrm>
              <a:off x="8649" y="1968"/>
              <a:ext cx="371" cy="1"/>
            </a:xfrm>
            <a:prstGeom prst="rect">
              <a:avLst/>
            </a:prstGeom>
            <a:solidFill>
              <a:srgbClr val="F5FAF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45" name="Rectangle 600"/>
            <p:cNvSpPr>
              <a:spLocks noChangeArrowheads="1"/>
            </p:cNvSpPr>
            <p:nvPr/>
          </p:nvSpPr>
          <p:spPr bwMode="auto">
            <a:xfrm>
              <a:off x="8649" y="1968"/>
              <a:ext cx="371" cy="1"/>
            </a:xfrm>
            <a:prstGeom prst="rect">
              <a:avLst/>
            </a:prstGeom>
            <a:solidFill>
              <a:srgbClr val="F5FAF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46" name="Rectangle 601"/>
            <p:cNvSpPr>
              <a:spLocks noChangeArrowheads="1"/>
            </p:cNvSpPr>
            <p:nvPr/>
          </p:nvSpPr>
          <p:spPr bwMode="auto">
            <a:xfrm>
              <a:off x="8652" y="2006"/>
              <a:ext cx="369" cy="1"/>
            </a:xfrm>
            <a:prstGeom prst="rect">
              <a:avLst/>
            </a:prstGeom>
            <a:solidFill>
              <a:srgbClr val="F5FAF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47" name="Rectangle 602"/>
            <p:cNvSpPr>
              <a:spLocks noChangeArrowheads="1"/>
            </p:cNvSpPr>
            <p:nvPr/>
          </p:nvSpPr>
          <p:spPr bwMode="auto">
            <a:xfrm>
              <a:off x="8652" y="2006"/>
              <a:ext cx="369" cy="1"/>
            </a:xfrm>
            <a:prstGeom prst="rect">
              <a:avLst/>
            </a:prstGeom>
            <a:solidFill>
              <a:srgbClr val="F5FAF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48" name="Rectangle 603"/>
            <p:cNvSpPr>
              <a:spLocks noChangeArrowheads="1"/>
            </p:cNvSpPr>
            <p:nvPr/>
          </p:nvSpPr>
          <p:spPr bwMode="auto">
            <a:xfrm>
              <a:off x="8654" y="2010"/>
              <a:ext cx="358" cy="1"/>
            </a:xfrm>
            <a:prstGeom prst="rect">
              <a:avLst/>
            </a:prstGeom>
            <a:solidFill>
              <a:srgbClr val="F9FCF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49" name="Rectangle 604"/>
            <p:cNvSpPr>
              <a:spLocks noChangeArrowheads="1"/>
            </p:cNvSpPr>
            <p:nvPr/>
          </p:nvSpPr>
          <p:spPr bwMode="auto">
            <a:xfrm>
              <a:off x="8654" y="2010"/>
              <a:ext cx="357" cy="1"/>
            </a:xfrm>
            <a:prstGeom prst="rect">
              <a:avLst/>
            </a:prstGeom>
            <a:solidFill>
              <a:srgbClr val="F9FCF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50" name="Rectangle 605"/>
            <p:cNvSpPr>
              <a:spLocks noChangeArrowheads="1"/>
            </p:cNvSpPr>
            <p:nvPr/>
          </p:nvSpPr>
          <p:spPr bwMode="auto">
            <a:xfrm>
              <a:off x="8654" y="2010"/>
              <a:ext cx="357" cy="1"/>
            </a:xfrm>
            <a:prstGeom prst="rect">
              <a:avLst/>
            </a:prstGeom>
            <a:solidFill>
              <a:srgbClr val="F9FCF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51" name="Rectangle 606"/>
            <p:cNvSpPr>
              <a:spLocks noChangeArrowheads="1"/>
            </p:cNvSpPr>
            <p:nvPr/>
          </p:nvSpPr>
          <p:spPr bwMode="auto">
            <a:xfrm>
              <a:off x="8654" y="2010"/>
              <a:ext cx="357" cy="1"/>
            </a:xfrm>
            <a:prstGeom prst="rect">
              <a:avLst/>
            </a:prstGeom>
            <a:solidFill>
              <a:srgbClr val="F9FCF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52" name="Rectangle 607"/>
            <p:cNvSpPr>
              <a:spLocks noChangeArrowheads="1"/>
            </p:cNvSpPr>
            <p:nvPr/>
          </p:nvSpPr>
          <p:spPr bwMode="auto">
            <a:xfrm>
              <a:off x="8654" y="2010"/>
              <a:ext cx="356" cy="1"/>
            </a:xfrm>
            <a:prstGeom prst="rect">
              <a:avLst/>
            </a:prstGeom>
            <a:solidFill>
              <a:srgbClr val="F9FCF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53" name="Rectangle 608"/>
            <p:cNvSpPr>
              <a:spLocks noChangeArrowheads="1"/>
            </p:cNvSpPr>
            <p:nvPr/>
          </p:nvSpPr>
          <p:spPr bwMode="auto">
            <a:xfrm>
              <a:off x="8656" y="2013"/>
              <a:ext cx="342" cy="1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54" name="Rectangle 609"/>
            <p:cNvSpPr>
              <a:spLocks noChangeArrowheads="1"/>
            </p:cNvSpPr>
            <p:nvPr/>
          </p:nvSpPr>
          <p:spPr bwMode="auto">
            <a:xfrm>
              <a:off x="8656" y="2013"/>
              <a:ext cx="341" cy="1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55" name="Rectangle 610"/>
            <p:cNvSpPr>
              <a:spLocks noChangeArrowheads="1"/>
            </p:cNvSpPr>
            <p:nvPr/>
          </p:nvSpPr>
          <p:spPr bwMode="auto">
            <a:xfrm>
              <a:off x="8656" y="2013"/>
              <a:ext cx="340" cy="1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56" name="Rectangle 611"/>
            <p:cNvSpPr>
              <a:spLocks noChangeArrowheads="1"/>
            </p:cNvSpPr>
            <p:nvPr/>
          </p:nvSpPr>
          <p:spPr bwMode="auto">
            <a:xfrm>
              <a:off x="8656" y="2013"/>
              <a:ext cx="340" cy="1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57" name="Rectangle 612"/>
            <p:cNvSpPr>
              <a:spLocks noChangeArrowheads="1"/>
            </p:cNvSpPr>
            <p:nvPr/>
          </p:nvSpPr>
          <p:spPr bwMode="auto">
            <a:xfrm>
              <a:off x="8656" y="2013"/>
              <a:ext cx="340" cy="1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58" name="Rectangle 613"/>
            <p:cNvSpPr>
              <a:spLocks noChangeArrowheads="1"/>
            </p:cNvSpPr>
            <p:nvPr/>
          </p:nvSpPr>
          <p:spPr bwMode="auto">
            <a:xfrm>
              <a:off x="8661" y="2017"/>
              <a:ext cx="317" cy="0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59" name="Rectangle 614"/>
            <p:cNvSpPr>
              <a:spLocks noChangeArrowheads="1"/>
            </p:cNvSpPr>
            <p:nvPr/>
          </p:nvSpPr>
          <p:spPr bwMode="auto">
            <a:xfrm>
              <a:off x="8662" y="2017"/>
              <a:ext cx="316" cy="0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60" name="Rectangle 615"/>
            <p:cNvSpPr>
              <a:spLocks noChangeArrowheads="1"/>
            </p:cNvSpPr>
            <p:nvPr/>
          </p:nvSpPr>
          <p:spPr bwMode="auto">
            <a:xfrm>
              <a:off x="8662" y="2017"/>
              <a:ext cx="315" cy="0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61" name="Rectangle 616"/>
            <p:cNvSpPr>
              <a:spLocks noChangeArrowheads="1"/>
            </p:cNvSpPr>
            <p:nvPr/>
          </p:nvSpPr>
          <p:spPr bwMode="auto">
            <a:xfrm>
              <a:off x="8662" y="2017"/>
              <a:ext cx="314" cy="0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62" name="Rectangle 617"/>
            <p:cNvSpPr>
              <a:spLocks noChangeArrowheads="1"/>
            </p:cNvSpPr>
            <p:nvPr/>
          </p:nvSpPr>
          <p:spPr bwMode="auto">
            <a:xfrm>
              <a:off x="8663" y="2017"/>
              <a:ext cx="312" cy="0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63" name="Freeform 618"/>
            <p:cNvSpPr>
              <a:spLocks/>
            </p:cNvSpPr>
            <p:nvPr/>
          </p:nvSpPr>
          <p:spPr bwMode="auto">
            <a:xfrm>
              <a:off x="8648" y="1937"/>
              <a:ext cx="373" cy="84"/>
            </a:xfrm>
            <a:custGeom>
              <a:avLst/>
              <a:gdLst>
                <a:gd name="T0" fmla="*/ 0 w 3096"/>
                <a:gd name="T1" fmla="*/ 0 h 785"/>
                <a:gd name="T2" fmla="*/ 0 w 3096"/>
                <a:gd name="T3" fmla="*/ 0 h 785"/>
                <a:gd name="T4" fmla="*/ 0 w 3096"/>
                <a:gd name="T5" fmla="*/ 0 h 785"/>
                <a:gd name="T6" fmla="*/ 0 w 3096"/>
                <a:gd name="T7" fmla="*/ 0 h 785"/>
                <a:gd name="T8" fmla="*/ 0 w 3096"/>
                <a:gd name="T9" fmla="*/ 0 h 785"/>
                <a:gd name="T10" fmla="*/ 0 w 3096"/>
                <a:gd name="T11" fmla="*/ 0 h 785"/>
                <a:gd name="T12" fmla="*/ 0 w 3096"/>
                <a:gd name="T13" fmla="*/ 0 h 785"/>
                <a:gd name="T14" fmla="*/ 0 w 3096"/>
                <a:gd name="T15" fmla="*/ 0 h 785"/>
                <a:gd name="T16" fmla="*/ 0 w 3096"/>
                <a:gd name="T17" fmla="*/ 0 h 785"/>
                <a:gd name="T18" fmla="*/ 0 w 3096"/>
                <a:gd name="T19" fmla="*/ 0 h 785"/>
                <a:gd name="T20" fmla="*/ 0 w 3096"/>
                <a:gd name="T21" fmla="*/ 0 h 785"/>
                <a:gd name="T22" fmla="*/ 0 w 3096"/>
                <a:gd name="T23" fmla="*/ 0 h 785"/>
                <a:gd name="T24" fmla="*/ 0 w 3096"/>
                <a:gd name="T25" fmla="*/ 0 h 785"/>
                <a:gd name="T26" fmla="*/ 0 w 3096"/>
                <a:gd name="T27" fmla="*/ 0 h 785"/>
                <a:gd name="T28" fmla="*/ 0 w 3096"/>
                <a:gd name="T29" fmla="*/ 0 h 785"/>
                <a:gd name="T30" fmla="*/ 0 w 3096"/>
                <a:gd name="T31" fmla="*/ 0 h 785"/>
                <a:gd name="T32" fmla="*/ 0 w 3096"/>
                <a:gd name="T33" fmla="*/ 0 h 785"/>
                <a:gd name="T34" fmla="*/ 0 w 3096"/>
                <a:gd name="T35" fmla="*/ 0 h 785"/>
                <a:gd name="T36" fmla="*/ 0 w 3096"/>
                <a:gd name="T37" fmla="*/ 0 h 785"/>
                <a:gd name="T38" fmla="*/ 0 w 3096"/>
                <a:gd name="T39" fmla="*/ 0 h 785"/>
                <a:gd name="T40" fmla="*/ 0 w 3096"/>
                <a:gd name="T41" fmla="*/ 0 h 785"/>
                <a:gd name="T42" fmla="*/ 0 w 3096"/>
                <a:gd name="T43" fmla="*/ 0 h 785"/>
                <a:gd name="T44" fmla="*/ 0 w 3096"/>
                <a:gd name="T45" fmla="*/ 0 h 785"/>
                <a:gd name="T46" fmla="*/ 0 w 3096"/>
                <a:gd name="T47" fmla="*/ 0 h 785"/>
                <a:gd name="T48" fmla="*/ 0 w 3096"/>
                <a:gd name="T49" fmla="*/ 0 h 785"/>
                <a:gd name="T50" fmla="*/ 0 w 3096"/>
                <a:gd name="T51" fmla="*/ 0 h 785"/>
                <a:gd name="T52" fmla="*/ 0 w 3096"/>
                <a:gd name="T53" fmla="*/ 0 h 785"/>
                <a:gd name="T54" fmla="*/ 0 w 3096"/>
                <a:gd name="T55" fmla="*/ 0 h 785"/>
                <a:gd name="T56" fmla="*/ 0 w 3096"/>
                <a:gd name="T57" fmla="*/ 0 h 785"/>
                <a:gd name="T58" fmla="*/ 0 w 3096"/>
                <a:gd name="T59" fmla="*/ 0 h 785"/>
                <a:gd name="T60" fmla="*/ 0 w 3096"/>
                <a:gd name="T61" fmla="*/ 0 h 785"/>
                <a:gd name="T62" fmla="*/ 0 w 3096"/>
                <a:gd name="T63" fmla="*/ 0 h 785"/>
                <a:gd name="T64" fmla="*/ 0 w 3096"/>
                <a:gd name="T65" fmla="*/ 0 h 785"/>
                <a:gd name="T66" fmla="*/ 0 w 3096"/>
                <a:gd name="T67" fmla="*/ 0 h 785"/>
                <a:gd name="T68" fmla="*/ 0 w 3096"/>
                <a:gd name="T69" fmla="*/ 0 h 785"/>
                <a:gd name="T70" fmla="*/ 0 w 3096"/>
                <a:gd name="T71" fmla="*/ 0 h 785"/>
                <a:gd name="T72" fmla="*/ 0 w 3096"/>
                <a:gd name="T73" fmla="*/ 0 h 785"/>
                <a:gd name="T74" fmla="*/ 0 w 3096"/>
                <a:gd name="T75" fmla="*/ 0 h 785"/>
                <a:gd name="T76" fmla="*/ 0 w 3096"/>
                <a:gd name="T77" fmla="*/ 0 h 785"/>
                <a:gd name="T78" fmla="*/ 0 w 3096"/>
                <a:gd name="T79" fmla="*/ 0 h 785"/>
                <a:gd name="T80" fmla="*/ 0 w 3096"/>
                <a:gd name="T81" fmla="*/ 0 h 785"/>
                <a:gd name="T82" fmla="*/ 0 w 3096"/>
                <a:gd name="T83" fmla="*/ 0 h 785"/>
                <a:gd name="T84" fmla="*/ 0 w 3096"/>
                <a:gd name="T85" fmla="*/ 0 h 785"/>
                <a:gd name="T86" fmla="*/ 0 w 3096"/>
                <a:gd name="T87" fmla="*/ 0 h 785"/>
                <a:gd name="T88" fmla="*/ 0 w 3096"/>
                <a:gd name="T89" fmla="*/ 0 h 785"/>
                <a:gd name="T90" fmla="*/ 0 w 3096"/>
                <a:gd name="T91" fmla="*/ 0 h 785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3096"/>
                <a:gd name="T139" fmla="*/ 0 h 785"/>
                <a:gd name="T140" fmla="*/ 3096 w 3096"/>
                <a:gd name="T141" fmla="*/ 785 h 785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3096" h="785">
                  <a:moveTo>
                    <a:pt x="0" y="512"/>
                  </a:moveTo>
                  <a:lnTo>
                    <a:pt x="1" y="513"/>
                  </a:lnTo>
                  <a:lnTo>
                    <a:pt x="4" y="515"/>
                  </a:lnTo>
                  <a:lnTo>
                    <a:pt x="10" y="519"/>
                  </a:lnTo>
                  <a:lnTo>
                    <a:pt x="18" y="525"/>
                  </a:lnTo>
                  <a:lnTo>
                    <a:pt x="28" y="531"/>
                  </a:lnTo>
                  <a:lnTo>
                    <a:pt x="40" y="538"/>
                  </a:lnTo>
                  <a:lnTo>
                    <a:pt x="55" y="545"/>
                  </a:lnTo>
                  <a:lnTo>
                    <a:pt x="74" y="552"/>
                  </a:lnTo>
                  <a:lnTo>
                    <a:pt x="94" y="560"/>
                  </a:lnTo>
                  <a:lnTo>
                    <a:pt x="116" y="567"/>
                  </a:lnTo>
                  <a:lnTo>
                    <a:pt x="142" y="574"/>
                  </a:lnTo>
                  <a:lnTo>
                    <a:pt x="172" y="579"/>
                  </a:lnTo>
                  <a:lnTo>
                    <a:pt x="203" y="583"/>
                  </a:lnTo>
                  <a:lnTo>
                    <a:pt x="238" y="586"/>
                  </a:lnTo>
                  <a:lnTo>
                    <a:pt x="277" y="587"/>
                  </a:lnTo>
                  <a:lnTo>
                    <a:pt x="318" y="586"/>
                  </a:lnTo>
                  <a:lnTo>
                    <a:pt x="402" y="582"/>
                  </a:lnTo>
                  <a:lnTo>
                    <a:pt x="482" y="578"/>
                  </a:lnTo>
                  <a:lnTo>
                    <a:pt x="563" y="571"/>
                  </a:lnTo>
                  <a:lnTo>
                    <a:pt x="648" y="563"/>
                  </a:lnTo>
                  <a:lnTo>
                    <a:pt x="693" y="557"/>
                  </a:lnTo>
                  <a:lnTo>
                    <a:pt x="740" y="549"/>
                  </a:lnTo>
                  <a:lnTo>
                    <a:pt x="789" y="541"/>
                  </a:lnTo>
                  <a:lnTo>
                    <a:pt x="841" y="531"/>
                  </a:lnTo>
                  <a:lnTo>
                    <a:pt x="897" y="519"/>
                  </a:lnTo>
                  <a:lnTo>
                    <a:pt x="957" y="505"/>
                  </a:lnTo>
                  <a:lnTo>
                    <a:pt x="1019" y="489"/>
                  </a:lnTo>
                  <a:lnTo>
                    <a:pt x="1088" y="472"/>
                  </a:lnTo>
                  <a:lnTo>
                    <a:pt x="1182" y="448"/>
                  </a:lnTo>
                  <a:lnTo>
                    <a:pt x="1269" y="422"/>
                  </a:lnTo>
                  <a:lnTo>
                    <a:pt x="1353" y="395"/>
                  </a:lnTo>
                  <a:lnTo>
                    <a:pt x="1435" y="370"/>
                  </a:lnTo>
                  <a:lnTo>
                    <a:pt x="1516" y="343"/>
                  </a:lnTo>
                  <a:lnTo>
                    <a:pt x="1600" y="317"/>
                  </a:lnTo>
                  <a:lnTo>
                    <a:pt x="1687" y="291"/>
                  </a:lnTo>
                  <a:lnTo>
                    <a:pt x="1781" y="264"/>
                  </a:lnTo>
                  <a:lnTo>
                    <a:pt x="1792" y="261"/>
                  </a:lnTo>
                  <a:lnTo>
                    <a:pt x="1804" y="257"/>
                  </a:lnTo>
                  <a:lnTo>
                    <a:pt x="1820" y="252"/>
                  </a:lnTo>
                  <a:lnTo>
                    <a:pt x="1838" y="247"/>
                  </a:lnTo>
                  <a:lnTo>
                    <a:pt x="1858" y="241"/>
                  </a:lnTo>
                  <a:lnTo>
                    <a:pt x="1880" y="234"/>
                  </a:lnTo>
                  <a:lnTo>
                    <a:pt x="1905" y="227"/>
                  </a:lnTo>
                  <a:lnTo>
                    <a:pt x="1919" y="224"/>
                  </a:lnTo>
                  <a:lnTo>
                    <a:pt x="1934" y="219"/>
                  </a:lnTo>
                  <a:lnTo>
                    <a:pt x="1965" y="211"/>
                  </a:lnTo>
                  <a:lnTo>
                    <a:pt x="1999" y="202"/>
                  </a:lnTo>
                  <a:lnTo>
                    <a:pt x="2038" y="193"/>
                  </a:lnTo>
                  <a:lnTo>
                    <a:pt x="2079" y="183"/>
                  </a:lnTo>
                  <a:lnTo>
                    <a:pt x="2122" y="172"/>
                  </a:lnTo>
                  <a:lnTo>
                    <a:pt x="2171" y="162"/>
                  </a:lnTo>
                  <a:lnTo>
                    <a:pt x="2223" y="151"/>
                  </a:lnTo>
                  <a:lnTo>
                    <a:pt x="2280" y="139"/>
                  </a:lnTo>
                  <a:lnTo>
                    <a:pt x="2338" y="127"/>
                  </a:lnTo>
                  <a:lnTo>
                    <a:pt x="2398" y="116"/>
                  </a:lnTo>
                  <a:lnTo>
                    <a:pt x="2524" y="93"/>
                  </a:lnTo>
                  <a:lnTo>
                    <a:pt x="2650" y="72"/>
                  </a:lnTo>
                  <a:lnTo>
                    <a:pt x="2711" y="62"/>
                  </a:lnTo>
                  <a:lnTo>
                    <a:pt x="2771" y="53"/>
                  </a:lnTo>
                  <a:lnTo>
                    <a:pt x="2827" y="44"/>
                  </a:lnTo>
                  <a:lnTo>
                    <a:pt x="2855" y="40"/>
                  </a:lnTo>
                  <a:lnTo>
                    <a:pt x="2881" y="36"/>
                  </a:lnTo>
                  <a:lnTo>
                    <a:pt x="2931" y="28"/>
                  </a:lnTo>
                  <a:lnTo>
                    <a:pt x="2976" y="22"/>
                  </a:lnTo>
                  <a:lnTo>
                    <a:pt x="3014" y="15"/>
                  </a:lnTo>
                  <a:lnTo>
                    <a:pt x="3048" y="10"/>
                  </a:lnTo>
                  <a:lnTo>
                    <a:pt x="3062" y="7"/>
                  </a:lnTo>
                  <a:lnTo>
                    <a:pt x="3074" y="5"/>
                  </a:lnTo>
                  <a:lnTo>
                    <a:pt x="3084" y="3"/>
                  </a:lnTo>
                  <a:lnTo>
                    <a:pt x="3093" y="0"/>
                  </a:lnTo>
                  <a:lnTo>
                    <a:pt x="3093" y="337"/>
                  </a:lnTo>
                  <a:lnTo>
                    <a:pt x="3094" y="399"/>
                  </a:lnTo>
                  <a:lnTo>
                    <a:pt x="3094" y="458"/>
                  </a:lnTo>
                  <a:lnTo>
                    <a:pt x="3096" y="514"/>
                  </a:lnTo>
                  <a:lnTo>
                    <a:pt x="3096" y="666"/>
                  </a:lnTo>
                  <a:lnTo>
                    <a:pt x="2953" y="698"/>
                  </a:lnTo>
                  <a:lnTo>
                    <a:pt x="2814" y="726"/>
                  </a:lnTo>
                  <a:lnTo>
                    <a:pt x="2676" y="749"/>
                  </a:lnTo>
                  <a:lnTo>
                    <a:pt x="2538" y="766"/>
                  </a:lnTo>
                  <a:lnTo>
                    <a:pt x="2398" y="777"/>
                  </a:lnTo>
                  <a:lnTo>
                    <a:pt x="2328" y="782"/>
                  </a:lnTo>
                  <a:lnTo>
                    <a:pt x="2257" y="784"/>
                  </a:lnTo>
                  <a:lnTo>
                    <a:pt x="2185" y="785"/>
                  </a:lnTo>
                  <a:lnTo>
                    <a:pt x="2111" y="784"/>
                  </a:lnTo>
                  <a:lnTo>
                    <a:pt x="2038" y="782"/>
                  </a:lnTo>
                  <a:lnTo>
                    <a:pt x="1961" y="779"/>
                  </a:lnTo>
                  <a:lnTo>
                    <a:pt x="1921" y="776"/>
                  </a:lnTo>
                  <a:lnTo>
                    <a:pt x="1879" y="775"/>
                  </a:lnTo>
                  <a:lnTo>
                    <a:pt x="1834" y="773"/>
                  </a:lnTo>
                  <a:lnTo>
                    <a:pt x="1787" y="772"/>
                  </a:lnTo>
                  <a:lnTo>
                    <a:pt x="1737" y="770"/>
                  </a:lnTo>
                  <a:lnTo>
                    <a:pt x="1686" y="769"/>
                  </a:lnTo>
                  <a:lnTo>
                    <a:pt x="1577" y="767"/>
                  </a:lnTo>
                  <a:lnTo>
                    <a:pt x="1464" y="765"/>
                  </a:lnTo>
                  <a:lnTo>
                    <a:pt x="1348" y="764"/>
                  </a:lnTo>
                  <a:lnTo>
                    <a:pt x="1111" y="763"/>
                  </a:lnTo>
                  <a:lnTo>
                    <a:pt x="776" y="763"/>
                  </a:lnTo>
                  <a:lnTo>
                    <a:pt x="726" y="764"/>
                  </a:lnTo>
                  <a:lnTo>
                    <a:pt x="678" y="764"/>
                  </a:lnTo>
                  <a:lnTo>
                    <a:pt x="631" y="765"/>
                  </a:lnTo>
                  <a:lnTo>
                    <a:pt x="588" y="765"/>
                  </a:lnTo>
                  <a:lnTo>
                    <a:pt x="548" y="766"/>
                  </a:lnTo>
                  <a:lnTo>
                    <a:pt x="509" y="767"/>
                  </a:lnTo>
                  <a:lnTo>
                    <a:pt x="475" y="767"/>
                  </a:lnTo>
                  <a:lnTo>
                    <a:pt x="444" y="768"/>
                  </a:lnTo>
                  <a:lnTo>
                    <a:pt x="417" y="769"/>
                  </a:lnTo>
                  <a:lnTo>
                    <a:pt x="393" y="770"/>
                  </a:lnTo>
                  <a:lnTo>
                    <a:pt x="352" y="771"/>
                  </a:lnTo>
                  <a:lnTo>
                    <a:pt x="315" y="771"/>
                  </a:lnTo>
                  <a:lnTo>
                    <a:pt x="280" y="769"/>
                  </a:lnTo>
                  <a:lnTo>
                    <a:pt x="248" y="767"/>
                  </a:lnTo>
                  <a:lnTo>
                    <a:pt x="220" y="764"/>
                  </a:lnTo>
                  <a:lnTo>
                    <a:pt x="195" y="760"/>
                  </a:lnTo>
                  <a:lnTo>
                    <a:pt x="172" y="756"/>
                  </a:lnTo>
                  <a:lnTo>
                    <a:pt x="152" y="752"/>
                  </a:lnTo>
                  <a:lnTo>
                    <a:pt x="136" y="748"/>
                  </a:lnTo>
                  <a:lnTo>
                    <a:pt x="121" y="743"/>
                  </a:lnTo>
                  <a:lnTo>
                    <a:pt x="110" y="739"/>
                  </a:lnTo>
                  <a:lnTo>
                    <a:pt x="100" y="735"/>
                  </a:lnTo>
                  <a:lnTo>
                    <a:pt x="92" y="732"/>
                  </a:lnTo>
                  <a:lnTo>
                    <a:pt x="87" y="729"/>
                  </a:lnTo>
                  <a:lnTo>
                    <a:pt x="85" y="728"/>
                  </a:lnTo>
                  <a:lnTo>
                    <a:pt x="84" y="727"/>
                  </a:lnTo>
                  <a:lnTo>
                    <a:pt x="82" y="726"/>
                  </a:lnTo>
                  <a:lnTo>
                    <a:pt x="79" y="723"/>
                  </a:lnTo>
                  <a:lnTo>
                    <a:pt x="72" y="718"/>
                  </a:lnTo>
                  <a:lnTo>
                    <a:pt x="65" y="709"/>
                  </a:lnTo>
                  <a:lnTo>
                    <a:pt x="55" y="696"/>
                  </a:lnTo>
                  <a:lnTo>
                    <a:pt x="45" y="679"/>
                  </a:lnTo>
                  <a:lnTo>
                    <a:pt x="34" y="658"/>
                  </a:lnTo>
                  <a:lnTo>
                    <a:pt x="21" y="632"/>
                  </a:lnTo>
                  <a:lnTo>
                    <a:pt x="14" y="614"/>
                  </a:lnTo>
                  <a:lnTo>
                    <a:pt x="9" y="594"/>
                  </a:lnTo>
                  <a:lnTo>
                    <a:pt x="3" y="554"/>
                  </a:lnTo>
                  <a:lnTo>
                    <a:pt x="1" y="537"/>
                  </a:lnTo>
                  <a:lnTo>
                    <a:pt x="0" y="525"/>
                  </a:lnTo>
                  <a:lnTo>
                    <a:pt x="0" y="512"/>
                  </a:lnTo>
                  <a:close/>
                </a:path>
              </a:pathLst>
            </a:custGeom>
            <a:solidFill>
              <a:srgbClr val="FF66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64" name="Freeform 619"/>
            <p:cNvSpPr>
              <a:spLocks/>
            </p:cNvSpPr>
            <p:nvPr/>
          </p:nvSpPr>
          <p:spPr bwMode="auto">
            <a:xfrm>
              <a:off x="9027" y="1912"/>
              <a:ext cx="27" cy="34"/>
            </a:xfrm>
            <a:custGeom>
              <a:avLst/>
              <a:gdLst>
                <a:gd name="T0" fmla="*/ 0 w 223"/>
                <a:gd name="T1" fmla="*/ 0 h 321"/>
                <a:gd name="T2" fmla="*/ 0 w 223"/>
                <a:gd name="T3" fmla="*/ 0 h 321"/>
                <a:gd name="T4" fmla="*/ 0 w 223"/>
                <a:gd name="T5" fmla="*/ 0 h 321"/>
                <a:gd name="T6" fmla="*/ 0 w 223"/>
                <a:gd name="T7" fmla="*/ 0 h 321"/>
                <a:gd name="T8" fmla="*/ 0 w 223"/>
                <a:gd name="T9" fmla="*/ 0 h 321"/>
                <a:gd name="T10" fmla="*/ 0 w 223"/>
                <a:gd name="T11" fmla="*/ 0 h 321"/>
                <a:gd name="T12" fmla="*/ 0 w 223"/>
                <a:gd name="T13" fmla="*/ 0 h 321"/>
                <a:gd name="T14" fmla="*/ 0 w 223"/>
                <a:gd name="T15" fmla="*/ 0 h 321"/>
                <a:gd name="T16" fmla="*/ 0 w 223"/>
                <a:gd name="T17" fmla="*/ 0 h 321"/>
                <a:gd name="T18" fmla="*/ 0 w 223"/>
                <a:gd name="T19" fmla="*/ 0 h 321"/>
                <a:gd name="T20" fmla="*/ 0 w 223"/>
                <a:gd name="T21" fmla="*/ 0 h 321"/>
                <a:gd name="T22" fmla="*/ 0 w 223"/>
                <a:gd name="T23" fmla="*/ 0 h 321"/>
                <a:gd name="T24" fmla="*/ 0 w 223"/>
                <a:gd name="T25" fmla="*/ 0 h 321"/>
                <a:gd name="T26" fmla="*/ 0 w 223"/>
                <a:gd name="T27" fmla="*/ 0 h 321"/>
                <a:gd name="T28" fmla="*/ 0 w 223"/>
                <a:gd name="T29" fmla="*/ 0 h 321"/>
                <a:gd name="T30" fmla="*/ 0 w 223"/>
                <a:gd name="T31" fmla="*/ 0 h 321"/>
                <a:gd name="T32" fmla="*/ 0 w 223"/>
                <a:gd name="T33" fmla="*/ 0 h 321"/>
                <a:gd name="T34" fmla="*/ 0 w 223"/>
                <a:gd name="T35" fmla="*/ 0 h 321"/>
                <a:gd name="T36" fmla="*/ 0 w 223"/>
                <a:gd name="T37" fmla="*/ 0 h 321"/>
                <a:gd name="T38" fmla="*/ 0 w 223"/>
                <a:gd name="T39" fmla="*/ 0 h 321"/>
                <a:gd name="T40" fmla="*/ 0 w 223"/>
                <a:gd name="T41" fmla="*/ 0 h 321"/>
                <a:gd name="T42" fmla="*/ 0 w 223"/>
                <a:gd name="T43" fmla="*/ 0 h 321"/>
                <a:gd name="T44" fmla="*/ 0 w 223"/>
                <a:gd name="T45" fmla="*/ 0 h 321"/>
                <a:gd name="T46" fmla="*/ 0 w 223"/>
                <a:gd name="T47" fmla="*/ 0 h 321"/>
                <a:gd name="T48" fmla="*/ 0 w 223"/>
                <a:gd name="T49" fmla="*/ 0 h 321"/>
                <a:gd name="T50" fmla="*/ 0 w 223"/>
                <a:gd name="T51" fmla="*/ 0 h 321"/>
                <a:gd name="T52" fmla="*/ 0 w 223"/>
                <a:gd name="T53" fmla="*/ 0 h 321"/>
                <a:gd name="T54" fmla="*/ 0 w 223"/>
                <a:gd name="T55" fmla="*/ 0 h 321"/>
                <a:gd name="T56" fmla="*/ 0 w 223"/>
                <a:gd name="T57" fmla="*/ 0 h 321"/>
                <a:gd name="T58" fmla="*/ 0 w 223"/>
                <a:gd name="T59" fmla="*/ 0 h 321"/>
                <a:gd name="T60" fmla="*/ 0 w 223"/>
                <a:gd name="T61" fmla="*/ 0 h 321"/>
                <a:gd name="T62" fmla="*/ 0 w 223"/>
                <a:gd name="T63" fmla="*/ 0 h 321"/>
                <a:gd name="T64" fmla="*/ 0 w 223"/>
                <a:gd name="T65" fmla="*/ 0 h 321"/>
                <a:gd name="T66" fmla="*/ 0 w 223"/>
                <a:gd name="T67" fmla="*/ 0 h 321"/>
                <a:gd name="T68" fmla="*/ 0 w 223"/>
                <a:gd name="T69" fmla="*/ 0 h 321"/>
                <a:gd name="T70" fmla="*/ 0 w 223"/>
                <a:gd name="T71" fmla="*/ 0 h 321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223"/>
                <a:gd name="T109" fmla="*/ 0 h 321"/>
                <a:gd name="T110" fmla="*/ 223 w 223"/>
                <a:gd name="T111" fmla="*/ 321 h 321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223" h="321">
                  <a:moveTo>
                    <a:pt x="0" y="0"/>
                  </a:moveTo>
                  <a:lnTo>
                    <a:pt x="2" y="0"/>
                  </a:lnTo>
                  <a:lnTo>
                    <a:pt x="9" y="1"/>
                  </a:lnTo>
                  <a:lnTo>
                    <a:pt x="19" y="3"/>
                  </a:lnTo>
                  <a:lnTo>
                    <a:pt x="31" y="5"/>
                  </a:lnTo>
                  <a:lnTo>
                    <a:pt x="45" y="9"/>
                  </a:lnTo>
                  <a:lnTo>
                    <a:pt x="61" y="15"/>
                  </a:lnTo>
                  <a:lnTo>
                    <a:pt x="79" y="22"/>
                  </a:lnTo>
                  <a:lnTo>
                    <a:pt x="96" y="31"/>
                  </a:lnTo>
                  <a:lnTo>
                    <a:pt x="115" y="42"/>
                  </a:lnTo>
                  <a:lnTo>
                    <a:pt x="136" y="56"/>
                  </a:lnTo>
                  <a:lnTo>
                    <a:pt x="177" y="88"/>
                  </a:lnTo>
                  <a:lnTo>
                    <a:pt x="196" y="102"/>
                  </a:lnTo>
                  <a:lnTo>
                    <a:pt x="210" y="114"/>
                  </a:lnTo>
                  <a:lnTo>
                    <a:pt x="216" y="119"/>
                  </a:lnTo>
                  <a:lnTo>
                    <a:pt x="220" y="122"/>
                  </a:lnTo>
                  <a:lnTo>
                    <a:pt x="222" y="125"/>
                  </a:lnTo>
                  <a:lnTo>
                    <a:pt x="223" y="126"/>
                  </a:lnTo>
                  <a:lnTo>
                    <a:pt x="213" y="321"/>
                  </a:lnTo>
                  <a:lnTo>
                    <a:pt x="212" y="320"/>
                  </a:lnTo>
                  <a:lnTo>
                    <a:pt x="210" y="318"/>
                  </a:lnTo>
                  <a:lnTo>
                    <a:pt x="201" y="310"/>
                  </a:lnTo>
                  <a:lnTo>
                    <a:pt x="188" y="300"/>
                  </a:lnTo>
                  <a:lnTo>
                    <a:pt x="172" y="286"/>
                  </a:lnTo>
                  <a:lnTo>
                    <a:pt x="133" y="257"/>
                  </a:lnTo>
                  <a:lnTo>
                    <a:pt x="113" y="243"/>
                  </a:lnTo>
                  <a:lnTo>
                    <a:pt x="96" y="232"/>
                  </a:lnTo>
                  <a:lnTo>
                    <a:pt x="80" y="225"/>
                  </a:lnTo>
                  <a:lnTo>
                    <a:pt x="64" y="218"/>
                  </a:lnTo>
                  <a:lnTo>
                    <a:pt x="49" y="214"/>
                  </a:lnTo>
                  <a:lnTo>
                    <a:pt x="34" y="212"/>
                  </a:lnTo>
                  <a:lnTo>
                    <a:pt x="22" y="210"/>
                  </a:lnTo>
                  <a:lnTo>
                    <a:pt x="12" y="209"/>
                  </a:lnTo>
                  <a:lnTo>
                    <a:pt x="5" y="209"/>
                  </a:lnTo>
                  <a:lnTo>
                    <a:pt x="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FF0F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65" name="Freeform 620"/>
            <p:cNvSpPr>
              <a:spLocks/>
            </p:cNvSpPr>
            <p:nvPr/>
          </p:nvSpPr>
          <p:spPr bwMode="auto">
            <a:xfrm>
              <a:off x="9027" y="1936"/>
              <a:ext cx="27" cy="73"/>
            </a:xfrm>
            <a:custGeom>
              <a:avLst/>
              <a:gdLst>
                <a:gd name="T0" fmla="*/ 0 w 221"/>
                <a:gd name="T1" fmla="*/ 0 h 682"/>
                <a:gd name="T2" fmla="*/ 0 w 221"/>
                <a:gd name="T3" fmla="*/ 0 h 682"/>
                <a:gd name="T4" fmla="*/ 0 w 221"/>
                <a:gd name="T5" fmla="*/ 0 h 682"/>
                <a:gd name="T6" fmla="*/ 0 w 221"/>
                <a:gd name="T7" fmla="*/ 0 h 682"/>
                <a:gd name="T8" fmla="*/ 0 w 221"/>
                <a:gd name="T9" fmla="*/ 0 h 682"/>
                <a:gd name="T10" fmla="*/ 0 w 221"/>
                <a:gd name="T11" fmla="*/ 0 h 682"/>
                <a:gd name="T12" fmla="*/ 0 w 221"/>
                <a:gd name="T13" fmla="*/ 0 h 682"/>
                <a:gd name="T14" fmla="*/ 0 w 221"/>
                <a:gd name="T15" fmla="*/ 0 h 682"/>
                <a:gd name="T16" fmla="*/ 0 w 221"/>
                <a:gd name="T17" fmla="*/ 0 h 682"/>
                <a:gd name="T18" fmla="*/ 0 w 221"/>
                <a:gd name="T19" fmla="*/ 0 h 682"/>
                <a:gd name="T20" fmla="*/ 0 w 221"/>
                <a:gd name="T21" fmla="*/ 0 h 682"/>
                <a:gd name="T22" fmla="*/ 0 w 221"/>
                <a:gd name="T23" fmla="*/ 0 h 682"/>
                <a:gd name="T24" fmla="*/ 0 w 221"/>
                <a:gd name="T25" fmla="*/ 0 h 682"/>
                <a:gd name="T26" fmla="*/ 0 w 221"/>
                <a:gd name="T27" fmla="*/ 0 h 682"/>
                <a:gd name="T28" fmla="*/ 0 w 221"/>
                <a:gd name="T29" fmla="*/ 0 h 682"/>
                <a:gd name="T30" fmla="*/ 0 w 221"/>
                <a:gd name="T31" fmla="*/ 0 h 682"/>
                <a:gd name="T32" fmla="*/ 0 w 221"/>
                <a:gd name="T33" fmla="*/ 0 h 682"/>
                <a:gd name="T34" fmla="*/ 0 w 221"/>
                <a:gd name="T35" fmla="*/ 0 h 682"/>
                <a:gd name="T36" fmla="*/ 0 w 221"/>
                <a:gd name="T37" fmla="*/ 0 h 682"/>
                <a:gd name="T38" fmla="*/ 0 w 221"/>
                <a:gd name="T39" fmla="*/ 0 h 682"/>
                <a:gd name="T40" fmla="*/ 0 w 221"/>
                <a:gd name="T41" fmla="*/ 0 h 682"/>
                <a:gd name="T42" fmla="*/ 0 w 221"/>
                <a:gd name="T43" fmla="*/ 0 h 682"/>
                <a:gd name="T44" fmla="*/ 0 w 221"/>
                <a:gd name="T45" fmla="*/ 0 h 682"/>
                <a:gd name="T46" fmla="*/ 0 w 221"/>
                <a:gd name="T47" fmla="*/ 0 h 682"/>
                <a:gd name="T48" fmla="*/ 0 w 221"/>
                <a:gd name="T49" fmla="*/ 0 h 682"/>
                <a:gd name="T50" fmla="*/ 0 w 221"/>
                <a:gd name="T51" fmla="*/ 0 h 682"/>
                <a:gd name="T52" fmla="*/ 0 w 221"/>
                <a:gd name="T53" fmla="*/ 0 h 682"/>
                <a:gd name="T54" fmla="*/ 0 w 221"/>
                <a:gd name="T55" fmla="*/ 0 h 682"/>
                <a:gd name="T56" fmla="*/ 0 w 221"/>
                <a:gd name="T57" fmla="*/ 0 h 682"/>
                <a:gd name="T58" fmla="*/ 0 w 221"/>
                <a:gd name="T59" fmla="*/ 0 h 682"/>
                <a:gd name="T60" fmla="*/ 0 w 221"/>
                <a:gd name="T61" fmla="*/ 0 h 682"/>
                <a:gd name="T62" fmla="*/ 0 w 221"/>
                <a:gd name="T63" fmla="*/ 0 h 682"/>
                <a:gd name="T64" fmla="*/ 0 w 221"/>
                <a:gd name="T65" fmla="*/ 0 h 682"/>
                <a:gd name="T66" fmla="*/ 0 w 221"/>
                <a:gd name="T67" fmla="*/ 0 h 682"/>
                <a:gd name="T68" fmla="*/ 0 w 221"/>
                <a:gd name="T69" fmla="*/ 0 h 682"/>
                <a:gd name="T70" fmla="*/ 0 w 221"/>
                <a:gd name="T71" fmla="*/ 0 h 682"/>
                <a:gd name="T72" fmla="*/ 0 w 221"/>
                <a:gd name="T73" fmla="*/ 0 h 682"/>
                <a:gd name="T74" fmla="*/ 0 w 221"/>
                <a:gd name="T75" fmla="*/ 0 h 682"/>
                <a:gd name="T76" fmla="*/ 0 w 221"/>
                <a:gd name="T77" fmla="*/ 0 h 682"/>
                <a:gd name="T78" fmla="*/ 0 w 221"/>
                <a:gd name="T79" fmla="*/ 0 h 682"/>
                <a:gd name="T80" fmla="*/ 0 w 221"/>
                <a:gd name="T81" fmla="*/ 0 h 682"/>
                <a:gd name="T82" fmla="*/ 0 w 221"/>
                <a:gd name="T83" fmla="*/ 0 h 682"/>
                <a:gd name="T84" fmla="*/ 0 w 221"/>
                <a:gd name="T85" fmla="*/ 0 h 682"/>
                <a:gd name="T86" fmla="*/ 0 w 221"/>
                <a:gd name="T87" fmla="*/ 0 h 682"/>
                <a:gd name="T88" fmla="*/ 0 w 221"/>
                <a:gd name="T89" fmla="*/ 0 h 682"/>
                <a:gd name="T90" fmla="*/ 0 w 221"/>
                <a:gd name="T91" fmla="*/ 0 h 682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21"/>
                <a:gd name="T139" fmla="*/ 0 h 682"/>
                <a:gd name="T140" fmla="*/ 221 w 221"/>
                <a:gd name="T141" fmla="*/ 682 h 682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21" h="682">
                  <a:moveTo>
                    <a:pt x="8" y="0"/>
                  </a:moveTo>
                  <a:lnTo>
                    <a:pt x="10" y="0"/>
                  </a:lnTo>
                  <a:lnTo>
                    <a:pt x="17" y="1"/>
                  </a:lnTo>
                  <a:lnTo>
                    <a:pt x="27" y="3"/>
                  </a:lnTo>
                  <a:lnTo>
                    <a:pt x="40" y="5"/>
                  </a:lnTo>
                  <a:lnTo>
                    <a:pt x="55" y="10"/>
                  </a:lnTo>
                  <a:lnTo>
                    <a:pt x="73" y="15"/>
                  </a:lnTo>
                  <a:lnTo>
                    <a:pt x="90" y="23"/>
                  </a:lnTo>
                  <a:lnTo>
                    <a:pt x="109" y="31"/>
                  </a:lnTo>
                  <a:lnTo>
                    <a:pt x="126" y="43"/>
                  </a:lnTo>
                  <a:lnTo>
                    <a:pt x="145" y="57"/>
                  </a:lnTo>
                  <a:lnTo>
                    <a:pt x="183" y="90"/>
                  </a:lnTo>
                  <a:lnTo>
                    <a:pt x="198" y="105"/>
                  </a:lnTo>
                  <a:lnTo>
                    <a:pt x="210" y="116"/>
                  </a:lnTo>
                  <a:lnTo>
                    <a:pt x="215" y="122"/>
                  </a:lnTo>
                  <a:lnTo>
                    <a:pt x="219" y="125"/>
                  </a:lnTo>
                  <a:lnTo>
                    <a:pt x="220" y="127"/>
                  </a:lnTo>
                  <a:lnTo>
                    <a:pt x="221" y="128"/>
                  </a:lnTo>
                  <a:lnTo>
                    <a:pt x="211" y="328"/>
                  </a:lnTo>
                  <a:lnTo>
                    <a:pt x="211" y="330"/>
                  </a:lnTo>
                  <a:lnTo>
                    <a:pt x="210" y="336"/>
                  </a:lnTo>
                  <a:lnTo>
                    <a:pt x="210" y="345"/>
                  </a:lnTo>
                  <a:lnTo>
                    <a:pt x="209" y="358"/>
                  </a:lnTo>
                  <a:lnTo>
                    <a:pt x="208" y="374"/>
                  </a:lnTo>
                  <a:lnTo>
                    <a:pt x="205" y="391"/>
                  </a:lnTo>
                  <a:lnTo>
                    <a:pt x="203" y="411"/>
                  </a:lnTo>
                  <a:lnTo>
                    <a:pt x="199" y="431"/>
                  </a:lnTo>
                  <a:lnTo>
                    <a:pt x="191" y="477"/>
                  </a:lnTo>
                  <a:lnTo>
                    <a:pt x="181" y="524"/>
                  </a:lnTo>
                  <a:lnTo>
                    <a:pt x="168" y="569"/>
                  </a:lnTo>
                  <a:lnTo>
                    <a:pt x="160" y="589"/>
                  </a:lnTo>
                  <a:lnTo>
                    <a:pt x="151" y="608"/>
                  </a:lnTo>
                  <a:lnTo>
                    <a:pt x="141" y="626"/>
                  </a:lnTo>
                  <a:lnTo>
                    <a:pt x="131" y="639"/>
                  </a:lnTo>
                  <a:lnTo>
                    <a:pt x="120" y="651"/>
                  </a:lnTo>
                  <a:lnTo>
                    <a:pt x="108" y="660"/>
                  </a:lnTo>
                  <a:lnTo>
                    <a:pt x="95" y="667"/>
                  </a:lnTo>
                  <a:lnTo>
                    <a:pt x="83" y="672"/>
                  </a:lnTo>
                  <a:lnTo>
                    <a:pt x="58" y="680"/>
                  </a:lnTo>
                  <a:lnTo>
                    <a:pt x="35" y="682"/>
                  </a:lnTo>
                  <a:lnTo>
                    <a:pt x="18" y="681"/>
                  </a:lnTo>
                  <a:lnTo>
                    <a:pt x="5" y="680"/>
                  </a:lnTo>
                  <a:lnTo>
                    <a:pt x="2" y="679"/>
                  </a:lnTo>
                  <a:lnTo>
                    <a:pt x="0" y="679"/>
                  </a:lnTo>
                  <a:lnTo>
                    <a:pt x="0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BFF0F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66" name="Freeform 621"/>
            <p:cNvSpPr>
              <a:spLocks/>
            </p:cNvSpPr>
            <p:nvPr/>
          </p:nvSpPr>
          <p:spPr bwMode="auto">
            <a:xfrm>
              <a:off x="8647" y="1934"/>
              <a:ext cx="203" cy="39"/>
            </a:xfrm>
            <a:custGeom>
              <a:avLst/>
              <a:gdLst>
                <a:gd name="T0" fmla="*/ 0 w 1682"/>
                <a:gd name="T1" fmla="*/ 0 h 367"/>
                <a:gd name="T2" fmla="*/ 0 w 1682"/>
                <a:gd name="T3" fmla="*/ 0 h 367"/>
                <a:gd name="T4" fmla="*/ 0 w 1682"/>
                <a:gd name="T5" fmla="*/ 0 h 367"/>
                <a:gd name="T6" fmla="*/ 0 w 1682"/>
                <a:gd name="T7" fmla="*/ 0 h 367"/>
                <a:gd name="T8" fmla="*/ 0 w 1682"/>
                <a:gd name="T9" fmla="*/ 0 h 367"/>
                <a:gd name="T10" fmla="*/ 0 w 1682"/>
                <a:gd name="T11" fmla="*/ 0 h 367"/>
                <a:gd name="T12" fmla="*/ 0 w 1682"/>
                <a:gd name="T13" fmla="*/ 0 h 367"/>
                <a:gd name="T14" fmla="*/ 0 w 1682"/>
                <a:gd name="T15" fmla="*/ 0 h 367"/>
                <a:gd name="T16" fmla="*/ 0 w 1682"/>
                <a:gd name="T17" fmla="*/ 0 h 367"/>
                <a:gd name="T18" fmla="*/ 0 w 1682"/>
                <a:gd name="T19" fmla="*/ 0 h 367"/>
                <a:gd name="T20" fmla="*/ 0 w 1682"/>
                <a:gd name="T21" fmla="*/ 0 h 367"/>
                <a:gd name="T22" fmla="*/ 0 w 1682"/>
                <a:gd name="T23" fmla="*/ 0 h 367"/>
                <a:gd name="T24" fmla="*/ 0 w 1682"/>
                <a:gd name="T25" fmla="*/ 0 h 367"/>
                <a:gd name="T26" fmla="*/ 0 w 1682"/>
                <a:gd name="T27" fmla="*/ 0 h 367"/>
                <a:gd name="T28" fmla="*/ 0 w 1682"/>
                <a:gd name="T29" fmla="*/ 0 h 367"/>
                <a:gd name="T30" fmla="*/ 0 w 1682"/>
                <a:gd name="T31" fmla="*/ 0 h 367"/>
                <a:gd name="T32" fmla="*/ 0 w 1682"/>
                <a:gd name="T33" fmla="*/ 0 h 367"/>
                <a:gd name="T34" fmla="*/ 0 w 1682"/>
                <a:gd name="T35" fmla="*/ 0 h 367"/>
                <a:gd name="T36" fmla="*/ 0 w 1682"/>
                <a:gd name="T37" fmla="*/ 0 h 367"/>
                <a:gd name="T38" fmla="*/ 0 w 1682"/>
                <a:gd name="T39" fmla="*/ 0 h 367"/>
                <a:gd name="T40" fmla="*/ 0 w 1682"/>
                <a:gd name="T41" fmla="*/ 0 h 367"/>
                <a:gd name="T42" fmla="*/ 0 w 1682"/>
                <a:gd name="T43" fmla="*/ 0 h 367"/>
                <a:gd name="T44" fmla="*/ 0 w 1682"/>
                <a:gd name="T45" fmla="*/ 0 h 367"/>
                <a:gd name="T46" fmla="*/ 0 w 1682"/>
                <a:gd name="T47" fmla="*/ 0 h 367"/>
                <a:gd name="T48" fmla="*/ 0 w 1682"/>
                <a:gd name="T49" fmla="*/ 0 h 367"/>
                <a:gd name="T50" fmla="*/ 0 w 1682"/>
                <a:gd name="T51" fmla="*/ 0 h 367"/>
                <a:gd name="T52" fmla="*/ 0 w 1682"/>
                <a:gd name="T53" fmla="*/ 0 h 367"/>
                <a:gd name="T54" fmla="*/ 0 w 1682"/>
                <a:gd name="T55" fmla="*/ 0 h 367"/>
                <a:gd name="T56" fmla="*/ 0 w 1682"/>
                <a:gd name="T57" fmla="*/ 0 h 367"/>
                <a:gd name="T58" fmla="*/ 0 w 1682"/>
                <a:gd name="T59" fmla="*/ 0 h 367"/>
                <a:gd name="T60" fmla="*/ 0 w 1682"/>
                <a:gd name="T61" fmla="*/ 0 h 367"/>
                <a:gd name="T62" fmla="*/ 0 w 1682"/>
                <a:gd name="T63" fmla="*/ 0 h 367"/>
                <a:gd name="T64" fmla="*/ 0 w 1682"/>
                <a:gd name="T65" fmla="*/ 0 h 367"/>
                <a:gd name="T66" fmla="*/ 0 w 1682"/>
                <a:gd name="T67" fmla="*/ 0 h 367"/>
                <a:gd name="T68" fmla="*/ 0 w 1682"/>
                <a:gd name="T69" fmla="*/ 0 h 367"/>
                <a:gd name="T70" fmla="*/ 0 w 1682"/>
                <a:gd name="T71" fmla="*/ 0 h 367"/>
                <a:gd name="T72" fmla="*/ 0 w 1682"/>
                <a:gd name="T73" fmla="*/ 0 h 367"/>
                <a:gd name="T74" fmla="*/ 0 w 1682"/>
                <a:gd name="T75" fmla="*/ 0 h 367"/>
                <a:gd name="T76" fmla="*/ 0 w 1682"/>
                <a:gd name="T77" fmla="*/ 0 h 367"/>
                <a:gd name="T78" fmla="*/ 0 w 1682"/>
                <a:gd name="T79" fmla="*/ 0 h 367"/>
                <a:gd name="T80" fmla="*/ 0 w 1682"/>
                <a:gd name="T81" fmla="*/ 0 h 367"/>
                <a:gd name="T82" fmla="*/ 0 w 1682"/>
                <a:gd name="T83" fmla="*/ 0 h 367"/>
                <a:gd name="T84" fmla="*/ 0 w 1682"/>
                <a:gd name="T85" fmla="*/ 0 h 367"/>
                <a:gd name="T86" fmla="*/ 0 w 1682"/>
                <a:gd name="T87" fmla="*/ 0 h 367"/>
                <a:gd name="T88" fmla="*/ 0 w 1682"/>
                <a:gd name="T89" fmla="*/ 0 h 367"/>
                <a:gd name="T90" fmla="*/ 0 w 1682"/>
                <a:gd name="T91" fmla="*/ 0 h 367"/>
                <a:gd name="T92" fmla="*/ 0 w 1682"/>
                <a:gd name="T93" fmla="*/ 0 h 367"/>
                <a:gd name="T94" fmla="*/ 0 w 1682"/>
                <a:gd name="T95" fmla="*/ 0 h 367"/>
                <a:gd name="T96" fmla="*/ 0 w 1682"/>
                <a:gd name="T97" fmla="*/ 0 h 367"/>
                <a:gd name="T98" fmla="*/ 0 w 1682"/>
                <a:gd name="T99" fmla="*/ 0 h 367"/>
                <a:gd name="T100" fmla="*/ 0 w 1682"/>
                <a:gd name="T101" fmla="*/ 0 h 367"/>
                <a:gd name="T102" fmla="*/ 0 w 1682"/>
                <a:gd name="T103" fmla="*/ 0 h 367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682"/>
                <a:gd name="T157" fmla="*/ 0 h 367"/>
                <a:gd name="T158" fmla="*/ 1682 w 1682"/>
                <a:gd name="T159" fmla="*/ 367 h 367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682" h="367">
                  <a:moveTo>
                    <a:pt x="0" y="269"/>
                  </a:moveTo>
                  <a:lnTo>
                    <a:pt x="1" y="270"/>
                  </a:lnTo>
                  <a:lnTo>
                    <a:pt x="4" y="272"/>
                  </a:lnTo>
                  <a:lnTo>
                    <a:pt x="9" y="277"/>
                  </a:lnTo>
                  <a:lnTo>
                    <a:pt x="15" y="282"/>
                  </a:lnTo>
                  <a:lnTo>
                    <a:pt x="25" y="287"/>
                  </a:lnTo>
                  <a:lnTo>
                    <a:pt x="36" y="294"/>
                  </a:lnTo>
                  <a:lnTo>
                    <a:pt x="50" y="301"/>
                  </a:lnTo>
                  <a:lnTo>
                    <a:pt x="66" y="309"/>
                  </a:lnTo>
                  <a:lnTo>
                    <a:pt x="86" y="315"/>
                  </a:lnTo>
                  <a:lnTo>
                    <a:pt x="107" y="321"/>
                  </a:lnTo>
                  <a:lnTo>
                    <a:pt x="132" y="328"/>
                  </a:lnTo>
                  <a:lnTo>
                    <a:pt x="161" y="333"/>
                  </a:lnTo>
                  <a:lnTo>
                    <a:pt x="192" y="337"/>
                  </a:lnTo>
                  <a:lnTo>
                    <a:pt x="226" y="340"/>
                  </a:lnTo>
                  <a:lnTo>
                    <a:pt x="263" y="342"/>
                  </a:lnTo>
                  <a:lnTo>
                    <a:pt x="305" y="341"/>
                  </a:lnTo>
                  <a:lnTo>
                    <a:pt x="346" y="338"/>
                  </a:lnTo>
                  <a:lnTo>
                    <a:pt x="384" y="336"/>
                  </a:lnTo>
                  <a:lnTo>
                    <a:pt x="421" y="333"/>
                  </a:lnTo>
                  <a:lnTo>
                    <a:pt x="454" y="331"/>
                  </a:lnTo>
                  <a:lnTo>
                    <a:pt x="522" y="322"/>
                  </a:lnTo>
                  <a:lnTo>
                    <a:pt x="589" y="312"/>
                  </a:lnTo>
                  <a:lnTo>
                    <a:pt x="625" y="304"/>
                  </a:lnTo>
                  <a:lnTo>
                    <a:pt x="664" y="296"/>
                  </a:lnTo>
                  <a:lnTo>
                    <a:pt x="705" y="286"/>
                  </a:lnTo>
                  <a:lnTo>
                    <a:pt x="750" y="275"/>
                  </a:lnTo>
                  <a:lnTo>
                    <a:pt x="800" y="263"/>
                  </a:lnTo>
                  <a:lnTo>
                    <a:pt x="855" y="249"/>
                  </a:lnTo>
                  <a:lnTo>
                    <a:pt x="915" y="234"/>
                  </a:lnTo>
                  <a:lnTo>
                    <a:pt x="948" y="224"/>
                  </a:lnTo>
                  <a:lnTo>
                    <a:pt x="982" y="216"/>
                  </a:lnTo>
                  <a:lnTo>
                    <a:pt x="1017" y="206"/>
                  </a:lnTo>
                  <a:lnTo>
                    <a:pt x="1049" y="198"/>
                  </a:lnTo>
                  <a:lnTo>
                    <a:pt x="1079" y="190"/>
                  </a:lnTo>
                  <a:lnTo>
                    <a:pt x="1107" y="183"/>
                  </a:lnTo>
                  <a:lnTo>
                    <a:pt x="1133" y="175"/>
                  </a:lnTo>
                  <a:lnTo>
                    <a:pt x="1157" y="169"/>
                  </a:lnTo>
                  <a:lnTo>
                    <a:pt x="1200" y="156"/>
                  </a:lnTo>
                  <a:lnTo>
                    <a:pt x="1239" y="145"/>
                  </a:lnTo>
                  <a:lnTo>
                    <a:pt x="1274" y="135"/>
                  </a:lnTo>
                  <a:lnTo>
                    <a:pt x="1336" y="115"/>
                  </a:lnTo>
                  <a:lnTo>
                    <a:pt x="1397" y="95"/>
                  </a:lnTo>
                  <a:lnTo>
                    <a:pt x="1431" y="83"/>
                  </a:lnTo>
                  <a:lnTo>
                    <a:pt x="1469" y="71"/>
                  </a:lnTo>
                  <a:lnTo>
                    <a:pt x="1511" y="56"/>
                  </a:lnTo>
                  <a:lnTo>
                    <a:pt x="1535" y="48"/>
                  </a:lnTo>
                  <a:lnTo>
                    <a:pt x="1560" y="40"/>
                  </a:lnTo>
                  <a:lnTo>
                    <a:pt x="1586" y="31"/>
                  </a:lnTo>
                  <a:lnTo>
                    <a:pt x="1615" y="21"/>
                  </a:lnTo>
                  <a:lnTo>
                    <a:pt x="1646" y="11"/>
                  </a:lnTo>
                  <a:lnTo>
                    <a:pt x="1679" y="0"/>
                  </a:lnTo>
                  <a:lnTo>
                    <a:pt x="1682" y="26"/>
                  </a:lnTo>
                  <a:lnTo>
                    <a:pt x="1648" y="36"/>
                  </a:lnTo>
                  <a:lnTo>
                    <a:pt x="1618" y="47"/>
                  </a:lnTo>
                  <a:lnTo>
                    <a:pt x="1590" y="57"/>
                  </a:lnTo>
                  <a:lnTo>
                    <a:pt x="1562" y="65"/>
                  </a:lnTo>
                  <a:lnTo>
                    <a:pt x="1537" y="74"/>
                  </a:lnTo>
                  <a:lnTo>
                    <a:pt x="1515" y="81"/>
                  </a:lnTo>
                  <a:lnTo>
                    <a:pt x="1472" y="96"/>
                  </a:lnTo>
                  <a:lnTo>
                    <a:pt x="1435" y="109"/>
                  </a:lnTo>
                  <a:lnTo>
                    <a:pt x="1402" y="121"/>
                  </a:lnTo>
                  <a:lnTo>
                    <a:pt x="1340" y="141"/>
                  </a:lnTo>
                  <a:lnTo>
                    <a:pt x="1279" y="160"/>
                  </a:lnTo>
                  <a:lnTo>
                    <a:pt x="1244" y="171"/>
                  </a:lnTo>
                  <a:lnTo>
                    <a:pt x="1205" y="182"/>
                  </a:lnTo>
                  <a:lnTo>
                    <a:pt x="1162" y="194"/>
                  </a:lnTo>
                  <a:lnTo>
                    <a:pt x="1138" y="201"/>
                  </a:lnTo>
                  <a:lnTo>
                    <a:pt x="1112" y="208"/>
                  </a:lnTo>
                  <a:lnTo>
                    <a:pt x="1084" y="216"/>
                  </a:lnTo>
                  <a:lnTo>
                    <a:pt x="1054" y="223"/>
                  </a:lnTo>
                  <a:lnTo>
                    <a:pt x="1022" y="232"/>
                  </a:lnTo>
                  <a:lnTo>
                    <a:pt x="987" y="241"/>
                  </a:lnTo>
                  <a:lnTo>
                    <a:pt x="953" y="250"/>
                  </a:lnTo>
                  <a:lnTo>
                    <a:pt x="920" y="259"/>
                  </a:lnTo>
                  <a:lnTo>
                    <a:pt x="860" y="274"/>
                  </a:lnTo>
                  <a:lnTo>
                    <a:pt x="805" y="288"/>
                  </a:lnTo>
                  <a:lnTo>
                    <a:pt x="755" y="301"/>
                  </a:lnTo>
                  <a:lnTo>
                    <a:pt x="710" y="312"/>
                  </a:lnTo>
                  <a:lnTo>
                    <a:pt x="668" y="321"/>
                  </a:lnTo>
                  <a:lnTo>
                    <a:pt x="629" y="330"/>
                  </a:lnTo>
                  <a:lnTo>
                    <a:pt x="593" y="337"/>
                  </a:lnTo>
                  <a:lnTo>
                    <a:pt x="524" y="348"/>
                  </a:lnTo>
                  <a:lnTo>
                    <a:pt x="458" y="357"/>
                  </a:lnTo>
                  <a:lnTo>
                    <a:pt x="387" y="362"/>
                  </a:lnTo>
                  <a:lnTo>
                    <a:pt x="348" y="364"/>
                  </a:lnTo>
                  <a:lnTo>
                    <a:pt x="307" y="366"/>
                  </a:lnTo>
                  <a:lnTo>
                    <a:pt x="266" y="367"/>
                  </a:lnTo>
                  <a:lnTo>
                    <a:pt x="228" y="365"/>
                  </a:lnTo>
                  <a:lnTo>
                    <a:pt x="195" y="363"/>
                  </a:lnTo>
                  <a:lnTo>
                    <a:pt x="164" y="359"/>
                  </a:lnTo>
                  <a:lnTo>
                    <a:pt x="136" y="353"/>
                  </a:lnTo>
                  <a:lnTo>
                    <a:pt x="111" y="348"/>
                  </a:lnTo>
                  <a:lnTo>
                    <a:pt x="90" y="341"/>
                  </a:lnTo>
                  <a:lnTo>
                    <a:pt x="70" y="334"/>
                  </a:lnTo>
                  <a:lnTo>
                    <a:pt x="54" y="327"/>
                  </a:lnTo>
                  <a:lnTo>
                    <a:pt x="40" y="320"/>
                  </a:lnTo>
                  <a:lnTo>
                    <a:pt x="29" y="314"/>
                  </a:lnTo>
                  <a:lnTo>
                    <a:pt x="20" y="308"/>
                  </a:lnTo>
                  <a:lnTo>
                    <a:pt x="14" y="303"/>
                  </a:lnTo>
                  <a:lnTo>
                    <a:pt x="9" y="299"/>
                  </a:lnTo>
                  <a:lnTo>
                    <a:pt x="6" y="297"/>
                  </a:lnTo>
                  <a:lnTo>
                    <a:pt x="5" y="296"/>
                  </a:lnTo>
                  <a:lnTo>
                    <a:pt x="0" y="269"/>
                  </a:lnTo>
                  <a:close/>
                </a:path>
              </a:pathLst>
            </a:custGeom>
            <a:solidFill>
              <a:srgbClr val="D4A296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67" name="Freeform 622"/>
            <p:cNvSpPr>
              <a:spLocks/>
            </p:cNvSpPr>
            <p:nvPr/>
          </p:nvSpPr>
          <p:spPr bwMode="auto">
            <a:xfrm>
              <a:off x="9018" y="1899"/>
              <a:ext cx="11" cy="108"/>
            </a:xfrm>
            <a:custGeom>
              <a:avLst/>
              <a:gdLst>
                <a:gd name="T0" fmla="*/ 0 w 89"/>
                <a:gd name="T1" fmla="*/ 0 h 1004"/>
                <a:gd name="T2" fmla="*/ 0 w 89"/>
                <a:gd name="T3" fmla="*/ 0 h 1004"/>
                <a:gd name="T4" fmla="*/ 0 w 89"/>
                <a:gd name="T5" fmla="*/ 0 h 1004"/>
                <a:gd name="T6" fmla="*/ 0 w 89"/>
                <a:gd name="T7" fmla="*/ 0 h 1004"/>
                <a:gd name="T8" fmla="*/ 0 w 89"/>
                <a:gd name="T9" fmla="*/ 0 h 1004"/>
                <a:gd name="T10" fmla="*/ 0 w 89"/>
                <a:gd name="T11" fmla="*/ 0 h 1004"/>
                <a:gd name="T12" fmla="*/ 0 w 89"/>
                <a:gd name="T13" fmla="*/ 0 h 1004"/>
                <a:gd name="T14" fmla="*/ 0 w 89"/>
                <a:gd name="T15" fmla="*/ 0 h 1004"/>
                <a:gd name="T16" fmla="*/ 0 w 89"/>
                <a:gd name="T17" fmla="*/ 0 h 1004"/>
                <a:gd name="T18" fmla="*/ 0 w 89"/>
                <a:gd name="T19" fmla="*/ 0 h 1004"/>
                <a:gd name="T20" fmla="*/ 0 w 89"/>
                <a:gd name="T21" fmla="*/ 0 h 1004"/>
                <a:gd name="T22" fmla="*/ 0 w 89"/>
                <a:gd name="T23" fmla="*/ 0 h 1004"/>
                <a:gd name="T24" fmla="*/ 0 w 89"/>
                <a:gd name="T25" fmla="*/ 0 h 1004"/>
                <a:gd name="T26" fmla="*/ 0 w 89"/>
                <a:gd name="T27" fmla="*/ 0 h 1004"/>
                <a:gd name="T28" fmla="*/ 0 w 89"/>
                <a:gd name="T29" fmla="*/ 0 h 1004"/>
                <a:gd name="T30" fmla="*/ 0 w 89"/>
                <a:gd name="T31" fmla="*/ 0 h 1004"/>
                <a:gd name="T32" fmla="*/ 0 w 89"/>
                <a:gd name="T33" fmla="*/ 0 h 1004"/>
                <a:gd name="T34" fmla="*/ 0 w 89"/>
                <a:gd name="T35" fmla="*/ 0 h 1004"/>
                <a:gd name="T36" fmla="*/ 0 w 89"/>
                <a:gd name="T37" fmla="*/ 0 h 1004"/>
                <a:gd name="T38" fmla="*/ 0 w 89"/>
                <a:gd name="T39" fmla="*/ 0 h 1004"/>
                <a:gd name="T40" fmla="*/ 0 w 89"/>
                <a:gd name="T41" fmla="*/ 0 h 1004"/>
                <a:gd name="T42" fmla="*/ 0 w 89"/>
                <a:gd name="T43" fmla="*/ 0 h 1004"/>
                <a:gd name="T44" fmla="*/ 0 w 89"/>
                <a:gd name="T45" fmla="*/ 0 h 1004"/>
                <a:gd name="T46" fmla="*/ 0 w 89"/>
                <a:gd name="T47" fmla="*/ 0 h 1004"/>
                <a:gd name="T48" fmla="*/ 0 w 89"/>
                <a:gd name="T49" fmla="*/ 0 h 1004"/>
                <a:gd name="T50" fmla="*/ 0 w 89"/>
                <a:gd name="T51" fmla="*/ 0 h 1004"/>
                <a:gd name="T52" fmla="*/ 0 w 89"/>
                <a:gd name="T53" fmla="*/ 0 h 1004"/>
                <a:gd name="T54" fmla="*/ 0 w 89"/>
                <a:gd name="T55" fmla="*/ 0 h 1004"/>
                <a:gd name="T56" fmla="*/ 0 w 89"/>
                <a:gd name="T57" fmla="*/ 0 h 1004"/>
                <a:gd name="T58" fmla="*/ 0 w 89"/>
                <a:gd name="T59" fmla="*/ 0 h 1004"/>
                <a:gd name="T60" fmla="*/ 0 w 89"/>
                <a:gd name="T61" fmla="*/ 0 h 1004"/>
                <a:gd name="T62" fmla="*/ 0 w 89"/>
                <a:gd name="T63" fmla="*/ 0 h 1004"/>
                <a:gd name="T64" fmla="*/ 0 w 89"/>
                <a:gd name="T65" fmla="*/ 0 h 1004"/>
                <a:gd name="T66" fmla="*/ 0 w 89"/>
                <a:gd name="T67" fmla="*/ 0 h 1004"/>
                <a:gd name="T68" fmla="*/ 0 w 89"/>
                <a:gd name="T69" fmla="*/ 0 h 1004"/>
                <a:gd name="T70" fmla="*/ 0 w 89"/>
                <a:gd name="T71" fmla="*/ 0 h 1004"/>
                <a:gd name="T72" fmla="*/ 0 w 89"/>
                <a:gd name="T73" fmla="*/ 0 h 1004"/>
                <a:gd name="T74" fmla="*/ 0 w 89"/>
                <a:gd name="T75" fmla="*/ 0 h 1004"/>
                <a:gd name="T76" fmla="*/ 0 w 89"/>
                <a:gd name="T77" fmla="*/ 0 h 1004"/>
                <a:gd name="T78" fmla="*/ 0 w 89"/>
                <a:gd name="T79" fmla="*/ 0 h 1004"/>
                <a:gd name="T80" fmla="*/ 0 w 89"/>
                <a:gd name="T81" fmla="*/ 0 h 1004"/>
                <a:gd name="T82" fmla="*/ 0 w 89"/>
                <a:gd name="T83" fmla="*/ 0 h 1004"/>
                <a:gd name="T84" fmla="*/ 0 w 89"/>
                <a:gd name="T85" fmla="*/ 0 h 1004"/>
                <a:gd name="T86" fmla="*/ 0 w 89"/>
                <a:gd name="T87" fmla="*/ 0 h 1004"/>
                <a:gd name="T88" fmla="*/ 0 w 89"/>
                <a:gd name="T89" fmla="*/ 0 h 1004"/>
                <a:gd name="T90" fmla="*/ 0 w 89"/>
                <a:gd name="T91" fmla="*/ 0 h 1004"/>
                <a:gd name="T92" fmla="*/ 0 w 89"/>
                <a:gd name="T93" fmla="*/ 0 h 1004"/>
                <a:gd name="T94" fmla="*/ 0 w 89"/>
                <a:gd name="T95" fmla="*/ 0 h 1004"/>
                <a:gd name="T96" fmla="*/ 0 w 89"/>
                <a:gd name="T97" fmla="*/ 0 h 1004"/>
                <a:gd name="T98" fmla="*/ 0 w 89"/>
                <a:gd name="T99" fmla="*/ 0 h 1004"/>
                <a:gd name="T100" fmla="*/ 0 w 89"/>
                <a:gd name="T101" fmla="*/ 0 h 1004"/>
                <a:gd name="T102" fmla="*/ 0 w 89"/>
                <a:gd name="T103" fmla="*/ 0 h 1004"/>
                <a:gd name="T104" fmla="*/ 0 w 89"/>
                <a:gd name="T105" fmla="*/ 0 h 1004"/>
                <a:gd name="T106" fmla="*/ 0 w 89"/>
                <a:gd name="T107" fmla="*/ 0 h 1004"/>
                <a:gd name="T108" fmla="*/ 0 w 89"/>
                <a:gd name="T109" fmla="*/ 0 h 1004"/>
                <a:gd name="T110" fmla="*/ 0 w 89"/>
                <a:gd name="T111" fmla="*/ 0 h 1004"/>
                <a:gd name="T112" fmla="*/ 0 w 89"/>
                <a:gd name="T113" fmla="*/ 0 h 1004"/>
                <a:gd name="T114" fmla="*/ 0 w 89"/>
                <a:gd name="T115" fmla="*/ 0 h 1004"/>
                <a:gd name="T116" fmla="*/ 0 w 89"/>
                <a:gd name="T117" fmla="*/ 0 h 100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89"/>
                <a:gd name="T178" fmla="*/ 0 h 1004"/>
                <a:gd name="T179" fmla="*/ 89 w 89"/>
                <a:gd name="T180" fmla="*/ 1004 h 1004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89" h="1004">
                  <a:moveTo>
                    <a:pt x="74" y="0"/>
                  </a:moveTo>
                  <a:lnTo>
                    <a:pt x="74" y="10"/>
                  </a:lnTo>
                  <a:lnTo>
                    <a:pt x="75" y="21"/>
                  </a:lnTo>
                  <a:lnTo>
                    <a:pt x="76" y="36"/>
                  </a:lnTo>
                  <a:lnTo>
                    <a:pt x="76" y="55"/>
                  </a:lnTo>
                  <a:lnTo>
                    <a:pt x="78" y="77"/>
                  </a:lnTo>
                  <a:lnTo>
                    <a:pt x="79" y="104"/>
                  </a:lnTo>
                  <a:lnTo>
                    <a:pt x="80" y="133"/>
                  </a:lnTo>
                  <a:lnTo>
                    <a:pt x="81" y="165"/>
                  </a:lnTo>
                  <a:lnTo>
                    <a:pt x="83" y="200"/>
                  </a:lnTo>
                  <a:lnTo>
                    <a:pt x="84" y="237"/>
                  </a:lnTo>
                  <a:lnTo>
                    <a:pt x="85" y="277"/>
                  </a:lnTo>
                  <a:lnTo>
                    <a:pt x="86" y="320"/>
                  </a:lnTo>
                  <a:lnTo>
                    <a:pt x="88" y="363"/>
                  </a:lnTo>
                  <a:lnTo>
                    <a:pt x="89" y="455"/>
                  </a:lnTo>
                  <a:lnTo>
                    <a:pt x="88" y="646"/>
                  </a:lnTo>
                  <a:lnTo>
                    <a:pt x="85" y="738"/>
                  </a:lnTo>
                  <a:lnTo>
                    <a:pt x="85" y="782"/>
                  </a:lnTo>
                  <a:lnTo>
                    <a:pt x="84" y="823"/>
                  </a:lnTo>
                  <a:lnTo>
                    <a:pt x="83" y="862"/>
                  </a:lnTo>
                  <a:lnTo>
                    <a:pt x="83" y="896"/>
                  </a:lnTo>
                  <a:lnTo>
                    <a:pt x="81" y="927"/>
                  </a:lnTo>
                  <a:lnTo>
                    <a:pt x="80" y="954"/>
                  </a:lnTo>
                  <a:lnTo>
                    <a:pt x="80" y="975"/>
                  </a:lnTo>
                  <a:lnTo>
                    <a:pt x="79" y="991"/>
                  </a:lnTo>
                  <a:lnTo>
                    <a:pt x="79" y="1004"/>
                  </a:lnTo>
                  <a:lnTo>
                    <a:pt x="23" y="999"/>
                  </a:lnTo>
                  <a:lnTo>
                    <a:pt x="23" y="992"/>
                  </a:lnTo>
                  <a:lnTo>
                    <a:pt x="24" y="982"/>
                  </a:lnTo>
                  <a:lnTo>
                    <a:pt x="24" y="970"/>
                  </a:lnTo>
                  <a:lnTo>
                    <a:pt x="25" y="954"/>
                  </a:lnTo>
                  <a:lnTo>
                    <a:pt x="25" y="935"/>
                  </a:lnTo>
                  <a:lnTo>
                    <a:pt x="27" y="914"/>
                  </a:lnTo>
                  <a:lnTo>
                    <a:pt x="28" y="889"/>
                  </a:lnTo>
                  <a:lnTo>
                    <a:pt x="28" y="863"/>
                  </a:lnTo>
                  <a:lnTo>
                    <a:pt x="29" y="834"/>
                  </a:lnTo>
                  <a:lnTo>
                    <a:pt x="30" y="804"/>
                  </a:lnTo>
                  <a:lnTo>
                    <a:pt x="32" y="771"/>
                  </a:lnTo>
                  <a:lnTo>
                    <a:pt x="33" y="703"/>
                  </a:lnTo>
                  <a:lnTo>
                    <a:pt x="35" y="629"/>
                  </a:lnTo>
                  <a:lnTo>
                    <a:pt x="37" y="474"/>
                  </a:lnTo>
                  <a:lnTo>
                    <a:pt x="38" y="396"/>
                  </a:lnTo>
                  <a:lnTo>
                    <a:pt x="37" y="322"/>
                  </a:lnTo>
                  <a:lnTo>
                    <a:pt x="35" y="249"/>
                  </a:lnTo>
                  <a:lnTo>
                    <a:pt x="34" y="183"/>
                  </a:lnTo>
                  <a:lnTo>
                    <a:pt x="32" y="152"/>
                  </a:lnTo>
                  <a:lnTo>
                    <a:pt x="30" y="122"/>
                  </a:lnTo>
                  <a:lnTo>
                    <a:pt x="28" y="95"/>
                  </a:lnTo>
                  <a:lnTo>
                    <a:pt x="25" y="71"/>
                  </a:lnTo>
                  <a:lnTo>
                    <a:pt x="23" y="58"/>
                  </a:lnTo>
                  <a:lnTo>
                    <a:pt x="22" y="46"/>
                  </a:lnTo>
                  <a:lnTo>
                    <a:pt x="19" y="38"/>
                  </a:lnTo>
                  <a:lnTo>
                    <a:pt x="18" y="30"/>
                  </a:lnTo>
                  <a:lnTo>
                    <a:pt x="13" y="21"/>
                  </a:lnTo>
                  <a:lnTo>
                    <a:pt x="9" y="15"/>
                  </a:lnTo>
                  <a:lnTo>
                    <a:pt x="5" y="14"/>
                  </a:lnTo>
                  <a:lnTo>
                    <a:pt x="3" y="15"/>
                  </a:lnTo>
                  <a:lnTo>
                    <a:pt x="0" y="18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BFF0F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68" name="Freeform 623"/>
            <p:cNvSpPr>
              <a:spLocks/>
            </p:cNvSpPr>
            <p:nvPr/>
          </p:nvSpPr>
          <p:spPr bwMode="auto">
            <a:xfrm>
              <a:off x="9020" y="1901"/>
              <a:ext cx="6" cy="107"/>
            </a:xfrm>
            <a:custGeom>
              <a:avLst/>
              <a:gdLst>
                <a:gd name="T0" fmla="*/ 0 w 42"/>
                <a:gd name="T1" fmla="*/ 0 h 1001"/>
                <a:gd name="T2" fmla="*/ 0 w 42"/>
                <a:gd name="T3" fmla="*/ 0 h 1001"/>
                <a:gd name="T4" fmla="*/ 0 w 42"/>
                <a:gd name="T5" fmla="*/ 0 h 1001"/>
                <a:gd name="T6" fmla="*/ 0 w 42"/>
                <a:gd name="T7" fmla="*/ 0 h 1001"/>
                <a:gd name="T8" fmla="*/ 0 w 42"/>
                <a:gd name="T9" fmla="*/ 0 h 1001"/>
                <a:gd name="T10" fmla="*/ 0 w 42"/>
                <a:gd name="T11" fmla="*/ 0 h 1001"/>
                <a:gd name="T12" fmla="*/ 0 w 42"/>
                <a:gd name="T13" fmla="*/ 0 h 1001"/>
                <a:gd name="T14" fmla="*/ 0 w 42"/>
                <a:gd name="T15" fmla="*/ 0 h 1001"/>
                <a:gd name="T16" fmla="*/ 0 w 42"/>
                <a:gd name="T17" fmla="*/ 0 h 1001"/>
                <a:gd name="T18" fmla="*/ 0 w 42"/>
                <a:gd name="T19" fmla="*/ 0 h 1001"/>
                <a:gd name="T20" fmla="*/ 0 w 42"/>
                <a:gd name="T21" fmla="*/ 0 h 1001"/>
                <a:gd name="T22" fmla="*/ 0 w 42"/>
                <a:gd name="T23" fmla="*/ 0 h 1001"/>
                <a:gd name="T24" fmla="*/ 0 w 42"/>
                <a:gd name="T25" fmla="*/ 0 h 1001"/>
                <a:gd name="T26" fmla="*/ 0 w 42"/>
                <a:gd name="T27" fmla="*/ 0 h 1001"/>
                <a:gd name="T28" fmla="*/ 0 w 42"/>
                <a:gd name="T29" fmla="*/ 0 h 1001"/>
                <a:gd name="T30" fmla="*/ 0 w 42"/>
                <a:gd name="T31" fmla="*/ 0 h 1001"/>
                <a:gd name="T32" fmla="*/ 0 w 42"/>
                <a:gd name="T33" fmla="*/ 0 h 1001"/>
                <a:gd name="T34" fmla="*/ 0 w 42"/>
                <a:gd name="T35" fmla="*/ 0 h 1001"/>
                <a:gd name="T36" fmla="*/ 0 w 42"/>
                <a:gd name="T37" fmla="*/ 0 h 1001"/>
                <a:gd name="T38" fmla="*/ 0 w 42"/>
                <a:gd name="T39" fmla="*/ 0 h 1001"/>
                <a:gd name="T40" fmla="*/ 0 w 42"/>
                <a:gd name="T41" fmla="*/ 0 h 1001"/>
                <a:gd name="T42" fmla="*/ 0 w 42"/>
                <a:gd name="T43" fmla="*/ 0 h 1001"/>
                <a:gd name="T44" fmla="*/ 0 w 42"/>
                <a:gd name="T45" fmla="*/ 0 h 1001"/>
                <a:gd name="T46" fmla="*/ 0 w 42"/>
                <a:gd name="T47" fmla="*/ 0 h 1001"/>
                <a:gd name="T48" fmla="*/ 0 w 42"/>
                <a:gd name="T49" fmla="*/ 0 h 1001"/>
                <a:gd name="T50" fmla="*/ 0 w 42"/>
                <a:gd name="T51" fmla="*/ 0 h 1001"/>
                <a:gd name="T52" fmla="*/ 0 w 42"/>
                <a:gd name="T53" fmla="*/ 0 h 1001"/>
                <a:gd name="T54" fmla="*/ 0 w 42"/>
                <a:gd name="T55" fmla="*/ 0 h 1001"/>
                <a:gd name="T56" fmla="*/ 0 w 42"/>
                <a:gd name="T57" fmla="*/ 0 h 1001"/>
                <a:gd name="T58" fmla="*/ 0 w 42"/>
                <a:gd name="T59" fmla="*/ 0 h 1001"/>
                <a:gd name="T60" fmla="*/ 0 w 42"/>
                <a:gd name="T61" fmla="*/ 0 h 1001"/>
                <a:gd name="T62" fmla="*/ 0 w 42"/>
                <a:gd name="T63" fmla="*/ 0 h 1001"/>
                <a:gd name="T64" fmla="*/ 0 w 42"/>
                <a:gd name="T65" fmla="*/ 0 h 1001"/>
                <a:gd name="T66" fmla="*/ 0 w 42"/>
                <a:gd name="T67" fmla="*/ 0 h 1001"/>
                <a:gd name="T68" fmla="*/ 0 w 42"/>
                <a:gd name="T69" fmla="*/ 0 h 1001"/>
                <a:gd name="T70" fmla="*/ 0 w 42"/>
                <a:gd name="T71" fmla="*/ 0 h 1001"/>
                <a:gd name="T72" fmla="*/ 0 w 42"/>
                <a:gd name="T73" fmla="*/ 0 h 1001"/>
                <a:gd name="T74" fmla="*/ 0 w 42"/>
                <a:gd name="T75" fmla="*/ 0 h 1001"/>
                <a:gd name="T76" fmla="*/ 0 w 42"/>
                <a:gd name="T77" fmla="*/ 0 h 1001"/>
                <a:gd name="T78" fmla="*/ 0 w 42"/>
                <a:gd name="T79" fmla="*/ 0 h 1001"/>
                <a:gd name="T80" fmla="*/ 0 w 42"/>
                <a:gd name="T81" fmla="*/ 0 h 1001"/>
                <a:gd name="T82" fmla="*/ 0 w 42"/>
                <a:gd name="T83" fmla="*/ 0 h 1001"/>
                <a:gd name="T84" fmla="*/ 0 w 42"/>
                <a:gd name="T85" fmla="*/ 0 h 1001"/>
                <a:gd name="T86" fmla="*/ 0 w 42"/>
                <a:gd name="T87" fmla="*/ 0 h 1001"/>
                <a:gd name="T88" fmla="*/ 0 w 42"/>
                <a:gd name="T89" fmla="*/ 0 h 1001"/>
                <a:gd name="T90" fmla="*/ 0 w 42"/>
                <a:gd name="T91" fmla="*/ 0 h 1001"/>
                <a:gd name="T92" fmla="*/ 0 w 42"/>
                <a:gd name="T93" fmla="*/ 0 h 1001"/>
                <a:gd name="T94" fmla="*/ 0 w 42"/>
                <a:gd name="T95" fmla="*/ 0 h 1001"/>
                <a:gd name="T96" fmla="*/ 0 w 42"/>
                <a:gd name="T97" fmla="*/ 0 h 1001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42"/>
                <a:gd name="T148" fmla="*/ 0 h 1001"/>
                <a:gd name="T149" fmla="*/ 42 w 42"/>
                <a:gd name="T150" fmla="*/ 1001 h 1001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42" h="1001">
                  <a:moveTo>
                    <a:pt x="32" y="0"/>
                  </a:moveTo>
                  <a:lnTo>
                    <a:pt x="32" y="10"/>
                  </a:lnTo>
                  <a:lnTo>
                    <a:pt x="34" y="21"/>
                  </a:lnTo>
                  <a:lnTo>
                    <a:pt x="34" y="55"/>
                  </a:lnTo>
                  <a:lnTo>
                    <a:pt x="35" y="77"/>
                  </a:lnTo>
                  <a:lnTo>
                    <a:pt x="36" y="104"/>
                  </a:lnTo>
                  <a:lnTo>
                    <a:pt x="36" y="133"/>
                  </a:lnTo>
                  <a:lnTo>
                    <a:pt x="37" y="165"/>
                  </a:lnTo>
                  <a:lnTo>
                    <a:pt x="39" y="200"/>
                  </a:lnTo>
                  <a:lnTo>
                    <a:pt x="39" y="237"/>
                  </a:lnTo>
                  <a:lnTo>
                    <a:pt x="40" y="277"/>
                  </a:lnTo>
                  <a:lnTo>
                    <a:pt x="41" y="318"/>
                  </a:lnTo>
                  <a:lnTo>
                    <a:pt x="41" y="361"/>
                  </a:lnTo>
                  <a:lnTo>
                    <a:pt x="42" y="453"/>
                  </a:lnTo>
                  <a:lnTo>
                    <a:pt x="41" y="644"/>
                  </a:lnTo>
                  <a:lnTo>
                    <a:pt x="39" y="736"/>
                  </a:lnTo>
                  <a:lnTo>
                    <a:pt x="39" y="779"/>
                  </a:lnTo>
                  <a:lnTo>
                    <a:pt x="37" y="821"/>
                  </a:lnTo>
                  <a:lnTo>
                    <a:pt x="36" y="859"/>
                  </a:lnTo>
                  <a:lnTo>
                    <a:pt x="36" y="894"/>
                  </a:lnTo>
                  <a:lnTo>
                    <a:pt x="35" y="925"/>
                  </a:lnTo>
                  <a:lnTo>
                    <a:pt x="34" y="951"/>
                  </a:lnTo>
                  <a:lnTo>
                    <a:pt x="34" y="973"/>
                  </a:lnTo>
                  <a:lnTo>
                    <a:pt x="32" y="989"/>
                  </a:lnTo>
                  <a:lnTo>
                    <a:pt x="32" y="1001"/>
                  </a:lnTo>
                  <a:lnTo>
                    <a:pt x="5" y="1001"/>
                  </a:lnTo>
                  <a:lnTo>
                    <a:pt x="5" y="972"/>
                  </a:lnTo>
                  <a:lnTo>
                    <a:pt x="6" y="949"/>
                  </a:lnTo>
                  <a:lnTo>
                    <a:pt x="6" y="890"/>
                  </a:lnTo>
                  <a:lnTo>
                    <a:pt x="7" y="855"/>
                  </a:lnTo>
                  <a:lnTo>
                    <a:pt x="7" y="774"/>
                  </a:lnTo>
                  <a:lnTo>
                    <a:pt x="9" y="730"/>
                  </a:lnTo>
                  <a:lnTo>
                    <a:pt x="9" y="636"/>
                  </a:lnTo>
                  <a:lnTo>
                    <a:pt x="10" y="443"/>
                  </a:lnTo>
                  <a:lnTo>
                    <a:pt x="10" y="353"/>
                  </a:lnTo>
                  <a:lnTo>
                    <a:pt x="9" y="310"/>
                  </a:lnTo>
                  <a:lnTo>
                    <a:pt x="9" y="269"/>
                  </a:lnTo>
                  <a:lnTo>
                    <a:pt x="7" y="231"/>
                  </a:lnTo>
                  <a:lnTo>
                    <a:pt x="6" y="193"/>
                  </a:lnTo>
                  <a:lnTo>
                    <a:pt x="6" y="160"/>
                  </a:lnTo>
                  <a:lnTo>
                    <a:pt x="5" y="129"/>
                  </a:lnTo>
                  <a:lnTo>
                    <a:pt x="4" y="101"/>
                  </a:lnTo>
                  <a:lnTo>
                    <a:pt x="4" y="76"/>
                  </a:lnTo>
                  <a:lnTo>
                    <a:pt x="2" y="55"/>
                  </a:lnTo>
                  <a:lnTo>
                    <a:pt x="1" y="37"/>
                  </a:lnTo>
                  <a:lnTo>
                    <a:pt x="1" y="22"/>
                  </a:lnTo>
                  <a:lnTo>
                    <a:pt x="0" y="11"/>
                  </a:lnTo>
                  <a:lnTo>
                    <a:pt x="0" y="2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F2EBEB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grpSp>
          <p:nvGrpSpPr>
            <p:cNvPr id="99" name="Group 624"/>
            <p:cNvGrpSpPr>
              <a:grpSpLocks/>
            </p:cNvGrpSpPr>
            <p:nvPr/>
          </p:nvGrpSpPr>
          <p:grpSpPr bwMode="auto">
            <a:xfrm flipH="1">
              <a:off x="8648" y="3318"/>
              <a:ext cx="375" cy="94"/>
              <a:chOff x="4508" y="3928"/>
              <a:chExt cx="799" cy="94"/>
            </a:xfrm>
          </p:grpSpPr>
          <p:sp>
            <p:nvSpPr>
              <p:cNvPr id="473" name="Rectangle 625"/>
              <p:cNvSpPr>
                <a:spLocks noChangeArrowheads="1"/>
              </p:cNvSpPr>
              <p:nvPr/>
            </p:nvSpPr>
            <p:spPr bwMode="auto">
              <a:xfrm flipH="1">
                <a:off x="4989" y="3996"/>
                <a:ext cx="181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74" name="Rectangle 626"/>
              <p:cNvSpPr>
                <a:spLocks noChangeArrowheads="1"/>
              </p:cNvSpPr>
              <p:nvPr/>
            </p:nvSpPr>
            <p:spPr bwMode="auto">
              <a:xfrm flipH="1">
                <a:off x="5277" y="3996"/>
                <a:ext cx="30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75" name="Rectangle 627"/>
              <p:cNvSpPr>
                <a:spLocks noChangeArrowheads="1"/>
              </p:cNvSpPr>
              <p:nvPr/>
            </p:nvSpPr>
            <p:spPr bwMode="auto">
              <a:xfrm flipH="1">
                <a:off x="4989" y="3996"/>
                <a:ext cx="185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76" name="Rectangle 628"/>
              <p:cNvSpPr>
                <a:spLocks noChangeArrowheads="1"/>
              </p:cNvSpPr>
              <p:nvPr/>
            </p:nvSpPr>
            <p:spPr bwMode="auto">
              <a:xfrm flipH="1">
                <a:off x="5277" y="3996"/>
                <a:ext cx="30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77" name="Rectangle 629"/>
              <p:cNvSpPr>
                <a:spLocks noChangeArrowheads="1"/>
              </p:cNvSpPr>
              <p:nvPr/>
            </p:nvSpPr>
            <p:spPr bwMode="auto">
              <a:xfrm flipH="1">
                <a:off x="4990" y="3996"/>
                <a:ext cx="186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78" name="Rectangle 630"/>
              <p:cNvSpPr>
                <a:spLocks noChangeArrowheads="1"/>
              </p:cNvSpPr>
              <p:nvPr/>
            </p:nvSpPr>
            <p:spPr bwMode="auto">
              <a:xfrm flipH="1">
                <a:off x="5276" y="3996"/>
                <a:ext cx="31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79" name="Rectangle 631"/>
              <p:cNvSpPr>
                <a:spLocks noChangeArrowheads="1"/>
              </p:cNvSpPr>
              <p:nvPr/>
            </p:nvSpPr>
            <p:spPr bwMode="auto">
              <a:xfrm flipH="1">
                <a:off x="4991" y="3996"/>
                <a:ext cx="187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80" name="Rectangle 632"/>
              <p:cNvSpPr>
                <a:spLocks noChangeArrowheads="1"/>
              </p:cNvSpPr>
              <p:nvPr/>
            </p:nvSpPr>
            <p:spPr bwMode="auto">
              <a:xfrm flipH="1">
                <a:off x="5275" y="3996"/>
                <a:ext cx="32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81" name="Rectangle 633"/>
              <p:cNvSpPr>
                <a:spLocks noChangeArrowheads="1"/>
              </p:cNvSpPr>
              <p:nvPr/>
            </p:nvSpPr>
            <p:spPr bwMode="auto">
              <a:xfrm flipH="1">
                <a:off x="4992" y="3996"/>
                <a:ext cx="18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82" name="Rectangle 634"/>
              <p:cNvSpPr>
                <a:spLocks noChangeArrowheads="1"/>
              </p:cNvSpPr>
              <p:nvPr/>
            </p:nvSpPr>
            <p:spPr bwMode="auto">
              <a:xfrm flipH="1">
                <a:off x="5274" y="3996"/>
                <a:ext cx="33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83" name="Rectangle 635"/>
              <p:cNvSpPr>
                <a:spLocks noChangeArrowheads="1"/>
              </p:cNvSpPr>
              <p:nvPr/>
            </p:nvSpPr>
            <p:spPr bwMode="auto">
              <a:xfrm flipH="1">
                <a:off x="4993" y="3996"/>
                <a:ext cx="18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84" name="Rectangle 636"/>
              <p:cNvSpPr>
                <a:spLocks noChangeArrowheads="1"/>
              </p:cNvSpPr>
              <p:nvPr/>
            </p:nvSpPr>
            <p:spPr bwMode="auto">
              <a:xfrm flipH="1">
                <a:off x="5273" y="3996"/>
                <a:ext cx="3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85" name="Rectangle 637"/>
              <p:cNvSpPr>
                <a:spLocks noChangeArrowheads="1"/>
              </p:cNvSpPr>
              <p:nvPr/>
            </p:nvSpPr>
            <p:spPr bwMode="auto">
              <a:xfrm flipH="1">
                <a:off x="4994" y="3996"/>
                <a:ext cx="190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86" name="Rectangle 638"/>
              <p:cNvSpPr>
                <a:spLocks noChangeArrowheads="1"/>
              </p:cNvSpPr>
              <p:nvPr/>
            </p:nvSpPr>
            <p:spPr bwMode="auto">
              <a:xfrm flipH="1">
                <a:off x="5271" y="3997"/>
                <a:ext cx="36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87" name="Rectangle 639"/>
              <p:cNvSpPr>
                <a:spLocks noChangeArrowheads="1"/>
              </p:cNvSpPr>
              <p:nvPr/>
            </p:nvSpPr>
            <p:spPr bwMode="auto">
              <a:xfrm flipH="1">
                <a:off x="4995" y="3997"/>
                <a:ext cx="192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88" name="Rectangle 640"/>
              <p:cNvSpPr>
                <a:spLocks noChangeArrowheads="1"/>
              </p:cNvSpPr>
              <p:nvPr/>
            </p:nvSpPr>
            <p:spPr bwMode="auto">
              <a:xfrm flipH="1">
                <a:off x="5269" y="3997"/>
                <a:ext cx="3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89" name="Rectangle 641"/>
              <p:cNvSpPr>
                <a:spLocks noChangeArrowheads="1"/>
              </p:cNvSpPr>
              <p:nvPr/>
            </p:nvSpPr>
            <p:spPr bwMode="auto">
              <a:xfrm flipH="1">
                <a:off x="4996" y="3997"/>
                <a:ext cx="195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90" name="Rectangle 642"/>
              <p:cNvSpPr>
                <a:spLocks noChangeArrowheads="1"/>
              </p:cNvSpPr>
              <p:nvPr/>
            </p:nvSpPr>
            <p:spPr bwMode="auto">
              <a:xfrm flipH="1">
                <a:off x="5268" y="3997"/>
                <a:ext cx="3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91" name="Rectangle 643"/>
              <p:cNvSpPr>
                <a:spLocks noChangeArrowheads="1"/>
              </p:cNvSpPr>
              <p:nvPr/>
            </p:nvSpPr>
            <p:spPr bwMode="auto">
              <a:xfrm flipH="1">
                <a:off x="4997" y="3997"/>
                <a:ext cx="196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92" name="Rectangle 644"/>
              <p:cNvSpPr>
                <a:spLocks noChangeArrowheads="1"/>
              </p:cNvSpPr>
              <p:nvPr/>
            </p:nvSpPr>
            <p:spPr bwMode="auto">
              <a:xfrm flipH="1">
                <a:off x="5267" y="3997"/>
                <a:ext cx="40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93" name="Rectangle 645"/>
              <p:cNvSpPr>
                <a:spLocks noChangeArrowheads="1"/>
              </p:cNvSpPr>
              <p:nvPr/>
            </p:nvSpPr>
            <p:spPr bwMode="auto">
              <a:xfrm flipH="1">
                <a:off x="4998" y="3997"/>
                <a:ext cx="19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94" name="Rectangle 646"/>
              <p:cNvSpPr>
                <a:spLocks noChangeArrowheads="1"/>
              </p:cNvSpPr>
              <p:nvPr/>
            </p:nvSpPr>
            <p:spPr bwMode="auto">
              <a:xfrm flipH="1">
                <a:off x="5264" y="3997"/>
                <a:ext cx="43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95" name="Rectangle 647"/>
              <p:cNvSpPr>
                <a:spLocks noChangeArrowheads="1"/>
              </p:cNvSpPr>
              <p:nvPr/>
            </p:nvSpPr>
            <p:spPr bwMode="auto">
              <a:xfrm flipH="1">
                <a:off x="4999" y="3997"/>
                <a:ext cx="202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96" name="Rectangle 648"/>
              <p:cNvSpPr>
                <a:spLocks noChangeArrowheads="1"/>
              </p:cNvSpPr>
              <p:nvPr/>
            </p:nvSpPr>
            <p:spPr bwMode="auto">
              <a:xfrm flipH="1">
                <a:off x="5262" y="3998"/>
                <a:ext cx="45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97" name="Rectangle 649"/>
              <p:cNvSpPr>
                <a:spLocks noChangeArrowheads="1"/>
              </p:cNvSpPr>
              <p:nvPr/>
            </p:nvSpPr>
            <p:spPr bwMode="auto">
              <a:xfrm flipH="1">
                <a:off x="5000" y="3998"/>
                <a:ext cx="20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98" name="Rectangle 650"/>
              <p:cNvSpPr>
                <a:spLocks noChangeArrowheads="1"/>
              </p:cNvSpPr>
              <p:nvPr/>
            </p:nvSpPr>
            <p:spPr bwMode="auto">
              <a:xfrm flipH="1">
                <a:off x="5260" y="3998"/>
                <a:ext cx="47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99" name="Rectangle 651"/>
              <p:cNvSpPr>
                <a:spLocks noChangeArrowheads="1"/>
              </p:cNvSpPr>
              <p:nvPr/>
            </p:nvSpPr>
            <p:spPr bwMode="auto">
              <a:xfrm flipH="1">
                <a:off x="5001" y="3998"/>
                <a:ext cx="20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00" name="Rectangle 652"/>
              <p:cNvSpPr>
                <a:spLocks noChangeArrowheads="1"/>
              </p:cNvSpPr>
              <p:nvPr/>
            </p:nvSpPr>
            <p:spPr bwMode="auto">
              <a:xfrm flipH="1">
                <a:off x="5259" y="3998"/>
                <a:ext cx="4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01" name="Rectangle 653"/>
              <p:cNvSpPr>
                <a:spLocks noChangeArrowheads="1"/>
              </p:cNvSpPr>
              <p:nvPr/>
            </p:nvSpPr>
            <p:spPr bwMode="auto">
              <a:xfrm flipH="1">
                <a:off x="5002" y="3998"/>
                <a:ext cx="211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02" name="Rectangle 654"/>
              <p:cNvSpPr>
                <a:spLocks noChangeArrowheads="1"/>
              </p:cNvSpPr>
              <p:nvPr/>
            </p:nvSpPr>
            <p:spPr bwMode="auto">
              <a:xfrm flipH="1">
                <a:off x="5253" y="3998"/>
                <a:ext cx="5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03" name="Rectangle 655"/>
              <p:cNvSpPr>
                <a:spLocks noChangeArrowheads="1"/>
              </p:cNvSpPr>
              <p:nvPr/>
            </p:nvSpPr>
            <p:spPr bwMode="auto">
              <a:xfrm flipH="1">
                <a:off x="5002" y="3998"/>
                <a:ext cx="21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04" name="Rectangle 656"/>
              <p:cNvSpPr>
                <a:spLocks noChangeArrowheads="1"/>
              </p:cNvSpPr>
              <p:nvPr/>
            </p:nvSpPr>
            <p:spPr bwMode="auto">
              <a:xfrm flipH="1">
                <a:off x="5251" y="3998"/>
                <a:ext cx="56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05" name="Rectangle 657"/>
              <p:cNvSpPr>
                <a:spLocks noChangeArrowheads="1"/>
              </p:cNvSpPr>
              <p:nvPr/>
            </p:nvSpPr>
            <p:spPr bwMode="auto">
              <a:xfrm flipH="1">
                <a:off x="5003" y="3998"/>
                <a:ext cx="221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06" name="Rectangle 658"/>
              <p:cNvSpPr>
                <a:spLocks noChangeArrowheads="1"/>
              </p:cNvSpPr>
              <p:nvPr/>
            </p:nvSpPr>
            <p:spPr bwMode="auto">
              <a:xfrm flipH="1">
                <a:off x="5243" y="3999"/>
                <a:ext cx="6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07" name="Rectangle 659"/>
              <p:cNvSpPr>
                <a:spLocks noChangeArrowheads="1"/>
              </p:cNvSpPr>
              <p:nvPr/>
            </p:nvSpPr>
            <p:spPr bwMode="auto">
              <a:xfrm flipH="1">
                <a:off x="5004" y="3999"/>
                <a:ext cx="22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08" name="Rectangle 660"/>
              <p:cNvSpPr>
                <a:spLocks noChangeArrowheads="1"/>
              </p:cNvSpPr>
              <p:nvPr/>
            </p:nvSpPr>
            <p:spPr bwMode="auto">
              <a:xfrm flipH="1">
                <a:off x="5006" y="3999"/>
                <a:ext cx="301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09" name="Rectangle 661"/>
              <p:cNvSpPr>
                <a:spLocks noChangeArrowheads="1"/>
              </p:cNvSpPr>
              <p:nvPr/>
            </p:nvSpPr>
            <p:spPr bwMode="auto">
              <a:xfrm flipH="1">
                <a:off x="5007" y="3999"/>
                <a:ext cx="300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10" name="Rectangle 662"/>
              <p:cNvSpPr>
                <a:spLocks noChangeArrowheads="1"/>
              </p:cNvSpPr>
              <p:nvPr/>
            </p:nvSpPr>
            <p:spPr bwMode="auto">
              <a:xfrm flipH="1">
                <a:off x="5007" y="3999"/>
                <a:ext cx="300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11" name="Rectangle 663"/>
              <p:cNvSpPr>
                <a:spLocks noChangeArrowheads="1"/>
              </p:cNvSpPr>
              <p:nvPr/>
            </p:nvSpPr>
            <p:spPr bwMode="auto">
              <a:xfrm flipH="1">
                <a:off x="5008" y="4000"/>
                <a:ext cx="29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12" name="Rectangle 664"/>
              <p:cNvSpPr>
                <a:spLocks noChangeArrowheads="1"/>
              </p:cNvSpPr>
              <p:nvPr/>
            </p:nvSpPr>
            <p:spPr bwMode="auto">
              <a:xfrm flipH="1">
                <a:off x="5009" y="4000"/>
                <a:ext cx="29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13" name="Rectangle 665"/>
              <p:cNvSpPr>
                <a:spLocks noChangeArrowheads="1"/>
              </p:cNvSpPr>
              <p:nvPr/>
            </p:nvSpPr>
            <p:spPr bwMode="auto">
              <a:xfrm flipH="1">
                <a:off x="5010" y="4000"/>
                <a:ext cx="297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14" name="Rectangle 666"/>
              <p:cNvSpPr>
                <a:spLocks noChangeArrowheads="1"/>
              </p:cNvSpPr>
              <p:nvPr/>
            </p:nvSpPr>
            <p:spPr bwMode="auto">
              <a:xfrm flipH="1">
                <a:off x="5013" y="4000"/>
                <a:ext cx="29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15" name="Rectangle 667"/>
              <p:cNvSpPr>
                <a:spLocks noChangeArrowheads="1"/>
              </p:cNvSpPr>
              <p:nvPr/>
            </p:nvSpPr>
            <p:spPr bwMode="auto">
              <a:xfrm flipH="1">
                <a:off x="5013" y="4000"/>
                <a:ext cx="29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16" name="Rectangle 668"/>
              <p:cNvSpPr>
                <a:spLocks noChangeArrowheads="1"/>
              </p:cNvSpPr>
              <p:nvPr/>
            </p:nvSpPr>
            <p:spPr bwMode="auto">
              <a:xfrm flipH="1">
                <a:off x="5014" y="4001"/>
                <a:ext cx="293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17" name="Rectangle 669"/>
              <p:cNvSpPr>
                <a:spLocks noChangeArrowheads="1"/>
              </p:cNvSpPr>
              <p:nvPr/>
            </p:nvSpPr>
            <p:spPr bwMode="auto">
              <a:xfrm flipH="1">
                <a:off x="5015" y="4001"/>
                <a:ext cx="292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18" name="Rectangle 670"/>
              <p:cNvSpPr>
                <a:spLocks noChangeArrowheads="1"/>
              </p:cNvSpPr>
              <p:nvPr/>
            </p:nvSpPr>
            <p:spPr bwMode="auto">
              <a:xfrm flipH="1">
                <a:off x="5016" y="4001"/>
                <a:ext cx="291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19" name="Rectangle 671"/>
              <p:cNvSpPr>
                <a:spLocks noChangeArrowheads="1"/>
              </p:cNvSpPr>
              <p:nvPr/>
            </p:nvSpPr>
            <p:spPr bwMode="auto">
              <a:xfrm flipH="1">
                <a:off x="5017" y="4001"/>
                <a:ext cx="290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20" name="Rectangle 672"/>
              <p:cNvSpPr>
                <a:spLocks noChangeArrowheads="1"/>
              </p:cNvSpPr>
              <p:nvPr/>
            </p:nvSpPr>
            <p:spPr bwMode="auto">
              <a:xfrm flipH="1">
                <a:off x="5018" y="4001"/>
                <a:ext cx="289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21" name="Rectangle 673"/>
              <p:cNvSpPr>
                <a:spLocks noChangeArrowheads="1"/>
              </p:cNvSpPr>
              <p:nvPr/>
            </p:nvSpPr>
            <p:spPr bwMode="auto">
              <a:xfrm flipH="1">
                <a:off x="5019" y="4001"/>
                <a:ext cx="28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22" name="Rectangle 674"/>
              <p:cNvSpPr>
                <a:spLocks noChangeArrowheads="1"/>
              </p:cNvSpPr>
              <p:nvPr/>
            </p:nvSpPr>
            <p:spPr bwMode="auto">
              <a:xfrm flipH="1">
                <a:off x="5020" y="4001"/>
                <a:ext cx="287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23" name="Rectangle 677"/>
              <p:cNvSpPr>
                <a:spLocks noChangeArrowheads="1"/>
              </p:cNvSpPr>
              <p:nvPr/>
            </p:nvSpPr>
            <p:spPr bwMode="auto">
              <a:xfrm flipH="1">
                <a:off x="5022" y="4002"/>
                <a:ext cx="285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24" name="Rectangle 678"/>
              <p:cNvSpPr>
                <a:spLocks noChangeArrowheads="1"/>
              </p:cNvSpPr>
              <p:nvPr/>
            </p:nvSpPr>
            <p:spPr bwMode="auto">
              <a:xfrm flipH="1">
                <a:off x="5023" y="4002"/>
                <a:ext cx="284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25" name="Rectangle 679"/>
              <p:cNvSpPr>
                <a:spLocks noChangeArrowheads="1"/>
              </p:cNvSpPr>
              <p:nvPr/>
            </p:nvSpPr>
            <p:spPr bwMode="auto">
              <a:xfrm flipH="1">
                <a:off x="5024" y="4002"/>
                <a:ext cx="283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26" name="Rectangle 680"/>
              <p:cNvSpPr>
                <a:spLocks noChangeArrowheads="1"/>
              </p:cNvSpPr>
              <p:nvPr/>
            </p:nvSpPr>
            <p:spPr bwMode="auto">
              <a:xfrm flipH="1">
                <a:off x="5025" y="4002"/>
                <a:ext cx="282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27" name="Rectangle 681"/>
              <p:cNvSpPr>
                <a:spLocks noChangeArrowheads="1"/>
              </p:cNvSpPr>
              <p:nvPr/>
            </p:nvSpPr>
            <p:spPr bwMode="auto">
              <a:xfrm flipH="1">
                <a:off x="5026" y="4002"/>
                <a:ext cx="281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28" name="Rectangle 682"/>
              <p:cNvSpPr>
                <a:spLocks noChangeArrowheads="1"/>
              </p:cNvSpPr>
              <p:nvPr/>
            </p:nvSpPr>
            <p:spPr bwMode="auto">
              <a:xfrm flipH="1">
                <a:off x="5027" y="4003"/>
                <a:ext cx="280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29" name="Rectangle 683"/>
              <p:cNvSpPr>
                <a:spLocks noChangeArrowheads="1"/>
              </p:cNvSpPr>
              <p:nvPr/>
            </p:nvSpPr>
            <p:spPr bwMode="auto">
              <a:xfrm flipH="1">
                <a:off x="5028" y="4003"/>
                <a:ext cx="279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30" name="Rectangle 684"/>
              <p:cNvSpPr>
                <a:spLocks noChangeArrowheads="1"/>
              </p:cNvSpPr>
              <p:nvPr/>
            </p:nvSpPr>
            <p:spPr bwMode="auto">
              <a:xfrm flipH="1">
                <a:off x="5029" y="4003"/>
                <a:ext cx="278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31" name="Rectangle 685"/>
              <p:cNvSpPr>
                <a:spLocks noChangeArrowheads="1"/>
              </p:cNvSpPr>
              <p:nvPr/>
            </p:nvSpPr>
            <p:spPr bwMode="auto">
              <a:xfrm flipH="1">
                <a:off x="5030" y="4003"/>
                <a:ext cx="277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32" name="Rectangle 686"/>
              <p:cNvSpPr>
                <a:spLocks noChangeArrowheads="1"/>
              </p:cNvSpPr>
              <p:nvPr/>
            </p:nvSpPr>
            <p:spPr bwMode="auto">
              <a:xfrm flipH="1">
                <a:off x="5031" y="4003"/>
                <a:ext cx="276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33" name="Rectangle 687"/>
              <p:cNvSpPr>
                <a:spLocks noChangeArrowheads="1"/>
              </p:cNvSpPr>
              <p:nvPr/>
            </p:nvSpPr>
            <p:spPr bwMode="auto">
              <a:xfrm flipH="1">
                <a:off x="5032" y="4004"/>
                <a:ext cx="275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34" name="Rectangle 688"/>
              <p:cNvSpPr>
                <a:spLocks noChangeArrowheads="1"/>
              </p:cNvSpPr>
              <p:nvPr/>
            </p:nvSpPr>
            <p:spPr bwMode="auto">
              <a:xfrm flipH="1">
                <a:off x="5034" y="4004"/>
                <a:ext cx="273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35" name="Rectangle 689"/>
              <p:cNvSpPr>
                <a:spLocks noChangeArrowheads="1"/>
              </p:cNvSpPr>
              <p:nvPr/>
            </p:nvSpPr>
            <p:spPr bwMode="auto">
              <a:xfrm flipH="1">
                <a:off x="5035" y="4004"/>
                <a:ext cx="272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36" name="Rectangle 690"/>
              <p:cNvSpPr>
                <a:spLocks noChangeArrowheads="1"/>
              </p:cNvSpPr>
              <p:nvPr/>
            </p:nvSpPr>
            <p:spPr bwMode="auto">
              <a:xfrm flipH="1">
                <a:off x="5036" y="4004"/>
                <a:ext cx="271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37" name="Rectangle 691"/>
              <p:cNvSpPr>
                <a:spLocks noChangeArrowheads="1"/>
              </p:cNvSpPr>
              <p:nvPr/>
            </p:nvSpPr>
            <p:spPr bwMode="auto">
              <a:xfrm flipH="1">
                <a:off x="5037" y="4005"/>
                <a:ext cx="270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38" name="Rectangle 692"/>
              <p:cNvSpPr>
                <a:spLocks noChangeArrowheads="1"/>
              </p:cNvSpPr>
              <p:nvPr/>
            </p:nvSpPr>
            <p:spPr bwMode="auto">
              <a:xfrm flipH="1">
                <a:off x="5037" y="4005"/>
                <a:ext cx="270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39" name="Rectangle 693"/>
              <p:cNvSpPr>
                <a:spLocks noChangeArrowheads="1"/>
              </p:cNvSpPr>
              <p:nvPr/>
            </p:nvSpPr>
            <p:spPr bwMode="auto">
              <a:xfrm flipH="1">
                <a:off x="5038" y="4005"/>
                <a:ext cx="269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40" name="Rectangle 694"/>
              <p:cNvSpPr>
                <a:spLocks noChangeArrowheads="1"/>
              </p:cNvSpPr>
              <p:nvPr/>
            </p:nvSpPr>
            <p:spPr bwMode="auto">
              <a:xfrm flipH="1">
                <a:off x="5039" y="4005"/>
                <a:ext cx="268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41" name="Rectangle 695"/>
              <p:cNvSpPr>
                <a:spLocks noChangeArrowheads="1"/>
              </p:cNvSpPr>
              <p:nvPr/>
            </p:nvSpPr>
            <p:spPr bwMode="auto">
              <a:xfrm flipH="1">
                <a:off x="5040" y="4005"/>
                <a:ext cx="267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42" name="Rectangle 696"/>
              <p:cNvSpPr>
                <a:spLocks noChangeArrowheads="1"/>
              </p:cNvSpPr>
              <p:nvPr/>
            </p:nvSpPr>
            <p:spPr bwMode="auto">
              <a:xfrm flipH="1">
                <a:off x="5042" y="4006"/>
                <a:ext cx="265" cy="0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43" name="Rectangle 697"/>
              <p:cNvSpPr>
                <a:spLocks noChangeArrowheads="1"/>
              </p:cNvSpPr>
              <p:nvPr/>
            </p:nvSpPr>
            <p:spPr bwMode="auto">
              <a:xfrm flipH="1">
                <a:off x="5043" y="4006"/>
                <a:ext cx="264" cy="0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44" name="Rectangle 698"/>
              <p:cNvSpPr>
                <a:spLocks noChangeArrowheads="1"/>
              </p:cNvSpPr>
              <p:nvPr/>
            </p:nvSpPr>
            <p:spPr bwMode="auto">
              <a:xfrm flipH="1">
                <a:off x="5044" y="4006"/>
                <a:ext cx="263" cy="0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45" name="Rectangle 699"/>
              <p:cNvSpPr>
                <a:spLocks noChangeArrowheads="1"/>
              </p:cNvSpPr>
              <p:nvPr/>
            </p:nvSpPr>
            <p:spPr bwMode="auto">
              <a:xfrm flipH="1">
                <a:off x="5045" y="4006"/>
                <a:ext cx="262" cy="0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46" name="Rectangle 700"/>
              <p:cNvSpPr>
                <a:spLocks noChangeArrowheads="1"/>
              </p:cNvSpPr>
              <p:nvPr/>
            </p:nvSpPr>
            <p:spPr bwMode="auto">
              <a:xfrm flipH="1">
                <a:off x="5047" y="4006"/>
                <a:ext cx="260" cy="0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47" name="Rectangle 701"/>
              <p:cNvSpPr>
                <a:spLocks noChangeArrowheads="1"/>
              </p:cNvSpPr>
              <p:nvPr/>
            </p:nvSpPr>
            <p:spPr bwMode="auto">
              <a:xfrm flipH="1">
                <a:off x="5047" y="4006"/>
                <a:ext cx="260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48" name="Rectangle 702"/>
              <p:cNvSpPr>
                <a:spLocks noChangeArrowheads="1"/>
              </p:cNvSpPr>
              <p:nvPr/>
            </p:nvSpPr>
            <p:spPr bwMode="auto">
              <a:xfrm flipH="1">
                <a:off x="5048" y="4006"/>
                <a:ext cx="259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49" name="Rectangle 703"/>
              <p:cNvSpPr>
                <a:spLocks noChangeArrowheads="1"/>
              </p:cNvSpPr>
              <p:nvPr/>
            </p:nvSpPr>
            <p:spPr bwMode="auto">
              <a:xfrm flipH="1">
                <a:off x="5049" y="4006"/>
                <a:ext cx="258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50" name="Rectangle 704"/>
              <p:cNvSpPr>
                <a:spLocks noChangeArrowheads="1"/>
              </p:cNvSpPr>
              <p:nvPr/>
            </p:nvSpPr>
            <p:spPr bwMode="auto">
              <a:xfrm flipH="1">
                <a:off x="5050" y="4006"/>
                <a:ext cx="257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51" name="Rectangle 705"/>
              <p:cNvSpPr>
                <a:spLocks noChangeArrowheads="1"/>
              </p:cNvSpPr>
              <p:nvPr/>
            </p:nvSpPr>
            <p:spPr bwMode="auto">
              <a:xfrm flipH="1">
                <a:off x="5052" y="4007"/>
                <a:ext cx="255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52" name="Rectangle 706"/>
              <p:cNvSpPr>
                <a:spLocks noChangeArrowheads="1"/>
              </p:cNvSpPr>
              <p:nvPr/>
            </p:nvSpPr>
            <p:spPr bwMode="auto">
              <a:xfrm flipH="1">
                <a:off x="5052" y="4007"/>
                <a:ext cx="255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53" name="Rectangle 707"/>
              <p:cNvSpPr>
                <a:spLocks noChangeArrowheads="1"/>
              </p:cNvSpPr>
              <p:nvPr/>
            </p:nvSpPr>
            <p:spPr bwMode="auto">
              <a:xfrm flipH="1">
                <a:off x="5054" y="4007"/>
                <a:ext cx="253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54" name="Rectangle 708"/>
              <p:cNvSpPr>
                <a:spLocks noChangeArrowheads="1"/>
              </p:cNvSpPr>
              <p:nvPr/>
            </p:nvSpPr>
            <p:spPr bwMode="auto">
              <a:xfrm flipH="1">
                <a:off x="5055" y="4007"/>
                <a:ext cx="252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55" name="Rectangle 709"/>
              <p:cNvSpPr>
                <a:spLocks noChangeArrowheads="1"/>
              </p:cNvSpPr>
              <p:nvPr/>
            </p:nvSpPr>
            <p:spPr bwMode="auto">
              <a:xfrm flipH="1">
                <a:off x="5056" y="4007"/>
                <a:ext cx="251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56" name="Rectangle 710"/>
              <p:cNvSpPr>
                <a:spLocks noChangeArrowheads="1"/>
              </p:cNvSpPr>
              <p:nvPr/>
            </p:nvSpPr>
            <p:spPr bwMode="auto">
              <a:xfrm flipH="1">
                <a:off x="5057" y="4008"/>
                <a:ext cx="250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57" name="Rectangle 711"/>
              <p:cNvSpPr>
                <a:spLocks noChangeArrowheads="1"/>
              </p:cNvSpPr>
              <p:nvPr/>
            </p:nvSpPr>
            <p:spPr bwMode="auto">
              <a:xfrm flipH="1">
                <a:off x="5058" y="4008"/>
                <a:ext cx="249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58" name="Rectangle 712"/>
              <p:cNvSpPr>
                <a:spLocks noChangeArrowheads="1"/>
              </p:cNvSpPr>
              <p:nvPr/>
            </p:nvSpPr>
            <p:spPr bwMode="auto">
              <a:xfrm flipH="1">
                <a:off x="5059" y="4008"/>
                <a:ext cx="248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59" name="Rectangle 715"/>
              <p:cNvSpPr>
                <a:spLocks noChangeArrowheads="1"/>
              </p:cNvSpPr>
              <p:nvPr/>
            </p:nvSpPr>
            <p:spPr bwMode="auto">
              <a:xfrm flipH="1">
                <a:off x="5062" y="4009"/>
                <a:ext cx="244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60" name="Rectangle 716"/>
              <p:cNvSpPr>
                <a:spLocks noChangeArrowheads="1"/>
              </p:cNvSpPr>
              <p:nvPr/>
            </p:nvSpPr>
            <p:spPr bwMode="auto">
              <a:xfrm flipH="1">
                <a:off x="5063" y="4009"/>
                <a:ext cx="242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61" name="Rectangle 717"/>
              <p:cNvSpPr>
                <a:spLocks noChangeArrowheads="1"/>
              </p:cNvSpPr>
              <p:nvPr/>
            </p:nvSpPr>
            <p:spPr bwMode="auto">
              <a:xfrm flipH="1">
                <a:off x="5064" y="4009"/>
                <a:ext cx="241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62" name="Rectangle 718"/>
              <p:cNvSpPr>
                <a:spLocks noChangeArrowheads="1"/>
              </p:cNvSpPr>
              <p:nvPr/>
            </p:nvSpPr>
            <p:spPr bwMode="auto">
              <a:xfrm flipH="1">
                <a:off x="5065" y="4009"/>
                <a:ext cx="239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63" name="Rectangle 719"/>
              <p:cNvSpPr>
                <a:spLocks noChangeArrowheads="1"/>
              </p:cNvSpPr>
              <p:nvPr/>
            </p:nvSpPr>
            <p:spPr bwMode="auto">
              <a:xfrm flipH="1">
                <a:off x="5066" y="4010"/>
                <a:ext cx="238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64" name="Rectangle 720"/>
              <p:cNvSpPr>
                <a:spLocks noChangeArrowheads="1"/>
              </p:cNvSpPr>
              <p:nvPr/>
            </p:nvSpPr>
            <p:spPr bwMode="auto">
              <a:xfrm flipH="1">
                <a:off x="5067" y="4010"/>
                <a:ext cx="236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65" name="Rectangle 721"/>
              <p:cNvSpPr>
                <a:spLocks noChangeArrowheads="1"/>
              </p:cNvSpPr>
              <p:nvPr/>
            </p:nvSpPr>
            <p:spPr bwMode="auto">
              <a:xfrm flipH="1">
                <a:off x="5068" y="4010"/>
                <a:ext cx="235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66" name="Rectangle 722"/>
              <p:cNvSpPr>
                <a:spLocks noChangeArrowheads="1"/>
              </p:cNvSpPr>
              <p:nvPr/>
            </p:nvSpPr>
            <p:spPr bwMode="auto">
              <a:xfrm flipH="1">
                <a:off x="5070" y="4010"/>
                <a:ext cx="232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67" name="Rectangle 723"/>
              <p:cNvSpPr>
                <a:spLocks noChangeArrowheads="1"/>
              </p:cNvSpPr>
              <p:nvPr/>
            </p:nvSpPr>
            <p:spPr bwMode="auto">
              <a:xfrm flipH="1">
                <a:off x="5071" y="4010"/>
                <a:ext cx="231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68" name="Rectangle 724"/>
              <p:cNvSpPr>
                <a:spLocks noChangeArrowheads="1"/>
              </p:cNvSpPr>
              <p:nvPr/>
            </p:nvSpPr>
            <p:spPr bwMode="auto">
              <a:xfrm flipH="1">
                <a:off x="5072" y="4010"/>
                <a:ext cx="229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69" name="Rectangle 725"/>
              <p:cNvSpPr>
                <a:spLocks noChangeArrowheads="1"/>
              </p:cNvSpPr>
              <p:nvPr/>
            </p:nvSpPr>
            <p:spPr bwMode="auto">
              <a:xfrm flipH="1">
                <a:off x="5073" y="4010"/>
                <a:ext cx="228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70" name="Rectangle 726"/>
              <p:cNvSpPr>
                <a:spLocks noChangeArrowheads="1"/>
              </p:cNvSpPr>
              <p:nvPr/>
            </p:nvSpPr>
            <p:spPr bwMode="auto">
              <a:xfrm flipH="1">
                <a:off x="5074" y="4010"/>
                <a:ext cx="226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71" name="Rectangle 727"/>
              <p:cNvSpPr>
                <a:spLocks noChangeArrowheads="1"/>
              </p:cNvSpPr>
              <p:nvPr/>
            </p:nvSpPr>
            <p:spPr bwMode="auto">
              <a:xfrm flipH="1">
                <a:off x="5075" y="4010"/>
                <a:ext cx="225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72" name="Rectangle 728"/>
              <p:cNvSpPr>
                <a:spLocks noChangeArrowheads="1"/>
              </p:cNvSpPr>
              <p:nvPr/>
            </p:nvSpPr>
            <p:spPr bwMode="auto">
              <a:xfrm flipH="1">
                <a:off x="5076" y="4010"/>
                <a:ext cx="223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73" name="Rectangle 729"/>
              <p:cNvSpPr>
                <a:spLocks noChangeArrowheads="1"/>
              </p:cNvSpPr>
              <p:nvPr/>
            </p:nvSpPr>
            <p:spPr bwMode="auto">
              <a:xfrm flipH="1">
                <a:off x="5077" y="4011"/>
                <a:ext cx="222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74" name="Rectangle 730"/>
              <p:cNvSpPr>
                <a:spLocks noChangeArrowheads="1"/>
              </p:cNvSpPr>
              <p:nvPr/>
            </p:nvSpPr>
            <p:spPr bwMode="auto">
              <a:xfrm flipH="1">
                <a:off x="5078" y="4011"/>
                <a:ext cx="220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75" name="Rectangle 731"/>
              <p:cNvSpPr>
                <a:spLocks noChangeArrowheads="1"/>
              </p:cNvSpPr>
              <p:nvPr/>
            </p:nvSpPr>
            <p:spPr bwMode="auto">
              <a:xfrm flipH="1">
                <a:off x="5079" y="4011"/>
                <a:ext cx="218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76" name="Rectangle 732"/>
              <p:cNvSpPr>
                <a:spLocks noChangeArrowheads="1"/>
              </p:cNvSpPr>
              <p:nvPr/>
            </p:nvSpPr>
            <p:spPr bwMode="auto">
              <a:xfrm flipH="1">
                <a:off x="5080" y="4011"/>
                <a:ext cx="217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77" name="Rectangle 733"/>
              <p:cNvSpPr>
                <a:spLocks noChangeArrowheads="1"/>
              </p:cNvSpPr>
              <p:nvPr/>
            </p:nvSpPr>
            <p:spPr bwMode="auto">
              <a:xfrm flipH="1">
                <a:off x="5082" y="4012"/>
                <a:ext cx="215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78" name="Rectangle 734"/>
              <p:cNvSpPr>
                <a:spLocks noChangeArrowheads="1"/>
              </p:cNvSpPr>
              <p:nvPr/>
            </p:nvSpPr>
            <p:spPr bwMode="auto">
              <a:xfrm flipH="1">
                <a:off x="5083" y="4012"/>
                <a:ext cx="213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79" name="Rectangle 735"/>
              <p:cNvSpPr>
                <a:spLocks noChangeArrowheads="1"/>
              </p:cNvSpPr>
              <p:nvPr/>
            </p:nvSpPr>
            <p:spPr bwMode="auto">
              <a:xfrm flipH="1">
                <a:off x="5085" y="4012"/>
                <a:ext cx="211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80" name="Rectangle 736"/>
              <p:cNvSpPr>
                <a:spLocks noChangeArrowheads="1"/>
              </p:cNvSpPr>
              <p:nvPr/>
            </p:nvSpPr>
            <p:spPr bwMode="auto">
              <a:xfrm flipH="1">
                <a:off x="5086" y="4012"/>
                <a:ext cx="209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81" name="Rectangle 737"/>
              <p:cNvSpPr>
                <a:spLocks noChangeArrowheads="1"/>
              </p:cNvSpPr>
              <p:nvPr/>
            </p:nvSpPr>
            <p:spPr bwMode="auto">
              <a:xfrm flipH="1">
                <a:off x="5087" y="4012"/>
                <a:ext cx="208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82" name="Rectangle 738"/>
              <p:cNvSpPr>
                <a:spLocks noChangeArrowheads="1"/>
              </p:cNvSpPr>
              <p:nvPr/>
            </p:nvSpPr>
            <p:spPr bwMode="auto">
              <a:xfrm flipH="1">
                <a:off x="5088" y="4013"/>
                <a:ext cx="206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83" name="Rectangle 739"/>
              <p:cNvSpPr>
                <a:spLocks noChangeArrowheads="1"/>
              </p:cNvSpPr>
              <p:nvPr/>
            </p:nvSpPr>
            <p:spPr bwMode="auto">
              <a:xfrm flipH="1">
                <a:off x="5089" y="4013"/>
                <a:ext cx="204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84" name="Rectangle 740"/>
              <p:cNvSpPr>
                <a:spLocks noChangeArrowheads="1"/>
              </p:cNvSpPr>
              <p:nvPr/>
            </p:nvSpPr>
            <p:spPr bwMode="auto">
              <a:xfrm flipH="1">
                <a:off x="5090" y="4013"/>
                <a:ext cx="203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85" name="Rectangle 741"/>
              <p:cNvSpPr>
                <a:spLocks noChangeArrowheads="1"/>
              </p:cNvSpPr>
              <p:nvPr/>
            </p:nvSpPr>
            <p:spPr bwMode="auto">
              <a:xfrm flipH="1">
                <a:off x="5092" y="4013"/>
                <a:ext cx="200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86" name="Rectangle 742"/>
              <p:cNvSpPr>
                <a:spLocks noChangeArrowheads="1"/>
              </p:cNvSpPr>
              <p:nvPr/>
            </p:nvSpPr>
            <p:spPr bwMode="auto">
              <a:xfrm flipH="1">
                <a:off x="5092" y="4013"/>
                <a:ext cx="200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87" name="Rectangle 743"/>
              <p:cNvSpPr>
                <a:spLocks noChangeArrowheads="1"/>
              </p:cNvSpPr>
              <p:nvPr/>
            </p:nvSpPr>
            <p:spPr bwMode="auto">
              <a:xfrm flipH="1">
                <a:off x="5094" y="4014"/>
                <a:ext cx="197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88" name="Rectangle 744"/>
              <p:cNvSpPr>
                <a:spLocks noChangeArrowheads="1"/>
              </p:cNvSpPr>
              <p:nvPr/>
            </p:nvSpPr>
            <p:spPr bwMode="auto">
              <a:xfrm flipH="1">
                <a:off x="5095" y="4014"/>
                <a:ext cx="196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89" name="Rectangle 745"/>
              <p:cNvSpPr>
                <a:spLocks noChangeArrowheads="1"/>
              </p:cNvSpPr>
              <p:nvPr/>
            </p:nvSpPr>
            <p:spPr bwMode="auto">
              <a:xfrm flipH="1">
                <a:off x="5096" y="4014"/>
                <a:ext cx="193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90" name="Rectangle 746"/>
              <p:cNvSpPr>
                <a:spLocks noChangeArrowheads="1"/>
              </p:cNvSpPr>
              <p:nvPr/>
            </p:nvSpPr>
            <p:spPr bwMode="auto">
              <a:xfrm flipH="1">
                <a:off x="5097" y="4014"/>
                <a:ext cx="191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91" name="Rectangle 747"/>
              <p:cNvSpPr>
                <a:spLocks noChangeArrowheads="1"/>
              </p:cNvSpPr>
              <p:nvPr/>
            </p:nvSpPr>
            <p:spPr bwMode="auto">
              <a:xfrm flipH="1">
                <a:off x="5099" y="4014"/>
                <a:ext cx="189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92" name="Rectangle 748"/>
              <p:cNvSpPr>
                <a:spLocks noChangeArrowheads="1"/>
              </p:cNvSpPr>
              <p:nvPr/>
            </p:nvSpPr>
            <p:spPr bwMode="auto">
              <a:xfrm flipH="1">
                <a:off x="5100" y="4015"/>
                <a:ext cx="187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93" name="Rectangle 749"/>
              <p:cNvSpPr>
                <a:spLocks noChangeArrowheads="1"/>
              </p:cNvSpPr>
              <p:nvPr/>
            </p:nvSpPr>
            <p:spPr bwMode="auto">
              <a:xfrm flipH="1">
                <a:off x="5102" y="4015"/>
                <a:ext cx="185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94" name="Rectangle 750"/>
              <p:cNvSpPr>
                <a:spLocks noChangeArrowheads="1"/>
              </p:cNvSpPr>
              <p:nvPr/>
            </p:nvSpPr>
            <p:spPr bwMode="auto">
              <a:xfrm flipH="1">
                <a:off x="5103" y="4015"/>
                <a:ext cx="183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95" name="Rectangle 751"/>
              <p:cNvSpPr>
                <a:spLocks noChangeArrowheads="1"/>
              </p:cNvSpPr>
              <p:nvPr/>
            </p:nvSpPr>
            <p:spPr bwMode="auto">
              <a:xfrm flipH="1">
                <a:off x="5104" y="4015"/>
                <a:ext cx="182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96" name="Rectangle 757"/>
              <p:cNvSpPr>
                <a:spLocks noChangeArrowheads="1"/>
              </p:cNvSpPr>
              <p:nvPr/>
            </p:nvSpPr>
            <p:spPr bwMode="auto">
              <a:xfrm flipH="1">
                <a:off x="5113" y="4016"/>
                <a:ext cx="168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97" name="Rectangle 758"/>
              <p:cNvSpPr>
                <a:spLocks noChangeArrowheads="1"/>
              </p:cNvSpPr>
              <p:nvPr/>
            </p:nvSpPr>
            <p:spPr bwMode="auto">
              <a:xfrm flipH="1">
                <a:off x="5114" y="4016"/>
                <a:ext cx="166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98" name="Rectangle 759"/>
              <p:cNvSpPr>
                <a:spLocks noChangeArrowheads="1"/>
              </p:cNvSpPr>
              <p:nvPr/>
            </p:nvSpPr>
            <p:spPr bwMode="auto">
              <a:xfrm flipH="1">
                <a:off x="5117" y="4016"/>
                <a:ext cx="163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99" name="Rectangle 760"/>
              <p:cNvSpPr>
                <a:spLocks noChangeArrowheads="1"/>
              </p:cNvSpPr>
              <p:nvPr/>
            </p:nvSpPr>
            <p:spPr bwMode="auto">
              <a:xfrm flipH="1">
                <a:off x="5118" y="4016"/>
                <a:ext cx="160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00" name="Rectangle 761"/>
              <p:cNvSpPr>
                <a:spLocks noChangeArrowheads="1"/>
              </p:cNvSpPr>
              <p:nvPr/>
            </p:nvSpPr>
            <p:spPr bwMode="auto">
              <a:xfrm flipH="1">
                <a:off x="5119" y="4016"/>
                <a:ext cx="159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01" name="Rectangle 762"/>
              <p:cNvSpPr>
                <a:spLocks noChangeArrowheads="1"/>
              </p:cNvSpPr>
              <p:nvPr/>
            </p:nvSpPr>
            <p:spPr bwMode="auto">
              <a:xfrm flipH="1">
                <a:off x="5121" y="4017"/>
                <a:ext cx="156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02" name="Rectangle 763"/>
              <p:cNvSpPr>
                <a:spLocks noChangeArrowheads="1"/>
              </p:cNvSpPr>
              <p:nvPr/>
            </p:nvSpPr>
            <p:spPr bwMode="auto">
              <a:xfrm flipH="1">
                <a:off x="5122" y="4017"/>
                <a:ext cx="154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03" name="Rectangle 764"/>
              <p:cNvSpPr>
                <a:spLocks noChangeArrowheads="1"/>
              </p:cNvSpPr>
              <p:nvPr/>
            </p:nvSpPr>
            <p:spPr bwMode="auto">
              <a:xfrm flipH="1">
                <a:off x="5124" y="4017"/>
                <a:ext cx="151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04" name="Rectangle 765"/>
              <p:cNvSpPr>
                <a:spLocks noChangeArrowheads="1"/>
              </p:cNvSpPr>
              <p:nvPr/>
            </p:nvSpPr>
            <p:spPr bwMode="auto">
              <a:xfrm flipH="1">
                <a:off x="5126" y="4017"/>
                <a:ext cx="149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05" name="Rectangle 766"/>
              <p:cNvSpPr>
                <a:spLocks noChangeArrowheads="1"/>
              </p:cNvSpPr>
              <p:nvPr/>
            </p:nvSpPr>
            <p:spPr bwMode="auto">
              <a:xfrm flipH="1">
                <a:off x="5127" y="4018"/>
                <a:ext cx="147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06" name="Rectangle 767"/>
              <p:cNvSpPr>
                <a:spLocks noChangeArrowheads="1"/>
              </p:cNvSpPr>
              <p:nvPr/>
            </p:nvSpPr>
            <p:spPr bwMode="auto">
              <a:xfrm flipH="1">
                <a:off x="5128" y="4018"/>
                <a:ext cx="144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07" name="Rectangle 768"/>
              <p:cNvSpPr>
                <a:spLocks noChangeArrowheads="1"/>
              </p:cNvSpPr>
              <p:nvPr/>
            </p:nvSpPr>
            <p:spPr bwMode="auto">
              <a:xfrm flipH="1">
                <a:off x="5130" y="4018"/>
                <a:ext cx="142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08" name="Rectangle 769"/>
              <p:cNvSpPr>
                <a:spLocks noChangeArrowheads="1"/>
              </p:cNvSpPr>
              <p:nvPr/>
            </p:nvSpPr>
            <p:spPr bwMode="auto">
              <a:xfrm flipH="1">
                <a:off x="5131" y="4018"/>
                <a:ext cx="140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09" name="Rectangle 770"/>
              <p:cNvSpPr>
                <a:spLocks noChangeArrowheads="1"/>
              </p:cNvSpPr>
              <p:nvPr/>
            </p:nvSpPr>
            <p:spPr bwMode="auto">
              <a:xfrm flipH="1">
                <a:off x="5133" y="4018"/>
                <a:ext cx="137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10" name="Rectangle 771"/>
              <p:cNvSpPr>
                <a:spLocks noChangeArrowheads="1"/>
              </p:cNvSpPr>
              <p:nvPr/>
            </p:nvSpPr>
            <p:spPr bwMode="auto">
              <a:xfrm flipH="1">
                <a:off x="5136" y="4019"/>
                <a:ext cx="133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11" name="Rectangle 772"/>
              <p:cNvSpPr>
                <a:spLocks noChangeArrowheads="1"/>
              </p:cNvSpPr>
              <p:nvPr/>
            </p:nvSpPr>
            <p:spPr bwMode="auto">
              <a:xfrm flipH="1">
                <a:off x="5137" y="4019"/>
                <a:ext cx="131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12" name="Rectangle 773"/>
              <p:cNvSpPr>
                <a:spLocks noChangeArrowheads="1"/>
              </p:cNvSpPr>
              <p:nvPr/>
            </p:nvSpPr>
            <p:spPr bwMode="auto">
              <a:xfrm flipH="1">
                <a:off x="5139" y="4019"/>
                <a:ext cx="127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13" name="Rectangle 774"/>
              <p:cNvSpPr>
                <a:spLocks noChangeArrowheads="1"/>
              </p:cNvSpPr>
              <p:nvPr/>
            </p:nvSpPr>
            <p:spPr bwMode="auto">
              <a:xfrm flipH="1">
                <a:off x="5141" y="4019"/>
                <a:ext cx="124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14" name="Rectangle 775"/>
              <p:cNvSpPr>
                <a:spLocks noChangeArrowheads="1"/>
              </p:cNvSpPr>
              <p:nvPr/>
            </p:nvSpPr>
            <p:spPr bwMode="auto">
              <a:xfrm flipH="1">
                <a:off x="5142" y="4019"/>
                <a:ext cx="122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15" name="Rectangle 776"/>
              <p:cNvSpPr>
                <a:spLocks noChangeArrowheads="1"/>
              </p:cNvSpPr>
              <p:nvPr/>
            </p:nvSpPr>
            <p:spPr bwMode="auto">
              <a:xfrm flipH="1">
                <a:off x="5146" y="4020"/>
                <a:ext cx="117" cy="0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16" name="Rectangle 777"/>
              <p:cNvSpPr>
                <a:spLocks noChangeArrowheads="1"/>
              </p:cNvSpPr>
              <p:nvPr/>
            </p:nvSpPr>
            <p:spPr bwMode="auto">
              <a:xfrm flipH="1">
                <a:off x="5147" y="4020"/>
                <a:ext cx="115" cy="0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17" name="Rectangle 778"/>
              <p:cNvSpPr>
                <a:spLocks noChangeArrowheads="1"/>
              </p:cNvSpPr>
              <p:nvPr/>
            </p:nvSpPr>
            <p:spPr bwMode="auto">
              <a:xfrm flipH="1">
                <a:off x="5150" y="4020"/>
                <a:ext cx="111" cy="0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18" name="Rectangle 779"/>
              <p:cNvSpPr>
                <a:spLocks noChangeArrowheads="1"/>
              </p:cNvSpPr>
              <p:nvPr/>
            </p:nvSpPr>
            <p:spPr bwMode="auto">
              <a:xfrm flipH="1">
                <a:off x="5153" y="4020"/>
                <a:ext cx="106" cy="0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19" name="Rectangle 780"/>
              <p:cNvSpPr>
                <a:spLocks noChangeArrowheads="1"/>
              </p:cNvSpPr>
              <p:nvPr/>
            </p:nvSpPr>
            <p:spPr bwMode="auto">
              <a:xfrm flipH="1">
                <a:off x="5157" y="4020"/>
                <a:ext cx="100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20" name="Rectangle 781"/>
              <p:cNvSpPr>
                <a:spLocks noChangeArrowheads="1"/>
              </p:cNvSpPr>
              <p:nvPr/>
            </p:nvSpPr>
            <p:spPr bwMode="auto">
              <a:xfrm flipH="1">
                <a:off x="5160" y="4020"/>
                <a:ext cx="96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21" name="Rectangle 782"/>
              <p:cNvSpPr>
                <a:spLocks noChangeArrowheads="1"/>
              </p:cNvSpPr>
              <p:nvPr/>
            </p:nvSpPr>
            <p:spPr bwMode="auto">
              <a:xfrm flipH="1">
                <a:off x="5163" y="4020"/>
                <a:ext cx="91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22" name="Rectangle 783"/>
              <p:cNvSpPr>
                <a:spLocks noChangeArrowheads="1"/>
              </p:cNvSpPr>
              <p:nvPr/>
            </p:nvSpPr>
            <p:spPr bwMode="auto">
              <a:xfrm flipH="1">
                <a:off x="5166" y="4020"/>
                <a:ext cx="85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23" name="Rectangle 784"/>
              <p:cNvSpPr>
                <a:spLocks noChangeArrowheads="1"/>
              </p:cNvSpPr>
              <p:nvPr/>
            </p:nvSpPr>
            <p:spPr bwMode="auto">
              <a:xfrm flipH="1">
                <a:off x="5169" y="4020"/>
                <a:ext cx="80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24" name="Rectangle 785"/>
              <p:cNvSpPr>
                <a:spLocks noChangeArrowheads="1"/>
              </p:cNvSpPr>
              <p:nvPr/>
            </p:nvSpPr>
            <p:spPr bwMode="auto">
              <a:xfrm flipH="1">
                <a:off x="5177" y="4021"/>
                <a:ext cx="71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25" name="Rectangle 786"/>
              <p:cNvSpPr>
                <a:spLocks noChangeArrowheads="1"/>
              </p:cNvSpPr>
              <p:nvPr/>
            </p:nvSpPr>
            <p:spPr bwMode="auto">
              <a:xfrm flipH="1">
                <a:off x="5183" y="4021"/>
                <a:ext cx="63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26" name="Rectangle 787"/>
              <p:cNvSpPr>
                <a:spLocks noChangeArrowheads="1"/>
              </p:cNvSpPr>
              <p:nvPr/>
            </p:nvSpPr>
            <p:spPr bwMode="auto">
              <a:xfrm flipH="1">
                <a:off x="5199" y="4021"/>
                <a:ext cx="43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27" name="Rectangle 789"/>
              <p:cNvSpPr>
                <a:spLocks noChangeArrowheads="1"/>
              </p:cNvSpPr>
              <p:nvPr/>
            </p:nvSpPr>
            <p:spPr bwMode="auto">
              <a:xfrm flipH="1">
                <a:off x="4508" y="3928"/>
                <a:ext cx="1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28" name="Rectangle 790"/>
              <p:cNvSpPr>
                <a:spLocks noChangeArrowheads="1"/>
              </p:cNvSpPr>
              <p:nvPr/>
            </p:nvSpPr>
            <p:spPr bwMode="auto">
              <a:xfrm flipH="1">
                <a:off x="4508" y="3928"/>
                <a:ext cx="2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29" name="Rectangle 791"/>
              <p:cNvSpPr>
                <a:spLocks noChangeArrowheads="1"/>
              </p:cNvSpPr>
              <p:nvPr/>
            </p:nvSpPr>
            <p:spPr bwMode="auto">
              <a:xfrm flipH="1">
                <a:off x="4508" y="3928"/>
                <a:ext cx="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30" name="Rectangle 792"/>
              <p:cNvSpPr>
                <a:spLocks noChangeArrowheads="1"/>
              </p:cNvSpPr>
              <p:nvPr/>
            </p:nvSpPr>
            <p:spPr bwMode="auto">
              <a:xfrm flipH="1">
                <a:off x="4508" y="3929"/>
                <a:ext cx="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31" name="Rectangle 793"/>
              <p:cNvSpPr>
                <a:spLocks noChangeArrowheads="1"/>
              </p:cNvSpPr>
              <p:nvPr/>
            </p:nvSpPr>
            <p:spPr bwMode="auto">
              <a:xfrm flipH="1">
                <a:off x="4508" y="3929"/>
                <a:ext cx="6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32" name="Rectangle 794"/>
              <p:cNvSpPr>
                <a:spLocks noChangeArrowheads="1"/>
              </p:cNvSpPr>
              <p:nvPr/>
            </p:nvSpPr>
            <p:spPr bwMode="auto">
              <a:xfrm flipH="1">
                <a:off x="4508" y="3929"/>
                <a:ext cx="7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33" name="Rectangle 795"/>
              <p:cNvSpPr>
                <a:spLocks noChangeArrowheads="1"/>
              </p:cNvSpPr>
              <p:nvPr/>
            </p:nvSpPr>
            <p:spPr bwMode="auto">
              <a:xfrm flipH="1">
                <a:off x="4508" y="3929"/>
                <a:ext cx="9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34" name="Rectangle 796"/>
              <p:cNvSpPr>
                <a:spLocks noChangeArrowheads="1"/>
              </p:cNvSpPr>
              <p:nvPr/>
            </p:nvSpPr>
            <p:spPr bwMode="auto">
              <a:xfrm flipH="1">
                <a:off x="4508" y="3929"/>
                <a:ext cx="10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35" name="Rectangle 797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11" cy="0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36" name="Rectangle 798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13" cy="0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37" name="Rectangle 799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14" cy="0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38" name="Rectangle 800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16" cy="0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39" name="Rectangle 801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19" cy="0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40" name="Rectangle 802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20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41" name="Rectangle 803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23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42" name="Rectangle 804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2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43" name="Rectangle 805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25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44" name="Rectangle 806"/>
              <p:cNvSpPr>
                <a:spLocks noChangeArrowheads="1"/>
              </p:cNvSpPr>
              <p:nvPr/>
            </p:nvSpPr>
            <p:spPr bwMode="auto">
              <a:xfrm flipH="1">
                <a:off x="4508" y="3931"/>
                <a:ext cx="27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45" name="Rectangle 807"/>
              <p:cNvSpPr>
                <a:spLocks noChangeArrowheads="1"/>
              </p:cNvSpPr>
              <p:nvPr/>
            </p:nvSpPr>
            <p:spPr bwMode="auto">
              <a:xfrm flipH="1">
                <a:off x="4508" y="3931"/>
                <a:ext cx="28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46" name="Rectangle 808"/>
              <p:cNvSpPr>
                <a:spLocks noChangeArrowheads="1"/>
              </p:cNvSpPr>
              <p:nvPr/>
            </p:nvSpPr>
            <p:spPr bwMode="auto">
              <a:xfrm flipH="1">
                <a:off x="4508" y="3931"/>
                <a:ext cx="30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47" name="Rectangle 809"/>
              <p:cNvSpPr>
                <a:spLocks noChangeArrowheads="1"/>
              </p:cNvSpPr>
              <p:nvPr/>
            </p:nvSpPr>
            <p:spPr bwMode="auto">
              <a:xfrm flipH="1">
                <a:off x="4508" y="3931"/>
                <a:ext cx="32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48" name="Rectangle 810"/>
              <p:cNvSpPr>
                <a:spLocks noChangeArrowheads="1"/>
              </p:cNvSpPr>
              <p:nvPr/>
            </p:nvSpPr>
            <p:spPr bwMode="auto">
              <a:xfrm flipH="1">
                <a:off x="4508" y="3931"/>
                <a:ext cx="3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49" name="Rectangle 811"/>
              <p:cNvSpPr>
                <a:spLocks noChangeArrowheads="1"/>
              </p:cNvSpPr>
              <p:nvPr/>
            </p:nvSpPr>
            <p:spPr bwMode="auto">
              <a:xfrm flipH="1">
                <a:off x="4508" y="3932"/>
                <a:ext cx="36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50" name="Rectangle 812"/>
              <p:cNvSpPr>
                <a:spLocks noChangeArrowheads="1"/>
              </p:cNvSpPr>
              <p:nvPr/>
            </p:nvSpPr>
            <p:spPr bwMode="auto">
              <a:xfrm flipH="1">
                <a:off x="4508" y="3932"/>
                <a:ext cx="37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51" name="Rectangle 813"/>
              <p:cNvSpPr>
                <a:spLocks noChangeArrowheads="1"/>
              </p:cNvSpPr>
              <p:nvPr/>
            </p:nvSpPr>
            <p:spPr bwMode="auto">
              <a:xfrm flipH="1">
                <a:off x="4508" y="3932"/>
                <a:ext cx="39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52" name="Rectangle 814"/>
              <p:cNvSpPr>
                <a:spLocks noChangeArrowheads="1"/>
              </p:cNvSpPr>
              <p:nvPr/>
            </p:nvSpPr>
            <p:spPr bwMode="auto">
              <a:xfrm flipH="1">
                <a:off x="4508" y="3932"/>
                <a:ext cx="41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53" name="Rectangle 815"/>
              <p:cNvSpPr>
                <a:spLocks noChangeArrowheads="1"/>
              </p:cNvSpPr>
              <p:nvPr/>
            </p:nvSpPr>
            <p:spPr bwMode="auto">
              <a:xfrm flipH="1">
                <a:off x="4508" y="3932"/>
                <a:ext cx="4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54" name="Rectangle 816"/>
              <p:cNvSpPr>
                <a:spLocks noChangeArrowheads="1"/>
              </p:cNvSpPr>
              <p:nvPr/>
            </p:nvSpPr>
            <p:spPr bwMode="auto">
              <a:xfrm flipH="1">
                <a:off x="4508" y="3933"/>
                <a:ext cx="45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55" name="Rectangle 817"/>
              <p:cNvSpPr>
                <a:spLocks noChangeArrowheads="1"/>
              </p:cNvSpPr>
              <p:nvPr/>
            </p:nvSpPr>
            <p:spPr bwMode="auto">
              <a:xfrm flipH="1">
                <a:off x="4508" y="3933"/>
                <a:ext cx="47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56" name="Rectangle 818"/>
              <p:cNvSpPr>
                <a:spLocks noChangeArrowheads="1"/>
              </p:cNvSpPr>
              <p:nvPr/>
            </p:nvSpPr>
            <p:spPr bwMode="auto">
              <a:xfrm flipH="1">
                <a:off x="4508" y="3933"/>
                <a:ext cx="48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57" name="Rectangle 820"/>
              <p:cNvSpPr>
                <a:spLocks noChangeArrowheads="1"/>
              </p:cNvSpPr>
              <p:nvPr/>
            </p:nvSpPr>
            <p:spPr bwMode="auto">
              <a:xfrm flipH="1">
                <a:off x="4508" y="3934"/>
                <a:ext cx="53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58" name="Rectangle 821"/>
              <p:cNvSpPr>
                <a:spLocks noChangeArrowheads="1"/>
              </p:cNvSpPr>
              <p:nvPr/>
            </p:nvSpPr>
            <p:spPr bwMode="auto">
              <a:xfrm flipH="1">
                <a:off x="4508" y="3934"/>
                <a:ext cx="5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59" name="Rectangle 822"/>
              <p:cNvSpPr>
                <a:spLocks noChangeArrowheads="1"/>
              </p:cNvSpPr>
              <p:nvPr/>
            </p:nvSpPr>
            <p:spPr bwMode="auto">
              <a:xfrm flipH="1">
                <a:off x="4508" y="3934"/>
                <a:ext cx="57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60" name="Rectangle 823"/>
              <p:cNvSpPr>
                <a:spLocks noChangeArrowheads="1"/>
              </p:cNvSpPr>
              <p:nvPr/>
            </p:nvSpPr>
            <p:spPr bwMode="auto">
              <a:xfrm flipH="1">
                <a:off x="4508" y="3934"/>
                <a:ext cx="58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61" name="Rectangle 824"/>
              <p:cNvSpPr>
                <a:spLocks noChangeArrowheads="1"/>
              </p:cNvSpPr>
              <p:nvPr/>
            </p:nvSpPr>
            <p:spPr bwMode="auto">
              <a:xfrm flipH="1">
                <a:off x="4508" y="3934"/>
                <a:ext cx="60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</p:grpSp>
        <p:sp>
          <p:nvSpPr>
            <p:cNvPr id="370" name="Freeform 825"/>
            <p:cNvSpPr>
              <a:spLocks/>
            </p:cNvSpPr>
            <p:nvPr/>
          </p:nvSpPr>
          <p:spPr bwMode="auto">
            <a:xfrm flipH="1">
              <a:off x="8883" y="1856"/>
              <a:ext cx="75" cy="83"/>
            </a:xfrm>
            <a:custGeom>
              <a:avLst/>
              <a:gdLst>
                <a:gd name="T0" fmla="*/ 0 w 897"/>
                <a:gd name="T1" fmla="*/ 0 h 675"/>
                <a:gd name="T2" fmla="*/ 0 w 897"/>
                <a:gd name="T3" fmla="*/ 0 h 675"/>
                <a:gd name="T4" fmla="*/ 0 w 897"/>
                <a:gd name="T5" fmla="*/ 0 h 675"/>
                <a:gd name="T6" fmla="*/ 0 w 897"/>
                <a:gd name="T7" fmla="*/ 0 h 675"/>
                <a:gd name="T8" fmla="*/ 0 w 897"/>
                <a:gd name="T9" fmla="*/ 0 h 675"/>
                <a:gd name="T10" fmla="*/ 0 w 897"/>
                <a:gd name="T11" fmla="*/ 0 h 675"/>
                <a:gd name="T12" fmla="*/ 0 w 897"/>
                <a:gd name="T13" fmla="*/ 0 h 675"/>
                <a:gd name="T14" fmla="*/ 0 w 897"/>
                <a:gd name="T15" fmla="*/ 0 h 675"/>
                <a:gd name="T16" fmla="*/ 0 w 897"/>
                <a:gd name="T17" fmla="*/ 0 h 675"/>
                <a:gd name="T18" fmla="*/ 0 w 897"/>
                <a:gd name="T19" fmla="*/ 0 h 675"/>
                <a:gd name="T20" fmla="*/ 0 w 897"/>
                <a:gd name="T21" fmla="*/ 0 h 675"/>
                <a:gd name="T22" fmla="*/ 0 w 897"/>
                <a:gd name="T23" fmla="*/ 0 h 675"/>
                <a:gd name="T24" fmla="*/ 0 w 897"/>
                <a:gd name="T25" fmla="*/ 0 h 675"/>
                <a:gd name="T26" fmla="*/ 0 w 897"/>
                <a:gd name="T27" fmla="*/ 0 h 675"/>
                <a:gd name="T28" fmla="*/ 0 w 897"/>
                <a:gd name="T29" fmla="*/ 0 h 675"/>
                <a:gd name="T30" fmla="*/ 0 w 897"/>
                <a:gd name="T31" fmla="*/ 0 h 675"/>
                <a:gd name="T32" fmla="*/ 0 w 897"/>
                <a:gd name="T33" fmla="*/ 0 h 675"/>
                <a:gd name="T34" fmla="*/ 0 w 897"/>
                <a:gd name="T35" fmla="*/ 0 h 675"/>
                <a:gd name="T36" fmla="*/ 0 w 897"/>
                <a:gd name="T37" fmla="*/ 0 h 675"/>
                <a:gd name="T38" fmla="*/ 0 w 897"/>
                <a:gd name="T39" fmla="*/ 0 h 675"/>
                <a:gd name="T40" fmla="*/ 0 w 897"/>
                <a:gd name="T41" fmla="*/ 0 h 675"/>
                <a:gd name="T42" fmla="*/ 0 w 897"/>
                <a:gd name="T43" fmla="*/ 0 h 675"/>
                <a:gd name="T44" fmla="*/ 0 w 897"/>
                <a:gd name="T45" fmla="*/ 0 h 675"/>
                <a:gd name="T46" fmla="*/ 0 w 897"/>
                <a:gd name="T47" fmla="*/ 0 h 675"/>
                <a:gd name="T48" fmla="*/ 0 w 897"/>
                <a:gd name="T49" fmla="*/ 0 h 675"/>
                <a:gd name="T50" fmla="*/ 0 w 897"/>
                <a:gd name="T51" fmla="*/ 0 h 675"/>
                <a:gd name="T52" fmla="*/ 0 w 897"/>
                <a:gd name="T53" fmla="*/ 0 h 675"/>
                <a:gd name="T54" fmla="*/ 0 w 897"/>
                <a:gd name="T55" fmla="*/ 0 h 675"/>
                <a:gd name="T56" fmla="*/ 0 w 897"/>
                <a:gd name="T57" fmla="*/ 0 h 675"/>
                <a:gd name="T58" fmla="*/ 0 w 897"/>
                <a:gd name="T59" fmla="*/ 0 h 675"/>
                <a:gd name="T60" fmla="*/ 0 w 897"/>
                <a:gd name="T61" fmla="*/ 0 h 675"/>
                <a:gd name="T62" fmla="*/ 0 w 897"/>
                <a:gd name="T63" fmla="*/ 0 h 675"/>
                <a:gd name="T64" fmla="*/ 0 w 897"/>
                <a:gd name="T65" fmla="*/ 0 h 675"/>
                <a:gd name="T66" fmla="*/ 0 w 897"/>
                <a:gd name="T67" fmla="*/ 0 h 675"/>
                <a:gd name="T68" fmla="*/ 0 w 897"/>
                <a:gd name="T69" fmla="*/ 0 h 675"/>
                <a:gd name="T70" fmla="*/ 0 w 897"/>
                <a:gd name="T71" fmla="*/ 0 h 675"/>
                <a:gd name="T72" fmla="*/ 0 w 897"/>
                <a:gd name="T73" fmla="*/ 0 h 675"/>
                <a:gd name="T74" fmla="*/ 0 w 897"/>
                <a:gd name="T75" fmla="*/ 0 h 675"/>
                <a:gd name="T76" fmla="*/ 0 w 897"/>
                <a:gd name="T77" fmla="*/ 0 h 675"/>
                <a:gd name="T78" fmla="*/ 0 w 897"/>
                <a:gd name="T79" fmla="*/ 0 h 675"/>
                <a:gd name="T80" fmla="*/ 0 w 897"/>
                <a:gd name="T81" fmla="*/ 0 h 675"/>
                <a:gd name="T82" fmla="*/ 0 w 897"/>
                <a:gd name="T83" fmla="*/ 0 h 675"/>
                <a:gd name="T84" fmla="*/ 0 w 897"/>
                <a:gd name="T85" fmla="*/ 0 h 675"/>
                <a:gd name="T86" fmla="*/ 0 w 897"/>
                <a:gd name="T87" fmla="*/ 0 h 675"/>
                <a:gd name="T88" fmla="*/ 0 w 897"/>
                <a:gd name="T89" fmla="*/ 0 h 675"/>
                <a:gd name="T90" fmla="*/ 0 w 897"/>
                <a:gd name="T91" fmla="*/ 0 h 675"/>
                <a:gd name="T92" fmla="*/ 0 w 897"/>
                <a:gd name="T93" fmla="*/ 0 h 675"/>
                <a:gd name="T94" fmla="*/ 0 w 897"/>
                <a:gd name="T95" fmla="*/ 0 h 675"/>
                <a:gd name="T96" fmla="*/ 0 w 897"/>
                <a:gd name="T97" fmla="*/ 0 h 675"/>
                <a:gd name="T98" fmla="*/ 0 w 897"/>
                <a:gd name="T99" fmla="*/ 0 h 675"/>
                <a:gd name="T100" fmla="*/ 0 w 897"/>
                <a:gd name="T101" fmla="*/ 0 h 675"/>
                <a:gd name="T102" fmla="*/ 0 w 897"/>
                <a:gd name="T103" fmla="*/ 0 h 675"/>
                <a:gd name="T104" fmla="*/ 0 w 897"/>
                <a:gd name="T105" fmla="*/ 0 h 675"/>
                <a:gd name="T106" fmla="*/ 0 w 897"/>
                <a:gd name="T107" fmla="*/ 0 h 675"/>
                <a:gd name="T108" fmla="*/ 0 w 897"/>
                <a:gd name="T109" fmla="*/ 0 h 675"/>
                <a:gd name="T110" fmla="*/ 0 w 897"/>
                <a:gd name="T111" fmla="*/ 0 h 675"/>
                <a:gd name="T112" fmla="*/ 0 w 897"/>
                <a:gd name="T113" fmla="*/ 0 h 675"/>
                <a:gd name="T114" fmla="*/ 0 w 897"/>
                <a:gd name="T115" fmla="*/ 0 h 67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897"/>
                <a:gd name="T175" fmla="*/ 0 h 675"/>
                <a:gd name="T176" fmla="*/ 897 w 897"/>
                <a:gd name="T177" fmla="*/ 675 h 675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897" h="675">
                  <a:moveTo>
                    <a:pt x="174" y="418"/>
                  </a:moveTo>
                  <a:lnTo>
                    <a:pt x="164" y="427"/>
                  </a:lnTo>
                  <a:lnTo>
                    <a:pt x="155" y="437"/>
                  </a:lnTo>
                  <a:lnTo>
                    <a:pt x="146" y="448"/>
                  </a:lnTo>
                  <a:lnTo>
                    <a:pt x="137" y="456"/>
                  </a:lnTo>
                  <a:lnTo>
                    <a:pt x="126" y="464"/>
                  </a:lnTo>
                  <a:lnTo>
                    <a:pt x="115" y="470"/>
                  </a:lnTo>
                  <a:lnTo>
                    <a:pt x="101" y="472"/>
                  </a:lnTo>
                  <a:lnTo>
                    <a:pt x="87" y="471"/>
                  </a:lnTo>
                  <a:lnTo>
                    <a:pt x="72" y="467"/>
                  </a:lnTo>
                  <a:lnTo>
                    <a:pt x="57" y="463"/>
                  </a:lnTo>
                  <a:lnTo>
                    <a:pt x="42" y="457"/>
                  </a:lnTo>
                  <a:lnTo>
                    <a:pt x="28" y="450"/>
                  </a:lnTo>
                  <a:lnTo>
                    <a:pt x="17" y="443"/>
                  </a:lnTo>
                  <a:lnTo>
                    <a:pt x="8" y="434"/>
                  </a:lnTo>
                  <a:lnTo>
                    <a:pt x="2" y="425"/>
                  </a:lnTo>
                  <a:lnTo>
                    <a:pt x="0" y="413"/>
                  </a:lnTo>
                  <a:lnTo>
                    <a:pt x="1" y="382"/>
                  </a:lnTo>
                  <a:lnTo>
                    <a:pt x="4" y="341"/>
                  </a:lnTo>
                  <a:lnTo>
                    <a:pt x="10" y="298"/>
                  </a:lnTo>
                  <a:lnTo>
                    <a:pt x="19" y="266"/>
                  </a:lnTo>
                  <a:lnTo>
                    <a:pt x="26" y="252"/>
                  </a:lnTo>
                  <a:lnTo>
                    <a:pt x="35" y="236"/>
                  </a:lnTo>
                  <a:lnTo>
                    <a:pt x="47" y="217"/>
                  </a:lnTo>
                  <a:lnTo>
                    <a:pt x="60" y="199"/>
                  </a:lnTo>
                  <a:lnTo>
                    <a:pt x="73" y="182"/>
                  </a:lnTo>
                  <a:lnTo>
                    <a:pt x="87" y="164"/>
                  </a:lnTo>
                  <a:lnTo>
                    <a:pt x="102" y="149"/>
                  </a:lnTo>
                  <a:lnTo>
                    <a:pt x="116" y="138"/>
                  </a:lnTo>
                  <a:lnTo>
                    <a:pt x="126" y="130"/>
                  </a:lnTo>
                  <a:lnTo>
                    <a:pt x="132" y="125"/>
                  </a:lnTo>
                  <a:lnTo>
                    <a:pt x="133" y="124"/>
                  </a:lnTo>
                  <a:lnTo>
                    <a:pt x="131" y="123"/>
                  </a:lnTo>
                  <a:lnTo>
                    <a:pt x="129" y="124"/>
                  </a:lnTo>
                  <a:lnTo>
                    <a:pt x="125" y="123"/>
                  </a:lnTo>
                  <a:lnTo>
                    <a:pt x="124" y="121"/>
                  </a:lnTo>
                  <a:lnTo>
                    <a:pt x="125" y="116"/>
                  </a:lnTo>
                  <a:lnTo>
                    <a:pt x="129" y="109"/>
                  </a:lnTo>
                  <a:lnTo>
                    <a:pt x="133" y="100"/>
                  </a:lnTo>
                  <a:lnTo>
                    <a:pt x="138" y="91"/>
                  </a:lnTo>
                  <a:lnTo>
                    <a:pt x="143" y="81"/>
                  </a:lnTo>
                  <a:lnTo>
                    <a:pt x="148" y="73"/>
                  </a:lnTo>
                  <a:lnTo>
                    <a:pt x="155" y="65"/>
                  </a:lnTo>
                  <a:lnTo>
                    <a:pt x="163" y="58"/>
                  </a:lnTo>
                  <a:lnTo>
                    <a:pt x="171" y="54"/>
                  </a:lnTo>
                  <a:lnTo>
                    <a:pt x="177" y="51"/>
                  </a:lnTo>
                  <a:lnTo>
                    <a:pt x="184" y="49"/>
                  </a:lnTo>
                  <a:lnTo>
                    <a:pt x="194" y="44"/>
                  </a:lnTo>
                  <a:lnTo>
                    <a:pt x="205" y="41"/>
                  </a:lnTo>
                  <a:lnTo>
                    <a:pt x="217" y="35"/>
                  </a:lnTo>
                  <a:lnTo>
                    <a:pt x="231" y="31"/>
                  </a:lnTo>
                  <a:lnTo>
                    <a:pt x="245" y="25"/>
                  </a:lnTo>
                  <a:lnTo>
                    <a:pt x="260" y="20"/>
                  </a:lnTo>
                  <a:lnTo>
                    <a:pt x="274" y="16"/>
                  </a:lnTo>
                  <a:lnTo>
                    <a:pt x="289" y="11"/>
                  </a:lnTo>
                  <a:lnTo>
                    <a:pt x="303" y="6"/>
                  </a:lnTo>
                  <a:lnTo>
                    <a:pt x="317" y="3"/>
                  </a:lnTo>
                  <a:lnTo>
                    <a:pt x="328" y="1"/>
                  </a:lnTo>
                  <a:lnTo>
                    <a:pt x="340" y="0"/>
                  </a:lnTo>
                  <a:lnTo>
                    <a:pt x="349" y="0"/>
                  </a:lnTo>
                  <a:lnTo>
                    <a:pt x="356" y="1"/>
                  </a:lnTo>
                  <a:lnTo>
                    <a:pt x="370" y="5"/>
                  </a:lnTo>
                  <a:lnTo>
                    <a:pt x="384" y="9"/>
                  </a:lnTo>
                  <a:lnTo>
                    <a:pt x="399" y="13"/>
                  </a:lnTo>
                  <a:lnTo>
                    <a:pt x="416" y="17"/>
                  </a:lnTo>
                  <a:lnTo>
                    <a:pt x="428" y="20"/>
                  </a:lnTo>
                  <a:lnTo>
                    <a:pt x="440" y="23"/>
                  </a:lnTo>
                  <a:lnTo>
                    <a:pt x="448" y="25"/>
                  </a:lnTo>
                  <a:lnTo>
                    <a:pt x="450" y="25"/>
                  </a:lnTo>
                  <a:lnTo>
                    <a:pt x="639" y="56"/>
                  </a:lnTo>
                  <a:lnTo>
                    <a:pt x="644" y="53"/>
                  </a:lnTo>
                  <a:lnTo>
                    <a:pt x="655" y="46"/>
                  </a:lnTo>
                  <a:lnTo>
                    <a:pt x="673" y="35"/>
                  </a:lnTo>
                  <a:lnTo>
                    <a:pt x="693" y="24"/>
                  </a:lnTo>
                  <a:lnTo>
                    <a:pt x="714" y="13"/>
                  </a:lnTo>
                  <a:lnTo>
                    <a:pt x="735" y="6"/>
                  </a:lnTo>
                  <a:lnTo>
                    <a:pt x="751" y="3"/>
                  </a:lnTo>
                  <a:lnTo>
                    <a:pt x="761" y="5"/>
                  </a:lnTo>
                  <a:lnTo>
                    <a:pt x="768" y="12"/>
                  </a:lnTo>
                  <a:lnTo>
                    <a:pt x="776" y="19"/>
                  </a:lnTo>
                  <a:lnTo>
                    <a:pt x="784" y="26"/>
                  </a:lnTo>
                  <a:lnTo>
                    <a:pt x="792" y="33"/>
                  </a:lnTo>
                  <a:lnTo>
                    <a:pt x="799" y="39"/>
                  </a:lnTo>
                  <a:lnTo>
                    <a:pt x="805" y="44"/>
                  </a:lnTo>
                  <a:lnTo>
                    <a:pt x="810" y="49"/>
                  </a:lnTo>
                  <a:lnTo>
                    <a:pt x="812" y="51"/>
                  </a:lnTo>
                  <a:lnTo>
                    <a:pt x="817" y="63"/>
                  </a:lnTo>
                  <a:lnTo>
                    <a:pt x="829" y="89"/>
                  </a:lnTo>
                  <a:lnTo>
                    <a:pt x="845" y="129"/>
                  </a:lnTo>
                  <a:lnTo>
                    <a:pt x="863" y="178"/>
                  </a:lnTo>
                  <a:lnTo>
                    <a:pt x="879" y="233"/>
                  </a:lnTo>
                  <a:lnTo>
                    <a:pt x="891" y="295"/>
                  </a:lnTo>
                  <a:lnTo>
                    <a:pt x="897" y="356"/>
                  </a:lnTo>
                  <a:lnTo>
                    <a:pt x="895" y="416"/>
                  </a:lnTo>
                  <a:lnTo>
                    <a:pt x="887" y="467"/>
                  </a:lnTo>
                  <a:lnTo>
                    <a:pt x="878" y="510"/>
                  </a:lnTo>
                  <a:lnTo>
                    <a:pt x="868" y="543"/>
                  </a:lnTo>
                  <a:lnTo>
                    <a:pt x="859" y="568"/>
                  </a:lnTo>
                  <a:lnTo>
                    <a:pt x="850" y="586"/>
                  </a:lnTo>
                  <a:lnTo>
                    <a:pt x="842" y="599"/>
                  </a:lnTo>
                  <a:lnTo>
                    <a:pt x="835" y="608"/>
                  </a:lnTo>
                  <a:lnTo>
                    <a:pt x="829" y="613"/>
                  </a:lnTo>
                  <a:lnTo>
                    <a:pt x="823" y="617"/>
                  </a:lnTo>
                  <a:lnTo>
                    <a:pt x="815" y="623"/>
                  </a:lnTo>
                  <a:lnTo>
                    <a:pt x="807" y="629"/>
                  </a:lnTo>
                  <a:lnTo>
                    <a:pt x="798" y="633"/>
                  </a:lnTo>
                  <a:lnTo>
                    <a:pt x="788" y="637"/>
                  </a:lnTo>
                  <a:lnTo>
                    <a:pt x="780" y="639"/>
                  </a:lnTo>
                  <a:lnTo>
                    <a:pt x="770" y="639"/>
                  </a:lnTo>
                  <a:lnTo>
                    <a:pt x="764" y="637"/>
                  </a:lnTo>
                  <a:lnTo>
                    <a:pt x="751" y="630"/>
                  </a:lnTo>
                  <a:lnTo>
                    <a:pt x="742" y="623"/>
                  </a:lnTo>
                  <a:lnTo>
                    <a:pt x="735" y="618"/>
                  </a:lnTo>
                  <a:lnTo>
                    <a:pt x="732" y="617"/>
                  </a:lnTo>
                  <a:lnTo>
                    <a:pt x="726" y="675"/>
                  </a:lnTo>
                  <a:lnTo>
                    <a:pt x="384" y="530"/>
                  </a:lnTo>
                  <a:lnTo>
                    <a:pt x="174" y="41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71" name="Freeform 826"/>
            <p:cNvSpPr>
              <a:spLocks/>
            </p:cNvSpPr>
            <p:nvPr/>
          </p:nvSpPr>
          <p:spPr bwMode="auto">
            <a:xfrm flipH="1">
              <a:off x="8922" y="1867"/>
              <a:ext cx="9" cy="55"/>
            </a:xfrm>
            <a:custGeom>
              <a:avLst/>
              <a:gdLst>
                <a:gd name="T0" fmla="*/ 0 w 107"/>
                <a:gd name="T1" fmla="*/ 0 h 454"/>
                <a:gd name="T2" fmla="*/ 0 w 107"/>
                <a:gd name="T3" fmla="*/ 0 h 454"/>
                <a:gd name="T4" fmla="*/ 0 w 107"/>
                <a:gd name="T5" fmla="*/ 0 h 454"/>
                <a:gd name="T6" fmla="*/ 0 w 107"/>
                <a:gd name="T7" fmla="*/ 0 h 454"/>
                <a:gd name="T8" fmla="*/ 0 w 107"/>
                <a:gd name="T9" fmla="*/ 0 h 454"/>
                <a:gd name="T10" fmla="*/ 0 w 107"/>
                <a:gd name="T11" fmla="*/ 0 h 454"/>
                <a:gd name="T12" fmla="*/ 0 w 107"/>
                <a:gd name="T13" fmla="*/ 0 h 454"/>
                <a:gd name="T14" fmla="*/ 0 w 107"/>
                <a:gd name="T15" fmla="*/ 0 h 454"/>
                <a:gd name="T16" fmla="*/ 0 w 107"/>
                <a:gd name="T17" fmla="*/ 0 h 454"/>
                <a:gd name="T18" fmla="*/ 0 w 107"/>
                <a:gd name="T19" fmla="*/ 0 h 454"/>
                <a:gd name="T20" fmla="*/ 0 w 107"/>
                <a:gd name="T21" fmla="*/ 0 h 454"/>
                <a:gd name="T22" fmla="*/ 0 w 107"/>
                <a:gd name="T23" fmla="*/ 0 h 454"/>
                <a:gd name="T24" fmla="*/ 0 w 107"/>
                <a:gd name="T25" fmla="*/ 0 h 454"/>
                <a:gd name="T26" fmla="*/ 0 w 107"/>
                <a:gd name="T27" fmla="*/ 0 h 454"/>
                <a:gd name="T28" fmla="*/ 0 w 107"/>
                <a:gd name="T29" fmla="*/ 0 h 454"/>
                <a:gd name="T30" fmla="*/ 0 w 107"/>
                <a:gd name="T31" fmla="*/ 0 h 454"/>
                <a:gd name="T32" fmla="*/ 0 w 107"/>
                <a:gd name="T33" fmla="*/ 0 h 454"/>
                <a:gd name="T34" fmla="*/ 0 w 107"/>
                <a:gd name="T35" fmla="*/ 0 h 454"/>
                <a:gd name="T36" fmla="*/ 0 w 107"/>
                <a:gd name="T37" fmla="*/ 0 h 454"/>
                <a:gd name="T38" fmla="*/ 0 w 107"/>
                <a:gd name="T39" fmla="*/ 0 h 454"/>
                <a:gd name="T40" fmla="*/ 0 w 107"/>
                <a:gd name="T41" fmla="*/ 0 h 454"/>
                <a:gd name="T42" fmla="*/ 0 w 107"/>
                <a:gd name="T43" fmla="*/ 0 h 454"/>
                <a:gd name="T44" fmla="*/ 0 w 107"/>
                <a:gd name="T45" fmla="*/ 0 h 454"/>
                <a:gd name="T46" fmla="*/ 0 w 107"/>
                <a:gd name="T47" fmla="*/ 0 h 454"/>
                <a:gd name="T48" fmla="*/ 0 w 107"/>
                <a:gd name="T49" fmla="*/ 0 h 454"/>
                <a:gd name="T50" fmla="*/ 0 w 107"/>
                <a:gd name="T51" fmla="*/ 0 h 454"/>
                <a:gd name="T52" fmla="*/ 0 w 107"/>
                <a:gd name="T53" fmla="*/ 0 h 454"/>
                <a:gd name="T54" fmla="*/ 0 w 107"/>
                <a:gd name="T55" fmla="*/ 0 h 454"/>
                <a:gd name="T56" fmla="*/ 0 w 107"/>
                <a:gd name="T57" fmla="*/ 0 h 454"/>
                <a:gd name="T58" fmla="*/ 0 w 107"/>
                <a:gd name="T59" fmla="*/ 0 h 454"/>
                <a:gd name="T60" fmla="*/ 0 w 107"/>
                <a:gd name="T61" fmla="*/ 0 h 454"/>
                <a:gd name="T62" fmla="*/ 0 w 107"/>
                <a:gd name="T63" fmla="*/ 0 h 454"/>
                <a:gd name="T64" fmla="*/ 0 w 107"/>
                <a:gd name="T65" fmla="*/ 0 h 454"/>
                <a:gd name="T66" fmla="*/ 0 w 107"/>
                <a:gd name="T67" fmla="*/ 0 h 454"/>
                <a:gd name="T68" fmla="*/ 0 w 107"/>
                <a:gd name="T69" fmla="*/ 0 h 454"/>
                <a:gd name="T70" fmla="*/ 0 w 107"/>
                <a:gd name="T71" fmla="*/ 0 h 454"/>
                <a:gd name="T72" fmla="*/ 0 w 107"/>
                <a:gd name="T73" fmla="*/ 0 h 454"/>
                <a:gd name="T74" fmla="*/ 0 w 107"/>
                <a:gd name="T75" fmla="*/ 0 h 454"/>
                <a:gd name="T76" fmla="*/ 0 w 107"/>
                <a:gd name="T77" fmla="*/ 0 h 454"/>
                <a:gd name="T78" fmla="*/ 0 w 107"/>
                <a:gd name="T79" fmla="*/ 0 h 454"/>
                <a:gd name="T80" fmla="*/ 0 w 107"/>
                <a:gd name="T81" fmla="*/ 0 h 454"/>
                <a:gd name="T82" fmla="*/ 0 w 107"/>
                <a:gd name="T83" fmla="*/ 0 h 454"/>
                <a:gd name="T84" fmla="*/ 0 w 107"/>
                <a:gd name="T85" fmla="*/ 0 h 454"/>
                <a:gd name="T86" fmla="*/ 0 w 107"/>
                <a:gd name="T87" fmla="*/ 0 h 454"/>
                <a:gd name="T88" fmla="*/ 0 w 107"/>
                <a:gd name="T89" fmla="*/ 0 h 454"/>
                <a:gd name="T90" fmla="*/ 0 w 107"/>
                <a:gd name="T91" fmla="*/ 0 h 454"/>
                <a:gd name="T92" fmla="*/ 0 w 107"/>
                <a:gd name="T93" fmla="*/ 0 h 454"/>
                <a:gd name="T94" fmla="*/ 0 w 107"/>
                <a:gd name="T95" fmla="*/ 0 h 454"/>
                <a:gd name="T96" fmla="*/ 0 w 107"/>
                <a:gd name="T97" fmla="*/ 0 h 454"/>
                <a:gd name="T98" fmla="*/ 0 w 107"/>
                <a:gd name="T99" fmla="*/ 0 h 454"/>
                <a:gd name="T100" fmla="*/ 0 w 107"/>
                <a:gd name="T101" fmla="*/ 0 h 454"/>
                <a:gd name="T102" fmla="*/ 0 w 107"/>
                <a:gd name="T103" fmla="*/ 0 h 454"/>
                <a:gd name="T104" fmla="*/ 0 w 107"/>
                <a:gd name="T105" fmla="*/ 0 h 45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07"/>
                <a:gd name="T160" fmla="*/ 0 h 454"/>
                <a:gd name="T161" fmla="*/ 107 w 107"/>
                <a:gd name="T162" fmla="*/ 454 h 45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07" h="454">
                  <a:moveTo>
                    <a:pt x="81" y="454"/>
                  </a:moveTo>
                  <a:lnTo>
                    <a:pt x="84" y="378"/>
                  </a:lnTo>
                  <a:lnTo>
                    <a:pt x="85" y="277"/>
                  </a:lnTo>
                  <a:lnTo>
                    <a:pt x="85" y="184"/>
                  </a:lnTo>
                  <a:lnTo>
                    <a:pt x="84" y="135"/>
                  </a:lnTo>
                  <a:lnTo>
                    <a:pt x="85" y="124"/>
                  </a:lnTo>
                  <a:lnTo>
                    <a:pt x="94" y="116"/>
                  </a:lnTo>
                  <a:lnTo>
                    <a:pt x="102" y="104"/>
                  </a:lnTo>
                  <a:lnTo>
                    <a:pt x="107" y="84"/>
                  </a:lnTo>
                  <a:lnTo>
                    <a:pt x="107" y="63"/>
                  </a:lnTo>
                  <a:lnTo>
                    <a:pt x="104" y="46"/>
                  </a:lnTo>
                  <a:lnTo>
                    <a:pt x="103" y="34"/>
                  </a:lnTo>
                  <a:lnTo>
                    <a:pt x="101" y="25"/>
                  </a:lnTo>
                  <a:lnTo>
                    <a:pt x="100" y="20"/>
                  </a:lnTo>
                  <a:lnTo>
                    <a:pt x="98" y="14"/>
                  </a:lnTo>
                  <a:lnTo>
                    <a:pt x="95" y="7"/>
                  </a:lnTo>
                  <a:lnTo>
                    <a:pt x="92" y="3"/>
                  </a:lnTo>
                  <a:lnTo>
                    <a:pt x="87" y="0"/>
                  </a:lnTo>
                  <a:lnTo>
                    <a:pt x="81" y="2"/>
                  </a:lnTo>
                  <a:lnTo>
                    <a:pt x="74" y="6"/>
                  </a:lnTo>
                  <a:lnTo>
                    <a:pt x="66" y="18"/>
                  </a:lnTo>
                  <a:lnTo>
                    <a:pt x="58" y="31"/>
                  </a:lnTo>
                  <a:lnTo>
                    <a:pt x="50" y="44"/>
                  </a:lnTo>
                  <a:lnTo>
                    <a:pt x="43" y="56"/>
                  </a:lnTo>
                  <a:lnTo>
                    <a:pt x="38" y="66"/>
                  </a:lnTo>
                  <a:lnTo>
                    <a:pt x="34" y="75"/>
                  </a:lnTo>
                  <a:lnTo>
                    <a:pt x="31" y="82"/>
                  </a:lnTo>
                  <a:lnTo>
                    <a:pt x="30" y="89"/>
                  </a:lnTo>
                  <a:lnTo>
                    <a:pt x="30" y="94"/>
                  </a:lnTo>
                  <a:lnTo>
                    <a:pt x="32" y="102"/>
                  </a:lnTo>
                  <a:lnTo>
                    <a:pt x="34" y="110"/>
                  </a:lnTo>
                  <a:lnTo>
                    <a:pt x="36" y="116"/>
                  </a:lnTo>
                  <a:lnTo>
                    <a:pt x="41" y="119"/>
                  </a:lnTo>
                  <a:lnTo>
                    <a:pt x="43" y="120"/>
                  </a:lnTo>
                  <a:lnTo>
                    <a:pt x="45" y="122"/>
                  </a:lnTo>
                  <a:lnTo>
                    <a:pt x="43" y="124"/>
                  </a:lnTo>
                  <a:lnTo>
                    <a:pt x="40" y="141"/>
                  </a:lnTo>
                  <a:lnTo>
                    <a:pt x="34" y="173"/>
                  </a:lnTo>
                  <a:lnTo>
                    <a:pt x="26" y="216"/>
                  </a:lnTo>
                  <a:lnTo>
                    <a:pt x="17" y="264"/>
                  </a:lnTo>
                  <a:lnTo>
                    <a:pt x="9" y="313"/>
                  </a:lnTo>
                  <a:lnTo>
                    <a:pt x="3" y="356"/>
                  </a:lnTo>
                  <a:lnTo>
                    <a:pt x="0" y="391"/>
                  </a:lnTo>
                  <a:lnTo>
                    <a:pt x="1" y="412"/>
                  </a:lnTo>
                  <a:lnTo>
                    <a:pt x="6" y="422"/>
                  </a:lnTo>
                  <a:lnTo>
                    <a:pt x="13" y="431"/>
                  </a:lnTo>
                  <a:lnTo>
                    <a:pt x="23" y="438"/>
                  </a:lnTo>
                  <a:lnTo>
                    <a:pt x="34" y="443"/>
                  </a:lnTo>
                  <a:lnTo>
                    <a:pt x="46" y="446"/>
                  </a:lnTo>
                  <a:lnTo>
                    <a:pt x="57" y="450"/>
                  </a:lnTo>
                  <a:lnTo>
                    <a:pt x="70" y="452"/>
                  </a:lnTo>
                  <a:lnTo>
                    <a:pt x="81" y="45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72" name="Freeform 827"/>
            <p:cNvSpPr>
              <a:spLocks/>
            </p:cNvSpPr>
            <p:nvPr/>
          </p:nvSpPr>
          <p:spPr bwMode="auto">
            <a:xfrm flipH="1">
              <a:off x="8894" y="1794"/>
              <a:ext cx="51" cy="88"/>
            </a:xfrm>
            <a:custGeom>
              <a:avLst/>
              <a:gdLst>
                <a:gd name="T0" fmla="*/ 0 w 605"/>
                <a:gd name="T1" fmla="*/ 0 h 721"/>
                <a:gd name="T2" fmla="*/ 0 w 605"/>
                <a:gd name="T3" fmla="*/ 0 h 721"/>
                <a:gd name="T4" fmla="*/ 0 w 605"/>
                <a:gd name="T5" fmla="*/ 0 h 721"/>
                <a:gd name="T6" fmla="*/ 0 w 605"/>
                <a:gd name="T7" fmla="*/ 0 h 721"/>
                <a:gd name="T8" fmla="*/ 0 w 605"/>
                <a:gd name="T9" fmla="*/ 0 h 721"/>
                <a:gd name="T10" fmla="*/ 0 w 605"/>
                <a:gd name="T11" fmla="*/ 0 h 721"/>
                <a:gd name="T12" fmla="*/ 0 w 605"/>
                <a:gd name="T13" fmla="*/ 0 h 721"/>
                <a:gd name="T14" fmla="*/ 0 w 605"/>
                <a:gd name="T15" fmla="*/ 0 h 721"/>
                <a:gd name="T16" fmla="*/ 0 w 605"/>
                <a:gd name="T17" fmla="*/ 0 h 721"/>
                <a:gd name="T18" fmla="*/ 0 w 605"/>
                <a:gd name="T19" fmla="*/ 0 h 721"/>
                <a:gd name="T20" fmla="*/ 0 w 605"/>
                <a:gd name="T21" fmla="*/ 0 h 721"/>
                <a:gd name="T22" fmla="*/ 0 w 605"/>
                <a:gd name="T23" fmla="*/ 0 h 721"/>
                <a:gd name="T24" fmla="*/ 0 w 605"/>
                <a:gd name="T25" fmla="*/ 0 h 721"/>
                <a:gd name="T26" fmla="*/ 0 w 605"/>
                <a:gd name="T27" fmla="*/ 0 h 721"/>
                <a:gd name="T28" fmla="*/ 0 w 605"/>
                <a:gd name="T29" fmla="*/ 0 h 721"/>
                <a:gd name="T30" fmla="*/ 0 w 605"/>
                <a:gd name="T31" fmla="*/ 0 h 721"/>
                <a:gd name="T32" fmla="*/ 0 w 605"/>
                <a:gd name="T33" fmla="*/ 0 h 721"/>
                <a:gd name="T34" fmla="*/ 0 w 605"/>
                <a:gd name="T35" fmla="*/ 0 h 721"/>
                <a:gd name="T36" fmla="*/ 0 w 605"/>
                <a:gd name="T37" fmla="*/ 0 h 721"/>
                <a:gd name="T38" fmla="*/ 0 w 605"/>
                <a:gd name="T39" fmla="*/ 0 h 721"/>
                <a:gd name="T40" fmla="*/ 0 w 605"/>
                <a:gd name="T41" fmla="*/ 0 h 721"/>
                <a:gd name="T42" fmla="*/ 0 w 605"/>
                <a:gd name="T43" fmla="*/ 0 h 721"/>
                <a:gd name="T44" fmla="*/ 0 w 605"/>
                <a:gd name="T45" fmla="*/ 0 h 721"/>
                <a:gd name="T46" fmla="*/ 0 w 605"/>
                <a:gd name="T47" fmla="*/ 0 h 721"/>
                <a:gd name="T48" fmla="*/ 0 w 605"/>
                <a:gd name="T49" fmla="*/ 0 h 721"/>
                <a:gd name="T50" fmla="*/ 0 w 605"/>
                <a:gd name="T51" fmla="*/ 0 h 721"/>
                <a:gd name="T52" fmla="*/ 0 w 605"/>
                <a:gd name="T53" fmla="*/ 0 h 721"/>
                <a:gd name="T54" fmla="*/ 0 w 605"/>
                <a:gd name="T55" fmla="*/ 0 h 721"/>
                <a:gd name="T56" fmla="*/ 0 w 605"/>
                <a:gd name="T57" fmla="*/ 0 h 721"/>
                <a:gd name="T58" fmla="*/ 0 w 605"/>
                <a:gd name="T59" fmla="*/ 0 h 721"/>
                <a:gd name="T60" fmla="*/ 0 w 605"/>
                <a:gd name="T61" fmla="*/ 0 h 721"/>
                <a:gd name="T62" fmla="*/ 0 w 605"/>
                <a:gd name="T63" fmla="*/ 0 h 721"/>
                <a:gd name="T64" fmla="*/ 0 w 605"/>
                <a:gd name="T65" fmla="*/ 0 h 721"/>
                <a:gd name="T66" fmla="*/ 0 w 605"/>
                <a:gd name="T67" fmla="*/ 0 h 721"/>
                <a:gd name="T68" fmla="*/ 0 w 605"/>
                <a:gd name="T69" fmla="*/ 0 h 721"/>
                <a:gd name="T70" fmla="*/ 0 w 605"/>
                <a:gd name="T71" fmla="*/ 0 h 721"/>
                <a:gd name="T72" fmla="*/ 0 w 605"/>
                <a:gd name="T73" fmla="*/ 0 h 721"/>
                <a:gd name="T74" fmla="*/ 0 w 605"/>
                <a:gd name="T75" fmla="*/ 0 h 721"/>
                <a:gd name="T76" fmla="*/ 0 w 605"/>
                <a:gd name="T77" fmla="*/ 0 h 721"/>
                <a:gd name="T78" fmla="*/ 0 w 605"/>
                <a:gd name="T79" fmla="*/ 0 h 721"/>
                <a:gd name="T80" fmla="*/ 0 w 605"/>
                <a:gd name="T81" fmla="*/ 0 h 721"/>
                <a:gd name="T82" fmla="*/ 0 w 605"/>
                <a:gd name="T83" fmla="*/ 0 h 721"/>
                <a:gd name="T84" fmla="*/ 0 w 605"/>
                <a:gd name="T85" fmla="*/ 0 h 721"/>
                <a:gd name="T86" fmla="*/ 0 w 605"/>
                <a:gd name="T87" fmla="*/ 0 h 721"/>
                <a:gd name="T88" fmla="*/ 0 w 605"/>
                <a:gd name="T89" fmla="*/ 0 h 721"/>
                <a:gd name="T90" fmla="*/ 0 w 605"/>
                <a:gd name="T91" fmla="*/ 0 h 721"/>
                <a:gd name="T92" fmla="*/ 0 w 605"/>
                <a:gd name="T93" fmla="*/ 0 h 721"/>
                <a:gd name="T94" fmla="*/ 0 w 605"/>
                <a:gd name="T95" fmla="*/ 0 h 721"/>
                <a:gd name="T96" fmla="*/ 0 w 605"/>
                <a:gd name="T97" fmla="*/ 0 h 721"/>
                <a:gd name="T98" fmla="*/ 0 w 605"/>
                <a:gd name="T99" fmla="*/ 0 h 721"/>
                <a:gd name="T100" fmla="*/ 0 w 605"/>
                <a:gd name="T101" fmla="*/ 0 h 721"/>
                <a:gd name="T102" fmla="*/ 0 w 605"/>
                <a:gd name="T103" fmla="*/ 0 h 721"/>
                <a:gd name="T104" fmla="*/ 0 w 605"/>
                <a:gd name="T105" fmla="*/ 0 h 721"/>
                <a:gd name="T106" fmla="*/ 0 w 605"/>
                <a:gd name="T107" fmla="*/ 0 h 721"/>
                <a:gd name="T108" fmla="*/ 0 w 605"/>
                <a:gd name="T109" fmla="*/ 0 h 721"/>
                <a:gd name="T110" fmla="*/ 0 w 605"/>
                <a:gd name="T111" fmla="*/ 0 h 721"/>
                <a:gd name="T112" fmla="*/ 0 w 605"/>
                <a:gd name="T113" fmla="*/ 0 h 721"/>
                <a:gd name="T114" fmla="*/ 0 w 605"/>
                <a:gd name="T115" fmla="*/ 0 h 721"/>
                <a:gd name="T116" fmla="*/ 0 w 605"/>
                <a:gd name="T117" fmla="*/ 0 h 721"/>
                <a:gd name="T118" fmla="*/ 0 w 605"/>
                <a:gd name="T119" fmla="*/ 0 h 721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605"/>
                <a:gd name="T181" fmla="*/ 0 h 721"/>
                <a:gd name="T182" fmla="*/ 605 w 605"/>
                <a:gd name="T183" fmla="*/ 721 h 721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605" h="721">
                  <a:moveTo>
                    <a:pt x="282" y="548"/>
                  </a:moveTo>
                  <a:lnTo>
                    <a:pt x="282" y="548"/>
                  </a:lnTo>
                  <a:lnTo>
                    <a:pt x="279" y="548"/>
                  </a:lnTo>
                  <a:lnTo>
                    <a:pt x="277" y="548"/>
                  </a:lnTo>
                  <a:lnTo>
                    <a:pt x="274" y="548"/>
                  </a:lnTo>
                  <a:lnTo>
                    <a:pt x="268" y="548"/>
                  </a:lnTo>
                  <a:lnTo>
                    <a:pt x="262" y="547"/>
                  </a:lnTo>
                  <a:lnTo>
                    <a:pt x="255" y="547"/>
                  </a:lnTo>
                  <a:lnTo>
                    <a:pt x="247" y="546"/>
                  </a:lnTo>
                  <a:lnTo>
                    <a:pt x="238" y="544"/>
                  </a:lnTo>
                  <a:lnTo>
                    <a:pt x="230" y="541"/>
                  </a:lnTo>
                  <a:lnTo>
                    <a:pt x="223" y="538"/>
                  </a:lnTo>
                  <a:lnTo>
                    <a:pt x="216" y="534"/>
                  </a:lnTo>
                  <a:lnTo>
                    <a:pt x="209" y="530"/>
                  </a:lnTo>
                  <a:lnTo>
                    <a:pt x="202" y="525"/>
                  </a:lnTo>
                  <a:lnTo>
                    <a:pt x="196" y="521"/>
                  </a:lnTo>
                  <a:lnTo>
                    <a:pt x="191" y="516"/>
                  </a:lnTo>
                  <a:lnTo>
                    <a:pt x="186" y="526"/>
                  </a:lnTo>
                  <a:lnTo>
                    <a:pt x="183" y="539"/>
                  </a:lnTo>
                  <a:lnTo>
                    <a:pt x="176" y="551"/>
                  </a:lnTo>
                  <a:lnTo>
                    <a:pt x="164" y="557"/>
                  </a:lnTo>
                  <a:lnTo>
                    <a:pt x="156" y="557"/>
                  </a:lnTo>
                  <a:lnTo>
                    <a:pt x="146" y="557"/>
                  </a:lnTo>
                  <a:lnTo>
                    <a:pt x="135" y="555"/>
                  </a:lnTo>
                  <a:lnTo>
                    <a:pt x="125" y="553"/>
                  </a:lnTo>
                  <a:lnTo>
                    <a:pt x="115" y="551"/>
                  </a:lnTo>
                  <a:lnTo>
                    <a:pt x="107" y="548"/>
                  </a:lnTo>
                  <a:lnTo>
                    <a:pt x="102" y="547"/>
                  </a:lnTo>
                  <a:lnTo>
                    <a:pt x="100" y="546"/>
                  </a:lnTo>
                  <a:lnTo>
                    <a:pt x="103" y="545"/>
                  </a:lnTo>
                  <a:lnTo>
                    <a:pt x="109" y="545"/>
                  </a:lnTo>
                  <a:lnTo>
                    <a:pt x="116" y="551"/>
                  </a:lnTo>
                  <a:lnTo>
                    <a:pt x="118" y="567"/>
                  </a:lnTo>
                  <a:lnTo>
                    <a:pt x="119" y="586"/>
                  </a:lnTo>
                  <a:lnTo>
                    <a:pt x="120" y="600"/>
                  </a:lnTo>
                  <a:lnTo>
                    <a:pt x="118" y="609"/>
                  </a:lnTo>
                  <a:lnTo>
                    <a:pt x="105" y="613"/>
                  </a:lnTo>
                  <a:lnTo>
                    <a:pt x="97" y="614"/>
                  </a:lnTo>
                  <a:lnTo>
                    <a:pt x="90" y="615"/>
                  </a:lnTo>
                  <a:lnTo>
                    <a:pt x="85" y="616"/>
                  </a:lnTo>
                  <a:lnTo>
                    <a:pt x="79" y="616"/>
                  </a:lnTo>
                  <a:lnTo>
                    <a:pt x="74" y="616"/>
                  </a:lnTo>
                  <a:lnTo>
                    <a:pt x="67" y="613"/>
                  </a:lnTo>
                  <a:lnTo>
                    <a:pt x="60" y="608"/>
                  </a:lnTo>
                  <a:lnTo>
                    <a:pt x="52" y="599"/>
                  </a:lnTo>
                  <a:lnTo>
                    <a:pt x="44" y="589"/>
                  </a:lnTo>
                  <a:lnTo>
                    <a:pt x="35" y="579"/>
                  </a:lnTo>
                  <a:lnTo>
                    <a:pt x="28" y="570"/>
                  </a:lnTo>
                  <a:lnTo>
                    <a:pt x="21" y="562"/>
                  </a:lnTo>
                  <a:lnTo>
                    <a:pt x="15" y="554"/>
                  </a:lnTo>
                  <a:lnTo>
                    <a:pt x="11" y="546"/>
                  </a:lnTo>
                  <a:lnTo>
                    <a:pt x="9" y="538"/>
                  </a:lnTo>
                  <a:lnTo>
                    <a:pt x="7" y="529"/>
                  </a:lnTo>
                  <a:lnTo>
                    <a:pt x="5" y="504"/>
                  </a:lnTo>
                  <a:lnTo>
                    <a:pt x="0" y="476"/>
                  </a:lnTo>
                  <a:lnTo>
                    <a:pt x="2" y="446"/>
                  </a:lnTo>
                  <a:lnTo>
                    <a:pt x="15" y="419"/>
                  </a:lnTo>
                  <a:lnTo>
                    <a:pt x="26" y="409"/>
                  </a:lnTo>
                  <a:lnTo>
                    <a:pt x="35" y="401"/>
                  </a:lnTo>
                  <a:lnTo>
                    <a:pt x="43" y="394"/>
                  </a:lnTo>
                  <a:lnTo>
                    <a:pt x="50" y="389"/>
                  </a:lnTo>
                  <a:lnTo>
                    <a:pt x="57" y="385"/>
                  </a:lnTo>
                  <a:lnTo>
                    <a:pt x="63" y="381"/>
                  </a:lnTo>
                  <a:lnTo>
                    <a:pt x="67" y="379"/>
                  </a:lnTo>
                  <a:lnTo>
                    <a:pt x="71" y="378"/>
                  </a:lnTo>
                  <a:lnTo>
                    <a:pt x="75" y="377"/>
                  </a:lnTo>
                  <a:lnTo>
                    <a:pt x="81" y="377"/>
                  </a:lnTo>
                  <a:lnTo>
                    <a:pt x="88" y="375"/>
                  </a:lnTo>
                  <a:lnTo>
                    <a:pt x="96" y="375"/>
                  </a:lnTo>
                  <a:lnTo>
                    <a:pt x="103" y="375"/>
                  </a:lnTo>
                  <a:lnTo>
                    <a:pt x="109" y="375"/>
                  </a:lnTo>
                  <a:lnTo>
                    <a:pt x="113" y="375"/>
                  </a:lnTo>
                  <a:lnTo>
                    <a:pt x="115" y="375"/>
                  </a:lnTo>
                  <a:lnTo>
                    <a:pt x="102" y="330"/>
                  </a:lnTo>
                  <a:lnTo>
                    <a:pt x="93" y="288"/>
                  </a:lnTo>
                  <a:lnTo>
                    <a:pt x="87" y="253"/>
                  </a:lnTo>
                  <a:lnTo>
                    <a:pt x="86" y="235"/>
                  </a:lnTo>
                  <a:lnTo>
                    <a:pt x="82" y="223"/>
                  </a:lnTo>
                  <a:lnTo>
                    <a:pt x="75" y="208"/>
                  </a:lnTo>
                  <a:lnTo>
                    <a:pt x="70" y="195"/>
                  </a:lnTo>
                  <a:lnTo>
                    <a:pt x="67" y="182"/>
                  </a:lnTo>
                  <a:lnTo>
                    <a:pt x="70" y="169"/>
                  </a:lnTo>
                  <a:lnTo>
                    <a:pt x="70" y="154"/>
                  </a:lnTo>
                  <a:lnTo>
                    <a:pt x="67" y="137"/>
                  </a:lnTo>
                  <a:lnTo>
                    <a:pt x="62" y="120"/>
                  </a:lnTo>
                  <a:lnTo>
                    <a:pt x="62" y="115"/>
                  </a:lnTo>
                  <a:lnTo>
                    <a:pt x="66" y="108"/>
                  </a:lnTo>
                  <a:lnTo>
                    <a:pt x="73" y="100"/>
                  </a:lnTo>
                  <a:lnTo>
                    <a:pt x="82" y="91"/>
                  </a:lnTo>
                  <a:lnTo>
                    <a:pt x="95" y="82"/>
                  </a:lnTo>
                  <a:lnTo>
                    <a:pt x="110" y="71"/>
                  </a:lnTo>
                  <a:lnTo>
                    <a:pt x="125" y="61"/>
                  </a:lnTo>
                  <a:lnTo>
                    <a:pt x="143" y="50"/>
                  </a:lnTo>
                  <a:lnTo>
                    <a:pt x="161" y="41"/>
                  </a:lnTo>
                  <a:lnTo>
                    <a:pt x="179" y="32"/>
                  </a:lnTo>
                  <a:lnTo>
                    <a:pt x="199" y="23"/>
                  </a:lnTo>
                  <a:lnTo>
                    <a:pt x="217" y="15"/>
                  </a:lnTo>
                  <a:lnTo>
                    <a:pt x="234" y="9"/>
                  </a:lnTo>
                  <a:lnTo>
                    <a:pt x="251" y="4"/>
                  </a:lnTo>
                  <a:lnTo>
                    <a:pt x="267" y="1"/>
                  </a:lnTo>
                  <a:lnTo>
                    <a:pt x="279" y="0"/>
                  </a:lnTo>
                  <a:lnTo>
                    <a:pt x="304" y="2"/>
                  </a:lnTo>
                  <a:lnTo>
                    <a:pt x="327" y="7"/>
                  </a:lnTo>
                  <a:lnTo>
                    <a:pt x="350" y="15"/>
                  </a:lnTo>
                  <a:lnTo>
                    <a:pt x="372" y="25"/>
                  </a:lnTo>
                  <a:lnTo>
                    <a:pt x="393" y="38"/>
                  </a:lnTo>
                  <a:lnTo>
                    <a:pt x="413" y="53"/>
                  </a:lnTo>
                  <a:lnTo>
                    <a:pt x="433" y="68"/>
                  </a:lnTo>
                  <a:lnTo>
                    <a:pt x="450" y="84"/>
                  </a:lnTo>
                  <a:lnTo>
                    <a:pt x="465" y="100"/>
                  </a:lnTo>
                  <a:lnTo>
                    <a:pt x="478" y="116"/>
                  </a:lnTo>
                  <a:lnTo>
                    <a:pt x="488" y="130"/>
                  </a:lnTo>
                  <a:lnTo>
                    <a:pt x="496" y="143"/>
                  </a:lnTo>
                  <a:lnTo>
                    <a:pt x="502" y="155"/>
                  </a:lnTo>
                  <a:lnTo>
                    <a:pt x="506" y="166"/>
                  </a:lnTo>
                  <a:lnTo>
                    <a:pt x="510" y="176"/>
                  </a:lnTo>
                  <a:lnTo>
                    <a:pt x="511" y="184"/>
                  </a:lnTo>
                  <a:lnTo>
                    <a:pt x="510" y="193"/>
                  </a:lnTo>
                  <a:lnTo>
                    <a:pt x="505" y="204"/>
                  </a:lnTo>
                  <a:lnTo>
                    <a:pt x="497" y="216"/>
                  </a:lnTo>
                  <a:lnTo>
                    <a:pt x="489" y="229"/>
                  </a:lnTo>
                  <a:lnTo>
                    <a:pt x="480" y="242"/>
                  </a:lnTo>
                  <a:lnTo>
                    <a:pt x="474" y="254"/>
                  </a:lnTo>
                  <a:lnTo>
                    <a:pt x="469" y="266"/>
                  </a:lnTo>
                  <a:lnTo>
                    <a:pt x="471" y="275"/>
                  </a:lnTo>
                  <a:lnTo>
                    <a:pt x="479" y="299"/>
                  </a:lnTo>
                  <a:lnTo>
                    <a:pt x="487" y="330"/>
                  </a:lnTo>
                  <a:lnTo>
                    <a:pt x="494" y="359"/>
                  </a:lnTo>
                  <a:lnTo>
                    <a:pt x="497" y="375"/>
                  </a:lnTo>
                  <a:lnTo>
                    <a:pt x="499" y="389"/>
                  </a:lnTo>
                  <a:lnTo>
                    <a:pt x="504" y="409"/>
                  </a:lnTo>
                  <a:lnTo>
                    <a:pt x="509" y="428"/>
                  </a:lnTo>
                  <a:lnTo>
                    <a:pt x="511" y="436"/>
                  </a:lnTo>
                  <a:lnTo>
                    <a:pt x="558" y="463"/>
                  </a:lnTo>
                  <a:lnTo>
                    <a:pt x="596" y="440"/>
                  </a:lnTo>
                  <a:lnTo>
                    <a:pt x="597" y="443"/>
                  </a:lnTo>
                  <a:lnTo>
                    <a:pt x="600" y="454"/>
                  </a:lnTo>
                  <a:lnTo>
                    <a:pt x="602" y="471"/>
                  </a:lnTo>
                  <a:lnTo>
                    <a:pt x="605" y="493"/>
                  </a:lnTo>
                  <a:lnTo>
                    <a:pt x="604" y="508"/>
                  </a:lnTo>
                  <a:lnTo>
                    <a:pt x="601" y="526"/>
                  </a:lnTo>
                  <a:lnTo>
                    <a:pt x="595" y="547"/>
                  </a:lnTo>
                  <a:lnTo>
                    <a:pt x="588" y="569"/>
                  </a:lnTo>
                  <a:lnTo>
                    <a:pt x="581" y="590"/>
                  </a:lnTo>
                  <a:lnTo>
                    <a:pt x="575" y="609"/>
                  </a:lnTo>
                  <a:lnTo>
                    <a:pt x="571" y="624"/>
                  </a:lnTo>
                  <a:lnTo>
                    <a:pt x="570" y="634"/>
                  </a:lnTo>
                  <a:lnTo>
                    <a:pt x="570" y="647"/>
                  </a:lnTo>
                  <a:lnTo>
                    <a:pt x="569" y="661"/>
                  </a:lnTo>
                  <a:lnTo>
                    <a:pt x="566" y="676"/>
                  </a:lnTo>
                  <a:lnTo>
                    <a:pt x="564" y="690"/>
                  </a:lnTo>
                  <a:lnTo>
                    <a:pt x="559" y="697"/>
                  </a:lnTo>
                  <a:lnTo>
                    <a:pt x="547" y="703"/>
                  </a:lnTo>
                  <a:lnTo>
                    <a:pt x="529" y="710"/>
                  </a:lnTo>
                  <a:lnTo>
                    <a:pt x="511" y="714"/>
                  </a:lnTo>
                  <a:lnTo>
                    <a:pt x="490" y="719"/>
                  </a:lnTo>
                  <a:lnTo>
                    <a:pt x="472" y="721"/>
                  </a:lnTo>
                  <a:lnTo>
                    <a:pt x="458" y="721"/>
                  </a:lnTo>
                  <a:lnTo>
                    <a:pt x="450" y="719"/>
                  </a:lnTo>
                  <a:lnTo>
                    <a:pt x="454" y="699"/>
                  </a:lnTo>
                  <a:lnTo>
                    <a:pt x="458" y="680"/>
                  </a:lnTo>
                  <a:lnTo>
                    <a:pt x="460" y="662"/>
                  </a:lnTo>
                  <a:lnTo>
                    <a:pt x="461" y="646"/>
                  </a:lnTo>
                  <a:lnTo>
                    <a:pt x="460" y="638"/>
                  </a:lnTo>
                  <a:lnTo>
                    <a:pt x="458" y="630"/>
                  </a:lnTo>
                  <a:lnTo>
                    <a:pt x="454" y="620"/>
                  </a:lnTo>
                  <a:lnTo>
                    <a:pt x="449" y="610"/>
                  </a:lnTo>
                  <a:lnTo>
                    <a:pt x="443" y="600"/>
                  </a:lnTo>
                  <a:lnTo>
                    <a:pt x="436" y="589"/>
                  </a:lnTo>
                  <a:lnTo>
                    <a:pt x="430" y="576"/>
                  </a:lnTo>
                  <a:lnTo>
                    <a:pt x="423" y="563"/>
                  </a:lnTo>
                  <a:lnTo>
                    <a:pt x="419" y="559"/>
                  </a:lnTo>
                  <a:lnTo>
                    <a:pt x="412" y="553"/>
                  </a:lnTo>
                  <a:lnTo>
                    <a:pt x="405" y="548"/>
                  </a:lnTo>
                  <a:lnTo>
                    <a:pt x="398" y="542"/>
                  </a:lnTo>
                  <a:lnTo>
                    <a:pt x="392" y="538"/>
                  </a:lnTo>
                  <a:lnTo>
                    <a:pt x="386" y="534"/>
                  </a:lnTo>
                  <a:lnTo>
                    <a:pt x="383" y="532"/>
                  </a:lnTo>
                  <a:lnTo>
                    <a:pt x="382" y="531"/>
                  </a:lnTo>
                  <a:lnTo>
                    <a:pt x="373" y="508"/>
                  </a:lnTo>
                  <a:lnTo>
                    <a:pt x="282" y="548"/>
                  </a:lnTo>
                  <a:close/>
                </a:path>
              </a:pathLst>
            </a:custGeom>
            <a:solidFill>
              <a:srgbClr val="E5A599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73" name="Freeform 828"/>
            <p:cNvSpPr>
              <a:spLocks/>
            </p:cNvSpPr>
            <p:nvPr/>
          </p:nvSpPr>
          <p:spPr bwMode="auto">
            <a:xfrm flipH="1">
              <a:off x="8900" y="1781"/>
              <a:ext cx="48" cy="38"/>
            </a:xfrm>
            <a:custGeom>
              <a:avLst/>
              <a:gdLst>
                <a:gd name="T0" fmla="*/ 0 w 569"/>
                <a:gd name="T1" fmla="*/ 0 h 316"/>
                <a:gd name="T2" fmla="*/ 0 w 569"/>
                <a:gd name="T3" fmla="*/ 0 h 316"/>
                <a:gd name="T4" fmla="*/ 0 w 569"/>
                <a:gd name="T5" fmla="*/ 0 h 316"/>
                <a:gd name="T6" fmla="*/ 0 w 569"/>
                <a:gd name="T7" fmla="*/ 0 h 316"/>
                <a:gd name="T8" fmla="*/ 0 w 569"/>
                <a:gd name="T9" fmla="*/ 0 h 316"/>
                <a:gd name="T10" fmla="*/ 0 w 569"/>
                <a:gd name="T11" fmla="*/ 0 h 316"/>
                <a:gd name="T12" fmla="*/ 0 w 569"/>
                <a:gd name="T13" fmla="*/ 0 h 316"/>
                <a:gd name="T14" fmla="*/ 0 w 569"/>
                <a:gd name="T15" fmla="*/ 0 h 316"/>
                <a:gd name="T16" fmla="*/ 0 w 569"/>
                <a:gd name="T17" fmla="*/ 0 h 316"/>
                <a:gd name="T18" fmla="*/ 0 w 569"/>
                <a:gd name="T19" fmla="*/ 0 h 316"/>
                <a:gd name="T20" fmla="*/ 0 w 569"/>
                <a:gd name="T21" fmla="*/ 0 h 316"/>
                <a:gd name="T22" fmla="*/ 0 w 569"/>
                <a:gd name="T23" fmla="*/ 0 h 316"/>
                <a:gd name="T24" fmla="*/ 0 w 569"/>
                <a:gd name="T25" fmla="*/ 0 h 316"/>
                <a:gd name="T26" fmla="*/ 0 w 569"/>
                <a:gd name="T27" fmla="*/ 0 h 316"/>
                <a:gd name="T28" fmla="*/ 0 w 569"/>
                <a:gd name="T29" fmla="*/ 0 h 316"/>
                <a:gd name="T30" fmla="*/ 0 w 569"/>
                <a:gd name="T31" fmla="*/ 0 h 316"/>
                <a:gd name="T32" fmla="*/ 0 w 569"/>
                <a:gd name="T33" fmla="*/ 0 h 316"/>
                <a:gd name="T34" fmla="*/ 0 w 569"/>
                <a:gd name="T35" fmla="*/ 0 h 316"/>
                <a:gd name="T36" fmla="*/ 0 w 569"/>
                <a:gd name="T37" fmla="*/ 0 h 316"/>
                <a:gd name="T38" fmla="*/ 0 w 569"/>
                <a:gd name="T39" fmla="*/ 0 h 316"/>
                <a:gd name="T40" fmla="*/ 0 w 569"/>
                <a:gd name="T41" fmla="*/ 0 h 316"/>
                <a:gd name="T42" fmla="*/ 0 w 569"/>
                <a:gd name="T43" fmla="*/ 0 h 316"/>
                <a:gd name="T44" fmla="*/ 0 w 569"/>
                <a:gd name="T45" fmla="*/ 0 h 316"/>
                <a:gd name="T46" fmla="*/ 0 w 569"/>
                <a:gd name="T47" fmla="*/ 0 h 316"/>
                <a:gd name="T48" fmla="*/ 0 w 569"/>
                <a:gd name="T49" fmla="*/ 0 h 316"/>
                <a:gd name="T50" fmla="*/ 0 w 569"/>
                <a:gd name="T51" fmla="*/ 0 h 316"/>
                <a:gd name="T52" fmla="*/ 0 w 569"/>
                <a:gd name="T53" fmla="*/ 0 h 316"/>
                <a:gd name="T54" fmla="*/ 0 w 569"/>
                <a:gd name="T55" fmla="*/ 0 h 316"/>
                <a:gd name="T56" fmla="*/ 0 w 569"/>
                <a:gd name="T57" fmla="*/ 0 h 316"/>
                <a:gd name="T58" fmla="*/ 0 w 569"/>
                <a:gd name="T59" fmla="*/ 0 h 316"/>
                <a:gd name="T60" fmla="*/ 0 w 569"/>
                <a:gd name="T61" fmla="*/ 0 h 316"/>
                <a:gd name="T62" fmla="*/ 0 w 569"/>
                <a:gd name="T63" fmla="*/ 0 h 316"/>
                <a:gd name="T64" fmla="*/ 0 w 569"/>
                <a:gd name="T65" fmla="*/ 0 h 316"/>
                <a:gd name="T66" fmla="*/ 0 w 569"/>
                <a:gd name="T67" fmla="*/ 0 h 316"/>
                <a:gd name="T68" fmla="*/ 0 w 569"/>
                <a:gd name="T69" fmla="*/ 0 h 316"/>
                <a:gd name="T70" fmla="*/ 0 w 569"/>
                <a:gd name="T71" fmla="*/ 0 h 316"/>
                <a:gd name="T72" fmla="*/ 0 w 569"/>
                <a:gd name="T73" fmla="*/ 0 h 316"/>
                <a:gd name="T74" fmla="*/ 0 w 569"/>
                <a:gd name="T75" fmla="*/ 0 h 316"/>
                <a:gd name="T76" fmla="*/ 0 w 569"/>
                <a:gd name="T77" fmla="*/ 0 h 316"/>
                <a:gd name="T78" fmla="*/ 0 w 569"/>
                <a:gd name="T79" fmla="*/ 0 h 316"/>
                <a:gd name="T80" fmla="*/ 0 w 569"/>
                <a:gd name="T81" fmla="*/ 0 h 316"/>
                <a:gd name="T82" fmla="*/ 0 w 569"/>
                <a:gd name="T83" fmla="*/ 0 h 316"/>
                <a:gd name="T84" fmla="*/ 0 w 569"/>
                <a:gd name="T85" fmla="*/ 0 h 316"/>
                <a:gd name="T86" fmla="*/ 0 w 569"/>
                <a:gd name="T87" fmla="*/ 0 h 316"/>
                <a:gd name="T88" fmla="*/ 0 w 569"/>
                <a:gd name="T89" fmla="*/ 0 h 316"/>
                <a:gd name="T90" fmla="*/ 0 w 569"/>
                <a:gd name="T91" fmla="*/ 0 h 316"/>
                <a:gd name="T92" fmla="*/ 0 w 569"/>
                <a:gd name="T93" fmla="*/ 0 h 316"/>
                <a:gd name="T94" fmla="*/ 0 w 569"/>
                <a:gd name="T95" fmla="*/ 0 h 31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569"/>
                <a:gd name="T145" fmla="*/ 0 h 316"/>
                <a:gd name="T146" fmla="*/ 569 w 569"/>
                <a:gd name="T147" fmla="*/ 316 h 31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569" h="316">
                  <a:moveTo>
                    <a:pt x="141" y="164"/>
                  </a:moveTo>
                  <a:lnTo>
                    <a:pt x="139" y="172"/>
                  </a:lnTo>
                  <a:lnTo>
                    <a:pt x="136" y="181"/>
                  </a:lnTo>
                  <a:lnTo>
                    <a:pt x="134" y="191"/>
                  </a:lnTo>
                  <a:lnTo>
                    <a:pt x="130" y="200"/>
                  </a:lnTo>
                  <a:lnTo>
                    <a:pt x="126" y="210"/>
                  </a:lnTo>
                  <a:lnTo>
                    <a:pt x="118" y="217"/>
                  </a:lnTo>
                  <a:lnTo>
                    <a:pt x="107" y="222"/>
                  </a:lnTo>
                  <a:lnTo>
                    <a:pt x="94" y="225"/>
                  </a:lnTo>
                  <a:lnTo>
                    <a:pt x="77" y="226"/>
                  </a:lnTo>
                  <a:lnTo>
                    <a:pt x="61" y="226"/>
                  </a:lnTo>
                  <a:lnTo>
                    <a:pt x="46" y="223"/>
                  </a:lnTo>
                  <a:lnTo>
                    <a:pt x="32" y="221"/>
                  </a:lnTo>
                  <a:lnTo>
                    <a:pt x="20" y="218"/>
                  </a:lnTo>
                  <a:lnTo>
                    <a:pt x="11" y="212"/>
                  </a:lnTo>
                  <a:lnTo>
                    <a:pt x="4" y="205"/>
                  </a:lnTo>
                  <a:lnTo>
                    <a:pt x="1" y="196"/>
                  </a:lnTo>
                  <a:lnTo>
                    <a:pt x="0" y="172"/>
                  </a:lnTo>
                  <a:lnTo>
                    <a:pt x="3" y="142"/>
                  </a:lnTo>
                  <a:lnTo>
                    <a:pt x="12" y="115"/>
                  </a:lnTo>
                  <a:lnTo>
                    <a:pt x="30" y="98"/>
                  </a:lnTo>
                  <a:lnTo>
                    <a:pt x="45" y="91"/>
                  </a:lnTo>
                  <a:lnTo>
                    <a:pt x="64" y="82"/>
                  </a:lnTo>
                  <a:lnTo>
                    <a:pt x="87" y="70"/>
                  </a:lnTo>
                  <a:lnTo>
                    <a:pt x="111" y="58"/>
                  </a:lnTo>
                  <a:lnTo>
                    <a:pt x="135" y="45"/>
                  </a:lnTo>
                  <a:lnTo>
                    <a:pt x="158" y="34"/>
                  </a:lnTo>
                  <a:lnTo>
                    <a:pt x="179" y="28"/>
                  </a:lnTo>
                  <a:lnTo>
                    <a:pt x="196" y="25"/>
                  </a:lnTo>
                  <a:lnTo>
                    <a:pt x="212" y="25"/>
                  </a:lnTo>
                  <a:lnTo>
                    <a:pt x="231" y="24"/>
                  </a:lnTo>
                  <a:lnTo>
                    <a:pt x="251" y="23"/>
                  </a:lnTo>
                  <a:lnTo>
                    <a:pt x="271" y="21"/>
                  </a:lnTo>
                  <a:lnTo>
                    <a:pt x="291" y="20"/>
                  </a:lnTo>
                  <a:lnTo>
                    <a:pt x="307" y="20"/>
                  </a:lnTo>
                  <a:lnTo>
                    <a:pt x="321" y="18"/>
                  </a:lnTo>
                  <a:lnTo>
                    <a:pt x="329" y="20"/>
                  </a:lnTo>
                  <a:lnTo>
                    <a:pt x="334" y="20"/>
                  </a:lnTo>
                  <a:lnTo>
                    <a:pt x="341" y="16"/>
                  </a:lnTo>
                  <a:lnTo>
                    <a:pt x="348" y="13"/>
                  </a:lnTo>
                  <a:lnTo>
                    <a:pt x="356" y="8"/>
                  </a:lnTo>
                  <a:lnTo>
                    <a:pt x="367" y="5"/>
                  </a:lnTo>
                  <a:lnTo>
                    <a:pt x="379" y="1"/>
                  </a:lnTo>
                  <a:lnTo>
                    <a:pt x="394" y="0"/>
                  </a:lnTo>
                  <a:lnTo>
                    <a:pt x="412" y="1"/>
                  </a:lnTo>
                  <a:lnTo>
                    <a:pt x="418" y="2"/>
                  </a:lnTo>
                  <a:lnTo>
                    <a:pt x="428" y="3"/>
                  </a:lnTo>
                  <a:lnTo>
                    <a:pt x="438" y="6"/>
                  </a:lnTo>
                  <a:lnTo>
                    <a:pt x="450" y="8"/>
                  </a:lnTo>
                  <a:lnTo>
                    <a:pt x="461" y="11"/>
                  </a:lnTo>
                  <a:lnTo>
                    <a:pt x="473" y="15"/>
                  </a:lnTo>
                  <a:lnTo>
                    <a:pt x="482" y="21"/>
                  </a:lnTo>
                  <a:lnTo>
                    <a:pt x="490" y="28"/>
                  </a:lnTo>
                  <a:lnTo>
                    <a:pt x="498" y="37"/>
                  </a:lnTo>
                  <a:lnTo>
                    <a:pt x="508" y="47"/>
                  </a:lnTo>
                  <a:lnTo>
                    <a:pt x="519" y="59"/>
                  </a:lnTo>
                  <a:lnTo>
                    <a:pt x="529" y="71"/>
                  </a:lnTo>
                  <a:lnTo>
                    <a:pt x="539" y="84"/>
                  </a:lnTo>
                  <a:lnTo>
                    <a:pt x="549" y="96"/>
                  </a:lnTo>
                  <a:lnTo>
                    <a:pt x="554" y="105"/>
                  </a:lnTo>
                  <a:lnTo>
                    <a:pt x="558" y="113"/>
                  </a:lnTo>
                  <a:lnTo>
                    <a:pt x="561" y="126"/>
                  </a:lnTo>
                  <a:lnTo>
                    <a:pt x="566" y="138"/>
                  </a:lnTo>
                  <a:lnTo>
                    <a:pt x="569" y="159"/>
                  </a:lnTo>
                  <a:lnTo>
                    <a:pt x="569" y="189"/>
                  </a:lnTo>
                  <a:lnTo>
                    <a:pt x="568" y="223"/>
                  </a:lnTo>
                  <a:lnTo>
                    <a:pt x="567" y="250"/>
                  </a:lnTo>
                  <a:lnTo>
                    <a:pt x="567" y="272"/>
                  </a:lnTo>
                  <a:lnTo>
                    <a:pt x="567" y="289"/>
                  </a:lnTo>
                  <a:lnTo>
                    <a:pt x="566" y="295"/>
                  </a:lnTo>
                  <a:lnTo>
                    <a:pt x="563" y="298"/>
                  </a:lnTo>
                  <a:lnTo>
                    <a:pt x="557" y="300"/>
                  </a:lnTo>
                  <a:lnTo>
                    <a:pt x="551" y="301"/>
                  </a:lnTo>
                  <a:lnTo>
                    <a:pt x="545" y="301"/>
                  </a:lnTo>
                  <a:lnTo>
                    <a:pt x="538" y="303"/>
                  </a:lnTo>
                  <a:lnTo>
                    <a:pt x="533" y="308"/>
                  </a:lnTo>
                  <a:lnTo>
                    <a:pt x="529" y="316"/>
                  </a:lnTo>
                  <a:lnTo>
                    <a:pt x="528" y="304"/>
                  </a:lnTo>
                  <a:lnTo>
                    <a:pt x="526" y="294"/>
                  </a:lnTo>
                  <a:lnTo>
                    <a:pt x="522" y="285"/>
                  </a:lnTo>
                  <a:lnTo>
                    <a:pt x="518" y="276"/>
                  </a:lnTo>
                  <a:lnTo>
                    <a:pt x="512" y="271"/>
                  </a:lnTo>
                  <a:lnTo>
                    <a:pt x="504" y="267"/>
                  </a:lnTo>
                  <a:lnTo>
                    <a:pt x="496" y="265"/>
                  </a:lnTo>
                  <a:lnTo>
                    <a:pt x="484" y="266"/>
                  </a:lnTo>
                  <a:lnTo>
                    <a:pt x="474" y="268"/>
                  </a:lnTo>
                  <a:lnTo>
                    <a:pt x="466" y="272"/>
                  </a:lnTo>
                  <a:lnTo>
                    <a:pt x="459" y="275"/>
                  </a:lnTo>
                  <a:lnTo>
                    <a:pt x="455" y="279"/>
                  </a:lnTo>
                  <a:lnTo>
                    <a:pt x="452" y="282"/>
                  </a:lnTo>
                  <a:lnTo>
                    <a:pt x="451" y="285"/>
                  </a:lnTo>
                  <a:lnTo>
                    <a:pt x="450" y="286"/>
                  </a:lnTo>
                  <a:lnTo>
                    <a:pt x="450" y="287"/>
                  </a:lnTo>
                  <a:lnTo>
                    <a:pt x="448" y="259"/>
                  </a:lnTo>
                  <a:lnTo>
                    <a:pt x="444" y="238"/>
                  </a:lnTo>
                  <a:lnTo>
                    <a:pt x="438" y="221"/>
                  </a:lnTo>
                  <a:lnTo>
                    <a:pt x="431" y="207"/>
                  </a:lnTo>
                  <a:lnTo>
                    <a:pt x="424" y="199"/>
                  </a:lnTo>
                  <a:lnTo>
                    <a:pt x="416" y="198"/>
                  </a:lnTo>
                  <a:lnTo>
                    <a:pt x="410" y="202"/>
                  </a:lnTo>
                  <a:lnTo>
                    <a:pt x="408" y="204"/>
                  </a:lnTo>
                  <a:lnTo>
                    <a:pt x="410" y="200"/>
                  </a:lnTo>
                  <a:lnTo>
                    <a:pt x="415" y="193"/>
                  </a:lnTo>
                  <a:lnTo>
                    <a:pt x="423" y="184"/>
                  </a:lnTo>
                  <a:lnTo>
                    <a:pt x="431" y="175"/>
                  </a:lnTo>
                  <a:lnTo>
                    <a:pt x="433" y="169"/>
                  </a:lnTo>
                  <a:lnTo>
                    <a:pt x="431" y="162"/>
                  </a:lnTo>
                  <a:lnTo>
                    <a:pt x="425" y="155"/>
                  </a:lnTo>
                  <a:lnTo>
                    <a:pt x="416" y="149"/>
                  </a:lnTo>
                  <a:lnTo>
                    <a:pt x="408" y="142"/>
                  </a:lnTo>
                  <a:lnTo>
                    <a:pt x="399" y="137"/>
                  </a:lnTo>
                  <a:lnTo>
                    <a:pt x="393" y="134"/>
                  </a:lnTo>
                  <a:lnTo>
                    <a:pt x="391" y="132"/>
                  </a:lnTo>
                  <a:lnTo>
                    <a:pt x="390" y="132"/>
                  </a:lnTo>
                  <a:lnTo>
                    <a:pt x="386" y="132"/>
                  </a:lnTo>
                  <a:lnTo>
                    <a:pt x="383" y="131"/>
                  </a:lnTo>
                  <a:lnTo>
                    <a:pt x="377" y="131"/>
                  </a:lnTo>
                  <a:lnTo>
                    <a:pt x="370" y="131"/>
                  </a:lnTo>
                  <a:lnTo>
                    <a:pt x="363" y="130"/>
                  </a:lnTo>
                  <a:lnTo>
                    <a:pt x="356" y="130"/>
                  </a:lnTo>
                  <a:lnTo>
                    <a:pt x="349" y="130"/>
                  </a:lnTo>
                  <a:lnTo>
                    <a:pt x="344" y="130"/>
                  </a:lnTo>
                  <a:lnTo>
                    <a:pt x="339" y="131"/>
                  </a:lnTo>
                  <a:lnTo>
                    <a:pt x="334" y="134"/>
                  </a:lnTo>
                  <a:lnTo>
                    <a:pt x="331" y="136"/>
                  </a:lnTo>
                  <a:lnTo>
                    <a:pt x="326" y="139"/>
                  </a:lnTo>
                  <a:lnTo>
                    <a:pt x="322" y="143"/>
                  </a:lnTo>
                  <a:lnTo>
                    <a:pt x="315" y="146"/>
                  </a:lnTo>
                  <a:lnTo>
                    <a:pt x="306" y="151"/>
                  </a:lnTo>
                  <a:lnTo>
                    <a:pt x="295" y="155"/>
                  </a:lnTo>
                  <a:lnTo>
                    <a:pt x="283" y="159"/>
                  </a:lnTo>
                  <a:lnTo>
                    <a:pt x="270" y="164"/>
                  </a:lnTo>
                  <a:lnTo>
                    <a:pt x="257" y="166"/>
                  </a:lnTo>
                  <a:lnTo>
                    <a:pt x="245" y="168"/>
                  </a:lnTo>
                  <a:lnTo>
                    <a:pt x="233" y="170"/>
                  </a:lnTo>
                  <a:lnTo>
                    <a:pt x="224" y="172"/>
                  </a:lnTo>
                  <a:lnTo>
                    <a:pt x="217" y="172"/>
                  </a:lnTo>
                  <a:lnTo>
                    <a:pt x="209" y="172"/>
                  </a:lnTo>
                  <a:lnTo>
                    <a:pt x="198" y="170"/>
                  </a:lnTo>
                  <a:lnTo>
                    <a:pt x="186" y="169"/>
                  </a:lnTo>
                  <a:lnTo>
                    <a:pt x="173" y="167"/>
                  </a:lnTo>
                  <a:lnTo>
                    <a:pt x="160" y="166"/>
                  </a:lnTo>
                  <a:lnTo>
                    <a:pt x="150" y="165"/>
                  </a:lnTo>
                  <a:lnTo>
                    <a:pt x="143" y="164"/>
                  </a:lnTo>
                  <a:lnTo>
                    <a:pt x="141" y="164"/>
                  </a:lnTo>
                  <a:close/>
                </a:path>
              </a:pathLst>
            </a:custGeom>
            <a:solidFill>
              <a:srgbClr val="FF4C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74" name="Freeform 829"/>
            <p:cNvSpPr>
              <a:spLocks/>
            </p:cNvSpPr>
            <p:nvPr/>
          </p:nvSpPr>
          <p:spPr bwMode="auto">
            <a:xfrm flipH="1">
              <a:off x="8898" y="1780"/>
              <a:ext cx="15" cy="29"/>
            </a:xfrm>
            <a:custGeom>
              <a:avLst/>
              <a:gdLst>
                <a:gd name="T0" fmla="*/ 0 w 189"/>
                <a:gd name="T1" fmla="*/ 0 h 235"/>
                <a:gd name="T2" fmla="*/ 0 w 189"/>
                <a:gd name="T3" fmla="*/ 0 h 235"/>
                <a:gd name="T4" fmla="*/ 0 w 189"/>
                <a:gd name="T5" fmla="*/ 0 h 235"/>
                <a:gd name="T6" fmla="*/ 0 w 189"/>
                <a:gd name="T7" fmla="*/ 0 h 235"/>
                <a:gd name="T8" fmla="*/ 0 w 189"/>
                <a:gd name="T9" fmla="*/ 0 h 235"/>
                <a:gd name="T10" fmla="*/ 0 w 189"/>
                <a:gd name="T11" fmla="*/ 0 h 235"/>
                <a:gd name="T12" fmla="*/ 0 w 189"/>
                <a:gd name="T13" fmla="*/ 0 h 235"/>
                <a:gd name="T14" fmla="*/ 0 w 189"/>
                <a:gd name="T15" fmla="*/ 0 h 235"/>
                <a:gd name="T16" fmla="*/ 0 w 189"/>
                <a:gd name="T17" fmla="*/ 0 h 235"/>
                <a:gd name="T18" fmla="*/ 0 w 189"/>
                <a:gd name="T19" fmla="*/ 0 h 235"/>
                <a:gd name="T20" fmla="*/ 0 w 189"/>
                <a:gd name="T21" fmla="*/ 0 h 235"/>
                <a:gd name="T22" fmla="*/ 0 w 189"/>
                <a:gd name="T23" fmla="*/ 0 h 235"/>
                <a:gd name="T24" fmla="*/ 0 w 189"/>
                <a:gd name="T25" fmla="*/ 0 h 235"/>
                <a:gd name="T26" fmla="*/ 0 w 189"/>
                <a:gd name="T27" fmla="*/ 0 h 235"/>
                <a:gd name="T28" fmla="*/ 0 w 189"/>
                <a:gd name="T29" fmla="*/ 0 h 235"/>
                <a:gd name="T30" fmla="*/ 0 w 189"/>
                <a:gd name="T31" fmla="*/ 0 h 235"/>
                <a:gd name="T32" fmla="*/ 0 w 189"/>
                <a:gd name="T33" fmla="*/ 0 h 235"/>
                <a:gd name="T34" fmla="*/ 0 w 189"/>
                <a:gd name="T35" fmla="*/ 0 h 235"/>
                <a:gd name="T36" fmla="*/ 0 w 189"/>
                <a:gd name="T37" fmla="*/ 0 h 235"/>
                <a:gd name="T38" fmla="*/ 0 w 189"/>
                <a:gd name="T39" fmla="*/ 0 h 235"/>
                <a:gd name="T40" fmla="*/ 0 w 189"/>
                <a:gd name="T41" fmla="*/ 0 h 235"/>
                <a:gd name="T42" fmla="*/ 0 w 189"/>
                <a:gd name="T43" fmla="*/ 0 h 235"/>
                <a:gd name="T44" fmla="*/ 0 w 189"/>
                <a:gd name="T45" fmla="*/ 0 h 235"/>
                <a:gd name="T46" fmla="*/ 0 w 189"/>
                <a:gd name="T47" fmla="*/ 0 h 235"/>
                <a:gd name="T48" fmla="*/ 0 w 189"/>
                <a:gd name="T49" fmla="*/ 0 h 235"/>
                <a:gd name="T50" fmla="*/ 0 w 189"/>
                <a:gd name="T51" fmla="*/ 0 h 235"/>
                <a:gd name="T52" fmla="*/ 0 w 189"/>
                <a:gd name="T53" fmla="*/ 0 h 235"/>
                <a:gd name="T54" fmla="*/ 0 w 189"/>
                <a:gd name="T55" fmla="*/ 0 h 235"/>
                <a:gd name="T56" fmla="*/ 0 w 189"/>
                <a:gd name="T57" fmla="*/ 0 h 235"/>
                <a:gd name="T58" fmla="*/ 0 w 189"/>
                <a:gd name="T59" fmla="*/ 0 h 235"/>
                <a:gd name="T60" fmla="*/ 0 w 189"/>
                <a:gd name="T61" fmla="*/ 0 h 235"/>
                <a:gd name="T62" fmla="*/ 0 w 189"/>
                <a:gd name="T63" fmla="*/ 0 h 235"/>
                <a:gd name="T64" fmla="*/ 0 w 189"/>
                <a:gd name="T65" fmla="*/ 0 h 235"/>
                <a:gd name="T66" fmla="*/ 0 w 189"/>
                <a:gd name="T67" fmla="*/ 0 h 235"/>
                <a:gd name="T68" fmla="*/ 0 w 189"/>
                <a:gd name="T69" fmla="*/ 0 h 235"/>
                <a:gd name="T70" fmla="*/ 0 w 189"/>
                <a:gd name="T71" fmla="*/ 0 h 235"/>
                <a:gd name="T72" fmla="*/ 0 w 189"/>
                <a:gd name="T73" fmla="*/ 0 h 235"/>
                <a:gd name="T74" fmla="*/ 0 w 189"/>
                <a:gd name="T75" fmla="*/ 0 h 235"/>
                <a:gd name="T76" fmla="*/ 0 w 189"/>
                <a:gd name="T77" fmla="*/ 0 h 235"/>
                <a:gd name="T78" fmla="*/ 0 w 189"/>
                <a:gd name="T79" fmla="*/ 0 h 235"/>
                <a:gd name="T80" fmla="*/ 0 w 189"/>
                <a:gd name="T81" fmla="*/ 0 h 23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89"/>
                <a:gd name="T124" fmla="*/ 0 h 235"/>
                <a:gd name="T125" fmla="*/ 189 w 189"/>
                <a:gd name="T126" fmla="*/ 235 h 235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89" h="235">
                  <a:moveTo>
                    <a:pt x="161" y="95"/>
                  </a:moveTo>
                  <a:lnTo>
                    <a:pt x="168" y="108"/>
                  </a:lnTo>
                  <a:lnTo>
                    <a:pt x="175" y="123"/>
                  </a:lnTo>
                  <a:lnTo>
                    <a:pt x="180" y="140"/>
                  </a:lnTo>
                  <a:lnTo>
                    <a:pt x="184" y="156"/>
                  </a:lnTo>
                  <a:lnTo>
                    <a:pt x="188" y="172"/>
                  </a:lnTo>
                  <a:lnTo>
                    <a:pt x="189" y="188"/>
                  </a:lnTo>
                  <a:lnTo>
                    <a:pt x="188" y="205"/>
                  </a:lnTo>
                  <a:lnTo>
                    <a:pt x="183" y="221"/>
                  </a:lnTo>
                  <a:lnTo>
                    <a:pt x="176" y="227"/>
                  </a:lnTo>
                  <a:lnTo>
                    <a:pt x="168" y="232"/>
                  </a:lnTo>
                  <a:lnTo>
                    <a:pt x="160" y="235"/>
                  </a:lnTo>
                  <a:lnTo>
                    <a:pt x="152" y="235"/>
                  </a:lnTo>
                  <a:lnTo>
                    <a:pt x="150" y="227"/>
                  </a:lnTo>
                  <a:lnTo>
                    <a:pt x="151" y="219"/>
                  </a:lnTo>
                  <a:lnTo>
                    <a:pt x="153" y="210"/>
                  </a:lnTo>
                  <a:lnTo>
                    <a:pt x="154" y="202"/>
                  </a:lnTo>
                  <a:lnTo>
                    <a:pt x="148" y="174"/>
                  </a:lnTo>
                  <a:lnTo>
                    <a:pt x="140" y="146"/>
                  </a:lnTo>
                  <a:lnTo>
                    <a:pt x="128" y="120"/>
                  </a:lnTo>
                  <a:lnTo>
                    <a:pt x="113" y="95"/>
                  </a:lnTo>
                  <a:lnTo>
                    <a:pt x="94" y="72"/>
                  </a:lnTo>
                  <a:lnTo>
                    <a:pt x="74" y="51"/>
                  </a:lnTo>
                  <a:lnTo>
                    <a:pt x="51" y="34"/>
                  </a:lnTo>
                  <a:lnTo>
                    <a:pt x="25" y="19"/>
                  </a:lnTo>
                  <a:lnTo>
                    <a:pt x="17" y="15"/>
                  </a:lnTo>
                  <a:lnTo>
                    <a:pt x="8" y="14"/>
                  </a:lnTo>
                  <a:lnTo>
                    <a:pt x="0" y="12"/>
                  </a:lnTo>
                  <a:lnTo>
                    <a:pt x="0" y="2"/>
                  </a:lnTo>
                  <a:lnTo>
                    <a:pt x="1" y="1"/>
                  </a:lnTo>
                  <a:lnTo>
                    <a:pt x="3" y="1"/>
                  </a:lnTo>
                  <a:lnTo>
                    <a:pt x="7" y="1"/>
                  </a:lnTo>
                  <a:lnTo>
                    <a:pt x="9" y="0"/>
                  </a:lnTo>
                  <a:lnTo>
                    <a:pt x="32" y="2"/>
                  </a:lnTo>
                  <a:lnTo>
                    <a:pt x="54" y="8"/>
                  </a:lnTo>
                  <a:lnTo>
                    <a:pt x="75" y="17"/>
                  </a:lnTo>
                  <a:lnTo>
                    <a:pt x="94" y="29"/>
                  </a:lnTo>
                  <a:lnTo>
                    <a:pt x="113" y="43"/>
                  </a:lnTo>
                  <a:lnTo>
                    <a:pt x="130" y="59"/>
                  </a:lnTo>
                  <a:lnTo>
                    <a:pt x="146" y="76"/>
                  </a:lnTo>
                  <a:lnTo>
                    <a:pt x="161" y="9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75" name="Freeform 830"/>
            <p:cNvSpPr>
              <a:spLocks/>
            </p:cNvSpPr>
            <p:nvPr/>
          </p:nvSpPr>
          <p:spPr bwMode="auto">
            <a:xfrm flipH="1">
              <a:off x="8924" y="1782"/>
              <a:ext cx="26" cy="28"/>
            </a:xfrm>
            <a:custGeom>
              <a:avLst/>
              <a:gdLst>
                <a:gd name="T0" fmla="*/ 0 w 306"/>
                <a:gd name="T1" fmla="*/ 0 h 227"/>
                <a:gd name="T2" fmla="*/ 0 w 306"/>
                <a:gd name="T3" fmla="*/ 0 h 227"/>
                <a:gd name="T4" fmla="*/ 0 w 306"/>
                <a:gd name="T5" fmla="*/ 0 h 227"/>
                <a:gd name="T6" fmla="*/ 0 w 306"/>
                <a:gd name="T7" fmla="*/ 0 h 227"/>
                <a:gd name="T8" fmla="*/ 0 w 306"/>
                <a:gd name="T9" fmla="*/ 0 h 227"/>
                <a:gd name="T10" fmla="*/ 0 w 306"/>
                <a:gd name="T11" fmla="*/ 0 h 227"/>
                <a:gd name="T12" fmla="*/ 0 w 306"/>
                <a:gd name="T13" fmla="*/ 0 h 227"/>
                <a:gd name="T14" fmla="*/ 0 w 306"/>
                <a:gd name="T15" fmla="*/ 0 h 227"/>
                <a:gd name="T16" fmla="*/ 0 w 306"/>
                <a:gd name="T17" fmla="*/ 0 h 227"/>
                <a:gd name="T18" fmla="*/ 0 w 306"/>
                <a:gd name="T19" fmla="*/ 0 h 227"/>
                <a:gd name="T20" fmla="*/ 0 w 306"/>
                <a:gd name="T21" fmla="*/ 0 h 227"/>
                <a:gd name="T22" fmla="*/ 0 w 306"/>
                <a:gd name="T23" fmla="*/ 0 h 227"/>
                <a:gd name="T24" fmla="*/ 0 w 306"/>
                <a:gd name="T25" fmla="*/ 0 h 227"/>
                <a:gd name="T26" fmla="*/ 0 w 306"/>
                <a:gd name="T27" fmla="*/ 0 h 227"/>
                <a:gd name="T28" fmla="*/ 0 w 306"/>
                <a:gd name="T29" fmla="*/ 0 h 227"/>
                <a:gd name="T30" fmla="*/ 0 w 306"/>
                <a:gd name="T31" fmla="*/ 0 h 227"/>
                <a:gd name="T32" fmla="*/ 0 w 306"/>
                <a:gd name="T33" fmla="*/ 0 h 227"/>
                <a:gd name="T34" fmla="*/ 0 w 306"/>
                <a:gd name="T35" fmla="*/ 0 h 227"/>
                <a:gd name="T36" fmla="*/ 0 w 306"/>
                <a:gd name="T37" fmla="*/ 0 h 227"/>
                <a:gd name="T38" fmla="*/ 0 w 306"/>
                <a:gd name="T39" fmla="*/ 0 h 227"/>
                <a:gd name="T40" fmla="*/ 0 w 306"/>
                <a:gd name="T41" fmla="*/ 0 h 227"/>
                <a:gd name="T42" fmla="*/ 0 w 306"/>
                <a:gd name="T43" fmla="*/ 0 h 227"/>
                <a:gd name="T44" fmla="*/ 0 w 306"/>
                <a:gd name="T45" fmla="*/ 0 h 227"/>
                <a:gd name="T46" fmla="*/ 0 w 306"/>
                <a:gd name="T47" fmla="*/ 0 h 227"/>
                <a:gd name="T48" fmla="*/ 0 w 306"/>
                <a:gd name="T49" fmla="*/ 0 h 227"/>
                <a:gd name="T50" fmla="*/ 0 w 306"/>
                <a:gd name="T51" fmla="*/ 0 h 227"/>
                <a:gd name="T52" fmla="*/ 0 w 306"/>
                <a:gd name="T53" fmla="*/ 0 h 227"/>
                <a:gd name="T54" fmla="*/ 0 w 306"/>
                <a:gd name="T55" fmla="*/ 0 h 227"/>
                <a:gd name="T56" fmla="*/ 0 w 306"/>
                <a:gd name="T57" fmla="*/ 0 h 227"/>
                <a:gd name="T58" fmla="*/ 0 w 306"/>
                <a:gd name="T59" fmla="*/ 0 h 227"/>
                <a:gd name="T60" fmla="*/ 0 w 306"/>
                <a:gd name="T61" fmla="*/ 0 h 227"/>
                <a:gd name="T62" fmla="*/ 0 w 306"/>
                <a:gd name="T63" fmla="*/ 0 h 227"/>
                <a:gd name="T64" fmla="*/ 0 w 306"/>
                <a:gd name="T65" fmla="*/ 0 h 227"/>
                <a:gd name="T66" fmla="*/ 0 w 306"/>
                <a:gd name="T67" fmla="*/ 0 h 227"/>
                <a:gd name="T68" fmla="*/ 0 w 306"/>
                <a:gd name="T69" fmla="*/ 0 h 227"/>
                <a:gd name="T70" fmla="*/ 0 w 306"/>
                <a:gd name="T71" fmla="*/ 0 h 227"/>
                <a:gd name="T72" fmla="*/ 0 w 306"/>
                <a:gd name="T73" fmla="*/ 0 h 227"/>
                <a:gd name="T74" fmla="*/ 0 w 306"/>
                <a:gd name="T75" fmla="*/ 0 h 22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06"/>
                <a:gd name="T115" fmla="*/ 0 h 227"/>
                <a:gd name="T116" fmla="*/ 306 w 306"/>
                <a:gd name="T117" fmla="*/ 227 h 227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06" h="227">
                  <a:moveTo>
                    <a:pt x="306" y="7"/>
                  </a:moveTo>
                  <a:lnTo>
                    <a:pt x="306" y="11"/>
                  </a:lnTo>
                  <a:lnTo>
                    <a:pt x="302" y="14"/>
                  </a:lnTo>
                  <a:lnTo>
                    <a:pt x="298" y="15"/>
                  </a:lnTo>
                  <a:lnTo>
                    <a:pt x="293" y="17"/>
                  </a:lnTo>
                  <a:lnTo>
                    <a:pt x="272" y="19"/>
                  </a:lnTo>
                  <a:lnTo>
                    <a:pt x="253" y="24"/>
                  </a:lnTo>
                  <a:lnTo>
                    <a:pt x="233" y="30"/>
                  </a:lnTo>
                  <a:lnTo>
                    <a:pt x="215" y="37"/>
                  </a:lnTo>
                  <a:lnTo>
                    <a:pt x="196" y="45"/>
                  </a:lnTo>
                  <a:lnTo>
                    <a:pt x="178" y="53"/>
                  </a:lnTo>
                  <a:lnTo>
                    <a:pt x="159" y="61"/>
                  </a:lnTo>
                  <a:lnTo>
                    <a:pt x="141" y="67"/>
                  </a:lnTo>
                  <a:lnTo>
                    <a:pt x="127" y="76"/>
                  </a:lnTo>
                  <a:lnTo>
                    <a:pt x="111" y="86"/>
                  </a:lnTo>
                  <a:lnTo>
                    <a:pt x="96" y="97"/>
                  </a:lnTo>
                  <a:lnTo>
                    <a:pt x="81" y="107"/>
                  </a:lnTo>
                  <a:lnTo>
                    <a:pt x="67" y="120"/>
                  </a:lnTo>
                  <a:lnTo>
                    <a:pt x="57" y="133"/>
                  </a:lnTo>
                  <a:lnTo>
                    <a:pt x="51" y="150"/>
                  </a:lnTo>
                  <a:lnTo>
                    <a:pt x="51" y="168"/>
                  </a:lnTo>
                  <a:lnTo>
                    <a:pt x="57" y="176"/>
                  </a:lnTo>
                  <a:lnTo>
                    <a:pt x="63" y="184"/>
                  </a:lnTo>
                  <a:lnTo>
                    <a:pt x="69" y="191"/>
                  </a:lnTo>
                  <a:lnTo>
                    <a:pt x="78" y="196"/>
                  </a:lnTo>
                  <a:lnTo>
                    <a:pt x="86" y="200"/>
                  </a:lnTo>
                  <a:lnTo>
                    <a:pt x="95" y="203"/>
                  </a:lnTo>
                  <a:lnTo>
                    <a:pt x="104" y="205"/>
                  </a:lnTo>
                  <a:lnTo>
                    <a:pt x="114" y="205"/>
                  </a:lnTo>
                  <a:lnTo>
                    <a:pt x="117" y="205"/>
                  </a:lnTo>
                  <a:lnTo>
                    <a:pt x="120" y="204"/>
                  </a:lnTo>
                  <a:lnTo>
                    <a:pt x="122" y="204"/>
                  </a:lnTo>
                  <a:lnTo>
                    <a:pt x="126" y="204"/>
                  </a:lnTo>
                  <a:lnTo>
                    <a:pt x="128" y="205"/>
                  </a:lnTo>
                  <a:lnTo>
                    <a:pt x="128" y="207"/>
                  </a:lnTo>
                  <a:lnTo>
                    <a:pt x="128" y="211"/>
                  </a:lnTo>
                  <a:lnTo>
                    <a:pt x="127" y="213"/>
                  </a:lnTo>
                  <a:lnTo>
                    <a:pt x="119" y="219"/>
                  </a:lnTo>
                  <a:lnTo>
                    <a:pt x="111" y="222"/>
                  </a:lnTo>
                  <a:lnTo>
                    <a:pt x="102" y="226"/>
                  </a:lnTo>
                  <a:lnTo>
                    <a:pt x="93" y="227"/>
                  </a:lnTo>
                  <a:lnTo>
                    <a:pt x="82" y="227"/>
                  </a:lnTo>
                  <a:lnTo>
                    <a:pt x="72" y="227"/>
                  </a:lnTo>
                  <a:lnTo>
                    <a:pt x="63" y="226"/>
                  </a:lnTo>
                  <a:lnTo>
                    <a:pt x="53" y="224"/>
                  </a:lnTo>
                  <a:lnTo>
                    <a:pt x="45" y="220"/>
                  </a:lnTo>
                  <a:lnTo>
                    <a:pt x="36" y="215"/>
                  </a:lnTo>
                  <a:lnTo>
                    <a:pt x="26" y="209"/>
                  </a:lnTo>
                  <a:lnTo>
                    <a:pt x="18" y="203"/>
                  </a:lnTo>
                  <a:lnTo>
                    <a:pt x="10" y="196"/>
                  </a:lnTo>
                  <a:lnTo>
                    <a:pt x="4" y="186"/>
                  </a:lnTo>
                  <a:lnTo>
                    <a:pt x="0" y="177"/>
                  </a:lnTo>
                  <a:lnTo>
                    <a:pt x="0" y="166"/>
                  </a:lnTo>
                  <a:lnTo>
                    <a:pt x="1" y="150"/>
                  </a:lnTo>
                  <a:lnTo>
                    <a:pt x="5" y="133"/>
                  </a:lnTo>
                  <a:lnTo>
                    <a:pt x="10" y="117"/>
                  </a:lnTo>
                  <a:lnTo>
                    <a:pt x="16" y="102"/>
                  </a:lnTo>
                  <a:lnTo>
                    <a:pt x="26" y="90"/>
                  </a:lnTo>
                  <a:lnTo>
                    <a:pt x="37" y="77"/>
                  </a:lnTo>
                  <a:lnTo>
                    <a:pt x="50" y="65"/>
                  </a:lnTo>
                  <a:lnTo>
                    <a:pt x="64" y="56"/>
                  </a:lnTo>
                  <a:lnTo>
                    <a:pt x="84" y="45"/>
                  </a:lnTo>
                  <a:lnTo>
                    <a:pt x="106" y="35"/>
                  </a:lnTo>
                  <a:lnTo>
                    <a:pt x="128" y="26"/>
                  </a:lnTo>
                  <a:lnTo>
                    <a:pt x="151" y="19"/>
                  </a:lnTo>
                  <a:lnTo>
                    <a:pt x="174" y="12"/>
                  </a:lnTo>
                  <a:lnTo>
                    <a:pt x="197" y="7"/>
                  </a:lnTo>
                  <a:lnTo>
                    <a:pt x="222" y="3"/>
                  </a:lnTo>
                  <a:lnTo>
                    <a:pt x="246" y="0"/>
                  </a:lnTo>
                  <a:lnTo>
                    <a:pt x="254" y="0"/>
                  </a:lnTo>
                  <a:lnTo>
                    <a:pt x="262" y="1"/>
                  </a:lnTo>
                  <a:lnTo>
                    <a:pt x="269" y="0"/>
                  </a:lnTo>
                  <a:lnTo>
                    <a:pt x="277" y="0"/>
                  </a:lnTo>
                  <a:lnTo>
                    <a:pt x="285" y="1"/>
                  </a:lnTo>
                  <a:lnTo>
                    <a:pt x="292" y="2"/>
                  </a:lnTo>
                  <a:lnTo>
                    <a:pt x="299" y="3"/>
                  </a:lnTo>
                  <a:lnTo>
                    <a:pt x="306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76" name="Freeform 831"/>
            <p:cNvSpPr>
              <a:spLocks/>
            </p:cNvSpPr>
            <p:nvPr/>
          </p:nvSpPr>
          <p:spPr bwMode="auto">
            <a:xfrm flipH="1">
              <a:off x="8914" y="1794"/>
              <a:ext cx="27" cy="11"/>
            </a:xfrm>
            <a:custGeom>
              <a:avLst/>
              <a:gdLst>
                <a:gd name="T0" fmla="*/ 0 w 316"/>
                <a:gd name="T1" fmla="*/ 0 h 84"/>
                <a:gd name="T2" fmla="*/ 0 w 316"/>
                <a:gd name="T3" fmla="*/ 0 h 84"/>
                <a:gd name="T4" fmla="*/ 0 w 316"/>
                <a:gd name="T5" fmla="*/ 0 h 84"/>
                <a:gd name="T6" fmla="*/ 0 w 316"/>
                <a:gd name="T7" fmla="*/ 0 h 84"/>
                <a:gd name="T8" fmla="*/ 0 w 316"/>
                <a:gd name="T9" fmla="*/ 0 h 84"/>
                <a:gd name="T10" fmla="*/ 0 w 316"/>
                <a:gd name="T11" fmla="*/ 0 h 84"/>
                <a:gd name="T12" fmla="*/ 0 w 316"/>
                <a:gd name="T13" fmla="*/ 0 h 84"/>
                <a:gd name="T14" fmla="*/ 0 w 316"/>
                <a:gd name="T15" fmla="*/ 0 h 84"/>
                <a:gd name="T16" fmla="*/ 0 w 316"/>
                <a:gd name="T17" fmla="*/ 0 h 84"/>
                <a:gd name="T18" fmla="*/ 0 w 316"/>
                <a:gd name="T19" fmla="*/ 0 h 84"/>
                <a:gd name="T20" fmla="*/ 0 w 316"/>
                <a:gd name="T21" fmla="*/ 0 h 84"/>
                <a:gd name="T22" fmla="*/ 0 w 316"/>
                <a:gd name="T23" fmla="*/ 0 h 84"/>
                <a:gd name="T24" fmla="*/ 0 w 316"/>
                <a:gd name="T25" fmla="*/ 0 h 84"/>
                <a:gd name="T26" fmla="*/ 0 w 316"/>
                <a:gd name="T27" fmla="*/ 0 h 84"/>
                <a:gd name="T28" fmla="*/ 0 w 316"/>
                <a:gd name="T29" fmla="*/ 0 h 84"/>
                <a:gd name="T30" fmla="*/ 0 w 316"/>
                <a:gd name="T31" fmla="*/ 0 h 84"/>
                <a:gd name="T32" fmla="*/ 0 w 316"/>
                <a:gd name="T33" fmla="*/ 0 h 84"/>
                <a:gd name="T34" fmla="*/ 0 w 316"/>
                <a:gd name="T35" fmla="*/ 0 h 84"/>
                <a:gd name="T36" fmla="*/ 0 w 316"/>
                <a:gd name="T37" fmla="*/ 0 h 84"/>
                <a:gd name="T38" fmla="*/ 0 w 316"/>
                <a:gd name="T39" fmla="*/ 0 h 84"/>
                <a:gd name="T40" fmla="*/ 0 w 316"/>
                <a:gd name="T41" fmla="*/ 0 h 84"/>
                <a:gd name="T42" fmla="*/ 0 w 316"/>
                <a:gd name="T43" fmla="*/ 0 h 84"/>
                <a:gd name="T44" fmla="*/ 0 w 316"/>
                <a:gd name="T45" fmla="*/ 0 h 84"/>
                <a:gd name="T46" fmla="*/ 0 w 316"/>
                <a:gd name="T47" fmla="*/ 0 h 84"/>
                <a:gd name="T48" fmla="*/ 0 w 316"/>
                <a:gd name="T49" fmla="*/ 0 h 84"/>
                <a:gd name="T50" fmla="*/ 0 w 316"/>
                <a:gd name="T51" fmla="*/ 0 h 84"/>
                <a:gd name="T52" fmla="*/ 0 w 316"/>
                <a:gd name="T53" fmla="*/ 0 h 84"/>
                <a:gd name="T54" fmla="*/ 0 w 316"/>
                <a:gd name="T55" fmla="*/ 0 h 84"/>
                <a:gd name="T56" fmla="*/ 0 w 316"/>
                <a:gd name="T57" fmla="*/ 0 h 84"/>
                <a:gd name="T58" fmla="*/ 0 w 316"/>
                <a:gd name="T59" fmla="*/ 0 h 84"/>
                <a:gd name="T60" fmla="*/ 0 w 316"/>
                <a:gd name="T61" fmla="*/ 0 h 84"/>
                <a:gd name="T62" fmla="*/ 0 w 316"/>
                <a:gd name="T63" fmla="*/ 0 h 84"/>
                <a:gd name="T64" fmla="*/ 0 w 316"/>
                <a:gd name="T65" fmla="*/ 0 h 84"/>
                <a:gd name="T66" fmla="*/ 0 w 316"/>
                <a:gd name="T67" fmla="*/ 0 h 84"/>
                <a:gd name="T68" fmla="*/ 0 w 316"/>
                <a:gd name="T69" fmla="*/ 0 h 84"/>
                <a:gd name="T70" fmla="*/ 0 w 316"/>
                <a:gd name="T71" fmla="*/ 0 h 84"/>
                <a:gd name="T72" fmla="*/ 0 w 316"/>
                <a:gd name="T73" fmla="*/ 0 h 84"/>
                <a:gd name="T74" fmla="*/ 0 w 316"/>
                <a:gd name="T75" fmla="*/ 0 h 84"/>
                <a:gd name="T76" fmla="*/ 0 w 316"/>
                <a:gd name="T77" fmla="*/ 0 h 84"/>
                <a:gd name="T78" fmla="*/ 0 w 316"/>
                <a:gd name="T79" fmla="*/ 0 h 84"/>
                <a:gd name="T80" fmla="*/ 0 w 316"/>
                <a:gd name="T81" fmla="*/ 0 h 84"/>
                <a:gd name="T82" fmla="*/ 0 w 316"/>
                <a:gd name="T83" fmla="*/ 0 h 84"/>
                <a:gd name="T84" fmla="*/ 0 w 316"/>
                <a:gd name="T85" fmla="*/ 0 h 84"/>
                <a:gd name="T86" fmla="*/ 0 w 316"/>
                <a:gd name="T87" fmla="*/ 0 h 84"/>
                <a:gd name="T88" fmla="*/ 0 w 316"/>
                <a:gd name="T89" fmla="*/ 0 h 84"/>
                <a:gd name="T90" fmla="*/ 0 w 316"/>
                <a:gd name="T91" fmla="*/ 0 h 84"/>
                <a:gd name="T92" fmla="*/ 0 w 316"/>
                <a:gd name="T93" fmla="*/ 0 h 84"/>
                <a:gd name="T94" fmla="*/ 0 w 316"/>
                <a:gd name="T95" fmla="*/ 0 h 84"/>
                <a:gd name="T96" fmla="*/ 0 w 316"/>
                <a:gd name="T97" fmla="*/ 0 h 84"/>
                <a:gd name="T98" fmla="*/ 0 w 316"/>
                <a:gd name="T99" fmla="*/ 0 h 84"/>
                <a:gd name="T100" fmla="*/ 0 w 316"/>
                <a:gd name="T101" fmla="*/ 0 h 84"/>
                <a:gd name="T102" fmla="*/ 0 w 316"/>
                <a:gd name="T103" fmla="*/ 0 h 84"/>
                <a:gd name="T104" fmla="*/ 0 w 316"/>
                <a:gd name="T105" fmla="*/ 0 h 84"/>
                <a:gd name="T106" fmla="*/ 0 w 316"/>
                <a:gd name="T107" fmla="*/ 0 h 84"/>
                <a:gd name="T108" fmla="*/ 0 w 316"/>
                <a:gd name="T109" fmla="*/ 0 h 84"/>
                <a:gd name="T110" fmla="*/ 0 w 316"/>
                <a:gd name="T111" fmla="*/ 0 h 84"/>
                <a:gd name="T112" fmla="*/ 0 w 316"/>
                <a:gd name="T113" fmla="*/ 0 h 8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316"/>
                <a:gd name="T172" fmla="*/ 0 h 84"/>
                <a:gd name="T173" fmla="*/ 316 w 316"/>
                <a:gd name="T174" fmla="*/ 84 h 8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316" h="84">
                  <a:moveTo>
                    <a:pt x="115" y="38"/>
                  </a:moveTo>
                  <a:lnTo>
                    <a:pt x="123" y="39"/>
                  </a:lnTo>
                  <a:lnTo>
                    <a:pt x="129" y="39"/>
                  </a:lnTo>
                  <a:lnTo>
                    <a:pt x="138" y="39"/>
                  </a:lnTo>
                  <a:lnTo>
                    <a:pt x="144" y="39"/>
                  </a:lnTo>
                  <a:lnTo>
                    <a:pt x="151" y="38"/>
                  </a:lnTo>
                  <a:lnTo>
                    <a:pt x="158" y="38"/>
                  </a:lnTo>
                  <a:lnTo>
                    <a:pt x="166" y="37"/>
                  </a:lnTo>
                  <a:lnTo>
                    <a:pt x="173" y="36"/>
                  </a:lnTo>
                  <a:lnTo>
                    <a:pt x="189" y="30"/>
                  </a:lnTo>
                  <a:lnTo>
                    <a:pt x="207" y="24"/>
                  </a:lnTo>
                  <a:lnTo>
                    <a:pt x="225" y="20"/>
                  </a:lnTo>
                  <a:lnTo>
                    <a:pt x="242" y="16"/>
                  </a:lnTo>
                  <a:lnTo>
                    <a:pt x="261" y="13"/>
                  </a:lnTo>
                  <a:lnTo>
                    <a:pt x="279" y="12"/>
                  </a:lnTo>
                  <a:lnTo>
                    <a:pt x="298" y="12"/>
                  </a:lnTo>
                  <a:lnTo>
                    <a:pt x="316" y="14"/>
                  </a:lnTo>
                  <a:lnTo>
                    <a:pt x="312" y="23"/>
                  </a:lnTo>
                  <a:lnTo>
                    <a:pt x="303" y="26"/>
                  </a:lnTo>
                  <a:lnTo>
                    <a:pt x="293" y="29"/>
                  </a:lnTo>
                  <a:lnTo>
                    <a:pt x="285" y="33"/>
                  </a:lnTo>
                  <a:lnTo>
                    <a:pt x="274" y="39"/>
                  </a:lnTo>
                  <a:lnTo>
                    <a:pt x="261" y="44"/>
                  </a:lnTo>
                  <a:lnTo>
                    <a:pt x="249" y="48"/>
                  </a:lnTo>
                  <a:lnTo>
                    <a:pt x="238" y="52"/>
                  </a:lnTo>
                  <a:lnTo>
                    <a:pt x="225" y="56"/>
                  </a:lnTo>
                  <a:lnTo>
                    <a:pt x="214" y="61"/>
                  </a:lnTo>
                  <a:lnTo>
                    <a:pt x="202" y="66"/>
                  </a:lnTo>
                  <a:lnTo>
                    <a:pt x="191" y="71"/>
                  </a:lnTo>
                  <a:lnTo>
                    <a:pt x="173" y="76"/>
                  </a:lnTo>
                  <a:lnTo>
                    <a:pt x="156" y="79"/>
                  </a:lnTo>
                  <a:lnTo>
                    <a:pt x="138" y="83"/>
                  </a:lnTo>
                  <a:lnTo>
                    <a:pt x="119" y="84"/>
                  </a:lnTo>
                  <a:lnTo>
                    <a:pt x="101" y="83"/>
                  </a:lnTo>
                  <a:lnTo>
                    <a:pt x="82" y="79"/>
                  </a:lnTo>
                  <a:lnTo>
                    <a:pt x="66" y="73"/>
                  </a:lnTo>
                  <a:lnTo>
                    <a:pt x="51" y="62"/>
                  </a:lnTo>
                  <a:lnTo>
                    <a:pt x="44" y="59"/>
                  </a:lnTo>
                  <a:lnTo>
                    <a:pt x="37" y="54"/>
                  </a:lnTo>
                  <a:lnTo>
                    <a:pt x="30" y="50"/>
                  </a:lnTo>
                  <a:lnTo>
                    <a:pt x="25" y="45"/>
                  </a:lnTo>
                  <a:lnTo>
                    <a:pt x="18" y="39"/>
                  </a:lnTo>
                  <a:lnTo>
                    <a:pt x="12" y="35"/>
                  </a:lnTo>
                  <a:lnTo>
                    <a:pt x="6" y="29"/>
                  </a:lnTo>
                  <a:lnTo>
                    <a:pt x="0" y="23"/>
                  </a:lnTo>
                  <a:lnTo>
                    <a:pt x="4" y="14"/>
                  </a:lnTo>
                  <a:lnTo>
                    <a:pt x="11" y="8"/>
                  </a:lnTo>
                  <a:lnTo>
                    <a:pt x="21" y="3"/>
                  </a:lnTo>
                  <a:lnTo>
                    <a:pt x="30" y="0"/>
                  </a:lnTo>
                  <a:lnTo>
                    <a:pt x="42" y="1"/>
                  </a:lnTo>
                  <a:lnTo>
                    <a:pt x="53" y="6"/>
                  </a:lnTo>
                  <a:lnTo>
                    <a:pt x="63" y="12"/>
                  </a:lnTo>
                  <a:lnTo>
                    <a:pt x="73" y="18"/>
                  </a:lnTo>
                  <a:lnTo>
                    <a:pt x="82" y="25"/>
                  </a:lnTo>
                  <a:lnTo>
                    <a:pt x="91" y="31"/>
                  </a:lnTo>
                  <a:lnTo>
                    <a:pt x="103" y="36"/>
                  </a:lnTo>
                  <a:lnTo>
                    <a:pt x="115" y="3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77" name="Freeform 832"/>
            <p:cNvSpPr>
              <a:spLocks/>
            </p:cNvSpPr>
            <p:nvPr/>
          </p:nvSpPr>
          <p:spPr bwMode="auto">
            <a:xfrm flipH="1">
              <a:off x="8903" y="1798"/>
              <a:ext cx="11" cy="21"/>
            </a:xfrm>
            <a:custGeom>
              <a:avLst/>
              <a:gdLst>
                <a:gd name="T0" fmla="*/ 0 w 127"/>
                <a:gd name="T1" fmla="*/ 0 h 167"/>
                <a:gd name="T2" fmla="*/ 0 w 127"/>
                <a:gd name="T3" fmla="*/ 0 h 167"/>
                <a:gd name="T4" fmla="*/ 0 w 127"/>
                <a:gd name="T5" fmla="*/ 0 h 167"/>
                <a:gd name="T6" fmla="*/ 0 w 127"/>
                <a:gd name="T7" fmla="*/ 0 h 167"/>
                <a:gd name="T8" fmla="*/ 0 w 127"/>
                <a:gd name="T9" fmla="*/ 0 h 167"/>
                <a:gd name="T10" fmla="*/ 0 w 127"/>
                <a:gd name="T11" fmla="*/ 0 h 167"/>
                <a:gd name="T12" fmla="*/ 0 w 127"/>
                <a:gd name="T13" fmla="*/ 0 h 167"/>
                <a:gd name="T14" fmla="*/ 0 w 127"/>
                <a:gd name="T15" fmla="*/ 0 h 167"/>
                <a:gd name="T16" fmla="*/ 0 w 127"/>
                <a:gd name="T17" fmla="*/ 0 h 167"/>
                <a:gd name="T18" fmla="*/ 0 w 127"/>
                <a:gd name="T19" fmla="*/ 0 h 167"/>
                <a:gd name="T20" fmla="*/ 0 w 127"/>
                <a:gd name="T21" fmla="*/ 0 h 167"/>
                <a:gd name="T22" fmla="*/ 0 w 127"/>
                <a:gd name="T23" fmla="*/ 0 h 167"/>
                <a:gd name="T24" fmla="*/ 0 w 127"/>
                <a:gd name="T25" fmla="*/ 0 h 167"/>
                <a:gd name="T26" fmla="*/ 0 w 127"/>
                <a:gd name="T27" fmla="*/ 0 h 167"/>
                <a:gd name="T28" fmla="*/ 0 w 127"/>
                <a:gd name="T29" fmla="*/ 0 h 167"/>
                <a:gd name="T30" fmla="*/ 0 w 127"/>
                <a:gd name="T31" fmla="*/ 0 h 167"/>
                <a:gd name="T32" fmla="*/ 0 w 127"/>
                <a:gd name="T33" fmla="*/ 0 h 167"/>
                <a:gd name="T34" fmla="*/ 0 w 127"/>
                <a:gd name="T35" fmla="*/ 0 h 167"/>
                <a:gd name="T36" fmla="*/ 0 w 127"/>
                <a:gd name="T37" fmla="*/ 0 h 167"/>
                <a:gd name="T38" fmla="*/ 0 w 127"/>
                <a:gd name="T39" fmla="*/ 0 h 167"/>
                <a:gd name="T40" fmla="*/ 0 w 127"/>
                <a:gd name="T41" fmla="*/ 0 h 167"/>
                <a:gd name="T42" fmla="*/ 0 w 127"/>
                <a:gd name="T43" fmla="*/ 0 h 167"/>
                <a:gd name="T44" fmla="*/ 0 w 127"/>
                <a:gd name="T45" fmla="*/ 0 h 167"/>
                <a:gd name="T46" fmla="*/ 0 w 127"/>
                <a:gd name="T47" fmla="*/ 0 h 167"/>
                <a:gd name="T48" fmla="*/ 0 w 127"/>
                <a:gd name="T49" fmla="*/ 0 h 167"/>
                <a:gd name="T50" fmla="*/ 0 w 127"/>
                <a:gd name="T51" fmla="*/ 0 h 167"/>
                <a:gd name="T52" fmla="*/ 0 w 127"/>
                <a:gd name="T53" fmla="*/ 0 h 167"/>
                <a:gd name="T54" fmla="*/ 0 w 127"/>
                <a:gd name="T55" fmla="*/ 0 h 167"/>
                <a:gd name="T56" fmla="*/ 0 w 127"/>
                <a:gd name="T57" fmla="*/ 0 h 167"/>
                <a:gd name="T58" fmla="*/ 0 w 127"/>
                <a:gd name="T59" fmla="*/ 0 h 167"/>
                <a:gd name="T60" fmla="*/ 0 w 127"/>
                <a:gd name="T61" fmla="*/ 0 h 167"/>
                <a:gd name="T62" fmla="*/ 0 w 127"/>
                <a:gd name="T63" fmla="*/ 0 h 167"/>
                <a:gd name="T64" fmla="*/ 0 w 127"/>
                <a:gd name="T65" fmla="*/ 0 h 167"/>
                <a:gd name="T66" fmla="*/ 0 w 127"/>
                <a:gd name="T67" fmla="*/ 0 h 167"/>
                <a:gd name="T68" fmla="*/ 0 w 127"/>
                <a:gd name="T69" fmla="*/ 0 h 167"/>
                <a:gd name="T70" fmla="*/ 0 w 127"/>
                <a:gd name="T71" fmla="*/ 0 h 167"/>
                <a:gd name="T72" fmla="*/ 0 w 127"/>
                <a:gd name="T73" fmla="*/ 0 h 167"/>
                <a:gd name="T74" fmla="*/ 0 w 127"/>
                <a:gd name="T75" fmla="*/ 0 h 167"/>
                <a:gd name="T76" fmla="*/ 0 w 127"/>
                <a:gd name="T77" fmla="*/ 0 h 167"/>
                <a:gd name="T78" fmla="*/ 0 w 127"/>
                <a:gd name="T79" fmla="*/ 0 h 167"/>
                <a:gd name="T80" fmla="*/ 0 w 127"/>
                <a:gd name="T81" fmla="*/ 0 h 167"/>
                <a:gd name="T82" fmla="*/ 0 w 127"/>
                <a:gd name="T83" fmla="*/ 0 h 167"/>
                <a:gd name="T84" fmla="*/ 0 w 127"/>
                <a:gd name="T85" fmla="*/ 0 h 167"/>
                <a:gd name="T86" fmla="*/ 0 w 127"/>
                <a:gd name="T87" fmla="*/ 0 h 167"/>
                <a:gd name="T88" fmla="*/ 0 w 127"/>
                <a:gd name="T89" fmla="*/ 0 h 167"/>
                <a:gd name="T90" fmla="*/ 0 w 127"/>
                <a:gd name="T91" fmla="*/ 0 h 167"/>
                <a:gd name="T92" fmla="*/ 0 w 127"/>
                <a:gd name="T93" fmla="*/ 0 h 167"/>
                <a:gd name="T94" fmla="*/ 0 w 127"/>
                <a:gd name="T95" fmla="*/ 0 h 167"/>
                <a:gd name="T96" fmla="*/ 0 w 127"/>
                <a:gd name="T97" fmla="*/ 0 h 167"/>
                <a:gd name="T98" fmla="*/ 0 w 127"/>
                <a:gd name="T99" fmla="*/ 0 h 167"/>
                <a:gd name="T100" fmla="*/ 0 w 127"/>
                <a:gd name="T101" fmla="*/ 0 h 167"/>
                <a:gd name="T102" fmla="*/ 0 w 127"/>
                <a:gd name="T103" fmla="*/ 0 h 167"/>
                <a:gd name="T104" fmla="*/ 0 w 127"/>
                <a:gd name="T105" fmla="*/ 0 h 16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27"/>
                <a:gd name="T160" fmla="*/ 0 h 167"/>
                <a:gd name="T161" fmla="*/ 127 w 127"/>
                <a:gd name="T162" fmla="*/ 167 h 16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27" h="167">
                  <a:moveTo>
                    <a:pt x="56" y="45"/>
                  </a:moveTo>
                  <a:lnTo>
                    <a:pt x="57" y="59"/>
                  </a:lnTo>
                  <a:lnTo>
                    <a:pt x="57" y="74"/>
                  </a:lnTo>
                  <a:lnTo>
                    <a:pt x="60" y="88"/>
                  </a:lnTo>
                  <a:lnTo>
                    <a:pt x="69" y="97"/>
                  </a:lnTo>
                  <a:lnTo>
                    <a:pt x="75" y="92"/>
                  </a:lnTo>
                  <a:lnTo>
                    <a:pt x="81" y="89"/>
                  </a:lnTo>
                  <a:lnTo>
                    <a:pt x="88" y="86"/>
                  </a:lnTo>
                  <a:lnTo>
                    <a:pt x="96" y="85"/>
                  </a:lnTo>
                  <a:lnTo>
                    <a:pt x="105" y="86"/>
                  </a:lnTo>
                  <a:lnTo>
                    <a:pt x="113" y="90"/>
                  </a:lnTo>
                  <a:lnTo>
                    <a:pt x="121" y="94"/>
                  </a:lnTo>
                  <a:lnTo>
                    <a:pt x="127" y="101"/>
                  </a:lnTo>
                  <a:lnTo>
                    <a:pt x="126" y="108"/>
                  </a:lnTo>
                  <a:lnTo>
                    <a:pt x="121" y="111"/>
                  </a:lnTo>
                  <a:lnTo>
                    <a:pt x="114" y="112"/>
                  </a:lnTo>
                  <a:lnTo>
                    <a:pt x="109" y="114"/>
                  </a:lnTo>
                  <a:lnTo>
                    <a:pt x="100" y="113"/>
                  </a:lnTo>
                  <a:lnTo>
                    <a:pt x="94" y="115"/>
                  </a:lnTo>
                  <a:lnTo>
                    <a:pt x="88" y="120"/>
                  </a:lnTo>
                  <a:lnTo>
                    <a:pt x="82" y="124"/>
                  </a:lnTo>
                  <a:lnTo>
                    <a:pt x="74" y="134"/>
                  </a:lnTo>
                  <a:lnTo>
                    <a:pt x="70" y="144"/>
                  </a:lnTo>
                  <a:lnTo>
                    <a:pt x="68" y="156"/>
                  </a:lnTo>
                  <a:lnTo>
                    <a:pt x="66" y="167"/>
                  </a:lnTo>
                  <a:lnTo>
                    <a:pt x="57" y="167"/>
                  </a:lnTo>
                  <a:lnTo>
                    <a:pt x="50" y="161"/>
                  </a:lnTo>
                  <a:lnTo>
                    <a:pt x="44" y="153"/>
                  </a:lnTo>
                  <a:lnTo>
                    <a:pt x="39" y="146"/>
                  </a:lnTo>
                  <a:lnTo>
                    <a:pt x="35" y="132"/>
                  </a:lnTo>
                  <a:lnTo>
                    <a:pt x="35" y="117"/>
                  </a:lnTo>
                  <a:lnTo>
                    <a:pt x="32" y="104"/>
                  </a:lnTo>
                  <a:lnTo>
                    <a:pt x="26" y="91"/>
                  </a:lnTo>
                  <a:lnTo>
                    <a:pt x="19" y="85"/>
                  </a:lnTo>
                  <a:lnTo>
                    <a:pt x="11" y="81"/>
                  </a:lnTo>
                  <a:lnTo>
                    <a:pt x="4" y="76"/>
                  </a:lnTo>
                  <a:lnTo>
                    <a:pt x="0" y="68"/>
                  </a:lnTo>
                  <a:lnTo>
                    <a:pt x="1" y="55"/>
                  </a:lnTo>
                  <a:lnTo>
                    <a:pt x="7" y="45"/>
                  </a:lnTo>
                  <a:lnTo>
                    <a:pt x="13" y="36"/>
                  </a:lnTo>
                  <a:lnTo>
                    <a:pt x="11" y="23"/>
                  </a:lnTo>
                  <a:lnTo>
                    <a:pt x="8" y="18"/>
                  </a:lnTo>
                  <a:lnTo>
                    <a:pt x="6" y="14"/>
                  </a:lnTo>
                  <a:lnTo>
                    <a:pt x="5" y="9"/>
                  </a:lnTo>
                  <a:lnTo>
                    <a:pt x="6" y="5"/>
                  </a:lnTo>
                  <a:lnTo>
                    <a:pt x="9" y="1"/>
                  </a:lnTo>
                  <a:lnTo>
                    <a:pt x="15" y="0"/>
                  </a:lnTo>
                  <a:lnTo>
                    <a:pt x="20" y="1"/>
                  </a:lnTo>
                  <a:lnTo>
                    <a:pt x="24" y="3"/>
                  </a:lnTo>
                  <a:lnTo>
                    <a:pt x="35" y="13"/>
                  </a:lnTo>
                  <a:lnTo>
                    <a:pt x="42" y="22"/>
                  </a:lnTo>
                  <a:lnTo>
                    <a:pt x="49" y="33"/>
                  </a:lnTo>
                  <a:lnTo>
                    <a:pt x="56" y="4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78" name="Freeform 833"/>
            <p:cNvSpPr>
              <a:spLocks/>
            </p:cNvSpPr>
            <p:nvPr/>
          </p:nvSpPr>
          <p:spPr bwMode="auto">
            <a:xfrm flipH="1">
              <a:off x="8918" y="1808"/>
              <a:ext cx="9" cy="6"/>
            </a:xfrm>
            <a:custGeom>
              <a:avLst/>
              <a:gdLst>
                <a:gd name="T0" fmla="*/ 0 w 102"/>
                <a:gd name="T1" fmla="*/ 0 h 53"/>
                <a:gd name="T2" fmla="*/ 0 w 102"/>
                <a:gd name="T3" fmla="*/ 0 h 53"/>
                <a:gd name="T4" fmla="*/ 0 w 102"/>
                <a:gd name="T5" fmla="*/ 0 h 53"/>
                <a:gd name="T6" fmla="*/ 0 w 102"/>
                <a:gd name="T7" fmla="*/ 0 h 53"/>
                <a:gd name="T8" fmla="*/ 0 w 102"/>
                <a:gd name="T9" fmla="*/ 0 h 53"/>
                <a:gd name="T10" fmla="*/ 0 w 102"/>
                <a:gd name="T11" fmla="*/ 0 h 53"/>
                <a:gd name="T12" fmla="*/ 0 w 102"/>
                <a:gd name="T13" fmla="*/ 0 h 53"/>
                <a:gd name="T14" fmla="*/ 0 w 102"/>
                <a:gd name="T15" fmla="*/ 0 h 53"/>
                <a:gd name="T16" fmla="*/ 0 w 102"/>
                <a:gd name="T17" fmla="*/ 0 h 53"/>
                <a:gd name="T18" fmla="*/ 0 w 102"/>
                <a:gd name="T19" fmla="*/ 0 h 53"/>
                <a:gd name="T20" fmla="*/ 0 w 102"/>
                <a:gd name="T21" fmla="*/ 0 h 53"/>
                <a:gd name="T22" fmla="*/ 0 w 102"/>
                <a:gd name="T23" fmla="*/ 0 h 53"/>
                <a:gd name="T24" fmla="*/ 0 w 102"/>
                <a:gd name="T25" fmla="*/ 0 h 53"/>
                <a:gd name="T26" fmla="*/ 0 w 102"/>
                <a:gd name="T27" fmla="*/ 0 h 53"/>
                <a:gd name="T28" fmla="*/ 0 w 102"/>
                <a:gd name="T29" fmla="*/ 0 h 53"/>
                <a:gd name="T30" fmla="*/ 0 w 102"/>
                <a:gd name="T31" fmla="*/ 0 h 53"/>
                <a:gd name="T32" fmla="*/ 0 w 102"/>
                <a:gd name="T33" fmla="*/ 0 h 53"/>
                <a:gd name="T34" fmla="*/ 0 w 102"/>
                <a:gd name="T35" fmla="*/ 0 h 53"/>
                <a:gd name="T36" fmla="*/ 0 w 102"/>
                <a:gd name="T37" fmla="*/ 0 h 53"/>
                <a:gd name="T38" fmla="*/ 0 w 102"/>
                <a:gd name="T39" fmla="*/ 0 h 53"/>
                <a:gd name="T40" fmla="*/ 0 w 102"/>
                <a:gd name="T41" fmla="*/ 0 h 53"/>
                <a:gd name="T42" fmla="*/ 0 w 102"/>
                <a:gd name="T43" fmla="*/ 0 h 53"/>
                <a:gd name="T44" fmla="*/ 0 w 102"/>
                <a:gd name="T45" fmla="*/ 0 h 53"/>
                <a:gd name="T46" fmla="*/ 0 w 102"/>
                <a:gd name="T47" fmla="*/ 0 h 53"/>
                <a:gd name="T48" fmla="*/ 0 w 102"/>
                <a:gd name="T49" fmla="*/ 0 h 53"/>
                <a:gd name="T50" fmla="*/ 0 w 102"/>
                <a:gd name="T51" fmla="*/ 0 h 53"/>
                <a:gd name="T52" fmla="*/ 0 w 102"/>
                <a:gd name="T53" fmla="*/ 0 h 53"/>
                <a:gd name="T54" fmla="*/ 0 w 102"/>
                <a:gd name="T55" fmla="*/ 0 h 53"/>
                <a:gd name="T56" fmla="*/ 0 w 102"/>
                <a:gd name="T57" fmla="*/ 0 h 53"/>
                <a:gd name="T58" fmla="*/ 0 w 102"/>
                <a:gd name="T59" fmla="*/ 0 h 53"/>
                <a:gd name="T60" fmla="*/ 0 w 102"/>
                <a:gd name="T61" fmla="*/ 0 h 53"/>
                <a:gd name="T62" fmla="*/ 0 w 102"/>
                <a:gd name="T63" fmla="*/ 0 h 53"/>
                <a:gd name="T64" fmla="*/ 0 w 102"/>
                <a:gd name="T65" fmla="*/ 0 h 5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02"/>
                <a:gd name="T100" fmla="*/ 0 h 53"/>
                <a:gd name="T101" fmla="*/ 102 w 102"/>
                <a:gd name="T102" fmla="*/ 53 h 5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02" h="53">
                  <a:moveTo>
                    <a:pt x="101" y="39"/>
                  </a:moveTo>
                  <a:lnTo>
                    <a:pt x="102" y="43"/>
                  </a:lnTo>
                  <a:lnTo>
                    <a:pt x="102" y="46"/>
                  </a:lnTo>
                  <a:lnTo>
                    <a:pt x="101" y="50"/>
                  </a:lnTo>
                  <a:lnTo>
                    <a:pt x="98" y="53"/>
                  </a:lnTo>
                  <a:lnTo>
                    <a:pt x="92" y="50"/>
                  </a:lnTo>
                  <a:lnTo>
                    <a:pt x="87" y="44"/>
                  </a:lnTo>
                  <a:lnTo>
                    <a:pt x="82" y="38"/>
                  </a:lnTo>
                  <a:lnTo>
                    <a:pt x="75" y="35"/>
                  </a:lnTo>
                  <a:lnTo>
                    <a:pt x="67" y="32"/>
                  </a:lnTo>
                  <a:lnTo>
                    <a:pt x="59" y="30"/>
                  </a:lnTo>
                  <a:lnTo>
                    <a:pt x="51" y="29"/>
                  </a:lnTo>
                  <a:lnTo>
                    <a:pt x="42" y="27"/>
                  </a:lnTo>
                  <a:lnTo>
                    <a:pt x="34" y="27"/>
                  </a:lnTo>
                  <a:lnTo>
                    <a:pt x="26" y="28"/>
                  </a:lnTo>
                  <a:lnTo>
                    <a:pt x="18" y="30"/>
                  </a:lnTo>
                  <a:lnTo>
                    <a:pt x="11" y="35"/>
                  </a:lnTo>
                  <a:lnTo>
                    <a:pt x="7" y="34"/>
                  </a:lnTo>
                  <a:lnTo>
                    <a:pt x="4" y="30"/>
                  </a:lnTo>
                  <a:lnTo>
                    <a:pt x="3" y="27"/>
                  </a:lnTo>
                  <a:lnTo>
                    <a:pt x="0" y="23"/>
                  </a:lnTo>
                  <a:lnTo>
                    <a:pt x="3" y="15"/>
                  </a:lnTo>
                  <a:lnTo>
                    <a:pt x="6" y="8"/>
                  </a:lnTo>
                  <a:lnTo>
                    <a:pt x="12" y="4"/>
                  </a:lnTo>
                  <a:lnTo>
                    <a:pt x="19" y="0"/>
                  </a:lnTo>
                  <a:lnTo>
                    <a:pt x="31" y="0"/>
                  </a:lnTo>
                  <a:lnTo>
                    <a:pt x="43" y="1"/>
                  </a:lnTo>
                  <a:lnTo>
                    <a:pt x="54" y="4"/>
                  </a:lnTo>
                  <a:lnTo>
                    <a:pt x="66" y="7"/>
                  </a:lnTo>
                  <a:lnTo>
                    <a:pt x="76" y="13"/>
                  </a:lnTo>
                  <a:lnTo>
                    <a:pt x="86" y="20"/>
                  </a:lnTo>
                  <a:lnTo>
                    <a:pt x="94" y="29"/>
                  </a:lnTo>
                  <a:lnTo>
                    <a:pt x="101" y="3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79" name="Freeform 834"/>
            <p:cNvSpPr>
              <a:spLocks/>
            </p:cNvSpPr>
            <p:nvPr/>
          </p:nvSpPr>
          <p:spPr bwMode="auto">
            <a:xfrm flipH="1">
              <a:off x="8922" y="1810"/>
              <a:ext cx="12" cy="27"/>
            </a:xfrm>
            <a:custGeom>
              <a:avLst/>
              <a:gdLst>
                <a:gd name="T0" fmla="*/ 0 w 133"/>
                <a:gd name="T1" fmla="*/ 0 h 219"/>
                <a:gd name="T2" fmla="*/ 0 w 133"/>
                <a:gd name="T3" fmla="*/ 0 h 219"/>
                <a:gd name="T4" fmla="*/ 0 w 133"/>
                <a:gd name="T5" fmla="*/ 0 h 219"/>
                <a:gd name="T6" fmla="*/ 0 w 133"/>
                <a:gd name="T7" fmla="*/ 0 h 219"/>
                <a:gd name="T8" fmla="*/ 0 w 133"/>
                <a:gd name="T9" fmla="*/ 0 h 219"/>
                <a:gd name="T10" fmla="*/ 0 w 133"/>
                <a:gd name="T11" fmla="*/ 0 h 219"/>
                <a:gd name="T12" fmla="*/ 0 w 133"/>
                <a:gd name="T13" fmla="*/ 0 h 219"/>
                <a:gd name="T14" fmla="*/ 0 w 133"/>
                <a:gd name="T15" fmla="*/ 0 h 219"/>
                <a:gd name="T16" fmla="*/ 0 w 133"/>
                <a:gd name="T17" fmla="*/ 0 h 219"/>
                <a:gd name="T18" fmla="*/ 0 w 133"/>
                <a:gd name="T19" fmla="*/ 0 h 219"/>
                <a:gd name="T20" fmla="*/ 0 w 133"/>
                <a:gd name="T21" fmla="*/ 0 h 219"/>
                <a:gd name="T22" fmla="*/ 0 w 133"/>
                <a:gd name="T23" fmla="*/ 0 h 219"/>
                <a:gd name="T24" fmla="*/ 0 w 133"/>
                <a:gd name="T25" fmla="*/ 0 h 219"/>
                <a:gd name="T26" fmla="*/ 0 w 133"/>
                <a:gd name="T27" fmla="*/ 0 h 219"/>
                <a:gd name="T28" fmla="*/ 0 w 133"/>
                <a:gd name="T29" fmla="*/ 0 h 219"/>
                <a:gd name="T30" fmla="*/ 0 w 133"/>
                <a:gd name="T31" fmla="*/ 0 h 219"/>
                <a:gd name="T32" fmla="*/ 0 w 133"/>
                <a:gd name="T33" fmla="*/ 0 h 219"/>
                <a:gd name="T34" fmla="*/ 0 w 133"/>
                <a:gd name="T35" fmla="*/ 0 h 219"/>
                <a:gd name="T36" fmla="*/ 0 w 133"/>
                <a:gd name="T37" fmla="*/ 0 h 219"/>
                <a:gd name="T38" fmla="*/ 0 w 133"/>
                <a:gd name="T39" fmla="*/ 0 h 219"/>
                <a:gd name="T40" fmla="*/ 0 w 133"/>
                <a:gd name="T41" fmla="*/ 0 h 219"/>
                <a:gd name="T42" fmla="*/ 0 w 133"/>
                <a:gd name="T43" fmla="*/ 0 h 219"/>
                <a:gd name="T44" fmla="*/ 0 w 133"/>
                <a:gd name="T45" fmla="*/ 0 h 219"/>
                <a:gd name="T46" fmla="*/ 0 w 133"/>
                <a:gd name="T47" fmla="*/ 0 h 219"/>
                <a:gd name="T48" fmla="*/ 0 w 133"/>
                <a:gd name="T49" fmla="*/ 0 h 219"/>
                <a:gd name="T50" fmla="*/ 0 w 133"/>
                <a:gd name="T51" fmla="*/ 0 h 219"/>
                <a:gd name="T52" fmla="*/ 0 w 133"/>
                <a:gd name="T53" fmla="*/ 0 h 219"/>
                <a:gd name="T54" fmla="*/ 0 w 133"/>
                <a:gd name="T55" fmla="*/ 0 h 219"/>
                <a:gd name="T56" fmla="*/ 0 w 133"/>
                <a:gd name="T57" fmla="*/ 0 h 219"/>
                <a:gd name="T58" fmla="*/ 0 w 133"/>
                <a:gd name="T59" fmla="*/ 0 h 219"/>
                <a:gd name="T60" fmla="*/ 0 w 133"/>
                <a:gd name="T61" fmla="*/ 0 h 219"/>
                <a:gd name="T62" fmla="*/ 0 w 133"/>
                <a:gd name="T63" fmla="*/ 0 h 219"/>
                <a:gd name="T64" fmla="*/ 0 w 133"/>
                <a:gd name="T65" fmla="*/ 0 h 219"/>
                <a:gd name="T66" fmla="*/ 0 w 133"/>
                <a:gd name="T67" fmla="*/ 0 h 219"/>
                <a:gd name="T68" fmla="*/ 0 w 133"/>
                <a:gd name="T69" fmla="*/ 0 h 219"/>
                <a:gd name="T70" fmla="*/ 0 w 133"/>
                <a:gd name="T71" fmla="*/ 0 h 219"/>
                <a:gd name="T72" fmla="*/ 0 w 133"/>
                <a:gd name="T73" fmla="*/ 0 h 219"/>
                <a:gd name="T74" fmla="*/ 0 w 133"/>
                <a:gd name="T75" fmla="*/ 0 h 219"/>
                <a:gd name="T76" fmla="*/ 0 w 133"/>
                <a:gd name="T77" fmla="*/ 0 h 219"/>
                <a:gd name="T78" fmla="*/ 0 w 133"/>
                <a:gd name="T79" fmla="*/ 0 h 219"/>
                <a:gd name="T80" fmla="*/ 0 w 133"/>
                <a:gd name="T81" fmla="*/ 0 h 219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33"/>
                <a:gd name="T124" fmla="*/ 0 h 219"/>
                <a:gd name="T125" fmla="*/ 133 w 133"/>
                <a:gd name="T126" fmla="*/ 219 h 219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33" h="219">
                  <a:moveTo>
                    <a:pt x="20" y="30"/>
                  </a:moveTo>
                  <a:lnTo>
                    <a:pt x="28" y="65"/>
                  </a:lnTo>
                  <a:lnTo>
                    <a:pt x="33" y="102"/>
                  </a:lnTo>
                  <a:lnTo>
                    <a:pt x="40" y="139"/>
                  </a:lnTo>
                  <a:lnTo>
                    <a:pt x="51" y="174"/>
                  </a:lnTo>
                  <a:lnTo>
                    <a:pt x="60" y="181"/>
                  </a:lnTo>
                  <a:lnTo>
                    <a:pt x="69" y="184"/>
                  </a:lnTo>
                  <a:lnTo>
                    <a:pt x="80" y="185"/>
                  </a:lnTo>
                  <a:lnTo>
                    <a:pt x="91" y="183"/>
                  </a:lnTo>
                  <a:lnTo>
                    <a:pt x="101" y="181"/>
                  </a:lnTo>
                  <a:lnTo>
                    <a:pt x="112" y="178"/>
                  </a:lnTo>
                  <a:lnTo>
                    <a:pt x="121" y="175"/>
                  </a:lnTo>
                  <a:lnTo>
                    <a:pt x="130" y="173"/>
                  </a:lnTo>
                  <a:lnTo>
                    <a:pt x="133" y="176"/>
                  </a:lnTo>
                  <a:lnTo>
                    <a:pt x="133" y="179"/>
                  </a:lnTo>
                  <a:lnTo>
                    <a:pt x="130" y="183"/>
                  </a:lnTo>
                  <a:lnTo>
                    <a:pt x="128" y="186"/>
                  </a:lnTo>
                  <a:lnTo>
                    <a:pt x="120" y="194"/>
                  </a:lnTo>
                  <a:lnTo>
                    <a:pt x="112" y="201"/>
                  </a:lnTo>
                  <a:lnTo>
                    <a:pt x="103" y="206"/>
                  </a:lnTo>
                  <a:lnTo>
                    <a:pt x="93" y="211"/>
                  </a:lnTo>
                  <a:lnTo>
                    <a:pt x="83" y="215"/>
                  </a:lnTo>
                  <a:lnTo>
                    <a:pt x="73" y="218"/>
                  </a:lnTo>
                  <a:lnTo>
                    <a:pt x="61" y="219"/>
                  </a:lnTo>
                  <a:lnTo>
                    <a:pt x="50" y="219"/>
                  </a:lnTo>
                  <a:lnTo>
                    <a:pt x="35" y="212"/>
                  </a:lnTo>
                  <a:lnTo>
                    <a:pt x="24" y="201"/>
                  </a:lnTo>
                  <a:lnTo>
                    <a:pt x="18" y="189"/>
                  </a:lnTo>
                  <a:lnTo>
                    <a:pt x="14" y="174"/>
                  </a:lnTo>
                  <a:lnTo>
                    <a:pt x="12" y="159"/>
                  </a:lnTo>
                  <a:lnTo>
                    <a:pt x="10" y="143"/>
                  </a:lnTo>
                  <a:lnTo>
                    <a:pt x="9" y="128"/>
                  </a:lnTo>
                  <a:lnTo>
                    <a:pt x="6" y="114"/>
                  </a:lnTo>
                  <a:lnTo>
                    <a:pt x="6" y="86"/>
                  </a:lnTo>
                  <a:lnTo>
                    <a:pt x="5" y="59"/>
                  </a:lnTo>
                  <a:lnTo>
                    <a:pt x="2" y="32"/>
                  </a:lnTo>
                  <a:lnTo>
                    <a:pt x="0" y="4"/>
                  </a:lnTo>
                  <a:lnTo>
                    <a:pt x="9" y="0"/>
                  </a:lnTo>
                  <a:lnTo>
                    <a:pt x="14" y="7"/>
                  </a:lnTo>
                  <a:lnTo>
                    <a:pt x="16" y="19"/>
                  </a:lnTo>
                  <a:lnTo>
                    <a:pt x="20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80" name="Freeform 835"/>
            <p:cNvSpPr>
              <a:spLocks/>
            </p:cNvSpPr>
            <p:nvPr/>
          </p:nvSpPr>
          <p:spPr bwMode="auto">
            <a:xfrm flipH="1">
              <a:off x="8936" y="1811"/>
              <a:ext cx="4" cy="7"/>
            </a:xfrm>
            <a:custGeom>
              <a:avLst/>
              <a:gdLst>
                <a:gd name="T0" fmla="*/ 0 w 51"/>
                <a:gd name="T1" fmla="*/ 0 h 61"/>
                <a:gd name="T2" fmla="*/ 0 w 51"/>
                <a:gd name="T3" fmla="*/ 0 h 61"/>
                <a:gd name="T4" fmla="*/ 0 w 51"/>
                <a:gd name="T5" fmla="*/ 0 h 61"/>
                <a:gd name="T6" fmla="*/ 0 w 51"/>
                <a:gd name="T7" fmla="*/ 0 h 61"/>
                <a:gd name="T8" fmla="*/ 0 w 51"/>
                <a:gd name="T9" fmla="*/ 0 h 61"/>
                <a:gd name="T10" fmla="*/ 0 w 51"/>
                <a:gd name="T11" fmla="*/ 0 h 61"/>
                <a:gd name="T12" fmla="*/ 0 w 51"/>
                <a:gd name="T13" fmla="*/ 0 h 61"/>
                <a:gd name="T14" fmla="*/ 0 w 51"/>
                <a:gd name="T15" fmla="*/ 0 h 61"/>
                <a:gd name="T16" fmla="*/ 0 w 51"/>
                <a:gd name="T17" fmla="*/ 0 h 61"/>
                <a:gd name="T18" fmla="*/ 0 w 51"/>
                <a:gd name="T19" fmla="*/ 0 h 61"/>
                <a:gd name="T20" fmla="*/ 0 w 51"/>
                <a:gd name="T21" fmla="*/ 0 h 61"/>
                <a:gd name="T22" fmla="*/ 0 w 51"/>
                <a:gd name="T23" fmla="*/ 0 h 61"/>
                <a:gd name="T24" fmla="*/ 0 w 51"/>
                <a:gd name="T25" fmla="*/ 0 h 61"/>
                <a:gd name="T26" fmla="*/ 0 w 51"/>
                <a:gd name="T27" fmla="*/ 0 h 61"/>
                <a:gd name="T28" fmla="*/ 0 w 51"/>
                <a:gd name="T29" fmla="*/ 0 h 61"/>
                <a:gd name="T30" fmla="*/ 0 w 51"/>
                <a:gd name="T31" fmla="*/ 0 h 61"/>
                <a:gd name="T32" fmla="*/ 0 w 51"/>
                <a:gd name="T33" fmla="*/ 0 h 61"/>
                <a:gd name="T34" fmla="*/ 0 w 51"/>
                <a:gd name="T35" fmla="*/ 0 h 61"/>
                <a:gd name="T36" fmla="*/ 0 w 51"/>
                <a:gd name="T37" fmla="*/ 0 h 61"/>
                <a:gd name="T38" fmla="*/ 0 w 51"/>
                <a:gd name="T39" fmla="*/ 0 h 61"/>
                <a:gd name="T40" fmla="*/ 0 w 51"/>
                <a:gd name="T41" fmla="*/ 0 h 61"/>
                <a:gd name="T42" fmla="*/ 0 w 51"/>
                <a:gd name="T43" fmla="*/ 0 h 61"/>
                <a:gd name="T44" fmla="*/ 0 w 51"/>
                <a:gd name="T45" fmla="*/ 0 h 61"/>
                <a:gd name="T46" fmla="*/ 0 w 51"/>
                <a:gd name="T47" fmla="*/ 0 h 61"/>
                <a:gd name="T48" fmla="*/ 0 w 51"/>
                <a:gd name="T49" fmla="*/ 0 h 61"/>
                <a:gd name="T50" fmla="*/ 0 w 51"/>
                <a:gd name="T51" fmla="*/ 0 h 61"/>
                <a:gd name="T52" fmla="*/ 0 w 51"/>
                <a:gd name="T53" fmla="*/ 0 h 61"/>
                <a:gd name="T54" fmla="*/ 0 w 51"/>
                <a:gd name="T55" fmla="*/ 0 h 61"/>
                <a:gd name="T56" fmla="*/ 0 w 51"/>
                <a:gd name="T57" fmla="*/ 0 h 61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1"/>
                <a:gd name="T88" fmla="*/ 0 h 61"/>
                <a:gd name="T89" fmla="*/ 51 w 51"/>
                <a:gd name="T90" fmla="*/ 61 h 61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1" h="61">
                  <a:moveTo>
                    <a:pt x="51" y="6"/>
                  </a:moveTo>
                  <a:lnTo>
                    <a:pt x="49" y="13"/>
                  </a:lnTo>
                  <a:lnTo>
                    <a:pt x="44" y="18"/>
                  </a:lnTo>
                  <a:lnTo>
                    <a:pt x="38" y="21"/>
                  </a:lnTo>
                  <a:lnTo>
                    <a:pt x="32" y="25"/>
                  </a:lnTo>
                  <a:lnTo>
                    <a:pt x="26" y="33"/>
                  </a:lnTo>
                  <a:lnTo>
                    <a:pt x="24" y="41"/>
                  </a:lnTo>
                  <a:lnTo>
                    <a:pt x="23" y="50"/>
                  </a:lnTo>
                  <a:lnTo>
                    <a:pt x="23" y="59"/>
                  </a:lnTo>
                  <a:lnTo>
                    <a:pt x="19" y="61"/>
                  </a:lnTo>
                  <a:lnTo>
                    <a:pt x="16" y="61"/>
                  </a:lnTo>
                  <a:lnTo>
                    <a:pt x="12" y="61"/>
                  </a:lnTo>
                  <a:lnTo>
                    <a:pt x="9" y="60"/>
                  </a:lnTo>
                  <a:lnTo>
                    <a:pt x="4" y="53"/>
                  </a:lnTo>
                  <a:lnTo>
                    <a:pt x="2" y="45"/>
                  </a:lnTo>
                  <a:lnTo>
                    <a:pt x="0" y="37"/>
                  </a:lnTo>
                  <a:lnTo>
                    <a:pt x="1" y="29"/>
                  </a:lnTo>
                  <a:lnTo>
                    <a:pt x="3" y="23"/>
                  </a:lnTo>
                  <a:lnTo>
                    <a:pt x="7" y="19"/>
                  </a:lnTo>
                  <a:lnTo>
                    <a:pt x="11" y="14"/>
                  </a:lnTo>
                  <a:lnTo>
                    <a:pt x="16" y="10"/>
                  </a:lnTo>
                  <a:lnTo>
                    <a:pt x="21" y="6"/>
                  </a:lnTo>
                  <a:lnTo>
                    <a:pt x="26" y="3"/>
                  </a:lnTo>
                  <a:lnTo>
                    <a:pt x="32" y="2"/>
                  </a:lnTo>
                  <a:lnTo>
                    <a:pt x="38" y="0"/>
                  </a:lnTo>
                  <a:lnTo>
                    <a:pt x="41" y="0"/>
                  </a:lnTo>
                  <a:lnTo>
                    <a:pt x="45" y="2"/>
                  </a:lnTo>
                  <a:lnTo>
                    <a:pt x="48" y="4"/>
                  </a:lnTo>
                  <a:lnTo>
                    <a:pt x="51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81" name="Freeform 836"/>
            <p:cNvSpPr>
              <a:spLocks/>
            </p:cNvSpPr>
            <p:nvPr/>
          </p:nvSpPr>
          <p:spPr bwMode="auto">
            <a:xfrm flipH="1">
              <a:off x="8920" y="1815"/>
              <a:ext cx="6" cy="4"/>
            </a:xfrm>
            <a:custGeom>
              <a:avLst/>
              <a:gdLst>
                <a:gd name="T0" fmla="*/ 0 w 69"/>
                <a:gd name="T1" fmla="*/ 0 h 34"/>
                <a:gd name="T2" fmla="*/ 0 w 69"/>
                <a:gd name="T3" fmla="*/ 0 h 34"/>
                <a:gd name="T4" fmla="*/ 0 w 69"/>
                <a:gd name="T5" fmla="*/ 0 h 34"/>
                <a:gd name="T6" fmla="*/ 0 w 69"/>
                <a:gd name="T7" fmla="*/ 0 h 34"/>
                <a:gd name="T8" fmla="*/ 0 w 69"/>
                <a:gd name="T9" fmla="*/ 0 h 34"/>
                <a:gd name="T10" fmla="*/ 0 w 69"/>
                <a:gd name="T11" fmla="*/ 0 h 34"/>
                <a:gd name="T12" fmla="*/ 0 w 69"/>
                <a:gd name="T13" fmla="*/ 0 h 34"/>
                <a:gd name="T14" fmla="*/ 0 w 69"/>
                <a:gd name="T15" fmla="*/ 0 h 34"/>
                <a:gd name="T16" fmla="*/ 0 w 69"/>
                <a:gd name="T17" fmla="*/ 0 h 34"/>
                <a:gd name="T18" fmla="*/ 0 w 69"/>
                <a:gd name="T19" fmla="*/ 0 h 34"/>
                <a:gd name="T20" fmla="*/ 0 w 69"/>
                <a:gd name="T21" fmla="*/ 0 h 34"/>
                <a:gd name="T22" fmla="*/ 0 w 69"/>
                <a:gd name="T23" fmla="*/ 0 h 34"/>
                <a:gd name="T24" fmla="*/ 0 w 69"/>
                <a:gd name="T25" fmla="*/ 0 h 34"/>
                <a:gd name="T26" fmla="*/ 0 w 69"/>
                <a:gd name="T27" fmla="*/ 0 h 34"/>
                <a:gd name="T28" fmla="*/ 0 w 69"/>
                <a:gd name="T29" fmla="*/ 0 h 34"/>
                <a:gd name="T30" fmla="*/ 0 w 69"/>
                <a:gd name="T31" fmla="*/ 0 h 34"/>
                <a:gd name="T32" fmla="*/ 0 w 69"/>
                <a:gd name="T33" fmla="*/ 0 h 34"/>
                <a:gd name="T34" fmla="*/ 0 w 69"/>
                <a:gd name="T35" fmla="*/ 0 h 34"/>
                <a:gd name="T36" fmla="*/ 0 w 69"/>
                <a:gd name="T37" fmla="*/ 0 h 34"/>
                <a:gd name="T38" fmla="*/ 0 w 69"/>
                <a:gd name="T39" fmla="*/ 0 h 34"/>
                <a:gd name="T40" fmla="*/ 0 w 69"/>
                <a:gd name="T41" fmla="*/ 0 h 34"/>
                <a:gd name="T42" fmla="*/ 0 w 69"/>
                <a:gd name="T43" fmla="*/ 0 h 34"/>
                <a:gd name="T44" fmla="*/ 0 w 69"/>
                <a:gd name="T45" fmla="*/ 0 h 34"/>
                <a:gd name="T46" fmla="*/ 0 w 69"/>
                <a:gd name="T47" fmla="*/ 0 h 34"/>
                <a:gd name="T48" fmla="*/ 0 w 69"/>
                <a:gd name="T49" fmla="*/ 0 h 34"/>
                <a:gd name="T50" fmla="*/ 0 w 69"/>
                <a:gd name="T51" fmla="*/ 0 h 34"/>
                <a:gd name="T52" fmla="*/ 0 w 69"/>
                <a:gd name="T53" fmla="*/ 0 h 34"/>
                <a:gd name="T54" fmla="*/ 0 w 69"/>
                <a:gd name="T55" fmla="*/ 0 h 34"/>
                <a:gd name="T56" fmla="*/ 0 w 69"/>
                <a:gd name="T57" fmla="*/ 0 h 34"/>
                <a:gd name="T58" fmla="*/ 0 w 69"/>
                <a:gd name="T59" fmla="*/ 0 h 34"/>
                <a:gd name="T60" fmla="*/ 0 w 69"/>
                <a:gd name="T61" fmla="*/ 0 h 34"/>
                <a:gd name="T62" fmla="*/ 0 w 69"/>
                <a:gd name="T63" fmla="*/ 0 h 34"/>
                <a:gd name="T64" fmla="*/ 0 w 69"/>
                <a:gd name="T65" fmla="*/ 0 h 3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34"/>
                <a:gd name="T101" fmla="*/ 69 w 69"/>
                <a:gd name="T102" fmla="*/ 34 h 34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34">
                  <a:moveTo>
                    <a:pt x="42" y="2"/>
                  </a:moveTo>
                  <a:lnTo>
                    <a:pt x="45" y="3"/>
                  </a:lnTo>
                  <a:lnTo>
                    <a:pt x="47" y="3"/>
                  </a:lnTo>
                  <a:lnTo>
                    <a:pt x="50" y="3"/>
                  </a:lnTo>
                  <a:lnTo>
                    <a:pt x="53" y="4"/>
                  </a:lnTo>
                  <a:lnTo>
                    <a:pt x="57" y="6"/>
                  </a:lnTo>
                  <a:lnTo>
                    <a:pt x="62" y="8"/>
                  </a:lnTo>
                  <a:lnTo>
                    <a:pt x="65" y="11"/>
                  </a:lnTo>
                  <a:lnTo>
                    <a:pt x="69" y="14"/>
                  </a:lnTo>
                  <a:lnTo>
                    <a:pt x="69" y="19"/>
                  </a:lnTo>
                  <a:lnTo>
                    <a:pt x="69" y="25"/>
                  </a:lnTo>
                  <a:lnTo>
                    <a:pt x="67" y="29"/>
                  </a:lnTo>
                  <a:lnTo>
                    <a:pt x="64" y="34"/>
                  </a:lnTo>
                  <a:lnTo>
                    <a:pt x="59" y="30"/>
                  </a:lnTo>
                  <a:lnTo>
                    <a:pt x="53" y="28"/>
                  </a:lnTo>
                  <a:lnTo>
                    <a:pt x="46" y="26"/>
                  </a:lnTo>
                  <a:lnTo>
                    <a:pt x="39" y="25"/>
                  </a:lnTo>
                  <a:lnTo>
                    <a:pt x="32" y="25"/>
                  </a:lnTo>
                  <a:lnTo>
                    <a:pt x="26" y="26"/>
                  </a:lnTo>
                  <a:lnTo>
                    <a:pt x="19" y="27"/>
                  </a:lnTo>
                  <a:lnTo>
                    <a:pt x="12" y="30"/>
                  </a:lnTo>
                  <a:lnTo>
                    <a:pt x="8" y="29"/>
                  </a:lnTo>
                  <a:lnTo>
                    <a:pt x="4" y="28"/>
                  </a:lnTo>
                  <a:lnTo>
                    <a:pt x="1" y="27"/>
                  </a:lnTo>
                  <a:lnTo>
                    <a:pt x="0" y="22"/>
                  </a:lnTo>
                  <a:lnTo>
                    <a:pt x="2" y="15"/>
                  </a:lnTo>
                  <a:lnTo>
                    <a:pt x="7" y="11"/>
                  </a:lnTo>
                  <a:lnTo>
                    <a:pt x="12" y="6"/>
                  </a:lnTo>
                  <a:lnTo>
                    <a:pt x="19" y="4"/>
                  </a:lnTo>
                  <a:lnTo>
                    <a:pt x="25" y="3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42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82" name="Freeform 837"/>
            <p:cNvSpPr>
              <a:spLocks/>
            </p:cNvSpPr>
            <p:nvPr/>
          </p:nvSpPr>
          <p:spPr bwMode="auto">
            <a:xfrm flipH="1">
              <a:off x="8934" y="1818"/>
              <a:ext cx="5" cy="5"/>
            </a:xfrm>
            <a:custGeom>
              <a:avLst/>
              <a:gdLst>
                <a:gd name="T0" fmla="*/ 0 w 62"/>
                <a:gd name="T1" fmla="*/ 0 h 41"/>
                <a:gd name="T2" fmla="*/ 0 w 62"/>
                <a:gd name="T3" fmla="*/ 0 h 41"/>
                <a:gd name="T4" fmla="*/ 0 w 62"/>
                <a:gd name="T5" fmla="*/ 0 h 41"/>
                <a:gd name="T6" fmla="*/ 0 w 62"/>
                <a:gd name="T7" fmla="*/ 0 h 41"/>
                <a:gd name="T8" fmla="*/ 0 w 62"/>
                <a:gd name="T9" fmla="*/ 0 h 41"/>
                <a:gd name="T10" fmla="*/ 0 w 62"/>
                <a:gd name="T11" fmla="*/ 0 h 41"/>
                <a:gd name="T12" fmla="*/ 0 w 62"/>
                <a:gd name="T13" fmla="*/ 0 h 41"/>
                <a:gd name="T14" fmla="*/ 0 w 62"/>
                <a:gd name="T15" fmla="*/ 0 h 41"/>
                <a:gd name="T16" fmla="*/ 0 w 62"/>
                <a:gd name="T17" fmla="*/ 0 h 41"/>
                <a:gd name="T18" fmla="*/ 0 w 62"/>
                <a:gd name="T19" fmla="*/ 0 h 41"/>
                <a:gd name="T20" fmla="*/ 0 w 62"/>
                <a:gd name="T21" fmla="*/ 0 h 41"/>
                <a:gd name="T22" fmla="*/ 0 w 62"/>
                <a:gd name="T23" fmla="*/ 0 h 41"/>
                <a:gd name="T24" fmla="*/ 0 w 62"/>
                <a:gd name="T25" fmla="*/ 0 h 41"/>
                <a:gd name="T26" fmla="*/ 0 w 62"/>
                <a:gd name="T27" fmla="*/ 0 h 41"/>
                <a:gd name="T28" fmla="*/ 0 w 62"/>
                <a:gd name="T29" fmla="*/ 0 h 41"/>
                <a:gd name="T30" fmla="*/ 0 w 62"/>
                <a:gd name="T31" fmla="*/ 0 h 41"/>
                <a:gd name="T32" fmla="*/ 0 w 62"/>
                <a:gd name="T33" fmla="*/ 0 h 41"/>
                <a:gd name="T34" fmla="*/ 0 w 62"/>
                <a:gd name="T35" fmla="*/ 0 h 41"/>
                <a:gd name="T36" fmla="*/ 0 w 62"/>
                <a:gd name="T37" fmla="*/ 0 h 41"/>
                <a:gd name="T38" fmla="*/ 0 w 62"/>
                <a:gd name="T39" fmla="*/ 0 h 41"/>
                <a:gd name="T40" fmla="*/ 0 w 62"/>
                <a:gd name="T41" fmla="*/ 0 h 41"/>
                <a:gd name="T42" fmla="*/ 0 w 62"/>
                <a:gd name="T43" fmla="*/ 0 h 41"/>
                <a:gd name="T44" fmla="*/ 0 w 62"/>
                <a:gd name="T45" fmla="*/ 0 h 41"/>
                <a:gd name="T46" fmla="*/ 0 w 62"/>
                <a:gd name="T47" fmla="*/ 0 h 41"/>
                <a:gd name="T48" fmla="*/ 0 w 62"/>
                <a:gd name="T49" fmla="*/ 0 h 41"/>
                <a:gd name="T50" fmla="*/ 0 w 62"/>
                <a:gd name="T51" fmla="*/ 0 h 41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62"/>
                <a:gd name="T79" fmla="*/ 0 h 41"/>
                <a:gd name="T80" fmla="*/ 62 w 62"/>
                <a:gd name="T81" fmla="*/ 41 h 41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62" h="41">
                  <a:moveTo>
                    <a:pt x="54" y="7"/>
                  </a:moveTo>
                  <a:lnTo>
                    <a:pt x="62" y="22"/>
                  </a:lnTo>
                  <a:lnTo>
                    <a:pt x="54" y="22"/>
                  </a:lnTo>
                  <a:lnTo>
                    <a:pt x="46" y="23"/>
                  </a:lnTo>
                  <a:lnTo>
                    <a:pt x="39" y="25"/>
                  </a:lnTo>
                  <a:lnTo>
                    <a:pt x="32" y="27"/>
                  </a:lnTo>
                  <a:lnTo>
                    <a:pt x="25" y="30"/>
                  </a:lnTo>
                  <a:lnTo>
                    <a:pt x="18" y="33"/>
                  </a:lnTo>
                  <a:lnTo>
                    <a:pt x="11" y="36"/>
                  </a:lnTo>
                  <a:lnTo>
                    <a:pt x="5" y="41"/>
                  </a:lnTo>
                  <a:lnTo>
                    <a:pt x="4" y="35"/>
                  </a:lnTo>
                  <a:lnTo>
                    <a:pt x="2" y="29"/>
                  </a:lnTo>
                  <a:lnTo>
                    <a:pt x="0" y="25"/>
                  </a:lnTo>
                  <a:lnTo>
                    <a:pt x="1" y="19"/>
                  </a:lnTo>
                  <a:lnTo>
                    <a:pt x="3" y="12"/>
                  </a:lnTo>
                  <a:lnTo>
                    <a:pt x="8" y="7"/>
                  </a:lnTo>
                  <a:lnTo>
                    <a:pt x="13" y="4"/>
                  </a:lnTo>
                  <a:lnTo>
                    <a:pt x="19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33" y="0"/>
                  </a:lnTo>
                  <a:lnTo>
                    <a:pt x="39" y="0"/>
                  </a:lnTo>
                  <a:lnTo>
                    <a:pt x="42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83" name="Freeform 838"/>
            <p:cNvSpPr>
              <a:spLocks/>
            </p:cNvSpPr>
            <p:nvPr/>
          </p:nvSpPr>
          <p:spPr bwMode="auto">
            <a:xfrm flipH="1">
              <a:off x="8937" y="1839"/>
              <a:ext cx="9" cy="31"/>
            </a:xfrm>
            <a:custGeom>
              <a:avLst/>
              <a:gdLst>
                <a:gd name="T0" fmla="*/ 0 w 110"/>
                <a:gd name="T1" fmla="*/ 0 h 250"/>
                <a:gd name="T2" fmla="*/ 0 w 110"/>
                <a:gd name="T3" fmla="*/ 0 h 250"/>
                <a:gd name="T4" fmla="*/ 0 w 110"/>
                <a:gd name="T5" fmla="*/ 0 h 250"/>
                <a:gd name="T6" fmla="*/ 0 w 110"/>
                <a:gd name="T7" fmla="*/ 0 h 250"/>
                <a:gd name="T8" fmla="*/ 0 w 110"/>
                <a:gd name="T9" fmla="*/ 0 h 250"/>
                <a:gd name="T10" fmla="*/ 0 w 110"/>
                <a:gd name="T11" fmla="*/ 0 h 250"/>
                <a:gd name="T12" fmla="*/ 0 w 110"/>
                <a:gd name="T13" fmla="*/ 0 h 250"/>
                <a:gd name="T14" fmla="*/ 0 w 110"/>
                <a:gd name="T15" fmla="*/ 0 h 250"/>
                <a:gd name="T16" fmla="*/ 0 w 110"/>
                <a:gd name="T17" fmla="*/ 0 h 250"/>
                <a:gd name="T18" fmla="*/ 0 w 110"/>
                <a:gd name="T19" fmla="*/ 0 h 250"/>
                <a:gd name="T20" fmla="*/ 0 w 110"/>
                <a:gd name="T21" fmla="*/ 0 h 250"/>
                <a:gd name="T22" fmla="*/ 0 w 110"/>
                <a:gd name="T23" fmla="*/ 0 h 250"/>
                <a:gd name="T24" fmla="*/ 0 w 110"/>
                <a:gd name="T25" fmla="*/ 0 h 250"/>
                <a:gd name="T26" fmla="*/ 0 w 110"/>
                <a:gd name="T27" fmla="*/ 0 h 250"/>
                <a:gd name="T28" fmla="*/ 0 w 110"/>
                <a:gd name="T29" fmla="*/ 0 h 250"/>
                <a:gd name="T30" fmla="*/ 0 w 110"/>
                <a:gd name="T31" fmla="*/ 0 h 250"/>
                <a:gd name="T32" fmla="*/ 0 w 110"/>
                <a:gd name="T33" fmla="*/ 0 h 250"/>
                <a:gd name="T34" fmla="*/ 0 w 110"/>
                <a:gd name="T35" fmla="*/ 0 h 250"/>
                <a:gd name="T36" fmla="*/ 0 w 110"/>
                <a:gd name="T37" fmla="*/ 0 h 250"/>
                <a:gd name="T38" fmla="*/ 0 w 110"/>
                <a:gd name="T39" fmla="*/ 0 h 250"/>
                <a:gd name="T40" fmla="*/ 0 w 110"/>
                <a:gd name="T41" fmla="*/ 0 h 250"/>
                <a:gd name="T42" fmla="*/ 0 w 110"/>
                <a:gd name="T43" fmla="*/ 0 h 250"/>
                <a:gd name="T44" fmla="*/ 0 w 110"/>
                <a:gd name="T45" fmla="*/ 0 h 250"/>
                <a:gd name="T46" fmla="*/ 0 w 110"/>
                <a:gd name="T47" fmla="*/ 0 h 250"/>
                <a:gd name="T48" fmla="*/ 0 w 110"/>
                <a:gd name="T49" fmla="*/ 0 h 250"/>
                <a:gd name="T50" fmla="*/ 0 w 110"/>
                <a:gd name="T51" fmla="*/ 0 h 250"/>
                <a:gd name="T52" fmla="*/ 0 w 110"/>
                <a:gd name="T53" fmla="*/ 0 h 250"/>
                <a:gd name="T54" fmla="*/ 0 w 110"/>
                <a:gd name="T55" fmla="*/ 0 h 250"/>
                <a:gd name="T56" fmla="*/ 0 w 110"/>
                <a:gd name="T57" fmla="*/ 0 h 250"/>
                <a:gd name="T58" fmla="*/ 0 w 110"/>
                <a:gd name="T59" fmla="*/ 0 h 250"/>
                <a:gd name="T60" fmla="*/ 0 w 110"/>
                <a:gd name="T61" fmla="*/ 0 h 250"/>
                <a:gd name="T62" fmla="*/ 0 w 110"/>
                <a:gd name="T63" fmla="*/ 0 h 250"/>
                <a:gd name="T64" fmla="*/ 0 w 110"/>
                <a:gd name="T65" fmla="*/ 0 h 250"/>
                <a:gd name="T66" fmla="*/ 0 w 110"/>
                <a:gd name="T67" fmla="*/ 0 h 250"/>
                <a:gd name="T68" fmla="*/ 0 w 110"/>
                <a:gd name="T69" fmla="*/ 0 h 250"/>
                <a:gd name="T70" fmla="*/ 0 w 110"/>
                <a:gd name="T71" fmla="*/ 0 h 250"/>
                <a:gd name="T72" fmla="*/ 0 w 110"/>
                <a:gd name="T73" fmla="*/ 0 h 250"/>
                <a:gd name="T74" fmla="*/ 0 w 110"/>
                <a:gd name="T75" fmla="*/ 0 h 250"/>
                <a:gd name="T76" fmla="*/ 0 w 110"/>
                <a:gd name="T77" fmla="*/ 0 h 250"/>
                <a:gd name="T78" fmla="*/ 0 w 110"/>
                <a:gd name="T79" fmla="*/ 0 h 250"/>
                <a:gd name="T80" fmla="*/ 0 w 110"/>
                <a:gd name="T81" fmla="*/ 0 h 250"/>
                <a:gd name="T82" fmla="*/ 0 w 110"/>
                <a:gd name="T83" fmla="*/ 0 h 250"/>
                <a:gd name="T84" fmla="*/ 0 w 110"/>
                <a:gd name="T85" fmla="*/ 0 h 250"/>
                <a:gd name="T86" fmla="*/ 0 w 110"/>
                <a:gd name="T87" fmla="*/ 0 h 250"/>
                <a:gd name="T88" fmla="*/ 0 w 110"/>
                <a:gd name="T89" fmla="*/ 0 h 250"/>
                <a:gd name="T90" fmla="*/ 0 w 110"/>
                <a:gd name="T91" fmla="*/ 0 h 250"/>
                <a:gd name="T92" fmla="*/ 0 w 110"/>
                <a:gd name="T93" fmla="*/ 0 h 250"/>
                <a:gd name="T94" fmla="*/ 0 w 110"/>
                <a:gd name="T95" fmla="*/ 0 h 250"/>
                <a:gd name="T96" fmla="*/ 0 w 110"/>
                <a:gd name="T97" fmla="*/ 0 h 25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10"/>
                <a:gd name="T148" fmla="*/ 0 h 250"/>
                <a:gd name="T149" fmla="*/ 110 w 110"/>
                <a:gd name="T150" fmla="*/ 250 h 25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10" h="250">
                  <a:moveTo>
                    <a:pt x="104" y="7"/>
                  </a:moveTo>
                  <a:lnTo>
                    <a:pt x="103" y="15"/>
                  </a:lnTo>
                  <a:lnTo>
                    <a:pt x="98" y="17"/>
                  </a:lnTo>
                  <a:lnTo>
                    <a:pt x="90" y="19"/>
                  </a:lnTo>
                  <a:lnTo>
                    <a:pt x="84" y="21"/>
                  </a:lnTo>
                  <a:lnTo>
                    <a:pt x="72" y="32"/>
                  </a:lnTo>
                  <a:lnTo>
                    <a:pt x="60" y="46"/>
                  </a:lnTo>
                  <a:lnTo>
                    <a:pt x="52" y="60"/>
                  </a:lnTo>
                  <a:lnTo>
                    <a:pt x="45" y="75"/>
                  </a:lnTo>
                  <a:lnTo>
                    <a:pt x="41" y="92"/>
                  </a:lnTo>
                  <a:lnTo>
                    <a:pt x="38" y="108"/>
                  </a:lnTo>
                  <a:lnTo>
                    <a:pt x="37" y="125"/>
                  </a:lnTo>
                  <a:lnTo>
                    <a:pt x="39" y="144"/>
                  </a:lnTo>
                  <a:lnTo>
                    <a:pt x="45" y="158"/>
                  </a:lnTo>
                  <a:lnTo>
                    <a:pt x="51" y="171"/>
                  </a:lnTo>
                  <a:lnTo>
                    <a:pt x="57" y="185"/>
                  </a:lnTo>
                  <a:lnTo>
                    <a:pt x="65" y="199"/>
                  </a:lnTo>
                  <a:lnTo>
                    <a:pt x="73" y="211"/>
                  </a:lnTo>
                  <a:lnTo>
                    <a:pt x="83" y="222"/>
                  </a:lnTo>
                  <a:lnTo>
                    <a:pt x="95" y="231"/>
                  </a:lnTo>
                  <a:lnTo>
                    <a:pt x="110" y="237"/>
                  </a:lnTo>
                  <a:lnTo>
                    <a:pt x="110" y="241"/>
                  </a:lnTo>
                  <a:lnTo>
                    <a:pt x="109" y="244"/>
                  </a:lnTo>
                  <a:lnTo>
                    <a:pt x="106" y="248"/>
                  </a:lnTo>
                  <a:lnTo>
                    <a:pt x="104" y="250"/>
                  </a:lnTo>
                  <a:lnTo>
                    <a:pt x="91" y="250"/>
                  </a:lnTo>
                  <a:lnTo>
                    <a:pt x="80" y="249"/>
                  </a:lnTo>
                  <a:lnTo>
                    <a:pt x="68" y="245"/>
                  </a:lnTo>
                  <a:lnTo>
                    <a:pt x="58" y="241"/>
                  </a:lnTo>
                  <a:lnTo>
                    <a:pt x="49" y="234"/>
                  </a:lnTo>
                  <a:lnTo>
                    <a:pt x="39" y="227"/>
                  </a:lnTo>
                  <a:lnTo>
                    <a:pt x="31" y="218"/>
                  </a:lnTo>
                  <a:lnTo>
                    <a:pt x="26" y="207"/>
                  </a:lnTo>
                  <a:lnTo>
                    <a:pt x="12" y="186"/>
                  </a:lnTo>
                  <a:lnTo>
                    <a:pt x="5" y="163"/>
                  </a:lnTo>
                  <a:lnTo>
                    <a:pt x="3" y="139"/>
                  </a:lnTo>
                  <a:lnTo>
                    <a:pt x="0" y="114"/>
                  </a:lnTo>
                  <a:lnTo>
                    <a:pt x="5" y="98"/>
                  </a:lnTo>
                  <a:lnTo>
                    <a:pt x="9" y="80"/>
                  </a:lnTo>
                  <a:lnTo>
                    <a:pt x="16" y="63"/>
                  </a:lnTo>
                  <a:lnTo>
                    <a:pt x="24" y="48"/>
                  </a:lnTo>
                  <a:lnTo>
                    <a:pt x="34" y="33"/>
                  </a:lnTo>
                  <a:lnTo>
                    <a:pt x="46" y="19"/>
                  </a:lnTo>
                  <a:lnTo>
                    <a:pt x="60" y="9"/>
                  </a:lnTo>
                  <a:lnTo>
                    <a:pt x="76" y="0"/>
                  </a:lnTo>
                  <a:lnTo>
                    <a:pt x="83" y="1"/>
                  </a:lnTo>
                  <a:lnTo>
                    <a:pt x="90" y="2"/>
                  </a:lnTo>
                  <a:lnTo>
                    <a:pt x="97" y="4"/>
                  </a:lnTo>
                  <a:lnTo>
                    <a:pt x="10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84" name="Freeform 839"/>
            <p:cNvSpPr>
              <a:spLocks/>
            </p:cNvSpPr>
            <p:nvPr/>
          </p:nvSpPr>
          <p:spPr bwMode="auto">
            <a:xfrm flipH="1">
              <a:off x="8920" y="1840"/>
              <a:ext cx="7" cy="6"/>
            </a:xfrm>
            <a:custGeom>
              <a:avLst/>
              <a:gdLst>
                <a:gd name="T0" fmla="*/ 0 w 82"/>
                <a:gd name="T1" fmla="*/ 0 h 39"/>
                <a:gd name="T2" fmla="*/ 0 w 82"/>
                <a:gd name="T3" fmla="*/ 0 h 39"/>
                <a:gd name="T4" fmla="*/ 0 w 82"/>
                <a:gd name="T5" fmla="*/ 0 h 39"/>
                <a:gd name="T6" fmla="*/ 0 w 82"/>
                <a:gd name="T7" fmla="*/ 0 h 39"/>
                <a:gd name="T8" fmla="*/ 0 w 82"/>
                <a:gd name="T9" fmla="*/ 0 h 39"/>
                <a:gd name="T10" fmla="*/ 0 w 82"/>
                <a:gd name="T11" fmla="*/ 0 h 39"/>
                <a:gd name="T12" fmla="*/ 0 w 82"/>
                <a:gd name="T13" fmla="*/ 0 h 39"/>
                <a:gd name="T14" fmla="*/ 0 w 82"/>
                <a:gd name="T15" fmla="*/ 0 h 39"/>
                <a:gd name="T16" fmla="*/ 0 w 82"/>
                <a:gd name="T17" fmla="*/ 0 h 39"/>
                <a:gd name="T18" fmla="*/ 0 w 82"/>
                <a:gd name="T19" fmla="*/ 0 h 39"/>
                <a:gd name="T20" fmla="*/ 0 w 82"/>
                <a:gd name="T21" fmla="*/ 0 h 39"/>
                <a:gd name="T22" fmla="*/ 0 w 82"/>
                <a:gd name="T23" fmla="*/ 0 h 39"/>
                <a:gd name="T24" fmla="*/ 0 w 82"/>
                <a:gd name="T25" fmla="*/ 0 h 39"/>
                <a:gd name="T26" fmla="*/ 0 w 82"/>
                <a:gd name="T27" fmla="*/ 0 h 39"/>
                <a:gd name="T28" fmla="*/ 0 w 82"/>
                <a:gd name="T29" fmla="*/ 0 h 39"/>
                <a:gd name="T30" fmla="*/ 0 w 82"/>
                <a:gd name="T31" fmla="*/ 0 h 39"/>
                <a:gd name="T32" fmla="*/ 0 w 82"/>
                <a:gd name="T33" fmla="*/ 0 h 39"/>
                <a:gd name="T34" fmla="*/ 0 w 82"/>
                <a:gd name="T35" fmla="*/ 0 h 39"/>
                <a:gd name="T36" fmla="*/ 0 w 82"/>
                <a:gd name="T37" fmla="*/ 0 h 39"/>
                <a:gd name="T38" fmla="*/ 0 w 82"/>
                <a:gd name="T39" fmla="*/ 0 h 39"/>
                <a:gd name="T40" fmla="*/ 0 w 82"/>
                <a:gd name="T41" fmla="*/ 0 h 39"/>
                <a:gd name="T42" fmla="*/ 0 w 82"/>
                <a:gd name="T43" fmla="*/ 0 h 39"/>
                <a:gd name="T44" fmla="*/ 0 w 82"/>
                <a:gd name="T45" fmla="*/ 0 h 39"/>
                <a:gd name="T46" fmla="*/ 0 w 82"/>
                <a:gd name="T47" fmla="*/ 0 h 39"/>
                <a:gd name="T48" fmla="*/ 0 w 82"/>
                <a:gd name="T49" fmla="*/ 0 h 39"/>
                <a:gd name="T50" fmla="*/ 0 w 82"/>
                <a:gd name="T51" fmla="*/ 0 h 39"/>
                <a:gd name="T52" fmla="*/ 0 w 82"/>
                <a:gd name="T53" fmla="*/ 0 h 39"/>
                <a:gd name="T54" fmla="*/ 0 w 82"/>
                <a:gd name="T55" fmla="*/ 0 h 39"/>
                <a:gd name="T56" fmla="*/ 0 w 82"/>
                <a:gd name="T57" fmla="*/ 0 h 39"/>
                <a:gd name="T58" fmla="*/ 0 w 82"/>
                <a:gd name="T59" fmla="*/ 0 h 39"/>
                <a:gd name="T60" fmla="*/ 0 w 82"/>
                <a:gd name="T61" fmla="*/ 0 h 39"/>
                <a:gd name="T62" fmla="*/ 0 w 82"/>
                <a:gd name="T63" fmla="*/ 0 h 39"/>
                <a:gd name="T64" fmla="*/ 0 w 82"/>
                <a:gd name="T65" fmla="*/ 0 h 3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82"/>
                <a:gd name="T100" fmla="*/ 0 h 39"/>
                <a:gd name="T101" fmla="*/ 82 w 82"/>
                <a:gd name="T102" fmla="*/ 39 h 3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82" h="39">
                  <a:moveTo>
                    <a:pt x="82" y="20"/>
                  </a:moveTo>
                  <a:lnTo>
                    <a:pt x="77" y="28"/>
                  </a:lnTo>
                  <a:lnTo>
                    <a:pt x="68" y="29"/>
                  </a:lnTo>
                  <a:lnTo>
                    <a:pt x="57" y="28"/>
                  </a:lnTo>
                  <a:lnTo>
                    <a:pt x="48" y="29"/>
                  </a:lnTo>
                  <a:lnTo>
                    <a:pt x="42" y="29"/>
                  </a:lnTo>
                  <a:lnTo>
                    <a:pt x="37" y="30"/>
                  </a:lnTo>
                  <a:lnTo>
                    <a:pt x="31" y="33"/>
                  </a:lnTo>
                  <a:lnTo>
                    <a:pt x="26" y="35"/>
                  </a:lnTo>
                  <a:lnTo>
                    <a:pt x="21" y="37"/>
                  </a:lnTo>
                  <a:lnTo>
                    <a:pt x="15" y="39"/>
                  </a:lnTo>
                  <a:lnTo>
                    <a:pt x="10" y="39"/>
                  </a:lnTo>
                  <a:lnTo>
                    <a:pt x="4" y="37"/>
                  </a:lnTo>
                  <a:lnTo>
                    <a:pt x="2" y="32"/>
                  </a:lnTo>
                  <a:lnTo>
                    <a:pt x="0" y="25"/>
                  </a:lnTo>
                  <a:lnTo>
                    <a:pt x="0" y="19"/>
                  </a:lnTo>
                  <a:lnTo>
                    <a:pt x="0" y="12"/>
                  </a:lnTo>
                  <a:lnTo>
                    <a:pt x="4" y="9"/>
                  </a:lnTo>
                  <a:lnTo>
                    <a:pt x="9" y="6"/>
                  </a:lnTo>
                  <a:lnTo>
                    <a:pt x="15" y="4"/>
                  </a:lnTo>
                  <a:lnTo>
                    <a:pt x="21" y="3"/>
                  </a:lnTo>
                  <a:lnTo>
                    <a:pt x="27" y="2"/>
                  </a:lnTo>
                  <a:lnTo>
                    <a:pt x="33" y="2"/>
                  </a:lnTo>
                  <a:lnTo>
                    <a:pt x="39" y="0"/>
                  </a:lnTo>
                  <a:lnTo>
                    <a:pt x="45" y="0"/>
                  </a:lnTo>
                  <a:lnTo>
                    <a:pt x="51" y="2"/>
                  </a:lnTo>
                  <a:lnTo>
                    <a:pt x="55" y="4"/>
                  </a:lnTo>
                  <a:lnTo>
                    <a:pt x="60" y="6"/>
                  </a:lnTo>
                  <a:lnTo>
                    <a:pt x="64" y="9"/>
                  </a:lnTo>
                  <a:lnTo>
                    <a:pt x="69" y="12"/>
                  </a:lnTo>
                  <a:lnTo>
                    <a:pt x="74" y="15"/>
                  </a:lnTo>
                  <a:lnTo>
                    <a:pt x="77" y="18"/>
                  </a:lnTo>
                  <a:lnTo>
                    <a:pt x="82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85" name="Freeform 840"/>
            <p:cNvSpPr>
              <a:spLocks/>
            </p:cNvSpPr>
            <p:nvPr/>
          </p:nvSpPr>
          <p:spPr bwMode="auto">
            <a:xfrm flipH="1">
              <a:off x="8893" y="1845"/>
              <a:ext cx="17" cy="31"/>
            </a:xfrm>
            <a:custGeom>
              <a:avLst/>
              <a:gdLst>
                <a:gd name="T0" fmla="*/ 0 w 197"/>
                <a:gd name="T1" fmla="*/ 0 h 249"/>
                <a:gd name="T2" fmla="*/ 0 w 197"/>
                <a:gd name="T3" fmla="*/ 0 h 249"/>
                <a:gd name="T4" fmla="*/ 0 w 197"/>
                <a:gd name="T5" fmla="*/ 0 h 249"/>
                <a:gd name="T6" fmla="*/ 0 w 197"/>
                <a:gd name="T7" fmla="*/ 0 h 249"/>
                <a:gd name="T8" fmla="*/ 0 w 197"/>
                <a:gd name="T9" fmla="*/ 0 h 249"/>
                <a:gd name="T10" fmla="*/ 0 w 197"/>
                <a:gd name="T11" fmla="*/ 0 h 249"/>
                <a:gd name="T12" fmla="*/ 0 w 197"/>
                <a:gd name="T13" fmla="*/ 0 h 249"/>
                <a:gd name="T14" fmla="*/ 0 w 197"/>
                <a:gd name="T15" fmla="*/ 0 h 249"/>
                <a:gd name="T16" fmla="*/ 0 w 197"/>
                <a:gd name="T17" fmla="*/ 0 h 249"/>
                <a:gd name="T18" fmla="*/ 0 w 197"/>
                <a:gd name="T19" fmla="*/ 0 h 249"/>
                <a:gd name="T20" fmla="*/ 0 w 197"/>
                <a:gd name="T21" fmla="*/ 0 h 249"/>
                <a:gd name="T22" fmla="*/ 0 w 197"/>
                <a:gd name="T23" fmla="*/ 0 h 249"/>
                <a:gd name="T24" fmla="*/ 0 w 197"/>
                <a:gd name="T25" fmla="*/ 0 h 249"/>
                <a:gd name="T26" fmla="*/ 0 w 197"/>
                <a:gd name="T27" fmla="*/ 0 h 249"/>
                <a:gd name="T28" fmla="*/ 0 w 197"/>
                <a:gd name="T29" fmla="*/ 0 h 249"/>
                <a:gd name="T30" fmla="*/ 0 w 197"/>
                <a:gd name="T31" fmla="*/ 0 h 249"/>
                <a:gd name="T32" fmla="*/ 0 w 197"/>
                <a:gd name="T33" fmla="*/ 0 h 249"/>
                <a:gd name="T34" fmla="*/ 0 w 197"/>
                <a:gd name="T35" fmla="*/ 0 h 249"/>
                <a:gd name="T36" fmla="*/ 0 w 197"/>
                <a:gd name="T37" fmla="*/ 0 h 249"/>
                <a:gd name="T38" fmla="*/ 0 w 197"/>
                <a:gd name="T39" fmla="*/ 0 h 249"/>
                <a:gd name="T40" fmla="*/ 0 w 197"/>
                <a:gd name="T41" fmla="*/ 0 h 249"/>
                <a:gd name="T42" fmla="*/ 0 w 197"/>
                <a:gd name="T43" fmla="*/ 0 h 249"/>
                <a:gd name="T44" fmla="*/ 0 w 197"/>
                <a:gd name="T45" fmla="*/ 0 h 249"/>
                <a:gd name="T46" fmla="*/ 0 w 197"/>
                <a:gd name="T47" fmla="*/ 0 h 249"/>
                <a:gd name="T48" fmla="*/ 0 w 197"/>
                <a:gd name="T49" fmla="*/ 0 h 249"/>
                <a:gd name="T50" fmla="*/ 0 w 197"/>
                <a:gd name="T51" fmla="*/ 0 h 249"/>
                <a:gd name="T52" fmla="*/ 0 w 197"/>
                <a:gd name="T53" fmla="*/ 0 h 249"/>
                <a:gd name="T54" fmla="*/ 0 w 197"/>
                <a:gd name="T55" fmla="*/ 0 h 249"/>
                <a:gd name="T56" fmla="*/ 0 w 197"/>
                <a:gd name="T57" fmla="*/ 0 h 249"/>
                <a:gd name="T58" fmla="*/ 0 w 197"/>
                <a:gd name="T59" fmla="*/ 0 h 249"/>
                <a:gd name="T60" fmla="*/ 0 w 197"/>
                <a:gd name="T61" fmla="*/ 0 h 249"/>
                <a:gd name="T62" fmla="*/ 0 w 197"/>
                <a:gd name="T63" fmla="*/ 0 h 249"/>
                <a:gd name="T64" fmla="*/ 0 w 197"/>
                <a:gd name="T65" fmla="*/ 0 h 249"/>
                <a:gd name="T66" fmla="*/ 0 w 197"/>
                <a:gd name="T67" fmla="*/ 0 h 249"/>
                <a:gd name="T68" fmla="*/ 0 w 197"/>
                <a:gd name="T69" fmla="*/ 0 h 249"/>
                <a:gd name="T70" fmla="*/ 0 w 197"/>
                <a:gd name="T71" fmla="*/ 0 h 249"/>
                <a:gd name="T72" fmla="*/ 0 w 197"/>
                <a:gd name="T73" fmla="*/ 0 h 249"/>
                <a:gd name="T74" fmla="*/ 0 w 197"/>
                <a:gd name="T75" fmla="*/ 0 h 249"/>
                <a:gd name="T76" fmla="*/ 0 w 197"/>
                <a:gd name="T77" fmla="*/ 0 h 249"/>
                <a:gd name="T78" fmla="*/ 0 w 197"/>
                <a:gd name="T79" fmla="*/ 0 h 249"/>
                <a:gd name="T80" fmla="*/ 0 w 197"/>
                <a:gd name="T81" fmla="*/ 0 h 249"/>
                <a:gd name="T82" fmla="*/ 0 w 197"/>
                <a:gd name="T83" fmla="*/ 0 h 249"/>
                <a:gd name="T84" fmla="*/ 0 w 197"/>
                <a:gd name="T85" fmla="*/ 0 h 24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97"/>
                <a:gd name="T130" fmla="*/ 0 h 249"/>
                <a:gd name="T131" fmla="*/ 197 w 197"/>
                <a:gd name="T132" fmla="*/ 249 h 24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97" h="249">
                  <a:moveTo>
                    <a:pt x="153" y="31"/>
                  </a:moveTo>
                  <a:lnTo>
                    <a:pt x="158" y="29"/>
                  </a:lnTo>
                  <a:lnTo>
                    <a:pt x="163" y="27"/>
                  </a:lnTo>
                  <a:lnTo>
                    <a:pt x="169" y="23"/>
                  </a:lnTo>
                  <a:lnTo>
                    <a:pt x="173" y="19"/>
                  </a:lnTo>
                  <a:lnTo>
                    <a:pt x="178" y="14"/>
                  </a:lnTo>
                  <a:lnTo>
                    <a:pt x="183" y="10"/>
                  </a:lnTo>
                  <a:lnTo>
                    <a:pt x="187" y="5"/>
                  </a:lnTo>
                  <a:lnTo>
                    <a:pt x="191" y="0"/>
                  </a:lnTo>
                  <a:lnTo>
                    <a:pt x="196" y="5"/>
                  </a:lnTo>
                  <a:lnTo>
                    <a:pt x="197" y="11"/>
                  </a:lnTo>
                  <a:lnTo>
                    <a:pt x="196" y="18"/>
                  </a:lnTo>
                  <a:lnTo>
                    <a:pt x="195" y="25"/>
                  </a:lnTo>
                  <a:lnTo>
                    <a:pt x="191" y="33"/>
                  </a:lnTo>
                  <a:lnTo>
                    <a:pt x="186" y="41"/>
                  </a:lnTo>
                  <a:lnTo>
                    <a:pt x="181" y="50"/>
                  </a:lnTo>
                  <a:lnTo>
                    <a:pt x="176" y="58"/>
                  </a:lnTo>
                  <a:lnTo>
                    <a:pt x="169" y="66"/>
                  </a:lnTo>
                  <a:lnTo>
                    <a:pt x="162" y="73"/>
                  </a:lnTo>
                  <a:lnTo>
                    <a:pt x="154" y="78"/>
                  </a:lnTo>
                  <a:lnTo>
                    <a:pt x="143" y="81"/>
                  </a:lnTo>
                  <a:lnTo>
                    <a:pt x="138" y="74"/>
                  </a:lnTo>
                  <a:lnTo>
                    <a:pt x="132" y="66"/>
                  </a:lnTo>
                  <a:lnTo>
                    <a:pt x="125" y="59"/>
                  </a:lnTo>
                  <a:lnTo>
                    <a:pt x="118" y="53"/>
                  </a:lnTo>
                  <a:lnTo>
                    <a:pt x="110" y="48"/>
                  </a:lnTo>
                  <a:lnTo>
                    <a:pt x="102" y="44"/>
                  </a:lnTo>
                  <a:lnTo>
                    <a:pt x="93" y="42"/>
                  </a:lnTo>
                  <a:lnTo>
                    <a:pt x="83" y="42"/>
                  </a:lnTo>
                  <a:lnTo>
                    <a:pt x="76" y="42"/>
                  </a:lnTo>
                  <a:lnTo>
                    <a:pt x="70" y="42"/>
                  </a:lnTo>
                  <a:lnTo>
                    <a:pt x="63" y="42"/>
                  </a:lnTo>
                  <a:lnTo>
                    <a:pt x="56" y="43"/>
                  </a:lnTo>
                  <a:lnTo>
                    <a:pt x="49" y="44"/>
                  </a:lnTo>
                  <a:lnTo>
                    <a:pt x="43" y="46"/>
                  </a:lnTo>
                  <a:lnTo>
                    <a:pt x="37" y="50"/>
                  </a:lnTo>
                  <a:lnTo>
                    <a:pt x="33" y="53"/>
                  </a:lnTo>
                  <a:lnTo>
                    <a:pt x="40" y="55"/>
                  </a:lnTo>
                  <a:lnTo>
                    <a:pt x="45" y="57"/>
                  </a:lnTo>
                  <a:lnTo>
                    <a:pt x="51" y="60"/>
                  </a:lnTo>
                  <a:lnTo>
                    <a:pt x="57" y="63"/>
                  </a:lnTo>
                  <a:lnTo>
                    <a:pt x="62" y="67"/>
                  </a:lnTo>
                  <a:lnTo>
                    <a:pt x="67" y="72"/>
                  </a:lnTo>
                  <a:lnTo>
                    <a:pt x="71" y="76"/>
                  </a:lnTo>
                  <a:lnTo>
                    <a:pt x="75" y="82"/>
                  </a:lnTo>
                  <a:lnTo>
                    <a:pt x="86" y="114"/>
                  </a:lnTo>
                  <a:lnTo>
                    <a:pt x="86" y="149"/>
                  </a:lnTo>
                  <a:lnTo>
                    <a:pt x="79" y="184"/>
                  </a:lnTo>
                  <a:lnTo>
                    <a:pt x="67" y="216"/>
                  </a:lnTo>
                  <a:lnTo>
                    <a:pt x="64" y="225"/>
                  </a:lnTo>
                  <a:lnTo>
                    <a:pt x="62" y="235"/>
                  </a:lnTo>
                  <a:lnTo>
                    <a:pt x="58" y="245"/>
                  </a:lnTo>
                  <a:lnTo>
                    <a:pt x="49" y="249"/>
                  </a:lnTo>
                  <a:lnTo>
                    <a:pt x="43" y="243"/>
                  </a:lnTo>
                  <a:lnTo>
                    <a:pt x="45" y="223"/>
                  </a:lnTo>
                  <a:lnTo>
                    <a:pt x="48" y="201"/>
                  </a:lnTo>
                  <a:lnTo>
                    <a:pt x="51" y="178"/>
                  </a:lnTo>
                  <a:lnTo>
                    <a:pt x="52" y="155"/>
                  </a:lnTo>
                  <a:lnTo>
                    <a:pt x="51" y="133"/>
                  </a:lnTo>
                  <a:lnTo>
                    <a:pt x="45" y="113"/>
                  </a:lnTo>
                  <a:lnTo>
                    <a:pt x="33" y="95"/>
                  </a:lnTo>
                  <a:lnTo>
                    <a:pt x="14" y="81"/>
                  </a:lnTo>
                  <a:lnTo>
                    <a:pt x="10" y="80"/>
                  </a:lnTo>
                  <a:lnTo>
                    <a:pt x="6" y="79"/>
                  </a:lnTo>
                  <a:lnTo>
                    <a:pt x="3" y="76"/>
                  </a:lnTo>
                  <a:lnTo>
                    <a:pt x="0" y="73"/>
                  </a:lnTo>
                  <a:lnTo>
                    <a:pt x="4" y="58"/>
                  </a:lnTo>
                  <a:lnTo>
                    <a:pt x="11" y="45"/>
                  </a:lnTo>
                  <a:lnTo>
                    <a:pt x="20" y="33"/>
                  </a:lnTo>
                  <a:lnTo>
                    <a:pt x="30" y="21"/>
                  </a:lnTo>
                  <a:lnTo>
                    <a:pt x="38" y="15"/>
                  </a:lnTo>
                  <a:lnTo>
                    <a:pt x="49" y="10"/>
                  </a:lnTo>
                  <a:lnTo>
                    <a:pt x="58" y="6"/>
                  </a:lnTo>
                  <a:lnTo>
                    <a:pt x="68" y="3"/>
                  </a:lnTo>
                  <a:lnTo>
                    <a:pt x="79" y="0"/>
                  </a:lnTo>
                  <a:lnTo>
                    <a:pt x="90" y="0"/>
                  </a:lnTo>
                  <a:lnTo>
                    <a:pt x="101" y="0"/>
                  </a:lnTo>
                  <a:lnTo>
                    <a:pt x="111" y="3"/>
                  </a:lnTo>
                  <a:lnTo>
                    <a:pt x="117" y="5"/>
                  </a:lnTo>
                  <a:lnTo>
                    <a:pt x="123" y="8"/>
                  </a:lnTo>
                  <a:lnTo>
                    <a:pt x="128" y="11"/>
                  </a:lnTo>
                  <a:lnTo>
                    <a:pt x="134" y="14"/>
                  </a:lnTo>
                  <a:lnTo>
                    <a:pt x="140" y="18"/>
                  </a:lnTo>
                  <a:lnTo>
                    <a:pt x="144" y="21"/>
                  </a:lnTo>
                  <a:lnTo>
                    <a:pt x="149" y="26"/>
                  </a:lnTo>
                  <a:lnTo>
                    <a:pt x="153" y="3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86" name="Freeform 841"/>
            <p:cNvSpPr>
              <a:spLocks/>
            </p:cNvSpPr>
            <p:nvPr/>
          </p:nvSpPr>
          <p:spPr bwMode="auto">
            <a:xfrm flipH="1">
              <a:off x="8893" y="1852"/>
              <a:ext cx="6" cy="24"/>
            </a:xfrm>
            <a:custGeom>
              <a:avLst/>
              <a:gdLst>
                <a:gd name="T0" fmla="*/ 0 w 69"/>
                <a:gd name="T1" fmla="*/ 0 h 189"/>
                <a:gd name="T2" fmla="*/ 0 w 69"/>
                <a:gd name="T3" fmla="*/ 0 h 189"/>
                <a:gd name="T4" fmla="*/ 0 w 69"/>
                <a:gd name="T5" fmla="*/ 0 h 189"/>
                <a:gd name="T6" fmla="*/ 0 w 69"/>
                <a:gd name="T7" fmla="*/ 0 h 189"/>
                <a:gd name="T8" fmla="*/ 0 w 69"/>
                <a:gd name="T9" fmla="*/ 0 h 189"/>
                <a:gd name="T10" fmla="*/ 0 w 69"/>
                <a:gd name="T11" fmla="*/ 0 h 189"/>
                <a:gd name="T12" fmla="*/ 0 w 69"/>
                <a:gd name="T13" fmla="*/ 0 h 189"/>
                <a:gd name="T14" fmla="*/ 0 w 69"/>
                <a:gd name="T15" fmla="*/ 0 h 189"/>
                <a:gd name="T16" fmla="*/ 0 w 69"/>
                <a:gd name="T17" fmla="*/ 0 h 189"/>
                <a:gd name="T18" fmla="*/ 0 w 69"/>
                <a:gd name="T19" fmla="*/ 0 h 189"/>
                <a:gd name="T20" fmla="*/ 0 w 69"/>
                <a:gd name="T21" fmla="*/ 0 h 189"/>
                <a:gd name="T22" fmla="*/ 0 w 69"/>
                <a:gd name="T23" fmla="*/ 0 h 189"/>
                <a:gd name="T24" fmla="*/ 0 w 69"/>
                <a:gd name="T25" fmla="*/ 0 h 189"/>
                <a:gd name="T26" fmla="*/ 0 w 69"/>
                <a:gd name="T27" fmla="*/ 0 h 189"/>
                <a:gd name="T28" fmla="*/ 0 w 69"/>
                <a:gd name="T29" fmla="*/ 0 h 189"/>
                <a:gd name="T30" fmla="*/ 0 w 69"/>
                <a:gd name="T31" fmla="*/ 0 h 189"/>
                <a:gd name="T32" fmla="*/ 0 w 69"/>
                <a:gd name="T33" fmla="*/ 0 h 189"/>
                <a:gd name="T34" fmla="*/ 0 w 69"/>
                <a:gd name="T35" fmla="*/ 0 h 189"/>
                <a:gd name="T36" fmla="*/ 0 w 69"/>
                <a:gd name="T37" fmla="*/ 0 h 189"/>
                <a:gd name="T38" fmla="*/ 0 w 69"/>
                <a:gd name="T39" fmla="*/ 0 h 189"/>
                <a:gd name="T40" fmla="*/ 0 w 69"/>
                <a:gd name="T41" fmla="*/ 0 h 189"/>
                <a:gd name="T42" fmla="*/ 0 w 69"/>
                <a:gd name="T43" fmla="*/ 0 h 189"/>
                <a:gd name="T44" fmla="*/ 0 w 69"/>
                <a:gd name="T45" fmla="*/ 0 h 189"/>
                <a:gd name="T46" fmla="*/ 0 w 69"/>
                <a:gd name="T47" fmla="*/ 0 h 189"/>
                <a:gd name="T48" fmla="*/ 0 w 69"/>
                <a:gd name="T49" fmla="*/ 0 h 189"/>
                <a:gd name="T50" fmla="*/ 0 w 69"/>
                <a:gd name="T51" fmla="*/ 0 h 189"/>
                <a:gd name="T52" fmla="*/ 0 w 69"/>
                <a:gd name="T53" fmla="*/ 0 h 189"/>
                <a:gd name="T54" fmla="*/ 0 w 69"/>
                <a:gd name="T55" fmla="*/ 0 h 189"/>
                <a:gd name="T56" fmla="*/ 0 w 69"/>
                <a:gd name="T57" fmla="*/ 0 h 189"/>
                <a:gd name="T58" fmla="*/ 0 w 69"/>
                <a:gd name="T59" fmla="*/ 0 h 189"/>
                <a:gd name="T60" fmla="*/ 0 w 69"/>
                <a:gd name="T61" fmla="*/ 0 h 189"/>
                <a:gd name="T62" fmla="*/ 0 w 69"/>
                <a:gd name="T63" fmla="*/ 0 h 189"/>
                <a:gd name="T64" fmla="*/ 0 w 69"/>
                <a:gd name="T65" fmla="*/ 0 h 18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189"/>
                <a:gd name="T101" fmla="*/ 69 w 69"/>
                <a:gd name="T102" fmla="*/ 189 h 18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189">
                  <a:moveTo>
                    <a:pt x="69" y="29"/>
                  </a:moveTo>
                  <a:lnTo>
                    <a:pt x="68" y="49"/>
                  </a:lnTo>
                  <a:lnTo>
                    <a:pt x="67" y="69"/>
                  </a:lnTo>
                  <a:lnTo>
                    <a:pt x="65" y="89"/>
                  </a:lnTo>
                  <a:lnTo>
                    <a:pt x="61" y="107"/>
                  </a:lnTo>
                  <a:lnTo>
                    <a:pt x="57" y="127"/>
                  </a:lnTo>
                  <a:lnTo>
                    <a:pt x="51" y="145"/>
                  </a:lnTo>
                  <a:lnTo>
                    <a:pt x="44" y="163"/>
                  </a:lnTo>
                  <a:lnTo>
                    <a:pt x="35" y="179"/>
                  </a:lnTo>
                  <a:lnTo>
                    <a:pt x="28" y="185"/>
                  </a:lnTo>
                  <a:lnTo>
                    <a:pt x="21" y="188"/>
                  </a:lnTo>
                  <a:lnTo>
                    <a:pt x="12" y="189"/>
                  </a:lnTo>
                  <a:lnTo>
                    <a:pt x="4" y="188"/>
                  </a:lnTo>
                  <a:lnTo>
                    <a:pt x="1" y="185"/>
                  </a:lnTo>
                  <a:lnTo>
                    <a:pt x="0" y="181"/>
                  </a:lnTo>
                  <a:lnTo>
                    <a:pt x="1" y="178"/>
                  </a:lnTo>
                  <a:lnTo>
                    <a:pt x="4" y="174"/>
                  </a:lnTo>
                  <a:lnTo>
                    <a:pt x="14" y="155"/>
                  </a:lnTo>
                  <a:lnTo>
                    <a:pt x="22" y="134"/>
                  </a:lnTo>
                  <a:lnTo>
                    <a:pt x="30" y="114"/>
                  </a:lnTo>
                  <a:lnTo>
                    <a:pt x="37" y="92"/>
                  </a:lnTo>
                  <a:lnTo>
                    <a:pt x="43" y="72"/>
                  </a:lnTo>
                  <a:lnTo>
                    <a:pt x="47" y="50"/>
                  </a:lnTo>
                  <a:lnTo>
                    <a:pt x="51" y="27"/>
                  </a:lnTo>
                  <a:lnTo>
                    <a:pt x="52" y="4"/>
                  </a:lnTo>
                  <a:lnTo>
                    <a:pt x="54" y="3"/>
                  </a:lnTo>
                  <a:lnTo>
                    <a:pt x="57" y="0"/>
                  </a:lnTo>
                  <a:lnTo>
                    <a:pt x="59" y="0"/>
                  </a:lnTo>
                  <a:lnTo>
                    <a:pt x="62" y="1"/>
                  </a:lnTo>
                  <a:lnTo>
                    <a:pt x="66" y="7"/>
                  </a:lnTo>
                  <a:lnTo>
                    <a:pt x="68" y="14"/>
                  </a:lnTo>
                  <a:lnTo>
                    <a:pt x="69" y="22"/>
                  </a:lnTo>
                  <a:lnTo>
                    <a:pt x="69" y="2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87" name="Freeform 842"/>
            <p:cNvSpPr>
              <a:spLocks/>
            </p:cNvSpPr>
            <p:nvPr/>
          </p:nvSpPr>
          <p:spPr bwMode="auto">
            <a:xfrm flipH="1">
              <a:off x="8882" y="1860"/>
              <a:ext cx="10" cy="74"/>
            </a:xfrm>
            <a:custGeom>
              <a:avLst/>
              <a:gdLst>
                <a:gd name="T0" fmla="*/ 0 w 129"/>
                <a:gd name="T1" fmla="*/ 0 h 606"/>
                <a:gd name="T2" fmla="*/ 0 w 129"/>
                <a:gd name="T3" fmla="*/ 0 h 606"/>
                <a:gd name="T4" fmla="*/ 0 w 129"/>
                <a:gd name="T5" fmla="*/ 0 h 606"/>
                <a:gd name="T6" fmla="*/ 0 w 129"/>
                <a:gd name="T7" fmla="*/ 0 h 606"/>
                <a:gd name="T8" fmla="*/ 0 w 129"/>
                <a:gd name="T9" fmla="*/ 0 h 606"/>
                <a:gd name="T10" fmla="*/ 0 w 129"/>
                <a:gd name="T11" fmla="*/ 0 h 606"/>
                <a:gd name="T12" fmla="*/ 0 w 129"/>
                <a:gd name="T13" fmla="*/ 0 h 606"/>
                <a:gd name="T14" fmla="*/ 0 w 129"/>
                <a:gd name="T15" fmla="*/ 0 h 606"/>
                <a:gd name="T16" fmla="*/ 0 w 129"/>
                <a:gd name="T17" fmla="*/ 0 h 606"/>
                <a:gd name="T18" fmla="*/ 0 w 129"/>
                <a:gd name="T19" fmla="*/ 0 h 606"/>
                <a:gd name="T20" fmla="*/ 0 w 129"/>
                <a:gd name="T21" fmla="*/ 0 h 606"/>
                <a:gd name="T22" fmla="*/ 0 w 129"/>
                <a:gd name="T23" fmla="*/ 0 h 606"/>
                <a:gd name="T24" fmla="*/ 0 w 129"/>
                <a:gd name="T25" fmla="*/ 0 h 606"/>
                <a:gd name="T26" fmla="*/ 0 w 129"/>
                <a:gd name="T27" fmla="*/ 0 h 606"/>
                <a:gd name="T28" fmla="*/ 0 w 129"/>
                <a:gd name="T29" fmla="*/ 0 h 606"/>
                <a:gd name="T30" fmla="*/ 0 w 129"/>
                <a:gd name="T31" fmla="*/ 0 h 606"/>
                <a:gd name="T32" fmla="*/ 0 w 129"/>
                <a:gd name="T33" fmla="*/ 0 h 606"/>
                <a:gd name="T34" fmla="*/ 0 w 129"/>
                <a:gd name="T35" fmla="*/ 0 h 606"/>
                <a:gd name="T36" fmla="*/ 0 w 129"/>
                <a:gd name="T37" fmla="*/ 0 h 606"/>
                <a:gd name="T38" fmla="*/ 0 w 129"/>
                <a:gd name="T39" fmla="*/ 0 h 606"/>
                <a:gd name="T40" fmla="*/ 0 w 129"/>
                <a:gd name="T41" fmla="*/ 0 h 606"/>
                <a:gd name="T42" fmla="*/ 0 w 129"/>
                <a:gd name="T43" fmla="*/ 0 h 606"/>
                <a:gd name="T44" fmla="*/ 0 w 129"/>
                <a:gd name="T45" fmla="*/ 0 h 606"/>
                <a:gd name="T46" fmla="*/ 0 w 129"/>
                <a:gd name="T47" fmla="*/ 0 h 606"/>
                <a:gd name="T48" fmla="*/ 0 w 129"/>
                <a:gd name="T49" fmla="*/ 0 h 606"/>
                <a:gd name="T50" fmla="*/ 0 w 129"/>
                <a:gd name="T51" fmla="*/ 0 h 606"/>
                <a:gd name="T52" fmla="*/ 0 w 129"/>
                <a:gd name="T53" fmla="*/ 0 h 606"/>
                <a:gd name="T54" fmla="*/ 0 w 129"/>
                <a:gd name="T55" fmla="*/ 0 h 606"/>
                <a:gd name="T56" fmla="*/ 0 w 129"/>
                <a:gd name="T57" fmla="*/ 0 h 606"/>
                <a:gd name="T58" fmla="*/ 0 w 129"/>
                <a:gd name="T59" fmla="*/ 0 h 606"/>
                <a:gd name="T60" fmla="*/ 0 w 129"/>
                <a:gd name="T61" fmla="*/ 0 h 606"/>
                <a:gd name="T62" fmla="*/ 0 w 129"/>
                <a:gd name="T63" fmla="*/ 0 h 606"/>
                <a:gd name="T64" fmla="*/ 0 w 129"/>
                <a:gd name="T65" fmla="*/ 0 h 606"/>
                <a:gd name="T66" fmla="*/ 0 w 129"/>
                <a:gd name="T67" fmla="*/ 0 h 606"/>
                <a:gd name="T68" fmla="*/ 0 w 129"/>
                <a:gd name="T69" fmla="*/ 0 h 606"/>
                <a:gd name="T70" fmla="*/ 0 w 129"/>
                <a:gd name="T71" fmla="*/ 0 h 606"/>
                <a:gd name="T72" fmla="*/ 0 w 129"/>
                <a:gd name="T73" fmla="*/ 0 h 606"/>
                <a:gd name="T74" fmla="*/ 0 w 129"/>
                <a:gd name="T75" fmla="*/ 0 h 606"/>
                <a:gd name="T76" fmla="*/ 0 w 129"/>
                <a:gd name="T77" fmla="*/ 0 h 606"/>
                <a:gd name="T78" fmla="*/ 0 w 129"/>
                <a:gd name="T79" fmla="*/ 0 h 606"/>
                <a:gd name="T80" fmla="*/ 0 w 129"/>
                <a:gd name="T81" fmla="*/ 0 h 606"/>
                <a:gd name="T82" fmla="*/ 0 w 129"/>
                <a:gd name="T83" fmla="*/ 0 h 606"/>
                <a:gd name="T84" fmla="*/ 0 w 129"/>
                <a:gd name="T85" fmla="*/ 0 h 606"/>
                <a:gd name="T86" fmla="*/ 0 w 129"/>
                <a:gd name="T87" fmla="*/ 0 h 606"/>
                <a:gd name="T88" fmla="*/ 0 w 129"/>
                <a:gd name="T89" fmla="*/ 0 h 606"/>
                <a:gd name="T90" fmla="*/ 0 w 129"/>
                <a:gd name="T91" fmla="*/ 0 h 606"/>
                <a:gd name="T92" fmla="*/ 0 w 129"/>
                <a:gd name="T93" fmla="*/ 0 h 606"/>
                <a:gd name="T94" fmla="*/ 0 w 129"/>
                <a:gd name="T95" fmla="*/ 0 h 606"/>
                <a:gd name="T96" fmla="*/ 0 w 129"/>
                <a:gd name="T97" fmla="*/ 0 h 606"/>
                <a:gd name="T98" fmla="*/ 0 w 129"/>
                <a:gd name="T99" fmla="*/ 0 h 606"/>
                <a:gd name="T100" fmla="*/ 0 w 129"/>
                <a:gd name="T101" fmla="*/ 0 h 606"/>
                <a:gd name="T102" fmla="*/ 0 w 129"/>
                <a:gd name="T103" fmla="*/ 0 h 606"/>
                <a:gd name="T104" fmla="*/ 0 w 129"/>
                <a:gd name="T105" fmla="*/ 0 h 606"/>
                <a:gd name="T106" fmla="*/ 0 w 129"/>
                <a:gd name="T107" fmla="*/ 0 h 606"/>
                <a:gd name="T108" fmla="*/ 0 w 129"/>
                <a:gd name="T109" fmla="*/ 0 h 606"/>
                <a:gd name="T110" fmla="*/ 0 w 129"/>
                <a:gd name="T111" fmla="*/ 0 h 606"/>
                <a:gd name="T112" fmla="*/ 0 w 129"/>
                <a:gd name="T113" fmla="*/ 0 h 606"/>
                <a:gd name="T114" fmla="*/ 0 w 129"/>
                <a:gd name="T115" fmla="*/ 0 h 606"/>
                <a:gd name="T116" fmla="*/ 0 w 129"/>
                <a:gd name="T117" fmla="*/ 0 h 606"/>
                <a:gd name="T118" fmla="*/ 0 w 129"/>
                <a:gd name="T119" fmla="*/ 0 h 606"/>
                <a:gd name="T120" fmla="*/ 0 w 129"/>
                <a:gd name="T121" fmla="*/ 0 h 60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29"/>
                <a:gd name="T184" fmla="*/ 0 h 606"/>
                <a:gd name="T185" fmla="*/ 129 w 129"/>
                <a:gd name="T186" fmla="*/ 606 h 60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29" h="606">
                  <a:moveTo>
                    <a:pt x="36" y="21"/>
                  </a:moveTo>
                  <a:lnTo>
                    <a:pt x="47" y="35"/>
                  </a:lnTo>
                  <a:lnTo>
                    <a:pt x="57" y="50"/>
                  </a:lnTo>
                  <a:lnTo>
                    <a:pt x="66" y="65"/>
                  </a:lnTo>
                  <a:lnTo>
                    <a:pt x="74" y="81"/>
                  </a:lnTo>
                  <a:lnTo>
                    <a:pt x="81" y="96"/>
                  </a:lnTo>
                  <a:lnTo>
                    <a:pt x="88" y="112"/>
                  </a:lnTo>
                  <a:lnTo>
                    <a:pt x="95" y="128"/>
                  </a:lnTo>
                  <a:lnTo>
                    <a:pt x="102" y="144"/>
                  </a:lnTo>
                  <a:lnTo>
                    <a:pt x="112" y="175"/>
                  </a:lnTo>
                  <a:lnTo>
                    <a:pt x="119" y="208"/>
                  </a:lnTo>
                  <a:lnTo>
                    <a:pt x="125" y="240"/>
                  </a:lnTo>
                  <a:lnTo>
                    <a:pt x="128" y="272"/>
                  </a:lnTo>
                  <a:lnTo>
                    <a:pt x="129" y="309"/>
                  </a:lnTo>
                  <a:lnTo>
                    <a:pt x="129" y="345"/>
                  </a:lnTo>
                  <a:lnTo>
                    <a:pt x="128" y="380"/>
                  </a:lnTo>
                  <a:lnTo>
                    <a:pt x="125" y="414"/>
                  </a:lnTo>
                  <a:lnTo>
                    <a:pt x="120" y="448"/>
                  </a:lnTo>
                  <a:lnTo>
                    <a:pt x="112" y="481"/>
                  </a:lnTo>
                  <a:lnTo>
                    <a:pt x="103" y="513"/>
                  </a:lnTo>
                  <a:lnTo>
                    <a:pt x="91" y="543"/>
                  </a:lnTo>
                  <a:lnTo>
                    <a:pt x="84" y="551"/>
                  </a:lnTo>
                  <a:lnTo>
                    <a:pt x="79" y="560"/>
                  </a:lnTo>
                  <a:lnTo>
                    <a:pt x="73" y="568"/>
                  </a:lnTo>
                  <a:lnTo>
                    <a:pt x="68" y="577"/>
                  </a:lnTo>
                  <a:lnTo>
                    <a:pt x="62" y="587"/>
                  </a:lnTo>
                  <a:lnTo>
                    <a:pt x="55" y="594"/>
                  </a:lnTo>
                  <a:lnTo>
                    <a:pt x="47" y="601"/>
                  </a:lnTo>
                  <a:lnTo>
                    <a:pt x="38" y="606"/>
                  </a:lnTo>
                  <a:lnTo>
                    <a:pt x="34" y="606"/>
                  </a:lnTo>
                  <a:lnTo>
                    <a:pt x="30" y="605"/>
                  </a:lnTo>
                  <a:lnTo>
                    <a:pt x="27" y="603"/>
                  </a:lnTo>
                  <a:lnTo>
                    <a:pt x="27" y="598"/>
                  </a:lnTo>
                  <a:lnTo>
                    <a:pt x="44" y="575"/>
                  </a:lnTo>
                  <a:lnTo>
                    <a:pt x="58" y="551"/>
                  </a:lnTo>
                  <a:lnTo>
                    <a:pt x="68" y="526"/>
                  </a:lnTo>
                  <a:lnTo>
                    <a:pt x="76" y="499"/>
                  </a:lnTo>
                  <a:lnTo>
                    <a:pt x="82" y="471"/>
                  </a:lnTo>
                  <a:lnTo>
                    <a:pt x="85" y="443"/>
                  </a:lnTo>
                  <a:lnTo>
                    <a:pt x="89" y="413"/>
                  </a:lnTo>
                  <a:lnTo>
                    <a:pt x="91" y="384"/>
                  </a:lnTo>
                  <a:lnTo>
                    <a:pt x="91" y="344"/>
                  </a:lnTo>
                  <a:lnTo>
                    <a:pt x="90" y="303"/>
                  </a:lnTo>
                  <a:lnTo>
                    <a:pt x="85" y="264"/>
                  </a:lnTo>
                  <a:lnTo>
                    <a:pt x="80" y="224"/>
                  </a:lnTo>
                  <a:lnTo>
                    <a:pt x="73" y="186"/>
                  </a:lnTo>
                  <a:lnTo>
                    <a:pt x="62" y="148"/>
                  </a:lnTo>
                  <a:lnTo>
                    <a:pt x="51" y="111"/>
                  </a:lnTo>
                  <a:lnTo>
                    <a:pt x="37" y="75"/>
                  </a:lnTo>
                  <a:lnTo>
                    <a:pt x="31" y="68"/>
                  </a:lnTo>
                  <a:lnTo>
                    <a:pt x="28" y="59"/>
                  </a:lnTo>
                  <a:lnTo>
                    <a:pt x="26" y="51"/>
                  </a:lnTo>
                  <a:lnTo>
                    <a:pt x="22" y="43"/>
                  </a:lnTo>
                  <a:lnTo>
                    <a:pt x="15" y="32"/>
                  </a:lnTo>
                  <a:lnTo>
                    <a:pt x="6" y="22"/>
                  </a:lnTo>
                  <a:lnTo>
                    <a:pt x="0" y="12"/>
                  </a:lnTo>
                  <a:lnTo>
                    <a:pt x="5" y="0"/>
                  </a:lnTo>
                  <a:lnTo>
                    <a:pt x="14" y="1"/>
                  </a:lnTo>
                  <a:lnTo>
                    <a:pt x="22" y="7"/>
                  </a:lnTo>
                  <a:lnTo>
                    <a:pt x="29" y="14"/>
                  </a:lnTo>
                  <a:lnTo>
                    <a:pt x="36" y="2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88" name="Freeform 843"/>
            <p:cNvSpPr>
              <a:spLocks/>
            </p:cNvSpPr>
            <p:nvPr/>
          </p:nvSpPr>
          <p:spPr bwMode="auto">
            <a:xfrm flipH="1">
              <a:off x="8937" y="1866"/>
              <a:ext cx="12" cy="16"/>
            </a:xfrm>
            <a:custGeom>
              <a:avLst/>
              <a:gdLst>
                <a:gd name="T0" fmla="*/ 0 w 143"/>
                <a:gd name="T1" fmla="*/ 0 h 126"/>
                <a:gd name="T2" fmla="*/ 0 w 143"/>
                <a:gd name="T3" fmla="*/ 0 h 126"/>
                <a:gd name="T4" fmla="*/ 0 w 143"/>
                <a:gd name="T5" fmla="*/ 0 h 126"/>
                <a:gd name="T6" fmla="*/ 0 w 143"/>
                <a:gd name="T7" fmla="*/ 0 h 126"/>
                <a:gd name="T8" fmla="*/ 0 w 143"/>
                <a:gd name="T9" fmla="*/ 0 h 126"/>
                <a:gd name="T10" fmla="*/ 0 w 143"/>
                <a:gd name="T11" fmla="*/ 0 h 126"/>
                <a:gd name="T12" fmla="*/ 0 w 143"/>
                <a:gd name="T13" fmla="*/ 0 h 126"/>
                <a:gd name="T14" fmla="*/ 0 w 143"/>
                <a:gd name="T15" fmla="*/ 0 h 126"/>
                <a:gd name="T16" fmla="*/ 0 w 143"/>
                <a:gd name="T17" fmla="*/ 0 h 126"/>
                <a:gd name="T18" fmla="*/ 0 w 143"/>
                <a:gd name="T19" fmla="*/ 0 h 126"/>
                <a:gd name="T20" fmla="*/ 0 w 143"/>
                <a:gd name="T21" fmla="*/ 0 h 126"/>
                <a:gd name="T22" fmla="*/ 0 w 143"/>
                <a:gd name="T23" fmla="*/ 0 h 126"/>
                <a:gd name="T24" fmla="*/ 0 w 143"/>
                <a:gd name="T25" fmla="*/ 0 h 126"/>
                <a:gd name="T26" fmla="*/ 0 w 143"/>
                <a:gd name="T27" fmla="*/ 0 h 126"/>
                <a:gd name="T28" fmla="*/ 0 w 143"/>
                <a:gd name="T29" fmla="*/ 0 h 126"/>
                <a:gd name="T30" fmla="*/ 0 w 143"/>
                <a:gd name="T31" fmla="*/ 0 h 126"/>
                <a:gd name="T32" fmla="*/ 0 w 143"/>
                <a:gd name="T33" fmla="*/ 0 h 126"/>
                <a:gd name="T34" fmla="*/ 0 w 143"/>
                <a:gd name="T35" fmla="*/ 0 h 126"/>
                <a:gd name="T36" fmla="*/ 0 w 143"/>
                <a:gd name="T37" fmla="*/ 0 h 126"/>
                <a:gd name="T38" fmla="*/ 0 w 143"/>
                <a:gd name="T39" fmla="*/ 0 h 126"/>
                <a:gd name="T40" fmla="*/ 0 w 143"/>
                <a:gd name="T41" fmla="*/ 0 h 126"/>
                <a:gd name="T42" fmla="*/ 0 w 143"/>
                <a:gd name="T43" fmla="*/ 0 h 126"/>
                <a:gd name="T44" fmla="*/ 0 w 143"/>
                <a:gd name="T45" fmla="*/ 0 h 126"/>
                <a:gd name="T46" fmla="*/ 0 w 143"/>
                <a:gd name="T47" fmla="*/ 0 h 126"/>
                <a:gd name="T48" fmla="*/ 0 w 143"/>
                <a:gd name="T49" fmla="*/ 0 h 126"/>
                <a:gd name="T50" fmla="*/ 0 w 143"/>
                <a:gd name="T51" fmla="*/ 0 h 126"/>
                <a:gd name="T52" fmla="*/ 0 w 143"/>
                <a:gd name="T53" fmla="*/ 0 h 126"/>
                <a:gd name="T54" fmla="*/ 0 w 143"/>
                <a:gd name="T55" fmla="*/ 0 h 126"/>
                <a:gd name="T56" fmla="*/ 0 w 143"/>
                <a:gd name="T57" fmla="*/ 0 h 126"/>
                <a:gd name="T58" fmla="*/ 0 w 143"/>
                <a:gd name="T59" fmla="*/ 0 h 126"/>
                <a:gd name="T60" fmla="*/ 0 w 143"/>
                <a:gd name="T61" fmla="*/ 0 h 126"/>
                <a:gd name="T62" fmla="*/ 0 w 143"/>
                <a:gd name="T63" fmla="*/ 0 h 126"/>
                <a:gd name="T64" fmla="*/ 0 w 143"/>
                <a:gd name="T65" fmla="*/ 0 h 126"/>
                <a:gd name="T66" fmla="*/ 0 w 143"/>
                <a:gd name="T67" fmla="*/ 0 h 126"/>
                <a:gd name="T68" fmla="*/ 0 w 143"/>
                <a:gd name="T69" fmla="*/ 0 h 126"/>
                <a:gd name="T70" fmla="*/ 0 w 143"/>
                <a:gd name="T71" fmla="*/ 0 h 126"/>
                <a:gd name="T72" fmla="*/ 0 w 143"/>
                <a:gd name="T73" fmla="*/ 0 h 126"/>
                <a:gd name="T74" fmla="*/ 0 w 143"/>
                <a:gd name="T75" fmla="*/ 0 h 126"/>
                <a:gd name="T76" fmla="*/ 0 w 143"/>
                <a:gd name="T77" fmla="*/ 0 h 126"/>
                <a:gd name="T78" fmla="*/ 0 w 143"/>
                <a:gd name="T79" fmla="*/ 0 h 126"/>
                <a:gd name="T80" fmla="*/ 0 w 143"/>
                <a:gd name="T81" fmla="*/ 0 h 126"/>
                <a:gd name="T82" fmla="*/ 0 w 143"/>
                <a:gd name="T83" fmla="*/ 0 h 126"/>
                <a:gd name="T84" fmla="*/ 0 w 143"/>
                <a:gd name="T85" fmla="*/ 0 h 126"/>
                <a:gd name="T86" fmla="*/ 0 w 143"/>
                <a:gd name="T87" fmla="*/ 0 h 126"/>
                <a:gd name="T88" fmla="*/ 0 w 143"/>
                <a:gd name="T89" fmla="*/ 0 h 126"/>
                <a:gd name="T90" fmla="*/ 0 w 143"/>
                <a:gd name="T91" fmla="*/ 0 h 126"/>
                <a:gd name="T92" fmla="*/ 0 w 143"/>
                <a:gd name="T93" fmla="*/ 0 h 126"/>
                <a:gd name="T94" fmla="*/ 0 w 143"/>
                <a:gd name="T95" fmla="*/ 0 h 126"/>
                <a:gd name="T96" fmla="*/ 0 w 143"/>
                <a:gd name="T97" fmla="*/ 0 h 126"/>
                <a:gd name="T98" fmla="*/ 0 w 143"/>
                <a:gd name="T99" fmla="*/ 0 h 12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43"/>
                <a:gd name="T151" fmla="*/ 0 h 126"/>
                <a:gd name="T152" fmla="*/ 143 w 143"/>
                <a:gd name="T153" fmla="*/ 126 h 12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43" h="126">
                  <a:moveTo>
                    <a:pt x="48" y="4"/>
                  </a:moveTo>
                  <a:lnTo>
                    <a:pt x="45" y="13"/>
                  </a:lnTo>
                  <a:lnTo>
                    <a:pt x="40" y="24"/>
                  </a:lnTo>
                  <a:lnTo>
                    <a:pt x="37" y="34"/>
                  </a:lnTo>
                  <a:lnTo>
                    <a:pt x="37" y="46"/>
                  </a:lnTo>
                  <a:lnTo>
                    <a:pt x="38" y="51"/>
                  </a:lnTo>
                  <a:lnTo>
                    <a:pt x="38" y="54"/>
                  </a:lnTo>
                  <a:lnTo>
                    <a:pt x="39" y="56"/>
                  </a:lnTo>
                  <a:lnTo>
                    <a:pt x="41" y="58"/>
                  </a:lnTo>
                  <a:lnTo>
                    <a:pt x="50" y="70"/>
                  </a:lnTo>
                  <a:lnTo>
                    <a:pt x="61" y="79"/>
                  </a:lnTo>
                  <a:lnTo>
                    <a:pt x="72" y="87"/>
                  </a:lnTo>
                  <a:lnTo>
                    <a:pt x="85" y="93"/>
                  </a:lnTo>
                  <a:lnTo>
                    <a:pt x="99" y="98"/>
                  </a:lnTo>
                  <a:lnTo>
                    <a:pt x="112" y="100"/>
                  </a:lnTo>
                  <a:lnTo>
                    <a:pt x="127" y="101"/>
                  </a:lnTo>
                  <a:lnTo>
                    <a:pt x="140" y="101"/>
                  </a:lnTo>
                  <a:lnTo>
                    <a:pt x="143" y="106"/>
                  </a:lnTo>
                  <a:lnTo>
                    <a:pt x="142" y="110"/>
                  </a:lnTo>
                  <a:lnTo>
                    <a:pt x="137" y="114"/>
                  </a:lnTo>
                  <a:lnTo>
                    <a:pt x="133" y="116"/>
                  </a:lnTo>
                  <a:lnTo>
                    <a:pt x="128" y="119"/>
                  </a:lnTo>
                  <a:lnTo>
                    <a:pt x="121" y="122"/>
                  </a:lnTo>
                  <a:lnTo>
                    <a:pt x="114" y="124"/>
                  </a:lnTo>
                  <a:lnTo>
                    <a:pt x="106" y="125"/>
                  </a:lnTo>
                  <a:lnTo>
                    <a:pt x="99" y="126"/>
                  </a:lnTo>
                  <a:lnTo>
                    <a:pt x="91" y="126"/>
                  </a:lnTo>
                  <a:lnTo>
                    <a:pt x="83" y="126"/>
                  </a:lnTo>
                  <a:lnTo>
                    <a:pt x="76" y="126"/>
                  </a:lnTo>
                  <a:lnTo>
                    <a:pt x="65" y="124"/>
                  </a:lnTo>
                  <a:lnTo>
                    <a:pt x="55" y="122"/>
                  </a:lnTo>
                  <a:lnTo>
                    <a:pt x="45" y="118"/>
                  </a:lnTo>
                  <a:lnTo>
                    <a:pt x="34" y="114"/>
                  </a:lnTo>
                  <a:lnTo>
                    <a:pt x="25" y="108"/>
                  </a:lnTo>
                  <a:lnTo>
                    <a:pt x="17" y="101"/>
                  </a:lnTo>
                  <a:lnTo>
                    <a:pt x="10" y="92"/>
                  </a:lnTo>
                  <a:lnTo>
                    <a:pt x="3" y="83"/>
                  </a:lnTo>
                  <a:lnTo>
                    <a:pt x="0" y="68"/>
                  </a:lnTo>
                  <a:lnTo>
                    <a:pt x="0" y="51"/>
                  </a:lnTo>
                  <a:lnTo>
                    <a:pt x="3" y="36"/>
                  </a:lnTo>
                  <a:lnTo>
                    <a:pt x="10" y="24"/>
                  </a:lnTo>
                  <a:lnTo>
                    <a:pt x="15" y="20"/>
                  </a:lnTo>
                  <a:lnTo>
                    <a:pt x="18" y="16"/>
                  </a:lnTo>
                  <a:lnTo>
                    <a:pt x="22" y="12"/>
                  </a:lnTo>
                  <a:lnTo>
                    <a:pt x="26" y="9"/>
                  </a:lnTo>
                  <a:lnTo>
                    <a:pt x="30" y="5"/>
                  </a:lnTo>
                  <a:lnTo>
                    <a:pt x="34" y="3"/>
                  </a:lnTo>
                  <a:lnTo>
                    <a:pt x="39" y="1"/>
                  </a:lnTo>
                  <a:lnTo>
                    <a:pt x="45" y="0"/>
                  </a:lnTo>
                  <a:lnTo>
                    <a:pt x="4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89" name="Freeform 844"/>
            <p:cNvSpPr>
              <a:spLocks/>
            </p:cNvSpPr>
            <p:nvPr/>
          </p:nvSpPr>
          <p:spPr bwMode="auto">
            <a:xfrm flipH="1">
              <a:off x="8937" y="1876"/>
              <a:ext cx="23" cy="42"/>
            </a:xfrm>
            <a:custGeom>
              <a:avLst/>
              <a:gdLst>
                <a:gd name="T0" fmla="*/ 0 w 268"/>
                <a:gd name="T1" fmla="*/ 0 h 337"/>
                <a:gd name="T2" fmla="*/ 0 w 268"/>
                <a:gd name="T3" fmla="*/ 0 h 337"/>
                <a:gd name="T4" fmla="*/ 0 w 268"/>
                <a:gd name="T5" fmla="*/ 0 h 337"/>
                <a:gd name="T6" fmla="*/ 0 w 268"/>
                <a:gd name="T7" fmla="*/ 0 h 337"/>
                <a:gd name="T8" fmla="*/ 0 w 268"/>
                <a:gd name="T9" fmla="*/ 0 h 337"/>
                <a:gd name="T10" fmla="*/ 0 w 268"/>
                <a:gd name="T11" fmla="*/ 0 h 337"/>
                <a:gd name="T12" fmla="*/ 0 w 268"/>
                <a:gd name="T13" fmla="*/ 0 h 337"/>
                <a:gd name="T14" fmla="*/ 0 w 268"/>
                <a:gd name="T15" fmla="*/ 0 h 337"/>
                <a:gd name="T16" fmla="*/ 0 w 268"/>
                <a:gd name="T17" fmla="*/ 0 h 337"/>
                <a:gd name="T18" fmla="*/ 0 w 268"/>
                <a:gd name="T19" fmla="*/ 0 h 337"/>
                <a:gd name="T20" fmla="*/ 0 w 268"/>
                <a:gd name="T21" fmla="*/ 0 h 337"/>
                <a:gd name="T22" fmla="*/ 0 w 268"/>
                <a:gd name="T23" fmla="*/ 0 h 337"/>
                <a:gd name="T24" fmla="*/ 0 w 268"/>
                <a:gd name="T25" fmla="*/ 0 h 337"/>
                <a:gd name="T26" fmla="*/ 0 w 268"/>
                <a:gd name="T27" fmla="*/ 0 h 337"/>
                <a:gd name="T28" fmla="*/ 0 w 268"/>
                <a:gd name="T29" fmla="*/ 0 h 337"/>
                <a:gd name="T30" fmla="*/ 0 w 268"/>
                <a:gd name="T31" fmla="*/ 0 h 337"/>
                <a:gd name="T32" fmla="*/ 0 w 268"/>
                <a:gd name="T33" fmla="*/ 0 h 337"/>
                <a:gd name="T34" fmla="*/ 0 w 268"/>
                <a:gd name="T35" fmla="*/ 0 h 337"/>
                <a:gd name="T36" fmla="*/ 0 w 268"/>
                <a:gd name="T37" fmla="*/ 0 h 337"/>
                <a:gd name="T38" fmla="*/ 0 w 268"/>
                <a:gd name="T39" fmla="*/ 0 h 337"/>
                <a:gd name="T40" fmla="*/ 0 w 268"/>
                <a:gd name="T41" fmla="*/ 0 h 337"/>
                <a:gd name="T42" fmla="*/ 0 w 268"/>
                <a:gd name="T43" fmla="*/ 0 h 337"/>
                <a:gd name="T44" fmla="*/ 0 w 268"/>
                <a:gd name="T45" fmla="*/ 0 h 337"/>
                <a:gd name="T46" fmla="*/ 0 w 268"/>
                <a:gd name="T47" fmla="*/ 0 h 337"/>
                <a:gd name="T48" fmla="*/ 0 w 268"/>
                <a:gd name="T49" fmla="*/ 0 h 337"/>
                <a:gd name="T50" fmla="*/ 0 w 268"/>
                <a:gd name="T51" fmla="*/ 0 h 337"/>
                <a:gd name="T52" fmla="*/ 0 w 268"/>
                <a:gd name="T53" fmla="*/ 0 h 337"/>
                <a:gd name="T54" fmla="*/ 0 w 268"/>
                <a:gd name="T55" fmla="*/ 0 h 337"/>
                <a:gd name="T56" fmla="*/ 0 w 268"/>
                <a:gd name="T57" fmla="*/ 0 h 337"/>
                <a:gd name="T58" fmla="*/ 0 w 268"/>
                <a:gd name="T59" fmla="*/ 0 h 337"/>
                <a:gd name="T60" fmla="*/ 0 w 268"/>
                <a:gd name="T61" fmla="*/ 0 h 337"/>
                <a:gd name="T62" fmla="*/ 0 w 268"/>
                <a:gd name="T63" fmla="*/ 0 h 337"/>
                <a:gd name="T64" fmla="*/ 0 w 268"/>
                <a:gd name="T65" fmla="*/ 0 h 337"/>
                <a:gd name="T66" fmla="*/ 0 w 268"/>
                <a:gd name="T67" fmla="*/ 0 h 337"/>
                <a:gd name="T68" fmla="*/ 0 w 268"/>
                <a:gd name="T69" fmla="*/ 0 h 337"/>
                <a:gd name="T70" fmla="*/ 0 w 268"/>
                <a:gd name="T71" fmla="*/ 0 h 337"/>
                <a:gd name="T72" fmla="*/ 0 w 268"/>
                <a:gd name="T73" fmla="*/ 0 h 337"/>
                <a:gd name="T74" fmla="*/ 0 w 268"/>
                <a:gd name="T75" fmla="*/ 0 h 337"/>
                <a:gd name="T76" fmla="*/ 0 w 268"/>
                <a:gd name="T77" fmla="*/ 0 h 337"/>
                <a:gd name="T78" fmla="*/ 0 w 268"/>
                <a:gd name="T79" fmla="*/ 0 h 33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68"/>
                <a:gd name="T121" fmla="*/ 0 h 337"/>
                <a:gd name="T122" fmla="*/ 268 w 268"/>
                <a:gd name="T123" fmla="*/ 337 h 337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68" h="337">
                  <a:moveTo>
                    <a:pt x="114" y="12"/>
                  </a:moveTo>
                  <a:lnTo>
                    <a:pt x="95" y="35"/>
                  </a:lnTo>
                  <a:lnTo>
                    <a:pt x="81" y="60"/>
                  </a:lnTo>
                  <a:lnTo>
                    <a:pt x="70" y="86"/>
                  </a:lnTo>
                  <a:lnTo>
                    <a:pt x="61" y="113"/>
                  </a:lnTo>
                  <a:lnTo>
                    <a:pt x="55" y="140"/>
                  </a:lnTo>
                  <a:lnTo>
                    <a:pt x="53" y="169"/>
                  </a:lnTo>
                  <a:lnTo>
                    <a:pt x="51" y="199"/>
                  </a:lnTo>
                  <a:lnTo>
                    <a:pt x="53" y="229"/>
                  </a:lnTo>
                  <a:lnTo>
                    <a:pt x="56" y="237"/>
                  </a:lnTo>
                  <a:lnTo>
                    <a:pt x="60" y="245"/>
                  </a:lnTo>
                  <a:lnTo>
                    <a:pt x="63" y="253"/>
                  </a:lnTo>
                  <a:lnTo>
                    <a:pt x="69" y="261"/>
                  </a:lnTo>
                  <a:lnTo>
                    <a:pt x="74" y="268"/>
                  </a:lnTo>
                  <a:lnTo>
                    <a:pt x="81" y="274"/>
                  </a:lnTo>
                  <a:lnTo>
                    <a:pt x="89" y="277"/>
                  </a:lnTo>
                  <a:lnTo>
                    <a:pt x="99" y="280"/>
                  </a:lnTo>
                  <a:lnTo>
                    <a:pt x="117" y="276"/>
                  </a:lnTo>
                  <a:lnTo>
                    <a:pt x="134" y="270"/>
                  </a:lnTo>
                  <a:lnTo>
                    <a:pt x="151" y="261"/>
                  </a:lnTo>
                  <a:lnTo>
                    <a:pt x="166" y="250"/>
                  </a:lnTo>
                  <a:lnTo>
                    <a:pt x="179" y="237"/>
                  </a:lnTo>
                  <a:lnTo>
                    <a:pt x="192" y="223"/>
                  </a:lnTo>
                  <a:lnTo>
                    <a:pt x="204" y="209"/>
                  </a:lnTo>
                  <a:lnTo>
                    <a:pt x="215" y="194"/>
                  </a:lnTo>
                  <a:lnTo>
                    <a:pt x="220" y="186"/>
                  </a:lnTo>
                  <a:lnTo>
                    <a:pt x="224" y="178"/>
                  </a:lnTo>
                  <a:lnTo>
                    <a:pt x="230" y="171"/>
                  </a:lnTo>
                  <a:lnTo>
                    <a:pt x="235" y="163"/>
                  </a:lnTo>
                  <a:lnTo>
                    <a:pt x="240" y="156"/>
                  </a:lnTo>
                  <a:lnTo>
                    <a:pt x="245" y="150"/>
                  </a:lnTo>
                  <a:lnTo>
                    <a:pt x="250" y="141"/>
                  </a:lnTo>
                  <a:lnTo>
                    <a:pt x="253" y="133"/>
                  </a:lnTo>
                  <a:lnTo>
                    <a:pt x="255" y="131"/>
                  </a:lnTo>
                  <a:lnTo>
                    <a:pt x="259" y="130"/>
                  </a:lnTo>
                  <a:lnTo>
                    <a:pt x="262" y="131"/>
                  </a:lnTo>
                  <a:lnTo>
                    <a:pt x="266" y="131"/>
                  </a:lnTo>
                  <a:lnTo>
                    <a:pt x="268" y="135"/>
                  </a:lnTo>
                  <a:lnTo>
                    <a:pt x="246" y="211"/>
                  </a:lnTo>
                  <a:lnTo>
                    <a:pt x="239" y="224"/>
                  </a:lnTo>
                  <a:lnTo>
                    <a:pt x="231" y="238"/>
                  </a:lnTo>
                  <a:lnTo>
                    <a:pt x="224" y="253"/>
                  </a:lnTo>
                  <a:lnTo>
                    <a:pt x="216" y="267"/>
                  </a:lnTo>
                  <a:lnTo>
                    <a:pt x="207" y="281"/>
                  </a:lnTo>
                  <a:lnTo>
                    <a:pt x="197" y="292"/>
                  </a:lnTo>
                  <a:lnTo>
                    <a:pt x="185" y="304"/>
                  </a:lnTo>
                  <a:lnTo>
                    <a:pt x="170" y="312"/>
                  </a:lnTo>
                  <a:lnTo>
                    <a:pt x="159" y="318"/>
                  </a:lnTo>
                  <a:lnTo>
                    <a:pt x="147" y="325"/>
                  </a:lnTo>
                  <a:lnTo>
                    <a:pt x="134" y="329"/>
                  </a:lnTo>
                  <a:lnTo>
                    <a:pt x="122" y="334"/>
                  </a:lnTo>
                  <a:lnTo>
                    <a:pt x="108" y="337"/>
                  </a:lnTo>
                  <a:lnTo>
                    <a:pt x="95" y="337"/>
                  </a:lnTo>
                  <a:lnTo>
                    <a:pt x="81" y="335"/>
                  </a:lnTo>
                  <a:lnTo>
                    <a:pt x="69" y="330"/>
                  </a:lnTo>
                  <a:lnTo>
                    <a:pt x="54" y="322"/>
                  </a:lnTo>
                  <a:lnTo>
                    <a:pt x="41" y="312"/>
                  </a:lnTo>
                  <a:lnTo>
                    <a:pt x="30" y="300"/>
                  </a:lnTo>
                  <a:lnTo>
                    <a:pt x="20" y="288"/>
                  </a:lnTo>
                  <a:lnTo>
                    <a:pt x="12" y="274"/>
                  </a:lnTo>
                  <a:lnTo>
                    <a:pt x="7" y="258"/>
                  </a:lnTo>
                  <a:lnTo>
                    <a:pt x="2" y="243"/>
                  </a:lnTo>
                  <a:lnTo>
                    <a:pt x="0" y="227"/>
                  </a:lnTo>
                  <a:lnTo>
                    <a:pt x="0" y="206"/>
                  </a:lnTo>
                  <a:lnTo>
                    <a:pt x="1" y="186"/>
                  </a:lnTo>
                  <a:lnTo>
                    <a:pt x="4" y="167"/>
                  </a:lnTo>
                  <a:lnTo>
                    <a:pt x="10" y="147"/>
                  </a:lnTo>
                  <a:lnTo>
                    <a:pt x="17" y="129"/>
                  </a:lnTo>
                  <a:lnTo>
                    <a:pt x="24" y="110"/>
                  </a:lnTo>
                  <a:lnTo>
                    <a:pt x="33" y="92"/>
                  </a:lnTo>
                  <a:lnTo>
                    <a:pt x="42" y="75"/>
                  </a:lnTo>
                  <a:lnTo>
                    <a:pt x="50" y="64"/>
                  </a:lnTo>
                  <a:lnTo>
                    <a:pt x="56" y="57"/>
                  </a:lnTo>
                  <a:lnTo>
                    <a:pt x="60" y="52"/>
                  </a:lnTo>
                  <a:lnTo>
                    <a:pt x="65" y="41"/>
                  </a:lnTo>
                  <a:lnTo>
                    <a:pt x="84" y="19"/>
                  </a:lnTo>
                  <a:lnTo>
                    <a:pt x="87" y="17"/>
                  </a:lnTo>
                  <a:lnTo>
                    <a:pt x="94" y="10"/>
                  </a:lnTo>
                  <a:lnTo>
                    <a:pt x="103" y="3"/>
                  </a:lnTo>
                  <a:lnTo>
                    <a:pt x="114" y="0"/>
                  </a:lnTo>
                  <a:lnTo>
                    <a:pt x="114" y="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90" name="Freeform 845"/>
            <p:cNvSpPr>
              <a:spLocks/>
            </p:cNvSpPr>
            <p:nvPr/>
          </p:nvSpPr>
          <p:spPr bwMode="auto">
            <a:xfrm flipH="1">
              <a:off x="8896" y="1877"/>
              <a:ext cx="12" cy="8"/>
            </a:xfrm>
            <a:custGeom>
              <a:avLst/>
              <a:gdLst>
                <a:gd name="T0" fmla="*/ 0 w 142"/>
                <a:gd name="T1" fmla="*/ 0 h 62"/>
                <a:gd name="T2" fmla="*/ 0 w 142"/>
                <a:gd name="T3" fmla="*/ 0 h 62"/>
                <a:gd name="T4" fmla="*/ 0 w 142"/>
                <a:gd name="T5" fmla="*/ 0 h 62"/>
                <a:gd name="T6" fmla="*/ 0 w 142"/>
                <a:gd name="T7" fmla="*/ 0 h 62"/>
                <a:gd name="T8" fmla="*/ 0 w 142"/>
                <a:gd name="T9" fmla="*/ 0 h 62"/>
                <a:gd name="T10" fmla="*/ 0 w 142"/>
                <a:gd name="T11" fmla="*/ 0 h 62"/>
                <a:gd name="T12" fmla="*/ 0 w 142"/>
                <a:gd name="T13" fmla="*/ 0 h 62"/>
                <a:gd name="T14" fmla="*/ 0 w 142"/>
                <a:gd name="T15" fmla="*/ 0 h 62"/>
                <a:gd name="T16" fmla="*/ 0 w 142"/>
                <a:gd name="T17" fmla="*/ 0 h 62"/>
                <a:gd name="T18" fmla="*/ 0 w 142"/>
                <a:gd name="T19" fmla="*/ 0 h 62"/>
                <a:gd name="T20" fmla="*/ 0 w 142"/>
                <a:gd name="T21" fmla="*/ 0 h 62"/>
                <a:gd name="T22" fmla="*/ 0 w 142"/>
                <a:gd name="T23" fmla="*/ 0 h 62"/>
                <a:gd name="T24" fmla="*/ 0 w 142"/>
                <a:gd name="T25" fmla="*/ 0 h 62"/>
                <a:gd name="T26" fmla="*/ 0 w 142"/>
                <a:gd name="T27" fmla="*/ 0 h 62"/>
                <a:gd name="T28" fmla="*/ 0 w 142"/>
                <a:gd name="T29" fmla="*/ 0 h 62"/>
                <a:gd name="T30" fmla="*/ 0 w 142"/>
                <a:gd name="T31" fmla="*/ 0 h 62"/>
                <a:gd name="T32" fmla="*/ 0 w 142"/>
                <a:gd name="T33" fmla="*/ 0 h 62"/>
                <a:gd name="T34" fmla="*/ 0 w 142"/>
                <a:gd name="T35" fmla="*/ 0 h 62"/>
                <a:gd name="T36" fmla="*/ 0 w 142"/>
                <a:gd name="T37" fmla="*/ 0 h 62"/>
                <a:gd name="T38" fmla="*/ 0 w 142"/>
                <a:gd name="T39" fmla="*/ 0 h 62"/>
                <a:gd name="T40" fmla="*/ 0 w 142"/>
                <a:gd name="T41" fmla="*/ 0 h 62"/>
                <a:gd name="T42" fmla="*/ 0 w 142"/>
                <a:gd name="T43" fmla="*/ 0 h 62"/>
                <a:gd name="T44" fmla="*/ 0 w 142"/>
                <a:gd name="T45" fmla="*/ 0 h 62"/>
                <a:gd name="T46" fmla="*/ 0 w 142"/>
                <a:gd name="T47" fmla="*/ 0 h 62"/>
                <a:gd name="T48" fmla="*/ 0 w 142"/>
                <a:gd name="T49" fmla="*/ 0 h 62"/>
                <a:gd name="T50" fmla="*/ 0 w 142"/>
                <a:gd name="T51" fmla="*/ 0 h 62"/>
                <a:gd name="T52" fmla="*/ 0 w 142"/>
                <a:gd name="T53" fmla="*/ 0 h 62"/>
                <a:gd name="T54" fmla="*/ 0 w 142"/>
                <a:gd name="T55" fmla="*/ 0 h 62"/>
                <a:gd name="T56" fmla="*/ 0 w 142"/>
                <a:gd name="T57" fmla="*/ 0 h 62"/>
                <a:gd name="T58" fmla="*/ 0 w 142"/>
                <a:gd name="T59" fmla="*/ 0 h 62"/>
                <a:gd name="T60" fmla="*/ 0 w 142"/>
                <a:gd name="T61" fmla="*/ 0 h 62"/>
                <a:gd name="T62" fmla="*/ 0 w 142"/>
                <a:gd name="T63" fmla="*/ 0 h 62"/>
                <a:gd name="T64" fmla="*/ 0 w 142"/>
                <a:gd name="T65" fmla="*/ 0 h 62"/>
                <a:gd name="T66" fmla="*/ 0 w 142"/>
                <a:gd name="T67" fmla="*/ 0 h 62"/>
                <a:gd name="T68" fmla="*/ 0 w 142"/>
                <a:gd name="T69" fmla="*/ 0 h 62"/>
                <a:gd name="T70" fmla="*/ 0 w 142"/>
                <a:gd name="T71" fmla="*/ 0 h 62"/>
                <a:gd name="T72" fmla="*/ 0 w 142"/>
                <a:gd name="T73" fmla="*/ 0 h 62"/>
                <a:gd name="T74" fmla="*/ 0 w 142"/>
                <a:gd name="T75" fmla="*/ 0 h 62"/>
                <a:gd name="T76" fmla="*/ 0 w 142"/>
                <a:gd name="T77" fmla="*/ 0 h 62"/>
                <a:gd name="T78" fmla="*/ 0 w 142"/>
                <a:gd name="T79" fmla="*/ 0 h 62"/>
                <a:gd name="T80" fmla="*/ 0 w 142"/>
                <a:gd name="T81" fmla="*/ 0 h 62"/>
                <a:gd name="T82" fmla="*/ 0 w 142"/>
                <a:gd name="T83" fmla="*/ 0 h 62"/>
                <a:gd name="T84" fmla="*/ 0 w 142"/>
                <a:gd name="T85" fmla="*/ 0 h 62"/>
                <a:gd name="T86" fmla="*/ 0 w 142"/>
                <a:gd name="T87" fmla="*/ 0 h 62"/>
                <a:gd name="T88" fmla="*/ 0 w 142"/>
                <a:gd name="T89" fmla="*/ 0 h 6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42"/>
                <a:gd name="T136" fmla="*/ 0 h 62"/>
                <a:gd name="T137" fmla="*/ 142 w 142"/>
                <a:gd name="T138" fmla="*/ 62 h 62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42" h="62">
                  <a:moveTo>
                    <a:pt x="138" y="4"/>
                  </a:moveTo>
                  <a:lnTo>
                    <a:pt x="142" y="14"/>
                  </a:lnTo>
                  <a:lnTo>
                    <a:pt x="141" y="23"/>
                  </a:lnTo>
                  <a:lnTo>
                    <a:pt x="137" y="32"/>
                  </a:lnTo>
                  <a:lnTo>
                    <a:pt x="134" y="41"/>
                  </a:lnTo>
                  <a:lnTo>
                    <a:pt x="130" y="46"/>
                  </a:lnTo>
                  <a:lnTo>
                    <a:pt x="126" y="50"/>
                  </a:lnTo>
                  <a:lnTo>
                    <a:pt x="121" y="53"/>
                  </a:lnTo>
                  <a:lnTo>
                    <a:pt x="115" y="54"/>
                  </a:lnTo>
                  <a:lnTo>
                    <a:pt x="110" y="55"/>
                  </a:lnTo>
                  <a:lnTo>
                    <a:pt x="104" y="56"/>
                  </a:lnTo>
                  <a:lnTo>
                    <a:pt x="99" y="59"/>
                  </a:lnTo>
                  <a:lnTo>
                    <a:pt x="93" y="61"/>
                  </a:lnTo>
                  <a:lnTo>
                    <a:pt x="82" y="62"/>
                  </a:lnTo>
                  <a:lnTo>
                    <a:pt x="69" y="62"/>
                  </a:lnTo>
                  <a:lnTo>
                    <a:pt x="58" y="62"/>
                  </a:lnTo>
                  <a:lnTo>
                    <a:pt x="46" y="60"/>
                  </a:lnTo>
                  <a:lnTo>
                    <a:pt x="35" y="57"/>
                  </a:lnTo>
                  <a:lnTo>
                    <a:pt x="24" y="55"/>
                  </a:lnTo>
                  <a:lnTo>
                    <a:pt x="14" y="50"/>
                  </a:lnTo>
                  <a:lnTo>
                    <a:pt x="4" y="46"/>
                  </a:lnTo>
                  <a:lnTo>
                    <a:pt x="2" y="44"/>
                  </a:lnTo>
                  <a:lnTo>
                    <a:pt x="1" y="40"/>
                  </a:lnTo>
                  <a:lnTo>
                    <a:pt x="0" y="38"/>
                  </a:lnTo>
                  <a:lnTo>
                    <a:pt x="1" y="34"/>
                  </a:lnTo>
                  <a:lnTo>
                    <a:pt x="8" y="32"/>
                  </a:lnTo>
                  <a:lnTo>
                    <a:pt x="15" y="33"/>
                  </a:lnTo>
                  <a:lnTo>
                    <a:pt x="22" y="34"/>
                  </a:lnTo>
                  <a:lnTo>
                    <a:pt x="30" y="35"/>
                  </a:lnTo>
                  <a:lnTo>
                    <a:pt x="39" y="37"/>
                  </a:lnTo>
                  <a:lnTo>
                    <a:pt x="48" y="35"/>
                  </a:lnTo>
                  <a:lnTo>
                    <a:pt x="58" y="33"/>
                  </a:lnTo>
                  <a:lnTo>
                    <a:pt x="66" y="31"/>
                  </a:lnTo>
                  <a:lnTo>
                    <a:pt x="74" y="29"/>
                  </a:lnTo>
                  <a:lnTo>
                    <a:pt x="83" y="25"/>
                  </a:lnTo>
                  <a:lnTo>
                    <a:pt x="91" y="22"/>
                  </a:lnTo>
                  <a:lnTo>
                    <a:pt x="99" y="18"/>
                  </a:lnTo>
                  <a:lnTo>
                    <a:pt x="103" y="14"/>
                  </a:lnTo>
                  <a:lnTo>
                    <a:pt x="107" y="9"/>
                  </a:lnTo>
                  <a:lnTo>
                    <a:pt x="112" y="4"/>
                  </a:lnTo>
                  <a:lnTo>
                    <a:pt x="116" y="2"/>
                  </a:lnTo>
                  <a:lnTo>
                    <a:pt x="122" y="0"/>
                  </a:lnTo>
                  <a:lnTo>
                    <a:pt x="128" y="0"/>
                  </a:lnTo>
                  <a:lnTo>
                    <a:pt x="133" y="1"/>
                  </a:lnTo>
                  <a:lnTo>
                    <a:pt x="13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91" name="Freeform 846"/>
            <p:cNvSpPr>
              <a:spLocks/>
            </p:cNvSpPr>
            <p:nvPr/>
          </p:nvSpPr>
          <p:spPr bwMode="auto">
            <a:xfrm flipH="1">
              <a:off x="8888" y="1884"/>
              <a:ext cx="19" cy="34"/>
            </a:xfrm>
            <a:custGeom>
              <a:avLst/>
              <a:gdLst>
                <a:gd name="T0" fmla="*/ 0 w 227"/>
                <a:gd name="T1" fmla="*/ 0 h 269"/>
                <a:gd name="T2" fmla="*/ 0 w 227"/>
                <a:gd name="T3" fmla="*/ 0 h 269"/>
                <a:gd name="T4" fmla="*/ 0 w 227"/>
                <a:gd name="T5" fmla="*/ 0 h 269"/>
                <a:gd name="T6" fmla="*/ 0 w 227"/>
                <a:gd name="T7" fmla="*/ 0 h 269"/>
                <a:gd name="T8" fmla="*/ 0 w 227"/>
                <a:gd name="T9" fmla="*/ 0 h 269"/>
                <a:gd name="T10" fmla="*/ 0 w 227"/>
                <a:gd name="T11" fmla="*/ 0 h 269"/>
                <a:gd name="T12" fmla="*/ 0 w 227"/>
                <a:gd name="T13" fmla="*/ 0 h 269"/>
                <a:gd name="T14" fmla="*/ 0 w 227"/>
                <a:gd name="T15" fmla="*/ 0 h 269"/>
                <a:gd name="T16" fmla="*/ 0 w 227"/>
                <a:gd name="T17" fmla="*/ 0 h 269"/>
                <a:gd name="T18" fmla="*/ 0 w 227"/>
                <a:gd name="T19" fmla="*/ 0 h 269"/>
                <a:gd name="T20" fmla="*/ 0 w 227"/>
                <a:gd name="T21" fmla="*/ 0 h 269"/>
                <a:gd name="T22" fmla="*/ 0 w 227"/>
                <a:gd name="T23" fmla="*/ 0 h 269"/>
                <a:gd name="T24" fmla="*/ 0 w 227"/>
                <a:gd name="T25" fmla="*/ 0 h 269"/>
                <a:gd name="T26" fmla="*/ 0 w 227"/>
                <a:gd name="T27" fmla="*/ 0 h 269"/>
                <a:gd name="T28" fmla="*/ 0 w 227"/>
                <a:gd name="T29" fmla="*/ 0 h 269"/>
                <a:gd name="T30" fmla="*/ 0 w 227"/>
                <a:gd name="T31" fmla="*/ 0 h 269"/>
                <a:gd name="T32" fmla="*/ 0 w 227"/>
                <a:gd name="T33" fmla="*/ 0 h 269"/>
                <a:gd name="T34" fmla="*/ 0 w 227"/>
                <a:gd name="T35" fmla="*/ 0 h 269"/>
                <a:gd name="T36" fmla="*/ 0 w 227"/>
                <a:gd name="T37" fmla="*/ 0 h 269"/>
                <a:gd name="T38" fmla="*/ 0 w 227"/>
                <a:gd name="T39" fmla="*/ 0 h 269"/>
                <a:gd name="T40" fmla="*/ 0 w 227"/>
                <a:gd name="T41" fmla="*/ 0 h 269"/>
                <a:gd name="T42" fmla="*/ 0 w 227"/>
                <a:gd name="T43" fmla="*/ 0 h 269"/>
                <a:gd name="T44" fmla="*/ 0 w 227"/>
                <a:gd name="T45" fmla="*/ 0 h 269"/>
                <a:gd name="T46" fmla="*/ 0 w 227"/>
                <a:gd name="T47" fmla="*/ 0 h 269"/>
                <a:gd name="T48" fmla="*/ 0 w 227"/>
                <a:gd name="T49" fmla="*/ 0 h 269"/>
                <a:gd name="T50" fmla="*/ 0 w 227"/>
                <a:gd name="T51" fmla="*/ 0 h 269"/>
                <a:gd name="T52" fmla="*/ 0 w 227"/>
                <a:gd name="T53" fmla="*/ 0 h 269"/>
                <a:gd name="T54" fmla="*/ 0 w 227"/>
                <a:gd name="T55" fmla="*/ 0 h 269"/>
                <a:gd name="T56" fmla="*/ 0 w 227"/>
                <a:gd name="T57" fmla="*/ 0 h 269"/>
                <a:gd name="T58" fmla="*/ 0 w 227"/>
                <a:gd name="T59" fmla="*/ 0 h 269"/>
                <a:gd name="T60" fmla="*/ 0 w 227"/>
                <a:gd name="T61" fmla="*/ 0 h 269"/>
                <a:gd name="T62" fmla="*/ 0 w 227"/>
                <a:gd name="T63" fmla="*/ 0 h 269"/>
                <a:gd name="T64" fmla="*/ 0 w 227"/>
                <a:gd name="T65" fmla="*/ 0 h 269"/>
                <a:gd name="T66" fmla="*/ 0 w 227"/>
                <a:gd name="T67" fmla="*/ 0 h 26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27"/>
                <a:gd name="T103" fmla="*/ 0 h 269"/>
                <a:gd name="T104" fmla="*/ 227 w 227"/>
                <a:gd name="T105" fmla="*/ 269 h 269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27" h="269">
                  <a:moveTo>
                    <a:pt x="154" y="11"/>
                  </a:moveTo>
                  <a:lnTo>
                    <a:pt x="158" y="21"/>
                  </a:lnTo>
                  <a:lnTo>
                    <a:pt x="165" y="31"/>
                  </a:lnTo>
                  <a:lnTo>
                    <a:pt x="173" y="39"/>
                  </a:lnTo>
                  <a:lnTo>
                    <a:pt x="181" y="48"/>
                  </a:lnTo>
                  <a:lnTo>
                    <a:pt x="195" y="72"/>
                  </a:lnTo>
                  <a:lnTo>
                    <a:pt x="206" y="97"/>
                  </a:lnTo>
                  <a:lnTo>
                    <a:pt x="216" y="124"/>
                  </a:lnTo>
                  <a:lnTo>
                    <a:pt x="222" y="152"/>
                  </a:lnTo>
                  <a:lnTo>
                    <a:pt x="226" y="180"/>
                  </a:lnTo>
                  <a:lnTo>
                    <a:pt x="227" y="209"/>
                  </a:lnTo>
                  <a:lnTo>
                    <a:pt x="225" y="238"/>
                  </a:lnTo>
                  <a:lnTo>
                    <a:pt x="218" y="267"/>
                  </a:lnTo>
                  <a:lnTo>
                    <a:pt x="215" y="268"/>
                  </a:lnTo>
                  <a:lnTo>
                    <a:pt x="213" y="269"/>
                  </a:lnTo>
                  <a:lnTo>
                    <a:pt x="212" y="269"/>
                  </a:lnTo>
                  <a:lnTo>
                    <a:pt x="210" y="268"/>
                  </a:lnTo>
                  <a:lnTo>
                    <a:pt x="207" y="260"/>
                  </a:lnTo>
                  <a:lnTo>
                    <a:pt x="207" y="252"/>
                  </a:lnTo>
                  <a:lnTo>
                    <a:pt x="208" y="243"/>
                  </a:lnTo>
                  <a:lnTo>
                    <a:pt x="208" y="233"/>
                  </a:lnTo>
                  <a:lnTo>
                    <a:pt x="206" y="210"/>
                  </a:lnTo>
                  <a:lnTo>
                    <a:pt x="202" y="187"/>
                  </a:lnTo>
                  <a:lnTo>
                    <a:pt x="196" y="165"/>
                  </a:lnTo>
                  <a:lnTo>
                    <a:pt x="189" y="144"/>
                  </a:lnTo>
                  <a:lnTo>
                    <a:pt x="180" y="123"/>
                  </a:lnTo>
                  <a:lnTo>
                    <a:pt x="168" y="103"/>
                  </a:lnTo>
                  <a:lnTo>
                    <a:pt x="155" y="84"/>
                  </a:lnTo>
                  <a:lnTo>
                    <a:pt x="139" y="66"/>
                  </a:lnTo>
                  <a:lnTo>
                    <a:pt x="135" y="68"/>
                  </a:lnTo>
                  <a:lnTo>
                    <a:pt x="130" y="69"/>
                  </a:lnTo>
                  <a:lnTo>
                    <a:pt x="125" y="71"/>
                  </a:lnTo>
                  <a:lnTo>
                    <a:pt x="121" y="73"/>
                  </a:lnTo>
                  <a:lnTo>
                    <a:pt x="116" y="74"/>
                  </a:lnTo>
                  <a:lnTo>
                    <a:pt x="112" y="76"/>
                  </a:lnTo>
                  <a:lnTo>
                    <a:pt x="107" y="77"/>
                  </a:lnTo>
                  <a:lnTo>
                    <a:pt x="102" y="77"/>
                  </a:lnTo>
                  <a:lnTo>
                    <a:pt x="90" y="80"/>
                  </a:lnTo>
                  <a:lnTo>
                    <a:pt x="77" y="81"/>
                  </a:lnTo>
                  <a:lnTo>
                    <a:pt x="63" y="83"/>
                  </a:lnTo>
                  <a:lnTo>
                    <a:pt x="51" y="81"/>
                  </a:lnTo>
                  <a:lnTo>
                    <a:pt x="37" y="79"/>
                  </a:lnTo>
                  <a:lnTo>
                    <a:pt x="24" y="76"/>
                  </a:lnTo>
                  <a:lnTo>
                    <a:pt x="13" y="71"/>
                  </a:lnTo>
                  <a:lnTo>
                    <a:pt x="1" y="65"/>
                  </a:lnTo>
                  <a:lnTo>
                    <a:pt x="0" y="63"/>
                  </a:lnTo>
                  <a:lnTo>
                    <a:pt x="0" y="61"/>
                  </a:lnTo>
                  <a:lnTo>
                    <a:pt x="1" y="58"/>
                  </a:lnTo>
                  <a:lnTo>
                    <a:pt x="1" y="56"/>
                  </a:lnTo>
                  <a:lnTo>
                    <a:pt x="8" y="55"/>
                  </a:lnTo>
                  <a:lnTo>
                    <a:pt x="15" y="56"/>
                  </a:lnTo>
                  <a:lnTo>
                    <a:pt x="22" y="56"/>
                  </a:lnTo>
                  <a:lnTo>
                    <a:pt x="29" y="57"/>
                  </a:lnTo>
                  <a:lnTo>
                    <a:pt x="36" y="59"/>
                  </a:lnTo>
                  <a:lnTo>
                    <a:pt x="42" y="59"/>
                  </a:lnTo>
                  <a:lnTo>
                    <a:pt x="49" y="61"/>
                  </a:lnTo>
                  <a:lnTo>
                    <a:pt x="56" y="59"/>
                  </a:lnTo>
                  <a:lnTo>
                    <a:pt x="69" y="58"/>
                  </a:lnTo>
                  <a:lnTo>
                    <a:pt x="82" y="55"/>
                  </a:lnTo>
                  <a:lnTo>
                    <a:pt x="94" y="49"/>
                  </a:lnTo>
                  <a:lnTo>
                    <a:pt x="105" y="42"/>
                  </a:lnTo>
                  <a:lnTo>
                    <a:pt x="115" y="33"/>
                  </a:lnTo>
                  <a:lnTo>
                    <a:pt x="124" y="24"/>
                  </a:lnTo>
                  <a:lnTo>
                    <a:pt x="132" y="12"/>
                  </a:lnTo>
                  <a:lnTo>
                    <a:pt x="139" y="1"/>
                  </a:lnTo>
                  <a:lnTo>
                    <a:pt x="144" y="0"/>
                  </a:lnTo>
                  <a:lnTo>
                    <a:pt x="149" y="2"/>
                  </a:lnTo>
                  <a:lnTo>
                    <a:pt x="152" y="6"/>
                  </a:lnTo>
                  <a:lnTo>
                    <a:pt x="154" y="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92" name="Freeform 847"/>
            <p:cNvSpPr>
              <a:spLocks/>
            </p:cNvSpPr>
            <p:nvPr/>
          </p:nvSpPr>
          <p:spPr bwMode="auto">
            <a:xfrm flipH="1">
              <a:off x="8915" y="1886"/>
              <a:ext cx="7" cy="35"/>
            </a:xfrm>
            <a:custGeom>
              <a:avLst/>
              <a:gdLst>
                <a:gd name="T0" fmla="*/ 0 w 83"/>
                <a:gd name="T1" fmla="*/ 0 h 289"/>
                <a:gd name="T2" fmla="*/ 0 w 83"/>
                <a:gd name="T3" fmla="*/ 0 h 289"/>
                <a:gd name="T4" fmla="*/ 0 w 83"/>
                <a:gd name="T5" fmla="*/ 0 h 289"/>
                <a:gd name="T6" fmla="*/ 0 w 83"/>
                <a:gd name="T7" fmla="*/ 0 h 289"/>
                <a:gd name="T8" fmla="*/ 0 w 83"/>
                <a:gd name="T9" fmla="*/ 0 h 289"/>
                <a:gd name="T10" fmla="*/ 0 w 83"/>
                <a:gd name="T11" fmla="*/ 0 h 289"/>
                <a:gd name="T12" fmla="*/ 0 w 83"/>
                <a:gd name="T13" fmla="*/ 0 h 289"/>
                <a:gd name="T14" fmla="*/ 0 w 83"/>
                <a:gd name="T15" fmla="*/ 0 h 289"/>
                <a:gd name="T16" fmla="*/ 0 w 83"/>
                <a:gd name="T17" fmla="*/ 0 h 289"/>
                <a:gd name="T18" fmla="*/ 0 w 83"/>
                <a:gd name="T19" fmla="*/ 0 h 289"/>
                <a:gd name="T20" fmla="*/ 0 w 83"/>
                <a:gd name="T21" fmla="*/ 0 h 289"/>
                <a:gd name="T22" fmla="*/ 0 w 83"/>
                <a:gd name="T23" fmla="*/ 0 h 289"/>
                <a:gd name="T24" fmla="*/ 0 w 83"/>
                <a:gd name="T25" fmla="*/ 0 h 289"/>
                <a:gd name="T26" fmla="*/ 0 w 83"/>
                <a:gd name="T27" fmla="*/ 0 h 289"/>
                <a:gd name="T28" fmla="*/ 0 w 83"/>
                <a:gd name="T29" fmla="*/ 0 h 289"/>
                <a:gd name="T30" fmla="*/ 0 w 83"/>
                <a:gd name="T31" fmla="*/ 0 h 289"/>
                <a:gd name="T32" fmla="*/ 0 w 83"/>
                <a:gd name="T33" fmla="*/ 0 h 289"/>
                <a:gd name="T34" fmla="*/ 0 w 83"/>
                <a:gd name="T35" fmla="*/ 0 h 289"/>
                <a:gd name="T36" fmla="*/ 0 w 83"/>
                <a:gd name="T37" fmla="*/ 0 h 289"/>
                <a:gd name="T38" fmla="*/ 0 w 83"/>
                <a:gd name="T39" fmla="*/ 0 h 289"/>
                <a:gd name="T40" fmla="*/ 0 w 83"/>
                <a:gd name="T41" fmla="*/ 0 h 289"/>
                <a:gd name="T42" fmla="*/ 0 w 83"/>
                <a:gd name="T43" fmla="*/ 0 h 289"/>
                <a:gd name="T44" fmla="*/ 0 w 83"/>
                <a:gd name="T45" fmla="*/ 0 h 289"/>
                <a:gd name="T46" fmla="*/ 0 w 83"/>
                <a:gd name="T47" fmla="*/ 0 h 289"/>
                <a:gd name="T48" fmla="*/ 0 w 83"/>
                <a:gd name="T49" fmla="*/ 0 h 289"/>
                <a:gd name="T50" fmla="*/ 0 w 83"/>
                <a:gd name="T51" fmla="*/ 0 h 289"/>
                <a:gd name="T52" fmla="*/ 0 w 83"/>
                <a:gd name="T53" fmla="*/ 0 h 289"/>
                <a:gd name="T54" fmla="*/ 0 w 83"/>
                <a:gd name="T55" fmla="*/ 0 h 289"/>
                <a:gd name="T56" fmla="*/ 0 w 83"/>
                <a:gd name="T57" fmla="*/ 0 h 289"/>
                <a:gd name="T58" fmla="*/ 0 w 83"/>
                <a:gd name="T59" fmla="*/ 0 h 289"/>
                <a:gd name="T60" fmla="*/ 0 w 83"/>
                <a:gd name="T61" fmla="*/ 0 h 289"/>
                <a:gd name="T62" fmla="*/ 0 w 83"/>
                <a:gd name="T63" fmla="*/ 0 h 289"/>
                <a:gd name="T64" fmla="*/ 0 w 83"/>
                <a:gd name="T65" fmla="*/ 0 h 289"/>
                <a:gd name="T66" fmla="*/ 0 w 83"/>
                <a:gd name="T67" fmla="*/ 0 h 289"/>
                <a:gd name="T68" fmla="*/ 0 w 83"/>
                <a:gd name="T69" fmla="*/ 0 h 289"/>
                <a:gd name="T70" fmla="*/ 0 w 83"/>
                <a:gd name="T71" fmla="*/ 0 h 289"/>
                <a:gd name="T72" fmla="*/ 0 w 83"/>
                <a:gd name="T73" fmla="*/ 0 h 289"/>
                <a:gd name="T74" fmla="*/ 0 w 83"/>
                <a:gd name="T75" fmla="*/ 0 h 289"/>
                <a:gd name="T76" fmla="*/ 0 w 83"/>
                <a:gd name="T77" fmla="*/ 0 h 289"/>
                <a:gd name="T78" fmla="*/ 0 w 83"/>
                <a:gd name="T79" fmla="*/ 0 h 289"/>
                <a:gd name="T80" fmla="*/ 0 w 83"/>
                <a:gd name="T81" fmla="*/ 0 h 289"/>
                <a:gd name="T82" fmla="*/ 0 w 83"/>
                <a:gd name="T83" fmla="*/ 0 h 289"/>
                <a:gd name="T84" fmla="*/ 0 w 83"/>
                <a:gd name="T85" fmla="*/ 0 h 289"/>
                <a:gd name="T86" fmla="*/ 0 w 83"/>
                <a:gd name="T87" fmla="*/ 0 h 289"/>
                <a:gd name="T88" fmla="*/ 0 w 83"/>
                <a:gd name="T89" fmla="*/ 0 h 289"/>
                <a:gd name="T90" fmla="*/ 0 w 83"/>
                <a:gd name="T91" fmla="*/ 0 h 289"/>
                <a:gd name="T92" fmla="*/ 0 w 83"/>
                <a:gd name="T93" fmla="*/ 0 h 289"/>
                <a:gd name="T94" fmla="*/ 0 w 83"/>
                <a:gd name="T95" fmla="*/ 0 h 289"/>
                <a:gd name="T96" fmla="*/ 0 w 83"/>
                <a:gd name="T97" fmla="*/ 0 h 289"/>
                <a:gd name="T98" fmla="*/ 0 w 83"/>
                <a:gd name="T99" fmla="*/ 0 h 289"/>
                <a:gd name="T100" fmla="*/ 0 w 83"/>
                <a:gd name="T101" fmla="*/ 0 h 289"/>
                <a:gd name="T102" fmla="*/ 0 w 83"/>
                <a:gd name="T103" fmla="*/ 0 h 289"/>
                <a:gd name="T104" fmla="*/ 0 w 83"/>
                <a:gd name="T105" fmla="*/ 0 h 289"/>
                <a:gd name="T106" fmla="*/ 0 w 83"/>
                <a:gd name="T107" fmla="*/ 0 h 289"/>
                <a:gd name="T108" fmla="*/ 0 w 83"/>
                <a:gd name="T109" fmla="*/ 0 h 289"/>
                <a:gd name="T110" fmla="*/ 0 w 83"/>
                <a:gd name="T111" fmla="*/ 0 h 289"/>
                <a:gd name="T112" fmla="*/ 0 w 83"/>
                <a:gd name="T113" fmla="*/ 0 h 289"/>
                <a:gd name="T114" fmla="*/ 0 w 83"/>
                <a:gd name="T115" fmla="*/ 0 h 289"/>
                <a:gd name="T116" fmla="*/ 0 w 83"/>
                <a:gd name="T117" fmla="*/ 0 h 289"/>
                <a:gd name="T118" fmla="*/ 0 w 83"/>
                <a:gd name="T119" fmla="*/ 0 h 289"/>
                <a:gd name="T120" fmla="*/ 0 w 83"/>
                <a:gd name="T121" fmla="*/ 0 h 289"/>
                <a:gd name="T122" fmla="*/ 0 w 83"/>
                <a:gd name="T123" fmla="*/ 0 h 289"/>
                <a:gd name="T124" fmla="*/ 0 w 83"/>
                <a:gd name="T125" fmla="*/ 0 h 289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83"/>
                <a:gd name="T190" fmla="*/ 0 h 289"/>
                <a:gd name="T191" fmla="*/ 83 w 83"/>
                <a:gd name="T192" fmla="*/ 289 h 289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83" h="289">
                  <a:moveTo>
                    <a:pt x="35" y="25"/>
                  </a:moveTo>
                  <a:lnTo>
                    <a:pt x="40" y="23"/>
                  </a:lnTo>
                  <a:lnTo>
                    <a:pt x="43" y="22"/>
                  </a:lnTo>
                  <a:lnTo>
                    <a:pt x="48" y="20"/>
                  </a:lnTo>
                  <a:lnTo>
                    <a:pt x="53" y="19"/>
                  </a:lnTo>
                  <a:lnTo>
                    <a:pt x="57" y="18"/>
                  </a:lnTo>
                  <a:lnTo>
                    <a:pt x="62" y="18"/>
                  </a:lnTo>
                  <a:lnTo>
                    <a:pt x="66" y="19"/>
                  </a:lnTo>
                  <a:lnTo>
                    <a:pt x="71" y="20"/>
                  </a:lnTo>
                  <a:lnTo>
                    <a:pt x="78" y="27"/>
                  </a:lnTo>
                  <a:lnTo>
                    <a:pt x="81" y="37"/>
                  </a:lnTo>
                  <a:lnTo>
                    <a:pt x="83" y="46"/>
                  </a:lnTo>
                  <a:lnTo>
                    <a:pt x="83" y="55"/>
                  </a:lnTo>
                  <a:lnTo>
                    <a:pt x="80" y="63"/>
                  </a:lnTo>
                  <a:lnTo>
                    <a:pt x="73" y="68"/>
                  </a:lnTo>
                  <a:lnTo>
                    <a:pt x="66" y="69"/>
                  </a:lnTo>
                  <a:lnTo>
                    <a:pt x="57" y="69"/>
                  </a:lnTo>
                  <a:lnTo>
                    <a:pt x="48" y="68"/>
                  </a:lnTo>
                  <a:lnTo>
                    <a:pt x="40" y="64"/>
                  </a:lnTo>
                  <a:lnTo>
                    <a:pt x="33" y="64"/>
                  </a:lnTo>
                  <a:lnTo>
                    <a:pt x="28" y="74"/>
                  </a:lnTo>
                  <a:lnTo>
                    <a:pt x="30" y="90"/>
                  </a:lnTo>
                  <a:lnTo>
                    <a:pt x="34" y="88"/>
                  </a:lnTo>
                  <a:lnTo>
                    <a:pt x="40" y="86"/>
                  </a:lnTo>
                  <a:lnTo>
                    <a:pt x="46" y="84"/>
                  </a:lnTo>
                  <a:lnTo>
                    <a:pt x="51" y="83"/>
                  </a:lnTo>
                  <a:lnTo>
                    <a:pt x="57" y="83"/>
                  </a:lnTo>
                  <a:lnTo>
                    <a:pt x="63" y="83"/>
                  </a:lnTo>
                  <a:lnTo>
                    <a:pt x="69" y="85"/>
                  </a:lnTo>
                  <a:lnTo>
                    <a:pt x="73" y="88"/>
                  </a:lnTo>
                  <a:lnTo>
                    <a:pt x="79" y="93"/>
                  </a:lnTo>
                  <a:lnTo>
                    <a:pt x="81" y="98"/>
                  </a:lnTo>
                  <a:lnTo>
                    <a:pt x="83" y="105"/>
                  </a:lnTo>
                  <a:lnTo>
                    <a:pt x="81" y="112"/>
                  </a:lnTo>
                  <a:lnTo>
                    <a:pt x="78" y="121"/>
                  </a:lnTo>
                  <a:lnTo>
                    <a:pt x="72" y="128"/>
                  </a:lnTo>
                  <a:lnTo>
                    <a:pt x="65" y="133"/>
                  </a:lnTo>
                  <a:lnTo>
                    <a:pt x="56" y="137"/>
                  </a:lnTo>
                  <a:lnTo>
                    <a:pt x="48" y="136"/>
                  </a:lnTo>
                  <a:lnTo>
                    <a:pt x="41" y="132"/>
                  </a:lnTo>
                  <a:lnTo>
                    <a:pt x="33" y="129"/>
                  </a:lnTo>
                  <a:lnTo>
                    <a:pt x="26" y="125"/>
                  </a:lnTo>
                  <a:lnTo>
                    <a:pt x="24" y="132"/>
                  </a:lnTo>
                  <a:lnTo>
                    <a:pt x="23" y="139"/>
                  </a:lnTo>
                  <a:lnTo>
                    <a:pt x="24" y="146"/>
                  </a:lnTo>
                  <a:lnTo>
                    <a:pt x="26" y="153"/>
                  </a:lnTo>
                  <a:lnTo>
                    <a:pt x="33" y="150"/>
                  </a:lnTo>
                  <a:lnTo>
                    <a:pt x="40" y="146"/>
                  </a:lnTo>
                  <a:lnTo>
                    <a:pt x="48" y="144"/>
                  </a:lnTo>
                  <a:lnTo>
                    <a:pt x="56" y="145"/>
                  </a:lnTo>
                  <a:lnTo>
                    <a:pt x="63" y="148"/>
                  </a:lnTo>
                  <a:lnTo>
                    <a:pt x="69" y="153"/>
                  </a:lnTo>
                  <a:lnTo>
                    <a:pt x="73" y="159"/>
                  </a:lnTo>
                  <a:lnTo>
                    <a:pt x="76" y="167"/>
                  </a:lnTo>
                  <a:lnTo>
                    <a:pt x="74" y="175"/>
                  </a:lnTo>
                  <a:lnTo>
                    <a:pt x="71" y="182"/>
                  </a:lnTo>
                  <a:lnTo>
                    <a:pt x="66" y="188"/>
                  </a:lnTo>
                  <a:lnTo>
                    <a:pt x="58" y="191"/>
                  </a:lnTo>
                  <a:lnTo>
                    <a:pt x="57" y="191"/>
                  </a:lnTo>
                  <a:lnTo>
                    <a:pt x="56" y="191"/>
                  </a:lnTo>
                  <a:lnTo>
                    <a:pt x="56" y="192"/>
                  </a:lnTo>
                  <a:lnTo>
                    <a:pt x="62" y="196"/>
                  </a:lnTo>
                  <a:lnTo>
                    <a:pt x="68" y="200"/>
                  </a:lnTo>
                  <a:lnTo>
                    <a:pt x="72" y="206"/>
                  </a:lnTo>
                  <a:lnTo>
                    <a:pt x="74" y="213"/>
                  </a:lnTo>
                  <a:lnTo>
                    <a:pt x="74" y="220"/>
                  </a:lnTo>
                  <a:lnTo>
                    <a:pt x="73" y="226"/>
                  </a:lnTo>
                  <a:lnTo>
                    <a:pt x="70" y="230"/>
                  </a:lnTo>
                  <a:lnTo>
                    <a:pt x="64" y="236"/>
                  </a:lnTo>
                  <a:lnTo>
                    <a:pt x="59" y="237"/>
                  </a:lnTo>
                  <a:lnTo>
                    <a:pt x="54" y="238"/>
                  </a:lnTo>
                  <a:lnTo>
                    <a:pt x="46" y="237"/>
                  </a:lnTo>
                  <a:lnTo>
                    <a:pt x="38" y="237"/>
                  </a:lnTo>
                  <a:lnTo>
                    <a:pt x="31" y="239"/>
                  </a:lnTo>
                  <a:lnTo>
                    <a:pt x="25" y="242"/>
                  </a:lnTo>
                  <a:lnTo>
                    <a:pt x="23" y="249"/>
                  </a:lnTo>
                  <a:lnTo>
                    <a:pt x="23" y="259"/>
                  </a:lnTo>
                  <a:lnTo>
                    <a:pt x="27" y="264"/>
                  </a:lnTo>
                  <a:lnTo>
                    <a:pt x="34" y="268"/>
                  </a:lnTo>
                  <a:lnTo>
                    <a:pt x="41" y="269"/>
                  </a:lnTo>
                  <a:lnTo>
                    <a:pt x="48" y="267"/>
                  </a:lnTo>
                  <a:lnTo>
                    <a:pt x="50" y="266"/>
                  </a:lnTo>
                  <a:lnTo>
                    <a:pt x="54" y="265"/>
                  </a:lnTo>
                  <a:lnTo>
                    <a:pt x="57" y="264"/>
                  </a:lnTo>
                  <a:lnTo>
                    <a:pt x="61" y="264"/>
                  </a:lnTo>
                  <a:lnTo>
                    <a:pt x="62" y="267"/>
                  </a:lnTo>
                  <a:lnTo>
                    <a:pt x="63" y="271"/>
                  </a:lnTo>
                  <a:lnTo>
                    <a:pt x="63" y="274"/>
                  </a:lnTo>
                  <a:lnTo>
                    <a:pt x="63" y="277"/>
                  </a:lnTo>
                  <a:lnTo>
                    <a:pt x="58" y="282"/>
                  </a:lnTo>
                  <a:lnTo>
                    <a:pt x="53" y="286"/>
                  </a:lnTo>
                  <a:lnTo>
                    <a:pt x="47" y="288"/>
                  </a:lnTo>
                  <a:lnTo>
                    <a:pt x="41" y="289"/>
                  </a:lnTo>
                  <a:lnTo>
                    <a:pt x="35" y="287"/>
                  </a:lnTo>
                  <a:lnTo>
                    <a:pt x="30" y="286"/>
                  </a:lnTo>
                  <a:lnTo>
                    <a:pt x="24" y="283"/>
                  </a:lnTo>
                  <a:lnTo>
                    <a:pt x="18" y="280"/>
                  </a:lnTo>
                  <a:lnTo>
                    <a:pt x="13" y="276"/>
                  </a:lnTo>
                  <a:lnTo>
                    <a:pt x="9" y="273"/>
                  </a:lnTo>
                  <a:lnTo>
                    <a:pt x="5" y="267"/>
                  </a:lnTo>
                  <a:lnTo>
                    <a:pt x="3" y="261"/>
                  </a:lnTo>
                  <a:lnTo>
                    <a:pt x="1" y="245"/>
                  </a:lnTo>
                  <a:lnTo>
                    <a:pt x="3" y="231"/>
                  </a:lnTo>
                  <a:lnTo>
                    <a:pt x="5" y="216"/>
                  </a:lnTo>
                  <a:lnTo>
                    <a:pt x="4" y="203"/>
                  </a:lnTo>
                  <a:lnTo>
                    <a:pt x="4" y="190"/>
                  </a:lnTo>
                  <a:lnTo>
                    <a:pt x="6" y="176"/>
                  </a:lnTo>
                  <a:lnTo>
                    <a:pt x="8" y="162"/>
                  </a:lnTo>
                  <a:lnTo>
                    <a:pt x="1" y="148"/>
                  </a:lnTo>
                  <a:lnTo>
                    <a:pt x="0" y="137"/>
                  </a:lnTo>
                  <a:lnTo>
                    <a:pt x="1" y="128"/>
                  </a:lnTo>
                  <a:lnTo>
                    <a:pt x="3" y="118"/>
                  </a:lnTo>
                  <a:lnTo>
                    <a:pt x="8" y="108"/>
                  </a:lnTo>
                  <a:lnTo>
                    <a:pt x="4" y="94"/>
                  </a:lnTo>
                  <a:lnTo>
                    <a:pt x="6" y="79"/>
                  </a:lnTo>
                  <a:lnTo>
                    <a:pt x="10" y="65"/>
                  </a:lnTo>
                  <a:lnTo>
                    <a:pt x="15" y="52"/>
                  </a:lnTo>
                  <a:lnTo>
                    <a:pt x="10" y="39"/>
                  </a:lnTo>
                  <a:lnTo>
                    <a:pt x="9" y="25"/>
                  </a:lnTo>
                  <a:lnTo>
                    <a:pt x="12" y="11"/>
                  </a:lnTo>
                  <a:lnTo>
                    <a:pt x="19" y="0"/>
                  </a:lnTo>
                  <a:lnTo>
                    <a:pt x="26" y="3"/>
                  </a:lnTo>
                  <a:lnTo>
                    <a:pt x="30" y="10"/>
                  </a:lnTo>
                  <a:lnTo>
                    <a:pt x="31" y="18"/>
                  </a:lnTo>
                  <a:lnTo>
                    <a:pt x="35" y="2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93" name="Freeform 848"/>
            <p:cNvSpPr>
              <a:spLocks/>
            </p:cNvSpPr>
            <p:nvPr/>
          </p:nvSpPr>
          <p:spPr bwMode="auto">
            <a:xfrm flipH="1">
              <a:off x="8917" y="1890"/>
              <a:ext cx="2" cy="2"/>
            </a:xfrm>
            <a:custGeom>
              <a:avLst/>
              <a:gdLst>
                <a:gd name="T0" fmla="*/ 0 w 29"/>
                <a:gd name="T1" fmla="*/ 0 h 18"/>
                <a:gd name="T2" fmla="*/ 0 w 29"/>
                <a:gd name="T3" fmla="*/ 0 h 18"/>
                <a:gd name="T4" fmla="*/ 0 w 29"/>
                <a:gd name="T5" fmla="*/ 0 h 18"/>
                <a:gd name="T6" fmla="*/ 0 w 29"/>
                <a:gd name="T7" fmla="*/ 0 h 18"/>
                <a:gd name="T8" fmla="*/ 0 w 29"/>
                <a:gd name="T9" fmla="*/ 0 h 18"/>
                <a:gd name="T10" fmla="*/ 0 w 29"/>
                <a:gd name="T11" fmla="*/ 0 h 18"/>
                <a:gd name="T12" fmla="*/ 0 w 29"/>
                <a:gd name="T13" fmla="*/ 0 h 18"/>
                <a:gd name="T14" fmla="*/ 0 w 29"/>
                <a:gd name="T15" fmla="*/ 0 h 18"/>
                <a:gd name="T16" fmla="*/ 0 w 29"/>
                <a:gd name="T17" fmla="*/ 0 h 18"/>
                <a:gd name="T18" fmla="*/ 0 w 29"/>
                <a:gd name="T19" fmla="*/ 0 h 18"/>
                <a:gd name="T20" fmla="*/ 0 w 29"/>
                <a:gd name="T21" fmla="*/ 0 h 18"/>
                <a:gd name="T22" fmla="*/ 0 w 29"/>
                <a:gd name="T23" fmla="*/ 0 h 18"/>
                <a:gd name="T24" fmla="*/ 0 w 29"/>
                <a:gd name="T25" fmla="*/ 0 h 18"/>
                <a:gd name="T26" fmla="*/ 0 w 29"/>
                <a:gd name="T27" fmla="*/ 0 h 1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9"/>
                <a:gd name="T43" fmla="*/ 0 h 18"/>
                <a:gd name="T44" fmla="*/ 29 w 29"/>
                <a:gd name="T45" fmla="*/ 18 h 18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9" h="18">
                  <a:moveTo>
                    <a:pt x="29" y="8"/>
                  </a:moveTo>
                  <a:lnTo>
                    <a:pt x="29" y="12"/>
                  </a:lnTo>
                  <a:lnTo>
                    <a:pt x="28" y="15"/>
                  </a:lnTo>
                  <a:lnTo>
                    <a:pt x="26" y="17"/>
                  </a:lnTo>
                  <a:lnTo>
                    <a:pt x="23" y="18"/>
                  </a:lnTo>
                  <a:lnTo>
                    <a:pt x="12" y="18"/>
                  </a:lnTo>
                  <a:lnTo>
                    <a:pt x="11" y="17"/>
                  </a:lnTo>
                  <a:lnTo>
                    <a:pt x="7" y="15"/>
                  </a:lnTo>
                  <a:lnTo>
                    <a:pt x="3" y="11"/>
                  </a:lnTo>
                  <a:lnTo>
                    <a:pt x="0" y="8"/>
                  </a:lnTo>
                  <a:lnTo>
                    <a:pt x="5" y="3"/>
                  </a:lnTo>
                  <a:lnTo>
                    <a:pt x="15" y="0"/>
                  </a:lnTo>
                  <a:lnTo>
                    <a:pt x="24" y="0"/>
                  </a:lnTo>
                  <a:lnTo>
                    <a:pt x="29" y="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94" name="Freeform 849"/>
            <p:cNvSpPr>
              <a:spLocks/>
            </p:cNvSpPr>
            <p:nvPr/>
          </p:nvSpPr>
          <p:spPr bwMode="auto">
            <a:xfrm flipH="1">
              <a:off x="8892" y="1898"/>
              <a:ext cx="15" cy="38"/>
            </a:xfrm>
            <a:custGeom>
              <a:avLst/>
              <a:gdLst>
                <a:gd name="T0" fmla="*/ 0 w 174"/>
                <a:gd name="T1" fmla="*/ 0 h 313"/>
                <a:gd name="T2" fmla="*/ 0 w 174"/>
                <a:gd name="T3" fmla="*/ 0 h 313"/>
                <a:gd name="T4" fmla="*/ 0 w 174"/>
                <a:gd name="T5" fmla="*/ 0 h 313"/>
                <a:gd name="T6" fmla="*/ 0 w 174"/>
                <a:gd name="T7" fmla="*/ 0 h 313"/>
                <a:gd name="T8" fmla="*/ 0 w 174"/>
                <a:gd name="T9" fmla="*/ 0 h 313"/>
                <a:gd name="T10" fmla="*/ 0 w 174"/>
                <a:gd name="T11" fmla="*/ 0 h 313"/>
                <a:gd name="T12" fmla="*/ 0 w 174"/>
                <a:gd name="T13" fmla="*/ 0 h 313"/>
                <a:gd name="T14" fmla="*/ 0 w 174"/>
                <a:gd name="T15" fmla="*/ 0 h 313"/>
                <a:gd name="T16" fmla="*/ 0 w 174"/>
                <a:gd name="T17" fmla="*/ 0 h 313"/>
                <a:gd name="T18" fmla="*/ 0 w 174"/>
                <a:gd name="T19" fmla="*/ 0 h 313"/>
                <a:gd name="T20" fmla="*/ 0 w 174"/>
                <a:gd name="T21" fmla="*/ 0 h 313"/>
                <a:gd name="T22" fmla="*/ 0 w 174"/>
                <a:gd name="T23" fmla="*/ 0 h 313"/>
                <a:gd name="T24" fmla="*/ 0 w 174"/>
                <a:gd name="T25" fmla="*/ 0 h 313"/>
                <a:gd name="T26" fmla="*/ 0 w 174"/>
                <a:gd name="T27" fmla="*/ 0 h 313"/>
                <a:gd name="T28" fmla="*/ 0 w 174"/>
                <a:gd name="T29" fmla="*/ 0 h 313"/>
                <a:gd name="T30" fmla="*/ 0 w 174"/>
                <a:gd name="T31" fmla="*/ 0 h 313"/>
                <a:gd name="T32" fmla="*/ 0 w 174"/>
                <a:gd name="T33" fmla="*/ 0 h 313"/>
                <a:gd name="T34" fmla="*/ 0 w 174"/>
                <a:gd name="T35" fmla="*/ 0 h 313"/>
                <a:gd name="T36" fmla="*/ 0 w 174"/>
                <a:gd name="T37" fmla="*/ 0 h 313"/>
                <a:gd name="T38" fmla="*/ 0 w 174"/>
                <a:gd name="T39" fmla="*/ 0 h 313"/>
                <a:gd name="T40" fmla="*/ 0 w 174"/>
                <a:gd name="T41" fmla="*/ 0 h 313"/>
                <a:gd name="T42" fmla="*/ 0 w 174"/>
                <a:gd name="T43" fmla="*/ 0 h 313"/>
                <a:gd name="T44" fmla="*/ 0 w 174"/>
                <a:gd name="T45" fmla="*/ 0 h 313"/>
                <a:gd name="T46" fmla="*/ 0 w 174"/>
                <a:gd name="T47" fmla="*/ 0 h 313"/>
                <a:gd name="T48" fmla="*/ 0 w 174"/>
                <a:gd name="T49" fmla="*/ 0 h 313"/>
                <a:gd name="T50" fmla="*/ 0 w 174"/>
                <a:gd name="T51" fmla="*/ 0 h 313"/>
                <a:gd name="T52" fmla="*/ 0 w 174"/>
                <a:gd name="T53" fmla="*/ 0 h 313"/>
                <a:gd name="T54" fmla="*/ 0 w 174"/>
                <a:gd name="T55" fmla="*/ 0 h 313"/>
                <a:gd name="T56" fmla="*/ 0 w 174"/>
                <a:gd name="T57" fmla="*/ 0 h 313"/>
                <a:gd name="T58" fmla="*/ 0 w 174"/>
                <a:gd name="T59" fmla="*/ 0 h 313"/>
                <a:gd name="T60" fmla="*/ 0 w 174"/>
                <a:gd name="T61" fmla="*/ 0 h 313"/>
                <a:gd name="T62" fmla="*/ 0 w 174"/>
                <a:gd name="T63" fmla="*/ 0 h 313"/>
                <a:gd name="T64" fmla="*/ 0 w 174"/>
                <a:gd name="T65" fmla="*/ 0 h 313"/>
                <a:gd name="T66" fmla="*/ 0 w 174"/>
                <a:gd name="T67" fmla="*/ 0 h 313"/>
                <a:gd name="T68" fmla="*/ 0 w 174"/>
                <a:gd name="T69" fmla="*/ 0 h 313"/>
                <a:gd name="T70" fmla="*/ 0 w 174"/>
                <a:gd name="T71" fmla="*/ 0 h 313"/>
                <a:gd name="T72" fmla="*/ 0 w 174"/>
                <a:gd name="T73" fmla="*/ 0 h 313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74"/>
                <a:gd name="T112" fmla="*/ 0 h 313"/>
                <a:gd name="T113" fmla="*/ 174 w 174"/>
                <a:gd name="T114" fmla="*/ 313 h 313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74" h="313">
                  <a:moveTo>
                    <a:pt x="20" y="51"/>
                  </a:moveTo>
                  <a:lnTo>
                    <a:pt x="32" y="85"/>
                  </a:lnTo>
                  <a:lnTo>
                    <a:pt x="45" y="119"/>
                  </a:lnTo>
                  <a:lnTo>
                    <a:pt x="60" y="152"/>
                  </a:lnTo>
                  <a:lnTo>
                    <a:pt x="78" y="183"/>
                  </a:lnTo>
                  <a:lnTo>
                    <a:pt x="97" y="214"/>
                  </a:lnTo>
                  <a:lnTo>
                    <a:pt x="119" y="244"/>
                  </a:lnTo>
                  <a:lnTo>
                    <a:pt x="143" y="272"/>
                  </a:lnTo>
                  <a:lnTo>
                    <a:pt x="171" y="298"/>
                  </a:lnTo>
                  <a:lnTo>
                    <a:pt x="172" y="301"/>
                  </a:lnTo>
                  <a:lnTo>
                    <a:pt x="174" y="304"/>
                  </a:lnTo>
                  <a:lnTo>
                    <a:pt x="174" y="308"/>
                  </a:lnTo>
                  <a:lnTo>
                    <a:pt x="173" y="311"/>
                  </a:lnTo>
                  <a:lnTo>
                    <a:pt x="166" y="313"/>
                  </a:lnTo>
                  <a:lnTo>
                    <a:pt x="161" y="313"/>
                  </a:lnTo>
                  <a:lnTo>
                    <a:pt x="155" y="312"/>
                  </a:lnTo>
                  <a:lnTo>
                    <a:pt x="149" y="310"/>
                  </a:lnTo>
                  <a:lnTo>
                    <a:pt x="143" y="308"/>
                  </a:lnTo>
                  <a:lnTo>
                    <a:pt x="138" y="304"/>
                  </a:lnTo>
                  <a:lnTo>
                    <a:pt x="132" y="302"/>
                  </a:lnTo>
                  <a:lnTo>
                    <a:pt x="126" y="300"/>
                  </a:lnTo>
                  <a:lnTo>
                    <a:pt x="95" y="274"/>
                  </a:lnTo>
                  <a:lnTo>
                    <a:pt x="70" y="245"/>
                  </a:lnTo>
                  <a:lnTo>
                    <a:pt x="49" y="215"/>
                  </a:lnTo>
                  <a:lnTo>
                    <a:pt x="33" y="182"/>
                  </a:lnTo>
                  <a:lnTo>
                    <a:pt x="20" y="146"/>
                  </a:lnTo>
                  <a:lnTo>
                    <a:pt x="11" y="111"/>
                  </a:lnTo>
                  <a:lnTo>
                    <a:pt x="4" y="73"/>
                  </a:lnTo>
                  <a:lnTo>
                    <a:pt x="0" y="35"/>
                  </a:lnTo>
                  <a:lnTo>
                    <a:pt x="2" y="25"/>
                  </a:lnTo>
                  <a:lnTo>
                    <a:pt x="3" y="16"/>
                  </a:lnTo>
                  <a:lnTo>
                    <a:pt x="5" y="7"/>
                  </a:lnTo>
                  <a:lnTo>
                    <a:pt x="11" y="0"/>
                  </a:lnTo>
                  <a:lnTo>
                    <a:pt x="19" y="10"/>
                  </a:lnTo>
                  <a:lnTo>
                    <a:pt x="19" y="23"/>
                  </a:lnTo>
                  <a:lnTo>
                    <a:pt x="18" y="38"/>
                  </a:lnTo>
                  <a:lnTo>
                    <a:pt x="20" y="5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95" name="Freeform 850"/>
            <p:cNvSpPr>
              <a:spLocks/>
            </p:cNvSpPr>
            <p:nvPr/>
          </p:nvSpPr>
          <p:spPr bwMode="auto">
            <a:xfrm flipH="1">
              <a:off x="8917" y="1897"/>
              <a:ext cx="2" cy="3"/>
            </a:xfrm>
            <a:custGeom>
              <a:avLst/>
              <a:gdLst>
                <a:gd name="T0" fmla="*/ 0 w 29"/>
                <a:gd name="T1" fmla="*/ 0 h 19"/>
                <a:gd name="T2" fmla="*/ 0 w 29"/>
                <a:gd name="T3" fmla="*/ 0 h 19"/>
                <a:gd name="T4" fmla="*/ 0 w 29"/>
                <a:gd name="T5" fmla="*/ 0 h 19"/>
                <a:gd name="T6" fmla="*/ 0 w 29"/>
                <a:gd name="T7" fmla="*/ 0 h 19"/>
                <a:gd name="T8" fmla="*/ 0 w 29"/>
                <a:gd name="T9" fmla="*/ 0 h 19"/>
                <a:gd name="T10" fmla="*/ 0 w 29"/>
                <a:gd name="T11" fmla="*/ 0 h 19"/>
                <a:gd name="T12" fmla="*/ 0 w 29"/>
                <a:gd name="T13" fmla="*/ 0 h 19"/>
                <a:gd name="T14" fmla="*/ 0 w 29"/>
                <a:gd name="T15" fmla="*/ 0 h 19"/>
                <a:gd name="T16" fmla="*/ 0 w 29"/>
                <a:gd name="T17" fmla="*/ 0 h 19"/>
                <a:gd name="T18" fmla="*/ 0 w 29"/>
                <a:gd name="T19" fmla="*/ 0 h 19"/>
                <a:gd name="T20" fmla="*/ 0 w 29"/>
                <a:gd name="T21" fmla="*/ 0 h 19"/>
                <a:gd name="T22" fmla="*/ 0 w 29"/>
                <a:gd name="T23" fmla="*/ 0 h 19"/>
                <a:gd name="T24" fmla="*/ 0 w 29"/>
                <a:gd name="T25" fmla="*/ 0 h 1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9"/>
                <a:gd name="T40" fmla="*/ 0 h 19"/>
                <a:gd name="T41" fmla="*/ 29 w 29"/>
                <a:gd name="T42" fmla="*/ 19 h 1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9" h="19">
                  <a:moveTo>
                    <a:pt x="29" y="10"/>
                  </a:moveTo>
                  <a:lnTo>
                    <a:pt x="29" y="14"/>
                  </a:lnTo>
                  <a:lnTo>
                    <a:pt x="28" y="15"/>
                  </a:lnTo>
                  <a:lnTo>
                    <a:pt x="24" y="17"/>
                  </a:lnTo>
                  <a:lnTo>
                    <a:pt x="22" y="19"/>
                  </a:lnTo>
                  <a:lnTo>
                    <a:pt x="15" y="18"/>
                  </a:lnTo>
                  <a:lnTo>
                    <a:pt x="8" y="15"/>
                  </a:lnTo>
                  <a:lnTo>
                    <a:pt x="4" y="10"/>
                  </a:lnTo>
                  <a:lnTo>
                    <a:pt x="0" y="7"/>
                  </a:lnTo>
                  <a:lnTo>
                    <a:pt x="7" y="3"/>
                  </a:lnTo>
                  <a:lnTo>
                    <a:pt x="18" y="0"/>
                  </a:lnTo>
                  <a:lnTo>
                    <a:pt x="27" y="2"/>
                  </a:lnTo>
                  <a:lnTo>
                    <a:pt x="29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96" name="Freeform 851"/>
            <p:cNvSpPr>
              <a:spLocks/>
            </p:cNvSpPr>
            <p:nvPr/>
          </p:nvSpPr>
          <p:spPr bwMode="auto">
            <a:xfrm flipH="1">
              <a:off x="8917" y="1905"/>
              <a:ext cx="2" cy="2"/>
            </a:xfrm>
            <a:custGeom>
              <a:avLst/>
              <a:gdLst>
                <a:gd name="T0" fmla="*/ 0 w 27"/>
                <a:gd name="T1" fmla="*/ 0 h 18"/>
                <a:gd name="T2" fmla="*/ 0 w 27"/>
                <a:gd name="T3" fmla="*/ 0 h 18"/>
                <a:gd name="T4" fmla="*/ 0 w 27"/>
                <a:gd name="T5" fmla="*/ 0 h 18"/>
                <a:gd name="T6" fmla="*/ 0 w 27"/>
                <a:gd name="T7" fmla="*/ 0 h 18"/>
                <a:gd name="T8" fmla="*/ 0 w 27"/>
                <a:gd name="T9" fmla="*/ 0 h 18"/>
                <a:gd name="T10" fmla="*/ 0 w 27"/>
                <a:gd name="T11" fmla="*/ 0 h 18"/>
                <a:gd name="T12" fmla="*/ 0 w 27"/>
                <a:gd name="T13" fmla="*/ 0 h 18"/>
                <a:gd name="T14" fmla="*/ 0 w 27"/>
                <a:gd name="T15" fmla="*/ 0 h 18"/>
                <a:gd name="T16" fmla="*/ 0 w 27"/>
                <a:gd name="T17" fmla="*/ 0 h 18"/>
                <a:gd name="T18" fmla="*/ 0 w 27"/>
                <a:gd name="T19" fmla="*/ 0 h 18"/>
                <a:gd name="T20" fmla="*/ 0 w 27"/>
                <a:gd name="T21" fmla="*/ 0 h 18"/>
                <a:gd name="T22" fmla="*/ 0 w 27"/>
                <a:gd name="T23" fmla="*/ 0 h 18"/>
                <a:gd name="T24" fmla="*/ 0 w 27"/>
                <a:gd name="T25" fmla="*/ 0 h 1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8"/>
                <a:gd name="T41" fmla="*/ 27 w 27"/>
                <a:gd name="T42" fmla="*/ 18 h 1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8">
                  <a:moveTo>
                    <a:pt x="27" y="9"/>
                  </a:moveTo>
                  <a:lnTo>
                    <a:pt x="25" y="16"/>
                  </a:lnTo>
                  <a:lnTo>
                    <a:pt x="19" y="18"/>
                  </a:lnTo>
                  <a:lnTo>
                    <a:pt x="13" y="17"/>
                  </a:lnTo>
                  <a:lnTo>
                    <a:pt x="7" y="13"/>
                  </a:lnTo>
                  <a:lnTo>
                    <a:pt x="3" y="11"/>
                  </a:lnTo>
                  <a:lnTo>
                    <a:pt x="0" y="9"/>
                  </a:lnTo>
                  <a:lnTo>
                    <a:pt x="1" y="5"/>
                  </a:lnTo>
                  <a:lnTo>
                    <a:pt x="10" y="1"/>
                  </a:lnTo>
                  <a:lnTo>
                    <a:pt x="17" y="0"/>
                  </a:lnTo>
                  <a:lnTo>
                    <a:pt x="22" y="1"/>
                  </a:lnTo>
                  <a:lnTo>
                    <a:pt x="25" y="4"/>
                  </a:lnTo>
                  <a:lnTo>
                    <a:pt x="27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97" name="Freeform 852"/>
            <p:cNvSpPr>
              <a:spLocks/>
            </p:cNvSpPr>
            <p:nvPr/>
          </p:nvSpPr>
          <p:spPr bwMode="auto">
            <a:xfrm flipH="1">
              <a:off x="8918" y="1908"/>
              <a:ext cx="2" cy="2"/>
            </a:xfrm>
            <a:custGeom>
              <a:avLst/>
              <a:gdLst>
                <a:gd name="T0" fmla="*/ 0 w 18"/>
                <a:gd name="T1" fmla="*/ 0 h 20"/>
                <a:gd name="T2" fmla="*/ 0 w 18"/>
                <a:gd name="T3" fmla="*/ 0 h 20"/>
                <a:gd name="T4" fmla="*/ 0 w 18"/>
                <a:gd name="T5" fmla="*/ 0 h 20"/>
                <a:gd name="T6" fmla="*/ 0 w 18"/>
                <a:gd name="T7" fmla="*/ 0 h 20"/>
                <a:gd name="T8" fmla="*/ 0 w 18"/>
                <a:gd name="T9" fmla="*/ 0 h 20"/>
                <a:gd name="T10" fmla="*/ 0 w 18"/>
                <a:gd name="T11" fmla="*/ 0 h 20"/>
                <a:gd name="T12" fmla="*/ 0 w 18"/>
                <a:gd name="T13" fmla="*/ 0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"/>
                <a:gd name="T22" fmla="*/ 0 h 20"/>
                <a:gd name="T23" fmla="*/ 18 w 18"/>
                <a:gd name="T24" fmla="*/ 20 h 2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" h="20">
                  <a:moveTo>
                    <a:pt x="1" y="20"/>
                  </a:moveTo>
                  <a:lnTo>
                    <a:pt x="0" y="16"/>
                  </a:lnTo>
                  <a:lnTo>
                    <a:pt x="0" y="9"/>
                  </a:lnTo>
                  <a:lnTo>
                    <a:pt x="0" y="3"/>
                  </a:lnTo>
                  <a:lnTo>
                    <a:pt x="3" y="0"/>
                  </a:lnTo>
                  <a:lnTo>
                    <a:pt x="18" y="8"/>
                  </a:lnTo>
                  <a:lnTo>
                    <a:pt x="1" y="2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98" name="Freeform 853"/>
            <p:cNvSpPr>
              <a:spLocks/>
            </p:cNvSpPr>
            <p:nvPr/>
          </p:nvSpPr>
          <p:spPr bwMode="auto">
            <a:xfrm flipH="1">
              <a:off x="8917" y="1911"/>
              <a:ext cx="2" cy="2"/>
            </a:xfrm>
            <a:custGeom>
              <a:avLst/>
              <a:gdLst>
                <a:gd name="T0" fmla="*/ 0 w 27"/>
                <a:gd name="T1" fmla="*/ 0 h 16"/>
                <a:gd name="T2" fmla="*/ 0 w 27"/>
                <a:gd name="T3" fmla="*/ 0 h 16"/>
                <a:gd name="T4" fmla="*/ 0 w 27"/>
                <a:gd name="T5" fmla="*/ 0 h 16"/>
                <a:gd name="T6" fmla="*/ 0 w 27"/>
                <a:gd name="T7" fmla="*/ 0 h 16"/>
                <a:gd name="T8" fmla="*/ 0 w 27"/>
                <a:gd name="T9" fmla="*/ 0 h 16"/>
                <a:gd name="T10" fmla="*/ 0 w 27"/>
                <a:gd name="T11" fmla="*/ 0 h 16"/>
                <a:gd name="T12" fmla="*/ 0 w 27"/>
                <a:gd name="T13" fmla="*/ 0 h 16"/>
                <a:gd name="T14" fmla="*/ 0 w 27"/>
                <a:gd name="T15" fmla="*/ 0 h 16"/>
                <a:gd name="T16" fmla="*/ 0 w 27"/>
                <a:gd name="T17" fmla="*/ 0 h 16"/>
                <a:gd name="T18" fmla="*/ 0 w 27"/>
                <a:gd name="T19" fmla="*/ 0 h 16"/>
                <a:gd name="T20" fmla="*/ 0 w 27"/>
                <a:gd name="T21" fmla="*/ 0 h 16"/>
                <a:gd name="T22" fmla="*/ 0 w 27"/>
                <a:gd name="T23" fmla="*/ 0 h 16"/>
                <a:gd name="T24" fmla="*/ 0 w 27"/>
                <a:gd name="T25" fmla="*/ 0 h 1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6"/>
                <a:gd name="T41" fmla="*/ 27 w 27"/>
                <a:gd name="T42" fmla="*/ 16 h 1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6">
                  <a:moveTo>
                    <a:pt x="27" y="11"/>
                  </a:moveTo>
                  <a:lnTo>
                    <a:pt x="24" y="13"/>
                  </a:lnTo>
                  <a:lnTo>
                    <a:pt x="21" y="15"/>
                  </a:lnTo>
                  <a:lnTo>
                    <a:pt x="17" y="16"/>
                  </a:lnTo>
                  <a:lnTo>
                    <a:pt x="14" y="16"/>
                  </a:lnTo>
                  <a:lnTo>
                    <a:pt x="10" y="15"/>
                  </a:lnTo>
                  <a:lnTo>
                    <a:pt x="7" y="12"/>
                  </a:lnTo>
                  <a:lnTo>
                    <a:pt x="3" y="8"/>
                  </a:lnTo>
                  <a:lnTo>
                    <a:pt x="0" y="6"/>
                  </a:lnTo>
                  <a:lnTo>
                    <a:pt x="7" y="3"/>
                  </a:lnTo>
                  <a:lnTo>
                    <a:pt x="17" y="0"/>
                  </a:lnTo>
                  <a:lnTo>
                    <a:pt x="25" y="1"/>
                  </a:lnTo>
                  <a:lnTo>
                    <a:pt x="27" y="1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99" name="Freeform 854"/>
            <p:cNvSpPr>
              <a:spLocks/>
            </p:cNvSpPr>
            <p:nvPr/>
          </p:nvSpPr>
          <p:spPr bwMode="auto">
            <a:xfrm flipH="1">
              <a:off x="8925" y="1868"/>
              <a:ext cx="8" cy="51"/>
            </a:xfrm>
            <a:custGeom>
              <a:avLst/>
              <a:gdLst>
                <a:gd name="T0" fmla="*/ 0 w 98"/>
                <a:gd name="T1" fmla="*/ 0 h 414"/>
                <a:gd name="T2" fmla="*/ 0 w 98"/>
                <a:gd name="T3" fmla="*/ 0 h 414"/>
                <a:gd name="T4" fmla="*/ 0 w 98"/>
                <a:gd name="T5" fmla="*/ 0 h 414"/>
                <a:gd name="T6" fmla="*/ 0 w 98"/>
                <a:gd name="T7" fmla="*/ 0 h 414"/>
                <a:gd name="T8" fmla="*/ 0 w 98"/>
                <a:gd name="T9" fmla="*/ 0 h 414"/>
                <a:gd name="T10" fmla="*/ 0 w 98"/>
                <a:gd name="T11" fmla="*/ 0 h 414"/>
                <a:gd name="T12" fmla="*/ 0 w 98"/>
                <a:gd name="T13" fmla="*/ 0 h 414"/>
                <a:gd name="T14" fmla="*/ 0 w 98"/>
                <a:gd name="T15" fmla="*/ 0 h 414"/>
                <a:gd name="T16" fmla="*/ 0 w 98"/>
                <a:gd name="T17" fmla="*/ 0 h 414"/>
                <a:gd name="T18" fmla="*/ 0 w 98"/>
                <a:gd name="T19" fmla="*/ 0 h 414"/>
                <a:gd name="T20" fmla="*/ 0 w 98"/>
                <a:gd name="T21" fmla="*/ 0 h 414"/>
                <a:gd name="T22" fmla="*/ 0 w 98"/>
                <a:gd name="T23" fmla="*/ 0 h 414"/>
                <a:gd name="T24" fmla="*/ 0 w 98"/>
                <a:gd name="T25" fmla="*/ 0 h 414"/>
                <a:gd name="T26" fmla="*/ 0 w 98"/>
                <a:gd name="T27" fmla="*/ 0 h 414"/>
                <a:gd name="T28" fmla="*/ 0 w 98"/>
                <a:gd name="T29" fmla="*/ 0 h 414"/>
                <a:gd name="T30" fmla="*/ 0 w 98"/>
                <a:gd name="T31" fmla="*/ 0 h 414"/>
                <a:gd name="T32" fmla="*/ 0 w 98"/>
                <a:gd name="T33" fmla="*/ 0 h 414"/>
                <a:gd name="T34" fmla="*/ 0 w 98"/>
                <a:gd name="T35" fmla="*/ 0 h 414"/>
                <a:gd name="T36" fmla="*/ 0 w 98"/>
                <a:gd name="T37" fmla="*/ 0 h 414"/>
                <a:gd name="T38" fmla="*/ 0 w 98"/>
                <a:gd name="T39" fmla="*/ 0 h 414"/>
                <a:gd name="T40" fmla="*/ 0 w 98"/>
                <a:gd name="T41" fmla="*/ 0 h 414"/>
                <a:gd name="T42" fmla="*/ 0 w 98"/>
                <a:gd name="T43" fmla="*/ 0 h 414"/>
                <a:gd name="T44" fmla="*/ 0 w 98"/>
                <a:gd name="T45" fmla="*/ 0 h 414"/>
                <a:gd name="T46" fmla="*/ 0 w 98"/>
                <a:gd name="T47" fmla="*/ 0 h 414"/>
                <a:gd name="T48" fmla="*/ 0 w 98"/>
                <a:gd name="T49" fmla="*/ 0 h 414"/>
                <a:gd name="T50" fmla="*/ 0 w 98"/>
                <a:gd name="T51" fmla="*/ 0 h 414"/>
                <a:gd name="T52" fmla="*/ 0 w 98"/>
                <a:gd name="T53" fmla="*/ 0 h 414"/>
                <a:gd name="T54" fmla="*/ 0 w 98"/>
                <a:gd name="T55" fmla="*/ 0 h 414"/>
                <a:gd name="T56" fmla="*/ 0 w 98"/>
                <a:gd name="T57" fmla="*/ 0 h 414"/>
                <a:gd name="T58" fmla="*/ 0 w 98"/>
                <a:gd name="T59" fmla="*/ 0 h 414"/>
                <a:gd name="T60" fmla="*/ 0 w 98"/>
                <a:gd name="T61" fmla="*/ 0 h 414"/>
                <a:gd name="T62" fmla="*/ 0 w 98"/>
                <a:gd name="T63" fmla="*/ 0 h 414"/>
                <a:gd name="T64" fmla="*/ 0 w 98"/>
                <a:gd name="T65" fmla="*/ 0 h 414"/>
                <a:gd name="T66" fmla="*/ 0 w 98"/>
                <a:gd name="T67" fmla="*/ 0 h 414"/>
                <a:gd name="T68" fmla="*/ 0 w 98"/>
                <a:gd name="T69" fmla="*/ 0 h 414"/>
                <a:gd name="T70" fmla="*/ 0 w 98"/>
                <a:gd name="T71" fmla="*/ 0 h 414"/>
                <a:gd name="T72" fmla="*/ 0 w 98"/>
                <a:gd name="T73" fmla="*/ 0 h 414"/>
                <a:gd name="T74" fmla="*/ 0 w 98"/>
                <a:gd name="T75" fmla="*/ 0 h 414"/>
                <a:gd name="T76" fmla="*/ 0 w 98"/>
                <a:gd name="T77" fmla="*/ 0 h 414"/>
                <a:gd name="T78" fmla="*/ 0 w 98"/>
                <a:gd name="T79" fmla="*/ 0 h 414"/>
                <a:gd name="T80" fmla="*/ 0 w 98"/>
                <a:gd name="T81" fmla="*/ 0 h 414"/>
                <a:gd name="T82" fmla="*/ 0 w 98"/>
                <a:gd name="T83" fmla="*/ 0 h 414"/>
                <a:gd name="T84" fmla="*/ 0 w 98"/>
                <a:gd name="T85" fmla="*/ 0 h 414"/>
                <a:gd name="T86" fmla="*/ 0 w 98"/>
                <a:gd name="T87" fmla="*/ 0 h 414"/>
                <a:gd name="T88" fmla="*/ 0 w 98"/>
                <a:gd name="T89" fmla="*/ 0 h 414"/>
                <a:gd name="T90" fmla="*/ 0 w 98"/>
                <a:gd name="T91" fmla="*/ 0 h 414"/>
                <a:gd name="T92" fmla="*/ 0 w 98"/>
                <a:gd name="T93" fmla="*/ 0 h 414"/>
                <a:gd name="T94" fmla="*/ 0 w 98"/>
                <a:gd name="T95" fmla="*/ 0 h 414"/>
                <a:gd name="T96" fmla="*/ 0 w 98"/>
                <a:gd name="T97" fmla="*/ 0 h 414"/>
                <a:gd name="T98" fmla="*/ 0 w 98"/>
                <a:gd name="T99" fmla="*/ 0 h 414"/>
                <a:gd name="T100" fmla="*/ 0 w 98"/>
                <a:gd name="T101" fmla="*/ 0 h 414"/>
                <a:gd name="T102" fmla="*/ 0 w 98"/>
                <a:gd name="T103" fmla="*/ 0 h 414"/>
                <a:gd name="T104" fmla="*/ 0 w 98"/>
                <a:gd name="T105" fmla="*/ 0 h 414"/>
                <a:gd name="T106" fmla="*/ 0 w 98"/>
                <a:gd name="T107" fmla="*/ 0 h 414"/>
                <a:gd name="T108" fmla="*/ 0 w 98"/>
                <a:gd name="T109" fmla="*/ 0 h 414"/>
                <a:gd name="T110" fmla="*/ 0 w 98"/>
                <a:gd name="T111" fmla="*/ 0 h 414"/>
                <a:gd name="T112" fmla="*/ 0 w 98"/>
                <a:gd name="T113" fmla="*/ 0 h 414"/>
                <a:gd name="T114" fmla="*/ 0 w 98"/>
                <a:gd name="T115" fmla="*/ 0 h 414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98"/>
                <a:gd name="T175" fmla="*/ 0 h 414"/>
                <a:gd name="T176" fmla="*/ 98 w 98"/>
                <a:gd name="T177" fmla="*/ 414 h 414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98" h="414">
                  <a:moveTo>
                    <a:pt x="97" y="6"/>
                  </a:moveTo>
                  <a:lnTo>
                    <a:pt x="98" y="0"/>
                  </a:lnTo>
                  <a:lnTo>
                    <a:pt x="96" y="0"/>
                  </a:lnTo>
                  <a:lnTo>
                    <a:pt x="92" y="2"/>
                  </a:lnTo>
                  <a:lnTo>
                    <a:pt x="91" y="3"/>
                  </a:lnTo>
                  <a:lnTo>
                    <a:pt x="85" y="12"/>
                  </a:lnTo>
                  <a:lnTo>
                    <a:pt x="78" y="18"/>
                  </a:lnTo>
                  <a:lnTo>
                    <a:pt x="72" y="27"/>
                  </a:lnTo>
                  <a:lnTo>
                    <a:pt x="65" y="35"/>
                  </a:lnTo>
                  <a:lnTo>
                    <a:pt x="59" y="43"/>
                  </a:lnTo>
                  <a:lnTo>
                    <a:pt x="54" y="50"/>
                  </a:lnTo>
                  <a:lnTo>
                    <a:pt x="51" y="58"/>
                  </a:lnTo>
                  <a:lnTo>
                    <a:pt x="50" y="65"/>
                  </a:lnTo>
                  <a:lnTo>
                    <a:pt x="47" y="76"/>
                  </a:lnTo>
                  <a:lnTo>
                    <a:pt x="43" y="82"/>
                  </a:lnTo>
                  <a:lnTo>
                    <a:pt x="43" y="88"/>
                  </a:lnTo>
                  <a:lnTo>
                    <a:pt x="50" y="98"/>
                  </a:lnTo>
                  <a:lnTo>
                    <a:pt x="60" y="106"/>
                  </a:lnTo>
                  <a:lnTo>
                    <a:pt x="66" y="108"/>
                  </a:lnTo>
                  <a:lnTo>
                    <a:pt x="68" y="107"/>
                  </a:lnTo>
                  <a:lnTo>
                    <a:pt x="68" y="106"/>
                  </a:lnTo>
                  <a:lnTo>
                    <a:pt x="62" y="115"/>
                  </a:lnTo>
                  <a:lnTo>
                    <a:pt x="59" y="121"/>
                  </a:lnTo>
                  <a:lnTo>
                    <a:pt x="52" y="138"/>
                  </a:lnTo>
                  <a:lnTo>
                    <a:pt x="42" y="164"/>
                  </a:lnTo>
                  <a:lnTo>
                    <a:pt x="29" y="198"/>
                  </a:lnTo>
                  <a:lnTo>
                    <a:pt x="17" y="237"/>
                  </a:lnTo>
                  <a:lnTo>
                    <a:pt x="7" y="282"/>
                  </a:lnTo>
                  <a:lnTo>
                    <a:pt x="1" y="330"/>
                  </a:lnTo>
                  <a:lnTo>
                    <a:pt x="0" y="379"/>
                  </a:lnTo>
                  <a:lnTo>
                    <a:pt x="6" y="384"/>
                  </a:lnTo>
                  <a:lnTo>
                    <a:pt x="13" y="388"/>
                  </a:lnTo>
                  <a:lnTo>
                    <a:pt x="20" y="393"/>
                  </a:lnTo>
                  <a:lnTo>
                    <a:pt x="27" y="398"/>
                  </a:lnTo>
                  <a:lnTo>
                    <a:pt x="33" y="402"/>
                  </a:lnTo>
                  <a:lnTo>
                    <a:pt x="40" y="406"/>
                  </a:lnTo>
                  <a:lnTo>
                    <a:pt x="47" y="409"/>
                  </a:lnTo>
                  <a:lnTo>
                    <a:pt x="53" y="411"/>
                  </a:lnTo>
                  <a:lnTo>
                    <a:pt x="61" y="414"/>
                  </a:lnTo>
                  <a:lnTo>
                    <a:pt x="65" y="411"/>
                  </a:lnTo>
                  <a:lnTo>
                    <a:pt x="63" y="401"/>
                  </a:lnTo>
                  <a:lnTo>
                    <a:pt x="62" y="379"/>
                  </a:lnTo>
                  <a:lnTo>
                    <a:pt x="62" y="326"/>
                  </a:lnTo>
                  <a:lnTo>
                    <a:pt x="66" y="244"/>
                  </a:lnTo>
                  <a:lnTo>
                    <a:pt x="72" y="166"/>
                  </a:lnTo>
                  <a:lnTo>
                    <a:pt x="76" y="123"/>
                  </a:lnTo>
                  <a:lnTo>
                    <a:pt x="80" y="113"/>
                  </a:lnTo>
                  <a:lnTo>
                    <a:pt x="80" y="107"/>
                  </a:lnTo>
                  <a:lnTo>
                    <a:pt x="77" y="101"/>
                  </a:lnTo>
                  <a:lnTo>
                    <a:pt x="70" y="95"/>
                  </a:lnTo>
                  <a:lnTo>
                    <a:pt x="67" y="86"/>
                  </a:lnTo>
                  <a:lnTo>
                    <a:pt x="68" y="77"/>
                  </a:lnTo>
                  <a:lnTo>
                    <a:pt x="72" y="68"/>
                  </a:lnTo>
                  <a:lnTo>
                    <a:pt x="73" y="56"/>
                  </a:lnTo>
                  <a:lnTo>
                    <a:pt x="76" y="47"/>
                  </a:lnTo>
                  <a:lnTo>
                    <a:pt x="83" y="32"/>
                  </a:lnTo>
                  <a:lnTo>
                    <a:pt x="91" y="17"/>
                  </a:lnTo>
                  <a:lnTo>
                    <a:pt x="97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00" name="Freeform 855"/>
            <p:cNvSpPr>
              <a:spLocks/>
            </p:cNvSpPr>
            <p:nvPr/>
          </p:nvSpPr>
          <p:spPr bwMode="auto">
            <a:xfrm flipH="1">
              <a:off x="8805" y="1875"/>
              <a:ext cx="75" cy="83"/>
            </a:xfrm>
            <a:custGeom>
              <a:avLst/>
              <a:gdLst>
                <a:gd name="T0" fmla="*/ 0 w 897"/>
                <a:gd name="T1" fmla="*/ 0 h 675"/>
                <a:gd name="T2" fmla="*/ 0 w 897"/>
                <a:gd name="T3" fmla="*/ 0 h 675"/>
                <a:gd name="T4" fmla="*/ 0 w 897"/>
                <a:gd name="T5" fmla="*/ 0 h 675"/>
                <a:gd name="T6" fmla="*/ 0 w 897"/>
                <a:gd name="T7" fmla="*/ 0 h 675"/>
                <a:gd name="T8" fmla="*/ 0 w 897"/>
                <a:gd name="T9" fmla="*/ 0 h 675"/>
                <a:gd name="T10" fmla="*/ 0 w 897"/>
                <a:gd name="T11" fmla="*/ 0 h 675"/>
                <a:gd name="T12" fmla="*/ 0 w 897"/>
                <a:gd name="T13" fmla="*/ 0 h 675"/>
                <a:gd name="T14" fmla="*/ 0 w 897"/>
                <a:gd name="T15" fmla="*/ 0 h 675"/>
                <a:gd name="T16" fmla="*/ 0 w 897"/>
                <a:gd name="T17" fmla="*/ 0 h 675"/>
                <a:gd name="T18" fmla="*/ 0 w 897"/>
                <a:gd name="T19" fmla="*/ 0 h 675"/>
                <a:gd name="T20" fmla="*/ 0 w 897"/>
                <a:gd name="T21" fmla="*/ 0 h 675"/>
                <a:gd name="T22" fmla="*/ 0 w 897"/>
                <a:gd name="T23" fmla="*/ 0 h 675"/>
                <a:gd name="T24" fmla="*/ 0 w 897"/>
                <a:gd name="T25" fmla="*/ 0 h 675"/>
                <a:gd name="T26" fmla="*/ 0 w 897"/>
                <a:gd name="T27" fmla="*/ 0 h 675"/>
                <a:gd name="T28" fmla="*/ 0 w 897"/>
                <a:gd name="T29" fmla="*/ 0 h 675"/>
                <a:gd name="T30" fmla="*/ 0 w 897"/>
                <a:gd name="T31" fmla="*/ 0 h 675"/>
                <a:gd name="T32" fmla="*/ 0 w 897"/>
                <a:gd name="T33" fmla="*/ 0 h 675"/>
                <a:gd name="T34" fmla="*/ 0 w 897"/>
                <a:gd name="T35" fmla="*/ 0 h 675"/>
                <a:gd name="T36" fmla="*/ 0 w 897"/>
                <a:gd name="T37" fmla="*/ 0 h 675"/>
                <a:gd name="T38" fmla="*/ 0 w 897"/>
                <a:gd name="T39" fmla="*/ 0 h 675"/>
                <a:gd name="T40" fmla="*/ 0 w 897"/>
                <a:gd name="T41" fmla="*/ 0 h 675"/>
                <a:gd name="T42" fmla="*/ 0 w 897"/>
                <a:gd name="T43" fmla="*/ 0 h 675"/>
                <a:gd name="T44" fmla="*/ 0 w 897"/>
                <a:gd name="T45" fmla="*/ 0 h 675"/>
                <a:gd name="T46" fmla="*/ 0 w 897"/>
                <a:gd name="T47" fmla="*/ 0 h 675"/>
                <a:gd name="T48" fmla="*/ 0 w 897"/>
                <a:gd name="T49" fmla="*/ 0 h 675"/>
                <a:gd name="T50" fmla="*/ 0 w 897"/>
                <a:gd name="T51" fmla="*/ 0 h 675"/>
                <a:gd name="T52" fmla="*/ 0 w 897"/>
                <a:gd name="T53" fmla="*/ 0 h 675"/>
                <a:gd name="T54" fmla="*/ 0 w 897"/>
                <a:gd name="T55" fmla="*/ 0 h 675"/>
                <a:gd name="T56" fmla="*/ 0 w 897"/>
                <a:gd name="T57" fmla="*/ 0 h 675"/>
                <a:gd name="T58" fmla="*/ 0 w 897"/>
                <a:gd name="T59" fmla="*/ 0 h 675"/>
                <a:gd name="T60" fmla="*/ 0 w 897"/>
                <a:gd name="T61" fmla="*/ 0 h 675"/>
                <a:gd name="T62" fmla="*/ 0 w 897"/>
                <a:gd name="T63" fmla="*/ 0 h 675"/>
                <a:gd name="T64" fmla="*/ 0 w 897"/>
                <a:gd name="T65" fmla="*/ 0 h 675"/>
                <a:gd name="T66" fmla="*/ 0 w 897"/>
                <a:gd name="T67" fmla="*/ 0 h 675"/>
                <a:gd name="T68" fmla="*/ 0 w 897"/>
                <a:gd name="T69" fmla="*/ 0 h 675"/>
                <a:gd name="T70" fmla="*/ 0 w 897"/>
                <a:gd name="T71" fmla="*/ 0 h 675"/>
                <a:gd name="T72" fmla="*/ 0 w 897"/>
                <a:gd name="T73" fmla="*/ 0 h 675"/>
                <a:gd name="T74" fmla="*/ 0 w 897"/>
                <a:gd name="T75" fmla="*/ 0 h 675"/>
                <a:gd name="T76" fmla="*/ 0 w 897"/>
                <a:gd name="T77" fmla="*/ 0 h 675"/>
                <a:gd name="T78" fmla="*/ 0 w 897"/>
                <a:gd name="T79" fmla="*/ 0 h 675"/>
                <a:gd name="T80" fmla="*/ 0 w 897"/>
                <a:gd name="T81" fmla="*/ 0 h 675"/>
                <a:gd name="T82" fmla="*/ 0 w 897"/>
                <a:gd name="T83" fmla="*/ 0 h 675"/>
                <a:gd name="T84" fmla="*/ 0 w 897"/>
                <a:gd name="T85" fmla="*/ 0 h 675"/>
                <a:gd name="T86" fmla="*/ 0 w 897"/>
                <a:gd name="T87" fmla="*/ 0 h 675"/>
                <a:gd name="T88" fmla="*/ 0 w 897"/>
                <a:gd name="T89" fmla="*/ 0 h 675"/>
                <a:gd name="T90" fmla="*/ 0 w 897"/>
                <a:gd name="T91" fmla="*/ 0 h 675"/>
                <a:gd name="T92" fmla="*/ 0 w 897"/>
                <a:gd name="T93" fmla="*/ 0 h 675"/>
                <a:gd name="T94" fmla="*/ 0 w 897"/>
                <a:gd name="T95" fmla="*/ 0 h 675"/>
                <a:gd name="T96" fmla="*/ 0 w 897"/>
                <a:gd name="T97" fmla="*/ 0 h 675"/>
                <a:gd name="T98" fmla="*/ 0 w 897"/>
                <a:gd name="T99" fmla="*/ 0 h 675"/>
                <a:gd name="T100" fmla="*/ 0 w 897"/>
                <a:gd name="T101" fmla="*/ 0 h 675"/>
                <a:gd name="T102" fmla="*/ 0 w 897"/>
                <a:gd name="T103" fmla="*/ 0 h 675"/>
                <a:gd name="T104" fmla="*/ 0 w 897"/>
                <a:gd name="T105" fmla="*/ 0 h 675"/>
                <a:gd name="T106" fmla="*/ 0 w 897"/>
                <a:gd name="T107" fmla="*/ 0 h 675"/>
                <a:gd name="T108" fmla="*/ 0 w 897"/>
                <a:gd name="T109" fmla="*/ 0 h 675"/>
                <a:gd name="T110" fmla="*/ 0 w 897"/>
                <a:gd name="T111" fmla="*/ 0 h 675"/>
                <a:gd name="T112" fmla="*/ 0 w 897"/>
                <a:gd name="T113" fmla="*/ 0 h 675"/>
                <a:gd name="T114" fmla="*/ 0 w 897"/>
                <a:gd name="T115" fmla="*/ 0 h 67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897"/>
                <a:gd name="T175" fmla="*/ 0 h 675"/>
                <a:gd name="T176" fmla="*/ 897 w 897"/>
                <a:gd name="T177" fmla="*/ 675 h 675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897" h="675">
                  <a:moveTo>
                    <a:pt x="174" y="418"/>
                  </a:moveTo>
                  <a:lnTo>
                    <a:pt x="164" y="427"/>
                  </a:lnTo>
                  <a:lnTo>
                    <a:pt x="155" y="437"/>
                  </a:lnTo>
                  <a:lnTo>
                    <a:pt x="146" y="448"/>
                  </a:lnTo>
                  <a:lnTo>
                    <a:pt x="137" y="456"/>
                  </a:lnTo>
                  <a:lnTo>
                    <a:pt x="126" y="464"/>
                  </a:lnTo>
                  <a:lnTo>
                    <a:pt x="115" y="470"/>
                  </a:lnTo>
                  <a:lnTo>
                    <a:pt x="101" y="472"/>
                  </a:lnTo>
                  <a:lnTo>
                    <a:pt x="87" y="471"/>
                  </a:lnTo>
                  <a:lnTo>
                    <a:pt x="72" y="467"/>
                  </a:lnTo>
                  <a:lnTo>
                    <a:pt x="57" y="463"/>
                  </a:lnTo>
                  <a:lnTo>
                    <a:pt x="42" y="457"/>
                  </a:lnTo>
                  <a:lnTo>
                    <a:pt x="28" y="450"/>
                  </a:lnTo>
                  <a:lnTo>
                    <a:pt x="17" y="443"/>
                  </a:lnTo>
                  <a:lnTo>
                    <a:pt x="8" y="434"/>
                  </a:lnTo>
                  <a:lnTo>
                    <a:pt x="2" y="425"/>
                  </a:lnTo>
                  <a:lnTo>
                    <a:pt x="0" y="413"/>
                  </a:lnTo>
                  <a:lnTo>
                    <a:pt x="1" y="382"/>
                  </a:lnTo>
                  <a:lnTo>
                    <a:pt x="4" y="341"/>
                  </a:lnTo>
                  <a:lnTo>
                    <a:pt x="10" y="298"/>
                  </a:lnTo>
                  <a:lnTo>
                    <a:pt x="19" y="266"/>
                  </a:lnTo>
                  <a:lnTo>
                    <a:pt x="26" y="252"/>
                  </a:lnTo>
                  <a:lnTo>
                    <a:pt x="35" y="236"/>
                  </a:lnTo>
                  <a:lnTo>
                    <a:pt x="47" y="217"/>
                  </a:lnTo>
                  <a:lnTo>
                    <a:pt x="60" y="199"/>
                  </a:lnTo>
                  <a:lnTo>
                    <a:pt x="73" y="182"/>
                  </a:lnTo>
                  <a:lnTo>
                    <a:pt x="87" y="164"/>
                  </a:lnTo>
                  <a:lnTo>
                    <a:pt x="102" y="149"/>
                  </a:lnTo>
                  <a:lnTo>
                    <a:pt x="116" y="138"/>
                  </a:lnTo>
                  <a:lnTo>
                    <a:pt x="126" y="130"/>
                  </a:lnTo>
                  <a:lnTo>
                    <a:pt x="132" y="125"/>
                  </a:lnTo>
                  <a:lnTo>
                    <a:pt x="133" y="124"/>
                  </a:lnTo>
                  <a:lnTo>
                    <a:pt x="131" y="123"/>
                  </a:lnTo>
                  <a:lnTo>
                    <a:pt x="129" y="124"/>
                  </a:lnTo>
                  <a:lnTo>
                    <a:pt x="125" y="123"/>
                  </a:lnTo>
                  <a:lnTo>
                    <a:pt x="124" y="121"/>
                  </a:lnTo>
                  <a:lnTo>
                    <a:pt x="125" y="116"/>
                  </a:lnTo>
                  <a:lnTo>
                    <a:pt x="129" y="109"/>
                  </a:lnTo>
                  <a:lnTo>
                    <a:pt x="133" y="100"/>
                  </a:lnTo>
                  <a:lnTo>
                    <a:pt x="138" y="91"/>
                  </a:lnTo>
                  <a:lnTo>
                    <a:pt x="143" y="81"/>
                  </a:lnTo>
                  <a:lnTo>
                    <a:pt x="148" y="73"/>
                  </a:lnTo>
                  <a:lnTo>
                    <a:pt x="155" y="65"/>
                  </a:lnTo>
                  <a:lnTo>
                    <a:pt x="163" y="58"/>
                  </a:lnTo>
                  <a:lnTo>
                    <a:pt x="171" y="54"/>
                  </a:lnTo>
                  <a:lnTo>
                    <a:pt x="177" y="51"/>
                  </a:lnTo>
                  <a:lnTo>
                    <a:pt x="184" y="49"/>
                  </a:lnTo>
                  <a:lnTo>
                    <a:pt x="194" y="44"/>
                  </a:lnTo>
                  <a:lnTo>
                    <a:pt x="205" y="41"/>
                  </a:lnTo>
                  <a:lnTo>
                    <a:pt x="217" y="35"/>
                  </a:lnTo>
                  <a:lnTo>
                    <a:pt x="231" y="31"/>
                  </a:lnTo>
                  <a:lnTo>
                    <a:pt x="245" y="25"/>
                  </a:lnTo>
                  <a:lnTo>
                    <a:pt x="260" y="20"/>
                  </a:lnTo>
                  <a:lnTo>
                    <a:pt x="274" y="16"/>
                  </a:lnTo>
                  <a:lnTo>
                    <a:pt x="289" y="11"/>
                  </a:lnTo>
                  <a:lnTo>
                    <a:pt x="303" y="6"/>
                  </a:lnTo>
                  <a:lnTo>
                    <a:pt x="317" y="3"/>
                  </a:lnTo>
                  <a:lnTo>
                    <a:pt x="328" y="1"/>
                  </a:lnTo>
                  <a:lnTo>
                    <a:pt x="340" y="0"/>
                  </a:lnTo>
                  <a:lnTo>
                    <a:pt x="349" y="0"/>
                  </a:lnTo>
                  <a:lnTo>
                    <a:pt x="356" y="1"/>
                  </a:lnTo>
                  <a:lnTo>
                    <a:pt x="370" y="5"/>
                  </a:lnTo>
                  <a:lnTo>
                    <a:pt x="384" y="9"/>
                  </a:lnTo>
                  <a:lnTo>
                    <a:pt x="399" y="13"/>
                  </a:lnTo>
                  <a:lnTo>
                    <a:pt x="416" y="17"/>
                  </a:lnTo>
                  <a:lnTo>
                    <a:pt x="428" y="20"/>
                  </a:lnTo>
                  <a:lnTo>
                    <a:pt x="440" y="23"/>
                  </a:lnTo>
                  <a:lnTo>
                    <a:pt x="448" y="25"/>
                  </a:lnTo>
                  <a:lnTo>
                    <a:pt x="450" y="25"/>
                  </a:lnTo>
                  <a:lnTo>
                    <a:pt x="639" y="56"/>
                  </a:lnTo>
                  <a:lnTo>
                    <a:pt x="644" y="53"/>
                  </a:lnTo>
                  <a:lnTo>
                    <a:pt x="655" y="46"/>
                  </a:lnTo>
                  <a:lnTo>
                    <a:pt x="673" y="35"/>
                  </a:lnTo>
                  <a:lnTo>
                    <a:pt x="693" y="24"/>
                  </a:lnTo>
                  <a:lnTo>
                    <a:pt x="714" y="13"/>
                  </a:lnTo>
                  <a:lnTo>
                    <a:pt x="735" y="6"/>
                  </a:lnTo>
                  <a:lnTo>
                    <a:pt x="751" y="3"/>
                  </a:lnTo>
                  <a:lnTo>
                    <a:pt x="761" y="5"/>
                  </a:lnTo>
                  <a:lnTo>
                    <a:pt x="768" y="12"/>
                  </a:lnTo>
                  <a:lnTo>
                    <a:pt x="776" y="19"/>
                  </a:lnTo>
                  <a:lnTo>
                    <a:pt x="784" y="26"/>
                  </a:lnTo>
                  <a:lnTo>
                    <a:pt x="792" y="33"/>
                  </a:lnTo>
                  <a:lnTo>
                    <a:pt x="799" y="39"/>
                  </a:lnTo>
                  <a:lnTo>
                    <a:pt x="805" y="44"/>
                  </a:lnTo>
                  <a:lnTo>
                    <a:pt x="810" y="49"/>
                  </a:lnTo>
                  <a:lnTo>
                    <a:pt x="812" y="51"/>
                  </a:lnTo>
                  <a:lnTo>
                    <a:pt x="817" y="63"/>
                  </a:lnTo>
                  <a:lnTo>
                    <a:pt x="829" y="89"/>
                  </a:lnTo>
                  <a:lnTo>
                    <a:pt x="845" y="129"/>
                  </a:lnTo>
                  <a:lnTo>
                    <a:pt x="863" y="178"/>
                  </a:lnTo>
                  <a:lnTo>
                    <a:pt x="879" y="233"/>
                  </a:lnTo>
                  <a:lnTo>
                    <a:pt x="891" y="295"/>
                  </a:lnTo>
                  <a:lnTo>
                    <a:pt x="897" y="356"/>
                  </a:lnTo>
                  <a:lnTo>
                    <a:pt x="895" y="416"/>
                  </a:lnTo>
                  <a:lnTo>
                    <a:pt x="887" y="467"/>
                  </a:lnTo>
                  <a:lnTo>
                    <a:pt x="878" y="510"/>
                  </a:lnTo>
                  <a:lnTo>
                    <a:pt x="868" y="543"/>
                  </a:lnTo>
                  <a:lnTo>
                    <a:pt x="859" y="568"/>
                  </a:lnTo>
                  <a:lnTo>
                    <a:pt x="850" y="586"/>
                  </a:lnTo>
                  <a:lnTo>
                    <a:pt x="842" y="599"/>
                  </a:lnTo>
                  <a:lnTo>
                    <a:pt x="835" y="608"/>
                  </a:lnTo>
                  <a:lnTo>
                    <a:pt x="829" y="613"/>
                  </a:lnTo>
                  <a:lnTo>
                    <a:pt x="823" y="617"/>
                  </a:lnTo>
                  <a:lnTo>
                    <a:pt x="815" y="623"/>
                  </a:lnTo>
                  <a:lnTo>
                    <a:pt x="807" y="629"/>
                  </a:lnTo>
                  <a:lnTo>
                    <a:pt x="798" y="633"/>
                  </a:lnTo>
                  <a:lnTo>
                    <a:pt x="788" y="637"/>
                  </a:lnTo>
                  <a:lnTo>
                    <a:pt x="780" y="639"/>
                  </a:lnTo>
                  <a:lnTo>
                    <a:pt x="770" y="639"/>
                  </a:lnTo>
                  <a:lnTo>
                    <a:pt x="764" y="637"/>
                  </a:lnTo>
                  <a:lnTo>
                    <a:pt x="751" y="630"/>
                  </a:lnTo>
                  <a:lnTo>
                    <a:pt x="742" y="623"/>
                  </a:lnTo>
                  <a:lnTo>
                    <a:pt x="735" y="618"/>
                  </a:lnTo>
                  <a:lnTo>
                    <a:pt x="732" y="617"/>
                  </a:lnTo>
                  <a:lnTo>
                    <a:pt x="726" y="675"/>
                  </a:lnTo>
                  <a:lnTo>
                    <a:pt x="384" y="530"/>
                  </a:lnTo>
                  <a:lnTo>
                    <a:pt x="174" y="41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01" name="Freeform 856"/>
            <p:cNvSpPr>
              <a:spLocks/>
            </p:cNvSpPr>
            <p:nvPr/>
          </p:nvSpPr>
          <p:spPr bwMode="auto">
            <a:xfrm flipH="1">
              <a:off x="8844" y="1886"/>
              <a:ext cx="9" cy="55"/>
            </a:xfrm>
            <a:custGeom>
              <a:avLst/>
              <a:gdLst>
                <a:gd name="T0" fmla="*/ 0 w 107"/>
                <a:gd name="T1" fmla="*/ 0 h 454"/>
                <a:gd name="T2" fmla="*/ 0 w 107"/>
                <a:gd name="T3" fmla="*/ 0 h 454"/>
                <a:gd name="T4" fmla="*/ 0 w 107"/>
                <a:gd name="T5" fmla="*/ 0 h 454"/>
                <a:gd name="T6" fmla="*/ 0 w 107"/>
                <a:gd name="T7" fmla="*/ 0 h 454"/>
                <a:gd name="T8" fmla="*/ 0 w 107"/>
                <a:gd name="T9" fmla="*/ 0 h 454"/>
                <a:gd name="T10" fmla="*/ 0 w 107"/>
                <a:gd name="T11" fmla="*/ 0 h 454"/>
                <a:gd name="T12" fmla="*/ 0 w 107"/>
                <a:gd name="T13" fmla="*/ 0 h 454"/>
                <a:gd name="T14" fmla="*/ 0 w 107"/>
                <a:gd name="T15" fmla="*/ 0 h 454"/>
                <a:gd name="T16" fmla="*/ 0 w 107"/>
                <a:gd name="T17" fmla="*/ 0 h 454"/>
                <a:gd name="T18" fmla="*/ 0 w 107"/>
                <a:gd name="T19" fmla="*/ 0 h 454"/>
                <a:gd name="T20" fmla="*/ 0 w 107"/>
                <a:gd name="T21" fmla="*/ 0 h 454"/>
                <a:gd name="T22" fmla="*/ 0 w 107"/>
                <a:gd name="T23" fmla="*/ 0 h 454"/>
                <a:gd name="T24" fmla="*/ 0 w 107"/>
                <a:gd name="T25" fmla="*/ 0 h 454"/>
                <a:gd name="T26" fmla="*/ 0 w 107"/>
                <a:gd name="T27" fmla="*/ 0 h 454"/>
                <a:gd name="T28" fmla="*/ 0 w 107"/>
                <a:gd name="T29" fmla="*/ 0 h 454"/>
                <a:gd name="T30" fmla="*/ 0 w 107"/>
                <a:gd name="T31" fmla="*/ 0 h 454"/>
                <a:gd name="T32" fmla="*/ 0 w 107"/>
                <a:gd name="T33" fmla="*/ 0 h 454"/>
                <a:gd name="T34" fmla="*/ 0 w 107"/>
                <a:gd name="T35" fmla="*/ 0 h 454"/>
                <a:gd name="T36" fmla="*/ 0 w 107"/>
                <a:gd name="T37" fmla="*/ 0 h 454"/>
                <a:gd name="T38" fmla="*/ 0 w 107"/>
                <a:gd name="T39" fmla="*/ 0 h 454"/>
                <a:gd name="T40" fmla="*/ 0 w 107"/>
                <a:gd name="T41" fmla="*/ 0 h 454"/>
                <a:gd name="T42" fmla="*/ 0 w 107"/>
                <a:gd name="T43" fmla="*/ 0 h 454"/>
                <a:gd name="T44" fmla="*/ 0 w 107"/>
                <a:gd name="T45" fmla="*/ 0 h 454"/>
                <a:gd name="T46" fmla="*/ 0 w 107"/>
                <a:gd name="T47" fmla="*/ 0 h 454"/>
                <a:gd name="T48" fmla="*/ 0 w 107"/>
                <a:gd name="T49" fmla="*/ 0 h 454"/>
                <a:gd name="T50" fmla="*/ 0 w 107"/>
                <a:gd name="T51" fmla="*/ 0 h 454"/>
                <a:gd name="T52" fmla="*/ 0 w 107"/>
                <a:gd name="T53" fmla="*/ 0 h 454"/>
                <a:gd name="T54" fmla="*/ 0 w 107"/>
                <a:gd name="T55" fmla="*/ 0 h 454"/>
                <a:gd name="T56" fmla="*/ 0 w 107"/>
                <a:gd name="T57" fmla="*/ 0 h 454"/>
                <a:gd name="T58" fmla="*/ 0 w 107"/>
                <a:gd name="T59" fmla="*/ 0 h 454"/>
                <a:gd name="T60" fmla="*/ 0 w 107"/>
                <a:gd name="T61" fmla="*/ 0 h 454"/>
                <a:gd name="T62" fmla="*/ 0 w 107"/>
                <a:gd name="T63" fmla="*/ 0 h 454"/>
                <a:gd name="T64" fmla="*/ 0 w 107"/>
                <a:gd name="T65" fmla="*/ 0 h 454"/>
                <a:gd name="T66" fmla="*/ 0 w 107"/>
                <a:gd name="T67" fmla="*/ 0 h 454"/>
                <a:gd name="T68" fmla="*/ 0 w 107"/>
                <a:gd name="T69" fmla="*/ 0 h 454"/>
                <a:gd name="T70" fmla="*/ 0 w 107"/>
                <a:gd name="T71" fmla="*/ 0 h 454"/>
                <a:gd name="T72" fmla="*/ 0 w 107"/>
                <a:gd name="T73" fmla="*/ 0 h 454"/>
                <a:gd name="T74" fmla="*/ 0 w 107"/>
                <a:gd name="T75" fmla="*/ 0 h 454"/>
                <a:gd name="T76" fmla="*/ 0 w 107"/>
                <a:gd name="T77" fmla="*/ 0 h 454"/>
                <a:gd name="T78" fmla="*/ 0 w 107"/>
                <a:gd name="T79" fmla="*/ 0 h 454"/>
                <a:gd name="T80" fmla="*/ 0 w 107"/>
                <a:gd name="T81" fmla="*/ 0 h 454"/>
                <a:gd name="T82" fmla="*/ 0 w 107"/>
                <a:gd name="T83" fmla="*/ 0 h 454"/>
                <a:gd name="T84" fmla="*/ 0 w 107"/>
                <a:gd name="T85" fmla="*/ 0 h 454"/>
                <a:gd name="T86" fmla="*/ 0 w 107"/>
                <a:gd name="T87" fmla="*/ 0 h 454"/>
                <a:gd name="T88" fmla="*/ 0 w 107"/>
                <a:gd name="T89" fmla="*/ 0 h 454"/>
                <a:gd name="T90" fmla="*/ 0 w 107"/>
                <a:gd name="T91" fmla="*/ 0 h 454"/>
                <a:gd name="T92" fmla="*/ 0 w 107"/>
                <a:gd name="T93" fmla="*/ 0 h 454"/>
                <a:gd name="T94" fmla="*/ 0 w 107"/>
                <a:gd name="T95" fmla="*/ 0 h 454"/>
                <a:gd name="T96" fmla="*/ 0 w 107"/>
                <a:gd name="T97" fmla="*/ 0 h 454"/>
                <a:gd name="T98" fmla="*/ 0 w 107"/>
                <a:gd name="T99" fmla="*/ 0 h 454"/>
                <a:gd name="T100" fmla="*/ 0 w 107"/>
                <a:gd name="T101" fmla="*/ 0 h 454"/>
                <a:gd name="T102" fmla="*/ 0 w 107"/>
                <a:gd name="T103" fmla="*/ 0 h 454"/>
                <a:gd name="T104" fmla="*/ 0 w 107"/>
                <a:gd name="T105" fmla="*/ 0 h 45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07"/>
                <a:gd name="T160" fmla="*/ 0 h 454"/>
                <a:gd name="T161" fmla="*/ 107 w 107"/>
                <a:gd name="T162" fmla="*/ 454 h 45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07" h="454">
                  <a:moveTo>
                    <a:pt x="81" y="454"/>
                  </a:moveTo>
                  <a:lnTo>
                    <a:pt x="84" y="378"/>
                  </a:lnTo>
                  <a:lnTo>
                    <a:pt x="85" y="277"/>
                  </a:lnTo>
                  <a:lnTo>
                    <a:pt x="85" y="184"/>
                  </a:lnTo>
                  <a:lnTo>
                    <a:pt x="84" y="135"/>
                  </a:lnTo>
                  <a:lnTo>
                    <a:pt x="85" y="124"/>
                  </a:lnTo>
                  <a:lnTo>
                    <a:pt x="94" y="116"/>
                  </a:lnTo>
                  <a:lnTo>
                    <a:pt x="102" y="104"/>
                  </a:lnTo>
                  <a:lnTo>
                    <a:pt x="107" y="84"/>
                  </a:lnTo>
                  <a:lnTo>
                    <a:pt x="107" y="63"/>
                  </a:lnTo>
                  <a:lnTo>
                    <a:pt x="104" y="46"/>
                  </a:lnTo>
                  <a:lnTo>
                    <a:pt x="103" y="34"/>
                  </a:lnTo>
                  <a:lnTo>
                    <a:pt x="101" y="25"/>
                  </a:lnTo>
                  <a:lnTo>
                    <a:pt x="100" y="20"/>
                  </a:lnTo>
                  <a:lnTo>
                    <a:pt x="98" y="14"/>
                  </a:lnTo>
                  <a:lnTo>
                    <a:pt x="95" y="7"/>
                  </a:lnTo>
                  <a:lnTo>
                    <a:pt x="92" y="3"/>
                  </a:lnTo>
                  <a:lnTo>
                    <a:pt x="87" y="0"/>
                  </a:lnTo>
                  <a:lnTo>
                    <a:pt x="81" y="2"/>
                  </a:lnTo>
                  <a:lnTo>
                    <a:pt x="74" y="6"/>
                  </a:lnTo>
                  <a:lnTo>
                    <a:pt x="66" y="18"/>
                  </a:lnTo>
                  <a:lnTo>
                    <a:pt x="58" y="31"/>
                  </a:lnTo>
                  <a:lnTo>
                    <a:pt x="50" y="44"/>
                  </a:lnTo>
                  <a:lnTo>
                    <a:pt x="43" y="56"/>
                  </a:lnTo>
                  <a:lnTo>
                    <a:pt x="38" y="66"/>
                  </a:lnTo>
                  <a:lnTo>
                    <a:pt x="34" y="75"/>
                  </a:lnTo>
                  <a:lnTo>
                    <a:pt x="31" y="82"/>
                  </a:lnTo>
                  <a:lnTo>
                    <a:pt x="30" y="89"/>
                  </a:lnTo>
                  <a:lnTo>
                    <a:pt x="30" y="94"/>
                  </a:lnTo>
                  <a:lnTo>
                    <a:pt x="32" y="102"/>
                  </a:lnTo>
                  <a:lnTo>
                    <a:pt x="34" y="110"/>
                  </a:lnTo>
                  <a:lnTo>
                    <a:pt x="36" y="116"/>
                  </a:lnTo>
                  <a:lnTo>
                    <a:pt x="41" y="119"/>
                  </a:lnTo>
                  <a:lnTo>
                    <a:pt x="43" y="120"/>
                  </a:lnTo>
                  <a:lnTo>
                    <a:pt x="45" y="122"/>
                  </a:lnTo>
                  <a:lnTo>
                    <a:pt x="43" y="124"/>
                  </a:lnTo>
                  <a:lnTo>
                    <a:pt x="40" y="141"/>
                  </a:lnTo>
                  <a:lnTo>
                    <a:pt x="34" y="173"/>
                  </a:lnTo>
                  <a:lnTo>
                    <a:pt x="26" y="216"/>
                  </a:lnTo>
                  <a:lnTo>
                    <a:pt x="17" y="264"/>
                  </a:lnTo>
                  <a:lnTo>
                    <a:pt x="9" y="313"/>
                  </a:lnTo>
                  <a:lnTo>
                    <a:pt x="3" y="356"/>
                  </a:lnTo>
                  <a:lnTo>
                    <a:pt x="0" y="391"/>
                  </a:lnTo>
                  <a:lnTo>
                    <a:pt x="1" y="412"/>
                  </a:lnTo>
                  <a:lnTo>
                    <a:pt x="6" y="422"/>
                  </a:lnTo>
                  <a:lnTo>
                    <a:pt x="13" y="431"/>
                  </a:lnTo>
                  <a:lnTo>
                    <a:pt x="23" y="438"/>
                  </a:lnTo>
                  <a:lnTo>
                    <a:pt x="34" y="443"/>
                  </a:lnTo>
                  <a:lnTo>
                    <a:pt x="46" y="446"/>
                  </a:lnTo>
                  <a:lnTo>
                    <a:pt x="57" y="450"/>
                  </a:lnTo>
                  <a:lnTo>
                    <a:pt x="70" y="452"/>
                  </a:lnTo>
                  <a:lnTo>
                    <a:pt x="81" y="45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02" name="Freeform 857"/>
            <p:cNvSpPr>
              <a:spLocks/>
            </p:cNvSpPr>
            <p:nvPr/>
          </p:nvSpPr>
          <p:spPr bwMode="auto">
            <a:xfrm flipH="1">
              <a:off x="8816" y="1813"/>
              <a:ext cx="51" cy="88"/>
            </a:xfrm>
            <a:custGeom>
              <a:avLst/>
              <a:gdLst>
                <a:gd name="T0" fmla="*/ 0 w 605"/>
                <a:gd name="T1" fmla="*/ 0 h 721"/>
                <a:gd name="T2" fmla="*/ 0 w 605"/>
                <a:gd name="T3" fmla="*/ 0 h 721"/>
                <a:gd name="T4" fmla="*/ 0 w 605"/>
                <a:gd name="T5" fmla="*/ 0 h 721"/>
                <a:gd name="T6" fmla="*/ 0 w 605"/>
                <a:gd name="T7" fmla="*/ 0 h 721"/>
                <a:gd name="T8" fmla="*/ 0 w 605"/>
                <a:gd name="T9" fmla="*/ 0 h 721"/>
                <a:gd name="T10" fmla="*/ 0 w 605"/>
                <a:gd name="T11" fmla="*/ 0 h 721"/>
                <a:gd name="T12" fmla="*/ 0 w 605"/>
                <a:gd name="T13" fmla="*/ 0 h 721"/>
                <a:gd name="T14" fmla="*/ 0 w 605"/>
                <a:gd name="T15" fmla="*/ 0 h 721"/>
                <a:gd name="T16" fmla="*/ 0 w 605"/>
                <a:gd name="T17" fmla="*/ 0 h 721"/>
                <a:gd name="T18" fmla="*/ 0 w 605"/>
                <a:gd name="T19" fmla="*/ 0 h 721"/>
                <a:gd name="T20" fmla="*/ 0 w 605"/>
                <a:gd name="T21" fmla="*/ 0 h 721"/>
                <a:gd name="T22" fmla="*/ 0 w 605"/>
                <a:gd name="T23" fmla="*/ 0 h 721"/>
                <a:gd name="T24" fmla="*/ 0 w 605"/>
                <a:gd name="T25" fmla="*/ 0 h 721"/>
                <a:gd name="T26" fmla="*/ 0 w 605"/>
                <a:gd name="T27" fmla="*/ 0 h 721"/>
                <a:gd name="T28" fmla="*/ 0 w 605"/>
                <a:gd name="T29" fmla="*/ 0 h 721"/>
                <a:gd name="T30" fmla="*/ 0 w 605"/>
                <a:gd name="T31" fmla="*/ 0 h 721"/>
                <a:gd name="T32" fmla="*/ 0 w 605"/>
                <a:gd name="T33" fmla="*/ 0 h 721"/>
                <a:gd name="T34" fmla="*/ 0 w 605"/>
                <a:gd name="T35" fmla="*/ 0 h 721"/>
                <a:gd name="T36" fmla="*/ 0 w 605"/>
                <a:gd name="T37" fmla="*/ 0 h 721"/>
                <a:gd name="T38" fmla="*/ 0 w 605"/>
                <a:gd name="T39" fmla="*/ 0 h 721"/>
                <a:gd name="T40" fmla="*/ 0 w 605"/>
                <a:gd name="T41" fmla="*/ 0 h 721"/>
                <a:gd name="T42" fmla="*/ 0 w 605"/>
                <a:gd name="T43" fmla="*/ 0 h 721"/>
                <a:gd name="T44" fmla="*/ 0 w 605"/>
                <a:gd name="T45" fmla="*/ 0 h 721"/>
                <a:gd name="T46" fmla="*/ 0 w 605"/>
                <a:gd name="T47" fmla="*/ 0 h 721"/>
                <a:gd name="T48" fmla="*/ 0 w 605"/>
                <a:gd name="T49" fmla="*/ 0 h 721"/>
                <a:gd name="T50" fmla="*/ 0 w 605"/>
                <a:gd name="T51" fmla="*/ 0 h 721"/>
                <a:gd name="T52" fmla="*/ 0 w 605"/>
                <a:gd name="T53" fmla="*/ 0 h 721"/>
                <a:gd name="T54" fmla="*/ 0 w 605"/>
                <a:gd name="T55" fmla="*/ 0 h 721"/>
                <a:gd name="T56" fmla="*/ 0 w 605"/>
                <a:gd name="T57" fmla="*/ 0 h 721"/>
                <a:gd name="T58" fmla="*/ 0 w 605"/>
                <a:gd name="T59" fmla="*/ 0 h 721"/>
                <a:gd name="T60" fmla="*/ 0 w 605"/>
                <a:gd name="T61" fmla="*/ 0 h 721"/>
                <a:gd name="T62" fmla="*/ 0 w 605"/>
                <a:gd name="T63" fmla="*/ 0 h 721"/>
                <a:gd name="T64" fmla="*/ 0 w 605"/>
                <a:gd name="T65" fmla="*/ 0 h 721"/>
                <a:gd name="T66" fmla="*/ 0 w 605"/>
                <a:gd name="T67" fmla="*/ 0 h 721"/>
                <a:gd name="T68" fmla="*/ 0 w 605"/>
                <a:gd name="T69" fmla="*/ 0 h 721"/>
                <a:gd name="T70" fmla="*/ 0 w 605"/>
                <a:gd name="T71" fmla="*/ 0 h 721"/>
                <a:gd name="T72" fmla="*/ 0 w 605"/>
                <a:gd name="T73" fmla="*/ 0 h 721"/>
                <a:gd name="T74" fmla="*/ 0 w 605"/>
                <a:gd name="T75" fmla="*/ 0 h 721"/>
                <a:gd name="T76" fmla="*/ 0 w 605"/>
                <a:gd name="T77" fmla="*/ 0 h 721"/>
                <a:gd name="T78" fmla="*/ 0 w 605"/>
                <a:gd name="T79" fmla="*/ 0 h 721"/>
                <a:gd name="T80" fmla="*/ 0 w 605"/>
                <a:gd name="T81" fmla="*/ 0 h 721"/>
                <a:gd name="T82" fmla="*/ 0 w 605"/>
                <a:gd name="T83" fmla="*/ 0 h 721"/>
                <a:gd name="T84" fmla="*/ 0 w 605"/>
                <a:gd name="T85" fmla="*/ 0 h 721"/>
                <a:gd name="T86" fmla="*/ 0 w 605"/>
                <a:gd name="T87" fmla="*/ 0 h 721"/>
                <a:gd name="T88" fmla="*/ 0 w 605"/>
                <a:gd name="T89" fmla="*/ 0 h 721"/>
                <a:gd name="T90" fmla="*/ 0 w 605"/>
                <a:gd name="T91" fmla="*/ 0 h 721"/>
                <a:gd name="T92" fmla="*/ 0 w 605"/>
                <a:gd name="T93" fmla="*/ 0 h 721"/>
                <a:gd name="T94" fmla="*/ 0 w 605"/>
                <a:gd name="T95" fmla="*/ 0 h 721"/>
                <a:gd name="T96" fmla="*/ 0 w 605"/>
                <a:gd name="T97" fmla="*/ 0 h 721"/>
                <a:gd name="T98" fmla="*/ 0 w 605"/>
                <a:gd name="T99" fmla="*/ 0 h 721"/>
                <a:gd name="T100" fmla="*/ 0 w 605"/>
                <a:gd name="T101" fmla="*/ 0 h 721"/>
                <a:gd name="T102" fmla="*/ 0 w 605"/>
                <a:gd name="T103" fmla="*/ 0 h 721"/>
                <a:gd name="T104" fmla="*/ 0 w 605"/>
                <a:gd name="T105" fmla="*/ 0 h 721"/>
                <a:gd name="T106" fmla="*/ 0 w 605"/>
                <a:gd name="T107" fmla="*/ 0 h 721"/>
                <a:gd name="T108" fmla="*/ 0 w 605"/>
                <a:gd name="T109" fmla="*/ 0 h 721"/>
                <a:gd name="T110" fmla="*/ 0 w 605"/>
                <a:gd name="T111" fmla="*/ 0 h 721"/>
                <a:gd name="T112" fmla="*/ 0 w 605"/>
                <a:gd name="T113" fmla="*/ 0 h 721"/>
                <a:gd name="T114" fmla="*/ 0 w 605"/>
                <a:gd name="T115" fmla="*/ 0 h 721"/>
                <a:gd name="T116" fmla="*/ 0 w 605"/>
                <a:gd name="T117" fmla="*/ 0 h 721"/>
                <a:gd name="T118" fmla="*/ 0 w 605"/>
                <a:gd name="T119" fmla="*/ 0 h 721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605"/>
                <a:gd name="T181" fmla="*/ 0 h 721"/>
                <a:gd name="T182" fmla="*/ 605 w 605"/>
                <a:gd name="T183" fmla="*/ 721 h 721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605" h="721">
                  <a:moveTo>
                    <a:pt x="282" y="548"/>
                  </a:moveTo>
                  <a:lnTo>
                    <a:pt x="282" y="548"/>
                  </a:lnTo>
                  <a:lnTo>
                    <a:pt x="279" y="548"/>
                  </a:lnTo>
                  <a:lnTo>
                    <a:pt x="277" y="548"/>
                  </a:lnTo>
                  <a:lnTo>
                    <a:pt x="274" y="548"/>
                  </a:lnTo>
                  <a:lnTo>
                    <a:pt x="268" y="548"/>
                  </a:lnTo>
                  <a:lnTo>
                    <a:pt x="262" y="547"/>
                  </a:lnTo>
                  <a:lnTo>
                    <a:pt x="255" y="547"/>
                  </a:lnTo>
                  <a:lnTo>
                    <a:pt x="247" y="546"/>
                  </a:lnTo>
                  <a:lnTo>
                    <a:pt x="238" y="544"/>
                  </a:lnTo>
                  <a:lnTo>
                    <a:pt x="230" y="541"/>
                  </a:lnTo>
                  <a:lnTo>
                    <a:pt x="223" y="538"/>
                  </a:lnTo>
                  <a:lnTo>
                    <a:pt x="216" y="534"/>
                  </a:lnTo>
                  <a:lnTo>
                    <a:pt x="209" y="530"/>
                  </a:lnTo>
                  <a:lnTo>
                    <a:pt x="202" y="525"/>
                  </a:lnTo>
                  <a:lnTo>
                    <a:pt x="196" y="521"/>
                  </a:lnTo>
                  <a:lnTo>
                    <a:pt x="191" y="516"/>
                  </a:lnTo>
                  <a:lnTo>
                    <a:pt x="186" y="526"/>
                  </a:lnTo>
                  <a:lnTo>
                    <a:pt x="183" y="539"/>
                  </a:lnTo>
                  <a:lnTo>
                    <a:pt x="176" y="551"/>
                  </a:lnTo>
                  <a:lnTo>
                    <a:pt x="164" y="557"/>
                  </a:lnTo>
                  <a:lnTo>
                    <a:pt x="156" y="557"/>
                  </a:lnTo>
                  <a:lnTo>
                    <a:pt x="146" y="557"/>
                  </a:lnTo>
                  <a:lnTo>
                    <a:pt x="135" y="555"/>
                  </a:lnTo>
                  <a:lnTo>
                    <a:pt x="125" y="553"/>
                  </a:lnTo>
                  <a:lnTo>
                    <a:pt x="115" y="551"/>
                  </a:lnTo>
                  <a:lnTo>
                    <a:pt x="107" y="548"/>
                  </a:lnTo>
                  <a:lnTo>
                    <a:pt x="102" y="547"/>
                  </a:lnTo>
                  <a:lnTo>
                    <a:pt x="100" y="546"/>
                  </a:lnTo>
                  <a:lnTo>
                    <a:pt x="103" y="545"/>
                  </a:lnTo>
                  <a:lnTo>
                    <a:pt x="109" y="545"/>
                  </a:lnTo>
                  <a:lnTo>
                    <a:pt x="116" y="551"/>
                  </a:lnTo>
                  <a:lnTo>
                    <a:pt x="118" y="567"/>
                  </a:lnTo>
                  <a:lnTo>
                    <a:pt x="119" y="586"/>
                  </a:lnTo>
                  <a:lnTo>
                    <a:pt x="120" y="600"/>
                  </a:lnTo>
                  <a:lnTo>
                    <a:pt x="118" y="609"/>
                  </a:lnTo>
                  <a:lnTo>
                    <a:pt x="105" y="613"/>
                  </a:lnTo>
                  <a:lnTo>
                    <a:pt x="97" y="614"/>
                  </a:lnTo>
                  <a:lnTo>
                    <a:pt x="90" y="615"/>
                  </a:lnTo>
                  <a:lnTo>
                    <a:pt x="85" y="616"/>
                  </a:lnTo>
                  <a:lnTo>
                    <a:pt x="79" y="616"/>
                  </a:lnTo>
                  <a:lnTo>
                    <a:pt x="74" y="616"/>
                  </a:lnTo>
                  <a:lnTo>
                    <a:pt x="67" y="613"/>
                  </a:lnTo>
                  <a:lnTo>
                    <a:pt x="60" y="608"/>
                  </a:lnTo>
                  <a:lnTo>
                    <a:pt x="52" y="599"/>
                  </a:lnTo>
                  <a:lnTo>
                    <a:pt x="44" y="589"/>
                  </a:lnTo>
                  <a:lnTo>
                    <a:pt x="35" y="579"/>
                  </a:lnTo>
                  <a:lnTo>
                    <a:pt x="28" y="570"/>
                  </a:lnTo>
                  <a:lnTo>
                    <a:pt x="21" y="562"/>
                  </a:lnTo>
                  <a:lnTo>
                    <a:pt x="15" y="554"/>
                  </a:lnTo>
                  <a:lnTo>
                    <a:pt x="11" y="546"/>
                  </a:lnTo>
                  <a:lnTo>
                    <a:pt x="9" y="538"/>
                  </a:lnTo>
                  <a:lnTo>
                    <a:pt x="7" y="529"/>
                  </a:lnTo>
                  <a:lnTo>
                    <a:pt x="5" y="504"/>
                  </a:lnTo>
                  <a:lnTo>
                    <a:pt x="0" y="476"/>
                  </a:lnTo>
                  <a:lnTo>
                    <a:pt x="2" y="446"/>
                  </a:lnTo>
                  <a:lnTo>
                    <a:pt x="15" y="419"/>
                  </a:lnTo>
                  <a:lnTo>
                    <a:pt x="26" y="409"/>
                  </a:lnTo>
                  <a:lnTo>
                    <a:pt x="35" y="401"/>
                  </a:lnTo>
                  <a:lnTo>
                    <a:pt x="43" y="394"/>
                  </a:lnTo>
                  <a:lnTo>
                    <a:pt x="50" y="389"/>
                  </a:lnTo>
                  <a:lnTo>
                    <a:pt x="57" y="385"/>
                  </a:lnTo>
                  <a:lnTo>
                    <a:pt x="63" y="381"/>
                  </a:lnTo>
                  <a:lnTo>
                    <a:pt x="67" y="379"/>
                  </a:lnTo>
                  <a:lnTo>
                    <a:pt x="71" y="378"/>
                  </a:lnTo>
                  <a:lnTo>
                    <a:pt x="75" y="377"/>
                  </a:lnTo>
                  <a:lnTo>
                    <a:pt x="81" y="377"/>
                  </a:lnTo>
                  <a:lnTo>
                    <a:pt x="88" y="375"/>
                  </a:lnTo>
                  <a:lnTo>
                    <a:pt x="96" y="375"/>
                  </a:lnTo>
                  <a:lnTo>
                    <a:pt x="103" y="375"/>
                  </a:lnTo>
                  <a:lnTo>
                    <a:pt x="109" y="375"/>
                  </a:lnTo>
                  <a:lnTo>
                    <a:pt x="113" y="375"/>
                  </a:lnTo>
                  <a:lnTo>
                    <a:pt x="115" y="375"/>
                  </a:lnTo>
                  <a:lnTo>
                    <a:pt x="102" y="330"/>
                  </a:lnTo>
                  <a:lnTo>
                    <a:pt x="93" y="288"/>
                  </a:lnTo>
                  <a:lnTo>
                    <a:pt x="87" y="253"/>
                  </a:lnTo>
                  <a:lnTo>
                    <a:pt x="86" y="235"/>
                  </a:lnTo>
                  <a:lnTo>
                    <a:pt x="82" y="223"/>
                  </a:lnTo>
                  <a:lnTo>
                    <a:pt x="75" y="208"/>
                  </a:lnTo>
                  <a:lnTo>
                    <a:pt x="70" y="195"/>
                  </a:lnTo>
                  <a:lnTo>
                    <a:pt x="67" y="182"/>
                  </a:lnTo>
                  <a:lnTo>
                    <a:pt x="70" y="169"/>
                  </a:lnTo>
                  <a:lnTo>
                    <a:pt x="70" y="154"/>
                  </a:lnTo>
                  <a:lnTo>
                    <a:pt x="67" y="137"/>
                  </a:lnTo>
                  <a:lnTo>
                    <a:pt x="62" y="120"/>
                  </a:lnTo>
                  <a:lnTo>
                    <a:pt x="62" y="115"/>
                  </a:lnTo>
                  <a:lnTo>
                    <a:pt x="66" y="108"/>
                  </a:lnTo>
                  <a:lnTo>
                    <a:pt x="73" y="100"/>
                  </a:lnTo>
                  <a:lnTo>
                    <a:pt x="82" y="91"/>
                  </a:lnTo>
                  <a:lnTo>
                    <a:pt x="95" y="82"/>
                  </a:lnTo>
                  <a:lnTo>
                    <a:pt x="110" y="71"/>
                  </a:lnTo>
                  <a:lnTo>
                    <a:pt x="125" y="61"/>
                  </a:lnTo>
                  <a:lnTo>
                    <a:pt x="143" y="50"/>
                  </a:lnTo>
                  <a:lnTo>
                    <a:pt x="161" y="41"/>
                  </a:lnTo>
                  <a:lnTo>
                    <a:pt x="179" y="32"/>
                  </a:lnTo>
                  <a:lnTo>
                    <a:pt x="199" y="23"/>
                  </a:lnTo>
                  <a:lnTo>
                    <a:pt x="217" y="15"/>
                  </a:lnTo>
                  <a:lnTo>
                    <a:pt x="234" y="9"/>
                  </a:lnTo>
                  <a:lnTo>
                    <a:pt x="251" y="4"/>
                  </a:lnTo>
                  <a:lnTo>
                    <a:pt x="267" y="1"/>
                  </a:lnTo>
                  <a:lnTo>
                    <a:pt x="279" y="0"/>
                  </a:lnTo>
                  <a:lnTo>
                    <a:pt x="304" y="2"/>
                  </a:lnTo>
                  <a:lnTo>
                    <a:pt x="327" y="7"/>
                  </a:lnTo>
                  <a:lnTo>
                    <a:pt x="350" y="15"/>
                  </a:lnTo>
                  <a:lnTo>
                    <a:pt x="372" y="25"/>
                  </a:lnTo>
                  <a:lnTo>
                    <a:pt x="393" y="38"/>
                  </a:lnTo>
                  <a:lnTo>
                    <a:pt x="413" y="53"/>
                  </a:lnTo>
                  <a:lnTo>
                    <a:pt x="433" y="68"/>
                  </a:lnTo>
                  <a:lnTo>
                    <a:pt x="450" y="84"/>
                  </a:lnTo>
                  <a:lnTo>
                    <a:pt x="465" y="100"/>
                  </a:lnTo>
                  <a:lnTo>
                    <a:pt x="478" y="116"/>
                  </a:lnTo>
                  <a:lnTo>
                    <a:pt x="488" y="130"/>
                  </a:lnTo>
                  <a:lnTo>
                    <a:pt x="496" y="143"/>
                  </a:lnTo>
                  <a:lnTo>
                    <a:pt x="502" y="155"/>
                  </a:lnTo>
                  <a:lnTo>
                    <a:pt x="506" y="166"/>
                  </a:lnTo>
                  <a:lnTo>
                    <a:pt x="510" y="176"/>
                  </a:lnTo>
                  <a:lnTo>
                    <a:pt x="511" y="184"/>
                  </a:lnTo>
                  <a:lnTo>
                    <a:pt x="510" y="193"/>
                  </a:lnTo>
                  <a:lnTo>
                    <a:pt x="505" y="204"/>
                  </a:lnTo>
                  <a:lnTo>
                    <a:pt x="497" y="216"/>
                  </a:lnTo>
                  <a:lnTo>
                    <a:pt x="489" y="229"/>
                  </a:lnTo>
                  <a:lnTo>
                    <a:pt x="480" y="242"/>
                  </a:lnTo>
                  <a:lnTo>
                    <a:pt x="474" y="254"/>
                  </a:lnTo>
                  <a:lnTo>
                    <a:pt x="469" y="266"/>
                  </a:lnTo>
                  <a:lnTo>
                    <a:pt x="471" y="275"/>
                  </a:lnTo>
                  <a:lnTo>
                    <a:pt x="479" y="299"/>
                  </a:lnTo>
                  <a:lnTo>
                    <a:pt x="487" y="330"/>
                  </a:lnTo>
                  <a:lnTo>
                    <a:pt x="494" y="359"/>
                  </a:lnTo>
                  <a:lnTo>
                    <a:pt x="497" y="375"/>
                  </a:lnTo>
                  <a:lnTo>
                    <a:pt x="499" y="389"/>
                  </a:lnTo>
                  <a:lnTo>
                    <a:pt x="504" y="409"/>
                  </a:lnTo>
                  <a:lnTo>
                    <a:pt x="509" y="428"/>
                  </a:lnTo>
                  <a:lnTo>
                    <a:pt x="511" y="436"/>
                  </a:lnTo>
                  <a:lnTo>
                    <a:pt x="558" y="463"/>
                  </a:lnTo>
                  <a:lnTo>
                    <a:pt x="596" y="440"/>
                  </a:lnTo>
                  <a:lnTo>
                    <a:pt x="597" y="443"/>
                  </a:lnTo>
                  <a:lnTo>
                    <a:pt x="600" y="454"/>
                  </a:lnTo>
                  <a:lnTo>
                    <a:pt x="602" y="471"/>
                  </a:lnTo>
                  <a:lnTo>
                    <a:pt x="605" y="493"/>
                  </a:lnTo>
                  <a:lnTo>
                    <a:pt x="604" y="508"/>
                  </a:lnTo>
                  <a:lnTo>
                    <a:pt x="601" y="526"/>
                  </a:lnTo>
                  <a:lnTo>
                    <a:pt x="595" y="547"/>
                  </a:lnTo>
                  <a:lnTo>
                    <a:pt x="588" y="569"/>
                  </a:lnTo>
                  <a:lnTo>
                    <a:pt x="581" y="590"/>
                  </a:lnTo>
                  <a:lnTo>
                    <a:pt x="575" y="609"/>
                  </a:lnTo>
                  <a:lnTo>
                    <a:pt x="571" y="624"/>
                  </a:lnTo>
                  <a:lnTo>
                    <a:pt x="570" y="634"/>
                  </a:lnTo>
                  <a:lnTo>
                    <a:pt x="570" y="647"/>
                  </a:lnTo>
                  <a:lnTo>
                    <a:pt x="569" y="661"/>
                  </a:lnTo>
                  <a:lnTo>
                    <a:pt x="566" y="676"/>
                  </a:lnTo>
                  <a:lnTo>
                    <a:pt x="564" y="690"/>
                  </a:lnTo>
                  <a:lnTo>
                    <a:pt x="559" y="697"/>
                  </a:lnTo>
                  <a:lnTo>
                    <a:pt x="547" y="703"/>
                  </a:lnTo>
                  <a:lnTo>
                    <a:pt x="529" y="710"/>
                  </a:lnTo>
                  <a:lnTo>
                    <a:pt x="511" y="714"/>
                  </a:lnTo>
                  <a:lnTo>
                    <a:pt x="490" y="719"/>
                  </a:lnTo>
                  <a:lnTo>
                    <a:pt x="472" y="721"/>
                  </a:lnTo>
                  <a:lnTo>
                    <a:pt x="458" y="721"/>
                  </a:lnTo>
                  <a:lnTo>
                    <a:pt x="450" y="719"/>
                  </a:lnTo>
                  <a:lnTo>
                    <a:pt x="454" y="699"/>
                  </a:lnTo>
                  <a:lnTo>
                    <a:pt x="458" y="680"/>
                  </a:lnTo>
                  <a:lnTo>
                    <a:pt x="460" y="662"/>
                  </a:lnTo>
                  <a:lnTo>
                    <a:pt x="461" y="646"/>
                  </a:lnTo>
                  <a:lnTo>
                    <a:pt x="460" y="638"/>
                  </a:lnTo>
                  <a:lnTo>
                    <a:pt x="458" y="630"/>
                  </a:lnTo>
                  <a:lnTo>
                    <a:pt x="454" y="620"/>
                  </a:lnTo>
                  <a:lnTo>
                    <a:pt x="449" y="610"/>
                  </a:lnTo>
                  <a:lnTo>
                    <a:pt x="443" y="600"/>
                  </a:lnTo>
                  <a:lnTo>
                    <a:pt x="436" y="589"/>
                  </a:lnTo>
                  <a:lnTo>
                    <a:pt x="430" y="576"/>
                  </a:lnTo>
                  <a:lnTo>
                    <a:pt x="423" y="563"/>
                  </a:lnTo>
                  <a:lnTo>
                    <a:pt x="419" y="559"/>
                  </a:lnTo>
                  <a:lnTo>
                    <a:pt x="412" y="553"/>
                  </a:lnTo>
                  <a:lnTo>
                    <a:pt x="405" y="548"/>
                  </a:lnTo>
                  <a:lnTo>
                    <a:pt x="398" y="542"/>
                  </a:lnTo>
                  <a:lnTo>
                    <a:pt x="392" y="538"/>
                  </a:lnTo>
                  <a:lnTo>
                    <a:pt x="386" y="534"/>
                  </a:lnTo>
                  <a:lnTo>
                    <a:pt x="383" y="532"/>
                  </a:lnTo>
                  <a:lnTo>
                    <a:pt x="382" y="531"/>
                  </a:lnTo>
                  <a:lnTo>
                    <a:pt x="373" y="508"/>
                  </a:lnTo>
                  <a:lnTo>
                    <a:pt x="282" y="548"/>
                  </a:lnTo>
                  <a:close/>
                </a:path>
              </a:pathLst>
            </a:custGeom>
            <a:solidFill>
              <a:srgbClr val="E5A599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03" name="Freeform 858"/>
            <p:cNvSpPr>
              <a:spLocks/>
            </p:cNvSpPr>
            <p:nvPr/>
          </p:nvSpPr>
          <p:spPr bwMode="auto">
            <a:xfrm flipH="1">
              <a:off x="8822" y="1800"/>
              <a:ext cx="47" cy="38"/>
            </a:xfrm>
            <a:custGeom>
              <a:avLst/>
              <a:gdLst>
                <a:gd name="T0" fmla="*/ 0 w 569"/>
                <a:gd name="T1" fmla="*/ 0 h 316"/>
                <a:gd name="T2" fmla="*/ 0 w 569"/>
                <a:gd name="T3" fmla="*/ 0 h 316"/>
                <a:gd name="T4" fmla="*/ 0 w 569"/>
                <a:gd name="T5" fmla="*/ 0 h 316"/>
                <a:gd name="T6" fmla="*/ 0 w 569"/>
                <a:gd name="T7" fmla="*/ 0 h 316"/>
                <a:gd name="T8" fmla="*/ 0 w 569"/>
                <a:gd name="T9" fmla="*/ 0 h 316"/>
                <a:gd name="T10" fmla="*/ 0 w 569"/>
                <a:gd name="T11" fmla="*/ 0 h 316"/>
                <a:gd name="T12" fmla="*/ 0 w 569"/>
                <a:gd name="T13" fmla="*/ 0 h 316"/>
                <a:gd name="T14" fmla="*/ 0 w 569"/>
                <a:gd name="T15" fmla="*/ 0 h 316"/>
                <a:gd name="T16" fmla="*/ 0 w 569"/>
                <a:gd name="T17" fmla="*/ 0 h 316"/>
                <a:gd name="T18" fmla="*/ 0 w 569"/>
                <a:gd name="T19" fmla="*/ 0 h 316"/>
                <a:gd name="T20" fmla="*/ 0 w 569"/>
                <a:gd name="T21" fmla="*/ 0 h 316"/>
                <a:gd name="T22" fmla="*/ 0 w 569"/>
                <a:gd name="T23" fmla="*/ 0 h 316"/>
                <a:gd name="T24" fmla="*/ 0 w 569"/>
                <a:gd name="T25" fmla="*/ 0 h 316"/>
                <a:gd name="T26" fmla="*/ 0 w 569"/>
                <a:gd name="T27" fmla="*/ 0 h 316"/>
                <a:gd name="T28" fmla="*/ 0 w 569"/>
                <a:gd name="T29" fmla="*/ 0 h 316"/>
                <a:gd name="T30" fmla="*/ 0 w 569"/>
                <a:gd name="T31" fmla="*/ 0 h 316"/>
                <a:gd name="T32" fmla="*/ 0 w 569"/>
                <a:gd name="T33" fmla="*/ 0 h 316"/>
                <a:gd name="T34" fmla="*/ 0 w 569"/>
                <a:gd name="T35" fmla="*/ 0 h 316"/>
                <a:gd name="T36" fmla="*/ 0 w 569"/>
                <a:gd name="T37" fmla="*/ 0 h 316"/>
                <a:gd name="T38" fmla="*/ 0 w 569"/>
                <a:gd name="T39" fmla="*/ 0 h 316"/>
                <a:gd name="T40" fmla="*/ 0 w 569"/>
                <a:gd name="T41" fmla="*/ 0 h 316"/>
                <a:gd name="T42" fmla="*/ 0 w 569"/>
                <a:gd name="T43" fmla="*/ 0 h 316"/>
                <a:gd name="T44" fmla="*/ 0 w 569"/>
                <a:gd name="T45" fmla="*/ 0 h 316"/>
                <a:gd name="T46" fmla="*/ 0 w 569"/>
                <a:gd name="T47" fmla="*/ 0 h 316"/>
                <a:gd name="T48" fmla="*/ 0 w 569"/>
                <a:gd name="T49" fmla="*/ 0 h 316"/>
                <a:gd name="T50" fmla="*/ 0 w 569"/>
                <a:gd name="T51" fmla="*/ 0 h 316"/>
                <a:gd name="T52" fmla="*/ 0 w 569"/>
                <a:gd name="T53" fmla="*/ 0 h 316"/>
                <a:gd name="T54" fmla="*/ 0 w 569"/>
                <a:gd name="T55" fmla="*/ 0 h 316"/>
                <a:gd name="T56" fmla="*/ 0 w 569"/>
                <a:gd name="T57" fmla="*/ 0 h 316"/>
                <a:gd name="T58" fmla="*/ 0 w 569"/>
                <a:gd name="T59" fmla="*/ 0 h 316"/>
                <a:gd name="T60" fmla="*/ 0 w 569"/>
                <a:gd name="T61" fmla="*/ 0 h 316"/>
                <a:gd name="T62" fmla="*/ 0 w 569"/>
                <a:gd name="T63" fmla="*/ 0 h 316"/>
                <a:gd name="T64" fmla="*/ 0 w 569"/>
                <a:gd name="T65" fmla="*/ 0 h 316"/>
                <a:gd name="T66" fmla="*/ 0 w 569"/>
                <a:gd name="T67" fmla="*/ 0 h 316"/>
                <a:gd name="T68" fmla="*/ 0 w 569"/>
                <a:gd name="T69" fmla="*/ 0 h 316"/>
                <a:gd name="T70" fmla="*/ 0 w 569"/>
                <a:gd name="T71" fmla="*/ 0 h 316"/>
                <a:gd name="T72" fmla="*/ 0 w 569"/>
                <a:gd name="T73" fmla="*/ 0 h 316"/>
                <a:gd name="T74" fmla="*/ 0 w 569"/>
                <a:gd name="T75" fmla="*/ 0 h 316"/>
                <a:gd name="T76" fmla="*/ 0 w 569"/>
                <a:gd name="T77" fmla="*/ 0 h 316"/>
                <a:gd name="T78" fmla="*/ 0 w 569"/>
                <a:gd name="T79" fmla="*/ 0 h 316"/>
                <a:gd name="T80" fmla="*/ 0 w 569"/>
                <a:gd name="T81" fmla="*/ 0 h 316"/>
                <a:gd name="T82" fmla="*/ 0 w 569"/>
                <a:gd name="T83" fmla="*/ 0 h 316"/>
                <a:gd name="T84" fmla="*/ 0 w 569"/>
                <a:gd name="T85" fmla="*/ 0 h 316"/>
                <a:gd name="T86" fmla="*/ 0 w 569"/>
                <a:gd name="T87" fmla="*/ 0 h 316"/>
                <a:gd name="T88" fmla="*/ 0 w 569"/>
                <a:gd name="T89" fmla="*/ 0 h 316"/>
                <a:gd name="T90" fmla="*/ 0 w 569"/>
                <a:gd name="T91" fmla="*/ 0 h 316"/>
                <a:gd name="T92" fmla="*/ 0 w 569"/>
                <a:gd name="T93" fmla="*/ 0 h 316"/>
                <a:gd name="T94" fmla="*/ 0 w 569"/>
                <a:gd name="T95" fmla="*/ 0 h 31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569"/>
                <a:gd name="T145" fmla="*/ 0 h 316"/>
                <a:gd name="T146" fmla="*/ 569 w 569"/>
                <a:gd name="T147" fmla="*/ 316 h 31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569" h="316">
                  <a:moveTo>
                    <a:pt x="141" y="164"/>
                  </a:moveTo>
                  <a:lnTo>
                    <a:pt x="139" y="172"/>
                  </a:lnTo>
                  <a:lnTo>
                    <a:pt x="136" y="181"/>
                  </a:lnTo>
                  <a:lnTo>
                    <a:pt x="134" y="191"/>
                  </a:lnTo>
                  <a:lnTo>
                    <a:pt x="130" y="200"/>
                  </a:lnTo>
                  <a:lnTo>
                    <a:pt x="126" y="210"/>
                  </a:lnTo>
                  <a:lnTo>
                    <a:pt x="118" y="217"/>
                  </a:lnTo>
                  <a:lnTo>
                    <a:pt x="107" y="222"/>
                  </a:lnTo>
                  <a:lnTo>
                    <a:pt x="94" y="225"/>
                  </a:lnTo>
                  <a:lnTo>
                    <a:pt x="77" y="226"/>
                  </a:lnTo>
                  <a:lnTo>
                    <a:pt x="61" y="226"/>
                  </a:lnTo>
                  <a:lnTo>
                    <a:pt x="46" y="223"/>
                  </a:lnTo>
                  <a:lnTo>
                    <a:pt x="32" y="221"/>
                  </a:lnTo>
                  <a:lnTo>
                    <a:pt x="20" y="218"/>
                  </a:lnTo>
                  <a:lnTo>
                    <a:pt x="11" y="212"/>
                  </a:lnTo>
                  <a:lnTo>
                    <a:pt x="4" y="205"/>
                  </a:lnTo>
                  <a:lnTo>
                    <a:pt x="1" y="196"/>
                  </a:lnTo>
                  <a:lnTo>
                    <a:pt x="0" y="172"/>
                  </a:lnTo>
                  <a:lnTo>
                    <a:pt x="3" y="142"/>
                  </a:lnTo>
                  <a:lnTo>
                    <a:pt x="12" y="115"/>
                  </a:lnTo>
                  <a:lnTo>
                    <a:pt x="30" y="98"/>
                  </a:lnTo>
                  <a:lnTo>
                    <a:pt x="45" y="91"/>
                  </a:lnTo>
                  <a:lnTo>
                    <a:pt x="64" y="82"/>
                  </a:lnTo>
                  <a:lnTo>
                    <a:pt x="87" y="70"/>
                  </a:lnTo>
                  <a:lnTo>
                    <a:pt x="111" y="58"/>
                  </a:lnTo>
                  <a:lnTo>
                    <a:pt x="135" y="45"/>
                  </a:lnTo>
                  <a:lnTo>
                    <a:pt x="158" y="34"/>
                  </a:lnTo>
                  <a:lnTo>
                    <a:pt x="179" y="28"/>
                  </a:lnTo>
                  <a:lnTo>
                    <a:pt x="196" y="25"/>
                  </a:lnTo>
                  <a:lnTo>
                    <a:pt x="212" y="25"/>
                  </a:lnTo>
                  <a:lnTo>
                    <a:pt x="231" y="24"/>
                  </a:lnTo>
                  <a:lnTo>
                    <a:pt x="251" y="23"/>
                  </a:lnTo>
                  <a:lnTo>
                    <a:pt x="271" y="21"/>
                  </a:lnTo>
                  <a:lnTo>
                    <a:pt x="291" y="20"/>
                  </a:lnTo>
                  <a:lnTo>
                    <a:pt x="307" y="20"/>
                  </a:lnTo>
                  <a:lnTo>
                    <a:pt x="321" y="18"/>
                  </a:lnTo>
                  <a:lnTo>
                    <a:pt x="329" y="20"/>
                  </a:lnTo>
                  <a:lnTo>
                    <a:pt x="334" y="20"/>
                  </a:lnTo>
                  <a:lnTo>
                    <a:pt x="341" y="16"/>
                  </a:lnTo>
                  <a:lnTo>
                    <a:pt x="348" y="13"/>
                  </a:lnTo>
                  <a:lnTo>
                    <a:pt x="356" y="8"/>
                  </a:lnTo>
                  <a:lnTo>
                    <a:pt x="367" y="5"/>
                  </a:lnTo>
                  <a:lnTo>
                    <a:pt x="379" y="1"/>
                  </a:lnTo>
                  <a:lnTo>
                    <a:pt x="394" y="0"/>
                  </a:lnTo>
                  <a:lnTo>
                    <a:pt x="412" y="1"/>
                  </a:lnTo>
                  <a:lnTo>
                    <a:pt x="418" y="2"/>
                  </a:lnTo>
                  <a:lnTo>
                    <a:pt x="428" y="3"/>
                  </a:lnTo>
                  <a:lnTo>
                    <a:pt x="438" y="6"/>
                  </a:lnTo>
                  <a:lnTo>
                    <a:pt x="450" y="8"/>
                  </a:lnTo>
                  <a:lnTo>
                    <a:pt x="461" y="11"/>
                  </a:lnTo>
                  <a:lnTo>
                    <a:pt x="473" y="15"/>
                  </a:lnTo>
                  <a:lnTo>
                    <a:pt x="482" y="21"/>
                  </a:lnTo>
                  <a:lnTo>
                    <a:pt x="490" y="28"/>
                  </a:lnTo>
                  <a:lnTo>
                    <a:pt x="498" y="37"/>
                  </a:lnTo>
                  <a:lnTo>
                    <a:pt x="508" y="47"/>
                  </a:lnTo>
                  <a:lnTo>
                    <a:pt x="519" y="59"/>
                  </a:lnTo>
                  <a:lnTo>
                    <a:pt x="529" y="71"/>
                  </a:lnTo>
                  <a:lnTo>
                    <a:pt x="539" y="84"/>
                  </a:lnTo>
                  <a:lnTo>
                    <a:pt x="549" y="96"/>
                  </a:lnTo>
                  <a:lnTo>
                    <a:pt x="554" y="105"/>
                  </a:lnTo>
                  <a:lnTo>
                    <a:pt x="558" y="113"/>
                  </a:lnTo>
                  <a:lnTo>
                    <a:pt x="561" y="126"/>
                  </a:lnTo>
                  <a:lnTo>
                    <a:pt x="566" y="138"/>
                  </a:lnTo>
                  <a:lnTo>
                    <a:pt x="569" y="159"/>
                  </a:lnTo>
                  <a:lnTo>
                    <a:pt x="569" y="189"/>
                  </a:lnTo>
                  <a:lnTo>
                    <a:pt x="568" y="223"/>
                  </a:lnTo>
                  <a:lnTo>
                    <a:pt x="567" y="250"/>
                  </a:lnTo>
                  <a:lnTo>
                    <a:pt x="567" y="272"/>
                  </a:lnTo>
                  <a:lnTo>
                    <a:pt x="567" y="289"/>
                  </a:lnTo>
                  <a:lnTo>
                    <a:pt x="566" y="295"/>
                  </a:lnTo>
                  <a:lnTo>
                    <a:pt x="563" y="298"/>
                  </a:lnTo>
                  <a:lnTo>
                    <a:pt x="557" y="300"/>
                  </a:lnTo>
                  <a:lnTo>
                    <a:pt x="551" y="301"/>
                  </a:lnTo>
                  <a:lnTo>
                    <a:pt x="545" y="301"/>
                  </a:lnTo>
                  <a:lnTo>
                    <a:pt x="538" y="303"/>
                  </a:lnTo>
                  <a:lnTo>
                    <a:pt x="533" y="308"/>
                  </a:lnTo>
                  <a:lnTo>
                    <a:pt x="529" y="316"/>
                  </a:lnTo>
                  <a:lnTo>
                    <a:pt x="528" y="304"/>
                  </a:lnTo>
                  <a:lnTo>
                    <a:pt x="526" y="294"/>
                  </a:lnTo>
                  <a:lnTo>
                    <a:pt x="522" y="285"/>
                  </a:lnTo>
                  <a:lnTo>
                    <a:pt x="518" y="276"/>
                  </a:lnTo>
                  <a:lnTo>
                    <a:pt x="512" y="271"/>
                  </a:lnTo>
                  <a:lnTo>
                    <a:pt x="504" y="267"/>
                  </a:lnTo>
                  <a:lnTo>
                    <a:pt x="496" y="265"/>
                  </a:lnTo>
                  <a:lnTo>
                    <a:pt x="484" y="266"/>
                  </a:lnTo>
                  <a:lnTo>
                    <a:pt x="474" y="268"/>
                  </a:lnTo>
                  <a:lnTo>
                    <a:pt x="466" y="272"/>
                  </a:lnTo>
                  <a:lnTo>
                    <a:pt x="459" y="275"/>
                  </a:lnTo>
                  <a:lnTo>
                    <a:pt x="455" y="279"/>
                  </a:lnTo>
                  <a:lnTo>
                    <a:pt x="452" y="282"/>
                  </a:lnTo>
                  <a:lnTo>
                    <a:pt x="451" y="285"/>
                  </a:lnTo>
                  <a:lnTo>
                    <a:pt x="450" y="286"/>
                  </a:lnTo>
                  <a:lnTo>
                    <a:pt x="450" y="287"/>
                  </a:lnTo>
                  <a:lnTo>
                    <a:pt x="448" y="259"/>
                  </a:lnTo>
                  <a:lnTo>
                    <a:pt x="444" y="238"/>
                  </a:lnTo>
                  <a:lnTo>
                    <a:pt x="438" y="221"/>
                  </a:lnTo>
                  <a:lnTo>
                    <a:pt x="431" y="207"/>
                  </a:lnTo>
                  <a:lnTo>
                    <a:pt x="424" y="199"/>
                  </a:lnTo>
                  <a:lnTo>
                    <a:pt x="416" y="198"/>
                  </a:lnTo>
                  <a:lnTo>
                    <a:pt x="410" y="202"/>
                  </a:lnTo>
                  <a:lnTo>
                    <a:pt x="408" y="204"/>
                  </a:lnTo>
                  <a:lnTo>
                    <a:pt x="410" y="200"/>
                  </a:lnTo>
                  <a:lnTo>
                    <a:pt x="415" y="193"/>
                  </a:lnTo>
                  <a:lnTo>
                    <a:pt x="423" y="184"/>
                  </a:lnTo>
                  <a:lnTo>
                    <a:pt x="431" y="175"/>
                  </a:lnTo>
                  <a:lnTo>
                    <a:pt x="433" y="169"/>
                  </a:lnTo>
                  <a:lnTo>
                    <a:pt x="431" y="162"/>
                  </a:lnTo>
                  <a:lnTo>
                    <a:pt x="425" y="155"/>
                  </a:lnTo>
                  <a:lnTo>
                    <a:pt x="416" y="149"/>
                  </a:lnTo>
                  <a:lnTo>
                    <a:pt x="408" y="142"/>
                  </a:lnTo>
                  <a:lnTo>
                    <a:pt x="399" y="137"/>
                  </a:lnTo>
                  <a:lnTo>
                    <a:pt x="393" y="134"/>
                  </a:lnTo>
                  <a:lnTo>
                    <a:pt x="391" y="132"/>
                  </a:lnTo>
                  <a:lnTo>
                    <a:pt x="390" y="132"/>
                  </a:lnTo>
                  <a:lnTo>
                    <a:pt x="386" y="132"/>
                  </a:lnTo>
                  <a:lnTo>
                    <a:pt x="383" y="131"/>
                  </a:lnTo>
                  <a:lnTo>
                    <a:pt x="377" y="131"/>
                  </a:lnTo>
                  <a:lnTo>
                    <a:pt x="370" y="131"/>
                  </a:lnTo>
                  <a:lnTo>
                    <a:pt x="363" y="130"/>
                  </a:lnTo>
                  <a:lnTo>
                    <a:pt x="356" y="130"/>
                  </a:lnTo>
                  <a:lnTo>
                    <a:pt x="349" y="130"/>
                  </a:lnTo>
                  <a:lnTo>
                    <a:pt x="344" y="130"/>
                  </a:lnTo>
                  <a:lnTo>
                    <a:pt x="339" y="131"/>
                  </a:lnTo>
                  <a:lnTo>
                    <a:pt x="334" y="134"/>
                  </a:lnTo>
                  <a:lnTo>
                    <a:pt x="331" y="136"/>
                  </a:lnTo>
                  <a:lnTo>
                    <a:pt x="326" y="139"/>
                  </a:lnTo>
                  <a:lnTo>
                    <a:pt x="322" y="143"/>
                  </a:lnTo>
                  <a:lnTo>
                    <a:pt x="315" y="146"/>
                  </a:lnTo>
                  <a:lnTo>
                    <a:pt x="306" y="151"/>
                  </a:lnTo>
                  <a:lnTo>
                    <a:pt x="295" y="155"/>
                  </a:lnTo>
                  <a:lnTo>
                    <a:pt x="283" y="159"/>
                  </a:lnTo>
                  <a:lnTo>
                    <a:pt x="270" y="164"/>
                  </a:lnTo>
                  <a:lnTo>
                    <a:pt x="257" y="166"/>
                  </a:lnTo>
                  <a:lnTo>
                    <a:pt x="245" y="168"/>
                  </a:lnTo>
                  <a:lnTo>
                    <a:pt x="233" y="170"/>
                  </a:lnTo>
                  <a:lnTo>
                    <a:pt x="224" y="172"/>
                  </a:lnTo>
                  <a:lnTo>
                    <a:pt x="217" y="172"/>
                  </a:lnTo>
                  <a:lnTo>
                    <a:pt x="209" y="172"/>
                  </a:lnTo>
                  <a:lnTo>
                    <a:pt x="198" y="170"/>
                  </a:lnTo>
                  <a:lnTo>
                    <a:pt x="186" y="169"/>
                  </a:lnTo>
                  <a:lnTo>
                    <a:pt x="173" y="167"/>
                  </a:lnTo>
                  <a:lnTo>
                    <a:pt x="160" y="166"/>
                  </a:lnTo>
                  <a:lnTo>
                    <a:pt x="150" y="165"/>
                  </a:lnTo>
                  <a:lnTo>
                    <a:pt x="143" y="164"/>
                  </a:lnTo>
                  <a:lnTo>
                    <a:pt x="141" y="164"/>
                  </a:lnTo>
                  <a:close/>
                </a:path>
              </a:pathLst>
            </a:custGeom>
            <a:solidFill>
              <a:srgbClr val="FF4C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04" name="Freeform 859"/>
            <p:cNvSpPr>
              <a:spLocks/>
            </p:cNvSpPr>
            <p:nvPr/>
          </p:nvSpPr>
          <p:spPr bwMode="auto">
            <a:xfrm flipH="1">
              <a:off x="8820" y="1799"/>
              <a:ext cx="15" cy="29"/>
            </a:xfrm>
            <a:custGeom>
              <a:avLst/>
              <a:gdLst>
                <a:gd name="T0" fmla="*/ 0 w 189"/>
                <a:gd name="T1" fmla="*/ 0 h 235"/>
                <a:gd name="T2" fmla="*/ 0 w 189"/>
                <a:gd name="T3" fmla="*/ 0 h 235"/>
                <a:gd name="T4" fmla="*/ 0 w 189"/>
                <a:gd name="T5" fmla="*/ 0 h 235"/>
                <a:gd name="T6" fmla="*/ 0 w 189"/>
                <a:gd name="T7" fmla="*/ 0 h 235"/>
                <a:gd name="T8" fmla="*/ 0 w 189"/>
                <a:gd name="T9" fmla="*/ 0 h 235"/>
                <a:gd name="T10" fmla="*/ 0 w 189"/>
                <a:gd name="T11" fmla="*/ 0 h 235"/>
                <a:gd name="T12" fmla="*/ 0 w 189"/>
                <a:gd name="T13" fmla="*/ 0 h 235"/>
                <a:gd name="T14" fmla="*/ 0 w 189"/>
                <a:gd name="T15" fmla="*/ 0 h 235"/>
                <a:gd name="T16" fmla="*/ 0 w 189"/>
                <a:gd name="T17" fmla="*/ 0 h 235"/>
                <a:gd name="T18" fmla="*/ 0 w 189"/>
                <a:gd name="T19" fmla="*/ 0 h 235"/>
                <a:gd name="T20" fmla="*/ 0 w 189"/>
                <a:gd name="T21" fmla="*/ 0 h 235"/>
                <a:gd name="T22" fmla="*/ 0 w 189"/>
                <a:gd name="T23" fmla="*/ 0 h 235"/>
                <a:gd name="T24" fmla="*/ 0 w 189"/>
                <a:gd name="T25" fmla="*/ 0 h 235"/>
                <a:gd name="T26" fmla="*/ 0 w 189"/>
                <a:gd name="T27" fmla="*/ 0 h 235"/>
                <a:gd name="T28" fmla="*/ 0 w 189"/>
                <a:gd name="T29" fmla="*/ 0 h 235"/>
                <a:gd name="T30" fmla="*/ 0 w 189"/>
                <a:gd name="T31" fmla="*/ 0 h 235"/>
                <a:gd name="T32" fmla="*/ 0 w 189"/>
                <a:gd name="T33" fmla="*/ 0 h 235"/>
                <a:gd name="T34" fmla="*/ 0 w 189"/>
                <a:gd name="T35" fmla="*/ 0 h 235"/>
                <a:gd name="T36" fmla="*/ 0 w 189"/>
                <a:gd name="T37" fmla="*/ 0 h 235"/>
                <a:gd name="T38" fmla="*/ 0 w 189"/>
                <a:gd name="T39" fmla="*/ 0 h 235"/>
                <a:gd name="T40" fmla="*/ 0 w 189"/>
                <a:gd name="T41" fmla="*/ 0 h 235"/>
                <a:gd name="T42" fmla="*/ 0 w 189"/>
                <a:gd name="T43" fmla="*/ 0 h 235"/>
                <a:gd name="T44" fmla="*/ 0 w 189"/>
                <a:gd name="T45" fmla="*/ 0 h 235"/>
                <a:gd name="T46" fmla="*/ 0 w 189"/>
                <a:gd name="T47" fmla="*/ 0 h 235"/>
                <a:gd name="T48" fmla="*/ 0 w 189"/>
                <a:gd name="T49" fmla="*/ 0 h 235"/>
                <a:gd name="T50" fmla="*/ 0 w 189"/>
                <a:gd name="T51" fmla="*/ 0 h 235"/>
                <a:gd name="T52" fmla="*/ 0 w 189"/>
                <a:gd name="T53" fmla="*/ 0 h 235"/>
                <a:gd name="T54" fmla="*/ 0 w 189"/>
                <a:gd name="T55" fmla="*/ 0 h 235"/>
                <a:gd name="T56" fmla="*/ 0 w 189"/>
                <a:gd name="T57" fmla="*/ 0 h 235"/>
                <a:gd name="T58" fmla="*/ 0 w 189"/>
                <a:gd name="T59" fmla="*/ 0 h 235"/>
                <a:gd name="T60" fmla="*/ 0 w 189"/>
                <a:gd name="T61" fmla="*/ 0 h 235"/>
                <a:gd name="T62" fmla="*/ 0 w 189"/>
                <a:gd name="T63" fmla="*/ 0 h 235"/>
                <a:gd name="T64" fmla="*/ 0 w 189"/>
                <a:gd name="T65" fmla="*/ 0 h 235"/>
                <a:gd name="T66" fmla="*/ 0 w 189"/>
                <a:gd name="T67" fmla="*/ 0 h 235"/>
                <a:gd name="T68" fmla="*/ 0 w 189"/>
                <a:gd name="T69" fmla="*/ 0 h 235"/>
                <a:gd name="T70" fmla="*/ 0 w 189"/>
                <a:gd name="T71" fmla="*/ 0 h 235"/>
                <a:gd name="T72" fmla="*/ 0 w 189"/>
                <a:gd name="T73" fmla="*/ 0 h 235"/>
                <a:gd name="T74" fmla="*/ 0 w 189"/>
                <a:gd name="T75" fmla="*/ 0 h 235"/>
                <a:gd name="T76" fmla="*/ 0 w 189"/>
                <a:gd name="T77" fmla="*/ 0 h 235"/>
                <a:gd name="T78" fmla="*/ 0 w 189"/>
                <a:gd name="T79" fmla="*/ 0 h 235"/>
                <a:gd name="T80" fmla="*/ 0 w 189"/>
                <a:gd name="T81" fmla="*/ 0 h 23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89"/>
                <a:gd name="T124" fmla="*/ 0 h 235"/>
                <a:gd name="T125" fmla="*/ 189 w 189"/>
                <a:gd name="T126" fmla="*/ 235 h 235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89" h="235">
                  <a:moveTo>
                    <a:pt x="161" y="95"/>
                  </a:moveTo>
                  <a:lnTo>
                    <a:pt x="168" y="108"/>
                  </a:lnTo>
                  <a:lnTo>
                    <a:pt x="175" y="123"/>
                  </a:lnTo>
                  <a:lnTo>
                    <a:pt x="180" y="140"/>
                  </a:lnTo>
                  <a:lnTo>
                    <a:pt x="184" y="156"/>
                  </a:lnTo>
                  <a:lnTo>
                    <a:pt x="188" y="172"/>
                  </a:lnTo>
                  <a:lnTo>
                    <a:pt x="189" y="188"/>
                  </a:lnTo>
                  <a:lnTo>
                    <a:pt x="188" y="205"/>
                  </a:lnTo>
                  <a:lnTo>
                    <a:pt x="183" y="221"/>
                  </a:lnTo>
                  <a:lnTo>
                    <a:pt x="176" y="227"/>
                  </a:lnTo>
                  <a:lnTo>
                    <a:pt x="168" y="232"/>
                  </a:lnTo>
                  <a:lnTo>
                    <a:pt x="160" y="235"/>
                  </a:lnTo>
                  <a:lnTo>
                    <a:pt x="152" y="235"/>
                  </a:lnTo>
                  <a:lnTo>
                    <a:pt x="150" y="227"/>
                  </a:lnTo>
                  <a:lnTo>
                    <a:pt x="151" y="219"/>
                  </a:lnTo>
                  <a:lnTo>
                    <a:pt x="153" y="210"/>
                  </a:lnTo>
                  <a:lnTo>
                    <a:pt x="154" y="202"/>
                  </a:lnTo>
                  <a:lnTo>
                    <a:pt x="148" y="174"/>
                  </a:lnTo>
                  <a:lnTo>
                    <a:pt x="140" y="146"/>
                  </a:lnTo>
                  <a:lnTo>
                    <a:pt x="128" y="120"/>
                  </a:lnTo>
                  <a:lnTo>
                    <a:pt x="113" y="95"/>
                  </a:lnTo>
                  <a:lnTo>
                    <a:pt x="94" y="72"/>
                  </a:lnTo>
                  <a:lnTo>
                    <a:pt x="74" y="51"/>
                  </a:lnTo>
                  <a:lnTo>
                    <a:pt x="51" y="34"/>
                  </a:lnTo>
                  <a:lnTo>
                    <a:pt x="25" y="19"/>
                  </a:lnTo>
                  <a:lnTo>
                    <a:pt x="17" y="15"/>
                  </a:lnTo>
                  <a:lnTo>
                    <a:pt x="8" y="14"/>
                  </a:lnTo>
                  <a:lnTo>
                    <a:pt x="0" y="12"/>
                  </a:lnTo>
                  <a:lnTo>
                    <a:pt x="0" y="2"/>
                  </a:lnTo>
                  <a:lnTo>
                    <a:pt x="1" y="1"/>
                  </a:lnTo>
                  <a:lnTo>
                    <a:pt x="3" y="1"/>
                  </a:lnTo>
                  <a:lnTo>
                    <a:pt x="7" y="1"/>
                  </a:lnTo>
                  <a:lnTo>
                    <a:pt x="9" y="0"/>
                  </a:lnTo>
                  <a:lnTo>
                    <a:pt x="32" y="2"/>
                  </a:lnTo>
                  <a:lnTo>
                    <a:pt x="54" y="8"/>
                  </a:lnTo>
                  <a:lnTo>
                    <a:pt x="75" y="17"/>
                  </a:lnTo>
                  <a:lnTo>
                    <a:pt x="94" y="29"/>
                  </a:lnTo>
                  <a:lnTo>
                    <a:pt x="113" y="43"/>
                  </a:lnTo>
                  <a:lnTo>
                    <a:pt x="130" y="59"/>
                  </a:lnTo>
                  <a:lnTo>
                    <a:pt x="146" y="76"/>
                  </a:lnTo>
                  <a:lnTo>
                    <a:pt x="161" y="9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05" name="Freeform 860"/>
            <p:cNvSpPr>
              <a:spLocks/>
            </p:cNvSpPr>
            <p:nvPr/>
          </p:nvSpPr>
          <p:spPr bwMode="auto">
            <a:xfrm flipH="1">
              <a:off x="8845" y="1801"/>
              <a:ext cx="26" cy="28"/>
            </a:xfrm>
            <a:custGeom>
              <a:avLst/>
              <a:gdLst>
                <a:gd name="T0" fmla="*/ 0 w 306"/>
                <a:gd name="T1" fmla="*/ 0 h 227"/>
                <a:gd name="T2" fmla="*/ 0 w 306"/>
                <a:gd name="T3" fmla="*/ 0 h 227"/>
                <a:gd name="T4" fmla="*/ 0 w 306"/>
                <a:gd name="T5" fmla="*/ 0 h 227"/>
                <a:gd name="T6" fmla="*/ 0 w 306"/>
                <a:gd name="T7" fmla="*/ 0 h 227"/>
                <a:gd name="T8" fmla="*/ 0 w 306"/>
                <a:gd name="T9" fmla="*/ 0 h 227"/>
                <a:gd name="T10" fmla="*/ 0 w 306"/>
                <a:gd name="T11" fmla="*/ 0 h 227"/>
                <a:gd name="T12" fmla="*/ 0 w 306"/>
                <a:gd name="T13" fmla="*/ 0 h 227"/>
                <a:gd name="T14" fmla="*/ 0 w 306"/>
                <a:gd name="T15" fmla="*/ 0 h 227"/>
                <a:gd name="T16" fmla="*/ 0 w 306"/>
                <a:gd name="T17" fmla="*/ 0 h 227"/>
                <a:gd name="T18" fmla="*/ 0 w 306"/>
                <a:gd name="T19" fmla="*/ 0 h 227"/>
                <a:gd name="T20" fmla="*/ 0 w 306"/>
                <a:gd name="T21" fmla="*/ 0 h 227"/>
                <a:gd name="T22" fmla="*/ 0 w 306"/>
                <a:gd name="T23" fmla="*/ 0 h 227"/>
                <a:gd name="T24" fmla="*/ 0 w 306"/>
                <a:gd name="T25" fmla="*/ 0 h 227"/>
                <a:gd name="T26" fmla="*/ 0 w 306"/>
                <a:gd name="T27" fmla="*/ 0 h 227"/>
                <a:gd name="T28" fmla="*/ 0 w 306"/>
                <a:gd name="T29" fmla="*/ 0 h 227"/>
                <a:gd name="T30" fmla="*/ 0 w 306"/>
                <a:gd name="T31" fmla="*/ 0 h 227"/>
                <a:gd name="T32" fmla="*/ 0 w 306"/>
                <a:gd name="T33" fmla="*/ 0 h 227"/>
                <a:gd name="T34" fmla="*/ 0 w 306"/>
                <a:gd name="T35" fmla="*/ 0 h 227"/>
                <a:gd name="T36" fmla="*/ 0 w 306"/>
                <a:gd name="T37" fmla="*/ 0 h 227"/>
                <a:gd name="T38" fmla="*/ 0 w 306"/>
                <a:gd name="T39" fmla="*/ 0 h 227"/>
                <a:gd name="T40" fmla="*/ 0 w 306"/>
                <a:gd name="T41" fmla="*/ 0 h 227"/>
                <a:gd name="T42" fmla="*/ 0 w 306"/>
                <a:gd name="T43" fmla="*/ 0 h 227"/>
                <a:gd name="T44" fmla="*/ 0 w 306"/>
                <a:gd name="T45" fmla="*/ 0 h 227"/>
                <a:gd name="T46" fmla="*/ 0 w 306"/>
                <a:gd name="T47" fmla="*/ 0 h 227"/>
                <a:gd name="T48" fmla="*/ 0 w 306"/>
                <a:gd name="T49" fmla="*/ 0 h 227"/>
                <a:gd name="T50" fmla="*/ 0 w 306"/>
                <a:gd name="T51" fmla="*/ 0 h 227"/>
                <a:gd name="T52" fmla="*/ 0 w 306"/>
                <a:gd name="T53" fmla="*/ 0 h 227"/>
                <a:gd name="T54" fmla="*/ 0 w 306"/>
                <a:gd name="T55" fmla="*/ 0 h 227"/>
                <a:gd name="T56" fmla="*/ 0 w 306"/>
                <a:gd name="T57" fmla="*/ 0 h 227"/>
                <a:gd name="T58" fmla="*/ 0 w 306"/>
                <a:gd name="T59" fmla="*/ 0 h 227"/>
                <a:gd name="T60" fmla="*/ 0 w 306"/>
                <a:gd name="T61" fmla="*/ 0 h 227"/>
                <a:gd name="T62" fmla="*/ 0 w 306"/>
                <a:gd name="T63" fmla="*/ 0 h 227"/>
                <a:gd name="T64" fmla="*/ 0 w 306"/>
                <a:gd name="T65" fmla="*/ 0 h 227"/>
                <a:gd name="T66" fmla="*/ 0 w 306"/>
                <a:gd name="T67" fmla="*/ 0 h 227"/>
                <a:gd name="T68" fmla="*/ 0 w 306"/>
                <a:gd name="T69" fmla="*/ 0 h 227"/>
                <a:gd name="T70" fmla="*/ 0 w 306"/>
                <a:gd name="T71" fmla="*/ 0 h 227"/>
                <a:gd name="T72" fmla="*/ 0 w 306"/>
                <a:gd name="T73" fmla="*/ 0 h 227"/>
                <a:gd name="T74" fmla="*/ 0 w 306"/>
                <a:gd name="T75" fmla="*/ 0 h 22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06"/>
                <a:gd name="T115" fmla="*/ 0 h 227"/>
                <a:gd name="T116" fmla="*/ 306 w 306"/>
                <a:gd name="T117" fmla="*/ 227 h 227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06" h="227">
                  <a:moveTo>
                    <a:pt x="306" y="7"/>
                  </a:moveTo>
                  <a:lnTo>
                    <a:pt x="306" y="11"/>
                  </a:lnTo>
                  <a:lnTo>
                    <a:pt x="302" y="14"/>
                  </a:lnTo>
                  <a:lnTo>
                    <a:pt x="298" y="15"/>
                  </a:lnTo>
                  <a:lnTo>
                    <a:pt x="293" y="17"/>
                  </a:lnTo>
                  <a:lnTo>
                    <a:pt x="272" y="19"/>
                  </a:lnTo>
                  <a:lnTo>
                    <a:pt x="253" y="24"/>
                  </a:lnTo>
                  <a:lnTo>
                    <a:pt x="233" y="30"/>
                  </a:lnTo>
                  <a:lnTo>
                    <a:pt x="215" y="37"/>
                  </a:lnTo>
                  <a:lnTo>
                    <a:pt x="196" y="45"/>
                  </a:lnTo>
                  <a:lnTo>
                    <a:pt x="178" y="53"/>
                  </a:lnTo>
                  <a:lnTo>
                    <a:pt x="159" y="61"/>
                  </a:lnTo>
                  <a:lnTo>
                    <a:pt x="141" y="67"/>
                  </a:lnTo>
                  <a:lnTo>
                    <a:pt x="127" y="76"/>
                  </a:lnTo>
                  <a:lnTo>
                    <a:pt x="111" y="86"/>
                  </a:lnTo>
                  <a:lnTo>
                    <a:pt x="96" y="97"/>
                  </a:lnTo>
                  <a:lnTo>
                    <a:pt x="81" y="107"/>
                  </a:lnTo>
                  <a:lnTo>
                    <a:pt x="67" y="120"/>
                  </a:lnTo>
                  <a:lnTo>
                    <a:pt x="57" y="133"/>
                  </a:lnTo>
                  <a:lnTo>
                    <a:pt x="51" y="150"/>
                  </a:lnTo>
                  <a:lnTo>
                    <a:pt x="51" y="168"/>
                  </a:lnTo>
                  <a:lnTo>
                    <a:pt x="57" y="176"/>
                  </a:lnTo>
                  <a:lnTo>
                    <a:pt x="63" y="184"/>
                  </a:lnTo>
                  <a:lnTo>
                    <a:pt x="69" y="191"/>
                  </a:lnTo>
                  <a:lnTo>
                    <a:pt x="78" y="196"/>
                  </a:lnTo>
                  <a:lnTo>
                    <a:pt x="86" y="200"/>
                  </a:lnTo>
                  <a:lnTo>
                    <a:pt x="95" y="203"/>
                  </a:lnTo>
                  <a:lnTo>
                    <a:pt x="104" y="205"/>
                  </a:lnTo>
                  <a:lnTo>
                    <a:pt x="114" y="205"/>
                  </a:lnTo>
                  <a:lnTo>
                    <a:pt x="117" y="205"/>
                  </a:lnTo>
                  <a:lnTo>
                    <a:pt x="120" y="204"/>
                  </a:lnTo>
                  <a:lnTo>
                    <a:pt x="122" y="204"/>
                  </a:lnTo>
                  <a:lnTo>
                    <a:pt x="126" y="204"/>
                  </a:lnTo>
                  <a:lnTo>
                    <a:pt x="128" y="205"/>
                  </a:lnTo>
                  <a:lnTo>
                    <a:pt x="128" y="207"/>
                  </a:lnTo>
                  <a:lnTo>
                    <a:pt x="128" y="211"/>
                  </a:lnTo>
                  <a:lnTo>
                    <a:pt x="127" y="213"/>
                  </a:lnTo>
                  <a:lnTo>
                    <a:pt x="119" y="219"/>
                  </a:lnTo>
                  <a:lnTo>
                    <a:pt x="111" y="222"/>
                  </a:lnTo>
                  <a:lnTo>
                    <a:pt x="102" y="226"/>
                  </a:lnTo>
                  <a:lnTo>
                    <a:pt x="93" y="227"/>
                  </a:lnTo>
                  <a:lnTo>
                    <a:pt x="82" y="227"/>
                  </a:lnTo>
                  <a:lnTo>
                    <a:pt x="72" y="227"/>
                  </a:lnTo>
                  <a:lnTo>
                    <a:pt x="63" y="226"/>
                  </a:lnTo>
                  <a:lnTo>
                    <a:pt x="53" y="224"/>
                  </a:lnTo>
                  <a:lnTo>
                    <a:pt x="45" y="220"/>
                  </a:lnTo>
                  <a:lnTo>
                    <a:pt x="36" y="215"/>
                  </a:lnTo>
                  <a:lnTo>
                    <a:pt x="26" y="209"/>
                  </a:lnTo>
                  <a:lnTo>
                    <a:pt x="18" y="203"/>
                  </a:lnTo>
                  <a:lnTo>
                    <a:pt x="10" y="196"/>
                  </a:lnTo>
                  <a:lnTo>
                    <a:pt x="4" y="186"/>
                  </a:lnTo>
                  <a:lnTo>
                    <a:pt x="0" y="177"/>
                  </a:lnTo>
                  <a:lnTo>
                    <a:pt x="0" y="166"/>
                  </a:lnTo>
                  <a:lnTo>
                    <a:pt x="1" y="150"/>
                  </a:lnTo>
                  <a:lnTo>
                    <a:pt x="5" y="133"/>
                  </a:lnTo>
                  <a:lnTo>
                    <a:pt x="10" y="117"/>
                  </a:lnTo>
                  <a:lnTo>
                    <a:pt x="16" y="102"/>
                  </a:lnTo>
                  <a:lnTo>
                    <a:pt x="26" y="90"/>
                  </a:lnTo>
                  <a:lnTo>
                    <a:pt x="37" y="77"/>
                  </a:lnTo>
                  <a:lnTo>
                    <a:pt x="50" y="65"/>
                  </a:lnTo>
                  <a:lnTo>
                    <a:pt x="64" y="56"/>
                  </a:lnTo>
                  <a:lnTo>
                    <a:pt x="84" y="45"/>
                  </a:lnTo>
                  <a:lnTo>
                    <a:pt x="106" y="35"/>
                  </a:lnTo>
                  <a:lnTo>
                    <a:pt x="128" y="26"/>
                  </a:lnTo>
                  <a:lnTo>
                    <a:pt x="151" y="19"/>
                  </a:lnTo>
                  <a:lnTo>
                    <a:pt x="174" y="12"/>
                  </a:lnTo>
                  <a:lnTo>
                    <a:pt x="197" y="7"/>
                  </a:lnTo>
                  <a:lnTo>
                    <a:pt x="222" y="3"/>
                  </a:lnTo>
                  <a:lnTo>
                    <a:pt x="246" y="0"/>
                  </a:lnTo>
                  <a:lnTo>
                    <a:pt x="254" y="0"/>
                  </a:lnTo>
                  <a:lnTo>
                    <a:pt x="262" y="1"/>
                  </a:lnTo>
                  <a:lnTo>
                    <a:pt x="269" y="0"/>
                  </a:lnTo>
                  <a:lnTo>
                    <a:pt x="277" y="0"/>
                  </a:lnTo>
                  <a:lnTo>
                    <a:pt x="285" y="1"/>
                  </a:lnTo>
                  <a:lnTo>
                    <a:pt x="292" y="2"/>
                  </a:lnTo>
                  <a:lnTo>
                    <a:pt x="299" y="3"/>
                  </a:lnTo>
                  <a:lnTo>
                    <a:pt x="306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06" name="Freeform 861"/>
            <p:cNvSpPr>
              <a:spLocks/>
            </p:cNvSpPr>
            <p:nvPr/>
          </p:nvSpPr>
          <p:spPr bwMode="auto">
            <a:xfrm flipH="1">
              <a:off x="8836" y="1813"/>
              <a:ext cx="27" cy="11"/>
            </a:xfrm>
            <a:custGeom>
              <a:avLst/>
              <a:gdLst>
                <a:gd name="T0" fmla="*/ 0 w 316"/>
                <a:gd name="T1" fmla="*/ 0 h 84"/>
                <a:gd name="T2" fmla="*/ 0 w 316"/>
                <a:gd name="T3" fmla="*/ 0 h 84"/>
                <a:gd name="T4" fmla="*/ 0 w 316"/>
                <a:gd name="T5" fmla="*/ 0 h 84"/>
                <a:gd name="T6" fmla="*/ 0 w 316"/>
                <a:gd name="T7" fmla="*/ 0 h 84"/>
                <a:gd name="T8" fmla="*/ 0 w 316"/>
                <a:gd name="T9" fmla="*/ 0 h 84"/>
                <a:gd name="T10" fmla="*/ 0 w 316"/>
                <a:gd name="T11" fmla="*/ 0 h 84"/>
                <a:gd name="T12" fmla="*/ 0 w 316"/>
                <a:gd name="T13" fmla="*/ 0 h 84"/>
                <a:gd name="T14" fmla="*/ 0 w 316"/>
                <a:gd name="T15" fmla="*/ 0 h 84"/>
                <a:gd name="T16" fmla="*/ 0 w 316"/>
                <a:gd name="T17" fmla="*/ 0 h 84"/>
                <a:gd name="T18" fmla="*/ 0 w 316"/>
                <a:gd name="T19" fmla="*/ 0 h 84"/>
                <a:gd name="T20" fmla="*/ 0 w 316"/>
                <a:gd name="T21" fmla="*/ 0 h 84"/>
                <a:gd name="T22" fmla="*/ 0 w 316"/>
                <a:gd name="T23" fmla="*/ 0 h 84"/>
                <a:gd name="T24" fmla="*/ 0 w 316"/>
                <a:gd name="T25" fmla="*/ 0 h 84"/>
                <a:gd name="T26" fmla="*/ 0 w 316"/>
                <a:gd name="T27" fmla="*/ 0 h 84"/>
                <a:gd name="T28" fmla="*/ 0 w 316"/>
                <a:gd name="T29" fmla="*/ 0 h 84"/>
                <a:gd name="T30" fmla="*/ 0 w 316"/>
                <a:gd name="T31" fmla="*/ 0 h 84"/>
                <a:gd name="T32" fmla="*/ 0 w 316"/>
                <a:gd name="T33" fmla="*/ 0 h 84"/>
                <a:gd name="T34" fmla="*/ 0 w 316"/>
                <a:gd name="T35" fmla="*/ 0 h 84"/>
                <a:gd name="T36" fmla="*/ 0 w 316"/>
                <a:gd name="T37" fmla="*/ 0 h 84"/>
                <a:gd name="T38" fmla="*/ 0 w 316"/>
                <a:gd name="T39" fmla="*/ 0 h 84"/>
                <a:gd name="T40" fmla="*/ 0 w 316"/>
                <a:gd name="T41" fmla="*/ 0 h 84"/>
                <a:gd name="T42" fmla="*/ 0 w 316"/>
                <a:gd name="T43" fmla="*/ 0 h 84"/>
                <a:gd name="T44" fmla="*/ 0 w 316"/>
                <a:gd name="T45" fmla="*/ 0 h 84"/>
                <a:gd name="T46" fmla="*/ 0 w 316"/>
                <a:gd name="T47" fmla="*/ 0 h 84"/>
                <a:gd name="T48" fmla="*/ 0 w 316"/>
                <a:gd name="T49" fmla="*/ 0 h 84"/>
                <a:gd name="T50" fmla="*/ 0 w 316"/>
                <a:gd name="T51" fmla="*/ 0 h 84"/>
                <a:gd name="T52" fmla="*/ 0 w 316"/>
                <a:gd name="T53" fmla="*/ 0 h 84"/>
                <a:gd name="T54" fmla="*/ 0 w 316"/>
                <a:gd name="T55" fmla="*/ 0 h 84"/>
                <a:gd name="T56" fmla="*/ 0 w 316"/>
                <a:gd name="T57" fmla="*/ 0 h 84"/>
                <a:gd name="T58" fmla="*/ 0 w 316"/>
                <a:gd name="T59" fmla="*/ 0 h 84"/>
                <a:gd name="T60" fmla="*/ 0 w 316"/>
                <a:gd name="T61" fmla="*/ 0 h 84"/>
                <a:gd name="T62" fmla="*/ 0 w 316"/>
                <a:gd name="T63" fmla="*/ 0 h 84"/>
                <a:gd name="T64" fmla="*/ 0 w 316"/>
                <a:gd name="T65" fmla="*/ 0 h 84"/>
                <a:gd name="T66" fmla="*/ 0 w 316"/>
                <a:gd name="T67" fmla="*/ 0 h 84"/>
                <a:gd name="T68" fmla="*/ 0 w 316"/>
                <a:gd name="T69" fmla="*/ 0 h 84"/>
                <a:gd name="T70" fmla="*/ 0 w 316"/>
                <a:gd name="T71" fmla="*/ 0 h 84"/>
                <a:gd name="T72" fmla="*/ 0 w 316"/>
                <a:gd name="T73" fmla="*/ 0 h 84"/>
                <a:gd name="T74" fmla="*/ 0 w 316"/>
                <a:gd name="T75" fmla="*/ 0 h 84"/>
                <a:gd name="T76" fmla="*/ 0 w 316"/>
                <a:gd name="T77" fmla="*/ 0 h 84"/>
                <a:gd name="T78" fmla="*/ 0 w 316"/>
                <a:gd name="T79" fmla="*/ 0 h 84"/>
                <a:gd name="T80" fmla="*/ 0 w 316"/>
                <a:gd name="T81" fmla="*/ 0 h 84"/>
                <a:gd name="T82" fmla="*/ 0 w 316"/>
                <a:gd name="T83" fmla="*/ 0 h 84"/>
                <a:gd name="T84" fmla="*/ 0 w 316"/>
                <a:gd name="T85" fmla="*/ 0 h 84"/>
                <a:gd name="T86" fmla="*/ 0 w 316"/>
                <a:gd name="T87" fmla="*/ 0 h 84"/>
                <a:gd name="T88" fmla="*/ 0 w 316"/>
                <a:gd name="T89" fmla="*/ 0 h 84"/>
                <a:gd name="T90" fmla="*/ 0 w 316"/>
                <a:gd name="T91" fmla="*/ 0 h 84"/>
                <a:gd name="T92" fmla="*/ 0 w 316"/>
                <a:gd name="T93" fmla="*/ 0 h 84"/>
                <a:gd name="T94" fmla="*/ 0 w 316"/>
                <a:gd name="T95" fmla="*/ 0 h 84"/>
                <a:gd name="T96" fmla="*/ 0 w 316"/>
                <a:gd name="T97" fmla="*/ 0 h 84"/>
                <a:gd name="T98" fmla="*/ 0 w 316"/>
                <a:gd name="T99" fmla="*/ 0 h 84"/>
                <a:gd name="T100" fmla="*/ 0 w 316"/>
                <a:gd name="T101" fmla="*/ 0 h 84"/>
                <a:gd name="T102" fmla="*/ 0 w 316"/>
                <a:gd name="T103" fmla="*/ 0 h 84"/>
                <a:gd name="T104" fmla="*/ 0 w 316"/>
                <a:gd name="T105" fmla="*/ 0 h 84"/>
                <a:gd name="T106" fmla="*/ 0 w 316"/>
                <a:gd name="T107" fmla="*/ 0 h 84"/>
                <a:gd name="T108" fmla="*/ 0 w 316"/>
                <a:gd name="T109" fmla="*/ 0 h 84"/>
                <a:gd name="T110" fmla="*/ 0 w 316"/>
                <a:gd name="T111" fmla="*/ 0 h 84"/>
                <a:gd name="T112" fmla="*/ 0 w 316"/>
                <a:gd name="T113" fmla="*/ 0 h 8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316"/>
                <a:gd name="T172" fmla="*/ 0 h 84"/>
                <a:gd name="T173" fmla="*/ 316 w 316"/>
                <a:gd name="T174" fmla="*/ 84 h 8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316" h="84">
                  <a:moveTo>
                    <a:pt x="115" y="38"/>
                  </a:moveTo>
                  <a:lnTo>
                    <a:pt x="123" y="39"/>
                  </a:lnTo>
                  <a:lnTo>
                    <a:pt x="129" y="39"/>
                  </a:lnTo>
                  <a:lnTo>
                    <a:pt x="138" y="39"/>
                  </a:lnTo>
                  <a:lnTo>
                    <a:pt x="144" y="39"/>
                  </a:lnTo>
                  <a:lnTo>
                    <a:pt x="151" y="38"/>
                  </a:lnTo>
                  <a:lnTo>
                    <a:pt x="158" y="38"/>
                  </a:lnTo>
                  <a:lnTo>
                    <a:pt x="166" y="37"/>
                  </a:lnTo>
                  <a:lnTo>
                    <a:pt x="173" y="36"/>
                  </a:lnTo>
                  <a:lnTo>
                    <a:pt x="189" y="30"/>
                  </a:lnTo>
                  <a:lnTo>
                    <a:pt x="207" y="24"/>
                  </a:lnTo>
                  <a:lnTo>
                    <a:pt x="225" y="20"/>
                  </a:lnTo>
                  <a:lnTo>
                    <a:pt x="242" y="16"/>
                  </a:lnTo>
                  <a:lnTo>
                    <a:pt x="261" y="13"/>
                  </a:lnTo>
                  <a:lnTo>
                    <a:pt x="279" y="12"/>
                  </a:lnTo>
                  <a:lnTo>
                    <a:pt x="298" y="12"/>
                  </a:lnTo>
                  <a:lnTo>
                    <a:pt x="316" y="14"/>
                  </a:lnTo>
                  <a:lnTo>
                    <a:pt x="312" y="23"/>
                  </a:lnTo>
                  <a:lnTo>
                    <a:pt x="303" y="26"/>
                  </a:lnTo>
                  <a:lnTo>
                    <a:pt x="293" y="29"/>
                  </a:lnTo>
                  <a:lnTo>
                    <a:pt x="285" y="33"/>
                  </a:lnTo>
                  <a:lnTo>
                    <a:pt x="274" y="39"/>
                  </a:lnTo>
                  <a:lnTo>
                    <a:pt x="261" y="44"/>
                  </a:lnTo>
                  <a:lnTo>
                    <a:pt x="249" y="48"/>
                  </a:lnTo>
                  <a:lnTo>
                    <a:pt x="238" y="52"/>
                  </a:lnTo>
                  <a:lnTo>
                    <a:pt x="225" y="56"/>
                  </a:lnTo>
                  <a:lnTo>
                    <a:pt x="214" y="61"/>
                  </a:lnTo>
                  <a:lnTo>
                    <a:pt x="202" y="66"/>
                  </a:lnTo>
                  <a:lnTo>
                    <a:pt x="191" y="71"/>
                  </a:lnTo>
                  <a:lnTo>
                    <a:pt x="173" y="76"/>
                  </a:lnTo>
                  <a:lnTo>
                    <a:pt x="156" y="79"/>
                  </a:lnTo>
                  <a:lnTo>
                    <a:pt x="138" y="83"/>
                  </a:lnTo>
                  <a:lnTo>
                    <a:pt x="119" y="84"/>
                  </a:lnTo>
                  <a:lnTo>
                    <a:pt x="101" y="83"/>
                  </a:lnTo>
                  <a:lnTo>
                    <a:pt x="82" y="79"/>
                  </a:lnTo>
                  <a:lnTo>
                    <a:pt x="66" y="73"/>
                  </a:lnTo>
                  <a:lnTo>
                    <a:pt x="51" y="62"/>
                  </a:lnTo>
                  <a:lnTo>
                    <a:pt x="44" y="59"/>
                  </a:lnTo>
                  <a:lnTo>
                    <a:pt x="37" y="54"/>
                  </a:lnTo>
                  <a:lnTo>
                    <a:pt x="30" y="50"/>
                  </a:lnTo>
                  <a:lnTo>
                    <a:pt x="25" y="45"/>
                  </a:lnTo>
                  <a:lnTo>
                    <a:pt x="18" y="39"/>
                  </a:lnTo>
                  <a:lnTo>
                    <a:pt x="12" y="35"/>
                  </a:lnTo>
                  <a:lnTo>
                    <a:pt x="6" y="29"/>
                  </a:lnTo>
                  <a:lnTo>
                    <a:pt x="0" y="23"/>
                  </a:lnTo>
                  <a:lnTo>
                    <a:pt x="4" y="14"/>
                  </a:lnTo>
                  <a:lnTo>
                    <a:pt x="11" y="8"/>
                  </a:lnTo>
                  <a:lnTo>
                    <a:pt x="21" y="3"/>
                  </a:lnTo>
                  <a:lnTo>
                    <a:pt x="30" y="0"/>
                  </a:lnTo>
                  <a:lnTo>
                    <a:pt x="42" y="1"/>
                  </a:lnTo>
                  <a:lnTo>
                    <a:pt x="53" y="6"/>
                  </a:lnTo>
                  <a:lnTo>
                    <a:pt x="63" y="12"/>
                  </a:lnTo>
                  <a:lnTo>
                    <a:pt x="73" y="18"/>
                  </a:lnTo>
                  <a:lnTo>
                    <a:pt x="82" y="25"/>
                  </a:lnTo>
                  <a:lnTo>
                    <a:pt x="91" y="31"/>
                  </a:lnTo>
                  <a:lnTo>
                    <a:pt x="103" y="36"/>
                  </a:lnTo>
                  <a:lnTo>
                    <a:pt x="115" y="3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07" name="Freeform 862"/>
            <p:cNvSpPr>
              <a:spLocks/>
            </p:cNvSpPr>
            <p:nvPr/>
          </p:nvSpPr>
          <p:spPr bwMode="auto">
            <a:xfrm flipH="1">
              <a:off x="8825" y="1817"/>
              <a:ext cx="11" cy="21"/>
            </a:xfrm>
            <a:custGeom>
              <a:avLst/>
              <a:gdLst>
                <a:gd name="T0" fmla="*/ 0 w 127"/>
                <a:gd name="T1" fmla="*/ 0 h 167"/>
                <a:gd name="T2" fmla="*/ 0 w 127"/>
                <a:gd name="T3" fmla="*/ 0 h 167"/>
                <a:gd name="T4" fmla="*/ 0 w 127"/>
                <a:gd name="T5" fmla="*/ 0 h 167"/>
                <a:gd name="T6" fmla="*/ 0 w 127"/>
                <a:gd name="T7" fmla="*/ 0 h 167"/>
                <a:gd name="T8" fmla="*/ 0 w 127"/>
                <a:gd name="T9" fmla="*/ 0 h 167"/>
                <a:gd name="T10" fmla="*/ 0 w 127"/>
                <a:gd name="T11" fmla="*/ 0 h 167"/>
                <a:gd name="T12" fmla="*/ 0 w 127"/>
                <a:gd name="T13" fmla="*/ 0 h 167"/>
                <a:gd name="T14" fmla="*/ 0 w 127"/>
                <a:gd name="T15" fmla="*/ 0 h 167"/>
                <a:gd name="T16" fmla="*/ 0 w 127"/>
                <a:gd name="T17" fmla="*/ 0 h 167"/>
                <a:gd name="T18" fmla="*/ 0 w 127"/>
                <a:gd name="T19" fmla="*/ 0 h 167"/>
                <a:gd name="T20" fmla="*/ 0 w 127"/>
                <a:gd name="T21" fmla="*/ 0 h 167"/>
                <a:gd name="T22" fmla="*/ 0 w 127"/>
                <a:gd name="T23" fmla="*/ 0 h 167"/>
                <a:gd name="T24" fmla="*/ 0 w 127"/>
                <a:gd name="T25" fmla="*/ 0 h 167"/>
                <a:gd name="T26" fmla="*/ 0 w 127"/>
                <a:gd name="T27" fmla="*/ 0 h 167"/>
                <a:gd name="T28" fmla="*/ 0 w 127"/>
                <a:gd name="T29" fmla="*/ 0 h 167"/>
                <a:gd name="T30" fmla="*/ 0 w 127"/>
                <a:gd name="T31" fmla="*/ 0 h 167"/>
                <a:gd name="T32" fmla="*/ 0 w 127"/>
                <a:gd name="T33" fmla="*/ 0 h 167"/>
                <a:gd name="T34" fmla="*/ 0 w 127"/>
                <a:gd name="T35" fmla="*/ 0 h 167"/>
                <a:gd name="T36" fmla="*/ 0 w 127"/>
                <a:gd name="T37" fmla="*/ 0 h 167"/>
                <a:gd name="T38" fmla="*/ 0 w 127"/>
                <a:gd name="T39" fmla="*/ 0 h 167"/>
                <a:gd name="T40" fmla="*/ 0 w 127"/>
                <a:gd name="T41" fmla="*/ 0 h 167"/>
                <a:gd name="T42" fmla="*/ 0 w 127"/>
                <a:gd name="T43" fmla="*/ 0 h 167"/>
                <a:gd name="T44" fmla="*/ 0 w 127"/>
                <a:gd name="T45" fmla="*/ 0 h 167"/>
                <a:gd name="T46" fmla="*/ 0 w 127"/>
                <a:gd name="T47" fmla="*/ 0 h 167"/>
                <a:gd name="T48" fmla="*/ 0 w 127"/>
                <a:gd name="T49" fmla="*/ 0 h 167"/>
                <a:gd name="T50" fmla="*/ 0 w 127"/>
                <a:gd name="T51" fmla="*/ 0 h 167"/>
                <a:gd name="T52" fmla="*/ 0 w 127"/>
                <a:gd name="T53" fmla="*/ 0 h 167"/>
                <a:gd name="T54" fmla="*/ 0 w 127"/>
                <a:gd name="T55" fmla="*/ 0 h 167"/>
                <a:gd name="T56" fmla="*/ 0 w 127"/>
                <a:gd name="T57" fmla="*/ 0 h 167"/>
                <a:gd name="T58" fmla="*/ 0 w 127"/>
                <a:gd name="T59" fmla="*/ 0 h 167"/>
                <a:gd name="T60" fmla="*/ 0 w 127"/>
                <a:gd name="T61" fmla="*/ 0 h 167"/>
                <a:gd name="T62" fmla="*/ 0 w 127"/>
                <a:gd name="T63" fmla="*/ 0 h 167"/>
                <a:gd name="T64" fmla="*/ 0 w 127"/>
                <a:gd name="T65" fmla="*/ 0 h 167"/>
                <a:gd name="T66" fmla="*/ 0 w 127"/>
                <a:gd name="T67" fmla="*/ 0 h 167"/>
                <a:gd name="T68" fmla="*/ 0 w 127"/>
                <a:gd name="T69" fmla="*/ 0 h 167"/>
                <a:gd name="T70" fmla="*/ 0 w 127"/>
                <a:gd name="T71" fmla="*/ 0 h 167"/>
                <a:gd name="T72" fmla="*/ 0 w 127"/>
                <a:gd name="T73" fmla="*/ 0 h 167"/>
                <a:gd name="T74" fmla="*/ 0 w 127"/>
                <a:gd name="T75" fmla="*/ 0 h 167"/>
                <a:gd name="T76" fmla="*/ 0 w 127"/>
                <a:gd name="T77" fmla="*/ 0 h 167"/>
                <a:gd name="T78" fmla="*/ 0 w 127"/>
                <a:gd name="T79" fmla="*/ 0 h 167"/>
                <a:gd name="T80" fmla="*/ 0 w 127"/>
                <a:gd name="T81" fmla="*/ 0 h 167"/>
                <a:gd name="T82" fmla="*/ 0 w 127"/>
                <a:gd name="T83" fmla="*/ 0 h 167"/>
                <a:gd name="T84" fmla="*/ 0 w 127"/>
                <a:gd name="T85" fmla="*/ 0 h 167"/>
                <a:gd name="T86" fmla="*/ 0 w 127"/>
                <a:gd name="T87" fmla="*/ 0 h 167"/>
                <a:gd name="T88" fmla="*/ 0 w 127"/>
                <a:gd name="T89" fmla="*/ 0 h 167"/>
                <a:gd name="T90" fmla="*/ 0 w 127"/>
                <a:gd name="T91" fmla="*/ 0 h 167"/>
                <a:gd name="T92" fmla="*/ 0 w 127"/>
                <a:gd name="T93" fmla="*/ 0 h 167"/>
                <a:gd name="T94" fmla="*/ 0 w 127"/>
                <a:gd name="T95" fmla="*/ 0 h 167"/>
                <a:gd name="T96" fmla="*/ 0 w 127"/>
                <a:gd name="T97" fmla="*/ 0 h 167"/>
                <a:gd name="T98" fmla="*/ 0 w 127"/>
                <a:gd name="T99" fmla="*/ 0 h 167"/>
                <a:gd name="T100" fmla="*/ 0 w 127"/>
                <a:gd name="T101" fmla="*/ 0 h 167"/>
                <a:gd name="T102" fmla="*/ 0 w 127"/>
                <a:gd name="T103" fmla="*/ 0 h 167"/>
                <a:gd name="T104" fmla="*/ 0 w 127"/>
                <a:gd name="T105" fmla="*/ 0 h 16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27"/>
                <a:gd name="T160" fmla="*/ 0 h 167"/>
                <a:gd name="T161" fmla="*/ 127 w 127"/>
                <a:gd name="T162" fmla="*/ 167 h 16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27" h="167">
                  <a:moveTo>
                    <a:pt x="56" y="45"/>
                  </a:moveTo>
                  <a:lnTo>
                    <a:pt x="57" y="59"/>
                  </a:lnTo>
                  <a:lnTo>
                    <a:pt x="57" y="74"/>
                  </a:lnTo>
                  <a:lnTo>
                    <a:pt x="60" y="88"/>
                  </a:lnTo>
                  <a:lnTo>
                    <a:pt x="69" y="97"/>
                  </a:lnTo>
                  <a:lnTo>
                    <a:pt x="75" y="92"/>
                  </a:lnTo>
                  <a:lnTo>
                    <a:pt x="81" y="89"/>
                  </a:lnTo>
                  <a:lnTo>
                    <a:pt x="88" y="86"/>
                  </a:lnTo>
                  <a:lnTo>
                    <a:pt x="96" y="85"/>
                  </a:lnTo>
                  <a:lnTo>
                    <a:pt x="105" y="86"/>
                  </a:lnTo>
                  <a:lnTo>
                    <a:pt x="113" y="90"/>
                  </a:lnTo>
                  <a:lnTo>
                    <a:pt x="121" y="94"/>
                  </a:lnTo>
                  <a:lnTo>
                    <a:pt x="127" y="101"/>
                  </a:lnTo>
                  <a:lnTo>
                    <a:pt x="126" y="108"/>
                  </a:lnTo>
                  <a:lnTo>
                    <a:pt x="121" y="111"/>
                  </a:lnTo>
                  <a:lnTo>
                    <a:pt x="114" y="112"/>
                  </a:lnTo>
                  <a:lnTo>
                    <a:pt x="109" y="114"/>
                  </a:lnTo>
                  <a:lnTo>
                    <a:pt x="100" y="113"/>
                  </a:lnTo>
                  <a:lnTo>
                    <a:pt x="94" y="115"/>
                  </a:lnTo>
                  <a:lnTo>
                    <a:pt x="88" y="120"/>
                  </a:lnTo>
                  <a:lnTo>
                    <a:pt x="82" y="124"/>
                  </a:lnTo>
                  <a:lnTo>
                    <a:pt x="74" y="134"/>
                  </a:lnTo>
                  <a:lnTo>
                    <a:pt x="70" y="144"/>
                  </a:lnTo>
                  <a:lnTo>
                    <a:pt x="68" y="156"/>
                  </a:lnTo>
                  <a:lnTo>
                    <a:pt x="66" y="167"/>
                  </a:lnTo>
                  <a:lnTo>
                    <a:pt x="57" y="167"/>
                  </a:lnTo>
                  <a:lnTo>
                    <a:pt x="50" y="161"/>
                  </a:lnTo>
                  <a:lnTo>
                    <a:pt x="44" y="153"/>
                  </a:lnTo>
                  <a:lnTo>
                    <a:pt x="39" y="146"/>
                  </a:lnTo>
                  <a:lnTo>
                    <a:pt x="35" y="132"/>
                  </a:lnTo>
                  <a:lnTo>
                    <a:pt x="35" y="117"/>
                  </a:lnTo>
                  <a:lnTo>
                    <a:pt x="32" y="104"/>
                  </a:lnTo>
                  <a:lnTo>
                    <a:pt x="26" y="91"/>
                  </a:lnTo>
                  <a:lnTo>
                    <a:pt x="19" y="85"/>
                  </a:lnTo>
                  <a:lnTo>
                    <a:pt x="11" y="81"/>
                  </a:lnTo>
                  <a:lnTo>
                    <a:pt x="4" y="76"/>
                  </a:lnTo>
                  <a:lnTo>
                    <a:pt x="0" y="68"/>
                  </a:lnTo>
                  <a:lnTo>
                    <a:pt x="1" y="55"/>
                  </a:lnTo>
                  <a:lnTo>
                    <a:pt x="7" y="45"/>
                  </a:lnTo>
                  <a:lnTo>
                    <a:pt x="13" y="36"/>
                  </a:lnTo>
                  <a:lnTo>
                    <a:pt x="11" y="23"/>
                  </a:lnTo>
                  <a:lnTo>
                    <a:pt x="8" y="18"/>
                  </a:lnTo>
                  <a:lnTo>
                    <a:pt x="6" y="14"/>
                  </a:lnTo>
                  <a:lnTo>
                    <a:pt x="5" y="9"/>
                  </a:lnTo>
                  <a:lnTo>
                    <a:pt x="6" y="5"/>
                  </a:lnTo>
                  <a:lnTo>
                    <a:pt x="9" y="1"/>
                  </a:lnTo>
                  <a:lnTo>
                    <a:pt x="15" y="0"/>
                  </a:lnTo>
                  <a:lnTo>
                    <a:pt x="20" y="1"/>
                  </a:lnTo>
                  <a:lnTo>
                    <a:pt x="24" y="3"/>
                  </a:lnTo>
                  <a:lnTo>
                    <a:pt x="35" y="13"/>
                  </a:lnTo>
                  <a:lnTo>
                    <a:pt x="42" y="22"/>
                  </a:lnTo>
                  <a:lnTo>
                    <a:pt x="49" y="33"/>
                  </a:lnTo>
                  <a:lnTo>
                    <a:pt x="56" y="4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08" name="Freeform 863"/>
            <p:cNvSpPr>
              <a:spLocks/>
            </p:cNvSpPr>
            <p:nvPr/>
          </p:nvSpPr>
          <p:spPr bwMode="auto">
            <a:xfrm flipH="1">
              <a:off x="8840" y="1827"/>
              <a:ext cx="8" cy="6"/>
            </a:xfrm>
            <a:custGeom>
              <a:avLst/>
              <a:gdLst>
                <a:gd name="T0" fmla="*/ 0 w 102"/>
                <a:gd name="T1" fmla="*/ 0 h 53"/>
                <a:gd name="T2" fmla="*/ 0 w 102"/>
                <a:gd name="T3" fmla="*/ 0 h 53"/>
                <a:gd name="T4" fmla="*/ 0 w 102"/>
                <a:gd name="T5" fmla="*/ 0 h 53"/>
                <a:gd name="T6" fmla="*/ 0 w 102"/>
                <a:gd name="T7" fmla="*/ 0 h 53"/>
                <a:gd name="T8" fmla="*/ 0 w 102"/>
                <a:gd name="T9" fmla="*/ 0 h 53"/>
                <a:gd name="T10" fmla="*/ 0 w 102"/>
                <a:gd name="T11" fmla="*/ 0 h 53"/>
                <a:gd name="T12" fmla="*/ 0 w 102"/>
                <a:gd name="T13" fmla="*/ 0 h 53"/>
                <a:gd name="T14" fmla="*/ 0 w 102"/>
                <a:gd name="T15" fmla="*/ 0 h 53"/>
                <a:gd name="T16" fmla="*/ 0 w 102"/>
                <a:gd name="T17" fmla="*/ 0 h 53"/>
                <a:gd name="T18" fmla="*/ 0 w 102"/>
                <a:gd name="T19" fmla="*/ 0 h 53"/>
                <a:gd name="T20" fmla="*/ 0 w 102"/>
                <a:gd name="T21" fmla="*/ 0 h 53"/>
                <a:gd name="T22" fmla="*/ 0 w 102"/>
                <a:gd name="T23" fmla="*/ 0 h 53"/>
                <a:gd name="T24" fmla="*/ 0 w 102"/>
                <a:gd name="T25" fmla="*/ 0 h 53"/>
                <a:gd name="T26" fmla="*/ 0 w 102"/>
                <a:gd name="T27" fmla="*/ 0 h 53"/>
                <a:gd name="T28" fmla="*/ 0 w 102"/>
                <a:gd name="T29" fmla="*/ 0 h 53"/>
                <a:gd name="T30" fmla="*/ 0 w 102"/>
                <a:gd name="T31" fmla="*/ 0 h 53"/>
                <a:gd name="T32" fmla="*/ 0 w 102"/>
                <a:gd name="T33" fmla="*/ 0 h 53"/>
                <a:gd name="T34" fmla="*/ 0 w 102"/>
                <a:gd name="T35" fmla="*/ 0 h 53"/>
                <a:gd name="T36" fmla="*/ 0 w 102"/>
                <a:gd name="T37" fmla="*/ 0 h 53"/>
                <a:gd name="T38" fmla="*/ 0 w 102"/>
                <a:gd name="T39" fmla="*/ 0 h 53"/>
                <a:gd name="T40" fmla="*/ 0 w 102"/>
                <a:gd name="T41" fmla="*/ 0 h 53"/>
                <a:gd name="T42" fmla="*/ 0 w 102"/>
                <a:gd name="T43" fmla="*/ 0 h 53"/>
                <a:gd name="T44" fmla="*/ 0 w 102"/>
                <a:gd name="T45" fmla="*/ 0 h 53"/>
                <a:gd name="T46" fmla="*/ 0 w 102"/>
                <a:gd name="T47" fmla="*/ 0 h 53"/>
                <a:gd name="T48" fmla="*/ 0 w 102"/>
                <a:gd name="T49" fmla="*/ 0 h 53"/>
                <a:gd name="T50" fmla="*/ 0 w 102"/>
                <a:gd name="T51" fmla="*/ 0 h 53"/>
                <a:gd name="T52" fmla="*/ 0 w 102"/>
                <a:gd name="T53" fmla="*/ 0 h 53"/>
                <a:gd name="T54" fmla="*/ 0 w 102"/>
                <a:gd name="T55" fmla="*/ 0 h 53"/>
                <a:gd name="T56" fmla="*/ 0 w 102"/>
                <a:gd name="T57" fmla="*/ 0 h 53"/>
                <a:gd name="T58" fmla="*/ 0 w 102"/>
                <a:gd name="T59" fmla="*/ 0 h 53"/>
                <a:gd name="T60" fmla="*/ 0 w 102"/>
                <a:gd name="T61" fmla="*/ 0 h 53"/>
                <a:gd name="T62" fmla="*/ 0 w 102"/>
                <a:gd name="T63" fmla="*/ 0 h 53"/>
                <a:gd name="T64" fmla="*/ 0 w 102"/>
                <a:gd name="T65" fmla="*/ 0 h 5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02"/>
                <a:gd name="T100" fmla="*/ 0 h 53"/>
                <a:gd name="T101" fmla="*/ 102 w 102"/>
                <a:gd name="T102" fmla="*/ 53 h 5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02" h="53">
                  <a:moveTo>
                    <a:pt x="101" y="39"/>
                  </a:moveTo>
                  <a:lnTo>
                    <a:pt x="102" y="43"/>
                  </a:lnTo>
                  <a:lnTo>
                    <a:pt x="102" y="46"/>
                  </a:lnTo>
                  <a:lnTo>
                    <a:pt x="101" y="50"/>
                  </a:lnTo>
                  <a:lnTo>
                    <a:pt x="98" y="53"/>
                  </a:lnTo>
                  <a:lnTo>
                    <a:pt x="92" y="50"/>
                  </a:lnTo>
                  <a:lnTo>
                    <a:pt x="87" y="44"/>
                  </a:lnTo>
                  <a:lnTo>
                    <a:pt x="82" y="38"/>
                  </a:lnTo>
                  <a:lnTo>
                    <a:pt x="75" y="35"/>
                  </a:lnTo>
                  <a:lnTo>
                    <a:pt x="67" y="32"/>
                  </a:lnTo>
                  <a:lnTo>
                    <a:pt x="59" y="30"/>
                  </a:lnTo>
                  <a:lnTo>
                    <a:pt x="51" y="29"/>
                  </a:lnTo>
                  <a:lnTo>
                    <a:pt x="42" y="27"/>
                  </a:lnTo>
                  <a:lnTo>
                    <a:pt x="34" y="27"/>
                  </a:lnTo>
                  <a:lnTo>
                    <a:pt x="26" y="28"/>
                  </a:lnTo>
                  <a:lnTo>
                    <a:pt x="18" y="30"/>
                  </a:lnTo>
                  <a:lnTo>
                    <a:pt x="11" y="35"/>
                  </a:lnTo>
                  <a:lnTo>
                    <a:pt x="7" y="34"/>
                  </a:lnTo>
                  <a:lnTo>
                    <a:pt x="4" y="30"/>
                  </a:lnTo>
                  <a:lnTo>
                    <a:pt x="3" y="27"/>
                  </a:lnTo>
                  <a:lnTo>
                    <a:pt x="0" y="23"/>
                  </a:lnTo>
                  <a:lnTo>
                    <a:pt x="3" y="15"/>
                  </a:lnTo>
                  <a:lnTo>
                    <a:pt x="6" y="8"/>
                  </a:lnTo>
                  <a:lnTo>
                    <a:pt x="12" y="4"/>
                  </a:lnTo>
                  <a:lnTo>
                    <a:pt x="19" y="0"/>
                  </a:lnTo>
                  <a:lnTo>
                    <a:pt x="31" y="0"/>
                  </a:lnTo>
                  <a:lnTo>
                    <a:pt x="43" y="1"/>
                  </a:lnTo>
                  <a:lnTo>
                    <a:pt x="54" y="4"/>
                  </a:lnTo>
                  <a:lnTo>
                    <a:pt x="66" y="7"/>
                  </a:lnTo>
                  <a:lnTo>
                    <a:pt x="76" y="13"/>
                  </a:lnTo>
                  <a:lnTo>
                    <a:pt x="86" y="20"/>
                  </a:lnTo>
                  <a:lnTo>
                    <a:pt x="94" y="29"/>
                  </a:lnTo>
                  <a:lnTo>
                    <a:pt x="101" y="3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09" name="Freeform 864"/>
            <p:cNvSpPr>
              <a:spLocks/>
            </p:cNvSpPr>
            <p:nvPr/>
          </p:nvSpPr>
          <p:spPr bwMode="auto">
            <a:xfrm flipH="1">
              <a:off x="8844" y="1829"/>
              <a:ext cx="11" cy="27"/>
            </a:xfrm>
            <a:custGeom>
              <a:avLst/>
              <a:gdLst>
                <a:gd name="T0" fmla="*/ 0 w 133"/>
                <a:gd name="T1" fmla="*/ 0 h 219"/>
                <a:gd name="T2" fmla="*/ 0 w 133"/>
                <a:gd name="T3" fmla="*/ 0 h 219"/>
                <a:gd name="T4" fmla="*/ 0 w 133"/>
                <a:gd name="T5" fmla="*/ 0 h 219"/>
                <a:gd name="T6" fmla="*/ 0 w 133"/>
                <a:gd name="T7" fmla="*/ 0 h 219"/>
                <a:gd name="T8" fmla="*/ 0 w 133"/>
                <a:gd name="T9" fmla="*/ 0 h 219"/>
                <a:gd name="T10" fmla="*/ 0 w 133"/>
                <a:gd name="T11" fmla="*/ 0 h 219"/>
                <a:gd name="T12" fmla="*/ 0 w 133"/>
                <a:gd name="T13" fmla="*/ 0 h 219"/>
                <a:gd name="T14" fmla="*/ 0 w 133"/>
                <a:gd name="T15" fmla="*/ 0 h 219"/>
                <a:gd name="T16" fmla="*/ 0 w 133"/>
                <a:gd name="T17" fmla="*/ 0 h 219"/>
                <a:gd name="T18" fmla="*/ 0 w 133"/>
                <a:gd name="T19" fmla="*/ 0 h 219"/>
                <a:gd name="T20" fmla="*/ 0 w 133"/>
                <a:gd name="T21" fmla="*/ 0 h 219"/>
                <a:gd name="T22" fmla="*/ 0 w 133"/>
                <a:gd name="T23" fmla="*/ 0 h 219"/>
                <a:gd name="T24" fmla="*/ 0 w 133"/>
                <a:gd name="T25" fmla="*/ 0 h 219"/>
                <a:gd name="T26" fmla="*/ 0 w 133"/>
                <a:gd name="T27" fmla="*/ 0 h 219"/>
                <a:gd name="T28" fmla="*/ 0 w 133"/>
                <a:gd name="T29" fmla="*/ 0 h 219"/>
                <a:gd name="T30" fmla="*/ 0 w 133"/>
                <a:gd name="T31" fmla="*/ 0 h 219"/>
                <a:gd name="T32" fmla="*/ 0 w 133"/>
                <a:gd name="T33" fmla="*/ 0 h 219"/>
                <a:gd name="T34" fmla="*/ 0 w 133"/>
                <a:gd name="T35" fmla="*/ 0 h 219"/>
                <a:gd name="T36" fmla="*/ 0 w 133"/>
                <a:gd name="T37" fmla="*/ 0 h 219"/>
                <a:gd name="T38" fmla="*/ 0 w 133"/>
                <a:gd name="T39" fmla="*/ 0 h 219"/>
                <a:gd name="T40" fmla="*/ 0 w 133"/>
                <a:gd name="T41" fmla="*/ 0 h 219"/>
                <a:gd name="T42" fmla="*/ 0 w 133"/>
                <a:gd name="T43" fmla="*/ 0 h 219"/>
                <a:gd name="T44" fmla="*/ 0 w 133"/>
                <a:gd name="T45" fmla="*/ 0 h 219"/>
                <a:gd name="T46" fmla="*/ 0 w 133"/>
                <a:gd name="T47" fmla="*/ 0 h 219"/>
                <a:gd name="T48" fmla="*/ 0 w 133"/>
                <a:gd name="T49" fmla="*/ 0 h 219"/>
                <a:gd name="T50" fmla="*/ 0 w 133"/>
                <a:gd name="T51" fmla="*/ 0 h 219"/>
                <a:gd name="T52" fmla="*/ 0 w 133"/>
                <a:gd name="T53" fmla="*/ 0 h 219"/>
                <a:gd name="T54" fmla="*/ 0 w 133"/>
                <a:gd name="T55" fmla="*/ 0 h 219"/>
                <a:gd name="T56" fmla="*/ 0 w 133"/>
                <a:gd name="T57" fmla="*/ 0 h 219"/>
                <a:gd name="T58" fmla="*/ 0 w 133"/>
                <a:gd name="T59" fmla="*/ 0 h 219"/>
                <a:gd name="T60" fmla="*/ 0 w 133"/>
                <a:gd name="T61" fmla="*/ 0 h 219"/>
                <a:gd name="T62" fmla="*/ 0 w 133"/>
                <a:gd name="T63" fmla="*/ 0 h 219"/>
                <a:gd name="T64" fmla="*/ 0 w 133"/>
                <a:gd name="T65" fmla="*/ 0 h 219"/>
                <a:gd name="T66" fmla="*/ 0 w 133"/>
                <a:gd name="T67" fmla="*/ 0 h 219"/>
                <a:gd name="T68" fmla="*/ 0 w 133"/>
                <a:gd name="T69" fmla="*/ 0 h 219"/>
                <a:gd name="T70" fmla="*/ 0 w 133"/>
                <a:gd name="T71" fmla="*/ 0 h 219"/>
                <a:gd name="T72" fmla="*/ 0 w 133"/>
                <a:gd name="T73" fmla="*/ 0 h 219"/>
                <a:gd name="T74" fmla="*/ 0 w 133"/>
                <a:gd name="T75" fmla="*/ 0 h 219"/>
                <a:gd name="T76" fmla="*/ 0 w 133"/>
                <a:gd name="T77" fmla="*/ 0 h 219"/>
                <a:gd name="T78" fmla="*/ 0 w 133"/>
                <a:gd name="T79" fmla="*/ 0 h 219"/>
                <a:gd name="T80" fmla="*/ 0 w 133"/>
                <a:gd name="T81" fmla="*/ 0 h 219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33"/>
                <a:gd name="T124" fmla="*/ 0 h 219"/>
                <a:gd name="T125" fmla="*/ 133 w 133"/>
                <a:gd name="T126" fmla="*/ 219 h 219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33" h="219">
                  <a:moveTo>
                    <a:pt x="20" y="30"/>
                  </a:moveTo>
                  <a:lnTo>
                    <a:pt x="28" y="65"/>
                  </a:lnTo>
                  <a:lnTo>
                    <a:pt x="33" y="102"/>
                  </a:lnTo>
                  <a:lnTo>
                    <a:pt x="40" y="139"/>
                  </a:lnTo>
                  <a:lnTo>
                    <a:pt x="51" y="174"/>
                  </a:lnTo>
                  <a:lnTo>
                    <a:pt x="60" y="181"/>
                  </a:lnTo>
                  <a:lnTo>
                    <a:pt x="69" y="184"/>
                  </a:lnTo>
                  <a:lnTo>
                    <a:pt x="80" y="185"/>
                  </a:lnTo>
                  <a:lnTo>
                    <a:pt x="91" y="183"/>
                  </a:lnTo>
                  <a:lnTo>
                    <a:pt x="101" y="181"/>
                  </a:lnTo>
                  <a:lnTo>
                    <a:pt x="112" y="178"/>
                  </a:lnTo>
                  <a:lnTo>
                    <a:pt x="121" y="175"/>
                  </a:lnTo>
                  <a:lnTo>
                    <a:pt x="130" y="173"/>
                  </a:lnTo>
                  <a:lnTo>
                    <a:pt x="133" y="176"/>
                  </a:lnTo>
                  <a:lnTo>
                    <a:pt x="133" y="179"/>
                  </a:lnTo>
                  <a:lnTo>
                    <a:pt x="130" y="183"/>
                  </a:lnTo>
                  <a:lnTo>
                    <a:pt x="128" y="186"/>
                  </a:lnTo>
                  <a:lnTo>
                    <a:pt x="120" y="194"/>
                  </a:lnTo>
                  <a:lnTo>
                    <a:pt x="112" y="201"/>
                  </a:lnTo>
                  <a:lnTo>
                    <a:pt x="103" y="206"/>
                  </a:lnTo>
                  <a:lnTo>
                    <a:pt x="93" y="211"/>
                  </a:lnTo>
                  <a:lnTo>
                    <a:pt x="83" y="215"/>
                  </a:lnTo>
                  <a:lnTo>
                    <a:pt x="73" y="218"/>
                  </a:lnTo>
                  <a:lnTo>
                    <a:pt x="61" y="219"/>
                  </a:lnTo>
                  <a:lnTo>
                    <a:pt x="50" y="219"/>
                  </a:lnTo>
                  <a:lnTo>
                    <a:pt x="35" y="212"/>
                  </a:lnTo>
                  <a:lnTo>
                    <a:pt x="24" y="201"/>
                  </a:lnTo>
                  <a:lnTo>
                    <a:pt x="18" y="189"/>
                  </a:lnTo>
                  <a:lnTo>
                    <a:pt x="14" y="174"/>
                  </a:lnTo>
                  <a:lnTo>
                    <a:pt x="12" y="159"/>
                  </a:lnTo>
                  <a:lnTo>
                    <a:pt x="10" y="143"/>
                  </a:lnTo>
                  <a:lnTo>
                    <a:pt x="9" y="128"/>
                  </a:lnTo>
                  <a:lnTo>
                    <a:pt x="6" y="114"/>
                  </a:lnTo>
                  <a:lnTo>
                    <a:pt x="6" y="86"/>
                  </a:lnTo>
                  <a:lnTo>
                    <a:pt x="5" y="59"/>
                  </a:lnTo>
                  <a:lnTo>
                    <a:pt x="2" y="32"/>
                  </a:lnTo>
                  <a:lnTo>
                    <a:pt x="0" y="4"/>
                  </a:lnTo>
                  <a:lnTo>
                    <a:pt x="9" y="0"/>
                  </a:lnTo>
                  <a:lnTo>
                    <a:pt x="14" y="7"/>
                  </a:lnTo>
                  <a:lnTo>
                    <a:pt x="16" y="19"/>
                  </a:lnTo>
                  <a:lnTo>
                    <a:pt x="20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10" name="Freeform 865"/>
            <p:cNvSpPr>
              <a:spLocks/>
            </p:cNvSpPr>
            <p:nvPr/>
          </p:nvSpPr>
          <p:spPr bwMode="auto">
            <a:xfrm flipH="1">
              <a:off x="8858" y="1830"/>
              <a:ext cx="4" cy="7"/>
            </a:xfrm>
            <a:custGeom>
              <a:avLst/>
              <a:gdLst>
                <a:gd name="T0" fmla="*/ 0 w 51"/>
                <a:gd name="T1" fmla="*/ 0 h 61"/>
                <a:gd name="T2" fmla="*/ 0 w 51"/>
                <a:gd name="T3" fmla="*/ 0 h 61"/>
                <a:gd name="T4" fmla="*/ 0 w 51"/>
                <a:gd name="T5" fmla="*/ 0 h 61"/>
                <a:gd name="T6" fmla="*/ 0 w 51"/>
                <a:gd name="T7" fmla="*/ 0 h 61"/>
                <a:gd name="T8" fmla="*/ 0 w 51"/>
                <a:gd name="T9" fmla="*/ 0 h 61"/>
                <a:gd name="T10" fmla="*/ 0 w 51"/>
                <a:gd name="T11" fmla="*/ 0 h 61"/>
                <a:gd name="T12" fmla="*/ 0 w 51"/>
                <a:gd name="T13" fmla="*/ 0 h 61"/>
                <a:gd name="T14" fmla="*/ 0 w 51"/>
                <a:gd name="T15" fmla="*/ 0 h 61"/>
                <a:gd name="T16" fmla="*/ 0 w 51"/>
                <a:gd name="T17" fmla="*/ 0 h 61"/>
                <a:gd name="T18" fmla="*/ 0 w 51"/>
                <a:gd name="T19" fmla="*/ 0 h 61"/>
                <a:gd name="T20" fmla="*/ 0 w 51"/>
                <a:gd name="T21" fmla="*/ 0 h 61"/>
                <a:gd name="T22" fmla="*/ 0 w 51"/>
                <a:gd name="T23" fmla="*/ 0 h 61"/>
                <a:gd name="T24" fmla="*/ 0 w 51"/>
                <a:gd name="T25" fmla="*/ 0 h 61"/>
                <a:gd name="T26" fmla="*/ 0 w 51"/>
                <a:gd name="T27" fmla="*/ 0 h 61"/>
                <a:gd name="T28" fmla="*/ 0 w 51"/>
                <a:gd name="T29" fmla="*/ 0 h 61"/>
                <a:gd name="T30" fmla="*/ 0 w 51"/>
                <a:gd name="T31" fmla="*/ 0 h 61"/>
                <a:gd name="T32" fmla="*/ 0 w 51"/>
                <a:gd name="T33" fmla="*/ 0 h 61"/>
                <a:gd name="T34" fmla="*/ 0 w 51"/>
                <a:gd name="T35" fmla="*/ 0 h 61"/>
                <a:gd name="T36" fmla="*/ 0 w 51"/>
                <a:gd name="T37" fmla="*/ 0 h 61"/>
                <a:gd name="T38" fmla="*/ 0 w 51"/>
                <a:gd name="T39" fmla="*/ 0 h 61"/>
                <a:gd name="T40" fmla="*/ 0 w 51"/>
                <a:gd name="T41" fmla="*/ 0 h 61"/>
                <a:gd name="T42" fmla="*/ 0 w 51"/>
                <a:gd name="T43" fmla="*/ 0 h 61"/>
                <a:gd name="T44" fmla="*/ 0 w 51"/>
                <a:gd name="T45" fmla="*/ 0 h 61"/>
                <a:gd name="T46" fmla="*/ 0 w 51"/>
                <a:gd name="T47" fmla="*/ 0 h 61"/>
                <a:gd name="T48" fmla="*/ 0 w 51"/>
                <a:gd name="T49" fmla="*/ 0 h 61"/>
                <a:gd name="T50" fmla="*/ 0 w 51"/>
                <a:gd name="T51" fmla="*/ 0 h 61"/>
                <a:gd name="T52" fmla="*/ 0 w 51"/>
                <a:gd name="T53" fmla="*/ 0 h 61"/>
                <a:gd name="T54" fmla="*/ 0 w 51"/>
                <a:gd name="T55" fmla="*/ 0 h 61"/>
                <a:gd name="T56" fmla="*/ 0 w 51"/>
                <a:gd name="T57" fmla="*/ 0 h 61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1"/>
                <a:gd name="T88" fmla="*/ 0 h 61"/>
                <a:gd name="T89" fmla="*/ 51 w 51"/>
                <a:gd name="T90" fmla="*/ 61 h 61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1" h="61">
                  <a:moveTo>
                    <a:pt x="51" y="6"/>
                  </a:moveTo>
                  <a:lnTo>
                    <a:pt x="49" y="13"/>
                  </a:lnTo>
                  <a:lnTo>
                    <a:pt x="44" y="18"/>
                  </a:lnTo>
                  <a:lnTo>
                    <a:pt x="38" y="21"/>
                  </a:lnTo>
                  <a:lnTo>
                    <a:pt x="32" y="25"/>
                  </a:lnTo>
                  <a:lnTo>
                    <a:pt x="26" y="33"/>
                  </a:lnTo>
                  <a:lnTo>
                    <a:pt x="24" y="41"/>
                  </a:lnTo>
                  <a:lnTo>
                    <a:pt x="23" y="50"/>
                  </a:lnTo>
                  <a:lnTo>
                    <a:pt x="23" y="59"/>
                  </a:lnTo>
                  <a:lnTo>
                    <a:pt x="19" y="61"/>
                  </a:lnTo>
                  <a:lnTo>
                    <a:pt x="16" y="61"/>
                  </a:lnTo>
                  <a:lnTo>
                    <a:pt x="12" y="61"/>
                  </a:lnTo>
                  <a:lnTo>
                    <a:pt x="9" y="60"/>
                  </a:lnTo>
                  <a:lnTo>
                    <a:pt x="4" y="53"/>
                  </a:lnTo>
                  <a:lnTo>
                    <a:pt x="2" y="45"/>
                  </a:lnTo>
                  <a:lnTo>
                    <a:pt x="0" y="37"/>
                  </a:lnTo>
                  <a:lnTo>
                    <a:pt x="1" y="29"/>
                  </a:lnTo>
                  <a:lnTo>
                    <a:pt x="3" y="23"/>
                  </a:lnTo>
                  <a:lnTo>
                    <a:pt x="7" y="19"/>
                  </a:lnTo>
                  <a:lnTo>
                    <a:pt x="11" y="14"/>
                  </a:lnTo>
                  <a:lnTo>
                    <a:pt x="16" y="10"/>
                  </a:lnTo>
                  <a:lnTo>
                    <a:pt x="21" y="6"/>
                  </a:lnTo>
                  <a:lnTo>
                    <a:pt x="26" y="3"/>
                  </a:lnTo>
                  <a:lnTo>
                    <a:pt x="32" y="2"/>
                  </a:lnTo>
                  <a:lnTo>
                    <a:pt x="38" y="0"/>
                  </a:lnTo>
                  <a:lnTo>
                    <a:pt x="41" y="0"/>
                  </a:lnTo>
                  <a:lnTo>
                    <a:pt x="45" y="2"/>
                  </a:lnTo>
                  <a:lnTo>
                    <a:pt x="48" y="4"/>
                  </a:lnTo>
                  <a:lnTo>
                    <a:pt x="51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11" name="Freeform 866"/>
            <p:cNvSpPr>
              <a:spLocks/>
            </p:cNvSpPr>
            <p:nvPr/>
          </p:nvSpPr>
          <p:spPr bwMode="auto">
            <a:xfrm flipH="1">
              <a:off x="8842" y="1834"/>
              <a:ext cx="5" cy="4"/>
            </a:xfrm>
            <a:custGeom>
              <a:avLst/>
              <a:gdLst>
                <a:gd name="T0" fmla="*/ 0 w 69"/>
                <a:gd name="T1" fmla="*/ 0 h 34"/>
                <a:gd name="T2" fmla="*/ 0 w 69"/>
                <a:gd name="T3" fmla="*/ 0 h 34"/>
                <a:gd name="T4" fmla="*/ 0 w 69"/>
                <a:gd name="T5" fmla="*/ 0 h 34"/>
                <a:gd name="T6" fmla="*/ 0 w 69"/>
                <a:gd name="T7" fmla="*/ 0 h 34"/>
                <a:gd name="T8" fmla="*/ 0 w 69"/>
                <a:gd name="T9" fmla="*/ 0 h 34"/>
                <a:gd name="T10" fmla="*/ 0 w 69"/>
                <a:gd name="T11" fmla="*/ 0 h 34"/>
                <a:gd name="T12" fmla="*/ 0 w 69"/>
                <a:gd name="T13" fmla="*/ 0 h 34"/>
                <a:gd name="T14" fmla="*/ 0 w 69"/>
                <a:gd name="T15" fmla="*/ 0 h 34"/>
                <a:gd name="T16" fmla="*/ 0 w 69"/>
                <a:gd name="T17" fmla="*/ 0 h 34"/>
                <a:gd name="T18" fmla="*/ 0 w 69"/>
                <a:gd name="T19" fmla="*/ 0 h 34"/>
                <a:gd name="T20" fmla="*/ 0 w 69"/>
                <a:gd name="T21" fmla="*/ 0 h 34"/>
                <a:gd name="T22" fmla="*/ 0 w 69"/>
                <a:gd name="T23" fmla="*/ 0 h 34"/>
                <a:gd name="T24" fmla="*/ 0 w 69"/>
                <a:gd name="T25" fmla="*/ 0 h 34"/>
                <a:gd name="T26" fmla="*/ 0 w 69"/>
                <a:gd name="T27" fmla="*/ 0 h 34"/>
                <a:gd name="T28" fmla="*/ 0 w 69"/>
                <a:gd name="T29" fmla="*/ 0 h 34"/>
                <a:gd name="T30" fmla="*/ 0 w 69"/>
                <a:gd name="T31" fmla="*/ 0 h 34"/>
                <a:gd name="T32" fmla="*/ 0 w 69"/>
                <a:gd name="T33" fmla="*/ 0 h 34"/>
                <a:gd name="T34" fmla="*/ 0 w 69"/>
                <a:gd name="T35" fmla="*/ 0 h 34"/>
                <a:gd name="T36" fmla="*/ 0 w 69"/>
                <a:gd name="T37" fmla="*/ 0 h 34"/>
                <a:gd name="T38" fmla="*/ 0 w 69"/>
                <a:gd name="T39" fmla="*/ 0 h 34"/>
                <a:gd name="T40" fmla="*/ 0 w 69"/>
                <a:gd name="T41" fmla="*/ 0 h 34"/>
                <a:gd name="T42" fmla="*/ 0 w 69"/>
                <a:gd name="T43" fmla="*/ 0 h 34"/>
                <a:gd name="T44" fmla="*/ 0 w 69"/>
                <a:gd name="T45" fmla="*/ 0 h 34"/>
                <a:gd name="T46" fmla="*/ 0 w 69"/>
                <a:gd name="T47" fmla="*/ 0 h 34"/>
                <a:gd name="T48" fmla="*/ 0 w 69"/>
                <a:gd name="T49" fmla="*/ 0 h 34"/>
                <a:gd name="T50" fmla="*/ 0 w 69"/>
                <a:gd name="T51" fmla="*/ 0 h 34"/>
                <a:gd name="T52" fmla="*/ 0 w 69"/>
                <a:gd name="T53" fmla="*/ 0 h 34"/>
                <a:gd name="T54" fmla="*/ 0 w 69"/>
                <a:gd name="T55" fmla="*/ 0 h 34"/>
                <a:gd name="T56" fmla="*/ 0 w 69"/>
                <a:gd name="T57" fmla="*/ 0 h 34"/>
                <a:gd name="T58" fmla="*/ 0 w 69"/>
                <a:gd name="T59" fmla="*/ 0 h 34"/>
                <a:gd name="T60" fmla="*/ 0 w 69"/>
                <a:gd name="T61" fmla="*/ 0 h 34"/>
                <a:gd name="T62" fmla="*/ 0 w 69"/>
                <a:gd name="T63" fmla="*/ 0 h 34"/>
                <a:gd name="T64" fmla="*/ 0 w 69"/>
                <a:gd name="T65" fmla="*/ 0 h 3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34"/>
                <a:gd name="T101" fmla="*/ 69 w 69"/>
                <a:gd name="T102" fmla="*/ 34 h 34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34">
                  <a:moveTo>
                    <a:pt x="42" y="2"/>
                  </a:moveTo>
                  <a:lnTo>
                    <a:pt x="45" y="3"/>
                  </a:lnTo>
                  <a:lnTo>
                    <a:pt x="47" y="3"/>
                  </a:lnTo>
                  <a:lnTo>
                    <a:pt x="50" y="3"/>
                  </a:lnTo>
                  <a:lnTo>
                    <a:pt x="53" y="4"/>
                  </a:lnTo>
                  <a:lnTo>
                    <a:pt x="57" y="6"/>
                  </a:lnTo>
                  <a:lnTo>
                    <a:pt x="62" y="8"/>
                  </a:lnTo>
                  <a:lnTo>
                    <a:pt x="65" y="11"/>
                  </a:lnTo>
                  <a:lnTo>
                    <a:pt x="69" y="14"/>
                  </a:lnTo>
                  <a:lnTo>
                    <a:pt x="69" y="19"/>
                  </a:lnTo>
                  <a:lnTo>
                    <a:pt x="69" y="25"/>
                  </a:lnTo>
                  <a:lnTo>
                    <a:pt x="67" y="29"/>
                  </a:lnTo>
                  <a:lnTo>
                    <a:pt x="64" y="34"/>
                  </a:lnTo>
                  <a:lnTo>
                    <a:pt x="59" y="30"/>
                  </a:lnTo>
                  <a:lnTo>
                    <a:pt x="53" y="28"/>
                  </a:lnTo>
                  <a:lnTo>
                    <a:pt x="46" y="26"/>
                  </a:lnTo>
                  <a:lnTo>
                    <a:pt x="39" y="25"/>
                  </a:lnTo>
                  <a:lnTo>
                    <a:pt x="32" y="25"/>
                  </a:lnTo>
                  <a:lnTo>
                    <a:pt x="26" y="26"/>
                  </a:lnTo>
                  <a:lnTo>
                    <a:pt x="19" y="27"/>
                  </a:lnTo>
                  <a:lnTo>
                    <a:pt x="12" y="30"/>
                  </a:lnTo>
                  <a:lnTo>
                    <a:pt x="8" y="29"/>
                  </a:lnTo>
                  <a:lnTo>
                    <a:pt x="4" y="28"/>
                  </a:lnTo>
                  <a:lnTo>
                    <a:pt x="1" y="27"/>
                  </a:lnTo>
                  <a:lnTo>
                    <a:pt x="0" y="22"/>
                  </a:lnTo>
                  <a:lnTo>
                    <a:pt x="2" y="15"/>
                  </a:lnTo>
                  <a:lnTo>
                    <a:pt x="7" y="11"/>
                  </a:lnTo>
                  <a:lnTo>
                    <a:pt x="12" y="6"/>
                  </a:lnTo>
                  <a:lnTo>
                    <a:pt x="19" y="4"/>
                  </a:lnTo>
                  <a:lnTo>
                    <a:pt x="25" y="3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42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12" name="Freeform 867"/>
            <p:cNvSpPr>
              <a:spLocks/>
            </p:cNvSpPr>
            <p:nvPr/>
          </p:nvSpPr>
          <p:spPr bwMode="auto">
            <a:xfrm flipH="1">
              <a:off x="8855" y="1837"/>
              <a:ext cx="5" cy="5"/>
            </a:xfrm>
            <a:custGeom>
              <a:avLst/>
              <a:gdLst>
                <a:gd name="T0" fmla="*/ 0 w 62"/>
                <a:gd name="T1" fmla="*/ 0 h 41"/>
                <a:gd name="T2" fmla="*/ 0 w 62"/>
                <a:gd name="T3" fmla="*/ 0 h 41"/>
                <a:gd name="T4" fmla="*/ 0 w 62"/>
                <a:gd name="T5" fmla="*/ 0 h 41"/>
                <a:gd name="T6" fmla="*/ 0 w 62"/>
                <a:gd name="T7" fmla="*/ 0 h 41"/>
                <a:gd name="T8" fmla="*/ 0 w 62"/>
                <a:gd name="T9" fmla="*/ 0 h 41"/>
                <a:gd name="T10" fmla="*/ 0 w 62"/>
                <a:gd name="T11" fmla="*/ 0 h 41"/>
                <a:gd name="T12" fmla="*/ 0 w 62"/>
                <a:gd name="T13" fmla="*/ 0 h 41"/>
                <a:gd name="T14" fmla="*/ 0 w 62"/>
                <a:gd name="T15" fmla="*/ 0 h 41"/>
                <a:gd name="T16" fmla="*/ 0 w 62"/>
                <a:gd name="T17" fmla="*/ 0 h 41"/>
                <a:gd name="T18" fmla="*/ 0 w 62"/>
                <a:gd name="T19" fmla="*/ 0 h 41"/>
                <a:gd name="T20" fmla="*/ 0 w 62"/>
                <a:gd name="T21" fmla="*/ 0 h 41"/>
                <a:gd name="T22" fmla="*/ 0 w 62"/>
                <a:gd name="T23" fmla="*/ 0 h 41"/>
                <a:gd name="T24" fmla="*/ 0 w 62"/>
                <a:gd name="T25" fmla="*/ 0 h 41"/>
                <a:gd name="T26" fmla="*/ 0 w 62"/>
                <a:gd name="T27" fmla="*/ 0 h 41"/>
                <a:gd name="T28" fmla="*/ 0 w 62"/>
                <a:gd name="T29" fmla="*/ 0 h 41"/>
                <a:gd name="T30" fmla="*/ 0 w 62"/>
                <a:gd name="T31" fmla="*/ 0 h 41"/>
                <a:gd name="T32" fmla="*/ 0 w 62"/>
                <a:gd name="T33" fmla="*/ 0 h 41"/>
                <a:gd name="T34" fmla="*/ 0 w 62"/>
                <a:gd name="T35" fmla="*/ 0 h 41"/>
                <a:gd name="T36" fmla="*/ 0 w 62"/>
                <a:gd name="T37" fmla="*/ 0 h 41"/>
                <a:gd name="T38" fmla="*/ 0 w 62"/>
                <a:gd name="T39" fmla="*/ 0 h 41"/>
                <a:gd name="T40" fmla="*/ 0 w 62"/>
                <a:gd name="T41" fmla="*/ 0 h 41"/>
                <a:gd name="T42" fmla="*/ 0 w 62"/>
                <a:gd name="T43" fmla="*/ 0 h 41"/>
                <a:gd name="T44" fmla="*/ 0 w 62"/>
                <a:gd name="T45" fmla="*/ 0 h 41"/>
                <a:gd name="T46" fmla="*/ 0 w 62"/>
                <a:gd name="T47" fmla="*/ 0 h 41"/>
                <a:gd name="T48" fmla="*/ 0 w 62"/>
                <a:gd name="T49" fmla="*/ 0 h 41"/>
                <a:gd name="T50" fmla="*/ 0 w 62"/>
                <a:gd name="T51" fmla="*/ 0 h 41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62"/>
                <a:gd name="T79" fmla="*/ 0 h 41"/>
                <a:gd name="T80" fmla="*/ 62 w 62"/>
                <a:gd name="T81" fmla="*/ 41 h 41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62" h="41">
                  <a:moveTo>
                    <a:pt x="54" y="7"/>
                  </a:moveTo>
                  <a:lnTo>
                    <a:pt x="62" y="22"/>
                  </a:lnTo>
                  <a:lnTo>
                    <a:pt x="54" y="22"/>
                  </a:lnTo>
                  <a:lnTo>
                    <a:pt x="46" y="23"/>
                  </a:lnTo>
                  <a:lnTo>
                    <a:pt x="39" y="25"/>
                  </a:lnTo>
                  <a:lnTo>
                    <a:pt x="32" y="27"/>
                  </a:lnTo>
                  <a:lnTo>
                    <a:pt x="25" y="30"/>
                  </a:lnTo>
                  <a:lnTo>
                    <a:pt x="18" y="33"/>
                  </a:lnTo>
                  <a:lnTo>
                    <a:pt x="11" y="36"/>
                  </a:lnTo>
                  <a:lnTo>
                    <a:pt x="5" y="41"/>
                  </a:lnTo>
                  <a:lnTo>
                    <a:pt x="4" y="35"/>
                  </a:lnTo>
                  <a:lnTo>
                    <a:pt x="2" y="29"/>
                  </a:lnTo>
                  <a:lnTo>
                    <a:pt x="0" y="25"/>
                  </a:lnTo>
                  <a:lnTo>
                    <a:pt x="1" y="19"/>
                  </a:lnTo>
                  <a:lnTo>
                    <a:pt x="3" y="12"/>
                  </a:lnTo>
                  <a:lnTo>
                    <a:pt x="8" y="7"/>
                  </a:lnTo>
                  <a:lnTo>
                    <a:pt x="13" y="4"/>
                  </a:lnTo>
                  <a:lnTo>
                    <a:pt x="19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33" y="0"/>
                  </a:lnTo>
                  <a:lnTo>
                    <a:pt x="39" y="0"/>
                  </a:lnTo>
                  <a:lnTo>
                    <a:pt x="42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13" name="Freeform 868"/>
            <p:cNvSpPr>
              <a:spLocks/>
            </p:cNvSpPr>
            <p:nvPr/>
          </p:nvSpPr>
          <p:spPr bwMode="auto">
            <a:xfrm flipH="1">
              <a:off x="8859" y="1858"/>
              <a:ext cx="9" cy="31"/>
            </a:xfrm>
            <a:custGeom>
              <a:avLst/>
              <a:gdLst>
                <a:gd name="T0" fmla="*/ 0 w 110"/>
                <a:gd name="T1" fmla="*/ 0 h 250"/>
                <a:gd name="T2" fmla="*/ 0 w 110"/>
                <a:gd name="T3" fmla="*/ 0 h 250"/>
                <a:gd name="T4" fmla="*/ 0 w 110"/>
                <a:gd name="T5" fmla="*/ 0 h 250"/>
                <a:gd name="T6" fmla="*/ 0 w 110"/>
                <a:gd name="T7" fmla="*/ 0 h 250"/>
                <a:gd name="T8" fmla="*/ 0 w 110"/>
                <a:gd name="T9" fmla="*/ 0 h 250"/>
                <a:gd name="T10" fmla="*/ 0 w 110"/>
                <a:gd name="T11" fmla="*/ 0 h 250"/>
                <a:gd name="T12" fmla="*/ 0 w 110"/>
                <a:gd name="T13" fmla="*/ 0 h 250"/>
                <a:gd name="T14" fmla="*/ 0 w 110"/>
                <a:gd name="T15" fmla="*/ 0 h 250"/>
                <a:gd name="T16" fmla="*/ 0 w 110"/>
                <a:gd name="T17" fmla="*/ 0 h 250"/>
                <a:gd name="T18" fmla="*/ 0 w 110"/>
                <a:gd name="T19" fmla="*/ 0 h 250"/>
                <a:gd name="T20" fmla="*/ 0 w 110"/>
                <a:gd name="T21" fmla="*/ 0 h 250"/>
                <a:gd name="T22" fmla="*/ 0 w 110"/>
                <a:gd name="T23" fmla="*/ 0 h 250"/>
                <a:gd name="T24" fmla="*/ 0 w 110"/>
                <a:gd name="T25" fmla="*/ 0 h 250"/>
                <a:gd name="T26" fmla="*/ 0 w 110"/>
                <a:gd name="T27" fmla="*/ 0 h 250"/>
                <a:gd name="T28" fmla="*/ 0 w 110"/>
                <a:gd name="T29" fmla="*/ 0 h 250"/>
                <a:gd name="T30" fmla="*/ 0 w 110"/>
                <a:gd name="T31" fmla="*/ 0 h 250"/>
                <a:gd name="T32" fmla="*/ 0 w 110"/>
                <a:gd name="T33" fmla="*/ 0 h 250"/>
                <a:gd name="T34" fmla="*/ 0 w 110"/>
                <a:gd name="T35" fmla="*/ 0 h 250"/>
                <a:gd name="T36" fmla="*/ 0 w 110"/>
                <a:gd name="T37" fmla="*/ 0 h 250"/>
                <a:gd name="T38" fmla="*/ 0 w 110"/>
                <a:gd name="T39" fmla="*/ 0 h 250"/>
                <a:gd name="T40" fmla="*/ 0 w 110"/>
                <a:gd name="T41" fmla="*/ 0 h 250"/>
                <a:gd name="T42" fmla="*/ 0 w 110"/>
                <a:gd name="T43" fmla="*/ 0 h 250"/>
                <a:gd name="T44" fmla="*/ 0 w 110"/>
                <a:gd name="T45" fmla="*/ 0 h 250"/>
                <a:gd name="T46" fmla="*/ 0 w 110"/>
                <a:gd name="T47" fmla="*/ 0 h 250"/>
                <a:gd name="T48" fmla="*/ 0 w 110"/>
                <a:gd name="T49" fmla="*/ 0 h 250"/>
                <a:gd name="T50" fmla="*/ 0 w 110"/>
                <a:gd name="T51" fmla="*/ 0 h 250"/>
                <a:gd name="T52" fmla="*/ 0 w 110"/>
                <a:gd name="T53" fmla="*/ 0 h 250"/>
                <a:gd name="T54" fmla="*/ 0 w 110"/>
                <a:gd name="T55" fmla="*/ 0 h 250"/>
                <a:gd name="T56" fmla="*/ 0 w 110"/>
                <a:gd name="T57" fmla="*/ 0 h 250"/>
                <a:gd name="T58" fmla="*/ 0 w 110"/>
                <a:gd name="T59" fmla="*/ 0 h 250"/>
                <a:gd name="T60" fmla="*/ 0 w 110"/>
                <a:gd name="T61" fmla="*/ 0 h 250"/>
                <a:gd name="T62" fmla="*/ 0 w 110"/>
                <a:gd name="T63" fmla="*/ 0 h 250"/>
                <a:gd name="T64" fmla="*/ 0 w 110"/>
                <a:gd name="T65" fmla="*/ 0 h 250"/>
                <a:gd name="T66" fmla="*/ 0 w 110"/>
                <a:gd name="T67" fmla="*/ 0 h 250"/>
                <a:gd name="T68" fmla="*/ 0 w 110"/>
                <a:gd name="T69" fmla="*/ 0 h 250"/>
                <a:gd name="T70" fmla="*/ 0 w 110"/>
                <a:gd name="T71" fmla="*/ 0 h 250"/>
                <a:gd name="T72" fmla="*/ 0 w 110"/>
                <a:gd name="T73" fmla="*/ 0 h 250"/>
                <a:gd name="T74" fmla="*/ 0 w 110"/>
                <a:gd name="T75" fmla="*/ 0 h 250"/>
                <a:gd name="T76" fmla="*/ 0 w 110"/>
                <a:gd name="T77" fmla="*/ 0 h 250"/>
                <a:gd name="T78" fmla="*/ 0 w 110"/>
                <a:gd name="T79" fmla="*/ 0 h 250"/>
                <a:gd name="T80" fmla="*/ 0 w 110"/>
                <a:gd name="T81" fmla="*/ 0 h 250"/>
                <a:gd name="T82" fmla="*/ 0 w 110"/>
                <a:gd name="T83" fmla="*/ 0 h 250"/>
                <a:gd name="T84" fmla="*/ 0 w 110"/>
                <a:gd name="T85" fmla="*/ 0 h 250"/>
                <a:gd name="T86" fmla="*/ 0 w 110"/>
                <a:gd name="T87" fmla="*/ 0 h 250"/>
                <a:gd name="T88" fmla="*/ 0 w 110"/>
                <a:gd name="T89" fmla="*/ 0 h 250"/>
                <a:gd name="T90" fmla="*/ 0 w 110"/>
                <a:gd name="T91" fmla="*/ 0 h 250"/>
                <a:gd name="T92" fmla="*/ 0 w 110"/>
                <a:gd name="T93" fmla="*/ 0 h 250"/>
                <a:gd name="T94" fmla="*/ 0 w 110"/>
                <a:gd name="T95" fmla="*/ 0 h 250"/>
                <a:gd name="T96" fmla="*/ 0 w 110"/>
                <a:gd name="T97" fmla="*/ 0 h 25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10"/>
                <a:gd name="T148" fmla="*/ 0 h 250"/>
                <a:gd name="T149" fmla="*/ 110 w 110"/>
                <a:gd name="T150" fmla="*/ 250 h 25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10" h="250">
                  <a:moveTo>
                    <a:pt x="104" y="7"/>
                  </a:moveTo>
                  <a:lnTo>
                    <a:pt x="103" y="15"/>
                  </a:lnTo>
                  <a:lnTo>
                    <a:pt x="98" y="17"/>
                  </a:lnTo>
                  <a:lnTo>
                    <a:pt x="90" y="19"/>
                  </a:lnTo>
                  <a:lnTo>
                    <a:pt x="84" y="21"/>
                  </a:lnTo>
                  <a:lnTo>
                    <a:pt x="72" y="32"/>
                  </a:lnTo>
                  <a:lnTo>
                    <a:pt x="60" y="46"/>
                  </a:lnTo>
                  <a:lnTo>
                    <a:pt x="52" y="60"/>
                  </a:lnTo>
                  <a:lnTo>
                    <a:pt x="45" y="75"/>
                  </a:lnTo>
                  <a:lnTo>
                    <a:pt x="41" y="92"/>
                  </a:lnTo>
                  <a:lnTo>
                    <a:pt x="38" y="108"/>
                  </a:lnTo>
                  <a:lnTo>
                    <a:pt x="37" y="125"/>
                  </a:lnTo>
                  <a:lnTo>
                    <a:pt x="39" y="144"/>
                  </a:lnTo>
                  <a:lnTo>
                    <a:pt x="45" y="158"/>
                  </a:lnTo>
                  <a:lnTo>
                    <a:pt x="51" y="171"/>
                  </a:lnTo>
                  <a:lnTo>
                    <a:pt x="57" y="185"/>
                  </a:lnTo>
                  <a:lnTo>
                    <a:pt x="65" y="199"/>
                  </a:lnTo>
                  <a:lnTo>
                    <a:pt x="73" y="211"/>
                  </a:lnTo>
                  <a:lnTo>
                    <a:pt x="83" y="222"/>
                  </a:lnTo>
                  <a:lnTo>
                    <a:pt x="95" y="231"/>
                  </a:lnTo>
                  <a:lnTo>
                    <a:pt x="110" y="237"/>
                  </a:lnTo>
                  <a:lnTo>
                    <a:pt x="110" y="241"/>
                  </a:lnTo>
                  <a:lnTo>
                    <a:pt x="109" y="244"/>
                  </a:lnTo>
                  <a:lnTo>
                    <a:pt x="106" y="248"/>
                  </a:lnTo>
                  <a:lnTo>
                    <a:pt x="104" y="250"/>
                  </a:lnTo>
                  <a:lnTo>
                    <a:pt x="91" y="250"/>
                  </a:lnTo>
                  <a:lnTo>
                    <a:pt x="80" y="249"/>
                  </a:lnTo>
                  <a:lnTo>
                    <a:pt x="68" y="245"/>
                  </a:lnTo>
                  <a:lnTo>
                    <a:pt x="58" y="241"/>
                  </a:lnTo>
                  <a:lnTo>
                    <a:pt x="49" y="234"/>
                  </a:lnTo>
                  <a:lnTo>
                    <a:pt x="39" y="227"/>
                  </a:lnTo>
                  <a:lnTo>
                    <a:pt x="31" y="218"/>
                  </a:lnTo>
                  <a:lnTo>
                    <a:pt x="26" y="207"/>
                  </a:lnTo>
                  <a:lnTo>
                    <a:pt x="12" y="186"/>
                  </a:lnTo>
                  <a:lnTo>
                    <a:pt x="5" y="163"/>
                  </a:lnTo>
                  <a:lnTo>
                    <a:pt x="3" y="139"/>
                  </a:lnTo>
                  <a:lnTo>
                    <a:pt x="0" y="114"/>
                  </a:lnTo>
                  <a:lnTo>
                    <a:pt x="5" y="98"/>
                  </a:lnTo>
                  <a:lnTo>
                    <a:pt x="9" y="80"/>
                  </a:lnTo>
                  <a:lnTo>
                    <a:pt x="16" y="63"/>
                  </a:lnTo>
                  <a:lnTo>
                    <a:pt x="24" y="48"/>
                  </a:lnTo>
                  <a:lnTo>
                    <a:pt x="34" y="33"/>
                  </a:lnTo>
                  <a:lnTo>
                    <a:pt x="46" y="19"/>
                  </a:lnTo>
                  <a:lnTo>
                    <a:pt x="60" y="9"/>
                  </a:lnTo>
                  <a:lnTo>
                    <a:pt x="76" y="0"/>
                  </a:lnTo>
                  <a:lnTo>
                    <a:pt x="83" y="1"/>
                  </a:lnTo>
                  <a:lnTo>
                    <a:pt x="90" y="2"/>
                  </a:lnTo>
                  <a:lnTo>
                    <a:pt x="97" y="4"/>
                  </a:lnTo>
                  <a:lnTo>
                    <a:pt x="10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14" name="Freeform 869"/>
            <p:cNvSpPr>
              <a:spLocks/>
            </p:cNvSpPr>
            <p:nvPr/>
          </p:nvSpPr>
          <p:spPr bwMode="auto">
            <a:xfrm flipH="1">
              <a:off x="8842" y="1859"/>
              <a:ext cx="7" cy="6"/>
            </a:xfrm>
            <a:custGeom>
              <a:avLst/>
              <a:gdLst>
                <a:gd name="T0" fmla="*/ 0 w 82"/>
                <a:gd name="T1" fmla="*/ 0 h 39"/>
                <a:gd name="T2" fmla="*/ 0 w 82"/>
                <a:gd name="T3" fmla="*/ 0 h 39"/>
                <a:gd name="T4" fmla="*/ 0 w 82"/>
                <a:gd name="T5" fmla="*/ 0 h 39"/>
                <a:gd name="T6" fmla="*/ 0 w 82"/>
                <a:gd name="T7" fmla="*/ 0 h 39"/>
                <a:gd name="T8" fmla="*/ 0 w 82"/>
                <a:gd name="T9" fmla="*/ 0 h 39"/>
                <a:gd name="T10" fmla="*/ 0 w 82"/>
                <a:gd name="T11" fmla="*/ 0 h 39"/>
                <a:gd name="T12" fmla="*/ 0 w 82"/>
                <a:gd name="T13" fmla="*/ 0 h 39"/>
                <a:gd name="T14" fmla="*/ 0 w 82"/>
                <a:gd name="T15" fmla="*/ 0 h 39"/>
                <a:gd name="T16" fmla="*/ 0 w 82"/>
                <a:gd name="T17" fmla="*/ 0 h 39"/>
                <a:gd name="T18" fmla="*/ 0 w 82"/>
                <a:gd name="T19" fmla="*/ 0 h 39"/>
                <a:gd name="T20" fmla="*/ 0 w 82"/>
                <a:gd name="T21" fmla="*/ 0 h 39"/>
                <a:gd name="T22" fmla="*/ 0 w 82"/>
                <a:gd name="T23" fmla="*/ 0 h 39"/>
                <a:gd name="T24" fmla="*/ 0 w 82"/>
                <a:gd name="T25" fmla="*/ 0 h 39"/>
                <a:gd name="T26" fmla="*/ 0 w 82"/>
                <a:gd name="T27" fmla="*/ 0 h 39"/>
                <a:gd name="T28" fmla="*/ 0 w 82"/>
                <a:gd name="T29" fmla="*/ 0 h 39"/>
                <a:gd name="T30" fmla="*/ 0 w 82"/>
                <a:gd name="T31" fmla="*/ 0 h 39"/>
                <a:gd name="T32" fmla="*/ 0 w 82"/>
                <a:gd name="T33" fmla="*/ 0 h 39"/>
                <a:gd name="T34" fmla="*/ 0 w 82"/>
                <a:gd name="T35" fmla="*/ 0 h 39"/>
                <a:gd name="T36" fmla="*/ 0 w 82"/>
                <a:gd name="T37" fmla="*/ 0 h 39"/>
                <a:gd name="T38" fmla="*/ 0 w 82"/>
                <a:gd name="T39" fmla="*/ 0 h 39"/>
                <a:gd name="T40" fmla="*/ 0 w 82"/>
                <a:gd name="T41" fmla="*/ 0 h 39"/>
                <a:gd name="T42" fmla="*/ 0 w 82"/>
                <a:gd name="T43" fmla="*/ 0 h 39"/>
                <a:gd name="T44" fmla="*/ 0 w 82"/>
                <a:gd name="T45" fmla="*/ 0 h 39"/>
                <a:gd name="T46" fmla="*/ 0 w 82"/>
                <a:gd name="T47" fmla="*/ 0 h 39"/>
                <a:gd name="T48" fmla="*/ 0 w 82"/>
                <a:gd name="T49" fmla="*/ 0 h 39"/>
                <a:gd name="T50" fmla="*/ 0 w 82"/>
                <a:gd name="T51" fmla="*/ 0 h 39"/>
                <a:gd name="T52" fmla="*/ 0 w 82"/>
                <a:gd name="T53" fmla="*/ 0 h 39"/>
                <a:gd name="T54" fmla="*/ 0 w 82"/>
                <a:gd name="T55" fmla="*/ 0 h 39"/>
                <a:gd name="T56" fmla="*/ 0 w 82"/>
                <a:gd name="T57" fmla="*/ 0 h 39"/>
                <a:gd name="T58" fmla="*/ 0 w 82"/>
                <a:gd name="T59" fmla="*/ 0 h 39"/>
                <a:gd name="T60" fmla="*/ 0 w 82"/>
                <a:gd name="T61" fmla="*/ 0 h 39"/>
                <a:gd name="T62" fmla="*/ 0 w 82"/>
                <a:gd name="T63" fmla="*/ 0 h 39"/>
                <a:gd name="T64" fmla="*/ 0 w 82"/>
                <a:gd name="T65" fmla="*/ 0 h 3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82"/>
                <a:gd name="T100" fmla="*/ 0 h 39"/>
                <a:gd name="T101" fmla="*/ 82 w 82"/>
                <a:gd name="T102" fmla="*/ 39 h 3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82" h="39">
                  <a:moveTo>
                    <a:pt x="82" y="20"/>
                  </a:moveTo>
                  <a:lnTo>
                    <a:pt x="77" y="28"/>
                  </a:lnTo>
                  <a:lnTo>
                    <a:pt x="68" y="29"/>
                  </a:lnTo>
                  <a:lnTo>
                    <a:pt x="57" y="28"/>
                  </a:lnTo>
                  <a:lnTo>
                    <a:pt x="48" y="29"/>
                  </a:lnTo>
                  <a:lnTo>
                    <a:pt x="42" y="29"/>
                  </a:lnTo>
                  <a:lnTo>
                    <a:pt x="37" y="30"/>
                  </a:lnTo>
                  <a:lnTo>
                    <a:pt x="31" y="33"/>
                  </a:lnTo>
                  <a:lnTo>
                    <a:pt x="26" y="35"/>
                  </a:lnTo>
                  <a:lnTo>
                    <a:pt x="21" y="37"/>
                  </a:lnTo>
                  <a:lnTo>
                    <a:pt x="15" y="39"/>
                  </a:lnTo>
                  <a:lnTo>
                    <a:pt x="10" y="39"/>
                  </a:lnTo>
                  <a:lnTo>
                    <a:pt x="4" y="37"/>
                  </a:lnTo>
                  <a:lnTo>
                    <a:pt x="2" y="32"/>
                  </a:lnTo>
                  <a:lnTo>
                    <a:pt x="0" y="25"/>
                  </a:lnTo>
                  <a:lnTo>
                    <a:pt x="0" y="19"/>
                  </a:lnTo>
                  <a:lnTo>
                    <a:pt x="0" y="12"/>
                  </a:lnTo>
                  <a:lnTo>
                    <a:pt x="4" y="9"/>
                  </a:lnTo>
                  <a:lnTo>
                    <a:pt x="9" y="6"/>
                  </a:lnTo>
                  <a:lnTo>
                    <a:pt x="15" y="4"/>
                  </a:lnTo>
                  <a:lnTo>
                    <a:pt x="21" y="3"/>
                  </a:lnTo>
                  <a:lnTo>
                    <a:pt x="27" y="2"/>
                  </a:lnTo>
                  <a:lnTo>
                    <a:pt x="33" y="2"/>
                  </a:lnTo>
                  <a:lnTo>
                    <a:pt x="39" y="0"/>
                  </a:lnTo>
                  <a:lnTo>
                    <a:pt x="45" y="0"/>
                  </a:lnTo>
                  <a:lnTo>
                    <a:pt x="51" y="2"/>
                  </a:lnTo>
                  <a:lnTo>
                    <a:pt x="55" y="4"/>
                  </a:lnTo>
                  <a:lnTo>
                    <a:pt x="60" y="6"/>
                  </a:lnTo>
                  <a:lnTo>
                    <a:pt x="64" y="9"/>
                  </a:lnTo>
                  <a:lnTo>
                    <a:pt x="69" y="12"/>
                  </a:lnTo>
                  <a:lnTo>
                    <a:pt x="74" y="15"/>
                  </a:lnTo>
                  <a:lnTo>
                    <a:pt x="77" y="18"/>
                  </a:lnTo>
                  <a:lnTo>
                    <a:pt x="82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15" name="Freeform 870"/>
            <p:cNvSpPr>
              <a:spLocks/>
            </p:cNvSpPr>
            <p:nvPr/>
          </p:nvSpPr>
          <p:spPr bwMode="auto">
            <a:xfrm flipH="1">
              <a:off x="8815" y="1864"/>
              <a:ext cx="17" cy="31"/>
            </a:xfrm>
            <a:custGeom>
              <a:avLst/>
              <a:gdLst>
                <a:gd name="T0" fmla="*/ 0 w 197"/>
                <a:gd name="T1" fmla="*/ 0 h 249"/>
                <a:gd name="T2" fmla="*/ 0 w 197"/>
                <a:gd name="T3" fmla="*/ 0 h 249"/>
                <a:gd name="T4" fmla="*/ 0 w 197"/>
                <a:gd name="T5" fmla="*/ 0 h 249"/>
                <a:gd name="T6" fmla="*/ 0 w 197"/>
                <a:gd name="T7" fmla="*/ 0 h 249"/>
                <a:gd name="T8" fmla="*/ 0 w 197"/>
                <a:gd name="T9" fmla="*/ 0 h 249"/>
                <a:gd name="T10" fmla="*/ 0 w 197"/>
                <a:gd name="T11" fmla="*/ 0 h 249"/>
                <a:gd name="T12" fmla="*/ 0 w 197"/>
                <a:gd name="T13" fmla="*/ 0 h 249"/>
                <a:gd name="T14" fmla="*/ 0 w 197"/>
                <a:gd name="T15" fmla="*/ 0 h 249"/>
                <a:gd name="T16" fmla="*/ 0 w 197"/>
                <a:gd name="T17" fmla="*/ 0 h 249"/>
                <a:gd name="T18" fmla="*/ 0 w 197"/>
                <a:gd name="T19" fmla="*/ 0 h 249"/>
                <a:gd name="T20" fmla="*/ 0 w 197"/>
                <a:gd name="T21" fmla="*/ 0 h 249"/>
                <a:gd name="T22" fmla="*/ 0 w 197"/>
                <a:gd name="T23" fmla="*/ 0 h 249"/>
                <a:gd name="T24" fmla="*/ 0 w 197"/>
                <a:gd name="T25" fmla="*/ 0 h 249"/>
                <a:gd name="T26" fmla="*/ 0 w 197"/>
                <a:gd name="T27" fmla="*/ 0 h 249"/>
                <a:gd name="T28" fmla="*/ 0 w 197"/>
                <a:gd name="T29" fmla="*/ 0 h 249"/>
                <a:gd name="T30" fmla="*/ 0 w 197"/>
                <a:gd name="T31" fmla="*/ 0 h 249"/>
                <a:gd name="T32" fmla="*/ 0 w 197"/>
                <a:gd name="T33" fmla="*/ 0 h 249"/>
                <a:gd name="T34" fmla="*/ 0 w 197"/>
                <a:gd name="T35" fmla="*/ 0 h 249"/>
                <a:gd name="T36" fmla="*/ 0 w 197"/>
                <a:gd name="T37" fmla="*/ 0 h 249"/>
                <a:gd name="T38" fmla="*/ 0 w 197"/>
                <a:gd name="T39" fmla="*/ 0 h 249"/>
                <a:gd name="T40" fmla="*/ 0 w 197"/>
                <a:gd name="T41" fmla="*/ 0 h 249"/>
                <a:gd name="T42" fmla="*/ 0 w 197"/>
                <a:gd name="T43" fmla="*/ 0 h 249"/>
                <a:gd name="T44" fmla="*/ 0 w 197"/>
                <a:gd name="T45" fmla="*/ 0 h 249"/>
                <a:gd name="T46" fmla="*/ 0 w 197"/>
                <a:gd name="T47" fmla="*/ 0 h 249"/>
                <a:gd name="T48" fmla="*/ 0 w 197"/>
                <a:gd name="T49" fmla="*/ 0 h 249"/>
                <a:gd name="T50" fmla="*/ 0 w 197"/>
                <a:gd name="T51" fmla="*/ 0 h 249"/>
                <a:gd name="T52" fmla="*/ 0 w 197"/>
                <a:gd name="T53" fmla="*/ 0 h 249"/>
                <a:gd name="T54" fmla="*/ 0 w 197"/>
                <a:gd name="T55" fmla="*/ 0 h 249"/>
                <a:gd name="T56" fmla="*/ 0 w 197"/>
                <a:gd name="T57" fmla="*/ 0 h 249"/>
                <a:gd name="T58" fmla="*/ 0 w 197"/>
                <a:gd name="T59" fmla="*/ 0 h 249"/>
                <a:gd name="T60" fmla="*/ 0 w 197"/>
                <a:gd name="T61" fmla="*/ 0 h 249"/>
                <a:gd name="T62" fmla="*/ 0 w 197"/>
                <a:gd name="T63" fmla="*/ 0 h 249"/>
                <a:gd name="T64" fmla="*/ 0 w 197"/>
                <a:gd name="T65" fmla="*/ 0 h 249"/>
                <a:gd name="T66" fmla="*/ 0 w 197"/>
                <a:gd name="T67" fmla="*/ 0 h 249"/>
                <a:gd name="T68" fmla="*/ 0 w 197"/>
                <a:gd name="T69" fmla="*/ 0 h 249"/>
                <a:gd name="T70" fmla="*/ 0 w 197"/>
                <a:gd name="T71" fmla="*/ 0 h 249"/>
                <a:gd name="T72" fmla="*/ 0 w 197"/>
                <a:gd name="T73" fmla="*/ 0 h 249"/>
                <a:gd name="T74" fmla="*/ 0 w 197"/>
                <a:gd name="T75" fmla="*/ 0 h 249"/>
                <a:gd name="T76" fmla="*/ 0 w 197"/>
                <a:gd name="T77" fmla="*/ 0 h 249"/>
                <a:gd name="T78" fmla="*/ 0 w 197"/>
                <a:gd name="T79" fmla="*/ 0 h 249"/>
                <a:gd name="T80" fmla="*/ 0 w 197"/>
                <a:gd name="T81" fmla="*/ 0 h 249"/>
                <a:gd name="T82" fmla="*/ 0 w 197"/>
                <a:gd name="T83" fmla="*/ 0 h 249"/>
                <a:gd name="T84" fmla="*/ 0 w 197"/>
                <a:gd name="T85" fmla="*/ 0 h 24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97"/>
                <a:gd name="T130" fmla="*/ 0 h 249"/>
                <a:gd name="T131" fmla="*/ 197 w 197"/>
                <a:gd name="T132" fmla="*/ 249 h 24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97" h="249">
                  <a:moveTo>
                    <a:pt x="153" y="31"/>
                  </a:moveTo>
                  <a:lnTo>
                    <a:pt x="158" y="29"/>
                  </a:lnTo>
                  <a:lnTo>
                    <a:pt x="163" y="27"/>
                  </a:lnTo>
                  <a:lnTo>
                    <a:pt x="169" y="23"/>
                  </a:lnTo>
                  <a:lnTo>
                    <a:pt x="173" y="19"/>
                  </a:lnTo>
                  <a:lnTo>
                    <a:pt x="178" y="14"/>
                  </a:lnTo>
                  <a:lnTo>
                    <a:pt x="183" y="10"/>
                  </a:lnTo>
                  <a:lnTo>
                    <a:pt x="187" y="5"/>
                  </a:lnTo>
                  <a:lnTo>
                    <a:pt x="191" y="0"/>
                  </a:lnTo>
                  <a:lnTo>
                    <a:pt x="196" y="5"/>
                  </a:lnTo>
                  <a:lnTo>
                    <a:pt x="197" y="11"/>
                  </a:lnTo>
                  <a:lnTo>
                    <a:pt x="196" y="18"/>
                  </a:lnTo>
                  <a:lnTo>
                    <a:pt x="195" y="25"/>
                  </a:lnTo>
                  <a:lnTo>
                    <a:pt x="191" y="33"/>
                  </a:lnTo>
                  <a:lnTo>
                    <a:pt x="186" y="41"/>
                  </a:lnTo>
                  <a:lnTo>
                    <a:pt x="181" y="50"/>
                  </a:lnTo>
                  <a:lnTo>
                    <a:pt x="176" y="58"/>
                  </a:lnTo>
                  <a:lnTo>
                    <a:pt x="169" y="66"/>
                  </a:lnTo>
                  <a:lnTo>
                    <a:pt x="162" y="73"/>
                  </a:lnTo>
                  <a:lnTo>
                    <a:pt x="154" y="78"/>
                  </a:lnTo>
                  <a:lnTo>
                    <a:pt x="143" y="81"/>
                  </a:lnTo>
                  <a:lnTo>
                    <a:pt x="138" y="74"/>
                  </a:lnTo>
                  <a:lnTo>
                    <a:pt x="132" y="66"/>
                  </a:lnTo>
                  <a:lnTo>
                    <a:pt x="125" y="59"/>
                  </a:lnTo>
                  <a:lnTo>
                    <a:pt x="118" y="53"/>
                  </a:lnTo>
                  <a:lnTo>
                    <a:pt x="110" y="48"/>
                  </a:lnTo>
                  <a:lnTo>
                    <a:pt x="102" y="44"/>
                  </a:lnTo>
                  <a:lnTo>
                    <a:pt x="93" y="42"/>
                  </a:lnTo>
                  <a:lnTo>
                    <a:pt x="83" y="42"/>
                  </a:lnTo>
                  <a:lnTo>
                    <a:pt x="76" y="42"/>
                  </a:lnTo>
                  <a:lnTo>
                    <a:pt x="70" y="42"/>
                  </a:lnTo>
                  <a:lnTo>
                    <a:pt x="63" y="42"/>
                  </a:lnTo>
                  <a:lnTo>
                    <a:pt x="56" y="43"/>
                  </a:lnTo>
                  <a:lnTo>
                    <a:pt x="49" y="44"/>
                  </a:lnTo>
                  <a:lnTo>
                    <a:pt x="43" y="46"/>
                  </a:lnTo>
                  <a:lnTo>
                    <a:pt x="37" y="50"/>
                  </a:lnTo>
                  <a:lnTo>
                    <a:pt x="33" y="53"/>
                  </a:lnTo>
                  <a:lnTo>
                    <a:pt x="40" y="55"/>
                  </a:lnTo>
                  <a:lnTo>
                    <a:pt x="45" y="57"/>
                  </a:lnTo>
                  <a:lnTo>
                    <a:pt x="51" y="60"/>
                  </a:lnTo>
                  <a:lnTo>
                    <a:pt x="57" y="63"/>
                  </a:lnTo>
                  <a:lnTo>
                    <a:pt x="62" y="67"/>
                  </a:lnTo>
                  <a:lnTo>
                    <a:pt x="67" y="72"/>
                  </a:lnTo>
                  <a:lnTo>
                    <a:pt x="71" y="76"/>
                  </a:lnTo>
                  <a:lnTo>
                    <a:pt x="75" y="82"/>
                  </a:lnTo>
                  <a:lnTo>
                    <a:pt x="86" y="114"/>
                  </a:lnTo>
                  <a:lnTo>
                    <a:pt x="86" y="149"/>
                  </a:lnTo>
                  <a:lnTo>
                    <a:pt x="79" y="184"/>
                  </a:lnTo>
                  <a:lnTo>
                    <a:pt x="67" y="216"/>
                  </a:lnTo>
                  <a:lnTo>
                    <a:pt x="64" y="225"/>
                  </a:lnTo>
                  <a:lnTo>
                    <a:pt x="62" y="235"/>
                  </a:lnTo>
                  <a:lnTo>
                    <a:pt x="58" y="245"/>
                  </a:lnTo>
                  <a:lnTo>
                    <a:pt x="49" y="249"/>
                  </a:lnTo>
                  <a:lnTo>
                    <a:pt x="43" y="243"/>
                  </a:lnTo>
                  <a:lnTo>
                    <a:pt x="45" y="223"/>
                  </a:lnTo>
                  <a:lnTo>
                    <a:pt x="48" y="201"/>
                  </a:lnTo>
                  <a:lnTo>
                    <a:pt x="51" y="178"/>
                  </a:lnTo>
                  <a:lnTo>
                    <a:pt x="52" y="155"/>
                  </a:lnTo>
                  <a:lnTo>
                    <a:pt x="51" y="133"/>
                  </a:lnTo>
                  <a:lnTo>
                    <a:pt x="45" y="113"/>
                  </a:lnTo>
                  <a:lnTo>
                    <a:pt x="33" y="95"/>
                  </a:lnTo>
                  <a:lnTo>
                    <a:pt x="14" y="81"/>
                  </a:lnTo>
                  <a:lnTo>
                    <a:pt x="10" y="80"/>
                  </a:lnTo>
                  <a:lnTo>
                    <a:pt x="6" y="79"/>
                  </a:lnTo>
                  <a:lnTo>
                    <a:pt x="3" y="76"/>
                  </a:lnTo>
                  <a:lnTo>
                    <a:pt x="0" y="73"/>
                  </a:lnTo>
                  <a:lnTo>
                    <a:pt x="4" y="58"/>
                  </a:lnTo>
                  <a:lnTo>
                    <a:pt x="11" y="45"/>
                  </a:lnTo>
                  <a:lnTo>
                    <a:pt x="20" y="33"/>
                  </a:lnTo>
                  <a:lnTo>
                    <a:pt x="30" y="21"/>
                  </a:lnTo>
                  <a:lnTo>
                    <a:pt x="38" y="15"/>
                  </a:lnTo>
                  <a:lnTo>
                    <a:pt x="49" y="10"/>
                  </a:lnTo>
                  <a:lnTo>
                    <a:pt x="58" y="6"/>
                  </a:lnTo>
                  <a:lnTo>
                    <a:pt x="68" y="3"/>
                  </a:lnTo>
                  <a:lnTo>
                    <a:pt x="79" y="0"/>
                  </a:lnTo>
                  <a:lnTo>
                    <a:pt x="90" y="0"/>
                  </a:lnTo>
                  <a:lnTo>
                    <a:pt x="101" y="0"/>
                  </a:lnTo>
                  <a:lnTo>
                    <a:pt x="111" y="3"/>
                  </a:lnTo>
                  <a:lnTo>
                    <a:pt x="117" y="5"/>
                  </a:lnTo>
                  <a:lnTo>
                    <a:pt x="123" y="8"/>
                  </a:lnTo>
                  <a:lnTo>
                    <a:pt x="128" y="11"/>
                  </a:lnTo>
                  <a:lnTo>
                    <a:pt x="134" y="14"/>
                  </a:lnTo>
                  <a:lnTo>
                    <a:pt x="140" y="18"/>
                  </a:lnTo>
                  <a:lnTo>
                    <a:pt x="144" y="21"/>
                  </a:lnTo>
                  <a:lnTo>
                    <a:pt x="149" y="26"/>
                  </a:lnTo>
                  <a:lnTo>
                    <a:pt x="153" y="3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16" name="Freeform 871"/>
            <p:cNvSpPr>
              <a:spLocks/>
            </p:cNvSpPr>
            <p:nvPr/>
          </p:nvSpPr>
          <p:spPr bwMode="auto">
            <a:xfrm flipH="1">
              <a:off x="8815" y="1871"/>
              <a:ext cx="6" cy="24"/>
            </a:xfrm>
            <a:custGeom>
              <a:avLst/>
              <a:gdLst>
                <a:gd name="T0" fmla="*/ 0 w 69"/>
                <a:gd name="T1" fmla="*/ 0 h 189"/>
                <a:gd name="T2" fmla="*/ 0 w 69"/>
                <a:gd name="T3" fmla="*/ 0 h 189"/>
                <a:gd name="T4" fmla="*/ 0 w 69"/>
                <a:gd name="T5" fmla="*/ 0 h 189"/>
                <a:gd name="T6" fmla="*/ 0 w 69"/>
                <a:gd name="T7" fmla="*/ 0 h 189"/>
                <a:gd name="T8" fmla="*/ 0 w 69"/>
                <a:gd name="T9" fmla="*/ 0 h 189"/>
                <a:gd name="T10" fmla="*/ 0 w 69"/>
                <a:gd name="T11" fmla="*/ 0 h 189"/>
                <a:gd name="T12" fmla="*/ 0 w 69"/>
                <a:gd name="T13" fmla="*/ 0 h 189"/>
                <a:gd name="T14" fmla="*/ 0 w 69"/>
                <a:gd name="T15" fmla="*/ 0 h 189"/>
                <a:gd name="T16" fmla="*/ 0 w 69"/>
                <a:gd name="T17" fmla="*/ 0 h 189"/>
                <a:gd name="T18" fmla="*/ 0 w 69"/>
                <a:gd name="T19" fmla="*/ 0 h 189"/>
                <a:gd name="T20" fmla="*/ 0 w 69"/>
                <a:gd name="T21" fmla="*/ 0 h 189"/>
                <a:gd name="T22" fmla="*/ 0 w 69"/>
                <a:gd name="T23" fmla="*/ 0 h 189"/>
                <a:gd name="T24" fmla="*/ 0 w 69"/>
                <a:gd name="T25" fmla="*/ 0 h 189"/>
                <a:gd name="T26" fmla="*/ 0 w 69"/>
                <a:gd name="T27" fmla="*/ 0 h 189"/>
                <a:gd name="T28" fmla="*/ 0 w 69"/>
                <a:gd name="T29" fmla="*/ 0 h 189"/>
                <a:gd name="T30" fmla="*/ 0 w 69"/>
                <a:gd name="T31" fmla="*/ 0 h 189"/>
                <a:gd name="T32" fmla="*/ 0 w 69"/>
                <a:gd name="T33" fmla="*/ 0 h 189"/>
                <a:gd name="T34" fmla="*/ 0 w 69"/>
                <a:gd name="T35" fmla="*/ 0 h 189"/>
                <a:gd name="T36" fmla="*/ 0 w 69"/>
                <a:gd name="T37" fmla="*/ 0 h 189"/>
                <a:gd name="T38" fmla="*/ 0 w 69"/>
                <a:gd name="T39" fmla="*/ 0 h 189"/>
                <a:gd name="T40" fmla="*/ 0 w 69"/>
                <a:gd name="T41" fmla="*/ 0 h 189"/>
                <a:gd name="T42" fmla="*/ 0 w 69"/>
                <a:gd name="T43" fmla="*/ 0 h 189"/>
                <a:gd name="T44" fmla="*/ 0 w 69"/>
                <a:gd name="T45" fmla="*/ 0 h 189"/>
                <a:gd name="T46" fmla="*/ 0 w 69"/>
                <a:gd name="T47" fmla="*/ 0 h 189"/>
                <a:gd name="T48" fmla="*/ 0 w 69"/>
                <a:gd name="T49" fmla="*/ 0 h 189"/>
                <a:gd name="T50" fmla="*/ 0 w 69"/>
                <a:gd name="T51" fmla="*/ 0 h 189"/>
                <a:gd name="T52" fmla="*/ 0 w 69"/>
                <a:gd name="T53" fmla="*/ 0 h 189"/>
                <a:gd name="T54" fmla="*/ 0 w 69"/>
                <a:gd name="T55" fmla="*/ 0 h 189"/>
                <a:gd name="T56" fmla="*/ 0 w 69"/>
                <a:gd name="T57" fmla="*/ 0 h 189"/>
                <a:gd name="T58" fmla="*/ 0 w 69"/>
                <a:gd name="T59" fmla="*/ 0 h 189"/>
                <a:gd name="T60" fmla="*/ 0 w 69"/>
                <a:gd name="T61" fmla="*/ 0 h 189"/>
                <a:gd name="T62" fmla="*/ 0 w 69"/>
                <a:gd name="T63" fmla="*/ 0 h 189"/>
                <a:gd name="T64" fmla="*/ 0 w 69"/>
                <a:gd name="T65" fmla="*/ 0 h 18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189"/>
                <a:gd name="T101" fmla="*/ 69 w 69"/>
                <a:gd name="T102" fmla="*/ 189 h 18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189">
                  <a:moveTo>
                    <a:pt x="69" y="29"/>
                  </a:moveTo>
                  <a:lnTo>
                    <a:pt x="68" y="49"/>
                  </a:lnTo>
                  <a:lnTo>
                    <a:pt x="67" y="69"/>
                  </a:lnTo>
                  <a:lnTo>
                    <a:pt x="65" y="89"/>
                  </a:lnTo>
                  <a:lnTo>
                    <a:pt x="61" y="107"/>
                  </a:lnTo>
                  <a:lnTo>
                    <a:pt x="57" y="127"/>
                  </a:lnTo>
                  <a:lnTo>
                    <a:pt x="51" y="145"/>
                  </a:lnTo>
                  <a:lnTo>
                    <a:pt x="44" y="163"/>
                  </a:lnTo>
                  <a:lnTo>
                    <a:pt x="35" y="179"/>
                  </a:lnTo>
                  <a:lnTo>
                    <a:pt x="28" y="185"/>
                  </a:lnTo>
                  <a:lnTo>
                    <a:pt x="21" y="188"/>
                  </a:lnTo>
                  <a:lnTo>
                    <a:pt x="12" y="189"/>
                  </a:lnTo>
                  <a:lnTo>
                    <a:pt x="4" y="188"/>
                  </a:lnTo>
                  <a:lnTo>
                    <a:pt x="1" y="185"/>
                  </a:lnTo>
                  <a:lnTo>
                    <a:pt x="0" y="181"/>
                  </a:lnTo>
                  <a:lnTo>
                    <a:pt x="1" y="178"/>
                  </a:lnTo>
                  <a:lnTo>
                    <a:pt x="4" y="174"/>
                  </a:lnTo>
                  <a:lnTo>
                    <a:pt x="14" y="155"/>
                  </a:lnTo>
                  <a:lnTo>
                    <a:pt x="22" y="134"/>
                  </a:lnTo>
                  <a:lnTo>
                    <a:pt x="30" y="114"/>
                  </a:lnTo>
                  <a:lnTo>
                    <a:pt x="37" y="92"/>
                  </a:lnTo>
                  <a:lnTo>
                    <a:pt x="43" y="72"/>
                  </a:lnTo>
                  <a:lnTo>
                    <a:pt x="47" y="50"/>
                  </a:lnTo>
                  <a:lnTo>
                    <a:pt x="51" y="27"/>
                  </a:lnTo>
                  <a:lnTo>
                    <a:pt x="52" y="4"/>
                  </a:lnTo>
                  <a:lnTo>
                    <a:pt x="54" y="3"/>
                  </a:lnTo>
                  <a:lnTo>
                    <a:pt x="57" y="0"/>
                  </a:lnTo>
                  <a:lnTo>
                    <a:pt x="59" y="0"/>
                  </a:lnTo>
                  <a:lnTo>
                    <a:pt x="62" y="1"/>
                  </a:lnTo>
                  <a:lnTo>
                    <a:pt x="66" y="7"/>
                  </a:lnTo>
                  <a:lnTo>
                    <a:pt x="68" y="14"/>
                  </a:lnTo>
                  <a:lnTo>
                    <a:pt x="69" y="22"/>
                  </a:lnTo>
                  <a:lnTo>
                    <a:pt x="69" y="2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17" name="Freeform 872"/>
            <p:cNvSpPr>
              <a:spLocks/>
            </p:cNvSpPr>
            <p:nvPr/>
          </p:nvSpPr>
          <p:spPr bwMode="auto">
            <a:xfrm flipH="1">
              <a:off x="8803" y="1879"/>
              <a:ext cx="11" cy="74"/>
            </a:xfrm>
            <a:custGeom>
              <a:avLst/>
              <a:gdLst>
                <a:gd name="T0" fmla="*/ 0 w 129"/>
                <a:gd name="T1" fmla="*/ 0 h 606"/>
                <a:gd name="T2" fmla="*/ 0 w 129"/>
                <a:gd name="T3" fmla="*/ 0 h 606"/>
                <a:gd name="T4" fmla="*/ 0 w 129"/>
                <a:gd name="T5" fmla="*/ 0 h 606"/>
                <a:gd name="T6" fmla="*/ 0 w 129"/>
                <a:gd name="T7" fmla="*/ 0 h 606"/>
                <a:gd name="T8" fmla="*/ 0 w 129"/>
                <a:gd name="T9" fmla="*/ 0 h 606"/>
                <a:gd name="T10" fmla="*/ 0 w 129"/>
                <a:gd name="T11" fmla="*/ 0 h 606"/>
                <a:gd name="T12" fmla="*/ 0 w 129"/>
                <a:gd name="T13" fmla="*/ 0 h 606"/>
                <a:gd name="T14" fmla="*/ 0 w 129"/>
                <a:gd name="T15" fmla="*/ 0 h 606"/>
                <a:gd name="T16" fmla="*/ 0 w 129"/>
                <a:gd name="T17" fmla="*/ 0 h 606"/>
                <a:gd name="T18" fmla="*/ 0 w 129"/>
                <a:gd name="T19" fmla="*/ 0 h 606"/>
                <a:gd name="T20" fmla="*/ 0 w 129"/>
                <a:gd name="T21" fmla="*/ 0 h 606"/>
                <a:gd name="T22" fmla="*/ 0 w 129"/>
                <a:gd name="T23" fmla="*/ 0 h 606"/>
                <a:gd name="T24" fmla="*/ 0 w 129"/>
                <a:gd name="T25" fmla="*/ 0 h 606"/>
                <a:gd name="T26" fmla="*/ 0 w 129"/>
                <a:gd name="T27" fmla="*/ 0 h 606"/>
                <a:gd name="T28" fmla="*/ 0 w 129"/>
                <a:gd name="T29" fmla="*/ 0 h 606"/>
                <a:gd name="T30" fmla="*/ 0 w 129"/>
                <a:gd name="T31" fmla="*/ 0 h 606"/>
                <a:gd name="T32" fmla="*/ 0 w 129"/>
                <a:gd name="T33" fmla="*/ 0 h 606"/>
                <a:gd name="T34" fmla="*/ 0 w 129"/>
                <a:gd name="T35" fmla="*/ 0 h 606"/>
                <a:gd name="T36" fmla="*/ 0 w 129"/>
                <a:gd name="T37" fmla="*/ 0 h 606"/>
                <a:gd name="T38" fmla="*/ 0 w 129"/>
                <a:gd name="T39" fmla="*/ 0 h 606"/>
                <a:gd name="T40" fmla="*/ 0 w 129"/>
                <a:gd name="T41" fmla="*/ 0 h 606"/>
                <a:gd name="T42" fmla="*/ 0 w 129"/>
                <a:gd name="T43" fmla="*/ 0 h 606"/>
                <a:gd name="T44" fmla="*/ 0 w 129"/>
                <a:gd name="T45" fmla="*/ 0 h 606"/>
                <a:gd name="T46" fmla="*/ 0 w 129"/>
                <a:gd name="T47" fmla="*/ 0 h 606"/>
                <a:gd name="T48" fmla="*/ 0 w 129"/>
                <a:gd name="T49" fmla="*/ 0 h 606"/>
                <a:gd name="T50" fmla="*/ 0 w 129"/>
                <a:gd name="T51" fmla="*/ 0 h 606"/>
                <a:gd name="T52" fmla="*/ 0 w 129"/>
                <a:gd name="T53" fmla="*/ 0 h 606"/>
                <a:gd name="T54" fmla="*/ 0 w 129"/>
                <a:gd name="T55" fmla="*/ 0 h 606"/>
                <a:gd name="T56" fmla="*/ 0 w 129"/>
                <a:gd name="T57" fmla="*/ 0 h 606"/>
                <a:gd name="T58" fmla="*/ 0 w 129"/>
                <a:gd name="T59" fmla="*/ 0 h 606"/>
                <a:gd name="T60" fmla="*/ 0 w 129"/>
                <a:gd name="T61" fmla="*/ 0 h 606"/>
                <a:gd name="T62" fmla="*/ 0 w 129"/>
                <a:gd name="T63" fmla="*/ 0 h 606"/>
                <a:gd name="T64" fmla="*/ 0 w 129"/>
                <a:gd name="T65" fmla="*/ 0 h 606"/>
                <a:gd name="T66" fmla="*/ 0 w 129"/>
                <a:gd name="T67" fmla="*/ 0 h 606"/>
                <a:gd name="T68" fmla="*/ 0 w 129"/>
                <a:gd name="T69" fmla="*/ 0 h 606"/>
                <a:gd name="T70" fmla="*/ 0 w 129"/>
                <a:gd name="T71" fmla="*/ 0 h 606"/>
                <a:gd name="T72" fmla="*/ 0 w 129"/>
                <a:gd name="T73" fmla="*/ 0 h 606"/>
                <a:gd name="T74" fmla="*/ 0 w 129"/>
                <a:gd name="T75" fmla="*/ 0 h 606"/>
                <a:gd name="T76" fmla="*/ 0 w 129"/>
                <a:gd name="T77" fmla="*/ 0 h 606"/>
                <a:gd name="T78" fmla="*/ 0 w 129"/>
                <a:gd name="T79" fmla="*/ 0 h 606"/>
                <a:gd name="T80" fmla="*/ 0 w 129"/>
                <a:gd name="T81" fmla="*/ 0 h 606"/>
                <a:gd name="T82" fmla="*/ 0 w 129"/>
                <a:gd name="T83" fmla="*/ 0 h 606"/>
                <a:gd name="T84" fmla="*/ 0 w 129"/>
                <a:gd name="T85" fmla="*/ 0 h 606"/>
                <a:gd name="T86" fmla="*/ 0 w 129"/>
                <a:gd name="T87" fmla="*/ 0 h 606"/>
                <a:gd name="T88" fmla="*/ 0 w 129"/>
                <a:gd name="T89" fmla="*/ 0 h 606"/>
                <a:gd name="T90" fmla="*/ 0 w 129"/>
                <a:gd name="T91" fmla="*/ 0 h 606"/>
                <a:gd name="T92" fmla="*/ 0 w 129"/>
                <a:gd name="T93" fmla="*/ 0 h 606"/>
                <a:gd name="T94" fmla="*/ 0 w 129"/>
                <a:gd name="T95" fmla="*/ 0 h 606"/>
                <a:gd name="T96" fmla="*/ 0 w 129"/>
                <a:gd name="T97" fmla="*/ 0 h 606"/>
                <a:gd name="T98" fmla="*/ 0 w 129"/>
                <a:gd name="T99" fmla="*/ 0 h 606"/>
                <a:gd name="T100" fmla="*/ 0 w 129"/>
                <a:gd name="T101" fmla="*/ 0 h 606"/>
                <a:gd name="T102" fmla="*/ 0 w 129"/>
                <a:gd name="T103" fmla="*/ 0 h 606"/>
                <a:gd name="T104" fmla="*/ 0 w 129"/>
                <a:gd name="T105" fmla="*/ 0 h 606"/>
                <a:gd name="T106" fmla="*/ 0 w 129"/>
                <a:gd name="T107" fmla="*/ 0 h 606"/>
                <a:gd name="T108" fmla="*/ 0 w 129"/>
                <a:gd name="T109" fmla="*/ 0 h 606"/>
                <a:gd name="T110" fmla="*/ 0 w 129"/>
                <a:gd name="T111" fmla="*/ 0 h 606"/>
                <a:gd name="T112" fmla="*/ 0 w 129"/>
                <a:gd name="T113" fmla="*/ 0 h 606"/>
                <a:gd name="T114" fmla="*/ 0 w 129"/>
                <a:gd name="T115" fmla="*/ 0 h 606"/>
                <a:gd name="T116" fmla="*/ 0 w 129"/>
                <a:gd name="T117" fmla="*/ 0 h 606"/>
                <a:gd name="T118" fmla="*/ 0 w 129"/>
                <a:gd name="T119" fmla="*/ 0 h 606"/>
                <a:gd name="T120" fmla="*/ 0 w 129"/>
                <a:gd name="T121" fmla="*/ 0 h 60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29"/>
                <a:gd name="T184" fmla="*/ 0 h 606"/>
                <a:gd name="T185" fmla="*/ 129 w 129"/>
                <a:gd name="T186" fmla="*/ 606 h 60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29" h="606">
                  <a:moveTo>
                    <a:pt x="36" y="21"/>
                  </a:moveTo>
                  <a:lnTo>
                    <a:pt x="47" y="35"/>
                  </a:lnTo>
                  <a:lnTo>
                    <a:pt x="57" y="50"/>
                  </a:lnTo>
                  <a:lnTo>
                    <a:pt x="66" y="65"/>
                  </a:lnTo>
                  <a:lnTo>
                    <a:pt x="74" y="81"/>
                  </a:lnTo>
                  <a:lnTo>
                    <a:pt x="81" y="96"/>
                  </a:lnTo>
                  <a:lnTo>
                    <a:pt x="88" y="112"/>
                  </a:lnTo>
                  <a:lnTo>
                    <a:pt x="95" y="128"/>
                  </a:lnTo>
                  <a:lnTo>
                    <a:pt x="102" y="144"/>
                  </a:lnTo>
                  <a:lnTo>
                    <a:pt x="112" y="175"/>
                  </a:lnTo>
                  <a:lnTo>
                    <a:pt x="119" y="208"/>
                  </a:lnTo>
                  <a:lnTo>
                    <a:pt x="125" y="240"/>
                  </a:lnTo>
                  <a:lnTo>
                    <a:pt x="128" y="272"/>
                  </a:lnTo>
                  <a:lnTo>
                    <a:pt x="129" y="309"/>
                  </a:lnTo>
                  <a:lnTo>
                    <a:pt x="129" y="345"/>
                  </a:lnTo>
                  <a:lnTo>
                    <a:pt x="128" y="380"/>
                  </a:lnTo>
                  <a:lnTo>
                    <a:pt x="125" y="414"/>
                  </a:lnTo>
                  <a:lnTo>
                    <a:pt x="120" y="448"/>
                  </a:lnTo>
                  <a:lnTo>
                    <a:pt x="112" y="481"/>
                  </a:lnTo>
                  <a:lnTo>
                    <a:pt x="103" y="513"/>
                  </a:lnTo>
                  <a:lnTo>
                    <a:pt x="91" y="543"/>
                  </a:lnTo>
                  <a:lnTo>
                    <a:pt x="84" y="551"/>
                  </a:lnTo>
                  <a:lnTo>
                    <a:pt x="79" y="560"/>
                  </a:lnTo>
                  <a:lnTo>
                    <a:pt x="73" y="568"/>
                  </a:lnTo>
                  <a:lnTo>
                    <a:pt x="68" y="577"/>
                  </a:lnTo>
                  <a:lnTo>
                    <a:pt x="62" y="587"/>
                  </a:lnTo>
                  <a:lnTo>
                    <a:pt x="55" y="594"/>
                  </a:lnTo>
                  <a:lnTo>
                    <a:pt x="47" y="601"/>
                  </a:lnTo>
                  <a:lnTo>
                    <a:pt x="38" y="606"/>
                  </a:lnTo>
                  <a:lnTo>
                    <a:pt x="34" y="606"/>
                  </a:lnTo>
                  <a:lnTo>
                    <a:pt x="30" y="605"/>
                  </a:lnTo>
                  <a:lnTo>
                    <a:pt x="27" y="603"/>
                  </a:lnTo>
                  <a:lnTo>
                    <a:pt x="27" y="598"/>
                  </a:lnTo>
                  <a:lnTo>
                    <a:pt x="44" y="575"/>
                  </a:lnTo>
                  <a:lnTo>
                    <a:pt x="58" y="551"/>
                  </a:lnTo>
                  <a:lnTo>
                    <a:pt x="68" y="526"/>
                  </a:lnTo>
                  <a:lnTo>
                    <a:pt x="76" y="499"/>
                  </a:lnTo>
                  <a:lnTo>
                    <a:pt x="82" y="471"/>
                  </a:lnTo>
                  <a:lnTo>
                    <a:pt x="85" y="443"/>
                  </a:lnTo>
                  <a:lnTo>
                    <a:pt x="89" y="413"/>
                  </a:lnTo>
                  <a:lnTo>
                    <a:pt x="91" y="384"/>
                  </a:lnTo>
                  <a:lnTo>
                    <a:pt x="91" y="344"/>
                  </a:lnTo>
                  <a:lnTo>
                    <a:pt x="90" y="303"/>
                  </a:lnTo>
                  <a:lnTo>
                    <a:pt x="85" y="264"/>
                  </a:lnTo>
                  <a:lnTo>
                    <a:pt x="80" y="224"/>
                  </a:lnTo>
                  <a:lnTo>
                    <a:pt x="73" y="186"/>
                  </a:lnTo>
                  <a:lnTo>
                    <a:pt x="62" y="148"/>
                  </a:lnTo>
                  <a:lnTo>
                    <a:pt x="51" y="111"/>
                  </a:lnTo>
                  <a:lnTo>
                    <a:pt x="37" y="75"/>
                  </a:lnTo>
                  <a:lnTo>
                    <a:pt x="31" y="68"/>
                  </a:lnTo>
                  <a:lnTo>
                    <a:pt x="28" y="59"/>
                  </a:lnTo>
                  <a:lnTo>
                    <a:pt x="26" y="51"/>
                  </a:lnTo>
                  <a:lnTo>
                    <a:pt x="22" y="43"/>
                  </a:lnTo>
                  <a:lnTo>
                    <a:pt x="15" y="32"/>
                  </a:lnTo>
                  <a:lnTo>
                    <a:pt x="6" y="22"/>
                  </a:lnTo>
                  <a:lnTo>
                    <a:pt x="0" y="12"/>
                  </a:lnTo>
                  <a:lnTo>
                    <a:pt x="5" y="0"/>
                  </a:lnTo>
                  <a:lnTo>
                    <a:pt x="14" y="1"/>
                  </a:lnTo>
                  <a:lnTo>
                    <a:pt x="22" y="7"/>
                  </a:lnTo>
                  <a:lnTo>
                    <a:pt x="29" y="14"/>
                  </a:lnTo>
                  <a:lnTo>
                    <a:pt x="36" y="2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18" name="Freeform 873"/>
            <p:cNvSpPr>
              <a:spLocks/>
            </p:cNvSpPr>
            <p:nvPr/>
          </p:nvSpPr>
          <p:spPr bwMode="auto">
            <a:xfrm flipH="1">
              <a:off x="8859" y="1885"/>
              <a:ext cx="12" cy="16"/>
            </a:xfrm>
            <a:custGeom>
              <a:avLst/>
              <a:gdLst>
                <a:gd name="T0" fmla="*/ 0 w 143"/>
                <a:gd name="T1" fmla="*/ 0 h 126"/>
                <a:gd name="T2" fmla="*/ 0 w 143"/>
                <a:gd name="T3" fmla="*/ 0 h 126"/>
                <a:gd name="T4" fmla="*/ 0 w 143"/>
                <a:gd name="T5" fmla="*/ 0 h 126"/>
                <a:gd name="T6" fmla="*/ 0 w 143"/>
                <a:gd name="T7" fmla="*/ 0 h 126"/>
                <a:gd name="T8" fmla="*/ 0 w 143"/>
                <a:gd name="T9" fmla="*/ 0 h 126"/>
                <a:gd name="T10" fmla="*/ 0 w 143"/>
                <a:gd name="T11" fmla="*/ 0 h 126"/>
                <a:gd name="T12" fmla="*/ 0 w 143"/>
                <a:gd name="T13" fmla="*/ 0 h 126"/>
                <a:gd name="T14" fmla="*/ 0 w 143"/>
                <a:gd name="T15" fmla="*/ 0 h 126"/>
                <a:gd name="T16" fmla="*/ 0 w 143"/>
                <a:gd name="T17" fmla="*/ 0 h 126"/>
                <a:gd name="T18" fmla="*/ 0 w 143"/>
                <a:gd name="T19" fmla="*/ 0 h 126"/>
                <a:gd name="T20" fmla="*/ 0 w 143"/>
                <a:gd name="T21" fmla="*/ 0 h 126"/>
                <a:gd name="T22" fmla="*/ 0 w 143"/>
                <a:gd name="T23" fmla="*/ 0 h 126"/>
                <a:gd name="T24" fmla="*/ 0 w 143"/>
                <a:gd name="T25" fmla="*/ 0 h 126"/>
                <a:gd name="T26" fmla="*/ 0 w 143"/>
                <a:gd name="T27" fmla="*/ 0 h 126"/>
                <a:gd name="T28" fmla="*/ 0 w 143"/>
                <a:gd name="T29" fmla="*/ 0 h 126"/>
                <a:gd name="T30" fmla="*/ 0 w 143"/>
                <a:gd name="T31" fmla="*/ 0 h 126"/>
                <a:gd name="T32" fmla="*/ 0 w 143"/>
                <a:gd name="T33" fmla="*/ 0 h 126"/>
                <a:gd name="T34" fmla="*/ 0 w 143"/>
                <a:gd name="T35" fmla="*/ 0 h 126"/>
                <a:gd name="T36" fmla="*/ 0 w 143"/>
                <a:gd name="T37" fmla="*/ 0 h 126"/>
                <a:gd name="T38" fmla="*/ 0 w 143"/>
                <a:gd name="T39" fmla="*/ 0 h 126"/>
                <a:gd name="T40" fmla="*/ 0 w 143"/>
                <a:gd name="T41" fmla="*/ 0 h 126"/>
                <a:gd name="T42" fmla="*/ 0 w 143"/>
                <a:gd name="T43" fmla="*/ 0 h 126"/>
                <a:gd name="T44" fmla="*/ 0 w 143"/>
                <a:gd name="T45" fmla="*/ 0 h 126"/>
                <a:gd name="T46" fmla="*/ 0 w 143"/>
                <a:gd name="T47" fmla="*/ 0 h 126"/>
                <a:gd name="T48" fmla="*/ 0 w 143"/>
                <a:gd name="T49" fmla="*/ 0 h 126"/>
                <a:gd name="T50" fmla="*/ 0 w 143"/>
                <a:gd name="T51" fmla="*/ 0 h 126"/>
                <a:gd name="T52" fmla="*/ 0 w 143"/>
                <a:gd name="T53" fmla="*/ 0 h 126"/>
                <a:gd name="T54" fmla="*/ 0 w 143"/>
                <a:gd name="T55" fmla="*/ 0 h 126"/>
                <a:gd name="T56" fmla="*/ 0 w 143"/>
                <a:gd name="T57" fmla="*/ 0 h 126"/>
                <a:gd name="T58" fmla="*/ 0 w 143"/>
                <a:gd name="T59" fmla="*/ 0 h 126"/>
                <a:gd name="T60" fmla="*/ 0 w 143"/>
                <a:gd name="T61" fmla="*/ 0 h 126"/>
                <a:gd name="T62" fmla="*/ 0 w 143"/>
                <a:gd name="T63" fmla="*/ 0 h 126"/>
                <a:gd name="T64" fmla="*/ 0 w 143"/>
                <a:gd name="T65" fmla="*/ 0 h 126"/>
                <a:gd name="T66" fmla="*/ 0 w 143"/>
                <a:gd name="T67" fmla="*/ 0 h 126"/>
                <a:gd name="T68" fmla="*/ 0 w 143"/>
                <a:gd name="T69" fmla="*/ 0 h 126"/>
                <a:gd name="T70" fmla="*/ 0 w 143"/>
                <a:gd name="T71" fmla="*/ 0 h 126"/>
                <a:gd name="T72" fmla="*/ 0 w 143"/>
                <a:gd name="T73" fmla="*/ 0 h 126"/>
                <a:gd name="T74" fmla="*/ 0 w 143"/>
                <a:gd name="T75" fmla="*/ 0 h 126"/>
                <a:gd name="T76" fmla="*/ 0 w 143"/>
                <a:gd name="T77" fmla="*/ 0 h 126"/>
                <a:gd name="T78" fmla="*/ 0 w 143"/>
                <a:gd name="T79" fmla="*/ 0 h 126"/>
                <a:gd name="T80" fmla="*/ 0 w 143"/>
                <a:gd name="T81" fmla="*/ 0 h 126"/>
                <a:gd name="T82" fmla="*/ 0 w 143"/>
                <a:gd name="T83" fmla="*/ 0 h 126"/>
                <a:gd name="T84" fmla="*/ 0 w 143"/>
                <a:gd name="T85" fmla="*/ 0 h 126"/>
                <a:gd name="T86" fmla="*/ 0 w 143"/>
                <a:gd name="T87" fmla="*/ 0 h 126"/>
                <a:gd name="T88" fmla="*/ 0 w 143"/>
                <a:gd name="T89" fmla="*/ 0 h 126"/>
                <a:gd name="T90" fmla="*/ 0 w 143"/>
                <a:gd name="T91" fmla="*/ 0 h 126"/>
                <a:gd name="T92" fmla="*/ 0 w 143"/>
                <a:gd name="T93" fmla="*/ 0 h 126"/>
                <a:gd name="T94" fmla="*/ 0 w 143"/>
                <a:gd name="T95" fmla="*/ 0 h 126"/>
                <a:gd name="T96" fmla="*/ 0 w 143"/>
                <a:gd name="T97" fmla="*/ 0 h 126"/>
                <a:gd name="T98" fmla="*/ 0 w 143"/>
                <a:gd name="T99" fmla="*/ 0 h 12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43"/>
                <a:gd name="T151" fmla="*/ 0 h 126"/>
                <a:gd name="T152" fmla="*/ 143 w 143"/>
                <a:gd name="T153" fmla="*/ 126 h 12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43" h="126">
                  <a:moveTo>
                    <a:pt x="48" y="4"/>
                  </a:moveTo>
                  <a:lnTo>
                    <a:pt x="45" y="13"/>
                  </a:lnTo>
                  <a:lnTo>
                    <a:pt x="40" y="24"/>
                  </a:lnTo>
                  <a:lnTo>
                    <a:pt x="37" y="34"/>
                  </a:lnTo>
                  <a:lnTo>
                    <a:pt x="37" y="46"/>
                  </a:lnTo>
                  <a:lnTo>
                    <a:pt x="38" y="51"/>
                  </a:lnTo>
                  <a:lnTo>
                    <a:pt x="38" y="54"/>
                  </a:lnTo>
                  <a:lnTo>
                    <a:pt x="39" y="56"/>
                  </a:lnTo>
                  <a:lnTo>
                    <a:pt x="41" y="58"/>
                  </a:lnTo>
                  <a:lnTo>
                    <a:pt x="50" y="70"/>
                  </a:lnTo>
                  <a:lnTo>
                    <a:pt x="61" y="79"/>
                  </a:lnTo>
                  <a:lnTo>
                    <a:pt x="72" y="87"/>
                  </a:lnTo>
                  <a:lnTo>
                    <a:pt x="85" y="93"/>
                  </a:lnTo>
                  <a:lnTo>
                    <a:pt x="99" y="98"/>
                  </a:lnTo>
                  <a:lnTo>
                    <a:pt x="112" y="100"/>
                  </a:lnTo>
                  <a:lnTo>
                    <a:pt x="127" y="101"/>
                  </a:lnTo>
                  <a:lnTo>
                    <a:pt x="140" y="101"/>
                  </a:lnTo>
                  <a:lnTo>
                    <a:pt x="143" y="106"/>
                  </a:lnTo>
                  <a:lnTo>
                    <a:pt x="142" y="110"/>
                  </a:lnTo>
                  <a:lnTo>
                    <a:pt x="137" y="114"/>
                  </a:lnTo>
                  <a:lnTo>
                    <a:pt x="133" y="116"/>
                  </a:lnTo>
                  <a:lnTo>
                    <a:pt x="128" y="119"/>
                  </a:lnTo>
                  <a:lnTo>
                    <a:pt x="121" y="122"/>
                  </a:lnTo>
                  <a:lnTo>
                    <a:pt x="114" y="124"/>
                  </a:lnTo>
                  <a:lnTo>
                    <a:pt x="106" y="125"/>
                  </a:lnTo>
                  <a:lnTo>
                    <a:pt x="99" y="126"/>
                  </a:lnTo>
                  <a:lnTo>
                    <a:pt x="91" y="126"/>
                  </a:lnTo>
                  <a:lnTo>
                    <a:pt x="83" y="126"/>
                  </a:lnTo>
                  <a:lnTo>
                    <a:pt x="76" y="126"/>
                  </a:lnTo>
                  <a:lnTo>
                    <a:pt x="65" y="124"/>
                  </a:lnTo>
                  <a:lnTo>
                    <a:pt x="55" y="122"/>
                  </a:lnTo>
                  <a:lnTo>
                    <a:pt x="45" y="118"/>
                  </a:lnTo>
                  <a:lnTo>
                    <a:pt x="34" y="114"/>
                  </a:lnTo>
                  <a:lnTo>
                    <a:pt x="25" y="108"/>
                  </a:lnTo>
                  <a:lnTo>
                    <a:pt x="17" y="101"/>
                  </a:lnTo>
                  <a:lnTo>
                    <a:pt x="10" y="92"/>
                  </a:lnTo>
                  <a:lnTo>
                    <a:pt x="3" y="83"/>
                  </a:lnTo>
                  <a:lnTo>
                    <a:pt x="0" y="68"/>
                  </a:lnTo>
                  <a:lnTo>
                    <a:pt x="0" y="51"/>
                  </a:lnTo>
                  <a:lnTo>
                    <a:pt x="3" y="36"/>
                  </a:lnTo>
                  <a:lnTo>
                    <a:pt x="10" y="24"/>
                  </a:lnTo>
                  <a:lnTo>
                    <a:pt x="15" y="20"/>
                  </a:lnTo>
                  <a:lnTo>
                    <a:pt x="18" y="16"/>
                  </a:lnTo>
                  <a:lnTo>
                    <a:pt x="22" y="12"/>
                  </a:lnTo>
                  <a:lnTo>
                    <a:pt x="26" y="9"/>
                  </a:lnTo>
                  <a:lnTo>
                    <a:pt x="30" y="5"/>
                  </a:lnTo>
                  <a:lnTo>
                    <a:pt x="34" y="3"/>
                  </a:lnTo>
                  <a:lnTo>
                    <a:pt x="39" y="1"/>
                  </a:lnTo>
                  <a:lnTo>
                    <a:pt x="45" y="0"/>
                  </a:lnTo>
                  <a:lnTo>
                    <a:pt x="4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19" name="Freeform 874"/>
            <p:cNvSpPr>
              <a:spLocks/>
            </p:cNvSpPr>
            <p:nvPr/>
          </p:nvSpPr>
          <p:spPr bwMode="auto">
            <a:xfrm flipH="1">
              <a:off x="8859" y="1895"/>
              <a:ext cx="23" cy="42"/>
            </a:xfrm>
            <a:custGeom>
              <a:avLst/>
              <a:gdLst>
                <a:gd name="T0" fmla="*/ 0 w 268"/>
                <a:gd name="T1" fmla="*/ 0 h 337"/>
                <a:gd name="T2" fmla="*/ 0 w 268"/>
                <a:gd name="T3" fmla="*/ 0 h 337"/>
                <a:gd name="T4" fmla="*/ 0 w 268"/>
                <a:gd name="T5" fmla="*/ 0 h 337"/>
                <a:gd name="T6" fmla="*/ 0 w 268"/>
                <a:gd name="T7" fmla="*/ 0 h 337"/>
                <a:gd name="T8" fmla="*/ 0 w 268"/>
                <a:gd name="T9" fmla="*/ 0 h 337"/>
                <a:gd name="T10" fmla="*/ 0 w 268"/>
                <a:gd name="T11" fmla="*/ 0 h 337"/>
                <a:gd name="T12" fmla="*/ 0 w 268"/>
                <a:gd name="T13" fmla="*/ 0 h 337"/>
                <a:gd name="T14" fmla="*/ 0 w 268"/>
                <a:gd name="T15" fmla="*/ 0 h 337"/>
                <a:gd name="T16" fmla="*/ 0 w 268"/>
                <a:gd name="T17" fmla="*/ 0 h 337"/>
                <a:gd name="T18" fmla="*/ 0 w 268"/>
                <a:gd name="T19" fmla="*/ 0 h 337"/>
                <a:gd name="T20" fmla="*/ 0 w 268"/>
                <a:gd name="T21" fmla="*/ 0 h 337"/>
                <a:gd name="T22" fmla="*/ 0 w 268"/>
                <a:gd name="T23" fmla="*/ 0 h 337"/>
                <a:gd name="T24" fmla="*/ 0 w 268"/>
                <a:gd name="T25" fmla="*/ 0 h 337"/>
                <a:gd name="T26" fmla="*/ 0 w 268"/>
                <a:gd name="T27" fmla="*/ 0 h 337"/>
                <a:gd name="T28" fmla="*/ 0 w 268"/>
                <a:gd name="T29" fmla="*/ 0 h 337"/>
                <a:gd name="T30" fmla="*/ 0 w 268"/>
                <a:gd name="T31" fmla="*/ 0 h 337"/>
                <a:gd name="T32" fmla="*/ 0 w 268"/>
                <a:gd name="T33" fmla="*/ 0 h 337"/>
                <a:gd name="T34" fmla="*/ 0 w 268"/>
                <a:gd name="T35" fmla="*/ 0 h 337"/>
                <a:gd name="T36" fmla="*/ 0 w 268"/>
                <a:gd name="T37" fmla="*/ 0 h 337"/>
                <a:gd name="T38" fmla="*/ 0 w 268"/>
                <a:gd name="T39" fmla="*/ 0 h 337"/>
                <a:gd name="T40" fmla="*/ 0 w 268"/>
                <a:gd name="T41" fmla="*/ 0 h 337"/>
                <a:gd name="T42" fmla="*/ 0 w 268"/>
                <a:gd name="T43" fmla="*/ 0 h 337"/>
                <a:gd name="T44" fmla="*/ 0 w 268"/>
                <a:gd name="T45" fmla="*/ 0 h 337"/>
                <a:gd name="T46" fmla="*/ 0 w 268"/>
                <a:gd name="T47" fmla="*/ 0 h 337"/>
                <a:gd name="T48" fmla="*/ 0 w 268"/>
                <a:gd name="T49" fmla="*/ 0 h 337"/>
                <a:gd name="T50" fmla="*/ 0 w 268"/>
                <a:gd name="T51" fmla="*/ 0 h 337"/>
                <a:gd name="T52" fmla="*/ 0 w 268"/>
                <a:gd name="T53" fmla="*/ 0 h 337"/>
                <a:gd name="T54" fmla="*/ 0 w 268"/>
                <a:gd name="T55" fmla="*/ 0 h 337"/>
                <a:gd name="T56" fmla="*/ 0 w 268"/>
                <a:gd name="T57" fmla="*/ 0 h 337"/>
                <a:gd name="T58" fmla="*/ 0 w 268"/>
                <a:gd name="T59" fmla="*/ 0 h 337"/>
                <a:gd name="T60" fmla="*/ 0 w 268"/>
                <a:gd name="T61" fmla="*/ 0 h 337"/>
                <a:gd name="T62" fmla="*/ 0 w 268"/>
                <a:gd name="T63" fmla="*/ 0 h 337"/>
                <a:gd name="T64" fmla="*/ 0 w 268"/>
                <a:gd name="T65" fmla="*/ 0 h 337"/>
                <a:gd name="T66" fmla="*/ 0 w 268"/>
                <a:gd name="T67" fmla="*/ 0 h 337"/>
                <a:gd name="T68" fmla="*/ 0 w 268"/>
                <a:gd name="T69" fmla="*/ 0 h 337"/>
                <a:gd name="T70" fmla="*/ 0 w 268"/>
                <a:gd name="T71" fmla="*/ 0 h 337"/>
                <a:gd name="T72" fmla="*/ 0 w 268"/>
                <a:gd name="T73" fmla="*/ 0 h 337"/>
                <a:gd name="T74" fmla="*/ 0 w 268"/>
                <a:gd name="T75" fmla="*/ 0 h 337"/>
                <a:gd name="T76" fmla="*/ 0 w 268"/>
                <a:gd name="T77" fmla="*/ 0 h 337"/>
                <a:gd name="T78" fmla="*/ 0 w 268"/>
                <a:gd name="T79" fmla="*/ 0 h 33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68"/>
                <a:gd name="T121" fmla="*/ 0 h 337"/>
                <a:gd name="T122" fmla="*/ 268 w 268"/>
                <a:gd name="T123" fmla="*/ 337 h 337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68" h="337">
                  <a:moveTo>
                    <a:pt x="114" y="12"/>
                  </a:moveTo>
                  <a:lnTo>
                    <a:pt x="95" y="35"/>
                  </a:lnTo>
                  <a:lnTo>
                    <a:pt x="81" y="60"/>
                  </a:lnTo>
                  <a:lnTo>
                    <a:pt x="70" y="86"/>
                  </a:lnTo>
                  <a:lnTo>
                    <a:pt x="61" y="113"/>
                  </a:lnTo>
                  <a:lnTo>
                    <a:pt x="55" y="140"/>
                  </a:lnTo>
                  <a:lnTo>
                    <a:pt x="53" y="169"/>
                  </a:lnTo>
                  <a:lnTo>
                    <a:pt x="51" y="199"/>
                  </a:lnTo>
                  <a:lnTo>
                    <a:pt x="53" y="229"/>
                  </a:lnTo>
                  <a:lnTo>
                    <a:pt x="56" y="237"/>
                  </a:lnTo>
                  <a:lnTo>
                    <a:pt x="60" y="245"/>
                  </a:lnTo>
                  <a:lnTo>
                    <a:pt x="63" y="253"/>
                  </a:lnTo>
                  <a:lnTo>
                    <a:pt x="69" y="261"/>
                  </a:lnTo>
                  <a:lnTo>
                    <a:pt x="74" y="268"/>
                  </a:lnTo>
                  <a:lnTo>
                    <a:pt x="81" y="274"/>
                  </a:lnTo>
                  <a:lnTo>
                    <a:pt x="89" y="277"/>
                  </a:lnTo>
                  <a:lnTo>
                    <a:pt x="99" y="280"/>
                  </a:lnTo>
                  <a:lnTo>
                    <a:pt x="117" y="276"/>
                  </a:lnTo>
                  <a:lnTo>
                    <a:pt x="134" y="270"/>
                  </a:lnTo>
                  <a:lnTo>
                    <a:pt x="151" y="261"/>
                  </a:lnTo>
                  <a:lnTo>
                    <a:pt x="166" y="250"/>
                  </a:lnTo>
                  <a:lnTo>
                    <a:pt x="179" y="237"/>
                  </a:lnTo>
                  <a:lnTo>
                    <a:pt x="192" y="223"/>
                  </a:lnTo>
                  <a:lnTo>
                    <a:pt x="204" y="209"/>
                  </a:lnTo>
                  <a:lnTo>
                    <a:pt x="215" y="194"/>
                  </a:lnTo>
                  <a:lnTo>
                    <a:pt x="220" y="186"/>
                  </a:lnTo>
                  <a:lnTo>
                    <a:pt x="224" y="178"/>
                  </a:lnTo>
                  <a:lnTo>
                    <a:pt x="230" y="171"/>
                  </a:lnTo>
                  <a:lnTo>
                    <a:pt x="235" y="163"/>
                  </a:lnTo>
                  <a:lnTo>
                    <a:pt x="240" y="156"/>
                  </a:lnTo>
                  <a:lnTo>
                    <a:pt x="245" y="150"/>
                  </a:lnTo>
                  <a:lnTo>
                    <a:pt x="250" y="141"/>
                  </a:lnTo>
                  <a:lnTo>
                    <a:pt x="253" y="133"/>
                  </a:lnTo>
                  <a:lnTo>
                    <a:pt x="255" y="131"/>
                  </a:lnTo>
                  <a:lnTo>
                    <a:pt x="259" y="130"/>
                  </a:lnTo>
                  <a:lnTo>
                    <a:pt x="262" y="131"/>
                  </a:lnTo>
                  <a:lnTo>
                    <a:pt x="266" y="131"/>
                  </a:lnTo>
                  <a:lnTo>
                    <a:pt x="268" y="135"/>
                  </a:lnTo>
                  <a:lnTo>
                    <a:pt x="246" y="211"/>
                  </a:lnTo>
                  <a:lnTo>
                    <a:pt x="239" y="224"/>
                  </a:lnTo>
                  <a:lnTo>
                    <a:pt x="231" y="238"/>
                  </a:lnTo>
                  <a:lnTo>
                    <a:pt x="224" y="253"/>
                  </a:lnTo>
                  <a:lnTo>
                    <a:pt x="216" y="267"/>
                  </a:lnTo>
                  <a:lnTo>
                    <a:pt x="207" y="281"/>
                  </a:lnTo>
                  <a:lnTo>
                    <a:pt x="197" y="292"/>
                  </a:lnTo>
                  <a:lnTo>
                    <a:pt x="185" y="304"/>
                  </a:lnTo>
                  <a:lnTo>
                    <a:pt x="170" y="312"/>
                  </a:lnTo>
                  <a:lnTo>
                    <a:pt x="159" y="318"/>
                  </a:lnTo>
                  <a:lnTo>
                    <a:pt x="147" y="325"/>
                  </a:lnTo>
                  <a:lnTo>
                    <a:pt x="134" y="329"/>
                  </a:lnTo>
                  <a:lnTo>
                    <a:pt x="122" y="334"/>
                  </a:lnTo>
                  <a:lnTo>
                    <a:pt x="108" y="337"/>
                  </a:lnTo>
                  <a:lnTo>
                    <a:pt x="95" y="337"/>
                  </a:lnTo>
                  <a:lnTo>
                    <a:pt x="81" y="335"/>
                  </a:lnTo>
                  <a:lnTo>
                    <a:pt x="69" y="330"/>
                  </a:lnTo>
                  <a:lnTo>
                    <a:pt x="54" y="322"/>
                  </a:lnTo>
                  <a:lnTo>
                    <a:pt x="41" y="312"/>
                  </a:lnTo>
                  <a:lnTo>
                    <a:pt x="30" y="300"/>
                  </a:lnTo>
                  <a:lnTo>
                    <a:pt x="20" y="288"/>
                  </a:lnTo>
                  <a:lnTo>
                    <a:pt x="12" y="274"/>
                  </a:lnTo>
                  <a:lnTo>
                    <a:pt x="7" y="258"/>
                  </a:lnTo>
                  <a:lnTo>
                    <a:pt x="2" y="243"/>
                  </a:lnTo>
                  <a:lnTo>
                    <a:pt x="0" y="227"/>
                  </a:lnTo>
                  <a:lnTo>
                    <a:pt x="0" y="206"/>
                  </a:lnTo>
                  <a:lnTo>
                    <a:pt x="1" y="186"/>
                  </a:lnTo>
                  <a:lnTo>
                    <a:pt x="4" y="167"/>
                  </a:lnTo>
                  <a:lnTo>
                    <a:pt x="10" y="147"/>
                  </a:lnTo>
                  <a:lnTo>
                    <a:pt x="17" y="129"/>
                  </a:lnTo>
                  <a:lnTo>
                    <a:pt x="24" y="110"/>
                  </a:lnTo>
                  <a:lnTo>
                    <a:pt x="33" y="92"/>
                  </a:lnTo>
                  <a:lnTo>
                    <a:pt x="42" y="75"/>
                  </a:lnTo>
                  <a:lnTo>
                    <a:pt x="50" y="64"/>
                  </a:lnTo>
                  <a:lnTo>
                    <a:pt x="56" y="57"/>
                  </a:lnTo>
                  <a:lnTo>
                    <a:pt x="60" y="52"/>
                  </a:lnTo>
                  <a:lnTo>
                    <a:pt x="65" y="41"/>
                  </a:lnTo>
                  <a:lnTo>
                    <a:pt x="84" y="19"/>
                  </a:lnTo>
                  <a:lnTo>
                    <a:pt x="87" y="17"/>
                  </a:lnTo>
                  <a:lnTo>
                    <a:pt x="94" y="10"/>
                  </a:lnTo>
                  <a:lnTo>
                    <a:pt x="103" y="3"/>
                  </a:lnTo>
                  <a:lnTo>
                    <a:pt x="114" y="0"/>
                  </a:lnTo>
                  <a:lnTo>
                    <a:pt x="114" y="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20" name="Freeform 875"/>
            <p:cNvSpPr>
              <a:spLocks/>
            </p:cNvSpPr>
            <p:nvPr/>
          </p:nvSpPr>
          <p:spPr bwMode="auto">
            <a:xfrm flipH="1">
              <a:off x="8817" y="1896"/>
              <a:ext cx="13" cy="8"/>
            </a:xfrm>
            <a:custGeom>
              <a:avLst/>
              <a:gdLst>
                <a:gd name="T0" fmla="*/ 0 w 142"/>
                <a:gd name="T1" fmla="*/ 0 h 62"/>
                <a:gd name="T2" fmla="*/ 0 w 142"/>
                <a:gd name="T3" fmla="*/ 0 h 62"/>
                <a:gd name="T4" fmla="*/ 0 w 142"/>
                <a:gd name="T5" fmla="*/ 0 h 62"/>
                <a:gd name="T6" fmla="*/ 0 w 142"/>
                <a:gd name="T7" fmla="*/ 0 h 62"/>
                <a:gd name="T8" fmla="*/ 0 w 142"/>
                <a:gd name="T9" fmla="*/ 0 h 62"/>
                <a:gd name="T10" fmla="*/ 0 w 142"/>
                <a:gd name="T11" fmla="*/ 0 h 62"/>
                <a:gd name="T12" fmla="*/ 0 w 142"/>
                <a:gd name="T13" fmla="*/ 0 h 62"/>
                <a:gd name="T14" fmla="*/ 0 w 142"/>
                <a:gd name="T15" fmla="*/ 0 h 62"/>
                <a:gd name="T16" fmla="*/ 0 w 142"/>
                <a:gd name="T17" fmla="*/ 0 h 62"/>
                <a:gd name="T18" fmla="*/ 0 w 142"/>
                <a:gd name="T19" fmla="*/ 0 h 62"/>
                <a:gd name="T20" fmla="*/ 0 w 142"/>
                <a:gd name="T21" fmla="*/ 0 h 62"/>
                <a:gd name="T22" fmla="*/ 0 w 142"/>
                <a:gd name="T23" fmla="*/ 0 h 62"/>
                <a:gd name="T24" fmla="*/ 0 w 142"/>
                <a:gd name="T25" fmla="*/ 0 h 62"/>
                <a:gd name="T26" fmla="*/ 0 w 142"/>
                <a:gd name="T27" fmla="*/ 0 h 62"/>
                <a:gd name="T28" fmla="*/ 0 w 142"/>
                <a:gd name="T29" fmla="*/ 0 h 62"/>
                <a:gd name="T30" fmla="*/ 0 w 142"/>
                <a:gd name="T31" fmla="*/ 0 h 62"/>
                <a:gd name="T32" fmla="*/ 0 w 142"/>
                <a:gd name="T33" fmla="*/ 0 h 62"/>
                <a:gd name="T34" fmla="*/ 0 w 142"/>
                <a:gd name="T35" fmla="*/ 0 h 62"/>
                <a:gd name="T36" fmla="*/ 0 w 142"/>
                <a:gd name="T37" fmla="*/ 0 h 62"/>
                <a:gd name="T38" fmla="*/ 0 w 142"/>
                <a:gd name="T39" fmla="*/ 0 h 62"/>
                <a:gd name="T40" fmla="*/ 0 w 142"/>
                <a:gd name="T41" fmla="*/ 0 h 62"/>
                <a:gd name="T42" fmla="*/ 0 w 142"/>
                <a:gd name="T43" fmla="*/ 0 h 62"/>
                <a:gd name="T44" fmla="*/ 0 w 142"/>
                <a:gd name="T45" fmla="*/ 0 h 62"/>
                <a:gd name="T46" fmla="*/ 0 w 142"/>
                <a:gd name="T47" fmla="*/ 0 h 62"/>
                <a:gd name="T48" fmla="*/ 0 w 142"/>
                <a:gd name="T49" fmla="*/ 0 h 62"/>
                <a:gd name="T50" fmla="*/ 0 w 142"/>
                <a:gd name="T51" fmla="*/ 0 h 62"/>
                <a:gd name="T52" fmla="*/ 0 w 142"/>
                <a:gd name="T53" fmla="*/ 0 h 62"/>
                <a:gd name="T54" fmla="*/ 0 w 142"/>
                <a:gd name="T55" fmla="*/ 0 h 62"/>
                <a:gd name="T56" fmla="*/ 0 w 142"/>
                <a:gd name="T57" fmla="*/ 0 h 62"/>
                <a:gd name="T58" fmla="*/ 0 w 142"/>
                <a:gd name="T59" fmla="*/ 0 h 62"/>
                <a:gd name="T60" fmla="*/ 0 w 142"/>
                <a:gd name="T61" fmla="*/ 0 h 62"/>
                <a:gd name="T62" fmla="*/ 0 w 142"/>
                <a:gd name="T63" fmla="*/ 0 h 62"/>
                <a:gd name="T64" fmla="*/ 0 w 142"/>
                <a:gd name="T65" fmla="*/ 0 h 62"/>
                <a:gd name="T66" fmla="*/ 0 w 142"/>
                <a:gd name="T67" fmla="*/ 0 h 62"/>
                <a:gd name="T68" fmla="*/ 0 w 142"/>
                <a:gd name="T69" fmla="*/ 0 h 62"/>
                <a:gd name="T70" fmla="*/ 0 w 142"/>
                <a:gd name="T71" fmla="*/ 0 h 62"/>
                <a:gd name="T72" fmla="*/ 0 w 142"/>
                <a:gd name="T73" fmla="*/ 0 h 62"/>
                <a:gd name="T74" fmla="*/ 0 w 142"/>
                <a:gd name="T75" fmla="*/ 0 h 62"/>
                <a:gd name="T76" fmla="*/ 0 w 142"/>
                <a:gd name="T77" fmla="*/ 0 h 62"/>
                <a:gd name="T78" fmla="*/ 0 w 142"/>
                <a:gd name="T79" fmla="*/ 0 h 62"/>
                <a:gd name="T80" fmla="*/ 0 w 142"/>
                <a:gd name="T81" fmla="*/ 0 h 62"/>
                <a:gd name="T82" fmla="*/ 0 w 142"/>
                <a:gd name="T83" fmla="*/ 0 h 62"/>
                <a:gd name="T84" fmla="*/ 0 w 142"/>
                <a:gd name="T85" fmla="*/ 0 h 62"/>
                <a:gd name="T86" fmla="*/ 0 w 142"/>
                <a:gd name="T87" fmla="*/ 0 h 62"/>
                <a:gd name="T88" fmla="*/ 0 w 142"/>
                <a:gd name="T89" fmla="*/ 0 h 6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42"/>
                <a:gd name="T136" fmla="*/ 0 h 62"/>
                <a:gd name="T137" fmla="*/ 142 w 142"/>
                <a:gd name="T138" fmla="*/ 62 h 62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42" h="62">
                  <a:moveTo>
                    <a:pt x="138" y="4"/>
                  </a:moveTo>
                  <a:lnTo>
                    <a:pt x="142" y="14"/>
                  </a:lnTo>
                  <a:lnTo>
                    <a:pt x="141" y="23"/>
                  </a:lnTo>
                  <a:lnTo>
                    <a:pt x="137" y="32"/>
                  </a:lnTo>
                  <a:lnTo>
                    <a:pt x="134" y="41"/>
                  </a:lnTo>
                  <a:lnTo>
                    <a:pt x="130" y="46"/>
                  </a:lnTo>
                  <a:lnTo>
                    <a:pt x="126" y="50"/>
                  </a:lnTo>
                  <a:lnTo>
                    <a:pt x="121" y="53"/>
                  </a:lnTo>
                  <a:lnTo>
                    <a:pt x="115" y="54"/>
                  </a:lnTo>
                  <a:lnTo>
                    <a:pt x="110" y="55"/>
                  </a:lnTo>
                  <a:lnTo>
                    <a:pt x="104" y="56"/>
                  </a:lnTo>
                  <a:lnTo>
                    <a:pt x="99" y="59"/>
                  </a:lnTo>
                  <a:lnTo>
                    <a:pt x="93" y="61"/>
                  </a:lnTo>
                  <a:lnTo>
                    <a:pt x="82" y="62"/>
                  </a:lnTo>
                  <a:lnTo>
                    <a:pt x="69" y="62"/>
                  </a:lnTo>
                  <a:lnTo>
                    <a:pt x="58" y="62"/>
                  </a:lnTo>
                  <a:lnTo>
                    <a:pt x="46" y="60"/>
                  </a:lnTo>
                  <a:lnTo>
                    <a:pt x="35" y="57"/>
                  </a:lnTo>
                  <a:lnTo>
                    <a:pt x="24" y="55"/>
                  </a:lnTo>
                  <a:lnTo>
                    <a:pt x="14" y="50"/>
                  </a:lnTo>
                  <a:lnTo>
                    <a:pt x="4" y="46"/>
                  </a:lnTo>
                  <a:lnTo>
                    <a:pt x="2" y="44"/>
                  </a:lnTo>
                  <a:lnTo>
                    <a:pt x="1" y="40"/>
                  </a:lnTo>
                  <a:lnTo>
                    <a:pt x="0" y="38"/>
                  </a:lnTo>
                  <a:lnTo>
                    <a:pt x="1" y="34"/>
                  </a:lnTo>
                  <a:lnTo>
                    <a:pt x="8" y="32"/>
                  </a:lnTo>
                  <a:lnTo>
                    <a:pt x="15" y="33"/>
                  </a:lnTo>
                  <a:lnTo>
                    <a:pt x="22" y="34"/>
                  </a:lnTo>
                  <a:lnTo>
                    <a:pt x="30" y="35"/>
                  </a:lnTo>
                  <a:lnTo>
                    <a:pt x="39" y="37"/>
                  </a:lnTo>
                  <a:lnTo>
                    <a:pt x="48" y="35"/>
                  </a:lnTo>
                  <a:lnTo>
                    <a:pt x="58" y="33"/>
                  </a:lnTo>
                  <a:lnTo>
                    <a:pt x="66" y="31"/>
                  </a:lnTo>
                  <a:lnTo>
                    <a:pt x="74" y="29"/>
                  </a:lnTo>
                  <a:lnTo>
                    <a:pt x="83" y="25"/>
                  </a:lnTo>
                  <a:lnTo>
                    <a:pt x="91" y="22"/>
                  </a:lnTo>
                  <a:lnTo>
                    <a:pt x="99" y="18"/>
                  </a:lnTo>
                  <a:lnTo>
                    <a:pt x="103" y="14"/>
                  </a:lnTo>
                  <a:lnTo>
                    <a:pt x="107" y="9"/>
                  </a:lnTo>
                  <a:lnTo>
                    <a:pt x="112" y="4"/>
                  </a:lnTo>
                  <a:lnTo>
                    <a:pt x="116" y="2"/>
                  </a:lnTo>
                  <a:lnTo>
                    <a:pt x="122" y="0"/>
                  </a:lnTo>
                  <a:lnTo>
                    <a:pt x="128" y="0"/>
                  </a:lnTo>
                  <a:lnTo>
                    <a:pt x="133" y="1"/>
                  </a:lnTo>
                  <a:lnTo>
                    <a:pt x="13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21" name="Freeform 876"/>
            <p:cNvSpPr>
              <a:spLocks/>
            </p:cNvSpPr>
            <p:nvPr/>
          </p:nvSpPr>
          <p:spPr bwMode="auto">
            <a:xfrm flipH="1">
              <a:off x="8810" y="1903"/>
              <a:ext cx="19" cy="34"/>
            </a:xfrm>
            <a:custGeom>
              <a:avLst/>
              <a:gdLst>
                <a:gd name="T0" fmla="*/ 0 w 227"/>
                <a:gd name="T1" fmla="*/ 0 h 269"/>
                <a:gd name="T2" fmla="*/ 0 w 227"/>
                <a:gd name="T3" fmla="*/ 0 h 269"/>
                <a:gd name="T4" fmla="*/ 0 w 227"/>
                <a:gd name="T5" fmla="*/ 0 h 269"/>
                <a:gd name="T6" fmla="*/ 0 w 227"/>
                <a:gd name="T7" fmla="*/ 0 h 269"/>
                <a:gd name="T8" fmla="*/ 0 w 227"/>
                <a:gd name="T9" fmla="*/ 0 h 269"/>
                <a:gd name="T10" fmla="*/ 0 w 227"/>
                <a:gd name="T11" fmla="*/ 0 h 269"/>
                <a:gd name="T12" fmla="*/ 0 w 227"/>
                <a:gd name="T13" fmla="*/ 0 h 269"/>
                <a:gd name="T14" fmla="*/ 0 w 227"/>
                <a:gd name="T15" fmla="*/ 0 h 269"/>
                <a:gd name="T16" fmla="*/ 0 w 227"/>
                <a:gd name="T17" fmla="*/ 0 h 269"/>
                <a:gd name="T18" fmla="*/ 0 w 227"/>
                <a:gd name="T19" fmla="*/ 0 h 269"/>
                <a:gd name="T20" fmla="*/ 0 w 227"/>
                <a:gd name="T21" fmla="*/ 0 h 269"/>
                <a:gd name="T22" fmla="*/ 0 w 227"/>
                <a:gd name="T23" fmla="*/ 0 h 269"/>
                <a:gd name="T24" fmla="*/ 0 w 227"/>
                <a:gd name="T25" fmla="*/ 0 h 269"/>
                <a:gd name="T26" fmla="*/ 0 w 227"/>
                <a:gd name="T27" fmla="*/ 0 h 269"/>
                <a:gd name="T28" fmla="*/ 0 w 227"/>
                <a:gd name="T29" fmla="*/ 0 h 269"/>
                <a:gd name="T30" fmla="*/ 0 w 227"/>
                <a:gd name="T31" fmla="*/ 0 h 269"/>
                <a:gd name="T32" fmla="*/ 0 w 227"/>
                <a:gd name="T33" fmla="*/ 0 h 269"/>
                <a:gd name="T34" fmla="*/ 0 w 227"/>
                <a:gd name="T35" fmla="*/ 0 h 269"/>
                <a:gd name="T36" fmla="*/ 0 w 227"/>
                <a:gd name="T37" fmla="*/ 0 h 269"/>
                <a:gd name="T38" fmla="*/ 0 w 227"/>
                <a:gd name="T39" fmla="*/ 0 h 269"/>
                <a:gd name="T40" fmla="*/ 0 w 227"/>
                <a:gd name="T41" fmla="*/ 0 h 269"/>
                <a:gd name="T42" fmla="*/ 0 w 227"/>
                <a:gd name="T43" fmla="*/ 0 h 269"/>
                <a:gd name="T44" fmla="*/ 0 w 227"/>
                <a:gd name="T45" fmla="*/ 0 h 269"/>
                <a:gd name="T46" fmla="*/ 0 w 227"/>
                <a:gd name="T47" fmla="*/ 0 h 269"/>
                <a:gd name="T48" fmla="*/ 0 w 227"/>
                <a:gd name="T49" fmla="*/ 0 h 269"/>
                <a:gd name="T50" fmla="*/ 0 w 227"/>
                <a:gd name="T51" fmla="*/ 0 h 269"/>
                <a:gd name="T52" fmla="*/ 0 w 227"/>
                <a:gd name="T53" fmla="*/ 0 h 269"/>
                <a:gd name="T54" fmla="*/ 0 w 227"/>
                <a:gd name="T55" fmla="*/ 0 h 269"/>
                <a:gd name="T56" fmla="*/ 0 w 227"/>
                <a:gd name="T57" fmla="*/ 0 h 269"/>
                <a:gd name="T58" fmla="*/ 0 w 227"/>
                <a:gd name="T59" fmla="*/ 0 h 269"/>
                <a:gd name="T60" fmla="*/ 0 w 227"/>
                <a:gd name="T61" fmla="*/ 0 h 269"/>
                <a:gd name="T62" fmla="*/ 0 w 227"/>
                <a:gd name="T63" fmla="*/ 0 h 269"/>
                <a:gd name="T64" fmla="*/ 0 w 227"/>
                <a:gd name="T65" fmla="*/ 0 h 269"/>
                <a:gd name="T66" fmla="*/ 0 w 227"/>
                <a:gd name="T67" fmla="*/ 0 h 26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27"/>
                <a:gd name="T103" fmla="*/ 0 h 269"/>
                <a:gd name="T104" fmla="*/ 227 w 227"/>
                <a:gd name="T105" fmla="*/ 269 h 269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27" h="269">
                  <a:moveTo>
                    <a:pt x="154" y="11"/>
                  </a:moveTo>
                  <a:lnTo>
                    <a:pt x="158" y="21"/>
                  </a:lnTo>
                  <a:lnTo>
                    <a:pt x="165" y="31"/>
                  </a:lnTo>
                  <a:lnTo>
                    <a:pt x="173" y="39"/>
                  </a:lnTo>
                  <a:lnTo>
                    <a:pt x="181" y="48"/>
                  </a:lnTo>
                  <a:lnTo>
                    <a:pt x="195" y="72"/>
                  </a:lnTo>
                  <a:lnTo>
                    <a:pt x="206" y="97"/>
                  </a:lnTo>
                  <a:lnTo>
                    <a:pt x="216" y="124"/>
                  </a:lnTo>
                  <a:lnTo>
                    <a:pt x="222" y="152"/>
                  </a:lnTo>
                  <a:lnTo>
                    <a:pt x="226" y="180"/>
                  </a:lnTo>
                  <a:lnTo>
                    <a:pt x="227" y="209"/>
                  </a:lnTo>
                  <a:lnTo>
                    <a:pt x="225" y="238"/>
                  </a:lnTo>
                  <a:lnTo>
                    <a:pt x="218" y="267"/>
                  </a:lnTo>
                  <a:lnTo>
                    <a:pt x="215" y="268"/>
                  </a:lnTo>
                  <a:lnTo>
                    <a:pt x="213" y="269"/>
                  </a:lnTo>
                  <a:lnTo>
                    <a:pt x="212" y="269"/>
                  </a:lnTo>
                  <a:lnTo>
                    <a:pt x="210" y="268"/>
                  </a:lnTo>
                  <a:lnTo>
                    <a:pt x="207" y="260"/>
                  </a:lnTo>
                  <a:lnTo>
                    <a:pt x="207" y="252"/>
                  </a:lnTo>
                  <a:lnTo>
                    <a:pt x="208" y="243"/>
                  </a:lnTo>
                  <a:lnTo>
                    <a:pt x="208" y="233"/>
                  </a:lnTo>
                  <a:lnTo>
                    <a:pt x="206" y="210"/>
                  </a:lnTo>
                  <a:lnTo>
                    <a:pt x="202" y="187"/>
                  </a:lnTo>
                  <a:lnTo>
                    <a:pt x="196" y="165"/>
                  </a:lnTo>
                  <a:lnTo>
                    <a:pt x="189" y="144"/>
                  </a:lnTo>
                  <a:lnTo>
                    <a:pt x="180" y="123"/>
                  </a:lnTo>
                  <a:lnTo>
                    <a:pt x="168" y="103"/>
                  </a:lnTo>
                  <a:lnTo>
                    <a:pt x="155" y="84"/>
                  </a:lnTo>
                  <a:lnTo>
                    <a:pt x="139" y="66"/>
                  </a:lnTo>
                  <a:lnTo>
                    <a:pt x="135" y="68"/>
                  </a:lnTo>
                  <a:lnTo>
                    <a:pt x="130" y="69"/>
                  </a:lnTo>
                  <a:lnTo>
                    <a:pt x="125" y="71"/>
                  </a:lnTo>
                  <a:lnTo>
                    <a:pt x="121" y="73"/>
                  </a:lnTo>
                  <a:lnTo>
                    <a:pt x="116" y="74"/>
                  </a:lnTo>
                  <a:lnTo>
                    <a:pt x="112" y="76"/>
                  </a:lnTo>
                  <a:lnTo>
                    <a:pt x="107" y="77"/>
                  </a:lnTo>
                  <a:lnTo>
                    <a:pt x="102" y="77"/>
                  </a:lnTo>
                  <a:lnTo>
                    <a:pt x="90" y="80"/>
                  </a:lnTo>
                  <a:lnTo>
                    <a:pt x="77" y="81"/>
                  </a:lnTo>
                  <a:lnTo>
                    <a:pt x="63" y="83"/>
                  </a:lnTo>
                  <a:lnTo>
                    <a:pt x="51" y="81"/>
                  </a:lnTo>
                  <a:lnTo>
                    <a:pt x="37" y="79"/>
                  </a:lnTo>
                  <a:lnTo>
                    <a:pt x="24" y="76"/>
                  </a:lnTo>
                  <a:lnTo>
                    <a:pt x="13" y="71"/>
                  </a:lnTo>
                  <a:lnTo>
                    <a:pt x="1" y="65"/>
                  </a:lnTo>
                  <a:lnTo>
                    <a:pt x="0" y="63"/>
                  </a:lnTo>
                  <a:lnTo>
                    <a:pt x="0" y="61"/>
                  </a:lnTo>
                  <a:lnTo>
                    <a:pt x="1" y="58"/>
                  </a:lnTo>
                  <a:lnTo>
                    <a:pt x="1" y="56"/>
                  </a:lnTo>
                  <a:lnTo>
                    <a:pt x="8" y="55"/>
                  </a:lnTo>
                  <a:lnTo>
                    <a:pt x="15" y="56"/>
                  </a:lnTo>
                  <a:lnTo>
                    <a:pt x="22" y="56"/>
                  </a:lnTo>
                  <a:lnTo>
                    <a:pt x="29" y="57"/>
                  </a:lnTo>
                  <a:lnTo>
                    <a:pt x="36" y="59"/>
                  </a:lnTo>
                  <a:lnTo>
                    <a:pt x="42" y="59"/>
                  </a:lnTo>
                  <a:lnTo>
                    <a:pt x="49" y="61"/>
                  </a:lnTo>
                  <a:lnTo>
                    <a:pt x="56" y="59"/>
                  </a:lnTo>
                  <a:lnTo>
                    <a:pt x="69" y="58"/>
                  </a:lnTo>
                  <a:lnTo>
                    <a:pt x="82" y="55"/>
                  </a:lnTo>
                  <a:lnTo>
                    <a:pt x="94" y="49"/>
                  </a:lnTo>
                  <a:lnTo>
                    <a:pt x="105" y="42"/>
                  </a:lnTo>
                  <a:lnTo>
                    <a:pt x="115" y="33"/>
                  </a:lnTo>
                  <a:lnTo>
                    <a:pt x="124" y="24"/>
                  </a:lnTo>
                  <a:lnTo>
                    <a:pt x="132" y="12"/>
                  </a:lnTo>
                  <a:lnTo>
                    <a:pt x="139" y="1"/>
                  </a:lnTo>
                  <a:lnTo>
                    <a:pt x="144" y="0"/>
                  </a:lnTo>
                  <a:lnTo>
                    <a:pt x="149" y="2"/>
                  </a:lnTo>
                  <a:lnTo>
                    <a:pt x="152" y="6"/>
                  </a:lnTo>
                  <a:lnTo>
                    <a:pt x="154" y="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22" name="Freeform 877"/>
            <p:cNvSpPr>
              <a:spLocks/>
            </p:cNvSpPr>
            <p:nvPr/>
          </p:nvSpPr>
          <p:spPr bwMode="auto">
            <a:xfrm flipH="1">
              <a:off x="8837" y="1905"/>
              <a:ext cx="7" cy="35"/>
            </a:xfrm>
            <a:custGeom>
              <a:avLst/>
              <a:gdLst>
                <a:gd name="T0" fmla="*/ 0 w 83"/>
                <a:gd name="T1" fmla="*/ 0 h 289"/>
                <a:gd name="T2" fmla="*/ 0 w 83"/>
                <a:gd name="T3" fmla="*/ 0 h 289"/>
                <a:gd name="T4" fmla="*/ 0 w 83"/>
                <a:gd name="T5" fmla="*/ 0 h 289"/>
                <a:gd name="T6" fmla="*/ 0 w 83"/>
                <a:gd name="T7" fmla="*/ 0 h 289"/>
                <a:gd name="T8" fmla="*/ 0 w 83"/>
                <a:gd name="T9" fmla="*/ 0 h 289"/>
                <a:gd name="T10" fmla="*/ 0 w 83"/>
                <a:gd name="T11" fmla="*/ 0 h 289"/>
                <a:gd name="T12" fmla="*/ 0 w 83"/>
                <a:gd name="T13" fmla="*/ 0 h 289"/>
                <a:gd name="T14" fmla="*/ 0 w 83"/>
                <a:gd name="T15" fmla="*/ 0 h 289"/>
                <a:gd name="T16" fmla="*/ 0 w 83"/>
                <a:gd name="T17" fmla="*/ 0 h 289"/>
                <a:gd name="T18" fmla="*/ 0 w 83"/>
                <a:gd name="T19" fmla="*/ 0 h 289"/>
                <a:gd name="T20" fmla="*/ 0 w 83"/>
                <a:gd name="T21" fmla="*/ 0 h 289"/>
                <a:gd name="T22" fmla="*/ 0 w 83"/>
                <a:gd name="T23" fmla="*/ 0 h 289"/>
                <a:gd name="T24" fmla="*/ 0 w 83"/>
                <a:gd name="T25" fmla="*/ 0 h 289"/>
                <a:gd name="T26" fmla="*/ 0 w 83"/>
                <a:gd name="T27" fmla="*/ 0 h 289"/>
                <a:gd name="T28" fmla="*/ 0 w 83"/>
                <a:gd name="T29" fmla="*/ 0 h 289"/>
                <a:gd name="T30" fmla="*/ 0 w 83"/>
                <a:gd name="T31" fmla="*/ 0 h 289"/>
                <a:gd name="T32" fmla="*/ 0 w 83"/>
                <a:gd name="T33" fmla="*/ 0 h 289"/>
                <a:gd name="T34" fmla="*/ 0 w 83"/>
                <a:gd name="T35" fmla="*/ 0 h 289"/>
                <a:gd name="T36" fmla="*/ 0 w 83"/>
                <a:gd name="T37" fmla="*/ 0 h 289"/>
                <a:gd name="T38" fmla="*/ 0 w 83"/>
                <a:gd name="T39" fmla="*/ 0 h 289"/>
                <a:gd name="T40" fmla="*/ 0 w 83"/>
                <a:gd name="T41" fmla="*/ 0 h 289"/>
                <a:gd name="T42" fmla="*/ 0 w 83"/>
                <a:gd name="T43" fmla="*/ 0 h 289"/>
                <a:gd name="T44" fmla="*/ 0 w 83"/>
                <a:gd name="T45" fmla="*/ 0 h 289"/>
                <a:gd name="T46" fmla="*/ 0 w 83"/>
                <a:gd name="T47" fmla="*/ 0 h 289"/>
                <a:gd name="T48" fmla="*/ 0 w 83"/>
                <a:gd name="T49" fmla="*/ 0 h 289"/>
                <a:gd name="T50" fmla="*/ 0 w 83"/>
                <a:gd name="T51" fmla="*/ 0 h 289"/>
                <a:gd name="T52" fmla="*/ 0 w 83"/>
                <a:gd name="T53" fmla="*/ 0 h 289"/>
                <a:gd name="T54" fmla="*/ 0 w 83"/>
                <a:gd name="T55" fmla="*/ 0 h 289"/>
                <a:gd name="T56" fmla="*/ 0 w 83"/>
                <a:gd name="T57" fmla="*/ 0 h 289"/>
                <a:gd name="T58" fmla="*/ 0 w 83"/>
                <a:gd name="T59" fmla="*/ 0 h 289"/>
                <a:gd name="T60" fmla="*/ 0 w 83"/>
                <a:gd name="T61" fmla="*/ 0 h 289"/>
                <a:gd name="T62" fmla="*/ 0 w 83"/>
                <a:gd name="T63" fmla="*/ 0 h 289"/>
                <a:gd name="T64" fmla="*/ 0 w 83"/>
                <a:gd name="T65" fmla="*/ 0 h 289"/>
                <a:gd name="T66" fmla="*/ 0 w 83"/>
                <a:gd name="T67" fmla="*/ 0 h 289"/>
                <a:gd name="T68" fmla="*/ 0 w 83"/>
                <a:gd name="T69" fmla="*/ 0 h 289"/>
                <a:gd name="T70" fmla="*/ 0 w 83"/>
                <a:gd name="T71" fmla="*/ 0 h 289"/>
                <a:gd name="T72" fmla="*/ 0 w 83"/>
                <a:gd name="T73" fmla="*/ 0 h 289"/>
                <a:gd name="T74" fmla="*/ 0 w 83"/>
                <a:gd name="T75" fmla="*/ 0 h 289"/>
                <a:gd name="T76" fmla="*/ 0 w 83"/>
                <a:gd name="T77" fmla="*/ 0 h 289"/>
                <a:gd name="T78" fmla="*/ 0 w 83"/>
                <a:gd name="T79" fmla="*/ 0 h 289"/>
                <a:gd name="T80" fmla="*/ 0 w 83"/>
                <a:gd name="T81" fmla="*/ 0 h 289"/>
                <a:gd name="T82" fmla="*/ 0 w 83"/>
                <a:gd name="T83" fmla="*/ 0 h 289"/>
                <a:gd name="T84" fmla="*/ 0 w 83"/>
                <a:gd name="T85" fmla="*/ 0 h 289"/>
                <a:gd name="T86" fmla="*/ 0 w 83"/>
                <a:gd name="T87" fmla="*/ 0 h 289"/>
                <a:gd name="T88" fmla="*/ 0 w 83"/>
                <a:gd name="T89" fmla="*/ 0 h 289"/>
                <a:gd name="T90" fmla="*/ 0 w 83"/>
                <a:gd name="T91" fmla="*/ 0 h 289"/>
                <a:gd name="T92" fmla="*/ 0 w 83"/>
                <a:gd name="T93" fmla="*/ 0 h 289"/>
                <a:gd name="T94" fmla="*/ 0 w 83"/>
                <a:gd name="T95" fmla="*/ 0 h 289"/>
                <a:gd name="T96" fmla="*/ 0 w 83"/>
                <a:gd name="T97" fmla="*/ 0 h 289"/>
                <a:gd name="T98" fmla="*/ 0 w 83"/>
                <a:gd name="T99" fmla="*/ 0 h 289"/>
                <a:gd name="T100" fmla="*/ 0 w 83"/>
                <a:gd name="T101" fmla="*/ 0 h 289"/>
                <a:gd name="T102" fmla="*/ 0 w 83"/>
                <a:gd name="T103" fmla="*/ 0 h 289"/>
                <a:gd name="T104" fmla="*/ 0 w 83"/>
                <a:gd name="T105" fmla="*/ 0 h 289"/>
                <a:gd name="T106" fmla="*/ 0 w 83"/>
                <a:gd name="T107" fmla="*/ 0 h 289"/>
                <a:gd name="T108" fmla="*/ 0 w 83"/>
                <a:gd name="T109" fmla="*/ 0 h 289"/>
                <a:gd name="T110" fmla="*/ 0 w 83"/>
                <a:gd name="T111" fmla="*/ 0 h 289"/>
                <a:gd name="T112" fmla="*/ 0 w 83"/>
                <a:gd name="T113" fmla="*/ 0 h 289"/>
                <a:gd name="T114" fmla="*/ 0 w 83"/>
                <a:gd name="T115" fmla="*/ 0 h 289"/>
                <a:gd name="T116" fmla="*/ 0 w 83"/>
                <a:gd name="T117" fmla="*/ 0 h 289"/>
                <a:gd name="T118" fmla="*/ 0 w 83"/>
                <a:gd name="T119" fmla="*/ 0 h 289"/>
                <a:gd name="T120" fmla="*/ 0 w 83"/>
                <a:gd name="T121" fmla="*/ 0 h 289"/>
                <a:gd name="T122" fmla="*/ 0 w 83"/>
                <a:gd name="T123" fmla="*/ 0 h 289"/>
                <a:gd name="T124" fmla="*/ 0 w 83"/>
                <a:gd name="T125" fmla="*/ 0 h 289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83"/>
                <a:gd name="T190" fmla="*/ 0 h 289"/>
                <a:gd name="T191" fmla="*/ 83 w 83"/>
                <a:gd name="T192" fmla="*/ 289 h 289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83" h="289">
                  <a:moveTo>
                    <a:pt x="35" y="25"/>
                  </a:moveTo>
                  <a:lnTo>
                    <a:pt x="40" y="23"/>
                  </a:lnTo>
                  <a:lnTo>
                    <a:pt x="43" y="22"/>
                  </a:lnTo>
                  <a:lnTo>
                    <a:pt x="48" y="20"/>
                  </a:lnTo>
                  <a:lnTo>
                    <a:pt x="53" y="19"/>
                  </a:lnTo>
                  <a:lnTo>
                    <a:pt x="57" y="18"/>
                  </a:lnTo>
                  <a:lnTo>
                    <a:pt x="62" y="18"/>
                  </a:lnTo>
                  <a:lnTo>
                    <a:pt x="66" y="19"/>
                  </a:lnTo>
                  <a:lnTo>
                    <a:pt x="71" y="20"/>
                  </a:lnTo>
                  <a:lnTo>
                    <a:pt x="78" y="27"/>
                  </a:lnTo>
                  <a:lnTo>
                    <a:pt x="81" y="37"/>
                  </a:lnTo>
                  <a:lnTo>
                    <a:pt x="83" y="46"/>
                  </a:lnTo>
                  <a:lnTo>
                    <a:pt x="83" y="55"/>
                  </a:lnTo>
                  <a:lnTo>
                    <a:pt x="80" y="63"/>
                  </a:lnTo>
                  <a:lnTo>
                    <a:pt x="73" y="68"/>
                  </a:lnTo>
                  <a:lnTo>
                    <a:pt x="66" y="69"/>
                  </a:lnTo>
                  <a:lnTo>
                    <a:pt x="57" y="69"/>
                  </a:lnTo>
                  <a:lnTo>
                    <a:pt x="48" y="68"/>
                  </a:lnTo>
                  <a:lnTo>
                    <a:pt x="40" y="64"/>
                  </a:lnTo>
                  <a:lnTo>
                    <a:pt x="33" y="64"/>
                  </a:lnTo>
                  <a:lnTo>
                    <a:pt x="28" y="74"/>
                  </a:lnTo>
                  <a:lnTo>
                    <a:pt x="30" y="90"/>
                  </a:lnTo>
                  <a:lnTo>
                    <a:pt x="34" y="88"/>
                  </a:lnTo>
                  <a:lnTo>
                    <a:pt x="40" y="86"/>
                  </a:lnTo>
                  <a:lnTo>
                    <a:pt x="46" y="84"/>
                  </a:lnTo>
                  <a:lnTo>
                    <a:pt x="51" y="83"/>
                  </a:lnTo>
                  <a:lnTo>
                    <a:pt x="57" y="83"/>
                  </a:lnTo>
                  <a:lnTo>
                    <a:pt x="63" y="83"/>
                  </a:lnTo>
                  <a:lnTo>
                    <a:pt x="69" y="85"/>
                  </a:lnTo>
                  <a:lnTo>
                    <a:pt x="73" y="88"/>
                  </a:lnTo>
                  <a:lnTo>
                    <a:pt x="79" y="93"/>
                  </a:lnTo>
                  <a:lnTo>
                    <a:pt x="81" y="98"/>
                  </a:lnTo>
                  <a:lnTo>
                    <a:pt x="83" y="105"/>
                  </a:lnTo>
                  <a:lnTo>
                    <a:pt x="81" y="112"/>
                  </a:lnTo>
                  <a:lnTo>
                    <a:pt x="78" y="121"/>
                  </a:lnTo>
                  <a:lnTo>
                    <a:pt x="72" y="128"/>
                  </a:lnTo>
                  <a:lnTo>
                    <a:pt x="65" y="133"/>
                  </a:lnTo>
                  <a:lnTo>
                    <a:pt x="56" y="137"/>
                  </a:lnTo>
                  <a:lnTo>
                    <a:pt x="48" y="136"/>
                  </a:lnTo>
                  <a:lnTo>
                    <a:pt x="41" y="132"/>
                  </a:lnTo>
                  <a:lnTo>
                    <a:pt x="33" y="129"/>
                  </a:lnTo>
                  <a:lnTo>
                    <a:pt x="26" y="125"/>
                  </a:lnTo>
                  <a:lnTo>
                    <a:pt x="24" y="132"/>
                  </a:lnTo>
                  <a:lnTo>
                    <a:pt x="23" y="139"/>
                  </a:lnTo>
                  <a:lnTo>
                    <a:pt x="24" y="146"/>
                  </a:lnTo>
                  <a:lnTo>
                    <a:pt x="26" y="153"/>
                  </a:lnTo>
                  <a:lnTo>
                    <a:pt x="33" y="150"/>
                  </a:lnTo>
                  <a:lnTo>
                    <a:pt x="40" y="146"/>
                  </a:lnTo>
                  <a:lnTo>
                    <a:pt x="48" y="144"/>
                  </a:lnTo>
                  <a:lnTo>
                    <a:pt x="56" y="145"/>
                  </a:lnTo>
                  <a:lnTo>
                    <a:pt x="63" y="148"/>
                  </a:lnTo>
                  <a:lnTo>
                    <a:pt x="69" y="153"/>
                  </a:lnTo>
                  <a:lnTo>
                    <a:pt x="73" y="159"/>
                  </a:lnTo>
                  <a:lnTo>
                    <a:pt x="76" y="167"/>
                  </a:lnTo>
                  <a:lnTo>
                    <a:pt x="74" y="175"/>
                  </a:lnTo>
                  <a:lnTo>
                    <a:pt x="71" y="182"/>
                  </a:lnTo>
                  <a:lnTo>
                    <a:pt x="66" y="188"/>
                  </a:lnTo>
                  <a:lnTo>
                    <a:pt x="58" y="191"/>
                  </a:lnTo>
                  <a:lnTo>
                    <a:pt x="57" y="191"/>
                  </a:lnTo>
                  <a:lnTo>
                    <a:pt x="56" y="191"/>
                  </a:lnTo>
                  <a:lnTo>
                    <a:pt x="56" y="192"/>
                  </a:lnTo>
                  <a:lnTo>
                    <a:pt x="62" y="196"/>
                  </a:lnTo>
                  <a:lnTo>
                    <a:pt x="68" y="200"/>
                  </a:lnTo>
                  <a:lnTo>
                    <a:pt x="72" y="206"/>
                  </a:lnTo>
                  <a:lnTo>
                    <a:pt x="74" y="213"/>
                  </a:lnTo>
                  <a:lnTo>
                    <a:pt x="74" y="220"/>
                  </a:lnTo>
                  <a:lnTo>
                    <a:pt x="73" y="226"/>
                  </a:lnTo>
                  <a:lnTo>
                    <a:pt x="70" y="230"/>
                  </a:lnTo>
                  <a:lnTo>
                    <a:pt x="64" y="236"/>
                  </a:lnTo>
                  <a:lnTo>
                    <a:pt x="59" y="237"/>
                  </a:lnTo>
                  <a:lnTo>
                    <a:pt x="54" y="238"/>
                  </a:lnTo>
                  <a:lnTo>
                    <a:pt x="46" y="237"/>
                  </a:lnTo>
                  <a:lnTo>
                    <a:pt x="38" y="237"/>
                  </a:lnTo>
                  <a:lnTo>
                    <a:pt x="31" y="239"/>
                  </a:lnTo>
                  <a:lnTo>
                    <a:pt x="25" y="242"/>
                  </a:lnTo>
                  <a:lnTo>
                    <a:pt x="23" y="249"/>
                  </a:lnTo>
                  <a:lnTo>
                    <a:pt x="23" y="259"/>
                  </a:lnTo>
                  <a:lnTo>
                    <a:pt x="27" y="264"/>
                  </a:lnTo>
                  <a:lnTo>
                    <a:pt x="34" y="268"/>
                  </a:lnTo>
                  <a:lnTo>
                    <a:pt x="41" y="269"/>
                  </a:lnTo>
                  <a:lnTo>
                    <a:pt x="48" y="267"/>
                  </a:lnTo>
                  <a:lnTo>
                    <a:pt x="50" y="266"/>
                  </a:lnTo>
                  <a:lnTo>
                    <a:pt x="54" y="265"/>
                  </a:lnTo>
                  <a:lnTo>
                    <a:pt x="57" y="264"/>
                  </a:lnTo>
                  <a:lnTo>
                    <a:pt x="61" y="264"/>
                  </a:lnTo>
                  <a:lnTo>
                    <a:pt x="62" y="267"/>
                  </a:lnTo>
                  <a:lnTo>
                    <a:pt x="63" y="271"/>
                  </a:lnTo>
                  <a:lnTo>
                    <a:pt x="63" y="274"/>
                  </a:lnTo>
                  <a:lnTo>
                    <a:pt x="63" y="277"/>
                  </a:lnTo>
                  <a:lnTo>
                    <a:pt x="58" y="282"/>
                  </a:lnTo>
                  <a:lnTo>
                    <a:pt x="53" y="286"/>
                  </a:lnTo>
                  <a:lnTo>
                    <a:pt x="47" y="288"/>
                  </a:lnTo>
                  <a:lnTo>
                    <a:pt x="41" y="289"/>
                  </a:lnTo>
                  <a:lnTo>
                    <a:pt x="35" y="287"/>
                  </a:lnTo>
                  <a:lnTo>
                    <a:pt x="30" y="286"/>
                  </a:lnTo>
                  <a:lnTo>
                    <a:pt x="24" y="283"/>
                  </a:lnTo>
                  <a:lnTo>
                    <a:pt x="18" y="280"/>
                  </a:lnTo>
                  <a:lnTo>
                    <a:pt x="13" y="276"/>
                  </a:lnTo>
                  <a:lnTo>
                    <a:pt x="9" y="273"/>
                  </a:lnTo>
                  <a:lnTo>
                    <a:pt x="5" y="267"/>
                  </a:lnTo>
                  <a:lnTo>
                    <a:pt x="3" y="261"/>
                  </a:lnTo>
                  <a:lnTo>
                    <a:pt x="1" y="245"/>
                  </a:lnTo>
                  <a:lnTo>
                    <a:pt x="3" y="231"/>
                  </a:lnTo>
                  <a:lnTo>
                    <a:pt x="5" y="216"/>
                  </a:lnTo>
                  <a:lnTo>
                    <a:pt x="4" y="203"/>
                  </a:lnTo>
                  <a:lnTo>
                    <a:pt x="4" y="190"/>
                  </a:lnTo>
                  <a:lnTo>
                    <a:pt x="6" y="176"/>
                  </a:lnTo>
                  <a:lnTo>
                    <a:pt x="8" y="162"/>
                  </a:lnTo>
                  <a:lnTo>
                    <a:pt x="1" y="148"/>
                  </a:lnTo>
                  <a:lnTo>
                    <a:pt x="0" y="137"/>
                  </a:lnTo>
                  <a:lnTo>
                    <a:pt x="1" y="128"/>
                  </a:lnTo>
                  <a:lnTo>
                    <a:pt x="3" y="118"/>
                  </a:lnTo>
                  <a:lnTo>
                    <a:pt x="8" y="108"/>
                  </a:lnTo>
                  <a:lnTo>
                    <a:pt x="4" y="94"/>
                  </a:lnTo>
                  <a:lnTo>
                    <a:pt x="6" y="79"/>
                  </a:lnTo>
                  <a:lnTo>
                    <a:pt x="10" y="65"/>
                  </a:lnTo>
                  <a:lnTo>
                    <a:pt x="15" y="52"/>
                  </a:lnTo>
                  <a:lnTo>
                    <a:pt x="10" y="39"/>
                  </a:lnTo>
                  <a:lnTo>
                    <a:pt x="9" y="25"/>
                  </a:lnTo>
                  <a:lnTo>
                    <a:pt x="12" y="11"/>
                  </a:lnTo>
                  <a:lnTo>
                    <a:pt x="19" y="0"/>
                  </a:lnTo>
                  <a:lnTo>
                    <a:pt x="26" y="3"/>
                  </a:lnTo>
                  <a:lnTo>
                    <a:pt x="30" y="10"/>
                  </a:lnTo>
                  <a:lnTo>
                    <a:pt x="31" y="18"/>
                  </a:lnTo>
                  <a:lnTo>
                    <a:pt x="35" y="2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23" name="Freeform 878"/>
            <p:cNvSpPr>
              <a:spLocks/>
            </p:cNvSpPr>
            <p:nvPr/>
          </p:nvSpPr>
          <p:spPr bwMode="auto">
            <a:xfrm flipH="1">
              <a:off x="8838" y="1909"/>
              <a:ext cx="3" cy="2"/>
            </a:xfrm>
            <a:custGeom>
              <a:avLst/>
              <a:gdLst>
                <a:gd name="T0" fmla="*/ 0 w 29"/>
                <a:gd name="T1" fmla="*/ 0 h 18"/>
                <a:gd name="T2" fmla="*/ 0 w 29"/>
                <a:gd name="T3" fmla="*/ 0 h 18"/>
                <a:gd name="T4" fmla="*/ 0 w 29"/>
                <a:gd name="T5" fmla="*/ 0 h 18"/>
                <a:gd name="T6" fmla="*/ 0 w 29"/>
                <a:gd name="T7" fmla="*/ 0 h 18"/>
                <a:gd name="T8" fmla="*/ 0 w 29"/>
                <a:gd name="T9" fmla="*/ 0 h 18"/>
                <a:gd name="T10" fmla="*/ 0 w 29"/>
                <a:gd name="T11" fmla="*/ 0 h 18"/>
                <a:gd name="T12" fmla="*/ 0 w 29"/>
                <a:gd name="T13" fmla="*/ 0 h 18"/>
                <a:gd name="T14" fmla="*/ 0 w 29"/>
                <a:gd name="T15" fmla="*/ 0 h 18"/>
                <a:gd name="T16" fmla="*/ 0 w 29"/>
                <a:gd name="T17" fmla="*/ 0 h 18"/>
                <a:gd name="T18" fmla="*/ 0 w 29"/>
                <a:gd name="T19" fmla="*/ 0 h 18"/>
                <a:gd name="T20" fmla="*/ 0 w 29"/>
                <a:gd name="T21" fmla="*/ 0 h 18"/>
                <a:gd name="T22" fmla="*/ 0 w 29"/>
                <a:gd name="T23" fmla="*/ 0 h 18"/>
                <a:gd name="T24" fmla="*/ 0 w 29"/>
                <a:gd name="T25" fmla="*/ 0 h 18"/>
                <a:gd name="T26" fmla="*/ 0 w 29"/>
                <a:gd name="T27" fmla="*/ 0 h 1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9"/>
                <a:gd name="T43" fmla="*/ 0 h 18"/>
                <a:gd name="T44" fmla="*/ 29 w 29"/>
                <a:gd name="T45" fmla="*/ 18 h 18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9" h="18">
                  <a:moveTo>
                    <a:pt x="29" y="8"/>
                  </a:moveTo>
                  <a:lnTo>
                    <a:pt x="29" y="12"/>
                  </a:lnTo>
                  <a:lnTo>
                    <a:pt x="28" y="15"/>
                  </a:lnTo>
                  <a:lnTo>
                    <a:pt x="26" y="17"/>
                  </a:lnTo>
                  <a:lnTo>
                    <a:pt x="23" y="18"/>
                  </a:lnTo>
                  <a:lnTo>
                    <a:pt x="12" y="18"/>
                  </a:lnTo>
                  <a:lnTo>
                    <a:pt x="11" y="17"/>
                  </a:lnTo>
                  <a:lnTo>
                    <a:pt x="7" y="15"/>
                  </a:lnTo>
                  <a:lnTo>
                    <a:pt x="3" y="11"/>
                  </a:lnTo>
                  <a:lnTo>
                    <a:pt x="0" y="8"/>
                  </a:lnTo>
                  <a:lnTo>
                    <a:pt x="5" y="3"/>
                  </a:lnTo>
                  <a:lnTo>
                    <a:pt x="15" y="0"/>
                  </a:lnTo>
                  <a:lnTo>
                    <a:pt x="24" y="0"/>
                  </a:lnTo>
                  <a:lnTo>
                    <a:pt x="29" y="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24" name="Freeform 879"/>
            <p:cNvSpPr>
              <a:spLocks/>
            </p:cNvSpPr>
            <p:nvPr/>
          </p:nvSpPr>
          <p:spPr bwMode="auto">
            <a:xfrm flipH="1">
              <a:off x="8814" y="1917"/>
              <a:ext cx="15" cy="38"/>
            </a:xfrm>
            <a:custGeom>
              <a:avLst/>
              <a:gdLst>
                <a:gd name="T0" fmla="*/ 0 w 174"/>
                <a:gd name="T1" fmla="*/ 0 h 313"/>
                <a:gd name="T2" fmla="*/ 0 w 174"/>
                <a:gd name="T3" fmla="*/ 0 h 313"/>
                <a:gd name="T4" fmla="*/ 0 w 174"/>
                <a:gd name="T5" fmla="*/ 0 h 313"/>
                <a:gd name="T6" fmla="*/ 0 w 174"/>
                <a:gd name="T7" fmla="*/ 0 h 313"/>
                <a:gd name="T8" fmla="*/ 0 w 174"/>
                <a:gd name="T9" fmla="*/ 0 h 313"/>
                <a:gd name="T10" fmla="*/ 0 w 174"/>
                <a:gd name="T11" fmla="*/ 0 h 313"/>
                <a:gd name="T12" fmla="*/ 0 w 174"/>
                <a:gd name="T13" fmla="*/ 0 h 313"/>
                <a:gd name="T14" fmla="*/ 0 w 174"/>
                <a:gd name="T15" fmla="*/ 0 h 313"/>
                <a:gd name="T16" fmla="*/ 0 w 174"/>
                <a:gd name="T17" fmla="*/ 0 h 313"/>
                <a:gd name="T18" fmla="*/ 0 w 174"/>
                <a:gd name="T19" fmla="*/ 0 h 313"/>
                <a:gd name="T20" fmla="*/ 0 w 174"/>
                <a:gd name="T21" fmla="*/ 0 h 313"/>
                <a:gd name="T22" fmla="*/ 0 w 174"/>
                <a:gd name="T23" fmla="*/ 0 h 313"/>
                <a:gd name="T24" fmla="*/ 0 w 174"/>
                <a:gd name="T25" fmla="*/ 0 h 313"/>
                <a:gd name="T26" fmla="*/ 0 w 174"/>
                <a:gd name="T27" fmla="*/ 0 h 313"/>
                <a:gd name="T28" fmla="*/ 0 w 174"/>
                <a:gd name="T29" fmla="*/ 0 h 313"/>
                <a:gd name="T30" fmla="*/ 0 w 174"/>
                <a:gd name="T31" fmla="*/ 0 h 313"/>
                <a:gd name="T32" fmla="*/ 0 w 174"/>
                <a:gd name="T33" fmla="*/ 0 h 313"/>
                <a:gd name="T34" fmla="*/ 0 w 174"/>
                <a:gd name="T35" fmla="*/ 0 h 313"/>
                <a:gd name="T36" fmla="*/ 0 w 174"/>
                <a:gd name="T37" fmla="*/ 0 h 313"/>
                <a:gd name="T38" fmla="*/ 0 w 174"/>
                <a:gd name="T39" fmla="*/ 0 h 313"/>
                <a:gd name="T40" fmla="*/ 0 w 174"/>
                <a:gd name="T41" fmla="*/ 0 h 313"/>
                <a:gd name="T42" fmla="*/ 0 w 174"/>
                <a:gd name="T43" fmla="*/ 0 h 313"/>
                <a:gd name="T44" fmla="*/ 0 w 174"/>
                <a:gd name="T45" fmla="*/ 0 h 313"/>
                <a:gd name="T46" fmla="*/ 0 w 174"/>
                <a:gd name="T47" fmla="*/ 0 h 313"/>
                <a:gd name="T48" fmla="*/ 0 w 174"/>
                <a:gd name="T49" fmla="*/ 0 h 313"/>
                <a:gd name="T50" fmla="*/ 0 w 174"/>
                <a:gd name="T51" fmla="*/ 0 h 313"/>
                <a:gd name="T52" fmla="*/ 0 w 174"/>
                <a:gd name="T53" fmla="*/ 0 h 313"/>
                <a:gd name="T54" fmla="*/ 0 w 174"/>
                <a:gd name="T55" fmla="*/ 0 h 313"/>
                <a:gd name="T56" fmla="*/ 0 w 174"/>
                <a:gd name="T57" fmla="*/ 0 h 313"/>
                <a:gd name="T58" fmla="*/ 0 w 174"/>
                <a:gd name="T59" fmla="*/ 0 h 313"/>
                <a:gd name="T60" fmla="*/ 0 w 174"/>
                <a:gd name="T61" fmla="*/ 0 h 313"/>
                <a:gd name="T62" fmla="*/ 0 w 174"/>
                <a:gd name="T63" fmla="*/ 0 h 313"/>
                <a:gd name="T64" fmla="*/ 0 w 174"/>
                <a:gd name="T65" fmla="*/ 0 h 313"/>
                <a:gd name="T66" fmla="*/ 0 w 174"/>
                <a:gd name="T67" fmla="*/ 0 h 313"/>
                <a:gd name="T68" fmla="*/ 0 w 174"/>
                <a:gd name="T69" fmla="*/ 0 h 313"/>
                <a:gd name="T70" fmla="*/ 0 w 174"/>
                <a:gd name="T71" fmla="*/ 0 h 313"/>
                <a:gd name="T72" fmla="*/ 0 w 174"/>
                <a:gd name="T73" fmla="*/ 0 h 313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74"/>
                <a:gd name="T112" fmla="*/ 0 h 313"/>
                <a:gd name="T113" fmla="*/ 174 w 174"/>
                <a:gd name="T114" fmla="*/ 313 h 313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74" h="313">
                  <a:moveTo>
                    <a:pt x="20" y="51"/>
                  </a:moveTo>
                  <a:lnTo>
                    <a:pt x="32" y="85"/>
                  </a:lnTo>
                  <a:lnTo>
                    <a:pt x="45" y="119"/>
                  </a:lnTo>
                  <a:lnTo>
                    <a:pt x="60" y="152"/>
                  </a:lnTo>
                  <a:lnTo>
                    <a:pt x="78" y="183"/>
                  </a:lnTo>
                  <a:lnTo>
                    <a:pt x="97" y="214"/>
                  </a:lnTo>
                  <a:lnTo>
                    <a:pt x="119" y="244"/>
                  </a:lnTo>
                  <a:lnTo>
                    <a:pt x="143" y="272"/>
                  </a:lnTo>
                  <a:lnTo>
                    <a:pt x="171" y="298"/>
                  </a:lnTo>
                  <a:lnTo>
                    <a:pt x="172" y="301"/>
                  </a:lnTo>
                  <a:lnTo>
                    <a:pt x="174" y="304"/>
                  </a:lnTo>
                  <a:lnTo>
                    <a:pt x="174" y="308"/>
                  </a:lnTo>
                  <a:lnTo>
                    <a:pt x="173" y="311"/>
                  </a:lnTo>
                  <a:lnTo>
                    <a:pt x="166" y="313"/>
                  </a:lnTo>
                  <a:lnTo>
                    <a:pt x="161" y="313"/>
                  </a:lnTo>
                  <a:lnTo>
                    <a:pt x="155" y="312"/>
                  </a:lnTo>
                  <a:lnTo>
                    <a:pt x="149" y="310"/>
                  </a:lnTo>
                  <a:lnTo>
                    <a:pt x="143" y="308"/>
                  </a:lnTo>
                  <a:lnTo>
                    <a:pt x="138" y="304"/>
                  </a:lnTo>
                  <a:lnTo>
                    <a:pt x="132" y="302"/>
                  </a:lnTo>
                  <a:lnTo>
                    <a:pt x="126" y="300"/>
                  </a:lnTo>
                  <a:lnTo>
                    <a:pt x="95" y="274"/>
                  </a:lnTo>
                  <a:lnTo>
                    <a:pt x="70" y="245"/>
                  </a:lnTo>
                  <a:lnTo>
                    <a:pt x="49" y="215"/>
                  </a:lnTo>
                  <a:lnTo>
                    <a:pt x="33" y="182"/>
                  </a:lnTo>
                  <a:lnTo>
                    <a:pt x="20" y="146"/>
                  </a:lnTo>
                  <a:lnTo>
                    <a:pt x="11" y="111"/>
                  </a:lnTo>
                  <a:lnTo>
                    <a:pt x="4" y="73"/>
                  </a:lnTo>
                  <a:lnTo>
                    <a:pt x="0" y="35"/>
                  </a:lnTo>
                  <a:lnTo>
                    <a:pt x="2" y="25"/>
                  </a:lnTo>
                  <a:lnTo>
                    <a:pt x="3" y="16"/>
                  </a:lnTo>
                  <a:lnTo>
                    <a:pt x="5" y="7"/>
                  </a:lnTo>
                  <a:lnTo>
                    <a:pt x="11" y="0"/>
                  </a:lnTo>
                  <a:lnTo>
                    <a:pt x="19" y="10"/>
                  </a:lnTo>
                  <a:lnTo>
                    <a:pt x="19" y="23"/>
                  </a:lnTo>
                  <a:lnTo>
                    <a:pt x="18" y="38"/>
                  </a:lnTo>
                  <a:lnTo>
                    <a:pt x="20" y="5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25" name="Freeform 880"/>
            <p:cNvSpPr>
              <a:spLocks/>
            </p:cNvSpPr>
            <p:nvPr/>
          </p:nvSpPr>
          <p:spPr bwMode="auto">
            <a:xfrm flipH="1">
              <a:off x="8838" y="1916"/>
              <a:ext cx="3" cy="3"/>
            </a:xfrm>
            <a:custGeom>
              <a:avLst/>
              <a:gdLst>
                <a:gd name="T0" fmla="*/ 0 w 29"/>
                <a:gd name="T1" fmla="*/ 0 h 19"/>
                <a:gd name="T2" fmla="*/ 0 w 29"/>
                <a:gd name="T3" fmla="*/ 0 h 19"/>
                <a:gd name="T4" fmla="*/ 0 w 29"/>
                <a:gd name="T5" fmla="*/ 0 h 19"/>
                <a:gd name="T6" fmla="*/ 0 w 29"/>
                <a:gd name="T7" fmla="*/ 0 h 19"/>
                <a:gd name="T8" fmla="*/ 0 w 29"/>
                <a:gd name="T9" fmla="*/ 0 h 19"/>
                <a:gd name="T10" fmla="*/ 0 w 29"/>
                <a:gd name="T11" fmla="*/ 0 h 19"/>
                <a:gd name="T12" fmla="*/ 0 w 29"/>
                <a:gd name="T13" fmla="*/ 0 h 19"/>
                <a:gd name="T14" fmla="*/ 0 w 29"/>
                <a:gd name="T15" fmla="*/ 0 h 19"/>
                <a:gd name="T16" fmla="*/ 0 w 29"/>
                <a:gd name="T17" fmla="*/ 0 h 19"/>
                <a:gd name="T18" fmla="*/ 0 w 29"/>
                <a:gd name="T19" fmla="*/ 0 h 19"/>
                <a:gd name="T20" fmla="*/ 0 w 29"/>
                <a:gd name="T21" fmla="*/ 0 h 19"/>
                <a:gd name="T22" fmla="*/ 0 w 29"/>
                <a:gd name="T23" fmla="*/ 0 h 19"/>
                <a:gd name="T24" fmla="*/ 0 w 29"/>
                <a:gd name="T25" fmla="*/ 0 h 1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9"/>
                <a:gd name="T40" fmla="*/ 0 h 19"/>
                <a:gd name="T41" fmla="*/ 29 w 29"/>
                <a:gd name="T42" fmla="*/ 19 h 1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9" h="19">
                  <a:moveTo>
                    <a:pt x="29" y="10"/>
                  </a:moveTo>
                  <a:lnTo>
                    <a:pt x="29" y="14"/>
                  </a:lnTo>
                  <a:lnTo>
                    <a:pt x="28" y="15"/>
                  </a:lnTo>
                  <a:lnTo>
                    <a:pt x="24" y="17"/>
                  </a:lnTo>
                  <a:lnTo>
                    <a:pt x="22" y="19"/>
                  </a:lnTo>
                  <a:lnTo>
                    <a:pt x="15" y="18"/>
                  </a:lnTo>
                  <a:lnTo>
                    <a:pt x="8" y="15"/>
                  </a:lnTo>
                  <a:lnTo>
                    <a:pt x="4" y="10"/>
                  </a:lnTo>
                  <a:lnTo>
                    <a:pt x="0" y="7"/>
                  </a:lnTo>
                  <a:lnTo>
                    <a:pt x="7" y="3"/>
                  </a:lnTo>
                  <a:lnTo>
                    <a:pt x="18" y="0"/>
                  </a:lnTo>
                  <a:lnTo>
                    <a:pt x="27" y="2"/>
                  </a:lnTo>
                  <a:lnTo>
                    <a:pt x="29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26" name="Freeform 881"/>
            <p:cNvSpPr>
              <a:spLocks/>
            </p:cNvSpPr>
            <p:nvPr/>
          </p:nvSpPr>
          <p:spPr bwMode="auto">
            <a:xfrm flipH="1">
              <a:off x="8838" y="1924"/>
              <a:ext cx="3" cy="2"/>
            </a:xfrm>
            <a:custGeom>
              <a:avLst/>
              <a:gdLst>
                <a:gd name="T0" fmla="*/ 0 w 27"/>
                <a:gd name="T1" fmla="*/ 0 h 18"/>
                <a:gd name="T2" fmla="*/ 0 w 27"/>
                <a:gd name="T3" fmla="*/ 0 h 18"/>
                <a:gd name="T4" fmla="*/ 0 w 27"/>
                <a:gd name="T5" fmla="*/ 0 h 18"/>
                <a:gd name="T6" fmla="*/ 0 w 27"/>
                <a:gd name="T7" fmla="*/ 0 h 18"/>
                <a:gd name="T8" fmla="*/ 0 w 27"/>
                <a:gd name="T9" fmla="*/ 0 h 18"/>
                <a:gd name="T10" fmla="*/ 0 w 27"/>
                <a:gd name="T11" fmla="*/ 0 h 18"/>
                <a:gd name="T12" fmla="*/ 0 w 27"/>
                <a:gd name="T13" fmla="*/ 0 h 18"/>
                <a:gd name="T14" fmla="*/ 0 w 27"/>
                <a:gd name="T15" fmla="*/ 0 h 18"/>
                <a:gd name="T16" fmla="*/ 0 w 27"/>
                <a:gd name="T17" fmla="*/ 0 h 18"/>
                <a:gd name="T18" fmla="*/ 0 w 27"/>
                <a:gd name="T19" fmla="*/ 0 h 18"/>
                <a:gd name="T20" fmla="*/ 0 w 27"/>
                <a:gd name="T21" fmla="*/ 0 h 18"/>
                <a:gd name="T22" fmla="*/ 0 w 27"/>
                <a:gd name="T23" fmla="*/ 0 h 18"/>
                <a:gd name="T24" fmla="*/ 0 w 27"/>
                <a:gd name="T25" fmla="*/ 0 h 1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8"/>
                <a:gd name="T41" fmla="*/ 27 w 27"/>
                <a:gd name="T42" fmla="*/ 18 h 1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8">
                  <a:moveTo>
                    <a:pt x="27" y="9"/>
                  </a:moveTo>
                  <a:lnTo>
                    <a:pt x="25" y="16"/>
                  </a:lnTo>
                  <a:lnTo>
                    <a:pt x="19" y="18"/>
                  </a:lnTo>
                  <a:lnTo>
                    <a:pt x="13" y="17"/>
                  </a:lnTo>
                  <a:lnTo>
                    <a:pt x="7" y="13"/>
                  </a:lnTo>
                  <a:lnTo>
                    <a:pt x="3" y="11"/>
                  </a:lnTo>
                  <a:lnTo>
                    <a:pt x="0" y="9"/>
                  </a:lnTo>
                  <a:lnTo>
                    <a:pt x="1" y="5"/>
                  </a:lnTo>
                  <a:lnTo>
                    <a:pt x="10" y="1"/>
                  </a:lnTo>
                  <a:lnTo>
                    <a:pt x="17" y="0"/>
                  </a:lnTo>
                  <a:lnTo>
                    <a:pt x="22" y="1"/>
                  </a:lnTo>
                  <a:lnTo>
                    <a:pt x="25" y="4"/>
                  </a:lnTo>
                  <a:lnTo>
                    <a:pt x="27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27" name="Freeform 882"/>
            <p:cNvSpPr>
              <a:spLocks/>
            </p:cNvSpPr>
            <p:nvPr/>
          </p:nvSpPr>
          <p:spPr bwMode="auto">
            <a:xfrm flipH="1">
              <a:off x="8840" y="1927"/>
              <a:ext cx="1" cy="2"/>
            </a:xfrm>
            <a:custGeom>
              <a:avLst/>
              <a:gdLst>
                <a:gd name="T0" fmla="*/ 0 w 18"/>
                <a:gd name="T1" fmla="*/ 0 h 20"/>
                <a:gd name="T2" fmla="*/ 0 w 18"/>
                <a:gd name="T3" fmla="*/ 0 h 20"/>
                <a:gd name="T4" fmla="*/ 0 w 18"/>
                <a:gd name="T5" fmla="*/ 0 h 20"/>
                <a:gd name="T6" fmla="*/ 0 w 18"/>
                <a:gd name="T7" fmla="*/ 0 h 20"/>
                <a:gd name="T8" fmla="*/ 0 w 18"/>
                <a:gd name="T9" fmla="*/ 0 h 20"/>
                <a:gd name="T10" fmla="*/ 0 w 18"/>
                <a:gd name="T11" fmla="*/ 0 h 20"/>
                <a:gd name="T12" fmla="*/ 0 w 18"/>
                <a:gd name="T13" fmla="*/ 0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"/>
                <a:gd name="T22" fmla="*/ 0 h 20"/>
                <a:gd name="T23" fmla="*/ 18 w 18"/>
                <a:gd name="T24" fmla="*/ 20 h 2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" h="20">
                  <a:moveTo>
                    <a:pt x="1" y="20"/>
                  </a:moveTo>
                  <a:lnTo>
                    <a:pt x="0" y="16"/>
                  </a:lnTo>
                  <a:lnTo>
                    <a:pt x="0" y="9"/>
                  </a:lnTo>
                  <a:lnTo>
                    <a:pt x="0" y="3"/>
                  </a:lnTo>
                  <a:lnTo>
                    <a:pt x="3" y="0"/>
                  </a:lnTo>
                  <a:lnTo>
                    <a:pt x="18" y="8"/>
                  </a:lnTo>
                  <a:lnTo>
                    <a:pt x="1" y="2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28" name="Freeform 883"/>
            <p:cNvSpPr>
              <a:spLocks/>
            </p:cNvSpPr>
            <p:nvPr/>
          </p:nvSpPr>
          <p:spPr bwMode="auto">
            <a:xfrm flipH="1">
              <a:off x="8838" y="1930"/>
              <a:ext cx="3" cy="2"/>
            </a:xfrm>
            <a:custGeom>
              <a:avLst/>
              <a:gdLst>
                <a:gd name="T0" fmla="*/ 0 w 27"/>
                <a:gd name="T1" fmla="*/ 0 h 16"/>
                <a:gd name="T2" fmla="*/ 0 w 27"/>
                <a:gd name="T3" fmla="*/ 0 h 16"/>
                <a:gd name="T4" fmla="*/ 0 w 27"/>
                <a:gd name="T5" fmla="*/ 0 h 16"/>
                <a:gd name="T6" fmla="*/ 0 w 27"/>
                <a:gd name="T7" fmla="*/ 0 h 16"/>
                <a:gd name="T8" fmla="*/ 0 w 27"/>
                <a:gd name="T9" fmla="*/ 0 h 16"/>
                <a:gd name="T10" fmla="*/ 0 w 27"/>
                <a:gd name="T11" fmla="*/ 0 h 16"/>
                <a:gd name="T12" fmla="*/ 0 w 27"/>
                <a:gd name="T13" fmla="*/ 0 h 16"/>
                <a:gd name="T14" fmla="*/ 0 w 27"/>
                <a:gd name="T15" fmla="*/ 0 h 16"/>
                <a:gd name="T16" fmla="*/ 0 w 27"/>
                <a:gd name="T17" fmla="*/ 0 h 16"/>
                <a:gd name="T18" fmla="*/ 0 w 27"/>
                <a:gd name="T19" fmla="*/ 0 h 16"/>
                <a:gd name="T20" fmla="*/ 0 w 27"/>
                <a:gd name="T21" fmla="*/ 0 h 16"/>
                <a:gd name="T22" fmla="*/ 0 w 27"/>
                <a:gd name="T23" fmla="*/ 0 h 16"/>
                <a:gd name="T24" fmla="*/ 0 w 27"/>
                <a:gd name="T25" fmla="*/ 0 h 1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6"/>
                <a:gd name="T41" fmla="*/ 27 w 27"/>
                <a:gd name="T42" fmla="*/ 16 h 1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6">
                  <a:moveTo>
                    <a:pt x="27" y="11"/>
                  </a:moveTo>
                  <a:lnTo>
                    <a:pt x="24" y="13"/>
                  </a:lnTo>
                  <a:lnTo>
                    <a:pt x="21" y="15"/>
                  </a:lnTo>
                  <a:lnTo>
                    <a:pt x="17" y="16"/>
                  </a:lnTo>
                  <a:lnTo>
                    <a:pt x="14" y="16"/>
                  </a:lnTo>
                  <a:lnTo>
                    <a:pt x="10" y="15"/>
                  </a:lnTo>
                  <a:lnTo>
                    <a:pt x="7" y="12"/>
                  </a:lnTo>
                  <a:lnTo>
                    <a:pt x="3" y="8"/>
                  </a:lnTo>
                  <a:lnTo>
                    <a:pt x="0" y="6"/>
                  </a:lnTo>
                  <a:lnTo>
                    <a:pt x="7" y="3"/>
                  </a:lnTo>
                  <a:lnTo>
                    <a:pt x="17" y="0"/>
                  </a:lnTo>
                  <a:lnTo>
                    <a:pt x="25" y="1"/>
                  </a:lnTo>
                  <a:lnTo>
                    <a:pt x="27" y="1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29" name="Freeform 884"/>
            <p:cNvSpPr>
              <a:spLocks/>
            </p:cNvSpPr>
            <p:nvPr/>
          </p:nvSpPr>
          <p:spPr bwMode="auto">
            <a:xfrm flipH="1">
              <a:off x="8846" y="1887"/>
              <a:ext cx="9" cy="51"/>
            </a:xfrm>
            <a:custGeom>
              <a:avLst/>
              <a:gdLst>
                <a:gd name="T0" fmla="*/ 0 w 98"/>
                <a:gd name="T1" fmla="*/ 0 h 414"/>
                <a:gd name="T2" fmla="*/ 0 w 98"/>
                <a:gd name="T3" fmla="*/ 0 h 414"/>
                <a:gd name="T4" fmla="*/ 0 w 98"/>
                <a:gd name="T5" fmla="*/ 0 h 414"/>
                <a:gd name="T6" fmla="*/ 0 w 98"/>
                <a:gd name="T7" fmla="*/ 0 h 414"/>
                <a:gd name="T8" fmla="*/ 0 w 98"/>
                <a:gd name="T9" fmla="*/ 0 h 414"/>
                <a:gd name="T10" fmla="*/ 0 w 98"/>
                <a:gd name="T11" fmla="*/ 0 h 414"/>
                <a:gd name="T12" fmla="*/ 0 w 98"/>
                <a:gd name="T13" fmla="*/ 0 h 414"/>
                <a:gd name="T14" fmla="*/ 0 w 98"/>
                <a:gd name="T15" fmla="*/ 0 h 414"/>
                <a:gd name="T16" fmla="*/ 0 w 98"/>
                <a:gd name="T17" fmla="*/ 0 h 414"/>
                <a:gd name="T18" fmla="*/ 0 w 98"/>
                <a:gd name="T19" fmla="*/ 0 h 414"/>
                <a:gd name="T20" fmla="*/ 0 w 98"/>
                <a:gd name="T21" fmla="*/ 0 h 414"/>
                <a:gd name="T22" fmla="*/ 0 w 98"/>
                <a:gd name="T23" fmla="*/ 0 h 414"/>
                <a:gd name="T24" fmla="*/ 0 w 98"/>
                <a:gd name="T25" fmla="*/ 0 h 414"/>
                <a:gd name="T26" fmla="*/ 0 w 98"/>
                <a:gd name="T27" fmla="*/ 0 h 414"/>
                <a:gd name="T28" fmla="*/ 0 w 98"/>
                <a:gd name="T29" fmla="*/ 0 h 414"/>
                <a:gd name="T30" fmla="*/ 0 w 98"/>
                <a:gd name="T31" fmla="*/ 0 h 414"/>
                <a:gd name="T32" fmla="*/ 0 w 98"/>
                <a:gd name="T33" fmla="*/ 0 h 414"/>
                <a:gd name="T34" fmla="*/ 0 w 98"/>
                <a:gd name="T35" fmla="*/ 0 h 414"/>
                <a:gd name="T36" fmla="*/ 0 w 98"/>
                <a:gd name="T37" fmla="*/ 0 h 414"/>
                <a:gd name="T38" fmla="*/ 0 w 98"/>
                <a:gd name="T39" fmla="*/ 0 h 414"/>
                <a:gd name="T40" fmla="*/ 0 w 98"/>
                <a:gd name="T41" fmla="*/ 0 h 414"/>
                <a:gd name="T42" fmla="*/ 0 w 98"/>
                <a:gd name="T43" fmla="*/ 0 h 414"/>
                <a:gd name="T44" fmla="*/ 0 w 98"/>
                <a:gd name="T45" fmla="*/ 0 h 414"/>
                <a:gd name="T46" fmla="*/ 0 w 98"/>
                <a:gd name="T47" fmla="*/ 0 h 414"/>
                <a:gd name="T48" fmla="*/ 0 w 98"/>
                <a:gd name="T49" fmla="*/ 0 h 414"/>
                <a:gd name="T50" fmla="*/ 0 w 98"/>
                <a:gd name="T51" fmla="*/ 0 h 414"/>
                <a:gd name="T52" fmla="*/ 0 w 98"/>
                <a:gd name="T53" fmla="*/ 0 h 414"/>
                <a:gd name="T54" fmla="*/ 0 w 98"/>
                <a:gd name="T55" fmla="*/ 0 h 414"/>
                <a:gd name="T56" fmla="*/ 0 w 98"/>
                <a:gd name="T57" fmla="*/ 0 h 414"/>
                <a:gd name="T58" fmla="*/ 0 w 98"/>
                <a:gd name="T59" fmla="*/ 0 h 414"/>
                <a:gd name="T60" fmla="*/ 0 w 98"/>
                <a:gd name="T61" fmla="*/ 0 h 414"/>
                <a:gd name="T62" fmla="*/ 0 w 98"/>
                <a:gd name="T63" fmla="*/ 0 h 414"/>
                <a:gd name="T64" fmla="*/ 0 w 98"/>
                <a:gd name="T65" fmla="*/ 0 h 414"/>
                <a:gd name="T66" fmla="*/ 0 w 98"/>
                <a:gd name="T67" fmla="*/ 0 h 414"/>
                <a:gd name="T68" fmla="*/ 0 w 98"/>
                <a:gd name="T69" fmla="*/ 0 h 414"/>
                <a:gd name="T70" fmla="*/ 0 w 98"/>
                <a:gd name="T71" fmla="*/ 0 h 414"/>
                <a:gd name="T72" fmla="*/ 0 w 98"/>
                <a:gd name="T73" fmla="*/ 0 h 414"/>
                <a:gd name="T74" fmla="*/ 0 w 98"/>
                <a:gd name="T75" fmla="*/ 0 h 414"/>
                <a:gd name="T76" fmla="*/ 0 w 98"/>
                <a:gd name="T77" fmla="*/ 0 h 414"/>
                <a:gd name="T78" fmla="*/ 0 w 98"/>
                <a:gd name="T79" fmla="*/ 0 h 414"/>
                <a:gd name="T80" fmla="*/ 0 w 98"/>
                <a:gd name="T81" fmla="*/ 0 h 414"/>
                <a:gd name="T82" fmla="*/ 0 w 98"/>
                <a:gd name="T83" fmla="*/ 0 h 414"/>
                <a:gd name="T84" fmla="*/ 0 w 98"/>
                <a:gd name="T85" fmla="*/ 0 h 414"/>
                <a:gd name="T86" fmla="*/ 0 w 98"/>
                <a:gd name="T87" fmla="*/ 0 h 414"/>
                <a:gd name="T88" fmla="*/ 0 w 98"/>
                <a:gd name="T89" fmla="*/ 0 h 414"/>
                <a:gd name="T90" fmla="*/ 0 w 98"/>
                <a:gd name="T91" fmla="*/ 0 h 414"/>
                <a:gd name="T92" fmla="*/ 0 w 98"/>
                <a:gd name="T93" fmla="*/ 0 h 414"/>
                <a:gd name="T94" fmla="*/ 0 w 98"/>
                <a:gd name="T95" fmla="*/ 0 h 414"/>
                <a:gd name="T96" fmla="*/ 0 w 98"/>
                <a:gd name="T97" fmla="*/ 0 h 414"/>
                <a:gd name="T98" fmla="*/ 0 w 98"/>
                <a:gd name="T99" fmla="*/ 0 h 414"/>
                <a:gd name="T100" fmla="*/ 0 w 98"/>
                <a:gd name="T101" fmla="*/ 0 h 414"/>
                <a:gd name="T102" fmla="*/ 0 w 98"/>
                <a:gd name="T103" fmla="*/ 0 h 414"/>
                <a:gd name="T104" fmla="*/ 0 w 98"/>
                <a:gd name="T105" fmla="*/ 0 h 414"/>
                <a:gd name="T106" fmla="*/ 0 w 98"/>
                <a:gd name="T107" fmla="*/ 0 h 414"/>
                <a:gd name="T108" fmla="*/ 0 w 98"/>
                <a:gd name="T109" fmla="*/ 0 h 414"/>
                <a:gd name="T110" fmla="*/ 0 w 98"/>
                <a:gd name="T111" fmla="*/ 0 h 414"/>
                <a:gd name="T112" fmla="*/ 0 w 98"/>
                <a:gd name="T113" fmla="*/ 0 h 414"/>
                <a:gd name="T114" fmla="*/ 0 w 98"/>
                <a:gd name="T115" fmla="*/ 0 h 414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98"/>
                <a:gd name="T175" fmla="*/ 0 h 414"/>
                <a:gd name="T176" fmla="*/ 98 w 98"/>
                <a:gd name="T177" fmla="*/ 414 h 414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98" h="414">
                  <a:moveTo>
                    <a:pt x="97" y="6"/>
                  </a:moveTo>
                  <a:lnTo>
                    <a:pt x="98" y="0"/>
                  </a:lnTo>
                  <a:lnTo>
                    <a:pt x="96" y="0"/>
                  </a:lnTo>
                  <a:lnTo>
                    <a:pt x="92" y="2"/>
                  </a:lnTo>
                  <a:lnTo>
                    <a:pt x="91" y="3"/>
                  </a:lnTo>
                  <a:lnTo>
                    <a:pt x="85" y="12"/>
                  </a:lnTo>
                  <a:lnTo>
                    <a:pt x="78" y="18"/>
                  </a:lnTo>
                  <a:lnTo>
                    <a:pt x="72" y="27"/>
                  </a:lnTo>
                  <a:lnTo>
                    <a:pt x="65" y="35"/>
                  </a:lnTo>
                  <a:lnTo>
                    <a:pt x="59" y="43"/>
                  </a:lnTo>
                  <a:lnTo>
                    <a:pt x="54" y="50"/>
                  </a:lnTo>
                  <a:lnTo>
                    <a:pt x="51" y="58"/>
                  </a:lnTo>
                  <a:lnTo>
                    <a:pt x="50" y="65"/>
                  </a:lnTo>
                  <a:lnTo>
                    <a:pt x="47" y="76"/>
                  </a:lnTo>
                  <a:lnTo>
                    <a:pt x="43" y="82"/>
                  </a:lnTo>
                  <a:lnTo>
                    <a:pt x="43" y="88"/>
                  </a:lnTo>
                  <a:lnTo>
                    <a:pt x="50" y="98"/>
                  </a:lnTo>
                  <a:lnTo>
                    <a:pt x="60" y="106"/>
                  </a:lnTo>
                  <a:lnTo>
                    <a:pt x="66" y="108"/>
                  </a:lnTo>
                  <a:lnTo>
                    <a:pt x="68" y="107"/>
                  </a:lnTo>
                  <a:lnTo>
                    <a:pt x="68" y="106"/>
                  </a:lnTo>
                  <a:lnTo>
                    <a:pt x="62" y="115"/>
                  </a:lnTo>
                  <a:lnTo>
                    <a:pt x="59" y="121"/>
                  </a:lnTo>
                  <a:lnTo>
                    <a:pt x="52" y="138"/>
                  </a:lnTo>
                  <a:lnTo>
                    <a:pt x="42" y="164"/>
                  </a:lnTo>
                  <a:lnTo>
                    <a:pt x="29" y="198"/>
                  </a:lnTo>
                  <a:lnTo>
                    <a:pt x="17" y="237"/>
                  </a:lnTo>
                  <a:lnTo>
                    <a:pt x="7" y="282"/>
                  </a:lnTo>
                  <a:lnTo>
                    <a:pt x="1" y="330"/>
                  </a:lnTo>
                  <a:lnTo>
                    <a:pt x="0" y="379"/>
                  </a:lnTo>
                  <a:lnTo>
                    <a:pt x="6" y="384"/>
                  </a:lnTo>
                  <a:lnTo>
                    <a:pt x="13" y="388"/>
                  </a:lnTo>
                  <a:lnTo>
                    <a:pt x="20" y="393"/>
                  </a:lnTo>
                  <a:lnTo>
                    <a:pt x="27" y="398"/>
                  </a:lnTo>
                  <a:lnTo>
                    <a:pt x="33" y="402"/>
                  </a:lnTo>
                  <a:lnTo>
                    <a:pt x="40" y="406"/>
                  </a:lnTo>
                  <a:lnTo>
                    <a:pt x="47" y="409"/>
                  </a:lnTo>
                  <a:lnTo>
                    <a:pt x="53" y="411"/>
                  </a:lnTo>
                  <a:lnTo>
                    <a:pt x="61" y="414"/>
                  </a:lnTo>
                  <a:lnTo>
                    <a:pt x="65" y="411"/>
                  </a:lnTo>
                  <a:lnTo>
                    <a:pt x="63" y="401"/>
                  </a:lnTo>
                  <a:lnTo>
                    <a:pt x="62" y="379"/>
                  </a:lnTo>
                  <a:lnTo>
                    <a:pt x="62" y="326"/>
                  </a:lnTo>
                  <a:lnTo>
                    <a:pt x="66" y="244"/>
                  </a:lnTo>
                  <a:lnTo>
                    <a:pt x="72" y="166"/>
                  </a:lnTo>
                  <a:lnTo>
                    <a:pt x="76" y="123"/>
                  </a:lnTo>
                  <a:lnTo>
                    <a:pt x="80" y="113"/>
                  </a:lnTo>
                  <a:lnTo>
                    <a:pt x="80" y="107"/>
                  </a:lnTo>
                  <a:lnTo>
                    <a:pt x="77" y="101"/>
                  </a:lnTo>
                  <a:lnTo>
                    <a:pt x="70" y="95"/>
                  </a:lnTo>
                  <a:lnTo>
                    <a:pt x="67" y="86"/>
                  </a:lnTo>
                  <a:lnTo>
                    <a:pt x="68" y="77"/>
                  </a:lnTo>
                  <a:lnTo>
                    <a:pt x="72" y="68"/>
                  </a:lnTo>
                  <a:lnTo>
                    <a:pt x="73" y="56"/>
                  </a:lnTo>
                  <a:lnTo>
                    <a:pt x="76" y="47"/>
                  </a:lnTo>
                  <a:lnTo>
                    <a:pt x="83" y="32"/>
                  </a:lnTo>
                  <a:lnTo>
                    <a:pt x="91" y="17"/>
                  </a:lnTo>
                  <a:lnTo>
                    <a:pt x="97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30" name="Freeform 885"/>
            <p:cNvSpPr>
              <a:spLocks/>
            </p:cNvSpPr>
            <p:nvPr/>
          </p:nvSpPr>
          <p:spPr bwMode="auto">
            <a:xfrm flipH="1">
              <a:off x="8742" y="1893"/>
              <a:ext cx="75" cy="84"/>
            </a:xfrm>
            <a:custGeom>
              <a:avLst/>
              <a:gdLst>
                <a:gd name="T0" fmla="*/ 0 w 897"/>
                <a:gd name="T1" fmla="*/ 0 h 675"/>
                <a:gd name="T2" fmla="*/ 0 w 897"/>
                <a:gd name="T3" fmla="*/ 0 h 675"/>
                <a:gd name="T4" fmla="*/ 0 w 897"/>
                <a:gd name="T5" fmla="*/ 0 h 675"/>
                <a:gd name="T6" fmla="*/ 0 w 897"/>
                <a:gd name="T7" fmla="*/ 0 h 675"/>
                <a:gd name="T8" fmla="*/ 0 w 897"/>
                <a:gd name="T9" fmla="*/ 0 h 675"/>
                <a:gd name="T10" fmla="*/ 0 w 897"/>
                <a:gd name="T11" fmla="*/ 0 h 675"/>
                <a:gd name="T12" fmla="*/ 0 w 897"/>
                <a:gd name="T13" fmla="*/ 0 h 675"/>
                <a:gd name="T14" fmla="*/ 0 w 897"/>
                <a:gd name="T15" fmla="*/ 0 h 675"/>
                <a:gd name="T16" fmla="*/ 0 w 897"/>
                <a:gd name="T17" fmla="*/ 0 h 675"/>
                <a:gd name="T18" fmla="*/ 0 w 897"/>
                <a:gd name="T19" fmla="*/ 0 h 675"/>
                <a:gd name="T20" fmla="*/ 0 w 897"/>
                <a:gd name="T21" fmla="*/ 0 h 675"/>
                <a:gd name="T22" fmla="*/ 0 w 897"/>
                <a:gd name="T23" fmla="*/ 0 h 675"/>
                <a:gd name="T24" fmla="*/ 0 w 897"/>
                <a:gd name="T25" fmla="*/ 0 h 675"/>
                <a:gd name="T26" fmla="*/ 0 w 897"/>
                <a:gd name="T27" fmla="*/ 0 h 675"/>
                <a:gd name="T28" fmla="*/ 0 w 897"/>
                <a:gd name="T29" fmla="*/ 0 h 675"/>
                <a:gd name="T30" fmla="*/ 0 w 897"/>
                <a:gd name="T31" fmla="*/ 0 h 675"/>
                <a:gd name="T32" fmla="*/ 0 w 897"/>
                <a:gd name="T33" fmla="*/ 0 h 675"/>
                <a:gd name="T34" fmla="*/ 0 w 897"/>
                <a:gd name="T35" fmla="*/ 0 h 675"/>
                <a:gd name="T36" fmla="*/ 0 w 897"/>
                <a:gd name="T37" fmla="*/ 0 h 675"/>
                <a:gd name="T38" fmla="*/ 0 w 897"/>
                <a:gd name="T39" fmla="*/ 0 h 675"/>
                <a:gd name="T40" fmla="*/ 0 w 897"/>
                <a:gd name="T41" fmla="*/ 0 h 675"/>
                <a:gd name="T42" fmla="*/ 0 w 897"/>
                <a:gd name="T43" fmla="*/ 0 h 675"/>
                <a:gd name="T44" fmla="*/ 0 w 897"/>
                <a:gd name="T45" fmla="*/ 0 h 675"/>
                <a:gd name="T46" fmla="*/ 0 w 897"/>
                <a:gd name="T47" fmla="*/ 0 h 675"/>
                <a:gd name="T48" fmla="*/ 0 w 897"/>
                <a:gd name="T49" fmla="*/ 0 h 675"/>
                <a:gd name="T50" fmla="*/ 0 w 897"/>
                <a:gd name="T51" fmla="*/ 0 h 675"/>
                <a:gd name="T52" fmla="*/ 0 w 897"/>
                <a:gd name="T53" fmla="*/ 0 h 675"/>
                <a:gd name="T54" fmla="*/ 0 w 897"/>
                <a:gd name="T55" fmla="*/ 0 h 675"/>
                <a:gd name="T56" fmla="*/ 0 w 897"/>
                <a:gd name="T57" fmla="*/ 0 h 675"/>
                <a:gd name="T58" fmla="*/ 0 w 897"/>
                <a:gd name="T59" fmla="*/ 0 h 675"/>
                <a:gd name="T60" fmla="*/ 0 w 897"/>
                <a:gd name="T61" fmla="*/ 0 h 675"/>
                <a:gd name="T62" fmla="*/ 0 w 897"/>
                <a:gd name="T63" fmla="*/ 0 h 675"/>
                <a:gd name="T64" fmla="*/ 0 w 897"/>
                <a:gd name="T65" fmla="*/ 0 h 675"/>
                <a:gd name="T66" fmla="*/ 0 w 897"/>
                <a:gd name="T67" fmla="*/ 0 h 675"/>
                <a:gd name="T68" fmla="*/ 0 w 897"/>
                <a:gd name="T69" fmla="*/ 0 h 675"/>
                <a:gd name="T70" fmla="*/ 0 w 897"/>
                <a:gd name="T71" fmla="*/ 0 h 675"/>
                <a:gd name="T72" fmla="*/ 0 w 897"/>
                <a:gd name="T73" fmla="*/ 0 h 675"/>
                <a:gd name="T74" fmla="*/ 0 w 897"/>
                <a:gd name="T75" fmla="*/ 0 h 675"/>
                <a:gd name="T76" fmla="*/ 0 w 897"/>
                <a:gd name="T77" fmla="*/ 0 h 675"/>
                <a:gd name="T78" fmla="*/ 0 w 897"/>
                <a:gd name="T79" fmla="*/ 0 h 675"/>
                <a:gd name="T80" fmla="*/ 0 w 897"/>
                <a:gd name="T81" fmla="*/ 0 h 675"/>
                <a:gd name="T82" fmla="*/ 0 w 897"/>
                <a:gd name="T83" fmla="*/ 0 h 675"/>
                <a:gd name="T84" fmla="*/ 0 w 897"/>
                <a:gd name="T85" fmla="*/ 0 h 675"/>
                <a:gd name="T86" fmla="*/ 0 w 897"/>
                <a:gd name="T87" fmla="*/ 0 h 675"/>
                <a:gd name="T88" fmla="*/ 0 w 897"/>
                <a:gd name="T89" fmla="*/ 0 h 675"/>
                <a:gd name="T90" fmla="*/ 0 w 897"/>
                <a:gd name="T91" fmla="*/ 0 h 675"/>
                <a:gd name="T92" fmla="*/ 0 w 897"/>
                <a:gd name="T93" fmla="*/ 0 h 675"/>
                <a:gd name="T94" fmla="*/ 0 w 897"/>
                <a:gd name="T95" fmla="*/ 0 h 675"/>
                <a:gd name="T96" fmla="*/ 0 w 897"/>
                <a:gd name="T97" fmla="*/ 0 h 675"/>
                <a:gd name="T98" fmla="*/ 0 w 897"/>
                <a:gd name="T99" fmla="*/ 0 h 675"/>
                <a:gd name="T100" fmla="*/ 0 w 897"/>
                <a:gd name="T101" fmla="*/ 0 h 675"/>
                <a:gd name="T102" fmla="*/ 0 w 897"/>
                <a:gd name="T103" fmla="*/ 0 h 675"/>
                <a:gd name="T104" fmla="*/ 0 w 897"/>
                <a:gd name="T105" fmla="*/ 0 h 675"/>
                <a:gd name="T106" fmla="*/ 0 w 897"/>
                <a:gd name="T107" fmla="*/ 0 h 675"/>
                <a:gd name="T108" fmla="*/ 0 w 897"/>
                <a:gd name="T109" fmla="*/ 0 h 675"/>
                <a:gd name="T110" fmla="*/ 0 w 897"/>
                <a:gd name="T111" fmla="*/ 0 h 675"/>
                <a:gd name="T112" fmla="*/ 0 w 897"/>
                <a:gd name="T113" fmla="*/ 0 h 675"/>
                <a:gd name="T114" fmla="*/ 0 w 897"/>
                <a:gd name="T115" fmla="*/ 0 h 67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897"/>
                <a:gd name="T175" fmla="*/ 0 h 675"/>
                <a:gd name="T176" fmla="*/ 897 w 897"/>
                <a:gd name="T177" fmla="*/ 675 h 675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897" h="675">
                  <a:moveTo>
                    <a:pt x="174" y="418"/>
                  </a:moveTo>
                  <a:lnTo>
                    <a:pt x="164" y="427"/>
                  </a:lnTo>
                  <a:lnTo>
                    <a:pt x="155" y="437"/>
                  </a:lnTo>
                  <a:lnTo>
                    <a:pt x="146" y="448"/>
                  </a:lnTo>
                  <a:lnTo>
                    <a:pt x="137" y="456"/>
                  </a:lnTo>
                  <a:lnTo>
                    <a:pt x="126" y="464"/>
                  </a:lnTo>
                  <a:lnTo>
                    <a:pt x="115" y="470"/>
                  </a:lnTo>
                  <a:lnTo>
                    <a:pt x="101" y="472"/>
                  </a:lnTo>
                  <a:lnTo>
                    <a:pt x="87" y="471"/>
                  </a:lnTo>
                  <a:lnTo>
                    <a:pt x="72" y="467"/>
                  </a:lnTo>
                  <a:lnTo>
                    <a:pt x="57" y="463"/>
                  </a:lnTo>
                  <a:lnTo>
                    <a:pt x="42" y="457"/>
                  </a:lnTo>
                  <a:lnTo>
                    <a:pt x="28" y="450"/>
                  </a:lnTo>
                  <a:lnTo>
                    <a:pt x="17" y="443"/>
                  </a:lnTo>
                  <a:lnTo>
                    <a:pt x="8" y="434"/>
                  </a:lnTo>
                  <a:lnTo>
                    <a:pt x="2" y="425"/>
                  </a:lnTo>
                  <a:lnTo>
                    <a:pt x="0" y="413"/>
                  </a:lnTo>
                  <a:lnTo>
                    <a:pt x="1" y="382"/>
                  </a:lnTo>
                  <a:lnTo>
                    <a:pt x="4" y="341"/>
                  </a:lnTo>
                  <a:lnTo>
                    <a:pt x="10" y="298"/>
                  </a:lnTo>
                  <a:lnTo>
                    <a:pt x="19" y="266"/>
                  </a:lnTo>
                  <a:lnTo>
                    <a:pt x="26" y="252"/>
                  </a:lnTo>
                  <a:lnTo>
                    <a:pt x="35" y="236"/>
                  </a:lnTo>
                  <a:lnTo>
                    <a:pt x="47" y="217"/>
                  </a:lnTo>
                  <a:lnTo>
                    <a:pt x="60" y="199"/>
                  </a:lnTo>
                  <a:lnTo>
                    <a:pt x="73" y="182"/>
                  </a:lnTo>
                  <a:lnTo>
                    <a:pt x="87" y="164"/>
                  </a:lnTo>
                  <a:lnTo>
                    <a:pt x="102" y="149"/>
                  </a:lnTo>
                  <a:lnTo>
                    <a:pt x="116" y="138"/>
                  </a:lnTo>
                  <a:lnTo>
                    <a:pt x="126" y="130"/>
                  </a:lnTo>
                  <a:lnTo>
                    <a:pt x="132" y="125"/>
                  </a:lnTo>
                  <a:lnTo>
                    <a:pt x="133" y="124"/>
                  </a:lnTo>
                  <a:lnTo>
                    <a:pt x="131" y="123"/>
                  </a:lnTo>
                  <a:lnTo>
                    <a:pt x="129" y="124"/>
                  </a:lnTo>
                  <a:lnTo>
                    <a:pt x="125" y="123"/>
                  </a:lnTo>
                  <a:lnTo>
                    <a:pt x="124" y="121"/>
                  </a:lnTo>
                  <a:lnTo>
                    <a:pt x="125" y="116"/>
                  </a:lnTo>
                  <a:lnTo>
                    <a:pt x="129" y="109"/>
                  </a:lnTo>
                  <a:lnTo>
                    <a:pt x="133" y="100"/>
                  </a:lnTo>
                  <a:lnTo>
                    <a:pt x="138" y="91"/>
                  </a:lnTo>
                  <a:lnTo>
                    <a:pt x="143" y="81"/>
                  </a:lnTo>
                  <a:lnTo>
                    <a:pt x="148" y="73"/>
                  </a:lnTo>
                  <a:lnTo>
                    <a:pt x="155" y="65"/>
                  </a:lnTo>
                  <a:lnTo>
                    <a:pt x="163" y="58"/>
                  </a:lnTo>
                  <a:lnTo>
                    <a:pt x="171" y="54"/>
                  </a:lnTo>
                  <a:lnTo>
                    <a:pt x="177" y="51"/>
                  </a:lnTo>
                  <a:lnTo>
                    <a:pt x="184" y="49"/>
                  </a:lnTo>
                  <a:lnTo>
                    <a:pt x="194" y="44"/>
                  </a:lnTo>
                  <a:lnTo>
                    <a:pt x="205" y="41"/>
                  </a:lnTo>
                  <a:lnTo>
                    <a:pt x="217" y="35"/>
                  </a:lnTo>
                  <a:lnTo>
                    <a:pt x="231" y="31"/>
                  </a:lnTo>
                  <a:lnTo>
                    <a:pt x="245" y="25"/>
                  </a:lnTo>
                  <a:lnTo>
                    <a:pt x="260" y="20"/>
                  </a:lnTo>
                  <a:lnTo>
                    <a:pt x="274" y="16"/>
                  </a:lnTo>
                  <a:lnTo>
                    <a:pt x="289" y="11"/>
                  </a:lnTo>
                  <a:lnTo>
                    <a:pt x="303" y="6"/>
                  </a:lnTo>
                  <a:lnTo>
                    <a:pt x="317" y="3"/>
                  </a:lnTo>
                  <a:lnTo>
                    <a:pt x="328" y="1"/>
                  </a:lnTo>
                  <a:lnTo>
                    <a:pt x="340" y="0"/>
                  </a:lnTo>
                  <a:lnTo>
                    <a:pt x="349" y="0"/>
                  </a:lnTo>
                  <a:lnTo>
                    <a:pt x="356" y="1"/>
                  </a:lnTo>
                  <a:lnTo>
                    <a:pt x="370" y="5"/>
                  </a:lnTo>
                  <a:lnTo>
                    <a:pt x="384" y="9"/>
                  </a:lnTo>
                  <a:lnTo>
                    <a:pt x="399" y="13"/>
                  </a:lnTo>
                  <a:lnTo>
                    <a:pt x="416" y="17"/>
                  </a:lnTo>
                  <a:lnTo>
                    <a:pt x="428" y="20"/>
                  </a:lnTo>
                  <a:lnTo>
                    <a:pt x="440" y="23"/>
                  </a:lnTo>
                  <a:lnTo>
                    <a:pt x="448" y="25"/>
                  </a:lnTo>
                  <a:lnTo>
                    <a:pt x="450" y="25"/>
                  </a:lnTo>
                  <a:lnTo>
                    <a:pt x="639" y="56"/>
                  </a:lnTo>
                  <a:lnTo>
                    <a:pt x="644" y="53"/>
                  </a:lnTo>
                  <a:lnTo>
                    <a:pt x="655" y="46"/>
                  </a:lnTo>
                  <a:lnTo>
                    <a:pt x="673" y="35"/>
                  </a:lnTo>
                  <a:lnTo>
                    <a:pt x="693" y="24"/>
                  </a:lnTo>
                  <a:lnTo>
                    <a:pt x="714" y="13"/>
                  </a:lnTo>
                  <a:lnTo>
                    <a:pt x="735" y="6"/>
                  </a:lnTo>
                  <a:lnTo>
                    <a:pt x="751" y="3"/>
                  </a:lnTo>
                  <a:lnTo>
                    <a:pt x="761" y="5"/>
                  </a:lnTo>
                  <a:lnTo>
                    <a:pt x="768" y="12"/>
                  </a:lnTo>
                  <a:lnTo>
                    <a:pt x="776" y="19"/>
                  </a:lnTo>
                  <a:lnTo>
                    <a:pt x="784" y="26"/>
                  </a:lnTo>
                  <a:lnTo>
                    <a:pt x="792" y="33"/>
                  </a:lnTo>
                  <a:lnTo>
                    <a:pt x="799" y="39"/>
                  </a:lnTo>
                  <a:lnTo>
                    <a:pt x="805" y="44"/>
                  </a:lnTo>
                  <a:lnTo>
                    <a:pt x="810" y="49"/>
                  </a:lnTo>
                  <a:lnTo>
                    <a:pt x="812" y="51"/>
                  </a:lnTo>
                  <a:lnTo>
                    <a:pt x="817" y="63"/>
                  </a:lnTo>
                  <a:lnTo>
                    <a:pt x="829" y="89"/>
                  </a:lnTo>
                  <a:lnTo>
                    <a:pt x="845" y="129"/>
                  </a:lnTo>
                  <a:lnTo>
                    <a:pt x="863" y="178"/>
                  </a:lnTo>
                  <a:lnTo>
                    <a:pt x="879" y="233"/>
                  </a:lnTo>
                  <a:lnTo>
                    <a:pt x="891" y="295"/>
                  </a:lnTo>
                  <a:lnTo>
                    <a:pt x="897" y="356"/>
                  </a:lnTo>
                  <a:lnTo>
                    <a:pt x="895" y="416"/>
                  </a:lnTo>
                  <a:lnTo>
                    <a:pt x="887" y="467"/>
                  </a:lnTo>
                  <a:lnTo>
                    <a:pt x="878" y="510"/>
                  </a:lnTo>
                  <a:lnTo>
                    <a:pt x="868" y="543"/>
                  </a:lnTo>
                  <a:lnTo>
                    <a:pt x="859" y="568"/>
                  </a:lnTo>
                  <a:lnTo>
                    <a:pt x="850" y="586"/>
                  </a:lnTo>
                  <a:lnTo>
                    <a:pt x="842" y="599"/>
                  </a:lnTo>
                  <a:lnTo>
                    <a:pt x="835" y="608"/>
                  </a:lnTo>
                  <a:lnTo>
                    <a:pt x="829" y="613"/>
                  </a:lnTo>
                  <a:lnTo>
                    <a:pt x="823" y="617"/>
                  </a:lnTo>
                  <a:lnTo>
                    <a:pt x="815" y="623"/>
                  </a:lnTo>
                  <a:lnTo>
                    <a:pt x="807" y="629"/>
                  </a:lnTo>
                  <a:lnTo>
                    <a:pt x="798" y="633"/>
                  </a:lnTo>
                  <a:lnTo>
                    <a:pt x="788" y="637"/>
                  </a:lnTo>
                  <a:lnTo>
                    <a:pt x="780" y="639"/>
                  </a:lnTo>
                  <a:lnTo>
                    <a:pt x="770" y="639"/>
                  </a:lnTo>
                  <a:lnTo>
                    <a:pt x="764" y="637"/>
                  </a:lnTo>
                  <a:lnTo>
                    <a:pt x="751" y="630"/>
                  </a:lnTo>
                  <a:lnTo>
                    <a:pt x="742" y="623"/>
                  </a:lnTo>
                  <a:lnTo>
                    <a:pt x="735" y="618"/>
                  </a:lnTo>
                  <a:lnTo>
                    <a:pt x="732" y="617"/>
                  </a:lnTo>
                  <a:lnTo>
                    <a:pt x="726" y="675"/>
                  </a:lnTo>
                  <a:lnTo>
                    <a:pt x="384" y="530"/>
                  </a:lnTo>
                  <a:lnTo>
                    <a:pt x="174" y="41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31" name="Freeform 886"/>
            <p:cNvSpPr>
              <a:spLocks/>
            </p:cNvSpPr>
            <p:nvPr/>
          </p:nvSpPr>
          <p:spPr bwMode="auto">
            <a:xfrm flipH="1">
              <a:off x="8781" y="1904"/>
              <a:ext cx="9" cy="56"/>
            </a:xfrm>
            <a:custGeom>
              <a:avLst/>
              <a:gdLst>
                <a:gd name="T0" fmla="*/ 0 w 107"/>
                <a:gd name="T1" fmla="*/ 0 h 454"/>
                <a:gd name="T2" fmla="*/ 0 w 107"/>
                <a:gd name="T3" fmla="*/ 0 h 454"/>
                <a:gd name="T4" fmla="*/ 0 w 107"/>
                <a:gd name="T5" fmla="*/ 0 h 454"/>
                <a:gd name="T6" fmla="*/ 0 w 107"/>
                <a:gd name="T7" fmla="*/ 0 h 454"/>
                <a:gd name="T8" fmla="*/ 0 w 107"/>
                <a:gd name="T9" fmla="*/ 0 h 454"/>
                <a:gd name="T10" fmla="*/ 0 w 107"/>
                <a:gd name="T11" fmla="*/ 0 h 454"/>
                <a:gd name="T12" fmla="*/ 0 w 107"/>
                <a:gd name="T13" fmla="*/ 0 h 454"/>
                <a:gd name="T14" fmla="*/ 0 w 107"/>
                <a:gd name="T15" fmla="*/ 0 h 454"/>
                <a:gd name="T16" fmla="*/ 0 w 107"/>
                <a:gd name="T17" fmla="*/ 0 h 454"/>
                <a:gd name="T18" fmla="*/ 0 w 107"/>
                <a:gd name="T19" fmla="*/ 0 h 454"/>
                <a:gd name="T20" fmla="*/ 0 w 107"/>
                <a:gd name="T21" fmla="*/ 0 h 454"/>
                <a:gd name="T22" fmla="*/ 0 w 107"/>
                <a:gd name="T23" fmla="*/ 0 h 454"/>
                <a:gd name="T24" fmla="*/ 0 w 107"/>
                <a:gd name="T25" fmla="*/ 0 h 454"/>
                <a:gd name="T26" fmla="*/ 0 w 107"/>
                <a:gd name="T27" fmla="*/ 0 h 454"/>
                <a:gd name="T28" fmla="*/ 0 w 107"/>
                <a:gd name="T29" fmla="*/ 0 h 454"/>
                <a:gd name="T30" fmla="*/ 0 w 107"/>
                <a:gd name="T31" fmla="*/ 0 h 454"/>
                <a:gd name="T32" fmla="*/ 0 w 107"/>
                <a:gd name="T33" fmla="*/ 0 h 454"/>
                <a:gd name="T34" fmla="*/ 0 w 107"/>
                <a:gd name="T35" fmla="*/ 0 h 454"/>
                <a:gd name="T36" fmla="*/ 0 w 107"/>
                <a:gd name="T37" fmla="*/ 0 h 454"/>
                <a:gd name="T38" fmla="*/ 0 w 107"/>
                <a:gd name="T39" fmla="*/ 0 h 454"/>
                <a:gd name="T40" fmla="*/ 0 w 107"/>
                <a:gd name="T41" fmla="*/ 0 h 454"/>
                <a:gd name="T42" fmla="*/ 0 w 107"/>
                <a:gd name="T43" fmla="*/ 0 h 454"/>
                <a:gd name="T44" fmla="*/ 0 w 107"/>
                <a:gd name="T45" fmla="*/ 0 h 454"/>
                <a:gd name="T46" fmla="*/ 0 w 107"/>
                <a:gd name="T47" fmla="*/ 0 h 454"/>
                <a:gd name="T48" fmla="*/ 0 w 107"/>
                <a:gd name="T49" fmla="*/ 0 h 454"/>
                <a:gd name="T50" fmla="*/ 0 w 107"/>
                <a:gd name="T51" fmla="*/ 0 h 454"/>
                <a:gd name="T52" fmla="*/ 0 w 107"/>
                <a:gd name="T53" fmla="*/ 0 h 454"/>
                <a:gd name="T54" fmla="*/ 0 w 107"/>
                <a:gd name="T55" fmla="*/ 0 h 454"/>
                <a:gd name="T56" fmla="*/ 0 w 107"/>
                <a:gd name="T57" fmla="*/ 0 h 454"/>
                <a:gd name="T58" fmla="*/ 0 w 107"/>
                <a:gd name="T59" fmla="*/ 0 h 454"/>
                <a:gd name="T60" fmla="*/ 0 w 107"/>
                <a:gd name="T61" fmla="*/ 0 h 454"/>
                <a:gd name="T62" fmla="*/ 0 w 107"/>
                <a:gd name="T63" fmla="*/ 0 h 454"/>
                <a:gd name="T64" fmla="*/ 0 w 107"/>
                <a:gd name="T65" fmla="*/ 0 h 454"/>
                <a:gd name="T66" fmla="*/ 0 w 107"/>
                <a:gd name="T67" fmla="*/ 0 h 454"/>
                <a:gd name="T68" fmla="*/ 0 w 107"/>
                <a:gd name="T69" fmla="*/ 0 h 454"/>
                <a:gd name="T70" fmla="*/ 0 w 107"/>
                <a:gd name="T71" fmla="*/ 0 h 454"/>
                <a:gd name="T72" fmla="*/ 0 w 107"/>
                <a:gd name="T73" fmla="*/ 0 h 454"/>
                <a:gd name="T74" fmla="*/ 0 w 107"/>
                <a:gd name="T75" fmla="*/ 0 h 454"/>
                <a:gd name="T76" fmla="*/ 0 w 107"/>
                <a:gd name="T77" fmla="*/ 0 h 454"/>
                <a:gd name="T78" fmla="*/ 0 w 107"/>
                <a:gd name="T79" fmla="*/ 0 h 454"/>
                <a:gd name="T80" fmla="*/ 0 w 107"/>
                <a:gd name="T81" fmla="*/ 0 h 454"/>
                <a:gd name="T82" fmla="*/ 0 w 107"/>
                <a:gd name="T83" fmla="*/ 0 h 454"/>
                <a:gd name="T84" fmla="*/ 0 w 107"/>
                <a:gd name="T85" fmla="*/ 0 h 454"/>
                <a:gd name="T86" fmla="*/ 0 w 107"/>
                <a:gd name="T87" fmla="*/ 0 h 454"/>
                <a:gd name="T88" fmla="*/ 0 w 107"/>
                <a:gd name="T89" fmla="*/ 0 h 454"/>
                <a:gd name="T90" fmla="*/ 0 w 107"/>
                <a:gd name="T91" fmla="*/ 0 h 454"/>
                <a:gd name="T92" fmla="*/ 0 w 107"/>
                <a:gd name="T93" fmla="*/ 0 h 454"/>
                <a:gd name="T94" fmla="*/ 0 w 107"/>
                <a:gd name="T95" fmla="*/ 0 h 454"/>
                <a:gd name="T96" fmla="*/ 0 w 107"/>
                <a:gd name="T97" fmla="*/ 0 h 454"/>
                <a:gd name="T98" fmla="*/ 0 w 107"/>
                <a:gd name="T99" fmla="*/ 0 h 454"/>
                <a:gd name="T100" fmla="*/ 0 w 107"/>
                <a:gd name="T101" fmla="*/ 0 h 454"/>
                <a:gd name="T102" fmla="*/ 0 w 107"/>
                <a:gd name="T103" fmla="*/ 0 h 454"/>
                <a:gd name="T104" fmla="*/ 0 w 107"/>
                <a:gd name="T105" fmla="*/ 0 h 45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07"/>
                <a:gd name="T160" fmla="*/ 0 h 454"/>
                <a:gd name="T161" fmla="*/ 107 w 107"/>
                <a:gd name="T162" fmla="*/ 454 h 45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07" h="454">
                  <a:moveTo>
                    <a:pt x="81" y="454"/>
                  </a:moveTo>
                  <a:lnTo>
                    <a:pt x="84" y="378"/>
                  </a:lnTo>
                  <a:lnTo>
                    <a:pt x="85" y="277"/>
                  </a:lnTo>
                  <a:lnTo>
                    <a:pt x="85" y="184"/>
                  </a:lnTo>
                  <a:lnTo>
                    <a:pt x="84" y="135"/>
                  </a:lnTo>
                  <a:lnTo>
                    <a:pt x="85" y="124"/>
                  </a:lnTo>
                  <a:lnTo>
                    <a:pt x="94" y="116"/>
                  </a:lnTo>
                  <a:lnTo>
                    <a:pt x="102" y="104"/>
                  </a:lnTo>
                  <a:lnTo>
                    <a:pt x="107" y="84"/>
                  </a:lnTo>
                  <a:lnTo>
                    <a:pt x="107" y="63"/>
                  </a:lnTo>
                  <a:lnTo>
                    <a:pt x="104" y="46"/>
                  </a:lnTo>
                  <a:lnTo>
                    <a:pt x="103" y="34"/>
                  </a:lnTo>
                  <a:lnTo>
                    <a:pt x="101" y="25"/>
                  </a:lnTo>
                  <a:lnTo>
                    <a:pt x="100" y="20"/>
                  </a:lnTo>
                  <a:lnTo>
                    <a:pt x="98" y="14"/>
                  </a:lnTo>
                  <a:lnTo>
                    <a:pt x="95" y="7"/>
                  </a:lnTo>
                  <a:lnTo>
                    <a:pt x="92" y="3"/>
                  </a:lnTo>
                  <a:lnTo>
                    <a:pt x="87" y="0"/>
                  </a:lnTo>
                  <a:lnTo>
                    <a:pt x="81" y="2"/>
                  </a:lnTo>
                  <a:lnTo>
                    <a:pt x="74" y="6"/>
                  </a:lnTo>
                  <a:lnTo>
                    <a:pt x="66" y="18"/>
                  </a:lnTo>
                  <a:lnTo>
                    <a:pt x="58" y="31"/>
                  </a:lnTo>
                  <a:lnTo>
                    <a:pt x="50" y="44"/>
                  </a:lnTo>
                  <a:lnTo>
                    <a:pt x="43" y="56"/>
                  </a:lnTo>
                  <a:lnTo>
                    <a:pt x="38" y="66"/>
                  </a:lnTo>
                  <a:lnTo>
                    <a:pt x="34" y="75"/>
                  </a:lnTo>
                  <a:lnTo>
                    <a:pt x="31" y="82"/>
                  </a:lnTo>
                  <a:lnTo>
                    <a:pt x="30" y="89"/>
                  </a:lnTo>
                  <a:lnTo>
                    <a:pt x="30" y="94"/>
                  </a:lnTo>
                  <a:lnTo>
                    <a:pt x="32" y="102"/>
                  </a:lnTo>
                  <a:lnTo>
                    <a:pt x="34" y="110"/>
                  </a:lnTo>
                  <a:lnTo>
                    <a:pt x="36" y="116"/>
                  </a:lnTo>
                  <a:lnTo>
                    <a:pt x="41" y="119"/>
                  </a:lnTo>
                  <a:lnTo>
                    <a:pt x="43" y="120"/>
                  </a:lnTo>
                  <a:lnTo>
                    <a:pt x="45" y="122"/>
                  </a:lnTo>
                  <a:lnTo>
                    <a:pt x="43" y="124"/>
                  </a:lnTo>
                  <a:lnTo>
                    <a:pt x="40" y="141"/>
                  </a:lnTo>
                  <a:lnTo>
                    <a:pt x="34" y="173"/>
                  </a:lnTo>
                  <a:lnTo>
                    <a:pt x="26" y="216"/>
                  </a:lnTo>
                  <a:lnTo>
                    <a:pt x="17" y="264"/>
                  </a:lnTo>
                  <a:lnTo>
                    <a:pt x="9" y="313"/>
                  </a:lnTo>
                  <a:lnTo>
                    <a:pt x="3" y="356"/>
                  </a:lnTo>
                  <a:lnTo>
                    <a:pt x="0" y="391"/>
                  </a:lnTo>
                  <a:lnTo>
                    <a:pt x="1" y="412"/>
                  </a:lnTo>
                  <a:lnTo>
                    <a:pt x="6" y="422"/>
                  </a:lnTo>
                  <a:lnTo>
                    <a:pt x="13" y="431"/>
                  </a:lnTo>
                  <a:lnTo>
                    <a:pt x="23" y="438"/>
                  </a:lnTo>
                  <a:lnTo>
                    <a:pt x="34" y="443"/>
                  </a:lnTo>
                  <a:lnTo>
                    <a:pt x="46" y="446"/>
                  </a:lnTo>
                  <a:lnTo>
                    <a:pt x="57" y="450"/>
                  </a:lnTo>
                  <a:lnTo>
                    <a:pt x="70" y="452"/>
                  </a:lnTo>
                  <a:lnTo>
                    <a:pt x="81" y="45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32" name="Freeform 887"/>
            <p:cNvSpPr>
              <a:spLocks/>
            </p:cNvSpPr>
            <p:nvPr/>
          </p:nvSpPr>
          <p:spPr bwMode="auto">
            <a:xfrm flipH="1">
              <a:off x="8753" y="1831"/>
              <a:ext cx="51" cy="89"/>
            </a:xfrm>
            <a:custGeom>
              <a:avLst/>
              <a:gdLst>
                <a:gd name="T0" fmla="*/ 0 w 605"/>
                <a:gd name="T1" fmla="*/ 0 h 721"/>
                <a:gd name="T2" fmla="*/ 0 w 605"/>
                <a:gd name="T3" fmla="*/ 0 h 721"/>
                <a:gd name="T4" fmla="*/ 0 w 605"/>
                <a:gd name="T5" fmla="*/ 0 h 721"/>
                <a:gd name="T6" fmla="*/ 0 w 605"/>
                <a:gd name="T7" fmla="*/ 0 h 721"/>
                <a:gd name="T8" fmla="*/ 0 w 605"/>
                <a:gd name="T9" fmla="*/ 0 h 721"/>
                <a:gd name="T10" fmla="*/ 0 w 605"/>
                <a:gd name="T11" fmla="*/ 0 h 721"/>
                <a:gd name="T12" fmla="*/ 0 w 605"/>
                <a:gd name="T13" fmla="*/ 0 h 721"/>
                <a:gd name="T14" fmla="*/ 0 w 605"/>
                <a:gd name="T15" fmla="*/ 0 h 721"/>
                <a:gd name="T16" fmla="*/ 0 w 605"/>
                <a:gd name="T17" fmla="*/ 0 h 721"/>
                <a:gd name="T18" fmla="*/ 0 w 605"/>
                <a:gd name="T19" fmla="*/ 0 h 721"/>
                <a:gd name="T20" fmla="*/ 0 w 605"/>
                <a:gd name="T21" fmla="*/ 0 h 721"/>
                <a:gd name="T22" fmla="*/ 0 w 605"/>
                <a:gd name="T23" fmla="*/ 0 h 721"/>
                <a:gd name="T24" fmla="*/ 0 w 605"/>
                <a:gd name="T25" fmla="*/ 0 h 721"/>
                <a:gd name="T26" fmla="*/ 0 w 605"/>
                <a:gd name="T27" fmla="*/ 0 h 721"/>
                <a:gd name="T28" fmla="*/ 0 w 605"/>
                <a:gd name="T29" fmla="*/ 0 h 721"/>
                <a:gd name="T30" fmla="*/ 0 w 605"/>
                <a:gd name="T31" fmla="*/ 0 h 721"/>
                <a:gd name="T32" fmla="*/ 0 w 605"/>
                <a:gd name="T33" fmla="*/ 0 h 721"/>
                <a:gd name="T34" fmla="*/ 0 w 605"/>
                <a:gd name="T35" fmla="*/ 0 h 721"/>
                <a:gd name="T36" fmla="*/ 0 w 605"/>
                <a:gd name="T37" fmla="*/ 0 h 721"/>
                <a:gd name="T38" fmla="*/ 0 w 605"/>
                <a:gd name="T39" fmla="*/ 0 h 721"/>
                <a:gd name="T40" fmla="*/ 0 w 605"/>
                <a:gd name="T41" fmla="*/ 0 h 721"/>
                <a:gd name="T42" fmla="*/ 0 w 605"/>
                <a:gd name="T43" fmla="*/ 0 h 721"/>
                <a:gd name="T44" fmla="*/ 0 w 605"/>
                <a:gd name="T45" fmla="*/ 0 h 721"/>
                <a:gd name="T46" fmla="*/ 0 w 605"/>
                <a:gd name="T47" fmla="*/ 0 h 721"/>
                <a:gd name="T48" fmla="*/ 0 w 605"/>
                <a:gd name="T49" fmla="*/ 0 h 721"/>
                <a:gd name="T50" fmla="*/ 0 w 605"/>
                <a:gd name="T51" fmla="*/ 0 h 721"/>
                <a:gd name="T52" fmla="*/ 0 w 605"/>
                <a:gd name="T53" fmla="*/ 0 h 721"/>
                <a:gd name="T54" fmla="*/ 0 w 605"/>
                <a:gd name="T55" fmla="*/ 0 h 721"/>
                <a:gd name="T56" fmla="*/ 0 w 605"/>
                <a:gd name="T57" fmla="*/ 0 h 721"/>
                <a:gd name="T58" fmla="*/ 0 w 605"/>
                <a:gd name="T59" fmla="*/ 0 h 721"/>
                <a:gd name="T60" fmla="*/ 0 w 605"/>
                <a:gd name="T61" fmla="*/ 0 h 721"/>
                <a:gd name="T62" fmla="*/ 0 w 605"/>
                <a:gd name="T63" fmla="*/ 0 h 721"/>
                <a:gd name="T64" fmla="*/ 0 w 605"/>
                <a:gd name="T65" fmla="*/ 0 h 721"/>
                <a:gd name="T66" fmla="*/ 0 w 605"/>
                <a:gd name="T67" fmla="*/ 0 h 721"/>
                <a:gd name="T68" fmla="*/ 0 w 605"/>
                <a:gd name="T69" fmla="*/ 0 h 721"/>
                <a:gd name="T70" fmla="*/ 0 w 605"/>
                <a:gd name="T71" fmla="*/ 0 h 721"/>
                <a:gd name="T72" fmla="*/ 0 w 605"/>
                <a:gd name="T73" fmla="*/ 0 h 721"/>
                <a:gd name="T74" fmla="*/ 0 w 605"/>
                <a:gd name="T75" fmla="*/ 0 h 721"/>
                <a:gd name="T76" fmla="*/ 0 w 605"/>
                <a:gd name="T77" fmla="*/ 0 h 721"/>
                <a:gd name="T78" fmla="*/ 0 w 605"/>
                <a:gd name="T79" fmla="*/ 0 h 721"/>
                <a:gd name="T80" fmla="*/ 0 w 605"/>
                <a:gd name="T81" fmla="*/ 0 h 721"/>
                <a:gd name="T82" fmla="*/ 0 w 605"/>
                <a:gd name="T83" fmla="*/ 0 h 721"/>
                <a:gd name="T84" fmla="*/ 0 w 605"/>
                <a:gd name="T85" fmla="*/ 0 h 721"/>
                <a:gd name="T86" fmla="*/ 0 w 605"/>
                <a:gd name="T87" fmla="*/ 0 h 721"/>
                <a:gd name="T88" fmla="*/ 0 w 605"/>
                <a:gd name="T89" fmla="*/ 0 h 721"/>
                <a:gd name="T90" fmla="*/ 0 w 605"/>
                <a:gd name="T91" fmla="*/ 0 h 721"/>
                <a:gd name="T92" fmla="*/ 0 w 605"/>
                <a:gd name="T93" fmla="*/ 0 h 721"/>
                <a:gd name="T94" fmla="*/ 0 w 605"/>
                <a:gd name="T95" fmla="*/ 0 h 721"/>
                <a:gd name="T96" fmla="*/ 0 w 605"/>
                <a:gd name="T97" fmla="*/ 0 h 721"/>
                <a:gd name="T98" fmla="*/ 0 w 605"/>
                <a:gd name="T99" fmla="*/ 0 h 721"/>
                <a:gd name="T100" fmla="*/ 0 w 605"/>
                <a:gd name="T101" fmla="*/ 0 h 721"/>
                <a:gd name="T102" fmla="*/ 0 w 605"/>
                <a:gd name="T103" fmla="*/ 0 h 721"/>
                <a:gd name="T104" fmla="*/ 0 w 605"/>
                <a:gd name="T105" fmla="*/ 0 h 721"/>
                <a:gd name="T106" fmla="*/ 0 w 605"/>
                <a:gd name="T107" fmla="*/ 0 h 721"/>
                <a:gd name="T108" fmla="*/ 0 w 605"/>
                <a:gd name="T109" fmla="*/ 0 h 721"/>
                <a:gd name="T110" fmla="*/ 0 w 605"/>
                <a:gd name="T111" fmla="*/ 0 h 721"/>
                <a:gd name="T112" fmla="*/ 0 w 605"/>
                <a:gd name="T113" fmla="*/ 0 h 721"/>
                <a:gd name="T114" fmla="*/ 0 w 605"/>
                <a:gd name="T115" fmla="*/ 0 h 721"/>
                <a:gd name="T116" fmla="*/ 0 w 605"/>
                <a:gd name="T117" fmla="*/ 0 h 721"/>
                <a:gd name="T118" fmla="*/ 0 w 605"/>
                <a:gd name="T119" fmla="*/ 0 h 721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605"/>
                <a:gd name="T181" fmla="*/ 0 h 721"/>
                <a:gd name="T182" fmla="*/ 605 w 605"/>
                <a:gd name="T183" fmla="*/ 721 h 721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605" h="721">
                  <a:moveTo>
                    <a:pt x="282" y="548"/>
                  </a:moveTo>
                  <a:lnTo>
                    <a:pt x="282" y="548"/>
                  </a:lnTo>
                  <a:lnTo>
                    <a:pt x="279" y="548"/>
                  </a:lnTo>
                  <a:lnTo>
                    <a:pt x="277" y="548"/>
                  </a:lnTo>
                  <a:lnTo>
                    <a:pt x="274" y="548"/>
                  </a:lnTo>
                  <a:lnTo>
                    <a:pt x="268" y="548"/>
                  </a:lnTo>
                  <a:lnTo>
                    <a:pt x="262" y="547"/>
                  </a:lnTo>
                  <a:lnTo>
                    <a:pt x="255" y="547"/>
                  </a:lnTo>
                  <a:lnTo>
                    <a:pt x="247" y="546"/>
                  </a:lnTo>
                  <a:lnTo>
                    <a:pt x="238" y="544"/>
                  </a:lnTo>
                  <a:lnTo>
                    <a:pt x="230" y="541"/>
                  </a:lnTo>
                  <a:lnTo>
                    <a:pt x="223" y="538"/>
                  </a:lnTo>
                  <a:lnTo>
                    <a:pt x="216" y="534"/>
                  </a:lnTo>
                  <a:lnTo>
                    <a:pt x="209" y="530"/>
                  </a:lnTo>
                  <a:lnTo>
                    <a:pt x="202" y="525"/>
                  </a:lnTo>
                  <a:lnTo>
                    <a:pt x="196" y="521"/>
                  </a:lnTo>
                  <a:lnTo>
                    <a:pt x="191" y="516"/>
                  </a:lnTo>
                  <a:lnTo>
                    <a:pt x="186" y="526"/>
                  </a:lnTo>
                  <a:lnTo>
                    <a:pt x="183" y="539"/>
                  </a:lnTo>
                  <a:lnTo>
                    <a:pt x="176" y="551"/>
                  </a:lnTo>
                  <a:lnTo>
                    <a:pt x="164" y="557"/>
                  </a:lnTo>
                  <a:lnTo>
                    <a:pt x="156" y="557"/>
                  </a:lnTo>
                  <a:lnTo>
                    <a:pt x="146" y="557"/>
                  </a:lnTo>
                  <a:lnTo>
                    <a:pt x="135" y="555"/>
                  </a:lnTo>
                  <a:lnTo>
                    <a:pt x="125" y="553"/>
                  </a:lnTo>
                  <a:lnTo>
                    <a:pt x="115" y="551"/>
                  </a:lnTo>
                  <a:lnTo>
                    <a:pt x="107" y="548"/>
                  </a:lnTo>
                  <a:lnTo>
                    <a:pt x="102" y="547"/>
                  </a:lnTo>
                  <a:lnTo>
                    <a:pt x="100" y="546"/>
                  </a:lnTo>
                  <a:lnTo>
                    <a:pt x="103" y="545"/>
                  </a:lnTo>
                  <a:lnTo>
                    <a:pt x="109" y="545"/>
                  </a:lnTo>
                  <a:lnTo>
                    <a:pt x="116" y="551"/>
                  </a:lnTo>
                  <a:lnTo>
                    <a:pt x="118" y="567"/>
                  </a:lnTo>
                  <a:lnTo>
                    <a:pt x="119" y="586"/>
                  </a:lnTo>
                  <a:lnTo>
                    <a:pt x="120" y="600"/>
                  </a:lnTo>
                  <a:lnTo>
                    <a:pt x="118" y="609"/>
                  </a:lnTo>
                  <a:lnTo>
                    <a:pt x="105" y="613"/>
                  </a:lnTo>
                  <a:lnTo>
                    <a:pt x="97" y="614"/>
                  </a:lnTo>
                  <a:lnTo>
                    <a:pt x="90" y="615"/>
                  </a:lnTo>
                  <a:lnTo>
                    <a:pt x="85" y="616"/>
                  </a:lnTo>
                  <a:lnTo>
                    <a:pt x="79" y="616"/>
                  </a:lnTo>
                  <a:lnTo>
                    <a:pt x="74" y="616"/>
                  </a:lnTo>
                  <a:lnTo>
                    <a:pt x="67" y="613"/>
                  </a:lnTo>
                  <a:lnTo>
                    <a:pt x="60" y="608"/>
                  </a:lnTo>
                  <a:lnTo>
                    <a:pt x="52" y="599"/>
                  </a:lnTo>
                  <a:lnTo>
                    <a:pt x="44" y="589"/>
                  </a:lnTo>
                  <a:lnTo>
                    <a:pt x="35" y="579"/>
                  </a:lnTo>
                  <a:lnTo>
                    <a:pt x="28" y="570"/>
                  </a:lnTo>
                  <a:lnTo>
                    <a:pt x="21" y="562"/>
                  </a:lnTo>
                  <a:lnTo>
                    <a:pt x="15" y="554"/>
                  </a:lnTo>
                  <a:lnTo>
                    <a:pt x="11" y="546"/>
                  </a:lnTo>
                  <a:lnTo>
                    <a:pt x="9" y="538"/>
                  </a:lnTo>
                  <a:lnTo>
                    <a:pt x="7" y="529"/>
                  </a:lnTo>
                  <a:lnTo>
                    <a:pt x="5" y="504"/>
                  </a:lnTo>
                  <a:lnTo>
                    <a:pt x="0" y="476"/>
                  </a:lnTo>
                  <a:lnTo>
                    <a:pt x="2" y="446"/>
                  </a:lnTo>
                  <a:lnTo>
                    <a:pt x="15" y="419"/>
                  </a:lnTo>
                  <a:lnTo>
                    <a:pt x="26" y="409"/>
                  </a:lnTo>
                  <a:lnTo>
                    <a:pt x="35" y="401"/>
                  </a:lnTo>
                  <a:lnTo>
                    <a:pt x="43" y="394"/>
                  </a:lnTo>
                  <a:lnTo>
                    <a:pt x="50" y="389"/>
                  </a:lnTo>
                  <a:lnTo>
                    <a:pt x="57" y="385"/>
                  </a:lnTo>
                  <a:lnTo>
                    <a:pt x="63" y="381"/>
                  </a:lnTo>
                  <a:lnTo>
                    <a:pt x="67" y="379"/>
                  </a:lnTo>
                  <a:lnTo>
                    <a:pt x="71" y="378"/>
                  </a:lnTo>
                  <a:lnTo>
                    <a:pt x="75" y="377"/>
                  </a:lnTo>
                  <a:lnTo>
                    <a:pt x="81" y="377"/>
                  </a:lnTo>
                  <a:lnTo>
                    <a:pt x="88" y="375"/>
                  </a:lnTo>
                  <a:lnTo>
                    <a:pt x="96" y="375"/>
                  </a:lnTo>
                  <a:lnTo>
                    <a:pt x="103" y="375"/>
                  </a:lnTo>
                  <a:lnTo>
                    <a:pt x="109" y="375"/>
                  </a:lnTo>
                  <a:lnTo>
                    <a:pt x="113" y="375"/>
                  </a:lnTo>
                  <a:lnTo>
                    <a:pt x="115" y="375"/>
                  </a:lnTo>
                  <a:lnTo>
                    <a:pt x="102" y="330"/>
                  </a:lnTo>
                  <a:lnTo>
                    <a:pt x="93" y="288"/>
                  </a:lnTo>
                  <a:lnTo>
                    <a:pt x="87" y="253"/>
                  </a:lnTo>
                  <a:lnTo>
                    <a:pt x="86" y="235"/>
                  </a:lnTo>
                  <a:lnTo>
                    <a:pt x="82" y="223"/>
                  </a:lnTo>
                  <a:lnTo>
                    <a:pt x="75" y="208"/>
                  </a:lnTo>
                  <a:lnTo>
                    <a:pt x="70" y="195"/>
                  </a:lnTo>
                  <a:lnTo>
                    <a:pt x="67" y="182"/>
                  </a:lnTo>
                  <a:lnTo>
                    <a:pt x="70" y="169"/>
                  </a:lnTo>
                  <a:lnTo>
                    <a:pt x="70" y="154"/>
                  </a:lnTo>
                  <a:lnTo>
                    <a:pt x="67" y="137"/>
                  </a:lnTo>
                  <a:lnTo>
                    <a:pt x="62" y="120"/>
                  </a:lnTo>
                  <a:lnTo>
                    <a:pt x="62" y="115"/>
                  </a:lnTo>
                  <a:lnTo>
                    <a:pt x="66" y="108"/>
                  </a:lnTo>
                  <a:lnTo>
                    <a:pt x="73" y="100"/>
                  </a:lnTo>
                  <a:lnTo>
                    <a:pt x="82" y="91"/>
                  </a:lnTo>
                  <a:lnTo>
                    <a:pt x="95" y="82"/>
                  </a:lnTo>
                  <a:lnTo>
                    <a:pt x="110" y="71"/>
                  </a:lnTo>
                  <a:lnTo>
                    <a:pt x="125" y="61"/>
                  </a:lnTo>
                  <a:lnTo>
                    <a:pt x="143" y="50"/>
                  </a:lnTo>
                  <a:lnTo>
                    <a:pt x="161" y="41"/>
                  </a:lnTo>
                  <a:lnTo>
                    <a:pt x="179" y="32"/>
                  </a:lnTo>
                  <a:lnTo>
                    <a:pt x="199" y="23"/>
                  </a:lnTo>
                  <a:lnTo>
                    <a:pt x="217" y="15"/>
                  </a:lnTo>
                  <a:lnTo>
                    <a:pt x="234" y="9"/>
                  </a:lnTo>
                  <a:lnTo>
                    <a:pt x="251" y="4"/>
                  </a:lnTo>
                  <a:lnTo>
                    <a:pt x="267" y="1"/>
                  </a:lnTo>
                  <a:lnTo>
                    <a:pt x="279" y="0"/>
                  </a:lnTo>
                  <a:lnTo>
                    <a:pt x="304" y="2"/>
                  </a:lnTo>
                  <a:lnTo>
                    <a:pt x="327" y="7"/>
                  </a:lnTo>
                  <a:lnTo>
                    <a:pt x="350" y="15"/>
                  </a:lnTo>
                  <a:lnTo>
                    <a:pt x="372" y="25"/>
                  </a:lnTo>
                  <a:lnTo>
                    <a:pt x="393" y="38"/>
                  </a:lnTo>
                  <a:lnTo>
                    <a:pt x="413" y="53"/>
                  </a:lnTo>
                  <a:lnTo>
                    <a:pt x="433" y="68"/>
                  </a:lnTo>
                  <a:lnTo>
                    <a:pt x="450" y="84"/>
                  </a:lnTo>
                  <a:lnTo>
                    <a:pt x="465" y="100"/>
                  </a:lnTo>
                  <a:lnTo>
                    <a:pt x="478" y="116"/>
                  </a:lnTo>
                  <a:lnTo>
                    <a:pt x="488" y="130"/>
                  </a:lnTo>
                  <a:lnTo>
                    <a:pt x="496" y="143"/>
                  </a:lnTo>
                  <a:lnTo>
                    <a:pt x="502" y="155"/>
                  </a:lnTo>
                  <a:lnTo>
                    <a:pt x="506" y="166"/>
                  </a:lnTo>
                  <a:lnTo>
                    <a:pt x="510" y="176"/>
                  </a:lnTo>
                  <a:lnTo>
                    <a:pt x="511" y="184"/>
                  </a:lnTo>
                  <a:lnTo>
                    <a:pt x="510" y="193"/>
                  </a:lnTo>
                  <a:lnTo>
                    <a:pt x="505" y="204"/>
                  </a:lnTo>
                  <a:lnTo>
                    <a:pt x="497" y="216"/>
                  </a:lnTo>
                  <a:lnTo>
                    <a:pt x="489" y="229"/>
                  </a:lnTo>
                  <a:lnTo>
                    <a:pt x="480" y="242"/>
                  </a:lnTo>
                  <a:lnTo>
                    <a:pt x="474" y="254"/>
                  </a:lnTo>
                  <a:lnTo>
                    <a:pt x="469" y="266"/>
                  </a:lnTo>
                  <a:lnTo>
                    <a:pt x="471" y="275"/>
                  </a:lnTo>
                  <a:lnTo>
                    <a:pt x="479" y="299"/>
                  </a:lnTo>
                  <a:lnTo>
                    <a:pt x="487" y="330"/>
                  </a:lnTo>
                  <a:lnTo>
                    <a:pt x="494" y="359"/>
                  </a:lnTo>
                  <a:lnTo>
                    <a:pt x="497" y="375"/>
                  </a:lnTo>
                  <a:lnTo>
                    <a:pt x="499" y="389"/>
                  </a:lnTo>
                  <a:lnTo>
                    <a:pt x="504" y="409"/>
                  </a:lnTo>
                  <a:lnTo>
                    <a:pt x="509" y="428"/>
                  </a:lnTo>
                  <a:lnTo>
                    <a:pt x="511" y="436"/>
                  </a:lnTo>
                  <a:lnTo>
                    <a:pt x="558" y="463"/>
                  </a:lnTo>
                  <a:lnTo>
                    <a:pt x="596" y="440"/>
                  </a:lnTo>
                  <a:lnTo>
                    <a:pt x="597" y="443"/>
                  </a:lnTo>
                  <a:lnTo>
                    <a:pt x="600" y="454"/>
                  </a:lnTo>
                  <a:lnTo>
                    <a:pt x="602" y="471"/>
                  </a:lnTo>
                  <a:lnTo>
                    <a:pt x="605" y="493"/>
                  </a:lnTo>
                  <a:lnTo>
                    <a:pt x="604" y="508"/>
                  </a:lnTo>
                  <a:lnTo>
                    <a:pt x="601" y="526"/>
                  </a:lnTo>
                  <a:lnTo>
                    <a:pt x="595" y="547"/>
                  </a:lnTo>
                  <a:lnTo>
                    <a:pt x="588" y="569"/>
                  </a:lnTo>
                  <a:lnTo>
                    <a:pt x="581" y="590"/>
                  </a:lnTo>
                  <a:lnTo>
                    <a:pt x="575" y="609"/>
                  </a:lnTo>
                  <a:lnTo>
                    <a:pt x="571" y="624"/>
                  </a:lnTo>
                  <a:lnTo>
                    <a:pt x="570" y="634"/>
                  </a:lnTo>
                  <a:lnTo>
                    <a:pt x="570" y="647"/>
                  </a:lnTo>
                  <a:lnTo>
                    <a:pt x="569" y="661"/>
                  </a:lnTo>
                  <a:lnTo>
                    <a:pt x="566" y="676"/>
                  </a:lnTo>
                  <a:lnTo>
                    <a:pt x="564" y="690"/>
                  </a:lnTo>
                  <a:lnTo>
                    <a:pt x="559" y="697"/>
                  </a:lnTo>
                  <a:lnTo>
                    <a:pt x="547" y="703"/>
                  </a:lnTo>
                  <a:lnTo>
                    <a:pt x="529" y="710"/>
                  </a:lnTo>
                  <a:lnTo>
                    <a:pt x="511" y="714"/>
                  </a:lnTo>
                  <a:lnTo>
                    <a:pt x="490" y="719"/>
                  </a:lnTo>
                  <a:lnTo>
                    <a:pt x="472" y="721"/>
                  </a:lnTo>
                  <a:lnTo>
                    <a:pt x="458" y="721"/>
                  </a:lnTo>
                  <a:lnTo>
                    <a:pt x="450" y="719"/>
                  </a:lnTo>
                  <a:lnTo>
                    <a:pt x="454" y="699"/>
                  </a:lnTo>
                  <a:lnTo>
                    <a:pt x="458" y="680"/>
                  </a:lnTo>
                  <a:lnTo>
                    <a:pt x="460" y="662"/>
                  </a:lnTo>
                  <a:lnTo>
                    <a:pt x="461" y="646"/>
                  </a:lnTo>
                  <a:lnTo>
                    <a:pt x="460" y="638"/>
                  </a:lnTo>
                  <a:lnTo>
                    <a:pt x="458" y="630"/>
                  </a:lnTo>
                  <a:lnTo>
                    <a:pt x="454" y="620"/>
                  </a:lnTo>
                  <a:lnTo>
                    <a:pt x="449" y="610"/>
                  </a:lnTo>
                  <a:lnTo>
                    <a:pt x="443" y="600"/>
                  </a:lnTo>
                  <a:lnTo>
                    <a:pt x="436" y="589"/>
                  </a:lnTo>
                  <a:lnTo>
                    <a:pt x="430" y="576"/>
                  </a:lnTo>
                  <a:lnTo>
                    <a:pt x="423" y="563"/>
                  </a:lnTo>
                  <a:lnTo>
                    <a:pt x="419" y="559"/>
                  </a:lnTo>
                  <a:lnTo>
                    <a:pt x="412" y="553"/>
                  </a:lnTo>
                  <a:lnTo>
                    <a:pt x="405" y="548"/>
                  </a:lnTo>
                  <a:lnTo>
                    <a:pt x="398" y="542"/>
                  </a:lnTo>
                  <a:lnTo>
                    <a:pt x="392" y="538"/>
                  </a:lnTo>
                  <a:lnTo>
                    <a:pt x="386" y="534"/>
                  </a:lnTo>
                  <a:lnTo>
                    <a:pt x="383" y="532"/>
                  </a:lnTo>
                  <a:lnTo>
                    <a:pt x="382" y="531"/>
                  </a:lnTo>
                  <a:lnTo>
                    <a:pt x="373" y="508"/>
                  </a:lnTo>
                  <a:lnTo>
                    <a:pt x="282" y="548"/>
                  </a:lnTo>
                  <a:close/>
                </a:path>
              </a:pathLst>
            </a:custGeom>
            <a:solidFill>
              <a:srgbClr val="E5A599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33" name="Freeform 888"/>
            <p:cNvSpPr>
              <a:spLocks/>
            </p:cNvSpPr>
            <p:nvPr/>
          </p:nvSpPr>
          <p:spPr bwMode="auto">
            <a:xfrm flipH="1">
              <a:off x="8759" y="1818"/>
              <a:ext cx="48" cy="39"/>
            </a:xfrm>
            <a:custGeom>
              <a:avLst/>
              <a:gdLst>
                <a:gd name="T0" fmla="*/ 0 w 569"/>
                <a:gd name="T1" fmla="*/ 0 h 316"/>
                <a:gd name="T2" fmla="*/ 0 w 569"/>
                <a:gd name="T3" fmla="*/ 0 h 316"/>
                <a:gd name="T4" fmla="*/ 0 w 569"/>
                <a:gd name="T5" fmla="*/ 0 h 316"/>
                <a:gd name="T6" fmla="*/ 0 w 569"/>
                <a:gd name="T7" fmla="*/ 0 h 316"/>
                <a:gd name="T8" fmla="*/ 0 w 569"/>
                <a:gd name="T9" fmla="*/ 0 h 316"/>
                <a:gd name="T10" fmla="*/ 0 w 569"/>
                <a:gd name="T11" fmla="*/ 0 h 316"/>
                <a:gd name="T12" fmla="*/ 0 w 569"/>
                <a:gd name="T13" fmla="*/ 0 h 316"/>
                <a:gd name="T14" fmla="*/ 0 w 569"/>
                <a:gd name="T15" fmla="*/ 0 h 316"/>
                <a:gd name="T16" fmla="*/ 0 w 569"/>
                <a:gd name="T17" fmla="*/ 0 h 316"/>
                <a:gd name="T18" fmla="*/ 0 w 569"/>
                <a:gd name="T19" fmla="*/ 0 h 316"/>
                <a:gd name="T20" fmla="*/ 0 w 569"/>
                <a:gd name="T21" fmla="*/ 0 h 316"/>
                <a:gd name="T22" fmla="*/ 0 w 569"/>
                <a:gd name="T23" fmla="*/ 0 h 316"/>
                <a:gd name="T24" fmla="*/ 0 w 569"/>
                <a:gd name="T25" fmla="*/ 0 h 316"/>
                <a:gd name="T26" fmla="*/ 0 w 569"/>
                <a:gd name="T27" fmla="*/ 0 h 316"/>
                <a:gd name="T28" fmla="*/ 0 w 569"/>
                <a:gd name="T29" fmla="*/ 0 h 316"/>
                <a:gd name="T30" fmla="*/ 0 w 569"/>
                <a:gd name="T31" fmla="*/ 0 h 316"/>
                <a:gd name="T32" fmla="*/ 0 w 569"/>
                <a:gd name="T33" fmla="*/ 0 h 316"/>
                <a:gd name="T34" fmla="*/ 0 w 569"/>
                <a:gd name="T35" fmla="*/ 0 h 316"/>
                <a:gd name="T36" fmla="*/ 0 w 569"/>
                <a:gd name="T37" fmla="*/ 0 h 316"/>
                <a:gd name="T38" fmla="*/ 0 w 569"/>
                <a:gd name="T39" fmla="*/ 0 h 316"/>
                <a:gd name="T40" fmla="*/ 0 w 569"/>
                <a:gd name="T41" fmla="*/ 0 h 316"/>
                <a:gd name="T42" fmla="*/ 0 w 569"/>
                <a:gd name="T43" fmla="*/ 0 h 316"/>
                <a:gd name="T44" fmla="*/ 0 w 569"/>
                <a:gd name="T45" fmla="*/ 0 h 316"/>
                <a:gd name="T46" fmla="*/ 0 w 569"/>
                <a:gd name="T47" fmla="*/ 0 h 316"/>
                <a:gd name="T48" fmla="*/ 0 w 569"/>
                <a:gd name="T49" fmla="*/ 0 h 316"/>
                <a:gd name="T50" fmla="*/ 0 w 569"/>
                <a:gd name="T51" fmla="*/ 0 h 316"/>
                <a:gd name="T52" fmla="*/ 0 w 569"/>
                <a:gd name="T53" fmla="*/ 0 h 316"/>
                <a:gd name="T54" fmla="*/ 0 w 569"/>
                <a:gd name="T55" fmla="*/ 0 h 316"/>
                <a:gd name="T56" fmla="*/ 0 w 569"/>
                <a:gd name="T57" fmla="*/ 0 h 316"/>
                <a:gd name="T58" fmla="*/ 0 w 569"/>
                <a:gd name="T59" fmla="*/ 0 h 316"/>
                <a:gd name="T60" fmla="*/ 0 w 569"/>
                <a:gd name="T61" fmla="*/ 0 h 316"/>
                <a:gd name="T62" fmla="*/ 0 w 569"/>
                <a:gd name="T63" fmla="*/ 0 h 316"/>
                <a:gd name="T64" fmla="*/ 0 w 569"/>
                <a:gd name="T65" fmla="*/ 0 h 316"/>
                <a:gd name="T66" fmla="*/ 0 w 569"/>
                <a:gd name="T67" fmla="*/ 0 h 316"/>
                <a:gd name="T68" fmla="*/ 0 w 569"/>
                <a:gd name="T69" fmla="*/ 0 h 316"/>
                <a:gd name="T70" fmla="*/ 0 w 569"/>
                <a:gd name="T71" fmla="*/ 0 h 316"/>
                <a:gd name="T72" fmla="*/ 0 w 569"/>
                <a:gd name="T73" fmla="*/ 0 h 316"/>
                <a:gd name="T74" fmla="*/ 0 w 569"/>
                <a:gd name="T75" fmla="*/ 0 h 316"/>
                <a:gd name="T76" fmla="*/ 0 w 569"/>
                <a:gd name="T77" fmla="*/ 0 h 316"/>
                <a:gd name="T78" fmla="*/ 0 w 569"/>
                <a:gd name="T79" fmla="*/ 0 h 316"/>
                <a:gd name="T80" fmla="*/ 0 w 569"/>
                <a:gd name="T81" fmla="*/ 0 h 316"/>
                <a:gd name="T82" fmla="*/ 0 w 569"/>
                <a:gd name="T83" fmla="*/ 0 h 316"/>
                <a:gd name="T84" fmla="*/ 0 w 569"/>
                <a:gd name="T85" fmla="*/ 0 h 316"/>
                <a:gd name="T86" fmla="*/ 0 w 569"/>
                <a:gd name="T87" fmla="*/ 0 h 316"/>
                <a:gd name="T88" fmla="*/ 0 w 569"/>
                <a:gd name="T89" fmla="*/ 0 h 316"/>
                <a:gd name="T90" fmla="*/ 0 w 569"/>
                <a:gd name="T91" fmla="*/ 0 h 316"/>
                <a:gd name="T92" fmla="*/ 0 w 569"/>
                <a:gd name="T93" fmla="*/ 0 h 316"/>
                <a:gd name="T94" fmla="*/ 0 w 569"/>
                <a:gd name="T95" fmla="*/ 0 h 31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569"/>
                <a:gd name="T145" fmla="*/ 0 h 316"/>
                <a:gd name="T146" fmla="*/ 569 w 569"/>
                <a:gd name="T147" fmla="*/ 316 h 31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569" h="316">
                  <a:moveTo>
                    <a:pt x="141" y="164"/>
                  </a:moveTo>
                  <a:lnTo>
                    <a:pt x="139" y="172"/>
                  </a:lnTo>
                  <a:lnTo>
                    <a:pt x="136" y="181"/>
                  </a:lnTo>
                  <a:lnTo>
                    <a:pt x="134" y="191"/>
                  </a:lnTo>
                  <a:lnTo>
                    <a:pt x="130" y="200"/>
                  </a:lnTo>
                  <a:lnTo>
                    <a:pt x="126" y="210"/>
                  </a:lnTo>
                  <a:lnTo>
                    <a:pt x="118" y="217"/>
                  </a:lnTo>
                  <a:lnTo>
                    <a:pt x="107" y="222"/>
                  </a:lnTo>
                  <a:lnTo>
                    <a:pt x="94" y="225"/>
                  </a:lnTo>
                  <a:lnTo>
                    <a:pt x="77" y="226"/>
                  </a:lnTo>
                  <a:lnTo>
                    <a:pt x="61" y="226"/>
                  </a:lnTo>
                  <a:lnTo>
                    <a:pt x="46" y="223"/>
                  </a:lnTo>
                  <a:lnTo>
                    <a:pt x="32" y="221"/>
                  </a:lnTo>
                  <a:lnTo>
                    <a:pt x="20" y="218"/>
                  </a:lnTo>
                  <a:lnTo>
                    <a:pt x="11" y="212"/>
                  </a:lnTo>
                  <a:lnTo>
                    <a:pt x="4" y="205"/>
                  </a:lnTo>
                  <a:lnTo>
                    <a:pt x="1" y="196"/>
                  </a:lnTo>
                  <a:lnTo>
                    <a:pt x="0" y="172"/>
                  </a:lnTo>
                  <a:lnTo>
                    <a:pt x="3" y="142"/>
                  </a:lnTo>
                  <a:lnTo>
                    <a:pt x="12" y="115"/>
                  </a:lnTo>
                  <a:lnTo>
                    <a:pt x="30" y="98"/>
                  </a:lnTo>
                  <a:lnTo>
                    <a:pt x="45" y="91"/>
                  </a:lnTo>
                  <a:lnTo>
                    <a:pt x="64" y="82"/>
                  </a:lnTo>
                  <a:lnTo>
                    <a:pt x="87" y="70"/>
                  </a:lnTo>
                  <a:lnTo>
                    <a:pt x="111" y="58"/>
                  </a:lnTo>
                  <a:lnTo>
                    <a:pt x="135" y="45"/>
                  </a:lnTo>
                  <a:lnTo>
                    <a:pt x="158" y="34"/>
                  </a:lnTo>
                  <a:lnTo>
                    <a:pt x="179" y="28"/>
                  </a:lnTo>
                  <a:lnTo>
                    <a:pt x="196" y="25"/>
                  </a:lnTo>
                  <a:lnTo>
                    <a:pt x="212" y="25"/>
                  </a:lnTo>
                  <a:lnTo>
                    <a:pt x="231" y="24"/>
                  </a:lnTo>
                  <a:lnTo>
                    <a:pt x="251" y="23"/>
                  </a:lnTo>
                  <a:lnTo>
                    <a:pt x="271" y="21"/>
                  </a:lnTo>
                  <a:lnTo>
                    <a:pt x="291" y="20"/>
                  </a:lnTo>
                  <a:lnTo>
                    <a:pt x="307" y="20"/>
                  </a:lnTo>
                  <a:lnTo>
                    <a:pt x="321" y="18"/>
                  </a:lnTo>
                  <a:lnTo>
                    <a:pt x="329" y="20"/>
                  </a:lnTo>
                  <a:lnTo>
                    <a:pt x="334" y="20"/>
                  </a:lnTo>
                  <a:lnTo>
                    <a:pt x="341" y="16"/>
                  </a:lnTo>
                  <a:lnTo>
                    <a:pt x="348" y="13"/>
                  </a:lnTo>
                  <a:lnTo>
                    <a:pt x="356" y="8"/>
                  </a:lnTo>
                  <a:lnTo>
                    <a:pt x="367" y="5"/>
                  </a:lnTo>
                  <a:lnTo>
                    <a:pt x="379" y="1"/>
                  </a:lnTo>
                  <a:lnTo>
                    <a:pt x="394" y="0"/>
                  </a:lnTo>
                  <a:lnTo>
                    <a:pt x="412" y="1"/>
                  </a:lnTo>
                  <a:lnTo>
                    <a:pt x="418" y="2"/>
                  </a:lnTo>
                  <a:lnTo>
                    <a:pt x="428" y="3"/>
                  </a:lnTo>
                  <a:lnTo>
                    <a:pt x="438" y="6"/>
                  </a:lnTo>
                  <a:lnTo>
                    <a:pt x="450" y="8"/>
                  </a:lnTo>
                  <a:lnTo>
                    <a:pt x="461" y="11"/>
                  </a:lnTo>
                  <a:lnTo>
                    <a:pt x="473" y="15"/>
                  </a:lnTo>
                  <a:lnTo>
                    <a:pt x="482" y="21"/>
                  </a:lnTo>
                  <a:lnTo>
                    <a:pt x="490" y="28"/>
                  </a:lnTo>
                  <a:lnTo>
                    <a:pt x="498" y="37"/>
                  </a:lnTo>
                  <a:lnTo>
                    <a:pt x="508" y="47"/>
                  </a:lnTo>
                  <a:lnTo>
                    <a:pt x="519" y="59"/>
                  </a:lnTo>
                  <a:lnTo>
                    <a:pt x="529" y="71"/>
                  </a:lnTo>
                  <a:lnTo>
                    <a:pt x="539" y="84"/>
                  </a:lnTo>
                  <a:lnTo>
                    <a:pt x="549" y="96"/>
                  </a:lnTo>
                  <a:lnTo>
                    <a:pt x="554" y="105"/>
                  </a:lnTo>
                  <a:lnTo>
                    <a:pt x="558" y="113"/>
                  </a:lnTo>
                  <a:lnTo>
                    <a:pt x="561" y="126"/>
                  </a:lnTo>
                  <a:lnTo>
                    <a:pt x="566" y="138"/>
                  </a:lnTo>
                  <a:lnTo>
                    <a:pt x="569" y="159"/>
                  </a:lnTo>
                  <a:lnTo>
                    <a:pt x="569" y="189"/>
                  </a:lnTo>
                  <a:lnTo>
                    <a:pt x="568" y="223"/>
                  </a:lnTo>
                  <a:lnTo>
                    <a:pt x="567" y="250"/>
                  </a:lnTo>
                  <a:lnTo>
                    <a:pt x="567" y="272"/>
                  </a:lnTo>
                  <a:lnTo>
                    <a:pt x="567" y="289"/>
                  </a:lnTo>
                  <a:lnTo>
                    <a:pt x="566" y="295"/>
                  </a:lnTo>
                  <a:lnTo>
                    <a:pt x="563" y="298"/>
                  </a:lnTo>
                  <a:lnTo>
                    <a:pt x="557" y="300"/>
                  </a:lnTo>
                  <a:lnTo>
                    <a:pt x="551" y="301"/>
                  </a:lnTo>
                  <a:lnTo>
                    <a:pt x="545" y="301"/>
                  </a:lnTo>
                  <a:lnTo>
                    <a:pt x="538" y="303"/>
                  </a:lnTo>
                  <a:lnTo>
                    <a:pt x="533" y="308"/>
                  </a:lnTo>
                  <a:lnTo>
                    <a:pt x="529" y="316"/>
                  </a:lnTo>
                  <a:lnTo>
                    <a:pt x="528" y="304"/>
                  </a:lnTo>
                  <a:lnTo>
                    <a:pt x="526" y="294"/>
                  </a:lnTo>
                  <a:lnTo>
                    <a:pt x="522" y="285"/>
                  </a:lnTo>
                  <a:lnTo>
                    <a:pt x="518" y="276"/>
                  </a:lnTo>
                  <a:lnTo>
                    <a:pt x="512" y="271"/>
                  </a:lnTo>
                  <a:lnTo>
                    <a:pt x="504" y="267"/>
                  </a:lnTo>
                  <a:lnTo>
                    <a:pt x="496" y="265"/>
                  </a:lnTo>
                  <a:lnTo>
                    <a:pt x="484" y="266"/>
                  </a:lnTo>
                  <a:lnTo>
                    <a:pt x="474" y="268"/>
                  </a:lnTo>
                  <a:lnTo>
                    <a:pt x="466" y="272"/>
                  </a:lnTo>
                  <a:lnTo>
                    <a:pt x="459" y="275"/>
                  </a:lnTo>
                  <a:lnTo>
                    <a:pt x="455" y="279"/>
                  </a:lnTo>
                  <a:lnTo>
                    <a:pt x="452" y="282"/>
                  </a:lnTo>
                  <a:lnTo>
                    <a:pt x="451" y="285"/>
                  </a:lnTo>
                  <a:lnTo>
                    <a:pt x="450" y="286"/>
                  </a:lnTo>
                  <a:lnTo>
                    <a:pt x="450" y="287"/>
                  </a:lnTo>
                  <a:lnTo>
                    <a:pt x="448" y="259"/>
                  </a:lnTo>
                  <a:lnTo>
                    <a:pt x="444" y="238"/>
                  </a:lnTo>
                  <a:lnTo>
                    <a:pt x="438" y="221"/>
                  </a:lnTo>
                  <a:lnTo>
                    <a:pt x="431" y="207"/>
                  </a:lnTo>
                  <a:lnTo>
                    <a:pt x="424" y="199"/>
                  </a:lnTo>
                  <a:lnTo>
                    <a:pt x="416" y="198"/>
                  </a:lnTo>
                  <a:lnTo>
                    <a:pt x="410" y="202"/>
                  </a:lnTo>
                  <a:lnTo>
                    <a:pt x="408" y="204"/>
                  </a:lnTo>
                  <a:lnTo>
                    <a:pt x="410" y="200"/>
                  </a:lnTo>
                  <a:lnTo>
                    <a:pt x="415" y="193"/>
                  </a:lnTo>
                  <a:lnTo>
                    <a:pt x="423" y="184"/>
                  </a:lnTo>
                  <a:lnTo>
                    <a:pt x="431" y="175"/>
                  </a:lnTo>
                  <a:lnTo>
                    <a:pt x="433" y="169"/>
                  </a:lnTo>
                  <a:lnTo>
                    <a:pt x="431" y="162"/>
                  </a:lnTo>
                  <a:lnTo>
                    <a:pt x="425" y="155"/>
                  </a:lnTo>
                  <a:lnTo>
                    <a:pt x="416" y="149"/>
                  </a:lnTo>
                  <a:lnTo>
                    <a:pt x="408" y="142"/>
                  </a:lnTo>
                  <a:lnTo>
                    <a:pt x="399" y="137"/>
                  </a:lnTo>
                  <a:lnTo>
                    <a:pt x="393" y="134"/>
                  </a:lnTo>
                  <a:lnTo>
                    <a:pt x="391" y="132"/>
                  </a:lnTo>
                  <a:lnTo>
                    <a:pt x="390" y="132"/>
                  </a:lnTo>
                  <a:lnTo>
                    <a:pt x="386" y="132"/>
                  </a:lnTo>
                  <a:lnTo>
                    <a:pt x="383" y="131"/>
                  </a:lnTo>
                  <a:lnTo>
                    <a:pt x="377" y="131"/>
                  </a:lnTo>
                  <a:lnTo>
                    <a:pt x="370" y="131"/>
                  </a:lnTo>
                  <a:lnTo>
                    <a:pt x="363" y="130"/>
                  </a:lnTo>
                  <a:lnTo>
                    <a:pt x="356" y="130"/>
                  </a:lnTo>
                  <a:lnTo>
                    <a:pt x="349" y="130"/>
                  </a:lnTo>
                  <a:lnTo>
                    <a:pt x="344" y="130"/>
                  </a:lnTo>
                  <a:lnTo>
                    <a:pt x="339" y="131"/>
                  </a:lnTo>
                  <a:lnTo>
                    <a:pt x="334" y="134"/>
                  </a:lnTo>
                  <a:lnTo>
                    <a:pt x="331" y="136"/>
                  </a:lnTo>
                  <a:lnTo>
                    <a:pt x="326" y="139"/>
                  </a:lnTo>
                  <a:lnTo>
                    <a:pt x="322" y="143"/>
                  </a:lnTo>
                  <a:lnTo>
                    <a:pt x="315" y="146"/>
                  </a:lnTo>
                  <a:lnTo>
                    <a:pt x="306" y="151"/>
                  </a:lnTo>
                  <a:lnTo>
                    <a:pt x="295" y="155"/>
                  </a:lnTo>
                  <a:lnTo>
                    <a:pt x="283" y="159"/>
                  </a:lnTo>
                  <a:lnTo>
                    <a:pt x="270" y="164"/>
                  </a:lnTo>
                  <a:lnTo>
                    <a:pt x="257" y="166"/>
                  </a:lnTo>
                  <a:lnTo>
                    <a:pt x="245" y="168"/>
                  </a:lnTo>
                  <a:lnTo>
                    <a:pt x="233" y="170"/>
                  </a:lnTo>
                  <a:lnTo>
                    <a:pt x="224" y="172"/>
                  </a:lnTo>
                  <a:lnTo>
                    <a:pt x="217" y="172"/>
                  </a:lnTo>
                  <a:lnTo>
                    <a:pt x="209" y="172"/>
                  </a:lnTo>
                  <a:lnTo>
                    <a:pt x="198" y="170"/>
                  </a:lnTo>
                  <a:lnTo>
                    <a:pt x="186" y="169"/>
                  </a:lnTo>
                  <a:lnTo>
                    <a:pt x="173" y="167"/>
                  </a:lnTo>
                  <a:lnTo>
                    <a:pt x="160" y="166"/>
                  </a:lnTo>
                  <a:lnTo>
                    <a:pt x="150" y="165"/>
                  </a:lnTo>
                  <a:lnTo>
                    <a:pt x="143" y="164"/>
                  </a:lnTo>
                  <a:lnTo>
                    <a:pt x="141" y="164"/>
                  </a:lnTo>
                  <a:close/>
                </a:path>
              </a:pathLst>
            </a:custGeom>
            <a:solidFill>
              <a:srgbClr val="FF4C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34" name="Freeform 889"/>
            <p:cNvSpPr>
              <a:spLocks/>
            </p:cNvSpPr>
            <p:nvPr/>
          </p:nvSpPr>
          <p:spPr bwMode="auto">
            <a:xfrm flipH="1">
              <a:off x="8757" y="1817"/>
              <a:ext cx="15" cy="29"/>
            </a:xfrm>
            <a:custGeom>
              <a:avLst/>
              <a:gdLst>
                <a:gd name="T0" fmla="*/ 0 w 189"/>
                <a:gd name="T1" fmla="*/ 0 h 235"/>
                <a:gd name="T2" fmla="*/ 0 w 189"/>
                <a:gd name="T3" fmla="*/ 0 h 235"/>
                <a:gd name="T4" fmla="*/ 0 w 189"/>
                <a:gd name="T5" fmla="*/ 0 h 235"/>
                <a:gd name="T6" fmla="*/ 0 w 189"/>
                <a:gd name="T7" fmla="*/ 0 h 235"/>
                <a:gd name="T8" fmla="*/ 0 w 189"/>
                <a:gd name="T9" fmla="*/ 0 h 235"/>
                <a:gd name="T10" fmla="*/ 0 w 189"/>
                <a:gd name="T11" fmla="*/ 0 h 235"/>
                <a:gd name="T12" fmla="*/ 0 w 189"/>
                <a:gd name="T13" fmla="*/ 0 h 235"/>
                <a:gd name="T14" fmla="*/ 0 w 189"/>
                <a:gd name="T15" fmla="*/ 0 h 235"/>
                <a:gd name="T16" fmla="*/ 0 w 189"/>
                <a:gd name="T17" fmla="*/ 0 h 235"/>
                <a:gd name="T18" fmla="*/ 0 w 189"/>
                <a:gd name="T19" fmla="*/ 0 h 235"/>
                <a:gd name="T20" fmla="*/ 0 w 189"/>
                <a:gd name="T21" fmla="*/ 0 h 235"/>
                <a:gd name="T22" fmla="*/ 0 w 189"/>
                <a:gd name="T23" fmla="*/ 0 h 235"/>
                <a:gd name="T24" fmla="*/ 0 w 189"/>
                <a:gd name="T25" fmla="*/ 0 h 235"/>
                <a:gd name="T26" fmla="*/ 0 w 189"/>
                <a:gd name="T27" fmla="*/ 0 h 235"/>
                <a:gd name="T28" fmla="*/ 0 w 189"/>
                <a:gd name="T29" fmla="*/ 0 h 235"/>
                <a:gd name="T30" fmla="*/ 0 w 189"/>
                <a:gd name="T31" fmla="*/ 0 h 235"/>
                <a:gd name="T32" fmla="*/ 0 w 189"/>
                <a:gd name="T33" fmla="*/ 0 h 235"/>
                <a:gd name="T34" fmla="*/ 0 w 189"/>
                <a:gd name="T35" fmla="*/ 0 h 235"/>
                <a:gd name="T36" fmla="*/ 0 w 189"/>
                <a:gd name="T37" fmla="*/ 0 h 235"/>
                <a:gd name="T38" fmla="*/ 0 w 189"/>
                <a:gd name="T39" fmla="*/ 0 h 235"/>
                <a:gd name="T40" fmla="*/ 0 w 189"/>
                <a:gd name="T41" fmla="*/ 0 h 235"/>
                <a:gd name="T42" fmla="*/ 0 w 189"/>
                <a:gd name="T43" fmla="*/ 0 h 235"/>
                <a:gd name="T44" fmla="*/ 0 w 189"/>
                <a:gd name="T45" fmla="*/ 0 h 235"/>
                <a:gd name="T46" fmla="*/ 0 w 189"/>
                <a:gd name="T47" fmla="*/ 0 h 235"/>
                <a:gd name="T48" fmla="*/ 0 w 189"/>
                <a:gd name="T49" fmla="*/ 0 h 235"/>
                <a:gd name="T50" fmla="*/ 0 w 189"/>
                <a:gd name="T51" fmla="*/ 0 h 235"/>
                <a:gd name="T52" fmla="*/ 0 w 189"/>
                <a:gd name="T53" fmla="*/ 0 h 235"/>
                <a:gd name="T54" fmla="*/ 0 w 189"/>
                <a:gd name="T55" fmla="*/ 0 h 235"/>
                <a:gd name="T56" fmla="*/ 0 w 189"/>
                <a:gd name="T57" fmla="*/ 0 h 235"/>
                <a:gd name="T58" fmla="*/ 0 w 189"/>
                <a:gd name="T59" fmla="*/ 0 h 235"/>
                <a:gd name="T60" fmla="*/ 0 w 189"/>
                <a:gd name="T61" fmla="*/ 0 h 235"/>
                <a:gd name="T62" fmla="*/ 0 w 189"/>
                <a:gd name="T63" fmla="*/ 0 h 235"/>
                <a:gd name="T64" fmla="*/ 0 w 189"/>
                <a:gd name="T65" fmla="*/ 0 h 235"/>
                <a:gd name="T66" fmla="*/ 0 w 189"/>
                <a:gd name="T67" fmla="*/ 0 h 235"/>
                <a:gd name="T68" fmla="*/ 0 w 189"/>
                <a:gd name="T69" fmla="*/ 0 h 235"/>
                <a:gd name="T70" fmla="*/ 0 w 189"/>
                <a:gd name="T71" fmla="*/ 0 h 235"/>
                <a:gd name="T72" fmla="*/ 0 w 189"/>
                <a:gd name="T73" fmla="*/ 0 h 235"/>
                <a:gd name="T74" fmla="*/ 0 w 189"/>
                <a:gd name="T75" fmla="*/ 0 h 235"/>
                <a:gd name="T76" fmla="*/ 0 w 189"/>
                <a:gd name="T77" fmla="*/ 0 h 235"/>
                <a:gd name="T78" fmla="*/ 0 w 189"/>
                <a:gd name="T79" fmla="*/ 0 h 235"/>
                <a:gd name="T80" fmla="*/ 0 w 189"/>
                <a:gd name="T81" fmla="*/ 0 h 23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89"/>
                <a:gd name="T124" fmla="*/ 0 h 235"/>
                <a:gd name="T125" fmla="*/ 189 w 189"/>
                <a:gd name="T126" fmla="*/ 235 h 235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89" h="235">
                  <a:moveTo>
                    <a:pt x="161" y="95"/>
                  </a:moveTo>
                  <a:lnTo>
                    <a:pt x="168" y="108"/>
                  </a:lnTo>
                  <a:lnTo>
                    <a:pt x="175" y="123"/>
                  </a:lnTo>
                  <a:lnTo>
                    <a:pt x="180" y="140"/>
                  </a:lnTo>
                  <a:lnTo>
                    <a:pt x="184" y="156"/>
                  </a:lnTo>
                  <a:lnTo>
                    <a:pt x="188" y="172"/>
                  </a:lnTo>
                  <a:lnTo>
                    <a:pt x="189" y="188"/>
                  </a:lnTo>
                  <a:lnTo>
                    <a:pt x="188" y="205"/>
                  </a:lnTo>
                  <a:lnTo>
                    <a:pt x="183" y="221"/>
                  </a:lnTo>
                  <a:lnTo>
                    <a:pt x="176" y="227"/>
                  </a:lnTo>
                  <a:lnTo>
                    <a:pt x="168" y="232"/>
                  </a:lnTo>
                  <a:lnTo>
                    <a:pt x="160" y="235"/>
                  </a:lnTo>
                  <a:lnTo>
                    <a:pt x="152" y="235"/>
                  </a:lnTo>
                  <a:lnTo>
                    <a:pt x="150" y="227"/>
                  </a:lnTo>
                  <a:lnTo>
                    <a:pt x="151" y="219"/>
                  </a:lnTo>
                  <a:lnTo>
                    <a:pt x="153" y="210"/>
                  </a:lnTo>
                  <a:lnTo>
                    <a:pt x="154" y="202"/>
                  </a:lnTo>
                  <a:lnTo>
                    <a:pt x="148" y="174"/>
                  </a:lnTo>
                  <a:lnTo>
                    <a:pt x="140" y="146"/>
                  </a:lnTo>
                  <a:lnTo>
                    <a:pt x="128" y="120"/>
                  </a:lnTo>
                  <a:lnTo>
                    <a:pt x="113" y="95"/>
                  </a:lnTo>
                  <a:lnTo>
                    <a:pt x="94" y="72"/>
                  </a:lnTo>
                  <a:lnTo>
                    <a:pt x="74" y="51"/>
                  </a:lnTo>
                  <a:lnTo>
                    <a:pt x="51" y="34"/>
                  </a:lnTo>
                  <a:lnTo>
                    <a:pt x="25" y="19"/>
                  </a:lnTo>
                  <a:lnTo>
                    <a:pt x="17" y="15"/>
                  </a:lnTo>
                  <a:lnTo>
                    <a:pt x="8" y="14"/>
                  </a:lnTo>
                  <a:lnTo>
                    <a:pt x="0" y="12"/>
                  </a:lnTo>
                  <a:lnTo>
                    <a:pt x="0" y="2"/>
                  </a:lnTo>
                  <a:lnTo>
                    <a:pt x="1" y="1"/>
                  </a:lnTo>
                  <a:lnTo>
                    <a:pt x="3" y="1"/>
                  </a:lnTo>
                  <a:lnTo>
                    <a:pt x="7" y="1"/>
                  </a:lnTo>
                  <a:lnTo>
                    <a:pt x="9" y="0"/>
                  </a:lnTo>
                  <a:lnTo>
                    <a:pt x="32" y="2"/>
                  </a:lnTo>
                  <a:lnTo>
                    <a:pt x="54" y="8"/>
                  </a:lnTo>
                  <a:lnTo>
                    <a:pt x="75" y="17"/>
                  </a:lnTo>
                  <a:lnTo>
                    <a:pt x="94" y="29"/>
                  </a:lnTo>
                  <a:lnTo>
                    <a:pt x="113" y="43"/>
                  </a:lnTo>
                  <a:lnTo>
                    <a:pt x="130" y="59"/>
                  </a:lnTo>
                  <a:lnTo>
                    <a:pt x="146" y="76"/>
                  </a:lnTo>
                  <a:lnTo>
                    <a:pt x="161" y="9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35" name="Freeform 890"/>
            <p:cNvSpPr>
              <a:spLocks/>
            </p:cNvSpPr>
            <p:nvPr/>
          </p:nvSpPr>
          <p:spPr bwMode="auto">
            <a:xfrm flipH="1">
              <a:off x="8783" y="1819"/>
              <a:ext cx="25" cy="29"/>
            </a:xfrm>
            <a:custGeom>
              <a:avLst/>
              <a:gdLst>
                <a:gd name="T0" fmla="*/ 0 w 306"/>
                <a:gd name="T1" fmla="*/ 0 h 227"/>
                <a:gd name="T2" fmla="*/ 0 w 306"/>
                <a:gd name="T3" fmla="*/ 0 h 227"/>
                <a:gd name="T4" fmla="*/ 0 w 306"/>
                <a:gd name="T5" fmla="*/ 0 h 227"/>
                <a:gd name="T6" fmla="*/ 0 w 306"/>
                <a:gd name="T7" fmla="*/ 0 h 227"/>
                <a:gd name="T8" fmla="*/ 0 w 306"/>
                <a:gd name="T9" fmla="*/ 0 h 227"/>
                <a:gd name="T10" fmla="*/ 0 w 306"/>
                <a:gd name="T11" fmla="*/ 0 h 227"/>
                <a:gd name="T12" fmla="*/ 0 w 306"/>
                <a:gd name="T13" fmla="*/ 0 h 227"/>
                <a:gd name="T14" fmla="*/ 0 w 306"/>
                <a:gd name="T15" fmla="*/ 0 h 227"/>
                <a:gd name="T16" fmla="*/ 0 w 306"/>
                <a:gd name="T17" fmla="*/ 0 h 227"/>
                <a:gd name="T18" fmla="*/ 0 w 306"/>
                <a:gd name="T19" fmla="*/ 0 h 227"/>
                <a:gd name="T20" fmla="*/ 0 w 306"/>
                <a:gd name="T21" fmla="*/ 0 h 227"/>
                <a:gd name="T22" fmla="*/ 0 w 306"/>
                <a:gd name="T23" fmla="*/ 0 h 227"/>
                <a:gd name="T24" fmla="*/ 0 w 306"/>
                <a:gd name="T25" fmla="*/ 0 h 227"/>
                <a:gd name="T26" fmla="*/ 0 w 306"/>
                <a:gd name="T27" fmla="*/ 0 h 227"/>
                <a:gd name="T28" fmla="*/ 0 w 306"/>
                <a:gd name="T29" fmla="*/ 0 h 227"/>
                <a:gd name="T30" fmla="*/ 0 w 306"/>
                <a:gd name="T31" fmla="*/ 0 h 227"/>
                <a:gd name="T32" fmla="*/ 0 w 306"/>
                <a:gd name="T33" fmla="*/ 0 h 227"/>
                <a:gd name="T34" fmla="*/ 0 w 306"/>
                <a:gd name="T35" fmla="*/ 0 h 227"/>
                <a:gd name="T36" fmla="*/ 0 w 306"/>
                <a:gd name="T37" fmla="*/ 0 h 227"/>
                <a:gd name="T38" fmla="*/ 0 w 306"/>
                <a:gd name="T39" fmla="*/ 0 h 227"/>
                <a:gd name="T40" fmla="*/ 0 w 306"/>
                <a:gd name="T41" fmla="*/ 0 h 227"/>
                <a:gd name="T42" fmla="*/ 0 w 306"/>
                <a:gd name="T43" fmla="*/ 0 h 227"/>
                <a:gd name="T44" fmla="*/ 0 w 306"/>
                <a:gd name="T45" fmla="*/ 0 h 227"/>
                <a:gd name="T46" fmla="*/ 0 w 306"/>
                <a:gd name="T47" fmla="*/ 0 h 227"/>
                <a:gd name="T48" fmla="*/ 0 w 306"/>
                <a:gd name="T49" fmla="*/ 0 h 227"/>
                <a:gd name="T50" fmla="*/ 0 w 306"/>
                <a:gd name="T51" fmla="*/ 0 h 227"/>
                <a:gd name="T52" fmla="*/ 0 w 306"/>
                <a:gd name="T53" fmla="*/ 0 h 227"/>
                <a:gd name="T54" fmla="*/ 0 w 306"/>
                <a:gd name="T55" fmla="*/ 0 h 227"/>
                <a:gd name="T56" fmla="*/ 0 w 306"/>
                <a:gd name="T57" fmla="*/ 0 h 227"/>
                <a:gd name="T58" fmla="*/ 0 w 306"/>
                <a:gd name="T59" fmla="*/ 0 h 227"/>
                <a:gd name="T60" fmla="*/ 0 w 306"/>
                <a:gd name="T61" fmla="*/ 0 h 227"/>
                <a:gd name="T62" fmla="*/ 0 w 306"/>
                <a:gd name="T63" fmla="*/ 0 h 227"/>
                <a:gd name="T64" fmla="*/ 0 w 306"/>
                <a:gd name="T65" fmla="*/ 0 h 227"/>
                <a:gd name="T66" fmla="*/ 0 w 306"/>
                <a:gd name="T67" fmla="*/ 0 h 227"/>
                <a:gd name="T68" fmla="*/ 0 w 306"/>
                <a:gd name="T69" fmla="*/ 0 h 227"/>
                <a:gd name="T70" fmla="*/ 0 w 306"/>
                <a:gd name="T71" fmla="*/ 0 h 227"/>
                <a:gd name="T72" fmla="*/ 0 w 306"/>
                <a:gd name="T73" fmla="*/ 0 h 227"/>
                <a:gd name="T74" fmla="*/ 0 w 306"/>
                <a:gd name="T75" fmla="*/ 0 h 22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06"/>
                <a:gd name="T115" fmla="*/ 0 h 227"/>
                <a:gd name="T116" fmla="*/ 306 w 306"/>
                <a:gd name="T117" fmla="*/ 227 h 227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06" h="227">
                  <a:moveTo>
                    <a:pt x="306" y="7"/>
                  </a:moveTo>
                  <a:lnTo>
                    <a:pt x="306" y="11"/>
                  </a:lnTo>
                  <a:lnTo>
                    <a:pt x="302" y="14"/>
                  </a:lnTo>
                  <a:lnTo>
                    <a:pt x="298" y="15"/>
                  </a:lnTo>
                  <a:lnTo>
                    <a:pt x="293" y="17"/>
                  </a:lnTo>
                  <a:lnTo>
                    <a:pt x="272" y="19"/>
                  </a:lnTo>
                  <a:lnTo>
                    <a:pt x="253" y="24"/>
                  </a:lnTo>
                  <a:lnTo>
                    <a:pt x="233" y="30"/>
                  </a:lnTo>
                  <a:lnTo>
                    <a:pt x="215" y="37"/>
                  </a:lnTo>
                  <a:lnTo>
                    <a:pt x="196" y="45"/>
                  </a:lnTo>
                  <a:lnTo>
                    <a:pt x="178" y="53"/>
                  </a:lnTo>
                  <a:lnTo>
                    <a:pt x="159" y="61"/>
                  </a:lnTo>
                  <a:lnTo>
                    <a:pt x="141" y="67"/>
                  </a:lnTo>
                  <a:lnTo>
                    <a:pt x="127" y="76"/>
                  </a:lnTo>
                  <a:lnTo>
                    <a:pt x="111" y="86"/>
                  </a:lnTo>
                  <a:lnTo>
                    <a:pt x="96" y="97"/>
                  </a:lnTo>
                  <a:lnTo>
                    <a:pt x="81" y="107"/>
                  </a:lnTo>
                  <a:lnTo>
                    <a:pt x="67" y="120"/>
                  </a:lnTo>
                  <a:lnTo>
                    <a:pt x="57" y="133"/>
                  </a:lnTo>
                  <a:lnTo>
                    <a:pt x="51" y="150"/>
                  </a:lnTo>
                  <a:lnTo>
                    <a:pt x="51" y="168"/>
                  </a:lnTo>
                  <a:lnTo>
                    <a:pt x="57" y="176"/>
                  </a:lnTo>
                  <a:lnTo>
                    <a:pt x="63" y="184"/>
                  </a:lnTo>
                  <a:lnTo>
                    <a:pt x="69" y="191"/>
                  </a:lnTo>
                  <a:lnTo>
                    <a:pt x="78" y="196"/>
                  </a:lnTo>
                  <a:lnTo>
                    <a:pt x="86" y="200"/>
                  </a:lnTo>
                  <a:lnTo>
                    <a:pt x="95" y="203"/>
                  </a:lnTo>
                  <a:lnTo>
                    <a:pt x="104" y="205"/>
                  </a:lnTo>
                  <a:lnTo>
                    <a:pt x="114" y="205"/>
                  </a:lnTo>
                  <a:lnTo>
                    <a:pt x="117" y="205"/>
                  </a:lnTo>
                  <a:lnTo>
                    <a:pt x="120" y="204"/>
                  </a:lnTo>
                  <a:lnTo>
                    <a:pt x="122" y="204"/>
                  </a:lnTo>
                  <a:lnTo>
                    <a:pt x="126" y="204"/>
                  </a:lnTo>
                  <a:lnTo>
                    <a:pt x="128" y="205"/>
                  </a:lnTo>
                  <a:lnTo>
                    <a:pt x="128" y="207"/>
                  </a:lnTo>
                  <a:lnTo>
                    <a:pt x="128" y="211"/>
                  </a:lnTo>
                  <a:lnTo>
                    <a:pt x="127" y="213"/>
                  </a:lnTo>
                  <a:lnTo>
                    <a:pt x="119" y="219"/>
                  </a:lnTo>
                  <a:lnTo>
                    <a:pt x="111" y="222"/>
                  </a:lnTo>
                  <a:lnTo>
                    <a:pt x="102" y="226"/>
                  </a:lnTo>
                  <a:lnTo>
                    <a:pt x="93" y="227"/>
                  </a:lnTo>
                  <a:lnTo>
                    <a:pt x="82" y="227"/>
                  </a:lnTo>
                  <a:lnTo>
                    <a:pt x="72" y="227"/>
                  </a:lnTo>
                  <a:lnTo>
                    <a:pt x="63" y="226"/>
                  </a:lnTo>
                  <a:lnTo>
                    <a:pt x="53" y="224"/>
                  </a:lnTo>
                  <a:lnTo>
                    <a:pt x="45" y="220"/>
                  </a:lnTo>
                  <a:lnTo>
                    <a:pt x="36" y="215"/>
                  </a:lnTo>
                  <a:lnTo>
                    <a:pt x="26" y="209"/>
                  </a:lnTo>
                  <a:lnTo>
                    <a:pt x="18" y="203"/>
                  </a:lnTo>
                  <a:lnTo>
                    <a:pt x="10" y="196"/>
                  </a:lnTo>
                  <a:lnTo>
                    <a:pt x="4" y="186"/>
                  </a:lnTo>
                  <a:lnTo>
                    <a:pt x="0" y="177"/>
                  </a:lnTo>
                  <a:lnTo>
                    <a:pt x="0" y="166"/>
                  </a:lnTo>
                  <a:lnTo>
                    <a:pt x="1" y="150"/>
                  </a:lnTo>
                  <a:lnTo>
                    <a:pt x="5" y="133"/>
                  </a:lnTo>
                  <a:lnTo>
                    <a:pt x="10" y="117"/>
                  </a:lnTo>
                  <a:lnTo>
                    <a:pt x="16" y="102"/>
                  </a:lnTo>
                  <a:lnTo>
                    <a:pt x="26" y="90"/>
                  </a:lnTo>
                  <a:lnTo>
                    <a:pt x="37" y="77"/>
                  </a:lnTo>
                  <a:lnTo>
                    <a:pt x="50" y="65"/>
                  </a:lnTo>
                  <a:lnTo>
                    <a:pt x="64" y="56"/>
                  </a:lnTo>
                  <a:lnTo>
                    <a:pt x="84" y="45"/>
                  </a:lnTo>
                  <a:lnTo>
                    <a:pt x="106" y="35"/>
                  </a:lnTo>
                  <a:lnTo>
                    <a:pt x="128" y="26"/>
                  </a:lnTo>
                  <a:lnTo>
                    <a:pt x="151" y="19"/>
                  </a:lnTo>
                  <a:lnTo>
                    <a:pt x="174" y="12"/>
                  </a:lnTo>
                  <a:lnTo>
                    <a:pt x="197" y="7"/>
                  </a:lnTo>
                  <a:lnTo>
                    <a:pt x="222" y="3"/>
                  </a:lnTo>
                  <a:lnTo>
                    <a:pt x="246" y="0"/>
                  </a:lnTo>
                  <a:lnTo>
                    <a:pt x="254" y="0"/>
                  </a:lnTo>
                  <a:lnTo>
                    <a:pt x="262" y="1"/>
                  </a:lnTo>
                  <a:lnTo>
                    <a:pt x="269" y="0"/>
                  </a:lnTo>
                  <a:lnTo>
                    <a:pt x="277" y="0"/>
                  </a:lnTo>
                  <a:lnTo>
                    <a:pt x="285" y="1"/>
                  </a:lnTo>
                  <a:lnTo>
                    <a:pt x="292" y="2"/>
                  </a:lnTo>
                  <a:lnTo>
                    <a:pt x="299" y="3"/>
                  </a:lnTo>
                  <a:lnTo>
                    <a:pt x="306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36" name="Freeform 891"/>
            <p:cNvSpPr>
              <a:spLocks/>
            </p:cNvSpPr>
            <p:nvPr/>
          </p:nvSpPr>
          <p:spPr bwMode="auto">
            <a:xfrm flipH="1">
              <a:off x="8773" y="1832"/>
              <a:ext cx="27" cy="10"/>
            </a:xfrm>
            <a:custGeom>
              <a:avLst/>
              <a:gdLst>
                <a:gd name="T0" fmla="*/ 0 w 316"/>
                <a:gd name="T1" fmla="*/ 0 h 84"/>
                <a:gd name="T2" fmla="*/ 0 w 316"/>
                <a:gd name="T3" fmla="*/ 0 h 84"/>
                <a:gd name="T4" fmla="*/ 0 w 316"/>
                <a:gd name="T5" fmla="*/ 0 h 84"/>
                <a:gd name="T6" fmla="*/ 0 w 316"/>
                <a:gd name="T7" fmla="*/ 0 h 84"/>
                <a:gd name="T8" fmla="*/ 0 w 316"/>
                <a:gd name="T9" fmla="*/ 0 h 84"/>
                <a:gd name="T10" fmla="*/ 0 w 316"/>
                <a:gd name="T11" fmla="*/ 0 h 84"/>
                <a:gd name="T12" fmla="*/ 0 w 316"/>
                <a:gd name="T13" fmla="*/ 0 h 84"/>
                <a:gd name="T14" fmla="*/ 0 w 316"/>
                <a:gd name="T15" fmla="*/ 0 h 84"/>
                <a:gd name="T16" fmla="*/ 0 w 316"/>
                <a:gd name="T17" fmla="*/ 0 h 84"/>
                <a:gd name="T18" fmla="*/ 0 w 316"/>
                <a:gd name="T19" fmla="*/ 0 h 84"/>
                <a:gd name="T20" fmla="*/ 0 w 316"/>
                <a:gd name="T21" fmla="*/ 0 h 84"/>
                <a:gd name="T22" fmla="*/ 0 w 316"/>
                <a:gd name="T23" fmla="*/ 0 h 84"/>
                <a:gd name="T24" fmla="*/ 0 w 316"/>
                <a:gd name="T25" fmla="*/ 0 h 84"/>
                <a:gd name="T26" fmla="*/ 0 w 316"/>
                <a:gd name="T27" fmla="*/ 0 h 84"/>
                <a:gd name="T28" fmla="*/ 0 w 316"/>
                <a:gd name="T29" fmla="*/ 0 h 84"/>
                <a:gd name="T30" fmla="*/ 0 w 316"/>
                <a:gd name="T31" fmla="*/ 0 h 84"/>
                <a:gd name="T32" fmla="*/ 0 w 316"/>
                <a:gd name="T33" fmla="*/ 0 h 84"/>
                <a:gd name="T34" fmla="*/ 0 w 316"/>
                <a:gd name="T35" fmla="*/ 0 h 84"/>
                <a:gd name="T36" fmla="*/ 0 w 316"/>
                <a:gd name="T37" fmla="*/ 0 h 84"/>
                <a:gd name="T38" fmla="*/ 0 w 316"/>
                <a:gd name="T39" fmla="*/ 0 h 84"/>
                <a:gd name="T40" fmla="*/ 0 w 316"/>
                <a:gd name="T41" fmla="*/ 0 h 84"/>
                <a:gd name="T42" fmla="*/ 0 w 316"/>
                <a:gd name="T43" fmla="*/ 0 h 84"/>
                <a:gd name="T44" fmla="*/ 0 w 316"/>
                <a:gd name="T45" fmla="*/ 0 h 84"/>
                <a:gd name="T46" fmla="*/ 0 w 316"/>
                <a:gd name="T47" fmla="*/ 0 h 84"/>
                <a:gd name="T48" fmla="*/ 0 w 316"/>
                <a:gd name="T49" fmla="*/ 0 h 84"/>
                <a:gd name="T50" fmla="*/ 0 w 316"/>
                <a:gd name="T51" fmla="*/ 0 h 84"/>
                <a:gd name="T52" fmla="*/ 0 w 316"/>
                <a:gd name="T53" fmla="*/ 0 h 84"/>
                <a:gd name="T54" fmla="*/ 0 w 316"/>
                <a:gd name="T55" fmla="*/ 0 h 84"/>
                <a:gd name="T56" fmla="*/ 0 w 316"/>
                <a:gd name="T57" fmla="*/ 0 h 84"/>
                <a:gd name="T58" fmla="*/ 0 w 316"/>
                <a:gd name="T59" fmla="*/ 0 h 84"/>
                <a:gd name="T60" fmla="*/ 0 w 316"/>
                <a:gd name="T61" fmla="*/ 0 h 84"/>
                <a:gd name="T62" fmla="*/ 0 w 316"/>
                <a:gd name="T63" fmla="*/ 0 h 84"/>
                <a:gd name="T64" fmla="*/ 0 w 316"/>
                <a:gd name="T65" fmla="*/ 0 h 84"/>
                <a:gd name="T66" fmla="*/ 0 w 316"/>
                <a:gd name="T67" fmla="*/ 0 h 84"/>
                <a:gd name="T68" fmla="*/ 0 w 316"/>
                <a:gd name="T69" fmla="*/ 0 h 84"/>
                <a:gd name="T70" fmla="*/ 0 w 316"/>
                <a:gd name="T71" fmla="*/ 0 h 84"/>
                <a:gd name="T72" fmla="*/ 0 w 316"/>
                <a:gd name="T73" fmla="*/ 0 h 84"/>
                <a:gd name="T74" fmla="*/ 0 w 316"/>
                <a:gd name="T75" fmla="*/ 0 h 84"/>
                <a:gd name="T76" fmla="*/ 0 w 316"/>
                <a:gd name="T77" fmla="*/ 0 h 84"/>
                <a:gd name="T78" fmla="*/ 0 w 316"/>
                <a:gd name="T79" fmla="*/ 0 h 84"/>
                <a:gd name="T80" fmla="*/ 0 w 316"/>
                <a:gd name="T81" fmla="*/ 0 h 84"/>
                <a:gd name="T82" fmla="*/ 0 w 316"/>
                <a:gd name="T83" fmla="*/ 0 h 84"/>
                <a:gd name="T84" fmla="*/ 0 w 316"/>
                <a:gd name="T85" fmla="*/ 0 h 84"/>
                <a:gd name="T86" fmla="*/ 0 w 316"/>
                <a:gd name="T87" fmla="*/ 0 h 84"/>
                <a:gd name="T88" fmla="*/ 0 w 316"/>
                <a:gd name="T89" fmla="*/ 0 h 84"/>
                <a:gd name="T90" fmla="*/ 0 w 316"/>
                <a:gd name="T91" fmla="*/ 0 h 84"/>
                <a:gd name="T92" fmla="*/ 0 w 316"/>
                <a:gd name="T93" fmla="*/ 0 h 84"/>
                <a:gd name="T94" fmla="*/ 0 w 316"/>
                <a:gd name="T95" fmla="*/ 0 h 84"/>
                <a:gd name="T96" fmla="*/ 0 w 316"/>
                <a:gd name="T97" fmla="*/ 0 h 84"/>
                <a:gd name="T98" fmla="*/ 0 w 316"/>
                <a:gd name="T99" fmla="*/ 0 h 84"/>
                <a:gd name="T100" fmla="*/ 0 w 316"/>
                <a:gd name="T101" fmla="*/ 0 h 84"/>
                <a:gd name="T102" fmla="*/ 0 w 316"/>
                <a:gd name="T103" fmla="*/ 0 h 84"/>
                <a:gd name="T104" fmla="*/ 0 w 316"/>
                <a:gd name="T105" fmla="*/ 0 h 84"/>
                <a:gd name="T106" fmla="*/ 0 w 316"/>
                <a:gd name="T107" fmla="*/ 0 h 84"/>
                <a:gd name="T108" fmla="*/ 0 w 316"/>
                <a:gd name="T109" fmla="*/ 0 h 84"/>
                <a:gd name="T110" fmla="*/ 0 w 316"/>
                <a:gd name="T111" fmla="*/ 0 h 84"/>
                <a:gd name="T112" fmla="*/ 0 w 316"/>
                <a:gd name="T113" fmla="*/ 0 h 8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316"/>
                <a:gd name="T172" fmla="*/ 0 h 84"/>
                <a:gd name="T173" fmla="*/ 316 w 316"/>
                <a:gd name="T174" fmla="*/ 84 h 8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316" h="84">
                  <a:moveTo>
                    <a:pt x="115" y="38"/>
                  </a:moveTo>
                  <a:lnTo>
                    <a:pt x="123" y="39"/>
                  </a:lnTo>
                  <a:lnTo>
                    <a:pt x="129" y="39"/>
                  </a:lnTo>
                  <a:lnTo>
                    <a:pt x="138" y="39"/>
                  </a:lnTo>
                  <a:lnTo>
                    <a:pt x="144" y="39"/>
                  </a:lnTo>
                  <a:lnTo>
                    <a:pt x="151" y="38"/>
                  </a:lnTo>
                  <a:lnTo>
                    <a:pt x="158" y="38"/>
                  </a:lnTo>
                  <a:lnTo>
                    <a:pt x="166" y="37"/>
                  </a:lnTo>
                  <a:lnTo>
                    <a:pt x="173" y="36"/>
                  </a:lnTo>
                  <a:lnTo>
                    <a:pt x="189" y="30"/>
                  </a:lnTo>
                  <a:lnTo>
                    <a:pt x="207" y="24"/>
                  </a:lnTo>
                  <a:lnTo>
                    <a:pt x="225" y="20"/>
                  </a:lnTo>
                  <a:lnTo>
                    <a:pt x="242" y="16"/>
                  </a:lnTo>
                  <a:lnTo>
                    <a:pt x="261" y="13"/>
                  </a:lnTo>
                  <a:lnTo>
                    <a:pt x="279" y="12"/>
                  </a:lnTo>
                  <a:lnTo>
                    <a:pt x="298" y="12"/>
                  </a:lnTo>
                  <a:lnTo>
                    <a:pt x="316" y="14"/>
                  </a:lnTo>
                  <a:lnTo>
                    <a:pt x="312" y="23"/>
                  </a:lnTo>
                  <a:lnTo>
                    <a:pt x="303" y="26"/>
                  </a:lnTo>
                  <a:lnTo>
                    <a:pt x="293" y="29"/>
                  </a:lnTo>
                  <a:lnTo>
                    <a:pt x="285" y="33"/>
                  </a:lnTo>
                  <a:lnTo>
                    <a:pt x="274" y="39"/>
                  </a:lnTo>
                  <a:lnTo>
                    <a:pt x="261" y="44"/>
                  </a:lnTo>
                  <a:lnTo>
                    <a:pt x="249" y="48"/>
                  </a:lnTo>
                  <a:lnTo>
                    <a:pt x="238" y="52"/>
                  </a:lnTo>
                  <a:lnTo>
                    <a:pt x="225" y="56"/>
                  </a:lnTo>
                  <a:lnTo>
                    <a:pt x="214" y="61"/>
                  </a:lnTo>
                  <a:lnTo>
                    <a:pt x="202" y="66"/>
                  </a:lnTo>
                  <a:lnTo>
                    <a:pt x="191" y="71"/>
                  </a:lnTo>
                  <a:lnTo>
                    <a:pt x="173" y="76"/>
                  </a:lnTo>
                  <a:lnTo>
                    <a:pt x="156" y="79"/>
                  </a:lnTo>
                  <a:lnTo>
                    <a:pt x="138" y="83"/>
                  </a:lnTo>
                  <a:lnTo>
                    <a:pt x="119" y="84"/>
                  </a:lnTo>
                  <a:lnTo>
                    <a:pt x="101" y="83"/>
                  </a:lnTo>
                  <a:lnTo>
                    <a:pt x="82" y="79"/>
                  </a:lnTo>
                  <a:lnTo>
                    <a:pt x="66" y="73"/>
                  </a:lnTo>
                  <a:lnTo>
                    <a:pt x="51" y="62"/>
                  </a:lnTo>
                  <a:lnTo>
                    <a:pt x="44" y="59"/>
                  </a:lnTo>
                  <a:lnTo>
                    <a:pt x="37" y="54"/>
                  </a:lnTo>
                  <a:lnTo>
                    <a:pt x="30" y="50"/>
                  </a:lnTo>
                  <a:lnTo>
                    <a:pt x="25" y="45"/>
                  </a:lnTo>
                  <a:lnTo>
                    <a:pt x="18" y="39"/>
                  </a:lnTo>
                  <a:lnTo>
                    <a:pt x="12" y="35"/>
                  </a:lnTo>
                  <a:lnTo>
                    <a:pt x="6" y="29"/>
                  </a:lnTo>
                  <a:lnTo>
                    <a:pt x="0" y="23"/>
                  </a:lnTo>
                  <a:lnTo>
                    <a:pt x="4" y="14"/>
                  </a:lnTo>
                  <a:lnTo>
                    <a:pt x="11" y="8"/>
                  </a:lnTo>
                  <a:lnTo>
                    <a:pt x="21" y="3"/>
                  </a:lnTo>
                  <a:lnTo>
                    <a:pt x="30" y="0"/>
                  </a:lnTo>
                  <a:lnTo>
                    <a:pt x="42" y="1"/>
                  </a:lnTo>
                  <a:lnTo>
                    <a:pt x="53" y="6"/>
                  </a:lnTo>
                  <a:lnTo>
                    <a:pt x="63" y="12"/>
                  </a:lnTo>
                  <a:lnTo>
                    <a:pt x="73" y="18"/>
                  </a:lnTo>
                  <a:lnTo>
                    <a:pt x="82" y="25"/>
                  </a:lnTo>
                  <a:lnTo>
                    <a:pt x="91" y="31"/>
                  </a:lnTo>
                  <a:lnTo>
                    <a:pt x="103" y="36"/>
                  </a:lnTo>
                  <a:lnTo>
                    <a:pt x="115" y="3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37" name="Freeform 892"/>
            <p:cNvSpPr>
              <a:spLocks/>
            </p:cNvSpPr>
            <p:nvPr/>
          </p:nvSpPr>
          <p:spPr bwMode="auto">
            <a:xfrm flipH="1">
              <a:off x="8762" y="1836"/>
              <a:ext cx="11" cy="20"/>
            </a:xfrm>
            <a:custGeom>
              <a:avLst/>
              <a:gdLst>
                <a:gd name="T0" fmla="*/ 0 w 127"/>
                <a:gd name="T1" fmla="*/ 0 h 167"/>
                <a:gd name="T2" fmla="*/ 0 w 127"/>
                <a:gd name="T3" fmla="*/ 0 h 167"/>
                <a:gd name="T4" fmla="*/ 0 w 127"/>
                <a:gd name="T5" fmla="*/ 0 h 167"/>
                <a:gd name="T6" fmla="*/ 0 w 127"/>
                <a:gd name="T7" fmla="*/ 0 h 167"/>
                <a:gd name="T8" fmla="*/ 0 w 127"/>
                <a:gd name="T9" fmla="*/ 0 h 167"/>
                <a:gd name="T10" fmla="*/ 0 w 127"/>
                <a:gd name="T11" fmla="*/ 0 h 167"/>
                <a:gd name="T12" fmla="*/ 0 w 127"/>
                <a:gd name="T13" fmla="*/ 0 h 167"/>
                <a:gd name="T14" fmla="*/ 0 w 127"/>
                <a:gd name="T15" fmla="*/ 0 h 167"/>
                <a:gd name="T16" fmla="*/ 0 w 127"/>
                <a:gd name="T17" fmla="*/ 0 h 167"/>
                <a:gd name="T18" fmla="*/ 0 w 127"/>
                <a:gd name="T19" fmla="*/ 0 h 167"/>
                <a:gd name="T20" fmla="*/ 0 w 127"/>
                <a:gd name="T21" fmla="*/ 0 h 167"/>
                <a:gd name="T22" fmla="*/ 0 w 127"/>
                <a:gd name="T23" fmla="*/ 0 h 167"/>
                <a:gd name="T24" fmla="*/ 0 w 127"/>
                <a:gd name="T25" fmla="*/ 0 h 167"/>
                <a:gd name="T26" fmla="*/ 0 w 127"/>
                <a:gd name="T27" fmla="*/ 0 h 167"/>
                <a:gd name="T28" fmla="*/ 0 w 127"/>
                <a:gd name="T29" fmla="*/ 0 h 167"/>
                <a:gd name="T30" fmla="*/ 0 w 127"/>
                <a:gd name="T31" fmla="*/ 0 h 167"/>
                <a:gd name="T32" fmla="*/ 0 w 127"/>
                <a:gd name="T33" fmla="*/ 0 h 167"/>
                <a:gd name="T34" fmla="*/ 0 w 127"/>
                <a:gd name="T35" fmla="*/ 0 h 167"/>
                <a:gd name="T36" fmla="*/ 0 w 127"/>
                <a:gd name="T37" fmla="*/ 0 h 167"/>
                <a:gd name="T38" fmla="*/ 0 w 127"/>
                <a:gd name="T39" fmla="*/ 0 h 167"/>
                <a:gd name="T40" fmla="*/ 0 w 127"/>
                <a:gd name="T41" fmla="*/ 0 h 167"/>
                <a:gd name="T42" fmla="*/ 0 w 127"/>
                <a:gd name="T43" fmla="*/ 0 h 167"/>
                <a:gd name="T44" fmla="*/ 0 w 127"/>
                <a:gd name="T45" fmla="*/ 0 h 167"/>
                <a:gd name="T46" fmla="*/ 0 w 127"/>
                <a:gd name="T47" fmla="*/ 0 h 167"/>
                <a:gd name="T48" fmla="*/ 0 w 127"/>
                <a:gd name="T49" fmla="*/ 0 h 167"/>
                <a:gd name="T50" fmla="*/ 0 w 127"/>
                <a:gd name="T51" fmla="*/ 0 h 167"/>
                <a:gd name="T52" fmla="*/ 0 w 127"/>
                <a:gd name="T53" fmla="*/ 0 h 167"/>
                <a:gd name="T54" fmla="*/ 0 w 127"/>
                <a:gd name="T55" fmla="*/ 0 h 167"/>
                <a:gd name="T56" fmla="*/ 0 w 127"/>
                <a:gd name="T57" fmla="*/ 0 h 167"/>
                <a:gd name="T58" fmla="*/ 0 w 127"/>
                <a:gd name="T59" fmla="*/ 0 h 167"/>
                <a:gd name="T60" fmla="*/ 0 w 127"/>
                <a:gd name="T61" fmla="*/ 0 h 167"/>
                <a:gd name="T62" fmla="*/ 0 w 127"/>
                <a:gd name="T63" fmla="*/ 0 h 167"/>
                <a:gd name="T64" fmla="*/ 0 w 127"/>
                <a:gd name="T65" fmla="*/ 0 h 167"/>
                <a:gd name="T66" fmla="*/ 0 w 127"/>
                <a:gd name="T67" fmla="*/ 0 h 167"/>
                <a:gd name="T68" fmla="*/ 0 w 127"/>
                <a:gd name="T69" fmla="*/ 0 h 167"/>
                <a:gd name="T70" fmla="*/ 0 w 127"/>
                <a:gd name="T71" fmla="*/ 0 h 167"/>
                <a:gd name="T72" fmla="*/ 0 w 127"/>
                <a:gd name="T73" fmla="*/ 0 h 167"/>
                <a:gd name="T74" fmla="*/ 0 w 127"/>
                <a:gd name="T75" fmla="*/ 0 h 167"/>
                <a:gd name="T76" fmla="*/ 0 w 127"/>
                <a:gd name="T77" fmla="*/ 0 h 167"/>
                <a:gd name="T78" fmla="*/ 0 w 127"/>
                <a:gd name="T79" fmla="*/ 0 h 167"/>
                <a:gd name="T80" fmla="*/ 0 w 127"/>
                <a:gd name="T81" fmla="*/ 0 h 167"/>
                <a:gd name="T82" fmla="*/ 0 w 127"/>
                <a:gd name="T83" fmla="*/ 0 h 167"/>
                <a:gd name="T84" fmla="*/ 0 w 127"/>
                <a:gd name="T85" fmla="*/ 0 h 167"/>
                <a:gd name="T86" fmla="*/ 0 w 127"/>
                <a:gd name="T87" fmla="*/ 0 h 167"/>
                <a:gd name="T88" fmla="*/ 0 w 127"/>
                <a:gd name="T89" fmla="*/ 0 h 167"/>
                <a:gd name="T90" fmla="*/ 0 w 127"/>
                <a:gd name="T91" fmla="*/ 0 h 167"/>
                <a:gd name="T92" fmla="*/ 0 w 127"/>
                <a:gd name="T93" fmla="*/ 0 h 167"/>
                <a:gd name="T94" fmla="*/ 0 w 127"/>
                <a:gd name="T95" fmla="*/ 0 h 167"/>
                <a:gd name="T96" fmla="*/ 0 w 127"/>
                <a:gd name="T97" fmla="*/ 0 h 167"/>
                <a:gd name="T98" fmla="*/ 0 w 127"/>
                <a:gd name="T99" fmla="*/ 0 h 167"/>
                <a:gd name="T100" fmla="*/ 0 w 127"/>
                <a:gd name="T101" fmla="*/ 0 h 167"/>
                <a:gd name="T102" fmla="*/ 0 w 127"/>
                <a:gd name="T103" fmla="*/ 0 h 167"/>
                <a:gd name="T104" fmla="*/ 0 w 127"/>
                <a:gd name="T105" fmla="*/ 0 h 16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27"/>
                <a:gd name="T160" fmla="*/ 0 h 167"/>
                <a:gd name="T161" fmla="*/ 127 w 127"/>
                <a:gd name="T162" fmla="*/ 167 h 16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27" h="167">
                  <a:moveTo>
                    <a:pt x="56" y="45"/>
                  </a:moveTo>
                  <a:lnTo>
                    <a:pt x="57" y="59"/>
                  </a:lnTo>
                  <a:lnTo>
                    <a:pt x="57" y="74"/>
                  </a:lnTo>
                  <a:lnTo>
                    <a:pt x="60" y="88"/>
                  </a:lnTo>
                  <a:lnTo>
                    <a:pt x="69" y="97"/>
                  </a:lnTo>
                  <a:lnTo>
                    <a:pt x="75" y="92"/>
                  </a:lnTo>
                  <a:lnTo>
                    <a:pt x="81" y="89"/>
                  </a:lnTo>
                  <a:lnTo>
                    <a:pt x="88" y="86"/>
                  </a:lnTo>
                  <a:lnTo>
                    <a:pt x="96" y="85"/>
                  </a:lnTo>
                  <a:lnTo>
                    <a:pt x="105" y="86"/>
                  </a:lnTo>
                  <a:lnTo>
                    <a:pt x="113" y="90"/>
                  </a:lnTo>
                  <a:lnTo>
                    <a:pt x="121" y="94"/>
                  </a:lnTo>
                  <a:lnTo>
                    <a:pt x="127" y="101"/>
                  </a:lnTo>
                  <a:lnTo>
                    <a:pt x="126" y="108"/>
                  </a:lnTo>
                  <a:lnTo>
                    <a:pt x="121" y="111"/>
                  </a:lnTo>
                  <a:lnTo>
                    <a:pt x="114" y="112"/>
                  </a:lnTo>
                  <a:lnTo>
                    <a:pt x="109" y="114"/>
                  </a:lnTo>
                  <a:lnTo>
                    <a:pt x="100" y="113"/>
                  </a:lnTo>
                  <a:lnTo>
                    <a:pt x="94" y="115"/>
                  </a:lnTo>
                  <a:lnTo>
                    <a:pt x="88" y="120"/>
                  </a:lnTo>
                  <a:lnTo>
                    <a:pt x="82" y="124"/>
                  </a:lnTo>
                  <a:lnTo>
                    <a:pt x="74" y="134"/>
                  </a:lnTo>
                  <a:lnTo>
                    <a:pt x="70" y="144"/>
                  </a:lnTo>
                  <a:lnTo>
                    <a:pt x="68" y="156"/>
                  </a:lnTo>
                  <a:lnTo>
                    <a:pt x="66" y="167"/>
                  </a:lnTo>
                  <a:lnTo>
                    <a:pt x="57" y="167"/>
                  </a:lnTo>
                  <a:lnTo>
                    <a:pt x="50" y="161"/>
                  </a:lnTo>
                  <a:lnTo>
                    <a:pt x="44" y="153"/>
                  </a:lnTo>
                  <a:lnTo>
                    <a:pt x="39" y="146"/>
                  </a:lnTo>
                  <a:lnTo>
                    <a:pt x="35" y="132"/>
                  </a:lnTo>
                  <a:lnTo>
                    <a:pt x="35" y="117"/>
                  </a:lnTo>
                  <a:lnTo>
                    <a:pt x="32" y="104"/>
                  </a:lnTo>
                  <a:lnTo>
                    <a:pt x="26" y="91"/>
                  </a:lnTo>
                  <a:lnTo>
                    <a:pt x="19" y="85"/>
                  </a:lnTo>
                  <a:lnTo>
                    <a:pt x="11" y="81"/>
                  </a:lnTo>
                  <a:lnTo>
                    <a:pt x="4" y="76"/>
                  </a:lnTo>
                  <a:lnTo>
                    <a:pt x="0" y="68"/>
                  </a:lnTo>
                  <a:lnTo>
                    <a:pt x="1" y="55"/>
                  </a:lnTo>
                  <a:lnTo>
                    <a:pt x="7" y="45"/>
                  </a:lnTo>
                  <a:lnTo>
                    <a:pt x="13" y="36"/>
                  </a:lnTo>
                  <a:lnTo>
                    <a:pt x="11" y="23"/>
                  </a:lnTo>
                  <a:lnTo>
                    <a:pt x="8" y="18"/>
                  </a:lnTo>
                  <a:lnTo>
                    <a:pt x="6" y="14"/>
                  </a:lnTo>
                  <a:lnTo>
                    <a:pt x="5" y="9"/>
                  </a:lnTo>
                  <a:lnTo>
                    <a:pt x="6" y="5"/>
                  </a:lnTo>
                  <a:lnTo>
                    <a:pt x="9" y="1"/>
                  </a:lnTo>
                  <a:lnTo>
                    <a:pt x="15" y="0"/>
                  </a:lnTo>
                  <a:lnTo>
                    <a:pt x="20" y="1"/>
                  </a:lnTo>
                  <a:lnTo>
                    <a:pt x="24" y="3"/>
                  </a:lnTo>
                  <a:lnTo>
                    <a:pt x="35" y="13"/>
                  </a:lnTo>
                  <a:lnTo>
                    <a:pt x="42" y="22"/>
                  </a:lnTo>
                  <a:lnTo>
                    <a:pt x="49" y="33"/>
                  </a:lnTo>
                  <a:lnTo>
                    <a:pt x="56" y="4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38" name="Freeform 893"/>
            <p:cNvSpPr>
              <a:spLocks/>
            </p:cNvSpPr>
            <p:nvPr/>
          </p:nvSpPr>
          <p:spPr bwMode="auto">
            <a:xfrm flipH="1">
              <a:off x="8777" y="1845"/>
              <a:ext cx="8" cy="6"/>
            </a:xfrm>
            <a:custGeom>
              <a:avLst/>
              <a:gdLst>
                <a:gd name="T0" fmla="*/ 0 w 102"/>
                <a:gd name="T1" fmla="*/ 0 h 53"/>
                <a:gd name="T2" fmla="*/ 0 w 102"/>
                <a:gd name="T3" fmla="*/ 0 h 53"/>
                <a:gd name="T4" fmla="*/ 0 w 102"/>
                <a:gd name="T5" fmla="*/ 0 h 53"/>
                <a:gd name="T6" fmla="*/ 0 w 102"/>
                <a:gd name="T7" fmla="*/ 0 h 53"/>
                <a:gd name="T8" fmla="*/ 0 w 102"/>
                <a:gd name="T9" fmla="*/ 0 h 53"/>
                <a:gd name="T10" fmla="*/ 0 w 102"/>
                <a:gd name="T11" fmla="*/ 0 h 53"/>
                <a:gd name="T12" fmla="*/ 0 w 102"/>
                <a:gd name="T13" fmla="*/ 0 h 53"/>
                <a:gd name="T14" fmla="*/ 0 w 102"/>
                <a:gd name="T15" fmla="*/ 0 h 53"/>
                <a:gd name="T16" fmla="*/ 0 w 102"/>
                <a:gd name="T17" fmla="*/ 0 h 53"/>
                <a:gd name="T18" fmla="*/ 0 w 102"/>
                <a:gd name="T19" fmla="*/ 0 h 53"/>
                <a:gd name="T20" fmla="*/ 0 w 102"/>
                <a:gd name="T21" fmla="*/ 0 h 53"/>
                <a:gd name="T22" fmla="*/ 0 w 102"/>
                <a:gd name="T23" fmla="*/ 0 h 53"/>
                <a:gd name="T24" fmla="*/ 0 w 102"/>
                <a:gd name="T25" fmla="*/ 0 h 53"/>
                <a:gd name="T26" fmla="*/ 0 w 102"/>
                <a:gd name="T27" fmla="*/ 0 h 53"/>
                <a:gd name="T28" fmla="*/ 0 w 102"/>
                <a:gd name="T29" fmla="*/ 0 h 53"/>
                <a:gd name="T30" fmla="*/ 0 w 102"/>
                <a:gd name="T31" fmla="*/ 0 h 53"/>
                <a:gd name="T32" fmla="*/ 0 w 102"/>
                <a:gd name="T33" fmla="*/ 0 h 53"/>
                <a:gd name="T34" fmla="*/ 0 w 102"/>
                <a:gd name="T35" fmla="*/ 0 h 53"/>
                <a:gd name="T36" fmla="*/ 0 w 102"/>
                <a:gd name="T37" fmla="*/ 0 h 53"/>
                <a:gd name="T38" fmla="*/ 0 w 102"/>
                <a:gd name="T39" fmla="*/ 0 h 53"/>
                <a:gd name="T40" fmla="*/ 0 w 102"/>
                <a:gd name="T41" fmla="*/ 0 h 53"/>
                <a:gd name="T42" fmla="*/ 0 w 102"/>
                <a:gd name="T43" fmla="*/ 0 h 53"/>
                <a:gd name="T44" fmla="*/ 0 w 102"/>
                <a:gd name="T45" fmla="*/ 0 h 53"/>
                <a:gd name="T46" fmla="*/ 0 w 102"/>
                <a:gd name="T47" fmla="*/ 0 h 53"/>
                <a:gd name="T48" fmla="*/ 0 w 102"/>
                <a:gd name="T49" fmla="*/ 0 h 53"/>
                <a:gd name="T50" fmla="*/ 0 w 102"/>
                <a:gd name="T51" fmla="*/ 0 h 53"/>
                <a:gd name="T52" fmla="*/ 0 w 102"/>
                <a:gd name="T53" fmla="*/ 0 h 53"/>
                <a:gd name="T54" fmla="*/ 0 w 102"/>
                <a:gd name="T55" fmla="*/ 0 h 53"/>
                <a:gd name="T56" fmla="*/ 0 w 102"/>
                <a:gd name="T57" fmla="*/ 0 h 53"/>
                <a:gd name="T58" fmla="*/ 0 w 102"/>
                <a:gd name="T59" fmla="*/ 0 h 53"/>
                <a:gd name="T60" fmla="*/ 0 w 102"/>
                <a:gd name="T61" fmla="*/ 0 h 53"/>
                <a:gd name="T62" fmla="*/ 0 w 102"/>
                <a:gd name="T63" fmla="*/ 0 h 53"/>
                <a:gd name="T64" fmla="*/ 0 w 102"/>
                <a:gd name="T65" fmla="*/ 0 h 5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02"/>
                <a:gd name="T100" fmla="*/ 0 h 53"/>
                <a:gd name="T101" fmla="*/ 102 w 102"/>
                <a:gd name="T102" fmla="*/ 53 h 5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02" h="53">
                  <a:moveTo>
                    <a:pt x="101" y="39"/>
                  </a:moveTo>
                  <a:lnTo>
                    <a:pt x="102" y="43"/>
                  </a:lnTo>
                  <a:lnTo>
                    <a:pt x="102" y="46"/>
                  </a:lnTo>
                  <a:lnTo>
                    <a:pt x="101" y="50"/>
                  </a:lnTo>
                  <a:lnTo>
                    <a:pt x="98" y="53"/>
                  </a:lnTo>
                  <a:lnTo>
                    <a:pt x="92" y="50"/>
                  </a:lnTo>
                  <a:lnTo>
                    <a:pt x="87" y="44"/>
                  </a:lnTo>
                  <a:lnTo>
                    <a:pt x="82" y="38"/>
                  </a:lnTo>
                  <a:lnTo>
                    <a:pt x="75" y="35"/>
                  </a:lnTo>
                  <a:lnTo>
                    <a:pt x="67" y="32"/>
                  </a:lnTo>
                  <a:lnTo>
                    <a:pt x="59" y="30"/>
                  </a:lnTo>
                  <a:lnTo>
                    <a:pt x="51" y="29"/>
                  </a:lnTo>
                  <a:lnTo>
                    <a:pt x="42" y="27"/>
                  </a:lnTo>
                  <a:lnTo>
                    <a:pt x="34" y="27"/>
                  </a:lnTo>
                  <a:lnTo>
                    <a:pt x="26" y="28"/>
                  </a:lnTo>
                  <a:lnTo>
                    <a:pt x="18" y="30"/>
                  </a:lnTo>
                  <a:lnTo>
                    <a:pt x="11" y="35"/>
                  </a:lnTo>
                  <a:lnTo>
                    <a:pt x="7" y="34"/>
                  </a:lnTo>
                  <a:lnTo>
                    <a:pt x="4" y="30"/>
                  </a:lnTo>
                  <a:lnTo>
                    <a:pt x="3" y="27"/>
                  </a:lnTo>
                  <a:lnTo>
                    <a:pt x="0" y="23"/>
                  </a:lnTo>
                  <a:lnTo>
                    <a:pt x="3" y="15"/>
                  </a:lnTo>
                  <a:lnTo>
                    <a:pt x="6" y="8"/>
                  </a:lnTo>
                  <a:lnTo>
                    <a:pt x="12" y="4"/>
                  </a:lnTo>
                  <a:lnTo>
                    <a:pt x="19" y="0"/>
                  </a:lnTo>
                  <a:lnTo>
                    <a:pt x="31" y="0"/>
                  </a:lnTo>
                  <a:lnTo>
                    <a:pt x="43" y="1"/>
                  </a:lnTo>
                  <a:lnTo>
                    <a:pt x="54" y="4"/>
                  </a:lnTo>
                  <a:lnTo>
                    <a:pt x="66" y="7"/>
                  </a:lnTo>
                  <a:lnTo>
                    <a:pt x="76" y="13"/>
                  </a:lnTo>
                  <a:lnTo>
                    <a:pt x="86" y="20"/>
                  </a:lnTo>
                  <a:lnTo>
                    <a:pt x="94" y="29"/>
                  </a:lnTo>
                  <a:lnTo>
                    <a:pt x="101" y="3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39" name="Freeform 894"/>
            <p:cNvSpPr>
              <a:spLocks/>
            </p:cNvSpPr>
            <p:nvPr/>
          </p:nvSpPr>
          <p:spPr bwMode="auto">
            <a:xfrm flipH="1">
              <a:off x="8781" y="1848"/>
              <a:ext cx="11" cy="26"/>
            </a:xfrm>
            <a:custGeom>
              <a:avLst/>
              <a:gdLst>
                <a:gd name="T0" fmla="*/ 0 w 133"/>
                <a:gd name="T1" fmla="*/ 0 h 219"/>
                <a:gd name="T2" fmla="*/ 0 w 133"/>
                <a:gd name="T3" fmla="*/ 0 h 219"/>
                <a:gd name="T4" fmla="*/ 0 w 133"/>
                <a:gd name="T5" fmla="*/ 0 h 219"/>
                <a:gd name="T6" fmla="*/ 0 w 133"/>
                <a:gd name="T7" fmla="*/ 0 h 219"/>
                <a:gd name="T8" fmla="*/ 0 w 133"/>
                <a:gd name="T9" fmla="*/ 0 h 219"/>
                <a:gd name="T10" fmla="*/ 0 w 133"/>
                <a:gd name="T11" fmla="*/ 0 h 219"/>
                <a:gd name="T12" fmla="*/ 0 w 133"/>
                <a:gd name="T13" fmla="*/ 0 h 219"/>
                <a:gd name="T14" fmla="*/ 0 w 133"/>
                <a:gd name="T15" fmla="*/ 0 h 219"/>
                <a:gd name="T16" fmla="*/ 0 w 133"/>
                <a:gd name="T17" fmla="*/ 0 h 219"/>
                <a:gd name="T18" fmla="*/ 0 w 133"/>
                <a:gd name="T19" fmla="*/ 0 h 219"/>
                <a:gd name="T20" fmla="*/ 0 w 133"/>
                <a:gd name="T21" fmla="*/ 0 h 219"/>
                <a:gd name="T22" fmla="*/ 0 w 133"/>
                <a:gd name="T23" fmla="*/ 0 h 219"/>
                <a:gd name="T24" fmla="*/ 0 w 133"/>
                <a:gd name="T25" fmla="*/ 0 h 219"/>
                <a:gd name="T26" fmla="*/ 0 w 133"/>
                <a:gd name="T27" fmla="*/ 0 h 219"/>
                <a:gd name="T28" fmla="*/ 0 w 133"/>
                <a:gd name="T29" fmla="*/ 0 h 219"/>
                <a:gd name="T30" fmla="*/ 0 w 133"/>
                <a:gd name="T31" fmla="*/ 0 h 219"/>
                <a:gd name="T32" fmla="*/ 0 w 133"/>
                <a:gd name="T33" fmla="*/ 0 h 219"/>
                <a:gd name="T34" fmla="*/ 0 w 133"/>
                <a:gd name="T35" fmla="*/ 0 h 219"/>
                <a:gd name="T36" fmla="*/ 0 w 133"/>
                <a:gd name="T37" fmla="*/ 0 h 219"/>
                <a:gd name="T38" fmla="*/ 0 w 133"/>
                <a:gd name="T39" fmla="*/ 0 h 219"/>
                <a:gd name="T40" fmla="*/ 0 w 133"/>
                <a:gd name="T41" fmla="*/ 0 h 219"/>
                <a:gd name="T42" fmla="*/ 0 w 133"/>
                <a:gd name="T43" fmla="*/ 0 h 219"/>
                <a:gd name="T44" fmla="*/ 0 w 133"/>
                <a:gd name="T45" fmla="*/ 0 h 219"/>
                <a:gd name="T46" fmla="*/ 0 w 133"/>
                <a:gd name="T47" fmla="*/ 0 h 219"/>
                <a:gd name="T48" fmla="*/ 0 w 133"/>
                <a:gd name="T49" fmla="*/ 0 h 219"/>
                <a:gd name="T50" fmla="*/ 0 w 133"/>
                <a:gd name="T51" fmla="*/ 0 h 219"/>
                <a:gd name="T52" fmla="*/ 0 w 133"/>
                <a:gd name="T53" fmla="*/ 0 h 219"/>
                <a:gd name="T54" fmla="*/ 0 w 133"/>
                <a:gd name="T55" fmla="*/ 0 h 219"/>
                <a:gd name="T56" fmla="*/ 0 w 133"/>
                <a:gd name="T57" fmla="*/ 0 h 219"/>
                <a:gd name="T58" fmla="*/ 0 w 133"/>
                <a:gd name="T59" fmla="*/ 0 h 219"/>
                <a:gd name="T60" fmla="*/ 0 w 133"/>
                <a:gd name="T61" fmla="*/ 0 h 219"/>
                <a:gd name="T62" fmla="*/ 0 w 133"/>
                <a:gd name="T63" fmla="*/ 0 h 219"/>
                <a:gd name="T64" fmla="*/ 0 w 133"/>
                <a:gd name="T65" fmla="*/ 0 h 219"/>
                <a:gd name="T66" fmla="*/ 0 w 133"/>
                <a:gd name="T67" fmla="*/ 0 h 219"/>
                <a:gd name="T68" fmla="*/ 0 w 133"/>
                <a:gd name="T69" fmla="*/ 0 h 219"/>
                <a:gd name="T70" fmla="*/ 0 w 133"/>
                <a:gd name="T71" fmla="*/ 0 h 219"/>
                <a:gd name="T72" fmla="*/ 0 w 133"/>
                <a:gd name="T73" fmla="*/ 0 h 219"/>
                <a:gd name="T74" fmla="*/ 0 w 133"/>
                <a:gd name="T75" fmla="*/ 0 h 219"/>
                <a:gd name="T76" fmla="*/ 0 w 133"/>
                <a:gd name="T77" fmla="*/ 0 h 219"/>
                <a:gd name="T78" fmla="*/ 0 w 133"/>
                <a:gd name="T79" fmla="*/ 0 h 219"/>
                <a:gd name="T80" fmla="*/ 0 w 133"/>
                <a:gd name="T81" fmla="*/ 0 h 219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33"/>
                <a:gd name="T124" fmla="*/ 0 h 219"/>
                <a:gd name="T125" fmla="*/ 133 w 133"/>
                <a:gd name="T126" fmla="*/ 219 h 219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33" h="219">
                  <a:moveTo>
                    <a:pt x="20" y="30"/>
                  </a:moveTo>
                  <a:lnTo>
                    <a:pt x="28" y="65"/>
                  </a:lnTo>
                  <a:lnTo>
                    <a:pt x="33" y="102"/>
                  </a:lnTo>
                  <a:lnTo>
                    <a:pt x="40" y="139"/>
                  </a:lnTo>
                  <a:lnTo>
                    <a:pt x="51" y="174"/>
                  </a:lnTo>
                  <a:lnTo>
                    <a:pt x="60" y="181"/>
                  </a:lnTo>
                  <a:lnTo>
                    <a:pt x="69" y="184"/>
                  </a:lnTo>
                  <a:lnTo>
                    <a:pt x="80" y="185"/>
                  </a:lnTo>
                  <a:lnTo>
                    <a:pt x="91" y="183"/>
                  </a:lnTo>
                  <a:lnTo>
                    <a:pt x="101" y="181"/>
                  </a:lnTo>
                  <a:lnTo>
                    <a:pt x="112" y="178"/>
                  </a:lnTo>
                  <a:lnTo>
                    <a:pt x="121" y="175"/>
                  </a:lnTo>
                  <a:lnTo>
                    <a:pt x="130" y="173"/>
                  </a:lnTo>
                  <a:lnTo>
                    <a:pt x="133" y="176"/>
                  </a:lnTo>
                  <a:lnTo>
                    <a:pt x="133" y="179"/>
                  </a:lnTo>
                  <a:lnTo>
                    <a:pt x="130" y="183"/>
                  </a:lnTo>
                  <a:lnTo>
                    <a:pt x="128" y="186"/>
                  </a:lnTo>
                  <a:lnTo>
                    <a:pt x="120" y="194"/>
                  </a:lnTo>
                  <a:lnTo>
                    <a:pt x="112" y="201"/>
                  </a:lnTo>
                  <a:lnTo>
                    <a:pt x="103" y="206"/>
                  </a:lnTo>
                  <a:lnTo>
                    <a:pt x="93" y="211"/>
                  </a:lnTo>
                  <a:lnTo>
                    <a:pt x="83" y="215"/>
                  </a:lnTo>
                  <a:lnTo>
                    <a:pt x="73" y="218"/>
                  </a:lnTo>
                  <a:lnTo>
                    <a:pt x="61" y="219"/>
                  </a:lnTo>
                  <a:lnTo>
                    <a:pt x="50" y="219"/>
                  </a:lnTo>
                  <a:lnTo>
                    <a:pt x="35" y="212"/>
                  </a:lnTo>
                  <a:lnTo>
                    <a:pt x="24" y="201"/>
                  </a:lnTo>
                  <a:lnTo>
                    <a:pt x="18" y="189"/>
                  </a:lnTo>
                  <a:lnTo>
                    <a:pt x="14" y="174"/>
                  </a:lnTo>
                  <a:lnTo>
                    <a:pt x="12" y="159"/>
                  </a:lnTo>
                  <a:lnTo>
                    <a:pt x="10" y="143"/>
                  </a:lnTo>
                  <a:lnTo>
                    <a:pt x="9" y="128"/>
                  </a:lnTo>
                  <a:lnTo>
                    <a:pt x="6" y="114"/>
                  </a:lnTo>
                  <a:lnTo>
                    <a:pt x="6" y="86"/>
                  </a:lnTo>
                  <a:lnTo>
                    <a:pt x="5" y="59"/>
                  </a:lnTo>
                  <a:lnTo>
                    <a:pt x="2" y="32"/>
                  </a:lnTo>
                  <a:lnTo>
                    <a:pt x="0" y="4"/>
                  </a:lnTo>
                  <a:lnTo>
                    <a:pt x="9" y="0"/>
                  </a:lnTo>
                  <a:lnTo>
                    <a:pt x="14" y="7"/>
                  </a:lnTo>
                  <a:lnTo>
                    <a:pt x="16" y="19"/>
                  </a:lnTo>
                  <a:lnTo>
                    <a:pt x="20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40" name="Freeform 895"/>
            <p:cNvSpPr>
              <a:spLocks/>
            </p:cNvSpPr>
            <p:nvPr/>
          </p:nvSpPr>
          <p:spPr bwMode="auto">
            <a:xfrm flipH="1">
              <a:off x="8795" y="1848"/>
              <a:ext cx="4" cy="7"/>
            </a:xfrm>
            <a:custGeom>
              <a:avLst/>
              <a:gdLst>
                <a:gd name="T0" fmla="*/ 0 w 51"/>
                <a:gd name="T1" fmla="*/ 0 h 61"/>
                <a:gd name="T2" fmla="*/ 0 w 51"/>
                <a:gd name="T3" fmla="*/ 0 h 61"/>
                <a:gd name="T4" fmla="*/ 0 w 51"/>
                <a:gd name="T5" fmla="*/ 0 h 61"/>
                <a:gd name="T6" fmla="*/ 0 w 51"/>
                <a:gd name="T7" fmla="*/ 0 h 61"/>
                <a:gd name="T8" fmla="*/ 0 w 51"/>
                <a:gd name="T9" fmla="*/ 0 h 61"/>
                <a:gd name="T10" fmla="*/ 0 w 51"/>
                <a:gd name="T11" fmla="*/ 0 h 61"/>
                <a:gd name="T12" fmla="*/ 0 w 51"/>
                <a:gd name="T13" fmla="*/ 0 h 61"/>
                <a:gd name="T14" fmla="*/ 0 w 51"/>
                <a:gd name="T15" fmla="*/ 0 h 61"/>
                <a:gd name="T16" fmla="*/ 0 w 51"/>
                <a:gd name="T17" fmla="*/ 0 h 61"/>
                <a:gd name="T18" fmla="*/ 0 w 51"/>
                <a:gd name="T19" fmla="*/ 0 h 61"/>
                <a:gd name="T20" fmla="*/ 0 w 51"/>
                <a:gd name="T21" fmla="*/ 0 h 61"/>
                <a:gd name="T22" fmla="*/ 0 w 51"/>
                <a:gd name="T23" fmla="*/ 0 h 61"/>
                <a:gd name="T24" fmla="*/ 0 w 51"/>
                <a:gd name="T25" fmla="*/ 0 h 61"/>
                <a:gd name="T26" fmla="*/ 0 w 51"/>
                <a:gd name="T27" fmla="*/ 0 h 61"/>
                <a:gd name="T28" fmla="*/ 0 w 51"/>
                <a:gd name="T29" fmla="*/ 0 h 61"/>
                <a:gd name="T30" fmla="*/ 0 w 51"/>
                <a:gd name="T31" fmla="*/ 0 h 61"/>
                <a:gd name="T32" fmla="*/ 0 w 51"/>
                <a:gd name="T33" fmla="*/ 0 h 61"/>
                <a:gd name="T34" fmla="*/ 0 w 51"/>
                <a:gd name="T35" fmla="*/ 0 h 61"/>
                <a:gd name="T36" fmla="*/ 0 w 51"/>
                <a:gd name="T37" fmla="*/ 0 h 61"/>
                <a:gd name="T38" fmla="*/ 0 w 51"/>
                <a:gd name="T39" fmla="*/ 0 h 61"/>
                <a:gd name="T40" fmla="*/ 0 w 51"/>
                <a:gd name="T41" fmla="*/ 0 h 61"/>
                <a:gd name="T42" fmla="*/ 0 w 51"/>
                <a:gd name="T43" fmla="*/ 0 h 61"/>
                <a:gd name="T44" fmla="*/ 0 w 51"/>
                <a:gd name="T45" fmla="*/ 0 h 61"/>
                <a:gd name="T46" fmla="*/ 0 w 51"/>
                <a:gd name="T47" fmla="*/ 0 h 61"/>
                <a:gd name="T48" fmla="*/ 0 w 51"/>
                <a:gd name="T49" fmla="*/ 0 h 61"/>
                <a:gd name="T50" fmla="*/ 0 w 51"/>
                <a:gd name="T51" fmla="*/ 0 h 61"/>
                <a:gd name="T52" fmla="*/ 0 w 51"/>
                <a:gd name="T53" fmla="*/ 0 h 61"/>
                <a:gd name="T54" fmla="*/ 0 w 51"/>
                <a:gd name="T55" fmla="*/ 0 h 61"/>
                <a:gd name="T56" fmla="*/ 0 w 51"/>
                <a:gd name="T57" fmla="*/ 0 h 61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1"/>
                <a:gd name="T88" fmla="*/ 0 h 61"/>
                <a:gd name="T89" fmla="*/ 51 w 51"/>
                <a:gd name="T90" fmla="*/ 61 h 61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1" h="61">
                  <a:moveTo>
                    <a:pt x="51" y="6"/>
                  </a:moveTo>
                  <a:lnTo>
                    <a:pt x="49" y="13"/>
                  </a:lnTo>
                  <a:lnTo>
                    <a:pt x="44" y="18"/>
                  </a:lnTo>
                  <a:lnTo>
                    <a:pt x="38" y="21"/>
                  </a:lnTo>
                  <a:lnTo>
                    <a:pt x="32" y="25"/>
                  </a:lnTo>
                  <a:lnTo>
                    <a:pt x="26" y="33"/>
                  </a:lnTo>
                  <a:lnTo>
                    <a:pt x="24" y="41"/>
                  </a:lnTo>
                  <a:lnTo>
                    <a:pt x="23" y="50"/>
                  </a:lnTo>
                  <a:lnTo>
                    <a:pt x="23" y="59"/>
                  </a:lnTo>
                  <a:lnTo>
                    <a:pt x="19" y="61"/>
                  </a:lnTo>
                  <a:lnTo>
                    <a:pt x="16" y="61"/>
                  </a:lnTo>
                  <a:lnTo>
                    <a:pt x="12" y="61"/>
                  </a:lnTo>
                  <a:lnTo>
                    <a:pt x="9" y="60"/>
                  </a:lnTo>
                  <a:lnTo>
                    <a:pt x="4" y="53"/>
                  </a:lnTo>
                  <a:lnTo>
                    <a:pt x="2" y="45"/>
                  </a:lnTo>
                  <a:lnTo>
                    <a:pt x="0" y="37"/>
                  </a:lnTo>
                  <a:lnTo>
                    <a:pt x="1" y="29"/>
                  </a:lnTo>
                  <a:lnTo>
                    <a:pt x="3" y="23"/>
                  </a:lnTo>
                  <a:lnTo>
                    <a:pt x="7" y="19"/>
                  </a:lnTo>
                  <a:lnTo>
                    <a:pt x="11" y="14"/>
                  </a:lnTo>
                  <a:lnTo>
                    <a:pt x="16" y="10"/>
                  </a:lnTo>
                  <a:lnTo>
                    <a:pt x="21" y="6"/>
                  </a:lnTo>
                  <a:lnTo>
                    <a:pt x="26" y="3"/>
                  </a:lnTo>
                  <a:lnTo>
                    <a:pt x="32" y="2"/>
                  </a:lnTo>
                  <a:lnTo>
                    <a:pt x="38" y="0"/>
                  </a:lnTo>
                  <a:lnTo>
                    <a:pt x="41" y="0"/>
                  </a:lnTo>
                  <a:lnTo>
                    <a:pt x="45" y="2"/>
                  </a:lnTo>
                  <a:lnTo>
                    <a:pt x="48" y="4"/>
                  </a:lnTo>
                  <a:lnTo>
                    <a:pt x="51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41" name="Freeform 896"/>
            <p:cNvSpPr>
              <a:spLocks/>
            </p:cNvSpPr>
            <p:nvPr/>
          </p:nvSpPr>
          <p:spPr bwMode="auto">
            <a:xfrm flipH="1">
              <a:off x="8779" y="1853"/>
              <a:ext cx="6" cy="4"/>
            </a:xfrm>
            <a:custGeom>
              <a:avLst/>
              <a:gdLst>
                <a:gd name="T0" fmla="*/ 0 w 69"/>
                <a:gd name="T1" fmla="*/ 0 h 34"/>
                <a:gd name="T2" fmla="*/ 0 w 69"/>
                <a:gd name="T3" fmla="*/ 0 h 34"/>
                <a:gd name="T4" fmla="*/ 0 w 69"/>
                <a:gd name="T5" fmla="*/ 0 h 34"/>
                <a:gd name="T6" fmla="*/ 0 w 69"/>
                <a:gd name="T7" fmla="*/ 0 h 34"/>
                <a:gd name="T8" fmla="*/ 0 w 69"/>
                <a:gd name="T9" fmla="*/ 0 h 34"/>
                <a:gd name="T10" fmla="*/ 0 w 69"/>
                <a:gd name="T11" fmla="*/ 0 h 34"/>
                <a:gd name="T12" fmla="*/ 0 w 69"/>
                <a:gd name="T13" fmla="*/ 0 h 34"/>
                <a:gd name="T14" fmla="*/ 0 w 69"/>
                <a:gd name="T15" fmla="*/ 0 h 34"/>
                <a:gd name="T16" fmla="*/ 0 w 69"/>
                <a:gd name="T17" fmla="*/ 0 h 34"/>
                <a:gd name="T18" fmla="*/ 0 w 69"/>
                <a:gd name="T19" fmla="*/ 0 h 34"/>
                <a:gd name="T20" fmla="*/ 0 w 69"/>
                <a:gd name="T21" fmla="*/ 0 h 34"/>
                <a:gd name="T22" fmla="*/ 0 w 69"/>
                <a:gd name="T23" fmla="*/ 0 h 34"/>
                <a:gd name="T24" fmla="*/ 0 w 69"/>
                <a:gd name="T25" fmla="*/ 0 h 34"/>
                <a:gd name="T26" fmla="*/ 0 w 69"/>
                <a:gd name="T27" fmla="*/ 0 h 34"/>
                <a:gd name="T28" fmla="*/ 0 w 69"/>
                <a:gd name="T29" fmla="*/ 0 h 34"/>
                <a:gd name="T30" fmla="*/ 0 w 69"/>
                <a:gd name="T31" fmla="*/ 0 h 34"/>
                <a:gd name="T32" fmla="*/ 0 w 69"/>
                <a:gd name="T33" fmla="*/ 0 h 34"/>
                <a:gd name="T34" fmla="*/ 0 w 69"/>
                <a:gd name="T35" fmla="*/ 0 h 34"/>
                <a:gd name="T36" fmla="*/ 0 w 69"/>
                <a:gd name="T37" fmla="*/ 0 h 34"/>
                <a:gd name="T38" fmla="*/ 0 w 69"/>
                <a:gd name="T39" fmla="*/ 0 h 34"/>
                <a:gd name="T40" fmla="*/ 0 w 69"/>
                <a:gd name="T41" fmla="*/ 0 h 34"/>
                <a:gd name="T42" fmla="*/ 0 w 69"/>
                <a:gd name="T43" fmla="*/ 0 h 34"/>
                <a:gd name="T44" fmla="*/ 0 w 69"/>
                <a:gd name="T45" fmla="*/ 0 h 34"/>
                <a:gd name="T46" fmla="*/ 0 w 69"/>
                <a:gd name="T47" fmla="*/ 0 h 34"/>
                <a:gd name="T48" fmla="*/ 0 w 69"/>
                <a:gd name="T49" fmla="*/ 0 h 34"/>
                <a:gd name="T50" fmla="*/ 0 w 69"/>
                <a:gd name="T51" fmla="*/ 0 h 34"/>
                <a:gd name="T52" fmla="*/ 0 w 69"/>
                <a:gd name="T53" fmla="*/ 0 h 34"/>
                <a:gd name="T54" fmla="*/ 0 w 69"/>
                <a:gd name="T55" fmla="*/ 0 h 34"/>
                <a:gd name="T56" fmla="*/ 0 w 69"/>
                <a:gd name="T57" fmla="*/ 0 h 34"/>
                <a:gd name="T58" fmla="*/ 0 w 69"/>
                <a:gd name="T59" fmla="*/ 0 h 34"/>
                <a:gd name="T60" fmla="*/ 0 w 69"/>
                <a:gd name="T61" fmla="*/ 0 h 34"/>
                <a:gd name="T62" fmla="*/ 0 w 69"/>
                <a:gd name="T63" fmla="*/ 0 h 34"/>
                <a:gd name="T64" fmla="*/ 0 w 69"/>
                <a:gd name="T65" fmla="*/ 0 h 3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34"/>
                <a:gd name="T101" fmla="*/ 69 w 69"/>
                <a:gd name="T102" fmla="*/ 34 h 34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34">
                  <a:moveTo>
                    <a:pt x="42" y="2"/>
                  </a:moveTo>
                  <a:lnTo>
                    <a:pt x="45" y="3"/>
                  </a:lnTo>
                  <a:lnTo>
                    <a:pt x="47" y="3"/>
                  </a:lnTo>
                  <a:lnTo>
                    <a:pt x="50" y="3"/>
                  </a:lnTo>
                  <a:lnTo>
                    <a:pt x="53" y="4"/>
                  </a:lnTo>
                  <a:lnTo>
                    <a:pt x="57" y="6"/>
                  </a:lnTo>
                  <a:lnTo>
                    <a:pt x="62" y="8"/>
                  </a:lnTo>
                  <a:lnTo>
                    <a:pt x="65" y="11"/>
                  </a:lnTo>
                  <a:lnTo>
                    <a:pt x="69" y="14"/>
                  </a:lnTo>
                  <a:lnTo>
                    <a:pt x="69" y="19"/>
                  </a:lnTo>
                  <a:lnTo>
                    <a:pt x="69" y="25"/>
                  </a:lnTo>
                  <a:lnTo>
                    <a:pt x="67" y="29"/>
                  </a:lnTo>
                  <a:lnTo>
                    <a:pt x="64" y="34"/>
                  </a:lnTo>
                  <a:lnTo>
                    <a:pt x="59" y="30"/>
                  </a:lnTo>
                  <a:lnTo>
                    <a:pt x="53" y="28"/>
                  </a:lnTo>
                  <a:lnTo>
                    <a:pt x="46" y="26"/>
                  </a:lnTo>
                  <a:lnTo>
                    <a:pt x="39" y="25"/>
                  </a:lnTo>
                  <a:lnTo>
                    <a:pt x="32" y="25"/>
                  </a:lnTo>
                  <a:lnTo>
                    <a:pt x="26" y="26"/>
                  </a:lnTo>
                  <a:lnTo>
                    <a:pt x="19" y="27"/>
                  </a:lnTo>
                  <a:lnTo>
                    <a:pt x="12" y="30"/>
                  </a:lnTo>
                  <a:lnTo>
                    <a:pt x="8" y="29"/>
                  </a:lnTo>
                  <a:lnTo>
                    <a:pt x="4" y="28"/>
                  </a:lnTo>
                  <a:lnTo>
                    <a:pt x="1" y="27"/>
                  </a:lnTo>
                  <a:lnTo>
                    <a:pt x="0" y="22"/>
                  </a:lnTo>
                  <a:lnTo>
                    <a:pt x="2" y="15"/>
                  </a:lnTo>
                  <a:lnTo>
                    <a:pt x="7" y="11"/>
                  </a:lnTo>
                  <a:lnTo>
                    <a:pt x="12" y="6"/>
                  </a:lnTo>
                  <a:lnTo>
                    <a:pt x="19" y="4"/>
                  </a:lnTo>
                  <a:lnTo>
                    <a:pt x="25" y="3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42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42" name="Freeform 897"/>
            <p:cNvSpPr>
              <a:spLocks/>
            </p:cNvSpPr>
            <p:nvPr/>
          </p:nvSpPr>
          <p:spPr bwMode="auto">
            <a:xfrm flipH="1">
              <a:off x="8792" y="1855"/>
              <a:ext cx="6" cy="6"/>
            </a:xfrm>
            <a:custGeom>
              <a:avLst/>
              <a:gdLst>
                <a:gd name="T0" fmla="*/ 0 w 62"/>
                <a:gd name="T1" fmla="*/ 0 h 41"/>
                <a:gd name="T2" fmla="*/ 0 w 62"/>
                <a:gd name="T3" fmla="*/ 0 h 41"/>
                <a:gd name="T4" fmla="*/ 0 w 62"/>
                <a:gd name="T5" fmla="*/ 0 h 41"/>
                <a:gd name="T6" fmla="*/ 0 w 62"/>
                <a:gd name="T7" fmla="*/ 0 h 41"/>
                <a:gd name="T8" fmla="*/ 0 w 62"/>
                <a:gd name="T9" fmla="*/ 0 h 41"/>
                <a:gd name="T10" fmla="*/ 0 w 62"/>
                <a:gd name="T11" fmla="*/ 0 h 41"/>
                <a:gd name="T12" fmla="*/ 0 w 62"/>
                <a:gd name="T13" fmla="*/ 0 h 41"/>
                <a:gd name="T14" fmla="*/ 0 w 62"/>
                <a:gd name="T15" fmla="*/ 0 h 41"/>
                <a:gd name="T16" fmla="*/ 0 w 62"/>
                <a:gd name="T17" fmla="*/ 0 h 41"/>
                <a:gd name="T18" fmla="*/ 0 w 62"/>
                <a:gd name="T19" fmla="*/ 0 h 41"/>
                <a:gd name="T20" fmla="*/ 0 w 62"/>
                <a:gd name="T21" fmla="*/ 0 h 41"/>
                <a:gd name="T22" fmla="*/ 0 w 62"/>
                <a:gd name="T23" fmla="*/ 0 h 41"/>
                <a:gd name="T24" fmla="*/ 0 w 62"/>
                <a:gd name="T25" fmla="*/ 0 h 41"/>
                <a:gd name="T26" fmla="*/ 0 w 62"/>
                <a:gd name="T27" fmla="*/ 0 h 41"/>
                <a:gd name="T28" fmla="*/ 0 w 62"/>
                <a:gd name="T29" fmla="*/ 0 h 41"/>
                <a:gd name="T30" fmla="*/ 0 w 62"/>
                <a:gd name="T31" fmla="*/ 0 h 41"/>
                <a:gd name="T32" fmla="*/ 0 w 62"/>
                <a:gd name="T33" fmla="*/ 0 h 41"/>
                <a:gd name="T34" fmla="*/ 0 w 62"/>
                <a:gd name="T35" fmla="*/ 0 h 41"/>
                <a:gd name="T36" fmla="*/ 0 w 62"/>
                <a:gd name="T37" fmla="*/ 0 h 41"/>
                <a:gd name="T38" fmla="*/ 0 w 62"/>
                <a:gd name="T39" fmla="*/ 0 h 41"/>
                <a:gd name="T40" fmla="*/ 0 w 62"/>
                <a:gd name="T41" fmla="*/ 0 h 41"/>
                <a:gd name="T42" fmla="*/ 0 w 62"/>
                <a:gd name="T43" fmla="*/ 0 h 41"/>
                <a:gd name="T44" fmla="*/ 0 w 62"/>
                <a:gd name="T45" fmla="*/ 0 h 41"/>
                <a:gd name="T46" fmla="*/ 0 w 62"/>
                <a:gd name="T47" fmla="*/ 0 h 41"/>
                <a:gd name="T48" fmla="*/ 0 w 62"/>
                <a:gd name="T49" fmla="*/ 0 h 41"/>
                <a:gd name="T50" fmla="*/ 0 w 62"/>
                <a:gd name="T51" fmla="*/ 0 h 41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62"/>
                <a:gd name="T79" fmla="*/ 0 h 41"/>
                <a:gd name="T80" fmla="*/ 62 w 62"/>
                <a:gd name="T81" fmla="*/ 41 h 41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62" h="41">
                  <a:moveTo>
                    <a:pt x="54" y="7"/>
                  </a:moveTo>
                  <a:lnTo>
                    <a:pt x="62" y="22"/>
                  </a:lnTo>
                  <a:lnTo>
                    <a:pt x="54" y="22"/>
                  </a:lnTo>
                  <a:lnTo>
                    <a:pt x="46" y="23"/>
                  </a:lnTo>
                  <a:lnTo>
                    <a:pt x="39" y="25"/>
                  </a:lnTo>
                  <a:lnTo>
                    <a:pt x="32" y="27"/>
                  </a:lnTo>
                  <a:lnTo>
                    <a:pt x="25" y="30"/>
                  </a:lnTo>
                  <a:lnTo>
                    <a:pt x="18" y="33"/>
                  </a:lnTo>
                  <a:lnTo>
                    <a:pt x="11" y="36"/>
                  </a:lnTo>
                  <a:lnTo>
                    <a:pt x="5" y="41"/>
                  </a:lnTo>
                  <a:lnTo>
                    <a:pt x="4" y="35"/>
                  </a:lnTo>
                  <a:lnTo>
                    <a:pt x="2" y="29"/>
                  </a:lnTo>
                  <a:lnTo>
                    <a:pt x="0" y="25"/>
                  </a:lnTo>
                  <a:lnTo>
                    <a:pt x="1" y="19"/>
                  </a:lnTo>
                  <a:lnTo>
                    <a:pt x="3" y="12"/>
                  </a:lnTo>
                  <a:lnTo>
                    <a:pt x="8" y="7"/>
                  </a:lnTo>
                  <a:lnTo>
                    <a:pt x="13" y="4"/>
                  </a:lnTo>
                  <a:lnTo>
                    <a:pt x="19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33" y="0"/>
                  </a:lnTo>
                  <a:lnTo>
                    <a:pt x="39" y="0"/>
                  </a:lnTo>
                  <a:lnTo>
                    <a:pt x="42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43" name="Freeform 898"/>
            <p:cNvSpPr>
              <a:spLocks/>
            </p:cNvSpPr>
            <p:nvPr/>
          </p:nvSpPr>
          <p:spPr bwMode="auto">
            <a:xfrm flipH="1">
              <a:off x="8796" y="1876"/>
              <a:ext cx="9" cy="31"/>
            </a:xfrm>
            <a:custGeom>
              <a:avLst/>
              <a:gdLst>
                <a:gd name="T0" fmla="*/ 0 w 110"/>
                <a:gd name="T1" fmla="*/ 0 h 250"/>
                <a:gd name="T2" fmla="*/ 0 w 110"/>
                <a:gd name="T3" fmla="*/ 0 h 250"/>
                <a:gd name="T4" fmla="*/ 0 w 110"/>
                <a:gd name="T5" fmla="*/ 0 h 250"/>
                <a:gd name="T6" fmla="*/ 0 w 110"/>
                <a:gd name="T7" fmla="*/ 0 h 250"/>
                <a:gd name="T8" fmla="*/ 0 w 110"/>
                <a:gd name="T9" fmla="*/ 0 h 250"/>
                <a:gd name="T10" fmla="*/ 0 w 110"/>
                <a:gd name="T11" fmla="*/ 0 h 250"/>
                <a:gd name="T12" fmla="*/ 0 w 110"/>
                <a:gd name="T13" fmla="*/ 0 h 250"/>
                <a:gd name="T14" fmla="*/ 0 w 110"/>
                <a:gd name="T15" fmla="*/ 0 h 250"/>
                <a:gd name="T16" fmla="*/ 0 w 110"/>
                <a:gd name="T17" fmla="*/ 0 h 250"/>
                <a:gd name="T18" fmla="*/ 0 w 110"/>
                <a:gd name="T19" fmla="*/ 0 h 250"/>
                <a:gd name="T20" fmla="*/ 0 w 110"/>
                <a:gd name="T21" fmla="*/ 0 h 250"/>
                <a:gd name="T22" fmla="*/ 0 w 110"/>
                <a:gd name="T23" fmla="*/ 0 h 250"/>
                <a:gd name="T24" fmla="*/ 0 w 110"/>
                <a:gd name="T25" fmla="*/ 0 h 250"/>
                <a:gd name="T26" fmla="*/ 0 w 110"/>
                <a:gd name="T27" fmla="*/ 0 h 250"/>
                <a:gd name="T28" fmla="*/ 0 w 110"/>
                <a:gd name="T29" fmla="*/ 0 h 250"/>
                <a:gd name="T30" fmla="*/ 0 w 110"/>
                <a:gd name="T31" fmla="*/ 0 h 250"/>
                <a:gd name="T32" fmla="*/ 0 w 110"/>
                <a:gd name="T33" fmla="*/ 0 h 250"/>
                <a:gd name="T34" fmla="*/ 0 w 110"/>
                <a:gd name="T35" fmla="*/ 0 h 250"/>
                <a:gd name="T36" fmla="*/ 0 w 110"/>
                <a:gd name="T37" fmla="*/ 0 h 250"/>
                <a:gd name="T38" fmla="*/ 0 w 110"/>
                <a:gd name="T39" fmla="*/ 0 h 250"/>
                <a:gd name="T40" fmla="*/ 0 w 110"/>
                <a:gd name="T41" fmla="*/ 0 h 250"/>
                <a:gd name="T42" fmla="*/ 0 w 110"/>
                <a:gd name="T43" fmla="*/ 0 h 250"/>
                <a:gd name="T44" fmla="*/ 0 w 110"/>
                <a:gd name="T45" fmla="*/ 0 h 250"/>
                <a:gd name="T46" fmla="*/ 0 w 110"/>
                <a:gd name="T47" fmla="*/ 0 h 250"/>
                <a:gd name="T48" fmla="*/ 0 w 110"/>
                <a:gd name="T49" fmla="*/ 0 h 250"/>
                <a:gd name="T50" fmla="*/ 0 w 110"/>
                <a:gd name="T51" fmla="*/ 0 h 250"/>
                <a:gd name="T52" fmla="*/ 0 w 110"/>
                <a:gd name="T53" fmla="*/ 0 h 250"/>
                <a:gd name="T54" fmla="*/ 0 w 110"/>
                <a:gd name="T55" fmla="*/ 0 h 250"/>
                <a:gd name="T56" fmla="*/ 0 w 110"/>
                <a:gd name="T57" fmla="*/ 0 h 250"/>
                <a:gd name="T58" fmla="*/ 0 w 110"/>
                <a:gd name="T59" fmla="*/ 0 h 250"/>
                <a:gd name="T60" fmla="*/ 0 w 110"/>
                <a:gd name="T61" fmla="*/ 0 h 250"/>
                <a:gd name="T62" fmla="*/ 0 w 110"/>
                <a:gd name="T63" fmla="*/ 0 h 250"/>
                <a:gd name="T64" fmla="*/ 0 w 110"/>
                <a:gd name="T65" fmla="*/ 0 h 250"/>
                <a:gd name="T66" fmla="*/ 0 w 110"/>
                <a:gd name="T67" fmla="*/ 0 h 250"/>
                <a:gd name="T68" fmla="*/ 0 w 110"/>
                <a:gd name="T69" fmla="*/ 0 h 250"/>
                <a:gd name="T70" fmla="*/ 0 w 110"/>
                <a:gd name="T71" fmla="*/ 0 h 250"/>
                <a:gd name="T72" fmla="*/ 0 w 110"/>
                <a:gd name="T73" fmla="*/ 0 h 250"/>
                <a:gd name="T74" fmla="*/ 0 w 110"/>
                <a:gd name="T75" fmla="*/ 0 h 250"/>
                <a:gd name="T76" fmla="*/ 0 w 110"/>
                <a:gd name="T77" fmla="*/ 0 h 250"/>
                <a:gd name="T78" fmla="*/ 0 w 110"/>
                <a:gd name="T79" fmla="*/ 0 h 250"/>
                <a:gd name="T80" fmla="*/ 0 w 110"/>
                <a:gd name="T81" fmla="*/ 0 h 250"/>
                <a:gd name="T82" fmla="*/ 0 w 110"/>
                <a:gd name="T83" fmla="*/ 0 h 250"/>
                <a:gd name="T84" fmla="*/ 0 w 110"/>
                <a:gd name="T85" fmla="*/ 0 h 250"/>
                <a:gd name="T86" fmla="*/ 0 w 110"/>
                <a:gd name="T87" fmla="*/ 0 h 250"/>
                <a:gd name="T88" fmla="*/ 0 w 110"/>
                <a:gd name="T89" fmla="*/ 0 h 250"/>
                <a:gd name="T90" fmla="*/ 0 w 110"/>
                <a:gd name="T91" fmla="*/ 0 h 250"/>
                <a:gd name="T92" fmla="*/ 0 w 110"/>
                <a:gd name="T93" fmla="*/ 0 h 250"/>
                <a:gd name="T94" fmla="*/ 0 w 110"/>
                <a:gd name="T95" fmla="*/ 0 h 250"/>
                <a:gd name="T96" fmla="*/ 0 w 110"/>
                <a:gd name="T97" fmla="*/ 0 h 25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10"/>
                <a:gd name="T148" fmla="*/ 0 h 250"/>
                <a:gd name="T149" fmla="*/ 110 w 110"/>
                <a:gd name="T150" fmla="*/ 250 h 25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10" h="250">
                  <a:moveTo>
                    <a:pt x="104" y="7"/>
                  </a:moveTo>
                  <a:lnTo>
                    <a:pt x="103" y="15"/>
                  </a:lnTo>
                  <a:lnTo>
                    <a:pt x="98" y="17"/>
                  </a:lnTo>
                  <a:lnTo>
                    <a:pt x="90" y="19"/>
                  </a:lnTo>
                  <a:lnTo>
                    <a:pt x="84" y="21"/>
                  </a:lnTo>
                  <a:lnTo>
                    <a:pt x="72" y="32"/>
                  </a:lnTo>
                  <a:lnTo>
                    <a:pt x="60" y="46"/>
                  </a:lnTo>
                  <a:lnTo>
                    <a:pt x="52" y="60"/>
                  </a:lnTo>
                  <a:lnTo>
                    <a:pt x="45" y="75"/>
                  </a:lnTo>
                  <a:lnTo>
                    <a:pt x="41" y="92"/>
                  </a:lnTo>
                  <a:lnTo>
                    <a:pt x="38" y="108"/>
                  </a:lnTo>
                  <a:lnTo>
                    <a:pt x="37" y="125"/>
                  </a:lnTo>
                  <a:lnTo>
                    <a:pt x="39" y="144"/>
                  </a:lnTo>
                  <a:lnTo>
                    <a:pt x="45" y="158"/>
                  </a:lnTo>
                  <a:lnTo>
                    <a:pt x="51" y="171"/>
                  </a:lnTo>
                  <a:lnTo>
                    <a:pt x="57" y="185"/>
                  </a:lnTo>
                  <a:lnTo>
                    <a:pt x="65" y="199"/>
                  </a:lnTo>
                  <a:lnTo>
                    <a:pt x="73" y="211"/>
                  </a:lnTo>
                  <a:lnTo>
                    <a:pt x="83" y="222"/>
                  </a:lnTo>
                  <a:lnTo>
                    <a:pt x="95" y="231"/>
                  </a:lnTo>
                  <a:lnTo>
                    <a:pt x="110" y="237"/>
                  </a:lnTo>
                  <a:lnTo>
                    <a:pt x="110" y="241"/>
                  </a:lnTo>
                  <a:lnTo>
                    <a:pt x="109" y="244"/>
                  </a:lnTo>
                  <a:lnTo>
                    <a:pt x="106" y="248"/>
                  </a:lnTo>
                  <a:lnTo>
                    <a:pt x="104" y="250"/>
                  </a:lnTo>
                  <a:lnTo>
                    <a:pt x="91" y="250"/>
                  </a:lnTo>
                  <a:lnTo>
                    <a:pt x="80" y="249"/>
                  </a:lnTo>
                  <a:lnTo>
                    <a:pt x="68" y="245"/>
                  </a:lnTo>
                  <a:lnTo>
                    <a:pt x="58" y="241"/>
                  </a:lnTo>
                  <a:lnTo>
                    <a:pt x="49" y="234"/>
                  </a:lnTo>
                  <a:lnTo>
                    <a:pt x="39" y="227"/>
                  </a:lnTo>
                  <a:lnTo>
                    <a:pt x="31" y="218"/>
                  </a:lnTo>
                  <a:lnTo>
                    <a:pt x="26" y="207"/>
                  </a:lnTo>
                  <a:lnTo>
                    <a:pt x="12" y="186"/>
                  </a:lnTo>
                  <a:lnTo>
                    <a:pt x="5" y="163"/>
                  </a:lnTo>
                  <a:lnTo>
                    <a:pt x="3" y="139"/>
                  </a:lnTo>
                  <a:lnTo>
                    <a:pt x="0" y="114"/>
                  </a:lnTo>
                  <a:lnTo>
                    <a:pt x="5" y="98"/>
                  </a:lnTo>
                  <a:lnTo>
                    <a:pt x="9" y="80"/>
                  </a:lnTo>
                  <a:lnTo>
                    <a:pt x="16" y="63"/>
                  </a:lnTo>
                  <a:lnTo>
                    <a:pt x="24" y="48"/>
                  </a:lnTo>
                  <a:lnTo>
                    <a:pt x="34" y="33"/>
                  </a:lnTo>
                  <a:lnTo>
                    <a:pt x="46" y="19"/>
                  </a:lnTo>
                  <a:lnTo>
                    <a:pt x="60" y="9"/>
                  </a:lnTo>
                  <a:lnTo>
                    <a:pt x="76" y="0"/>
                  </a:lnTo>
                  <a:lnTo>
                    <a:pt x="83" y="1"/>
                  </a:lnTo>
                  <a:lnTo>
                    <a:pt x="90" y="2"/>
                  </a:lnTo>
                  <a:lnTo>
                    <a:pt x="97" y="4"/>
                  </a:lnTo>
                  <a:lnTo>
                    <a:pt x="10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44" name="Freeform 899"/>
            <p:cNvSpPr>
              <a:spLocks/>
            </p:cNvSpPr>
            <p:nvPr/>
          </p:nvSpPr>
          <p:spPr bwMode="auto">
            <a:xfrm flipH="1">
              <a:off x="8779" y="1878"/>
              <a:ext cx="7" cy="5"/>
            </a:xfrm>
            <a:custGeom>
              <a:avLst/>
              <a:gdLst>
                <a:gd name="T0" fmla="*/ 0 w 82"/>
                <a:gd name="T1" fmla="*/ 0 h 39"/>
                <a:gd name="T2" fmla="*/ 0 w 82"/>
                <a:gd name="T3" fmla="*/ 0 h 39"/>
                <a:gd name="T4" fmla="*/ 0 w 82"/>
                <a:gd name="T5" fmla="*/ 0 h 39"/>
                <a:gd name="T6" fmla="*/ 0 w 82"/>
                <a:gd name="T7" fmla="*/ 0 h 39"/>
                <a:gd name="T8" fmla="*/ 0 w 82"/>
                <a:gd name="T9" fmla="*/ 0 h 39"/>
                <a:gd name="T10" fmla="*/ 0 w 82"/>
                <a:gd name="T11" fmla="*/ 0 h 39"/>
                <a:gd name="T12" fmla="*/ 0 w 82"/>
                <a:gd name="T13" fmla="*/ 0 h 39"/>
                <a:gd name="T14" fmla="*/ 0 w 82"/>
                <a:gd name="T15" fmla="*/ 0 h 39"/>
                <a:gd name="T16" fmla="*/ 0 w 82"/>
                <a:gd name="T17" fmla="*/ 0 h 39"/>
                <a:gd name="T18" fmla="*/ 0 w 82"/>
                <a:gd name="T19" fmla="*/ 0 h 39"/>
                <a:gd name="T20" fmla="*/ 0 w 82"/>
                <a:gd name="T21" fmla="*/ 0 h 39"/>
                <a:gd name="T22" fmla="*/ 0 w 82"/>
                <a:gd name="T23" fmla="*/ 0 h 39"/>
                <a:gd name="T24" fmla="*/ 0 w 82"/>
                <a:gd name="T25" fmla="*/ 0 h 39"/>
                <a:gd name="T26" fmla="*/ 0 w 82"/>
                <a:gd name="T27" fmla="*/ 0 h 39"/>
                <a:gd name="T28" fmla="*/ 0 w 82"/>
                <a:gd name="T29" fmla="*/ 0 h 39"/>
                <a:gd name="T30" fmla="*/ 0 w 82"/>
                <a:gd name="T31" fmla="*/ 0 h 39"/>
                <a:gd name="T32" fmla="*/ 0 w 82"/>
                <a:gd name="T33" fmla="*/ 0 h 39"/>
                <a:gd name="T34" fmla="*/ 0 w 82"/>
                <a:gd name="T35" fmla="*/ 0 h 39"/>
                <a:gd name="T36" fmla="*/ 0 w 82"/>
                <a:gd name="T37" fmla="*/ 0 h 39"/>
                <a:gd name="T38" fmla="*/ 0 w 82"/>
                <a:gd name="T39" fmla="*/ 0 h 39"/>
                <a:gd name="T40" fmla="*/ 0 w 82"/>
                <a:gd name="T41" fmla="*/ 0 h 39"/>
                <a:gd name="T42" fmla="*/ 0 w 82"/>
                <a:gd name="T43" fmla="*/ 0 h 39"/>
                <a:gd name="T44" fmla="*/ 0 w 82"/>
                <a:gd name="T45" fmla="*/ 0 h 39"/>
                <a:gd name="T46" fmla="*/ 0 w 82"/>
                <a:gd name="T47" fmla="*/ 0 h 39"/>
                <a:gd name="T48" fmla="*/ 0 w 82"/>
                <a:gd name="T49" fmla="*/ 0 h 39"/>
                <a:gd name="T50" fmla="*/ 0 w 82"/>
                <a:gd name="T51" fmla="*/ 0 h 39"/>
                <a:gd name="T52" fmla="*/ 0 w 82"/>
                <a:gd name="T53" fmla="*/ 0 h 39"/>
                <a:gd name="T54" fmla="*/ 0 w 82"/>
                <a:gd name="T55" fmla="*/ 0 h 39"/>
                <a:gd name="T56" fmla="*/ 0 w 82"/>
                <a:gd name="T57" fmla="*/ 0 h 39"/>
                <a:gd name="T58" fmla="*/ 0 w 82"/>
                <a:gd name="T59" fmla="*/ 0 h 39"/>
                <a:gd name="T60" fmla="*/ 0 w 82"/>
                <a:gd name="T61" fmla="*/ 0 h 39"/>
                <a:gd name="T62" fmla="*/ 0 w 82"/>
                <a:gd name="T63" fmla="*/ 0 h 39"/>
                <a:gd name="T64" fmla="*/ 0 w 82"/>
                <a:gd name="T65" fmla="*/ 0 h 3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82"/>
                <a:gd name="T100" fmla="*/ 0 h 39"/>
                <a:gd name="T101" fmla="*/ 82 w 82"/>
                <a:gd name="T102" fmla="*/ 39 h 3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82" h="39">
                  <a:moveTo>
                    <a:pt x="82" y="20"/>
                  </a:moveTo>
                  <a:lnTo>
                    <a:pt x="77" y="28"/>
                  </a:lnTo>
                  <a:lnTo>
                    <a:pt x="68" y="29"/>
                  </a:lnTo>
                  <a:lnTo>
                    <a:pt x="57" y="28"/>
                  </a:lnTo>
                  <a:lnTo>
                    <a:pt x="48" y="29"/>
                  </a:lnTo>
                  <a:lnTo>
                    <a:pt x="42" y="29"/>
                  </a:lnTo>
                  <a:lnTo>
                    <a:pt x="37" y="30"/>
                  </a:lnTo>
                  <a:lnTo>
                    <a:pt x="31" y="33"/>
                  </a:lnTo>
                  <a:lnTo>
                    <a:pt x="26" y="35"/>
                  </a:lnTo>
                  <a:lnTo>
                    <a:pt x="21" y="37"/>
                  </a:lnTo>
                  <a:lnTo>
                    <a:pt x="15" y="39"/>
                  </a:lnTo>
                  <a:lnTo>
                    <a:pt x="10" y="39"/>
                  </a:lnTo>
                  <a:lnTo>
                    <a:pt x="4" y="37"/>
                  </a:lnTo>
                  <a:lnTo>
                    <a:pt x="2" y="32"/>
                  </a:lnTo>
                  <a:lnTo>
                    <a:pt x="0" y="25"/>
                  </a:lnTo>
                  <a:lnTo>
                    <a:pt x="0" y="19"/>
                  </a:lnTo>
                  <a:lnTo>
                    <a:pt x="0" y="12"/>
                  </a:lnTo>
                  <a:lnTo>
                    <a:pt x="4" y="9"/>
                  </a:lnTo>
                  <a:lnTo>
                    <a:pt x="9" y="6"/>
                  </a:lnTo>
                  <a:lnTo>
                    <a:pt x="15" y="4"/>
                  </a:lnTo>
                  <a:lnTo>
                    <a:pt x="21" y="3"/>
                  </a:lnTo>
                  <a:lnTo>
                    <a:pt x="27" y="2"/>
                  </a:lnTo>
                  <a:lnTo>
                    <a:pt x="33" y="2"/>
                  </a:lnTo>
                  <a:lnTo>
                    <a:pt x="39" y="0"/>
                  </a:lnTo>
                  <a:lnTo>
                    <a:pt x="45" y="0"/>
                  </a:lnTo>
                  <a:lnTo>
                    <a:pt x="51" y="2"/>
                  </a:lnTo>
                  <a:lnTo>
                    <a:pt x="55" y="4"/>
                  </a:lnTo>
                  <a:lnTo>
                    <a:pt x="60" y="6"/>
                  </a:lnTo>
                  <a:lnTo>
                    <a:pt x="64" y="9"/>
                  </a:lnTo>
                  <a:lnTo>
                    <a:pt x="69" y="12"/>
                  </a:lnTo>
                  <a:lnTo>
                    <a:pt x="74" y="15"/>
                  </a:lnTo>
                  <a:lnTo>
                    <a:pt x="77" y="18"/>
                  </a:lnTo>
                  <a:lnTo>
                    <a:pt x="82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45" name="Freeform 900"/>
            <p:cNvSpPr>
              <a:spLocks/>
            </p:cNvSpPr>
            <p:nvPr/>
          </p:nvSpPr>
          <p:spPr bwMode="auto">
            <a:xfrm flipH="1">
              <a:off x="8752" y="1882"/>
              <a:ext cx="17" cy="31"/>
            </a:xfrm>
            <a:custGeom>
              <a:avLst/>
              <a:gdLst>
                <a:gd name="T0" fmla="*/ 0 w 197"/>
                <a:gd name="T1" fmla="*/ 0 h 249"/>
                <a:gd name="T2" fmla="*/ 0 w 197"/>
                <a:gd name="T3" fmla="*/ 0 h 249"/>
                <a:gd name="T4" fmla="*/ 0 w 197"/>
                <a:gd name="T5" fmla="*/ 0 h 249"/>
                <a:gd name="T6" fmla="*/ 0 w 197"/>
                <a:gd name="T7" fmla="*/ 0 h 249"/>
                <a:gd name="T8" fmla="*/ 0 w 197"/>
                <a:gd name="T9" fmla="*/ 0 h 249"/>
                <a:gd name="T10" fmla="*/ 0 w 197"/>
                <a:gd name="T11" fmla="*/ 0 h 249"/>
                <a:gd name="T12" fmla="*/ 0 w 197"/>
                <a:gd name="T13" fmla="*/ 0 h 249"/>
                <a:gd name="T14" fmla="*/ 0 w 197"/>
                <a:gd name="T15" fmla="*/ 0 h 249"/>
                <a:gd name="T16" fmla="*/ 0 w 197"/>
                <a:gd name="T17" fmla="*/ 0 h 249"/>
                <a:gd name="T18" fmla="*/ 0 w 197"/>
                <a:gd name="T19" fmla="*/ 0 h 249"/>
                <a:gd name="T20" fmla="*/ 0 w 197"/>
                <a:gd name="T21" fmla="*/ 0 h 249"/>
                <a:gd name="T22" fmla="*/ 0 w 197"/>
                <a:gd name="T23" fmla="*/ 0 h 249"/>
                <a:gd name="T24" fmla="*/ 0 w 197"/>
                <a:gd name="T25" fmla="*/ 0 h 249"/>
                <a:gd name="T26" fmla="*/ 0 w 197"/>
                <a:gd name="T27" fmla="*/ 0 h 249"/>
                <a:gd name="T28" fmla="*/ 0 w 197"/>
                <a:gd name="T29" fmla="*/ 0 h 249"/>
                <a:gd name="T30" fmla="*/ 0 w 197"/>
                <a:gd name="T31" fmla="*/ 0 h 249"/>
                <a:gd name="T32" fmla="*/ 0 w 197"/>
                <a:gd name="T33" fmla="*/ 0 h 249"/>
                <a:gd name="T34" fmla="*/ 0 w 197"/>
                <a:gd name="T35" fmla="*/ 0 h 249"/>
                <a:gd name="T36" fmla="*/ 0 w 197"/>
                <a:gd name="T37" fmla="*/ 0 h 249"/>
                <a:gd name="T38" fmla="*/ 0 w 197"/>
                <a:gd name="T39" fmla="*/ 0 h 249"/>
                <a:gd name="T40" fmla="*/ 0 w 197"/>
                <a:gd name="T41" fmla="*/ 0 h 249"/>
                <a:gd name="T42" fmla="*/ 0 w 197"/>
                <a:gd name="T43" fmla="*/ 0 h 249"/>
                <a:gd name="T44" fmla="*/ 0 w 197"/>
                <a:gd name="T45" fmla="*/ 0 h 249"/>
                <a:gd name="T46" fmla="*/ 0 w 197"/>
                <a:gd name="T47" fmla="*/ 0 h 249"/>
                <a:gd name="T48" fmla="*/ 0 w 197"/>
                <a:gd name="T49" fmla="*/ 0 h 249"/>
                <a:gd name="T50" fmla="*/ 0 w 197"/>
                <a:gd name="T51" fmla="*/ 0 h 249"/>
                <a:gd name="T52" fmla="*/ 0 w 197"/>
                <a:gd name="T53" fmla="*/ 0 h 249"/>
                <a:gd name="T54" fmla="*/ 0 w 197"/>
                <a:gd name="T55" fmla="*/ 0 h 249"/>
                <a:gd name="T56" fmla="*/ 0 w 197"/>
                <a:gd name="T57" fmla="*/ 0 h 249"/>
                <a:gd name="T58" fmla="*/ 0 w 197"/>
                <a:gd name="T59" fmla="*/ 0 h 249"/>
                <a:gd name="T60" fmla="*/ 0 w 197"/>
                <a:gd name="T61" fmla="*/ 0 h 249"/>
                <a:gd name="T62" fmla="*/ 0 w 197"/>
                <a:gd name="T63" fmla="*/ 0 h 249"/>
                <a:gd name="T64" fmla="*/ 0 w 197"/>
                <a:gd name="T65" fmla="*/ 0 h 249"/>
                <a:gd name="T66" fmla="*/ 0 w 197"/>
                <a:gd name="T67" fmla="*/ 0 h 249"/>
                <a:gd name="T68" fmla="*/ 0 w 197"/>
                <a:gd name="T69" fmla="*/ 0 h 249"/>
                <a:gd name="T70" fmla="*/ 0 w 197"/>
                <a:gd name="T71" fmla="*/ 0 h 249"/>
                <a:gd name="T72" fmla="*/ 0 w 197"/>
                <a:gd name="T73" fmla="*/ 0 h 249"/>
                <a:gd name="T74" fmla="*/ 0 w 197"/>
                <a:gd name="T75" fmla="*/ 0 h 249"/>
                <a:gd name="T76" fmla="*/ 0 w 197"/>
                <a:gd name="T77" fmla="*/ 0 h 249"/>
                <a:gd name="T78" fmla="*/ 0 w 197"/>
                <a:gd name="T79" fmla="*/ 0 h 249"/>
                <a:gd name="T80" fmla="*/ 0 w 197"/>
                <a:gd name="T81" fmla="*/ 0 h 249"/>
                <a:gd name="T82" fmla="*/ 0 w 197"/>
                <a:gd name="T83" fmla="*/ 0 h 249"/>
                <a:gd name="T84" fmla="*/ 0 w 197"/>
                <a:gd name="T85" fmla="*/ 0 h 24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97"/>
                <a:gd name="T130" fmla="*/ 0 h 249"/>
                <a:gd name="T131" fmla="*/ 197 w 197"/>
                <a:gd name="T132" fmla="*/ 249 h 24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97" h="249">
                  <a:moveTo>
                    <a:pt x="153" y="31"/>
                  </a:moveTo>
                  <a:lnTo>
                    <a:pt x="158" y="29"/>
                  </a:lnTo>
                  <a:lnTo>
                    <a:pt x="163" y="27"/>
                  </a:lnTo>
                  <a:lnTo>
                    <a:pt x="169" y="23"/>
                  </a:lnTo>
                  <a:lnTo>
                    <a:pt x="173" y="19"/>
                  </a:lnTo>
                  <a:lnTo>
                    <a:pt x="178" y="14"/>
                  </a:lnTo>
                  <a:lnTo>
                    <a:pt x="183" y="10"/>
                  </a:lnTo>
                  <a:lnTo>
                    <a:pt x="187" y="5"/>
                  </a:lnTo>
                  <a:lnTo>
                    <a:pt x="191" y="0"/>
                  </a:lnTo>
                  <a:lnTo>
                    <a:pt x="196" y="5"/>
                  </a:lnTo>
                  <a:lnTo>
                    <a:pt x="197" y="11"/>
                  </a:lnTo>
                  <a:lnTo>
                    <a:pt x="196" y="18"/>
                  </a:lnTo>
                  <a:lnTo>
                    <a:pt x="195" y="25"/>
                  </a:lnTo>
                  <a:lnTo>
                    <a:pt x="191" y="33"/>
                  </a:lnTo>
                  <a:lnTo>
                    <a:pt x="186" y="41"/>
                  </a:lnTo>
                  <a:lnTo>
                    <a:pt x="181" y="50"/>
                  </a:lnTo>
                  <a:lnTo>
                    <a:pt x="176" y="58"/>
                  </a:lnTo>
                  <a:lnTo>
                    <a:pt x="169" y="66"/>
                  </a:lnTo>
                  <a:lnTo>
                    <a:pt x="162" y="73"/>
                  </a:lnTo>
                  <a:lnTo>
                    <a:pt x="154" y="78"/>
                  </a:lnTo>
                  <a:lnTo>
                    <a:pt x="143" y="81"/>
                  </a:lnTo>
                  <a:lnTo>
                    <a:pt x="138" y="74"/>
                  </a:lnTo>
                  <a:lnTo>
                    <a:pt x="132" y="66"/>
                  </a:lnTo>
                  <a:lnTo>
                    <a:pt x="125" y="59"/>
                  </a:lnTo>
                  <a:lnTo>
                    <a:pt x="118" y="53"/>
                  </a:lnTo>
                  <a:lnTo>
                    <a:pt x="110" y="48"/>
                  </a:lnTo>
                  <a:lnTo>
                    <a:pt x="102" y="44"/>
                  </a:lnTo>
                  <a:lnTo>
                    <a:pt x="93" y="42"/>
                  </a:lnTo>
                  <a:lnTo>
                    <a:pt x="83" y="42"/>
                  </a:lnTo>
                  <a:lnTo>
                    <a:pt x="76" y="42"/>
                  </a:lnTo>
                  <a:lnTo>
                    <a:pt x="70" y="42"/>
                  </a:lnTo>
                  <a:lnTo>
                    <a:pt x="63" y="42"/>
                  </a:lnTo>
                  <a:lnTo>
                    <a:pt x="56" y="43"/>
                  </a:lnTo>
                  <a:lnTo>
                    <a:pt x="49" y="44"/>
                  </a:lnTo>
                  <a:lnTo>
                    <a:pt x="43" y="46"/>
                  </a:lnTo>
                  <a:lnTo>
                    <a:pt x="37" y="50"/>
                  </a:lnTo>
                  <a:lnTo>
                    <a:pt x="33" y="53"/>
                  </a:lnTo>
                  <a:lnTo>
                    <a:pt x="40" y="55"/>
                  </a:lnTo>
                  <a:lnTo>
                    <a:pt x="45" y="57"/>
                  </a:lnTo>
                  <a:lnTo>
                    <a:pt x="51" y="60"/>
                  </a:lnTo>
                  <a:lnTo>
                    <a:pt x="57" y="63"/>
                  </a:lnTo>
                  <a:lnTo>
                    <a:pt x="62" y="67"/>
                  </a:lnTo>
                  <a:lnTo>
                    <a:pt x="67" y="72"/>
                  </a:lnTo>
                  <a:lnTo>
                    <a:pt x="71" y="76"/>
                  </a:lnTo>
                  <a:lnTo>
                    <a:pt x="75" y="82"/>
                  </a:lnTo>
                  <a:lnTo>
                    <a:pt x="86" y="114"/>
                  </a:lnTo>
                  <a:lnTo>
                    <a:pt x="86" y="149"/>
                  </a:lnTo>
                  <a:lnTo>
                    <a:pt x="79" y="184"/>
                  </a:lnTo>
                  <a:lnTo>
                    <a:pt x="67" y="216"/>
                  </a:lnTo>
                  <a:lnTo>
                    <a:pt x="64" y="225"/>
                  </a:lnTo>
                  <a:lnTo>
                    <a:pt x="62" y="235"/>
                  </a:lnTo>
                  <a:lnTo>
                    <a:pt x="58" y="245"/>
                  </a:lnTo>
                  <a:lnTo>
                    <a:pt x="49" y="249"/>
                  </a:lnTo>
                  <a:lnTo>
                    <a:pt x="43" y="243"/>
                  </a:lnTo>
                  <a:lnTo>
                    <a:pt x="45" y="223"/>
                  </a:lnTo>
                  <a:lnTo>
                    <a:pt x="48" y="201"/>
                  </a:lnTo>
                  <a:lnTo>
                    <a:pt x="51" y="178"/>
                  </a:lnTo>
                  <a:lnTo>
                    <a:pt x="52" y="155"/>
                  </a:lnTo>
                  <a:lnTo>
                    <a:pt x="51" y="133"/>
                  </a:lnTo>
                  <a:lnTo>
                    <a:pt x="45" y="113"/>
                  </a:lnTo>
                  <a:lnTo>
                    <a:pt x="33" y="95"/>
                  </a:lnTo>
                  <a:lnTo>
                    <a:pt x="14" y="81"/>
                  </a:lnTo>
                  <a:lnTo>
                    <a:pt x="10" y="80"/>
                  </a:lnTo>
                  <a:lnTo>
                    <a:pt x="6" y="79"/>
                  </a:lnTo>
                  <a:lnTo>
                    <a:pt x="3" y="76"/>
                  </a:lnTo>
                  <a:lnTo>
                    <a:pt x="0" y="73"/>
                  </a:lnTo>
                  <a:lnTo>
                    <a:pt x="4" y="58"/>
                  </a:lnTo>
                  <a:lnTo>
                    <a:pt x="11" y="45"/>
                  </a:lnTo>
                  <a:lnTo>
                    <a:pt x="20" y="33"/>
                  </a:lnTo>
                  <a:lnTo>
                    <a:pt x="30" y="21"/>
                  </a:lnTo>
                  <a:lnTo>
                    <a:pt x="38" y="15"/>
                  </a:lnTo>
                  <a:lnTo>
                    <a:pt x="49" y="10"/>
                  </a:lnTo>
                  <a:lnTo>
                    <a:pt x="58" y="6"/>
                  </a:lnTo>
                  <a:lnTo>
                    <a:pt x="68" y="3"/>
                  </a:lnTo>
                  <a:lnTo>
                    <a:pt x="79" y="0"/>
                  </a:lnTo>
                  <a:lnTo>
                    <a:pt x="90" y="0"/>
                  </a:lnTo>
                  <a:lnTo>
                    <a:pt x="101" y="0"/>
                  </a:lnTo>
                  <a:lnTo>
                    <a:pt x="111" y="3"/>
                  </a:lnTo>
                  <a:lnTo>
                    <a:pt x="117" y="5"/>
                  </a:lnTo>
                  <a:lnTo>
                    <a:pt x="123" y="8"/>
                  </a:lnTo>
                  <a:lnTo>
                    <a:pt x="128" y="11"/>
                  </a:lnTo>
                  <a:lnTo>
                    <a:pt x="134" y="14"/>
                  </a:lnTo>
                  <a:lnTo>
                    <a:pt x="140" y="18"/>
                  </a:lnTo>
                  <a:lnTo>
                    <a:pt x="144" y="21"/>
                  </a:lnTo>
                  <a:lnTo>
                    <a:pt x="149" y="26"/>
                  </a:lnTo>
                  <a:lnTo>
                    <a:pt x="153" y="3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46" name="Freeform 901"/>
            <p:cNvSpPr>
              <a:spLocks/>
            </p:cNvSpPr>
            <p:nvPr/>
          </p:nvSpPr>
          <p:spPr bwMode="auto">
            <a:xfrm flipH="1">
              <a:off x="8752" y="1890"/>
              <a:ext cx="6" cy="23"/>
            </a:xfrm>
            <a:custGeom>
              <a:avLst/>
              <a:gdLst>
                <a:gd name="T0" fmla="*/ 0 w 69"/>
                <a:gd name="T1" fmla="*/ 0 h 189"/>
                <a:gd name="T2" fmla="*/ 0 w 69"/>
                <a:gd name="T3" fmla="*/ 0 h 189"/>
                <a:gd name="T4" fmla="*/ 0 w 69"/>
                <a:gd name="T5" fmla="*/ 0 h 189"/>
                <a:gd name="T6" fmla="*/ 0 w 69"/>
                <a:gd name="T7" fmla="*/ 0 h 189"/>
                <a:gd name="T8" fmla="*/ 0 w 69"/>
                <a:gd name="T9" fmla="*/ 0 h 189"/>
                <a:gd name="T10" fmla="*/ 0 w 69"/>
                <a:gd name="T11" fmla="*/ 0 h 189"/>
                <a:gd name="T12" fmla="*/ 0 w 69"/>
                <a:gd name="T13" fmla="*/ 0 h 189"/>
                <a:gd name="T14" fmla="*/ 0 w 69"/>
                <a:gd name="T15" fmla="*/ 0 h 189"/>
                <a:gd name="T16" fmla="*/ 0 w 69"/>
                <a:gd name="T17" fmla="*/ 0 h 189"/>
                <a:gd name="T18" fmla="*/ 0 w 69"/>
                <a:gd name="T19" fmla="*/ 0 h 189"/>
                <a:gd name="T20" fmla="*/ 0 w 69"/>
                <a:gd name="T21" fmla="*/ 0 h 189"/>
                <a:gd name="T22" fmla="*/ 0 w 69"/>
                <a:gd name="T23" fmla="*/ 0 h 189"/>
                <a:gd name="T24" fmla="*/ 0 w 69"/>
                <a:gd name="T25" fmla="*/ 0 h 189"/>
                <a:gd name="T26" fmla="*/ 0 w 69"/>
                <a:gd name="T27" fmla="*/ 0 h 189"/>
                <a:gd name="T28" fmla="*/ 0 w 69"/>
                <a:gd name="T29" fmla="*/ 0 h 189"/>
                <a:gd name="T30" fmla="*/ 0 w 69"/>
                <a:gd name="T31" fmla="*/ 0 h 189"/>
                <a:gd name="T32" fmla="*/ 0 w 69"/>
                <a:gd name="T33" fmla="*/ 0 h 189"/>
                <a:gd name="T34" fmla="*/ 0 w 69"/>
                <a:gd name="T35" fmla="*/ 0 h 189"/>
                <a:gd name="T36" fmla="*/ 0 w 69"/>
                <a:gd name="T37" fmla="*/ 0 h 189"/>
                <a:gd name="T38" fmla="*/ 0 w 69"/>
                <a:gd name="T39" fmla="*/ 0 h 189"/>
                <a:gd name="T40" fmla="*/ 0 w 69"/>
                <a:gd name="T41" fmla="*/ 0 h 189"/>
                <a:gd name="T42" fmla="*/ 0 w 69"/>
                <a:gd name="T43" fmla="*/ 0 h 189"/>
                <a:gd name="T44" fmla="*/ 0 w 69"/>
                <a:gd name="T45" fmla="*/ 0 h 189"/>
                <a:gd name="T46" fmla="*/ 0 w 69"/>
                <a:gd name="T47" fmla="*/ 0 h 189"/>
                <a:gd name="T48" fmla="*/ 0 w 69"/>
                <a:gd name="T49" fmla="*/ 0 h 189"/>
                <a:gd name="T50" fmla="*/ 0 w 69"/>
                <a:gd name="T51" fmla="*/ 0 h 189"/>
                <a:gd name="T52" fmla="*/ 0 w 69"/>
                <a:gd name="T53" fmla="*/ 0 h 189"/>
                <a:gd name="T54" fmla="*/ 0 w 69"/>
                <a:gd name="T55" fmla="*/ 0 h 189"/>
                <a:gd name="T56" fmla="*/ 0 w 69"/>
                <a:gd name="T57" fmla="*/ 0 h 189"/>
                <a:gd name="T58" fmla="*/ 0 w 69"/>
                <a:gd name="T59" fmla="*/ 0 h 189"/>
                <a:gd name="T60" fmla="*/ 0 w 69"/>
                <a:gd name="T61" fmla="*/ 0 h 189"/>
                <a:gd name="T62" fmla="*/ 0 w 69"/>
                <a:gd name="T63" fmla="*/ 0 h 189"/>
                <a:gd name="T64" fmla="*/ 0 w 69"/>
                <a:gd name="T65" fmla="*/ 0 h 18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189"/>
                <a:gd name="T101" fmla="*/ 69 w 69"/>
                <a:gd name="T102" fmla="*/ 189 h 18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189">
                  <a:moveTo>
                    <a:pt x="69" y="29"/>
                  </a:moveTo>
                  <a:lnTo>
                    <a:pt x="68" y="49"/>
                  </a:lnTo>
                  <a:lnTo>
                    <a:pt x="67" y="69"/>
                  </a:lnTo>
                  <a:lnTo>
                    <a:pt x="65" y="89"/>
                  </a:lnTo>
                  <a:lnTo>
                    <a:pt x="61" y="107"/>
                  </a:lnTo>
                  <a:lnTo>
                    <a:pt x="57" y="127"/>
                  </a:lnTo>
                  <a:lnTo>
                    <a:pt x="51" y="145"/>
                  </a:lnTo>
                  <a:lnTo>
                    <a:pt x="44" y="163"/>
                  </a:lnTo>
                  <a:lnTo>
                    <a:pt x="35" y="179"/>
                  </a:lnTo>
                  <a:lnTo>
                    <a:pt x="28" y="185"/>
                  </a:lnTo>
                  <a:lnTo>
                    <a:pt x="21" y="188"/>
                  </a:lnTo>
                  <a:lnTo>
                    <a:pt x="12" y="189"/>
                  </a:lnTo>
                  <a:lnTo>
                    <a:pt x="4" y="188"/>
                  </a:lnTo>
                  <a:lnTo>
                    <a:pt x="1" y="185"/>
                  </a:lnTo>
                  <a:lnTo>
                    <a:pt x="0" y="181"/>
                  </a:lnTo>
                  <a:lnTo>
                    <a:pt x="1" y="178"/>
                  </a:lnTo>
                  <a:lnTo>
                    <a:pt x="4" y="174"/>
                  </a:lnTo>
                  <a:lnTo>
                    <a:pt x="14" y="155"/>
                  </a:lnTo>
                  <a:lnTo>
                    <a:pt x="22" y="134"/>
                  </a:lnTo>
                  <a:lnTo>
                    <a:pt x="30" y="114"/>
                  </a:lnTo>
                  <a:lnTo>
                    <a:pt x="37" y="92"/>
                  </a:lnTo>
                  <a:lnTo>
                    <a:pt x="43" y="72"/>
                  </a:lnTo>
                  <a:lnTo>
                    <a:pt x="47" y="50"/>
                  </a:lnTo>
                  <a:lnTo>
                    <a:pt x="51" y="27"/>
                  </a:lnTo>
                  <a:lnTo>
                    <a:pt x="52" y="4"/>
                  </a:lnTo>
                  <a:lnTo>
                    <a:pt x="54" y="3"/>
                  </a:lnTo>
                  <a:lnTo>
                    <a:pt x="57" y="0"/>
                  </a:lnTo>
                  <a:lnTo>
                    <a:pt x="59" y="0"/>
                  </a:lnTo>
                  <a:lnTo>
                    <a:pt x="62" y="1"/>
                  </a:lnTo>
                  <a:lnTo>
                    <a:pt x="66" y="7"/>
                  </a:lnTo>
                  <a:lnTo>
                    <a:pt x="68" y="14"/>
                  </a:lnTo>
                  <a:lnTo>
                    <a:pt x="69" y="22"/>
                  </a:lnTo>
                  <a:lnTo>
                    <a:pt x="69" y="2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47" name="Freeform 902"/>
            <p:cNvSpPr>
              <a:spLocks/>
            </p:cNvSpPr>
            <p:nvPr/>
          </p:nvSpPr>
          <p:spPr bwMode="auto">
            <a:xfrm flipH="1">
              <a:off x="8740" y="1897"/>
              <a:ext cx="11" cy="74"/>
            </a:xfrm>
            <a:custGeom>
              <a:avLst/>
              <a:gdLst>
                <a:gd name="T0" fmla="*/ 0 w 129"/>
                <a:gd name="T1" fmla="*/ 0 h 606"/>
                <a:gd name="T2" fmla="*/ 0 w 129"/>
                <a:gd name="T3" fmla="*/ 0 h 606"/>
                <a:gd name="T4" fmla="*/ 0 w 129"/>
                <a:gd name="T5" fmla="*/ 0 h 606"/>
                <a:gd name="T6" fmla="*/ 0 w 129"/>
                <a:gd name="T7" fmla="*/ 0 h 606"/>
                <a:gd name="T8" fmla="*/ 0 w 129"/>
                <a:gd name="T9" fmla="*/ 0 h 606"/>
                <a:gd name="T10" fmla="*/ 0 w 129"/>
                <a:gd name="T11" fmla="*/ 0 h 606"/>
                <a:gd name="T12" fmla="*/ 0 w 129"/>
                <a:gd name="T13" fmla="*/ 0 h 606"/>
                <a:gd name="T14" fmla="*/ 0 w 129"/>
                <a:gd name="T15" fmla="*/ 0 h 606"/>
                <a:gd name="T16" fmla="*/ 0 w 129"/>
                <a:gd name="T17" fmla="*/ 0 h 606"/>
                <a:gd name="T18" fmla="*/ 0 w 129"/>
                <a:gd name="T19" fmla="*/ 0 h 606"/>
                <a:gd name="T20" fmla="*/ 0 w 129"/>
                <a:gd name="T21" fmla="*/ 0 h 606"/>
                <a:gd name="T22" fmla="*/ 0 w 129"/>
                <a:gd name="T23" fmla="*/ 0 h 606"/>
                <a:gd name="T24" fmla="*/ 0 w 129"/>
                <a:gd name="T25" fmla="*/ 0 h 606"/>
                <a:gd name="T26" fmla="*/ 0 w 129"/>
                <a:gd name="T27" fmla="*/ 0 h 606"/>
                <a:gd name="T28" fmla="*/ 0 w 129"/>
                <a:gd name="T29" fmla="*/ 0 h 606"/>
                <a:gd name="T30" fmla="*/ 0 w 129"/>
                <a:gd name="T31" fmla="*/ 0 h 606"/>
                <a:gd name="T32" fmla="*/ 0 w 129"/>
                <a:gd name="T33" fmla="*/ 0 h 606"/>
                <a:gd name="T34" fmla="*/ 0 w 129"/>
                <a:gd name="T35" fmla="*/ 0 h 606"/>
                <a:gd name="T36" fmla="*/ 0 w 129"/>
                <a:gd name="T37" fmla="*/ 0 h 606"/>
                <a:gd name="T38" fmla="*/ 0 w 129"/>
                <a:gd name="T39" fmla="*/ 0 h 606"/>
                <a:gd name="T40" fmla="*/ 0 w 129"/>
                <a:gd name="T41" fmla="*/ 0 h 606"/>
                <a:gd name="T42" fmla="*/ 0 w 129"/>
                <a:gd name="T43" fmla="*/ 0 h 606"/>
                <a:gd name="T44" fmla="*/ 0 w 129"/>
                <a:gd name="T45" fmla="*/ 0 h 606"/>
                <a:gd name="T46" fmla="*/ 0 w 129"/>
                <a:gd name="T47" fmla="*/ 0 h 606"/>
                <a:gd name="T48" fmla="*/ 0 w 129"/>
                <a:gd name="T49" fmla="*/ 0 h 606"/>
                <a:gd name="T50" fmla="*/ 0 w 129"/>
                <a:gd name="T51" fmla="*/ 0 h 606"/>
                <a:gd name="T52" fmla="*/ 0 w 129"/>
                <a:gd name="T53" fmla="*/ 0 h 606"/>
                <a:gd name="T54" fmla="*/ 0 w 129"/>
                <a:gd name="T55" fmla="*/ 0 h 606"/>
                <a:gd name="T56" fmla="*/ 0 w 129"/>
                <a:gd name="T57" fmla="*/ 0 h 606"/>
                <a:gd name="T58" fmla="*/ 0 w 129"/>
                <a:gd name="T59" fmla="*/ 0 h 606"/>
                <a:gd name="T60" fmla="*/ 0 w 129"/>
                <a:gd name="T61" fmla="*/ 0 h 606"/>
                <a:gd name="T62" fmla="*/ 0 w 129"/>
                <a:gd name="T63" fmla="*/ 0 h 606"/>
                <a:gd name="T64" fmla="*/ 0 w 129"/>
                <a:gd name="T65" fmla="*/ 0 h 606"/>
                <a:gd name="T66" fmla="*/ 0 w 129"/>
                <a:gd name="T67" fmla="*/ 0 h 606"/>
                <a:gd name="T68" fmla="*/ 0 w 129"/>
                <a:gd name="T69" fmla="*/ 0 h 606"/>
                <a:gd name="T70" fmla="*/ 0 w 129"/>
                <a:gd name="T71" fmla="*/ 0 h 606"/>
                <a:gd name="T72" fmla="*/ 0 w 129"/>
                <a:gd name="T73" fmla="*/ 0 h 606"/>
                <a:gd name="T74" fmla="*/ 0 w 129"/>
                <a:gd name="T75" fmla="*/ 0 h 606"/>
                <a:gd name="T76" fmla="*/ 0 w 129"/>
                <a:gd name="T77" fmla="*/ 0 h 606"/>
                <a:gd name="T78" fmla="*/ 0 w 129"/>
                <a:gd name="T79" fmla="*/ 0 h 606"/>
                <a:gd name="T80" fmla="*/ 0 w 129"/>
                <a:gd name="T81" fmla="*/ 0 h 606"/>
                <a:gd name="T82" fmla="*/ 0 w 129"/>
                <a:gd name="T83" fmla="*/ 0 h 606"/>
                <a:gd name="T84" fmla="*/ 0 w 129"/>
                <a:gd name="T85" fmla="*/ 0 h 606"/>
                <a:gd name="T86" fmla="*/ 0 w 129"/>
                <a:gd name="T87" fmla="*/ 0 h 606"/>
                <a:gd name="T88" fmla="*/ 0 w 129"/>
                <a:gd name="T89" fmla="*/ 0 h 606"/>
                <a:gd name="T90" fmla="*/ 0 w 129"/>
                <a:gd name="T91" fmla="*/ 0 h 606"/>
                <a:gd name="T92" fmla="*/ 0 w 129"/>
                <a:gd name="T93" fmla="*/ 0 h 606"/>
                <a:gd name="T94" fmla="*/ 0 w 129"/>
                <a:gd name="T95" fmla="*/ 0 h 606"/>
                <a:gd name="T96" fmla="*/ 0 w 129"/>
                <a:gd name="T97" fmla="*/ 0 h 606"/>
                <a:gd name="T98" fmla="*/ 0 w 129"/>
                <a:gd name="T99" fmla="*/ 0 h 606"/>
                <a:gd name="T100" fmla="*/ 0 w 129"/>
                <a:gd name="T101" fmla="*/ 0 h 606"/>
                <a:gd name="T102" fmla="*/ 0 w 129"/>
                <a:gd name="T103" fmla="*/ 0 h 606"/>
                <a:gd name="T104" fmla="*/ 0 w 129"/>
                <a:gd name="T105" fmla="*/ 0 h 606"/>
                <a:gd name="T106" fmla="*/ 0 w 129"/>
                <a:gd name="T107" fmla="*/ 0 h 606"/>
                <a:gd name="T108" fmla="*/ 0 w 129"/>
                <a:gd name="T109" fmla="*/ 0 h 606"/>
                <a:gd name="T110" fmla="*/ 0 w 129"/>
                <a:gd name="T111" fmla="*/ 0 h 606"/>
                <a:gd name="T112" fmla="*/ 0 w 129"/>
                <a:gd name="T113" fmla="*/ 0 h 606"/>
                <a:gd name="T114" fmla="*/ 0 w 129"/>
                <a:gd name="T115" fmla="*/ 0 h 606"/>
                <a:gd name="T116" fmla="*/ 0 w 129"/>
                <a:gd name="T117" fmla="*/ 0 h 606"/>
                <a:gd name="T118" fmla="*/ 0 w 129"/>
                <a:gd name="T119" fmla="*/ 0 h 606"/>
                <a:gd name="T120" fmla="*/ 0 w 129"/>
                <a:gd name="T121" fmla="*/ 0 h 60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29"/>
                <a:gd name="T184" fmla="*/ 0 h 606"/>
                <a:gd name="T185" fmla="*/ 129 w 129"/>
                <a:gd name="T186" fmla="*/ 606 h 60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29" h="606">
                  <a:moveTo>
                    <a:pt x="36" y="21"/>
                  </a:moveTo>
                  <a:lnTo>
                    <a:pt x="47" y="35"/>
                  </a:lnTo>
                  <a:lnTo>
                    <a:pt x="57" y="50"/>
                  </a:lnTo>
                  <a:lnTo>
                    <a:pt x="66" y="65"/>
                  </a:lnTo>
                  <a:lnTo>
                    <a:pt x="74" y="81"/>
                  </a:lnTo>
                  <a:lnTo>
                    <a:pt x="81" y="96"/>
                  </a:lnTo>
                  <a:lnTo>
                    <a:pt x="88" y="112"/>
                  </a:lnTo>
                  <a:lnTo>
                    <a:pt x="95" y="128"/>
                  </a:lnTo>
                  <a:lnTo>
                    <a:pt x="102" y="144"/>
                  </a:lnTo>
                  <a:lnTo>
                    <a:pt x="112" y="175"/>
                  </a:lnTo>
                  <a:lnTo>
                    <a:pt x="119" y="208"/>
                  </a:lnTo>
                  <a:lnTo>
                    <a:pt x="125" y="240"/>
                  </a:lnTo>
                  <a:lnTo>
                    <a:pt x="128" y="272"/>
                  </a:lnTo>
                  <a:lnTo>
                    <a:pt x="129" y="309"/>
                  </a:lnTo>
                  <a:lnTo>
                    <a:pt x="129" y="345"/>
                  </a:lnTo>
                  <a:lnTo>
                    <a:pt x="128" y="380"/>
                  </a:lnTo>
                  <a:lnTo>
                    <a:pt x="125" y="414"/>
                  </a:lnTo>
                  <a:lnTo>
                    <a:pt x="120" y="448"/>
                  </a:lnTo>
                  <a:lnTo>
                    <a:pt x="112" y="481"/>
                  </a:lnTo>
                  <a:lnTo>
                    <a:pt x="103" y="513"/>
                  </a:lnTo>
                  <a:lnTo>
                    <a:pt x="91" y="543"/>
                  </a:lnTo>
                  <a:lnTo>
                    <a:pt x="84" y="551"/>
                  </a:lnTo>
                  <a:lnTo>
                    <a:pt x="79" y="560"/>
                  </a:lnTo>
                  <a:lnTo>
                    <a:pt x="73" y="568"/>
                  </a:lnTo>
                  <a:lnTo>
                    <a:pt x="68" y="577"/>
                  </a:lnTo>
                  <a:lnTo>
                    <a:pt x="62" y="587"/>
                  </a:lnTo>
                  <a:lnTo>
                    <a:pt x="55" y="594"/>
                  </a:lnTo>
                  <a:lnTo>
                    <a:pt x="47" y="601"/>
                  </a:lnTo>
                  <a:lnTo>
                    <a:pt x="38" y="606"/>
                  </a:lnTo>
                  <a:lnTo>
                    <a:pt x="34" y="606"/>
                  </a:lnTo>
                  <a:lnTo>
                    <a:pt x="30" y="605"/>
                  </a:lnTo>
                  <a:lnTo>
                    <a:pt x="27" y="603"/>
                  </a:lnTo>
                  <a:lnTo>
                    <a:pt x="27" y="598"/>
                  </a:lnTo>
                  <a:lnTo>
                    <a:pt x="44" y="575"/>
                  </a:lnTo>
                  <a:lnTo>
                    <a:pt x="58" y="551"/>
                  </a:lnTo>
                  <a:lnTo>
                    <a:pt x="68" y="526"/>
                  </a:lnTo>
                  <a:lnTo>
                    <a:pt x="76" y="499"/>
                  </a:lnTo>
                  <a:lnTo>
                    <a:pt x="82" y="471"/>
                  </a:lnTo>
                  <a:lnTo>
                    <a:pt x="85" y="443"/>
                  </a:lnTo>
                  <a:lnTo>
                    <a:pt x="89" y="413"/>
                  </a:lnTo>
                  <a:lnTo>
                    <a:pt x="91" y="384"/>
                  </a:lnTo>
                  <a:lnTo>
                    <a:pt x="91" y="344"/>
                  </a:lnTo>
                  <a:lnTo>
                    <a:pt x="90" y="303"/>
                  </a:lnTo>
                  <a:lnTo>
                    <a:pt x="85" y="264"/>
                  </a:lnTo>
                  <a:lnTo>
                    <a:pt x="80" y="224"/>
                  </a:lnTo>
                  <a:lnTo>
                    <a:pt x="73" y="186"/>
                  </a:lnTo>
                  <a:lnTo>
                    <a:pt x="62" y="148"/>
                  </a:lnTo>
                  <a:lnTo>
                    <a:pt x="51" y="111"/>
                  </a:lnTo>
                  <a:lnTo>
                    <a:pt x="37" y="75"/>
                  </a:lnTo>
                  <a:lnTo>
                    <a:pt x="31" y="68"/>
                  </a:lnTo>
                  <a:lnTo>
                    <a:pt x="28" y="59"/>
                  </a:lnTo>
                  <a:lnTo>
                    <a:pt x="26" y="51"/>
                  </a:lnTo>
                  <a:lnTo>
                    <a:pt x="22" y="43"/>
                  </a:lnTo>
                  <a:lnTo>
                    <a:pt x="15" y="32"/>
                  </a:lnTo>
                  <a:lnTo>
                    <a:pt x="6" y="22"/>
                  </a:lnTo>
                  <a:lnTo>
                    <a:pt x="0" y="12"/>
                  </a:lnTo>
                  <a:lnTo>
                    <a:pt x="5" y="0"/>
                  </a:lnTo>
                  <a:lnTo>
                    <a:pt x="14" y="1"/>
                  </a:lnTo>
                  <a:lnTo>
                    <a:pt x="22" y="7"/>
                  </a:lnTo>
                  <a:lnTo>
                    <a:pt x="29" y="14"/>
                  </a:lnTo>
                  <a:lnTo>
                    <a:pt x="36" y="2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48" name="Freeform 903"/>
            <p:cNvSpPr>
              <a:spLocks/>
            </p:cNvSpPr>
            <p:nvPr/>
          </p:nvSpPr>
          <p:spPr bwMode="auto">
            <a:xfrm flipH="1">
              <a:off x="8796" y="1903"/>
              <a:ext cx="12" cy="16"/>
            </a:xfrm>
            <a:custGeom>
              <a:avLst/>
              <a:gdLst>
                <a:gd name="T0" fmla="*/ 0 w 143"/>
                <a:gd name="T1" fmla="*/ 0 h 126"/>
                <a:gd name="T2" fmla="*/ 0 w 143"/>
                <a:gd name="T3" fmla="*/ 0 h 126"/>
                <a:gd name="T4" fmla="*/ 0 w 143"/>
                <a:gd name="T5" fmla="*/ 0 h 126"/>
                <a:gd name="T6" fmla="*/ 0 w 143"/>
                <a:gd name="T7" fmla="*/ 0 h 126"/>
                <a:gd name="T8" fmla="*/ 0 w 143"/>
                <a:gd name="T9" fmla="*/ 0 h 126"/>
                <a:gd name="T10" fmla="*/ 0 w 143"/>
                <a:gd name="T11" fmla="*/ 0 h 126"/>
                <a:gd name="T12" fmla="*/ 0 w 143"/>
                <a:gd name="T13" fmla="*/ 0 h 126"/>
                <a:gd name="T14" fmla="*/ 0 w 143"/>
                <a:gd name="T15" fmla="*/ 0 h 126"/>
                <a:gd name="T16" fmla="*/ 0 w 143"/>
                <a:gd name="T17" fmla="*/ 0 h 126"/>
                <a:gd name="T18" fmla="*/ 0 w 143"/>
                <a:gd name="T19" fmla="*/ 0 h 126"/>
                <a:gd name="T20" fmla="*/ 0 w 143"/>
                <a:gd name="T21" fmla="*/ 0 h 126"/>
                <a:gd name="T22" fmla="*/ 0 w 143"/>
                <a:gd name="T23" fmla="*/ 0 h 126"/>
                <a:gd name="T24" fmla="*/ 0 w 143"/>
                <a:gd name="T25" fmla="*/ 0 h 126"/>
                <a:gd name="T26" fmla="*/ 0 w 143"/>
                <a:gd name="T27" fmla="*/ 0 h 126"/>
                <a:gd name="T28" fmla="*/ 0 w 143"/>
                <a:gd name="T29" fmla="*/ 0 h 126"/>
                <a:gd name="T30" fmla="*/ 0 w 143"/>
                <a:gd name="T31" fmla="*/ 0 h 126"/>
                <a:gd name="T32" fmla="*/ 0 w 143"/>
                <a:gd name="T33" fmla="*/ 0 h 126"/>
                <a:gd name="T34" fmla="*/ 0 w 143"/>
                <a:gd name="T35" fmla="*/ 0 h 126"/>
                <a:gd name="T36" fmla="*/ 0 w 143"/>
                <a:gd name="T37" fmla="*/ 0 h 126"/>
                <a:gd name="T38" fmla="*/ 0 w 143"/>
                <a:gd name="T39" fmla="*/ 0 h 126"/>
                <a:gd name="T40" fmla="*/ 0 w 143"/>
                <a:gd name="T41" fmla="*/ 0 h 126"/>
                <a:gd name="T42" fmla="*/ 0 w 143"/>
                <a:gd name="T43" fmla="*/ 0 h 126"/>
                <a:gd name="T44" fmla="*/ 0 w 143"/>
                <a:gd name="T45" fmla="*/ 0 h 126"/>
                <a:gd name="T46" fmla="*/ 0 w 143"/>
                <a:gd name="T47" fmla="*/ 0 h 126"/>
                <a:gd name="T48" fmla="*/ 0 w 143"/>
                <a:gd name="T49" fmla="*/ 0 h 126"/>
                <a:gd name="T50" fmla="*/ 0 w 143"/>
                <a:gd name="T51" fmla="*/ 0 h 126"/>
                <a:gd name="T52" fmla="*/ 0 w 143"/>
                <a:gd name="T53" fmla="*/ 0 h 126"/>
                <a:gd name="T54" fmla="*/ 0 w 143"/>
                <a:gd name="T55" fmla="*/ 0 h 126"/>
                <a:gd name="T56" fmla="*/ 0 w 143"/>
                <a:gd name="T57" fmla="*/ 0 h 126"/>
                <a:gd name="T58" fmla="*/ 0 w 143"/>
                <a:gd name="T59" fmla="*/ 0 h 126"/>
                <a:gd name="T60" fmla="*/ 0 w 143"/>
                <a:gd name="T61" fmla="*/ 0 h 126"/>
                <a:gd name="T62" fmla="*/ 0 w 143"/>
                <a:gd name="T63" fmla="*/ 0 h 126"/>
                <a:gd name="T64" fmla="*/ 0 w 143"/>
                <a:gd name="T65" fmla="*/ 0 h 126"/>
                <a:gd name="T66" fmla="*/ 0 w 143"/>
                <a:gd name="T67" fmla="*/ 0 h 126"/>
                <a:gd name="T68" fmla="*/ 0 w 143"/>
                <a:gd name="T69" fmla="*/ 0 h 126"/>
                <a:gd name="T70" fmla="*/ 0 w 143"/>
                <a:gd name="T71" fmla="*/ 0 h 126"/>
                <a:gd name="T72" fmla="*/ 0 w 143"/>
                <a:gd name="T73" fmla="*/ 0 h 126"/>
                <a:gd name="T74" fmla="*/ 0 w 143"/>
                <a:gd name="T75" fmla="*/ 0 h 126"/>
                <a:gd name="T76" fmla="*/ 0 w 143"/>
                <a:gd name="T77" fmla="*/ 0 h 126"/>
                <a:gd name="T78" fmla="*/ 0 w 143"/>
                <a:gd name="T79" fmla="*/ 0 h 126"/>
                <a:gd name="T80" fmla="*/ 0 w 143"/>
                <a:gd name="T81" fmla="*/ 0 h 126"/>
                <a:gd name="T82" fmla="*/ 0 w 143"/>
                <a:gd name="T83" fmla="*/ 0 h 126"/>
                <a:gd name="T84" fmla="*/ 0 w 143"/>
                <a:gd name="T85" fmla="*/ 0 h 126"/>
                <a:gd name="T86" fmla="*/ 0 w 143"/>
                <a:gd name="T87" fmla="*/ 0 h 126"/>
                <a:gd name="T88" fmla="*/ 0 w 143"/>
                <a:gd name="T89" fmla="*/ 0 h 126"/>
                <a:gd name="T90" fmla="*/ 0 w 143"/>
                <a:gd name="T91" fmla="*/ 0 h 126"/>
                <a:gd name="T92" fmla="*/ 0 w 143"/>
                <a:gd name="T93" fmla="*/ 0 h 126"/>
                <a:gd name="T94" fmla="*/ 0 w 143"/>
                <a:gd name="T95" fmla="*/ 0 h 126"/>
                <a:gd name="T96" fmla="*/ 0 w 143"/>
                <a:gd name="T97" fmla="*/ 0 h 126"/>
                <a:gd name="T98" fmla="*/ 0 w 143"/>
                <a:gd name="T99" fmla="*/ 0 h 12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43"/>
                <a:gd name="T151" fmla="*/ 0 h 126"/>
                <a:gd name="T152" fmla="*/ 143 w 143"/>
                <a:gd name="T153" fmla="*/ 126 h 12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43" h="126">
                  <a:moveTo>
                    <a:pt x="48" y="4"/>
                  </a:moveTo>
                  <a:lnTo>
                    <a:pt x="45" y="13"/>
                  </a:lnTo>
                  <a:lnTo>
                    <a:pt x="40" y="24"/>
                  </a:lnTo>
                  <a:lnTo>
                    <a:pt x="37" y="34"/>
                  </a:lnTo>
                  <a:lnTo>
                    <a:pt x="37" y="46"/>
                  </a:lnTo>
                  <a:lnTo>
                    <a:pt x="38" y="51"/>
                  </a:lnTo>
                  <a:lnTo>
                    <a:pt x="38" y="54"/>
                  </a:lnTo>
                  <a:lnTo>
                    <a:pt x="39" y="56"/>
                  </a:lnTo>
                  <a:lnTo>
                    <a:pt x="41" y="58"/>
                  </a:lnTo>
                  <a:lnTo>
                    <a:pt x="50" y="70"/>
                  </a:lnTo>
                  <a:lnTo>
                    <a:pt x="61" y="79"/>
                  </a:lnTo>
                  <a:lnTo>
                    <a:pt x="72" y="87"/>
                  </a:lnTo>
                  <a:lnTo>
                    <a:pt x="85" y="93"/>
                  </a:lnTo>
                  <a:lnTo>
                    <a:pt x="99" y="98"/>
                  </a:lnTo>
                  <a:lnTo>
                    <a:pt x="112" y="100"/>
                  </a:lnTo>
                  <a:lnTo>
                    <a:pt x="127" y="101"/>
                  </a:lnTo>
                  <a:lnTo>
                    <a:pt x="140" y="101"/>
                  </a:lnTo>
                  <a:lnTo>
                    <a:pt x="143" y="106"/>
                  </a:lnTo>
                  <a:lnTo>
                    <a:pt x="142" y="110"/>
                  </a:lnTo>
                  <a:lnTo>
                    <a:pt x="137" y="114"/>
                  </a:lnTo>
                  <a:lnTo>
                    <a:pt x="133" y="116"/>
                  </a:lnTo>
                  <a:lnTo>
                    <a:pt x="128" y="119"/>
                  </a:lnTo>
                  <a:lnTo>
                    <a:pt x="121" y="122"/>
                  </a:lnTo>
                  <a:lnTo>
                    <a:pt x="114" y="124"/>
                  </a:lnTo>
                  <a:lnTo>
                    <a:pt x="106" y="125"/>
                  </a:lnTo>
                  <a:lnTo>
                    <a:pt x="99" y="126"/>
                  </a:lnTo>
                  <a:lnTo>
                    <a:pt x="91" y="126"/>
                  </a:lnTo>
                  <a:lnTo>
                    <a:pt x="83" y="126"/>
                  </a:lnTo>
                  <a:lnTo>
                    <a:pt x="76" y="126"/>
                  </a:lnTo>
                  <a:lnTo>
                    <a:pt x="65" y="124"/>
                  </a:lnTo>
                  <a:lnTo>
                    <a:pt x="55" y="122"/>
                  </a:lnTo>
                  <a:lnTo>
                    <a:pt x="45" y="118"/>
                  </a:lnTo>
                  <a:lnTo>
                    <a:pt x="34" y="114"/>
                  </a:lnTo>
                  <a:lnTo>
                    <a:pt x="25" y="108"/>
                  </a:lnTo>
                  <a:lnTo>
                    <a:pt x="17" y="101"/>
                  </a:lnTo>
                  <a:lnTo>
                    <a:pt x="10" y="92"/>
                  </a:lnTo>
                  <a:lnTo>
                    <a:pt x="3" y="83"/>
                  </a:lnTo>
                  <a:lnTo>
                    <a:pt x="0" y="68"/>
                  </a:lnTo>
                  <a:lnTo>
                    <a:pt x="0" y="51"/>
                  </a:lnTo>
                  <a:lnTo>
                    <a:pt x="3" y="36"/>
                  </a:lnTo>
                  <a:lnTo>
                    <a:pt x="10" y="24"/>
                  </a:lnTo>
                  <a:lnTo>
                    <a:pt x="15" y="20"/>
                  </a:lnTo>
                  <a:lnTo>
                    <a:pt x="18" y="16"/>
                  </a:lnTo>
                  <a:lnTo>
                    <a:pt x="22" y="12"/>
                  </a:lnTo>
                  <a:lnTo>
                    <a:pt x="26" y="9"/>
                  </a:lnTo>
                  <a:lnTo>
                    <a:pt x="30" y="5"/>
                  </a:lnTo>
                  <a:lnTo>
                    <a:pt x="34" y="3"/>
                  </a:lnTo>
                  <a:lnTo>
                    <a:pt x="39" y="1"/>
                  </a:lnTo>
                  <a:lnTo>
                    <a:pt x="45" y="0"/>
                  </a:lnTo>
                  <a:lnTo>
                    <a:pt x="4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49" name="Freeform 904"/>
            <p:cNvSpPr>
              <a:spLocks/>
            </p:cNvSpPr>
            <p:nvPr/>
          </p:nvSpPr>
          <p:spPr bwMode="auto">
            <a:xfrm flipH="1">
              <a:off x="8796" y="1913"/>
              <a:ext cx="23" cy="42"/>
            </a:xfrm>
            <a:custGeom>
              <a:avLst/>
              <a:gdLst>
                <a:gd name="T0" fmla="*/ 0 w 268"/>
                <a:gd name="T1" fmla="*/ 0 h 337"/>
                <a:gd name="T2" fmla="*/ 0 w 268"/>
                <a:gd name="T3" fmla="*/ 0 h 337"/>
                <a:gd name="T4" fmla="*/ 0 w 268"/>
                <a:gd name="T5" fmla="*/ 0 h 337"/>
                <a:gd name="T6" fmla="*/ 0 w 268"/>
                <a:gd name="T7" fmla="*/ 0 h 337"/>
                <a:gd name="T8" fmla="*/ 0 w 268"/>
                <a:gd name="T9" fmla="*/ 0 h 337"/>
                <a:gd name="T10" fmla="*/ 0 w 268"/>
                <a:gd name="T11" fmla="*/ 0 h 337"/>
                <a:gd name="T12" fmla="*/ 0 w 268"/>
                <a:gd name="T13" fmla="*/ 0 h 337"/>
                <a:gd name="T14" fmla="*/ 0 w 268"/>
                <a:gd name="T15" fmla="*/ 0 h 337"/>
                <a:gd name="T16" fmla="*/ 0 w 268"/>
                <a:gd name="T17" fmla="*/ 0 h 337"/>
                <a:gd name="T18" fmla="*/ 0 w 268"/>
                <a:gd name="T19" fmla="*/ 0 h 337"/>
                <a:gd name="T20" fmla="*/ 0 w 268"/>
                <a:gd name="T21" fmla="*/ 0 h 337"/>
                <a:gd name="T22" fmla="*/ 0 w 268"/>
                <a:gd name="T23" fmla="*/ 0 h 337"/>
                <a:gd name="T24" fmla="*/ 0 w 268"/>
                <a:gd name="T25" fmla="*/ 0 h 337"/>
                <a:gd name="T26" fmla="*/ 0 w 268"/>
                <a:gd name="T27" fmla="*/ 0 h 337"/>
                <a:gd name="T28" fmla="*/ 0 w 268"/>
                <a:gd name="T29" fmla="*/ 0 h 337"/>
                <a:gd name="T30" fmla="*/ 0 w 268"/>
                <a:gd name="T31" fmla="*/ 0 h 337"/>
                <a:gd name="T32" fmla="*/ 0 w 268"/>
                <a:gd name="T33" fmla="*/ 0 h 337"/>
                <a:gd name="T34" fmla="*/ 0 w 268"/>
                <a:gd name="T35" fmla="*/ 0 h 337"/>
                <a:gd name="T36" fmla="*/ 0 w 268"/>
                <a:gd name="T37" fmla="*/ 0 h 337"/>
                <a:gd name="T38" fmla="*/ 0 w 268"/>
                <a:gd name="T39" fmla="*/ 0 h 337"/>
                <a:gd name="T40" fmla="*/ 0 w 268"/>
                <a:gd name="T41" fmla="*/ 0 h 337"/>
                <a:gd name="T42" fmla="*/ 0 w 268"/>
                <a:gd name="T43" fmla="*/ 0 h 337"/>
                <a:gd name="T44" fmla="*/ 0 w 268"/>
                <a:gd name="T45" fmla="*/ 0 h 337"/>
                <a:gd name="T46" fmla="*/ 0 w 268"/>
                <a:gd name="T47" fmla="*/ 0 h 337"/>
                <a:gd name="T48" fmla="*/ 0 w 268"/>
                <a:gd name="T49" fmla="*/ 0 h 337"/>
                <a:gd name="T50" fmla="*/ 0 w 268"/>
                <a:gd name="T51" fmla="*/ 0 h 337"/>
                <a:gd name="T52" fmla="*/ 0 w 268"/>
                <a:gd name="T53" fmla="*/ 0 h 337"/>
                <a:gd name="T54" fmla="*/ 0 w 268"/>
                <a:gd name="T55" fmla="*/ 0 h 337"/>
                <a:gd name="T56" fmla="*/ 0 w 268"/>
                <a:gd name="T57" fmla="*/ 0 h 337"/>
                <a:gd name="T58" fmla="*/ 0 w 268"/>
                <a:gd name="T59" fmla="*/ 0 h 337"/>
                <a:gd name="T60" fmla="*/ 0 w 268"/>
                <a:gd name="T61" fmla="*/ 0 h 337"/>
                <a:gd name="T62" fmla="*/ 0 w 268"/>
                <a:gd name="T63" fmla="*/ 0 h 337"/>
                <a:gd name="T64" fmla="*/ 0 w 268"/>
                <a:gd name="T65" fmla="*/ 0 h 337"/>
                <a:gd name="T66" fmla="*/ 0 w 268"/>
                <a:gd name="T67" fmla="*/ 0 h 337"/>
                <a:gd name="T68" fmla="*/ 0 w 268"/>
                <a:gd name="T69" fmla="*/ 0 h 337"/>
                <a:gd name="T70" fmla="*/ 0 w 268"/>
                <a:gd name="T71" fmla="*/ 0 h 337"/>
                <a:gd name="T72" fmla="*/ 0 w 268"/>
                <a:gd name="T73" fmla="*/ 0 h 337"/>
                <a:gd name="T74" fmla="*/ 0 w 268"/>
                <a:gd name="T75" fmla="*/ 0 h 337"/>
                <a:gd name="T76" fmla="*/ 0 w 268"/>
                <a:gd name="T77" fmla="*/ 0 h 337"/>
                <a:gd name="T78" fmla="*/ 0 w 268"/>
                <a:gd name="T79" fmla="*/ 0 h 33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68"/>
                <a:gd name="T121" fmla="*/ 0 h 337"/>
                <a:gd name="T122" fmla="*/ 268 w 268"/>
                <a:gd name="T123" fmla="*/ 337 h 337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68" h="337">
                  <a:moveTo>
                    <a:pt x="114" y="12"/>
                  </a:moveTo>
                  <a:lnTo>
                    <a:pt x="95" y="35"/>
                  </a:lnTo>
                  <a:lnTo>
                    <a:pt x="81" y="60"/>
                  </a:lnTo>
                  <a:lnTo>
                    <a:pt x="70" y="86"/>
                  </a:lnTo>
                  <a:lnTo>
                    <a:pt x="61" y="113"/>
                  </a:lnTo>
                  <a:lnTo>
                    <a:pt x="55" y="140"/>
                  </a:lnTo>
                  <a:lnTo>
                    <a:pt x="53" y="169"/>
                  </a:lnTo>
                  <a:lnTo>
                    <a:pt x="51" y="199"/>
                  </a:lnTo>
                  <a:lnTo>
                    <a:pt x="53" y="229"/>
                  </a:lnTo>
                  <a:lnTo>
                    <a:pt x="56" y="237"/>
                  </a:lnTo>
                  <a:lnTo>
                    <a:pt x="60" y="245"/>
                  </a:lnTo>
                  <a:lnTo>
                    <a:pt x="63" y="253"/>
                  </a:lnTo>
                  <a:lnTo>
                    <a:pt x="69" y="261"/>
                  </a:lnTo>
                  <a:lnTo>
                    <a:pt x="74" y="268"/>
                  </a:lnTo>
                  <a:lnTo>
                    <a:pt x="81" y="274"/>
                  </a:lnTo>
                  <a:lnTo>
                    <a:pt x="89" y="277"/>
                  </a:lnTo>
                  <a:lnTo>
                    <a:pt x="99" y="280"/>
                  </a:lnTo>
                  <a:lnTo>
                    <a:pt x="117" y="276"/>
                  </a:lnTo>
                  <a:lnTo>
                    <a:pt x="134" y="270"/>
                  </a:lnTo>
                  <a:lnTo>
                    <a:pt x="151" y="261"/>
                  </a:lnTo>
                  <a:lnTo>
                    <a:pt x="166" y="250"/>
                  </a:lnTo>
                  <a:lnTo>
                    <a:pt x="179" y="237"/>
                  </a:lnTo>
                  <a:lnTo>
                    <a:pt x="192" y="223"/>
                  </a:lnTo>
                  <a:lnTo>
                    <a:pt x="204" y="209"/>
                  </a:lnTo>
                  <a:lnTo>
                    <a:pt x="215" y="194"/>
                  </a:lnTo>
                  <a:lnTo>
                    <a:pt x="220" y="186"/>
                  </a:lnTo>
                  <a:lnTo>
                    <a:pt x="224" y="178"/>
                  </a:lnTo>
                  <a:lnTo>
                    <a:pt x="230" y="171"/>
                  </a:lnTo>
                  <a:lnTo>
                    <a:pt x="235" y="163"/>
                  </a:lnTo>
                  <a:lnTo>
                    <a:pt x="240" y="156"/>
                  </a:lnTo>
                  <a:lnTo>
                    <a:pt x="245" y="150"/>
                  </a:lnTo>
                  <a:lnTo>
                    <a:pt x="250" y="141"/>
                  </a:lnTo>
                  <a:lnTo>
                    <a:pt x="253" y="133"/>
                  </a:lnTo>
                  <a:lnTo>
                    <a:pt x="255" y="131"/>
                  </a:lnTo>
                  <a:lnTo>
                    <a:pt x="259" y="130"/>
                  </a:lnTo>
                  <a:lnTo>
                    <a:pt x="262" y="131"/>
                  </a:lnTo>
                  <a:lnTo>
                    <a:pt x="266" y="131"/>
                  </a:lnTo>
                  <a:lnTo>
                    <a:pt x="268" y="135"/>
                  </a:lnTo>
                  <a:lnTo>
                    <a:pt x="246" y="211"/>
                  </a:lnTo>
                  <a:lnTo>
                    <a:pt x="239" y="224"/>
                  </a:lnTo>
                  <a:lnTo>
                    <a:pt x="231" y="238"/>
                  </a:lnTo>
                  <a:lnTo>
                    <a:pt x="224" y="253"/>
                  </a:lnTo>
                  <a:lnTo>
                    <a:pt x="216" y="267"/>
                  </a:lnTo>
                  <a:lnTo>
                    <a:pt x="207" y="281"/>
                  </a:lnTo>
                  <a:lnTo>
                    <a:pt x="197" y="292"/>
                  </a:lnTo>
                  <a:lnTo>
                    <a:pt x="185" y="304"/>
                  </a:lnTo>
                  <a:lnTo>
                    <a:pt x="170" y="312"/>
                  </a:lnTo>
                  <a:lnTo>
                    <a:pt x="159" y="318"/>
                  </a:lnTo>
                  <a:lnTo>
                    <a:pt x="147" y="325"/>
                  </a:lnTo>
                  <a:lnTo>
                    <a:pt x="134" y="329"/>
                  </a:lnTo>
                  <a:lnTo>
                    <a:pt x="122" y="334"/>
                  </a:lnTo>
                  <a:lnTo>
                    <a:pt x="108" y="337"/>
                  </a:lnTo>
                  <a:lnTo>
                    <a:pt x="95" y="337"/>
                  </a:lnTo>
                  <a:lnTo>
                    <a:pt x="81" y="335"/>
                  </a:lnTo>
                  <a:lnTo>
                    <a:pt x="69" y="330"/>
                  </a:lnTo>
                  <a:lnTo>
                    <a:pt x="54" y="322"/>
                  </a:lnTo>
                  <a:lnTo>
                    <a:pt x="41" y="312"/>
                  </a:lnTo>
                  <a:lnTo>
                    <a:pt x="30" y="300"/>
                  </a:lnTo>
                  <a:lnTo>
                    <a:pt x="20" y="288"/>
                  </a:lnTo>
                  <a:lnTo>
                    <a:pt x="12" y="274"/>
                  </a:lnTo>
                  <a:lnTo>
                    <a:pt x="7" y="258"/>
                  </a:lnTo>
                  <a:lnTo>
                    <a:pt x="2" y="243"/>
                  </a:lnTo>
                  <a:lnTo>
                    <a:pt x="0" y="227"/>
                  </a:lnTo>
                  <a:lnTo>
                    <a:pt x="0" y="206"/>
                  </a:lnTo>
                  <a:lnTo>
                    <a:pt x="1" y="186"/>
                  </a:lnTo>
                  <a:lnTo>
                    <a:pt x="4" y="167"/>
                  </a:lnTo>
                  <a:lnTo>
                    <a:pt x="10" y="147"/>
                  </a:lnTo>
                  <a:lnTo>
                    <a:pt x="17" y="129"/>
                  </a:lnTo>
                  <a:lnTo>
                    <a:pt x="24" y="110"/>
                  </a:lnTo>
                  <a:lnTo>
                    <a:pt x="33" y="92"/>
                  </a:lnTo>
                  <a:lnTo>
                    <a:pt x="42" y="75"/>
                  </a:lnTo>
                  <a:lnTo>
                    <a:pt x="50" y="64"/>
                  </a:lnTo>
                  <a:lnTo>
                    <a:pt x="56" y="57"/>
                  </a:lnTo>
                  <a:lnTo>
                    <a:pt x="60" y="52"/>
                  </a:lnTo>
                  <a:lnTo>
                    <a:pt x="65" y="41"/>
                  </a:lnTo>
                  <a:lnTo>
                    <a:pt x="84" y="19"/>
                  </a:lnTo>
                  <a:lnTo>
                    <a:pt x="87" y="17"/>
                  </a:lnTo>
                  <a:lnTo>
                    <a:pt x="94" y="10"/>
                  </a:lnTo>
                  <a:lnTo>
                    <a:pt x="103" y="3"/>
                  </a:lnTo>
                  <a:lnTo>
                    <a:pt x="114" y="0"/>
                  </a:lnTo>
                  <a:lnTo>
                    <a:pt x="114" y="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50" name="Freeform 905"/>
            <p:cNvSpPr>
              <a:spLocks/>
            </p:cNvSpPr>
            <p:nvPr/>
          </p:nvSpPr>
          <p:spPr bwMode="auto">
            <a:xfrm flipH="1">
              <a:off x="8754" y="1914"/>
              <a:ext cx="13" cy="8"/>
            </a:xfrm>
            <a:custGeom>
              <a:avLst/>
              <a:gdLst>
                <a:gd name="T0" fmla="*/ 0 w 142"/>
                <a:gd name="T1" fmla="*/ 0 h 62"/>
                <a:gd name="T2" fmla="*/ 0 w 142"/>
                <a:gd name="T3" fmla="*/ 0 h 62"/>
                <a:gd name="T4" fmla="*/ 0 w 142"/>
                <a:gd name="T5" fmla="*/ 0 h 62"/>
                <a:gd name="T6" fmla="*/ 0 w 142"/>
                <a:gd name="T7" fmla="*/ 0 h 62"/>
                <a:gd name="T8" fmla="*/ 0 w 142"/>
                <a:gd name="T9" fmla="*/ 0 h 62"/>
                <a:gd name="T10" fmla="*/ 0 w 142"/>
                <a:gd name="T11" fmla="*/ 0 h 62"/>
                <a:gd name="T12" fmla="*/ 0 w 142"/>
                <a:gd name="T13" fmla="*/ 0 h 62"/>
                <a:gd name="T14" fmla="*/ 0 w 142"/>
                <a:gd name="T15" fmla="*/ 0 h 62"/>
                <a:gd name="T16" fmla="*/ 0 w 142"/>
                <a:gd name="T17" fmla="*/ 0 h 62"/>
                <a:gd name="T18" fmla="*/ 0 w 142"/>
                <a:gd name="T19" fmla="*/ 0 h 62"/>
                <a:gd name="T20" fmla="*/ 0 w 142"/>
                <a:gd name="T21" fmla="*/ 0 h 62"/>
                <a:gd name="T22" fmla="*/ 0 w 142"/>
                <a:gd name="T23" fmla="*/ 0 h 62"/>
                <a:gd name="T24" fmla="*/ 0 w 142"/>
                <a:gd name="T25" fmla="*/ 0 h 62"/>
                <a:gd name="T26" fmla="*/ 0 w 142"/>
                <a:gd name="T27" fmla="*/ 0 h 62"/>
                <a:gd name="T28" fmla="*/ 0 w 142"/>
                <a:gd name="T29" fmla="*/ 0 h 62"/>
                <a:gd name="T30" fmla="*/ 0 w 142"/>
                <a:gd name="T31" fmla="*/ 0 h 62"/>
                <a:gd name="T32" fmla="*/ 0 w 142"/>
                <a:gd name="T33" fmla="*/ 0 h 62"/>
                <a:gd name="T34" fmla="*/ 0 w 142"/>
                <a:gd name="T35" fmla="*/ 0 h 62"/>
                <a:gd name="T36" fmla="*/ 0 w 142"/>
                <a:gd name="T37" fmla="*/ 0 h 62"/>
                <a:gd name="T38" fmla="*/ 0 w 142"/>
                <a:gd name="T39" fmla="*/ 0 h 62"/>
                <a:gd name="T40" fmla="*/ 0 w 142"/>
                <a:gd name="T41" fmla="*/ 0 h 62"/>
                <a:gd name="T42" fmla="*/ 0 w 142"/>
                <a:gd name="T43" fmla="*/ 0 h 62"/>
                <a:gd name="T44" fmla="*/ 0 w 142"/>
                <a:gd name="T45" fmla="*/ 0 h 62"/>
                <a:gd name="T46" fmla="*/ 0 w 142"/>
                <a:gd name="T47" fmla="*/ 0 h 62"/>
                <a:gd name="T48" fmla="*/ 0 w 142"/>
                <a:gd name="T49" fmla="*/ 0 h 62"/>
                <a:gd name="T50" fmla="*/ 0 w 142"/>
                <a:gd name="T51" fmla="*/ 0 h 62"/>
                <a:gd name="T52" fmla="*/ 0 w 142"/>
                <a:gd name="T53" fmla="*/ 0 h 62"/>
                <a:gd name="T54" fmla="*/ 0 w 142"/>
                <a:gd name="T55" fmla="*/ 0 h 62"/>
                <a:gd name="T56" fmla="*/ 0 w 142"/>
                <a:gd name="T57" fmla="*/ 0 h 62"/>
                <a:gd name="T58" fmla="*/ 0 w 142"/>
                <a:gd name="T59" fmla="*/ 0 h 62"/>
                <a:gd name="T60" fmla="*/ 0 w 142"/>
                <a:gd name="T61" fmla="*/ 0 h 62"/>
                <a:gd name="T62" fmla="*/ 0 w 142"/>
                <a:gd name="T63" fmla="*/ 0 h 62"/>
                <a:gd name="T64" fmla="*/ 0 w 142"/>
                <a:gd name="T65" fmla="*/ 0 h 62"/>
                <a:gd name="T66" fmla="*/ 0 w 142"/>
                <a:gd name="T67" fmla="*/ 0 h 62"/>
                <a:gd name="T68" fmla="*/ 0 w 142"/>
                <a:gd name="T69" fmla="*/ 0 h 62"/>
                <a:gd name="T70" fmla="*/ 0 w 142"/>
                <a:gd name="T71" fmla="*/ 0 h 62"/>
                <a:gd name="T72" fmla="*/ 0 w 142"/>
                <a:gd name="T73" fmla="*/ 0 h 62"/>
                <a:gd name="T74" fmla="*/ 0 w 142"/>
                <a:gd name="T75" fmla="*/ 0 h 62"/>
                <a:gd name="T76" fmla="*/ 0 w 142"/>
                <a:gd name="T77" fmla="*/ 0 h 62"/>
                <a:gd name="T78" fmla="*/ 0 w 142"/>
                <a:gd name="T79" fmla="*/ 0 h 62"/>
                <a:gd name="T80" fmla="*/ 0 w 142"/>
                <a:gd name="T81" fmla="*/ 0 h 62"/>
                <a:gd name="T82" fmla="*/ 0 w 142"/>
                <a:gd name="T83" fmla="*/ 0 h 62"/>
                <a:gd name="T84" fmla="*/ 0 w 142"/>
                <a:gd name="T85" fmla="*/ 0 h 62"/>
                <a:gd name="T86" fmla="*/ 0 w 142"/>
                <a:gd name="T87" fmla="*/ 0 h 62"/>
                <a:gd name="T88" fmla="*/ 0 w 142"/>
                <a:gd name="T89" fmla="*/ 0 h 6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42"/>
                <a:gd name="T136" fmla="*/ 0 h 62"/>
                <a:gd name="T137" fmla="*/ 142 w 142"/>
                <a:gd name="T138" fmla="*/ 62 h 62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42" h="62">
                  <a:moveTo>
                    <a:pt x="138" y="4"/>
                  </a:moveTo>
                  <a:lnTo>
                    <a:pt x="142" y="14"/>
                  </a:lnTo>
                  <a:lnTo>
                    <a:pt x="141" y="23"/>
                  </a:lnTo>
                  <a:lnTo>
                    <a:pt x="137" y="32"/>
                  </a:lnTo>
                  <a:lnTo>
                    <a:pt x="134" y="41"/>
                  </a:lnTo>
                  <a:lnTo>
                    <a:pt x="130" y="46"/>
                  </a:lnTo>
                  <a:lnTo>
                    <a:pt x="126" y="50"/>
                  </a:lnTo>
                  <a:lnTo>
                    <a:pt x="121" y="53"/>
                  </a:lnTo>
                  <a:lnTo>
                    <a:pt x="115" y="54"/>
                  </a:lnTo>
                  <a:lnTo>
                    <a:pt x="110" y="55"/>
                  </a:lnTo>
                  <a:lnTo>
                    <a:pt x="104" y="56"/>
                  </a:lnTo>
                  <a:lnTo>
                    <a:pt x="99" y="59"/>
                  </a:lnTo>
                  <a:lnTo>
                    <a:pt x="93" y="61"/>
                  </a:lnTo>
                  <a:lnTo>
                    <a:pt x="82" y="62"/>
                  </a:lnTo>
                  <a:lnTo>
                    <a:pt x="69" y="62"/>
                  </a:lnTo>
                  <a:lnTo>
                    <a:pt x="58" y="62"/>
                  </a:lnTo>
                  <a:lnTo>
                    <a:pt x="46" y="60"/>
                  </a:lnTo>
                  <a:lnTo>
                    <a:pt x="35" y="57"/>
                  </a:lnTo>
                  <a:lnTo>
                    <a:pt x="24" y="55"/>
                  </a:lnTo>
                  <a:lnTo>
                    <a:pt x="14" y="50"/>
                  </a:lnTo>
                  <a:lnTo>
                    <a:pt x="4" y="46"/>
                  </a:lnTo>
                  <a:lnTo>
                    <a:pt x="2" y="44"/>
                  </a:lnTo>
                  <a:lnTo>
                    <a:pt x="1" y="40"/>
                  </a:lnTo>
                  <a:lnTo>
                    <a:pt x="0" y="38"/>
                  </a:lnTo>
                  <a:lnTo>
                    <a:pt x="1" y="34"/>
                  </a:lnTo>
                  <a:lnTo>
                    <a:pt x="8" y="32"/>
                  </a:lnTo>
                  <a:lnTo>
                    <a:pt x="15" y="33"/>
                  </a:lnTo>
                  <a:lnTo>
                    <a:pt x="22" y="34"/>
                  </a:lnTo>
                  <a:lnTo>
                    <a:pt x="30" y="35"/>
                  </a:lnTo>
                  <a:lnTo>
                    <a:pt x="39" y="37"/>
                  </a:lnTo>
                  <a:lnTo>
                    <a:pt x="48" y="35"/>
                  </a:lnTo>
                  <a:lnTo>
                    <a:pt x="58" y="33"/>
                  </a:lnTo>
                  <a:lnTo>
                    <a:pt x="66" y="31"/>
                  </a:lnTo>
                  <a:lnTo>
                    <a:pt x="74" y="29"/>
                  </a:lnTo>
                  <a:lnTo>
                    <a:pt x="83" y="25"/>
                  </a:lnTo>
                  <a:lnTo>
                    <a:pt x="91" y="22"/>
                  </a:lnTo>
                  <a:lnTo>
                    <a:pt x="99" y="18"/>
                  </a:lnTo>
                  <a:lnTo>
                    <a:pt x="103" y="14"/>
                  </a:lnTo>
                  <a:lnTo>
                    <a:pt x="107" y="9"/>
                  </a:lnTo>
                  <a:lnTo>
                    <a:pt x="112" y="4"/>
                  </a:lnTo>
                  <a:lnTo>
                    <a:pt x="116" y="2"/>
                  </a:lnTo>
                  <a:lnTo>
                    <a:pt x="122" y="0"/>
                  </a:lnTo>
                  <a:lnTo>
                    <a:pt x="128" y="0"/>
                  </a:lnTo>
                  <a:lnTo>
                    <a:pt x="133" y="1"/>
                  </a:lnTo>
                  <a:lnTo>
                    <a:pt x="13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51" name="Freeform 906"/>
            <p:cNvSpPr>
              <a:spLocks/>
            </p:cNvSpPr>
            <p:nvPr/>
          </p:nvSpPr>
          <p:spPr bwMode="auto">
            <a:xfrm flipH="1">
              <a:off x="8747" y="1922"/>
              <a:ext cx="19" cy="33"/>
            </a:xfrm>
            <a:custGeom>
              <a:avLst/>
              <a:gdLst>
                <a:gd name="T0" fmla="*/ 0 w 227"/>
                <a:gd name="T1" fmla="*/ 0 h 269"/>
                <a:gd name="T2" fmla="*/ 0 w 227"/>
                <a:gd name="T3" fmla="*/ 0 h 269"/>
                <a:gd name="T4" fmla="*/ 0 w 227"/>
                <a:gd name="T5" fmla="*/ 0 h 269"/>
                <a:gd name="T6" fmla="*/ 0 w 227"/>
                <a:gd name="T7" fmla="*/ 0 h 269"/>
                <a:gd name="T8" fmla="*/ 0 w 227"/>
                <a:gd name="T9" fmla="*/ 0 h 269"/>
                <a:gd name="T10" fmla="*/ 0 w 227"/>
                <a:gd name="T11" fmla="*/ 0 h 269"/>
                <a:gd name="T12" fmla="*/ 0 w 227"/>
                <a:gd name="T13" fmla="*/ 0 h 269"/>
                <a:gd name="T14" fmla="*/ 0 w 227"/>
                <a:gd name="T15" fmla="*/ 0 h 269"/>
                <a:gd name="T16" fmla="*/ 0 w 227"/>
                <a:gd name="T17" fmla="*/ 0 h 269"/>
                <a:gd name="T18" fmla="*/ 0 w 227"/>
                <a:gd name="T19" fmla="*/ 0 h 269"/>
                <a:gd name="T20" fmla="*/ 0 w 227"/>
                <a:gd name="T21" fmla="*/ 0 h 269"/>
                <a:gd name="T22" fmla="*/ 0 w 227"/>
                <a:gd name="T23" fmla="*/ 0 h 269"/>
                <a:gd name="T24" fmla="*/ 0 w 227"/>
                <a:gd name="T25" fmla="*/ 0 h 269"/>
                <a:gd name="T26" fmla="*/ 0 w 227"/>
                <a:gd name="T27" fmla="*/ 0 h 269"/>
                <a:gd name="T28" fmla="*/ 0 w 227"/>
                <a:gd name="T29" fmla="*/ 0 h 269"/>
                <a:gd name="T30" fmla="*/ 0 w 227"/>
                <a:gd name="T31" fmla="*/ 0 h 269"/>
                <a:gd name="T32" fmla="*/ 0 w 227"/>
                <a:gd name="T33" fmla="*/ 0 h 269"/>
                <a:gd name="T34" fmla="*/ 0 w 227"/>
                <a:gd name="T35" fmla="*/ 0 h 269"/>
                <a:gd name="T36" fmla="*/ 0 w 227"/>
                <a:gd name="T37" fmla="*/ 0 h 269"/>
                <a:gd name="T38" fmla="*/ 0 w 227"/>
                <a:gd name="T39" fmla="*/ 0 h 269"/>
                <a:gd name="T40" fmla="*/ 0 w 227"/>
                <a:gd name="T41" fmla="*/ 0 h 269"/>
                <a:gd name="T42" fmla="*/ 0 w 227"/>
                <a:gd name="T43" fmla="*/ 0 h 269"/>
                <a:gd name="T44" fmla="*/ 0 w 227"/>
                <a:gd name="T45" fmla="*/ 0 h 269"/>
                <a:gd name="T46" fmla="*/ 0 w 227"/>
                <a:gd name="T47" fmla="*/ 0 h 269"/>
                <a:gd name="T48" fmla="*/ 0 w 227"/>
                <a:gd name="T49" fmla="*/ 0 h 269"/>
                <a:gd name="T50" fmla="*/ 0 w 227"/>
                <a:gd name="T51" fmla="*/ 0 h 269"/>
                <a:gd name="T52" fmla="*/ 0 w 227"/>
                <a:gd name="T53" fmla="*/ 0 h 269"/>
                <a:gd name="T54" fmla="*/ 0 w 227"/>
                <a:gd name="T55" fmla="*/ 0 h 269"/>
                <a:gd name="T56" fmla="*/ 0 w 227"/>
                <a:gd name="T57" fmla="*/ 0 h 269"/>
                <a:gd name="T58" fmla="*/ 0 w 227"/>
                <a:gd name="T59" fmla="*/ 0 h 269"/>
                <a:gd name="T60" fmla="*/ 0 w 227"/>
                <a:gd name="T61" fmla="*/ 0 h 269"/>
                <a:gd name="T62" fmla="*/ 0 w 227"/>
                <a:gd name="T63" fmla="*/ 0 h 269"/>
                <a:gd name="T64" fmla="*/ 0 w 227"/>
                <a:gd name="T65" fmla="*/ 0 h 269"/>
                <a:gd name="T66" fmla="*/ 0 w 227"/>
                <a:gd name="T67" fmla="*/ 0 h 26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27"/>
                <a:gd name="T103" fmla="*/ 0 h 269"/>
                <a:gd name="T104" fmla="*/ 227 w 227"/>
                <a:gd name="T105" fmla="*/ 269 h 269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27" h="269">
                  <a:moveTo>
                    <a:pt x="154" y="11"/>
                  </a:moveTo>
                  <a:lnTo>
                    <a:pt x="158" y="21"/>
                  </a:lnTo>
                  <a:lnTo>
                    <a:pt x="165" y="31"/>
                  </a:lnTo>
                  <a:lnTo>
                    <a:pt x="173" y="39"/>
                  </a:lnTo>
                  <a:lnTo>
                    <a:pt x="181" y="48"/>
                  </a:lnTo>
                  <a:lnTo>
                    <a:pt x="195" y="72"/>
                  </a:lnTo>
                  <a:lnTo>
                    <a:pt x="206" y="97"/>
                  </a:lnTo>
                  <a:lnTo>
                    <a:pt x="216" y="124"/>
                  </a:lnTo>
                  <a:lnTo>
                    <a:pt x="222" y="152"/>
                  </a:lnTo>
                  <a:lnTo>
                    <a:pt x="226" y="180"/>
                  </a:lnTo>
                  <a:lnTo>
                    <a:pt x="227" y="209"/>
                  </a:lnTo>
                  <a:lnTo>
                    <a:pt x="225" y="238"/>
                  </a:lnTo>
                  <a:lnTo>
                    <a:pt x="218" y="267"/>
                  </a:lnTo>
                  <a:lnTo>
                    <a:pt x="215" y="268"/>
                  </a:lnTo>
                  <a:lnTo>
                    <a:pt x="213" y="269"/>
                  </a:lnTo>
                  <a:lnTo>
                    <a:pt x="212" y="269"/>
                  </a:lnTo>
                  <a:lnTo>
                    <a:pt x="210" y="268"/>
                  </a:lnTo>
                  <a:lnTo>
                    <a:pt x="207" y="260"/>
                  </a:lnTo>
                  <a:lnTo>
                    <a:pt x="207" y="252"/>
                  </a:lnTo>
                  <a:lnTo>
                    <a:pt x="208" y="243"/>
                  </a:lnTo>
                  <a:lnTo>
                    <a:pt x="208" y="233"/>
                  </a:lnTo>
                  <a:lnTo>
                    <a:pt x="206" y="210"/>
                  </a:lnTo>
                  <a:lnTo>
                    <a:pt x="202" y="187"/>
                  </a:lnTo>
                  <a:lnTo>
                    <a:pt x="196" y="165"/>
                  </a:lnTo>
                  <a:lnTo>
                    <a:pt x="189" y="144"/>
                  </a:lnTo>
                  <a:lnTo>
                    <a:pt x="180" y="123"/>
                  </a:lnTo>
                  <a:lnTo>
                    <a:pt x="168" y="103"/>
                  </a:lnTo>
                  <a:lnTo>
                    <a:pt x="155" y="84"/>
                  </a:lnTo>
                  <a:lnTo>
                    <a:pt x="139" y="66"/>
                  </a:lnTo>
                  <a:lnTo>
                    <a:pt x="135" y="68"/>
                  </a:lnTo>
                  <a:lnTo>
                    <a:pt x="130" y="69"/>
                  </a:lnTo>
                  <a:lnTo>
                    <a:pt x="125" y="71"/>
                  </a:lnTo>
                  <a:lnTo>
                    <a:pt x="121" y="73"/>
                  </a:lnTo>
                  <a:lnTo>
                    <a:pt x="116" y="74"/>
                  </a:lnTo>
                  <a:lnTo>
                    <a:pt x="112" y="76"/>
                  </a:lnTo>
                  <a:lnTo>
                    <a:pt x="107" y="77"/>
                  </a:lnTo>
                  <a:lnTo>
                    <a:pt x="102" y="77"/>
                  </a:lnTo>
                  <a:lnTo>
                    <a:pt x="90" y="80"/>
                  </a:lnTo>
                  <a:lnTo>
                    <a:pt x="77" y="81"/>
                  </a:lnTo>
                  <a:lnTo>
                    <a:pt x="63" y="83"/>
                  </a:lnTo>
                  <a:lnTo>
                    <a:pt x="51" y="81"/>
                  </a:lnTo>
                  <a:lnTo>
                    <a:pt x="37" y="79"/>
                  </a:lnTo>
                  <a:lnTo>
                    <a:pt x="24" y="76"/>
                  </a:lnTo>
                  <a:lnTo>
                    <a:pt x="13" y="71"/>
                  </a:lnTo>
                  <a:lnTo>
                    <a:pt x="1" y="65"/>
                  </a:lnTo>
                  <a:lnTo>
                    <a:pt x="0" y="63"/>
                  </a:lnTo>
                  <a:lnTo>
                    <a:pt x="0" y="61"/>
                  </a:lnTo>
                  <a:lnTo>
                    <a:pt x="1" y="58"/>
                  </a:lnTo>
                  <a:lnTo>
                    <a:pt x="1" y="56"/>
                  </a:lnTo>
                  <a:lnTo>
                    <a:pt x="8" y="55"/>
                  </a:lnTo>
                  <a:lnTo>
                    <a:pt x="15" y="56"/>
                  </a:lnTo>
                  <a:lnTo>
                    <a:pt x="22" y="56"/>
                  </a:lnTo>
                  <a:lnTo>
                    <a:pt x="29" y="57"/>
                  </a:lnTo>
                  <a:lnTo>
                    <a:pt x="36" y="59"/>
                  </a:lnTo>
                  <a:lnTo>
                    <a:pt x="42" y="59"/>
                  </a:lnTo>
                  <a:lnTo>
                    <a:pt x="49" y="61"/>
                  </a:lnTo>
                  <a:lnTo>
                    <a:pt x="56" y="59"/>
                  </a:lnTo>
                  <a:lnTo>
                    <a:pt x="69" y="58"/>
                  </a:lnTo>
                  <a:lnTo>
                    <a:pt x="82" y="55"/>
                  </a:lnTo>
                  <a:lnTo>
                    <a:pt x="94" y="49"/>
                  </a:lnTo>
                  <a:lnTo>
                    <a:pt x="105" y="42"/>
                  </a:lnTo>
                  <a:lnTo>
                    <a:pt x="115" y="33"/>
                  </a:lnTo>
                  <a:lnTo>
                    <a:pt x="124" y="24"/>
                  </a:lnTo>
                  <a:lnTo>
                    <a:pt x="132" y="12"/>
                  </a:lnTo>
                  <a:lnTo>
                    <a:pt x="139" y="1"/>
                  </a:lnTo>
                  <a:lnTo>
                    <a:pt x="144" y="0"/>
                  </a:lnTo>
                  <a:lnTo>
                    <a:pt x="149" y="2"/>
                  </a:lnTo>
                  <a:lnTo>
                    <a:pt x="152" y="6"/>
                  </a:lnTo>
                  <a:lnTo>
                    <a:pt x="154" y="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52" name="Freeform 907"/>
            <p:cNvSpPr>
              <a:spLocks/>
            </p:cNvSpPr>
            <p:nvPr/>
          </p:nvSpPr>
          <p:spPr bwMode="auto">
            <a:xfrm flipH="1">
              <a:off x="8774" y="1923"/>
              <a:ext cx="7" cy="35"/>
            </a:xfrm>
            <a:custGeom>
              <a:avLst/>
              <a:gdLst>
                <a:gd name="T0" fmla="*/ 0 w 83"/>
                <a:gd name="T1" fmla="*/ 0 h 289"/>
                <a:gd name="T2" fmla="*/ 0 w 83"/>
                <a:gd name="T3" fmla="*/ 0 h 289"/>
                <a:gd name="T4" fmla="*/ 0 w 83"/>
                <a:gd name="T5" fmla="*/ 0 h 289"/>
                <a:gd name="T6" fmla="*/ 0 w 83"/>
                <a:gd name="T7" fmla="*/ 0 h 289"/>
                <a:gd name="T8" fmla="*/ 0 w 83"/>
                <a:gd name="T9" fmla="*/ 0 h 289"/>
                <a:gd name="T10" fmla="*/ 0 w 83"/>
                <a:gd name="T11" fmla="*/ 0 h 289"/>
                <a:gd name="T12" fmla="*/ 0 w 83"/>
                <a:gd name="T13" fmla="*/ 0 h 289"/>
                <a:gd name="T14" fmla="*/ 0 w 83"/>
                <a:gd name="T15" fmla="*/ 0 h 289"/>
                <a:gd name="T16" fmla="*/ 0 w 83"/>
                <a:gd name="T17" fmla="*/ 0 h 289"/>
                <a:gd name="T18" fmla="*/ 0 w 83"/>
                <a:gd name="T19" fmla="*/ 0 h 289"/>
                <a:gd name="T20" fmla="*/ 0 w 83"/>
                <a:gd name="T21" fmla="*/ 0 h 289"/>
                <a:gd name="T22" fmla="*/ 0 w 83"/>
                <a:gd name="T23" fmla="*/ 0 h 289"/>
                <a:gd name="T24" fmla="*/ 0 w 83"/>
                <a:gd name="T25" fmla="*/ 0 h 289"/>
                <a:gd name="T26" fmla="*/ 0 w 83"/>
                <a:gd name="T27" fmla="*/ 0 h 289"/>
                <a:gd name="T28" fmla="*/ 0 w 83"/>
                <a:gd name="T29" fmla="*/ 0 h 289"/>
                <a:gd name="T30" fmla="*/ 0 w 83"/>
                <a:gd name="T31" fmla="*/ 0 h 289"/>
                <a:gd name="T32" fmla="*/ 0 w 83"/>
                <a:gd name="T33" fmla="*/ 0 h 289"/>
                <a:gd name="T34" fmla="*/ 0 w 83"/>
                <a:gd name="T35" fmla="*/ 0 h 289"/>
                <a:gd name="T36" fmla="*/ 0 w 83"/>
                <a:gd name="T37" fmla="*/ 0 h 289"/>
                <a:gd name="T38" fmla="*/ 0 w 83"/>
                <a:gd name="T39" fmla="*/ 0 h 289"/>
                <a:gd name="T40" fmla="*/ 0 w 83"/>
                <a:gd name="T41" fmla="*/ 0 h 289"/>
                <a:gd name="T42" fmla="*/ 0 w 83"/>
                <a:gd name="T43" fmla="*/ 0 h 289"/>
                <a:gd name="T44" fmla="*/ 0 w 83"/>
                <a:gd name="T45" fmla="*/ 0 h 289"/>
                <a:gd name="T46" fmla="*/ 0 w 83"/>
                <a:gd name="T47" fmla="*/ 0 h 289"/>
                <a:gd name="T48" fmla="*/ 0 w 83"/>
                <a:gd name="T49" fmla="*/ 0 h 289"/>
                <a:gd name="T50" fmla="*/ 0 w 83"/>
                <a:gd name="T51" fmla="*/ 0 h 289"/>
                <a:gd name="T52" fmla="*/ 0 w 83"/>
                <a:gd name="T53" fmla="*/ 0 h 289"/>
                <a:gd name="T54" fmla="*/ 0 w 83"/>
                <a:gd name="T55" fmla="*/ 0 h 289"/>
                <a:gd name="T56" fmla="*/ 0 w 83"/>
                <a:gd name="T57" fmla="*/ 0 h 289"/>
                <a:gd name="T58" fmla="*/ 0 w 83"/>
                <a:gd name="T59" fmla="*/ 0 h 289"/>
                <a:gd name="T60" fmla="*/ 0 w 83"/>
                <a:gd name="T61" fmla="*/ 0 h 289"/>
                <a:gd name="T62" fmla="*/ 0 w 83"/>
                <a:gd name="T63" fmla="*/ 0 h 289"/>
                <a:gd name="T64" fmla="*/ 0 w 83"/>
                <a:gd name="T65" fmla="*/ 0 h 289"/>
                <a:gd name="T66" fmla="*/ 0 w 83"/>
                <a:gd name="T67" fmla="*/ 0 h 289"/>
                <a:gd name="T68" fmla="*/ 0 w 83"/>
                <a:gd name="T69" fmla="*/ 0 h 289"/>
                <a:gd name="T70" fmla="*/ 0 w 83"/>
                <a:gd name="T71" fmla="*/ 0 h 289"/>
                <a:gd name="T72" fmla="*/ 0 w 83"/>
                <a:gd name="T73" fmla="*/ 0 h 289"/>
                <a:gd name="T74" fmla="*/ 0 w 83"/>
                <a:gd name="T75" fmla="*/ 0 h 289"/>
                <a:gd name="T76" fmla="*/ 0 w 83"/>
                <a:gd name="T77" fmla="*/ 0 h 289"/>
                <a:gd name="T78" fmla="*/ 0 w 83"/>
                <a:gd name="T79" fmla="*/ 0 h 289"/>
                <a:gd name="T80" fmla="*/ 0 w 83"/>
                <a:gd name="T81" fmla="*/ 0 h 289"/>
                <a:gd name="T82" fmla="*/ 0 w 83"/>
                <a:gd name="T83" fmla="*/ 0 h 289"/>
                <a:gd name="T84" fmla="*/ 0 w 83"/>
                <a:gd name="T85" fmla="*/ 0 h 289"/>
                <a:gd name="T86" fmla="*/ 0 w 83"/>
                <a:gd name="T87" fmla="*/ 0 h 289"/>
                <a:gd name="T88" fmla="*/ 0 w 83"/>
                <a:gd name="T89" fmla="*/ 0 h 289"/>
                <a:gd name="T90" fmla="*/ 0 w 83"/>
                <a:gd name="T91" fmla="*/ 0 h 289"/>
                <a:gd name="T92" fmla="*/ 0 w 83"/>
                <a:gd name="T93" fmla="*/ 0 h 289"/>
                <a:gd name="T94" fmla="*/ 0 w 83"/>
                <a:gd name="T95" fmla="*/ 0 h 289"/>
                <a:gd name="T96" fmla="*/ 0 w 83"/>
                <a:gd name="T97" fmla="*/ 0 h 289"/>
                <a:gd name="T98" fmla="*/ 0 w 83"/>
                <a:gd name="T99" fmla="*/ 0 h 289"/>
                <a:gd name="T100" fmla="*/ 0 w 83"/>
                <a:gd name="T101" fmla="*/ 0 h 289"/>
                <a:gd name="T102" fmla="*/ 0 w 83"/>
                <a:gd name="T103" fmla="*/ 0 h 289"/>
                <a:gd name="T104" fmla="*/ 0 w 83"/>
                <a:gd name="T105" fmla="*/ 0 h 289"/>
                <a:gd name="T106" fmla="*/ 0 w 83"/>
                <a:gd name="T107" fmla="*/ 0 h 289"/>
                <a:gd name="T108" fmla="*/ 0 w 83"/>
                <a:gd name="T109" fmla="*/ 0 h 289"/>
                <a:gd name="T110" fmla="*/ 0 w 83"/>
                <a:gd name="T111" fmla="*/ 0 h 289"/>
                <a:gd name="T112" fmla="*/ 0 w 83"/>
                <a:gd name="T113" fmla="*/ 0 h 289"/>
                <a:gd name="T114" fmla="*/ 0 w 83"/>
                <a:gd name="T115" fmla="*/ 0 h 289"/>
                <a:gd name="T116" fmla="*/ 0 w 83"/>
                <a:gd name="T117" fmla="*/ 0 h 289"/>
                <a:gd name="T118" fmla="*/ 0 w 83"/>
                <a:gd name="T119" fmla="*/ 0 h 289"/>
                <a:gd name="T120" fmla="*/ 0 w 83"/>
                <a:gd name="T121" fmla="*/ 0 h 289"/>
                <a:gd name="T122" fmla="*/ 0 w 83"/>
                <a:gd name="T123" fmla="*/ 0 h 289"/>
                <a:gd name="T124" fmla="*/ 0 w 83"/>
                <a:gd name="T125" fmla="*/ 0 h 289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83"/>
                <a:gd name="T190" fmla="*/ 0 h 289"/>
                <a:gd name="T191" fmla="*/ 83 w 83"/>
                <a:gd name="T192" fmla="*/ 289 h 289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83" h="289">
                  <a:moveTo>
                    <a:pt x="35" y="25"/>
                  </a:moveTo>
                  <a:lnTo>
                    <a:pt x="40" y="23"/>
                  </a:lnTo>
                  <a:lnTo>
                    <a:pt x="43" y="22"/>
                  </a:lnTo>
                  <a:lnTo>
                    <a:pt x="48" y="20"/>
                  </a:lnTo>
                  <a:lnTo>
                    <a:pt x="53" y="19"/>
                  </a:lnTo>
                  <a:lnTo>
                    <a:pt x="57" y="18"/>
                  </a:lnTo>
                  <a:lnTo>
                    <a:pt x="62" y="18"/>
                  </a:lnTo>
                  <a:lnTo>
                    <a:pt x="66" y="19"/>
                  </a:lnTo>
                  <a:lnTo>
                    <a:pt x="71" y="20"/>
                  </a:lnTo>
                  <a:lnTo>
                    <a:pt x="78" y="27"/>
                  </a:lnTo>
                  <a:lnTo>
                    <a:pt x="81" y="37"/>
                  </a:lnTo>
                  <a:lnTo>
                    <a:pt x="83" y="46"/>
                  </a:lnTo>
                  <a:lnTo>
                    <a:pt x="83" y="55"/>
                  </a:lnTo>
                  <a:lnTo>
                    <a:pt x="80" y="63"/>
                  </a:lnTo>
                  <a:lnTo>
                    <a:pt x="73" y="68"/>
                  </a:lnTo>
                  <a:lnTo>
                    <a:pt x="66" y="69"/>
                  </a:lnTo>
                  <a:lnTo>
                    <a:pt x="57" y="69"/>
                  </a:lnTo>
                  <a:lnTo>
                    <a:pt x="48" y="68"/>
                  </a:lnTo>
                  <a:lnTo>
                    <a:pt x="40" y="64"/>
                  </a:lnTo>
                  <a:lnTo>
                    <a:pt x="33" y="64"/>
                  </a:lnTo>
                  <a:lnTo>
                    <a:pt x="28" y="74"/>
                  </a:lnTo>
                  <a:lnTo>
                    <a:pt x="30" y="90"/>
                  </a:lnTo>
                  <a:lnTo>
                    <a:pt x="34" y="88"/>
                  </a:lnTo>
                  <a:lnTo>
                    <a:pt x="40" y="86"/>
                  </a:lnTo>
                  <a:lnTo>
                    <a:pt x="46" y="84"/>
                  </a:lnTo>
                  <a:lnTo>
                    <a:pt x="51" y="83"/>
                  </a:lnTo>
                  <a:lnTo>
                    <a:pt x="57" y="83"/>
                  </a:lnTo>
                  <a:lnTo>
                    <a:pt x="63" y="83"/>
                  </a:lnTo>
                  <a:lnTo>
                    <a:pt x="69" y="85"/>
                  </a:lnTo>
                  <a:lnTo>
                    <a:pt x="73" y="88"/>
                  </a:lnTo>
                  <a:lnTo>
                    <a:pt x="79" y="93"/>
                  </a:lnTo>
                  <a:lnTo>
                    <a:pt x="81" y="98"/>
                  </a:lnTo>
                  <a:lnTo>
                    <a:pt x="83" y="105"/>
                  </a:lnTo>
                  <a:lnTo>
                    <a:pt x="81" y="112"/>
                  </a:lnTo>
                  <a:lnTo>
                    <a:pt x="78" y="121"/>
                  </a:lnTo>
                  <a:lnTo>
                    <a:pt x="72" y="128"/>
                  </a:lnTo>
                  <a:lnTo>
                    <a:pt x="65" y="133"/>
                  </a:lnTo>
                  <a:lnTo>
                    <a:pt x="56" y="137"/>
                  </a:lnTo>
                  <a:lnTo>
                    <a:pt x="48" y="136"/>
                  </a:lnTo>
                  <a:lnTo>
                    <a:pt x="41" y="132"/>
                  </a:lnTo>
                  <a:lnTo>
                    <a:pt x="33" y="129"/>
                  </a:lnTo>
                  <a:lnTo>
                    <a:pt x="26" y="125"/>
                  </a:lnTo>
                  <a:lnTo>
                    <a:pt x="24" y="132"/>
                  </a:lnTo>
                  <a:lnTo>
                    <a:pt x="23" y="139"/>
                  </a:lnTo>
                  <a:lnTo>
                    <a:pt x="24" y="146"/>
                  </a:lnTo>
                  <a:lnTo>
                    <a:pt x="26" y="153"/>
                  </a:lnTo>
                  <a:lnTo>
                    <a:pt x="33" y="150"/>
                  </a:lnTo>
                  <a:lnTo>
                    <a:pt x="40" y="146"/>
                  </a:lnTo>
                  <a:lnTo>
                    <a:pt x="48" y="144"/>
                  </a:lnTo>
                  <a:lnTo>
                    <a:pt x="56" y="145"/>
                  </a:lnTo>
                  <a:lnTo>
                    <a:pt x="63" y="148"/>
                  </a:lnTo>
                  <a:lnTo>
                    <a:pt x="69" y="153"/>
                  </a:lnTo>
                  <a:lnTo>
                    <a:pt x="73" y="159"/>
                  </a:lnTo>
                  <a:lnTo>
                    <a:pt x="76" y="167"/>
                  </a:lnTo>
                  <a:lnTo>
                    <a:pt x="74" y="175"/>
                  </a:lnTo>
                  <a:lnTo>
                    <a:pt x="71" y="182"/>
                  </a:lnTo>
                  <a:lnTo>
                    <a:pt x="66" y="188"/>
                  </a:lnTo>
                  <a:lnTo>
                    <a:pt x="58" y="191"/>
                  </a:lnTo>
                  <a:lnTo>
                    <a:pt x="57" y="191"/>
                  </a:lnTo>
                  <a:lnTo>
                    <a:pt x="56" y="191"/>
                  </a:lnTo>
                  <a:lnTo>
                    <a:pt x="56" y="192"/>
                  </a:lnTo>
                  <a:lnTo>
                    <a:pt x="62" y="196"/>
                  </a:lnTo>
                  <a:lnTo>
                    <a:pt x="68" y="200"/>
                  </a:lnTo>
                  <a:lnTo>
                    <a:pt x="72" y="206"/>
                  </a:lnTo>
                  <a:lnTo>
                    <a:pt x="74" y="213"/>
                  </a:lnTo>
                  <a:lnTo>
                    <a:pt x="74" y="220"/>
                  </a:lnTo>
                  <a:lnTo>
                    <a:pt x="73" y="226"/>
                  </a:lnTo>
                  <a:lnTo>
                    <a:pt x="70" y="230"/>
                  </a:lnTo>
                  <a:lnTo>
                    <a:pt x="64" y="236"/>
                  </a:lnTo>
                  <a:lnTo>
                    <a:pt x="59" y="237"/>
                  </a:lnTo>
                  <a:lnTo>
                    <a:pt x="54" y="238"/>
                  </a:lnTo>
                  <a:lnTo>
                    <a:pt x="46" y="237"/>
                  </a:lnTo>
                  <a:lnTo>
                    <a:pt x="38" y="237"/>
                  </a:lnTo>
                  <a:lnTo>
                    <a:pt x="31" y="239"/>
                  </a:lnTo>
                  <a:lnTo>
                    <a:pt x="25" y="242"/>
                  </a:lnTo>
                  <a:lnTo>
                    <a:pt x="23" y="249"/>
                  </a:lnTo>
                  <a:lnTo>
                    <a:pt x="23" y="259"/>
                  </a:lnTo>
                  <a:lnTo>
                    <a:pt x="27" y="264"/>
                  </a:lnTo>
                  <a:lnTo>
                    <a:pt x="34" y="268"/>
                  </a:lnTo>
                  <a:lnTo>
                    <a:pt x="41" y="269"/>
                  </a:lnTo>
                  <a:lnTo>
                    <a:pt x="48" y="267"/>
                  </a:lnTo>
                  <a:lnTo>
                    <a:pt x="50" y="266"/>
                  </a:lnTo>
                  <a:lnTo>
                    <a:pt x="54" y="265"/>
                  </a:lnTo>
                  <a:lnTo>
                    <a:pt x="57" y="264"/>
                  </a:lnTo>
                  <a:lnTo>
                    <a:pt x="61" y="264"/>
                  </a:lnTo>
                  <a:lnTo>
                    <a:pt x="62" y="267"/>
                  </a:lnTo>
                  <a:lnTo>
                    <a:pt x="63" y="271"/>
                  </a:lnTo>
                  <a:lnTo>
                    <a:pt x="63" y="274"/>
                  </a:lnTo>
                  <a:lnTo>
                    <a:pt x="63" y="277"/>
                  </a:lnTo>
                  <a:lnTo>
                    <a:pt x="58" y="282"/>
                  </a:lnTo>
                  <a:lnTo>
                    <a:pt x="53" y="286"/>
                  </a:lnTo>
                  <a:lnTo>
                    <a:pt x="47" y="288"/>
                  </a:lnTo>
                  <a:lnTo>
                    <a:pt x="41" y="289"/>
                  </a:lnTo>
                  <a:lnTo>
                    <a:pt x="35" y="287"/>
                  </a:lnTo>
                  <a:lnTo>
                    <a:pt x="30" y="286"/>
                  </a:lnTo>
                  <a:lnTo>
                    <a:pt x="24" y="283"/>
                  </a:lnTo>
                  <a:lnTo>
                    <a:pt x="18" y="280"/>
                  </a:lnTo>
                  <a:lnTo>
                    <a:pt x="13" y="276"/>
                  </a:lnTo>
                  <a:lnTo>
                    <a:pt x="9" y="273"/>
                  </a:lnTo>
                  <a:lnTo>
                    <a:pt x="5" y="267"/>
                  </a:lnTo>
                  <a:lnTo>
                    <a:pt x="3" y="261"/>
                  </a:lnTo>
                  <a:lnTo>
                    <a:pt x="1" y="245"/>
                  </a:lnTo>
                  <a:lnTo>
                    <a:pt x="3" y="231"/>
                  </a:lnTo>
                  <a:lnTo>
                    <a:pt x="5" y="216"/>
                  </a:lnTo>
                  <a:lnTo>
                    <a:pt x="4" y="203"/>
                  </a:lnTo>
                  <a:lnTo>
                    <a:pt x="4" y="190"/>
                  </a:lnTo>
                  <a:lnTo>
                    <a:pt x="6" y="176"/>
                  </a:lnTo>
                  <a:lnTo>
                    <a:pt x="8" y="162"/>
                  </a:lnTo>
                  <a:lnTo>
                    <a:pt x="1" y="148"/>
                  </a:lnTo>
                  <a:lnTo>
                    <a:pt x="0" y="137"/>
                  </a:lnTo>
                  <a:lnTo>
                    <a:pt x="1" y="128"/>
                  </a:lnTo>
                  <a:lnTo>
                    <a:pt x="3" y="118"/>
                  </a:lnTo>
                  <a:lnTo>
                    <a:pt x="8" y="108"/>
                  </a:lnTo>
                  <a:lnTo>
                    <a:pt x="4" y="94"/>
                  </a:lnTo>
                  <a:lnTo>
                    <a:pt x="6" y="79"/>
                  </a:lnTo>
                  <a:lnTo>
                    <a:pt x="10" y="65"/>
                  </a:lnTo>
                  <a:lnTo>
                    <a:pt x="15" y="52"/>
                  </a:lnTo>
                  <a:lnTo>
                    <a:pt x="10" y="39"/>
                  </a:lnTo>
                  <a:lnTo>
                    <a:pt x="9" y="25"/>
                  </a:lnTo>
                  <a:lnTo>
                    <a:pt x="12" y="11"/>
                  </a:lnTo>
                  <a:lnTo>
                    <a:pt x="19" y="0"/>
                  </a:lnTo>
                  <a:lnTo>
                    <a:pt x="26" y="3"/>
                  </a:lnTo>
                  <a:lnTo>
                    <a:pt x="30" y="10"/>
                  </a:lnTo>
                  <a:lnTo>
                    <a:pt x="31" y="18"/>
                  </a:lnTo>
                  <a:lnTo>
                    <a:pt x="35" y="2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53" name="Freeform 908"/>
            <p:cNvSpPr>
              <a:spLocks/>
            </p:cNvSpPr>
            <p:nvPr/>
          </p:nvSpPr>
          <p:spPr bwMode="auto">
            <a:xfrm flipH="1">
              <a:off x="8776" y="1928"/>
              <a:ext cx="2" cy="1"/>
            </a:xfrm>
            <a:custGeom>
              <a:avLst/>
              <a:gdLst>
                <a:gd name="T0" fmla="*/ 0 w 29"/>
                <a:gd name="T1" fmla="*/ 0 h 18"/>
                <a:gd name="T2" fmla="*/ 0 w 29"/>
                <a:gd name="T3" fmla="*/ 0 h 18"/>
                <a:gd name="T4" fmla="*/ 0 w 29"/>
                <a:gd name="T5" fmla="*/ 0 h 18"/>
                <a:gd name="T6" fmla="*/ 0 w 29"/>
                <a:gd name="T7" fmla="*/ 0 h 18"/>
                <a:gd name="T8" fmla="*/ 0 w 29"/>
                <a:gd name="T9" fmla="*/ 0 h 18"/>
                <a:gd name="T10" fmla="*/ 0 w 29"/>
                <a:gd name="T11" fmla="*/ 0 h 18"/>
                <a:gd name="T12" fmla="*/ 0 w 29"/>
                <a:gd name="T13" fmla="*/ 0 h 18"/>
                <a:gd name="T14" fmla="*/ 0 w 29"/>
                <a:gd name="T15" fmla="*/ 0 h 18"/>
                <a:gd name="T16" fmla="*/ 0 w 29"/>
                <a:gd name="T17" fmla="*/ 0 h 18"/>
                <a:gd name="T18" fmla="*/ 0 w 29"/>
                <a:gd name="T19" fmla="*/ 0 h 18"/>
                <a:gd name="T20" fmla="*/ 0 w 29"/>
                <a:gd name="T21" fmla="*/ 0 h 18"/>
                <a:gd name="T22" fmla="*/ 0 w 29"/>
                <a:gd name="T23" fmla="*/ 0 h 18"/>
                <a:gd name="T24" fmla="*/ 0 w 29"/>
                <a:gd name="T25" fmla="*/ 0 h 18"/>
                <a:gd name="T26" fmla="*/ 0 w 29"/>
                <a:gd name="T27" fmla="*/ 0 h 1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9"/>
                <a:gd name="T43" fmla="*/ 0 h 18"/>
                <a:gd name="T44" fmla="*/ 29 w 29"/>
                <a:gd name="T45" fmla="*/ 18 h 18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9" h="18">
                  <a:moveTo>
                    <a:pt x="29" y="8"/>
                  </a:moveTo>
                  <a:lnTo>
                    <a:pt x="29" y="12"/>
                  </a:lnTo>
                  <a:lnTo>
                    <a:pt x="28" y="15"/>
                  </a:lnTo>
                  <a:lnTo>
                    <a:pt x="26" y="17"/>
                  </a:lnTo>
                  <a:lnTo>
                    <a:pt x="23" y="18"/>
                  </a:lnTo>
                  <a:lnTo>
                    <a:pt x="12" y="18"/>
                  </a:lnTo>
                  <a:lnTo>
                    <a:pt x="11" y="17"/>
                  </a:lnTo>
                  <a:lnTo>
                    <a:pt x="7" y="15"/>
                  </a:lnTo>
                  <a:lnTo>
                    <a:pt x="3" y="11"/>
                  </a:lnTo>
                  <a:lnTo>
                    <a:pt x="0" y="8"/>
                  </a:lnTo>
                  <a:lnTo>
                    <a:pt x="5" y="3"/>
                  </a:lnTo>
                  <a:lnTo>
                    <a:pt x="15" y="0"/>
                  </a:lnTo>
                  <a:lnTo>
                    <a:pt x="24" y="0"/>
                  </a:lnTo>
                  <a:lnTo>
                    <a:pt x="29" y="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54" name="Freeform 909"/>
            <p:cNvSpPr>
              <a:spLocks/>
            </p:cNvSpPr>
            <p:nvPr/>
          </p:nvSpPr>
          <p:spPr bwMode="auto">
            <a:xfrm flipH="1">
              <a:off x="8751" y="1935"/>
              <a:ext cx="15" cy="38"/>
            </a:xfrm>
            <a:custGeom>
              <a:avLst/>
              <a:gdLst>
                <a:gd name="T0" fmla="*/ 0 w 174"/>
                <a:gd name="T1" fmla="*/ 0 h 313"/>
                <a:gd name="T2" fmla="*/ 0 w 174"/>
                <a:gd name="T3" fmla="*/ 0 h 313"/>
                <a:gd name="T4" fmla="*/ 0 w 174"/>
                <a:gd name="T5" fmla="*/ 0 h 313"/>
                <a:gd name="T6" fmla="*/ 0 w 174"/>
                <a:gd name="T7" fmla="*/ 0 h 313"/>
                <a:gd name="T8" fmla="*/ 0 w 174"/>
                <a:gd name="T9" fmla="*/ 0 h 313"/>
                <a:gd name="T10" fmla="*/ 0 w 174"/>
                <a:gd name="T11" fmla="*/ 0 h 313"/>
                <a:gd name="T12" fmla="*/ 0 w 174"/>
                <a:gd name="T13" fmla="*/ 0 h 313"/>
                <a:gd name="T14" fmla="*/ 0 w 174"/>
                <a:gd name="T15" fmla="*/ 0 h 313"/>
                <a:gd name="T16" fmla="*/ 0 w 174"/>
                <a:gd name="T17" fmla="*/ 0 h 313"/>
                <a:gd name="T18" fmla="*/ 0 w 174"/>
                <a:gd name="T19" fmla="*/ 0 h 313"/>
                <a:gd name="T20" fmla="*/ 0 w 174"/>
                <a:gd name="T21" fmla="*/ 0 h 313"/>
                <a:gd name="T22" fmla="*/ 0 w 174"/>
                <a:gd name="T23" fmla="*/ 0 h 313"/>
                <a:gd name="T24" fmla="*/ 0 w 174"/>
                <a:gd name="T25" fmla="*/ 0 h 313"/>
                <a:gd name="T26" fmla="*/ 0 w 174"/>
                <a:gd name="T27" fmla="*/ 0 h 313"/>
                <a:gd name="T28" fmla="*/ 0 w 174"/>
                <a:gd name="T29" fmla="*/ 0 h 313"/>
                <a:gd name="T30" fmla="*/ 0 w 174"/>
                <a:gd name="T31" fmla="*/ 0 h 313"/>
                <a:gd name="T32" fmla="*/ 0 w 174"/>
                <a:gd name="T33" fmla="*/ 0 h 313"/>
                <a:gd name="T34" fmla="*/ 0 w 174"/>
                <a:gd name="T35" fmla="*/ 0 h 313"/>
                <a:gd name="T36" fmla="*/ 0 w 174"/>
                <a:gd name="T37" fmla="*/ 0 h 313"/>
                <a:gd name="T38" fmla="*/ 0 w 174"/>
                <a:gd name="T39" fmla="*/ 0 h 313"/>
                <a:gd name="T40" fmla="*/ 0 w 174"/>
                <a:gd name="T41" fmla="*/ 0 h 313"/>
                <a:gd name="T42" fmla="*/ 0 w 174"/>
                <a:gd name="T43" fmla="*/ 0 h 313"/>
                <a:gd name="T44" fmla="*/ 0 w 174"/>
                <a:gd name="T45" fmla="*/ 0 h 313"/>
                <a:gd name="T46" fmla="*/ 0 w 174"/>
                <a:gd name="T47" fmla="*/ 0 h 313"/>
                <a:gd name="T48" fmla="*/ 0 w 174"/>
                <a:gd name="T49" fmla="*/ 0 h 313"/>
                <a:gd name="T50" fmla="*/ 0 w 174"/>
                <a:gd name="T51" fmla="*/ 0 h 313"/>
                <a:gd name="T52" fmla="*/ 0 w 174"/>
                <a:gd name="T53" fmla="*/ 0 h 313"/>
                <a:gd name="T54" fmla="*/ 0 w 174"/>
                <a:gd name="T55" fmla="*/ 0 h 313"/>
                <a:gd name="T56" fmla="*/ 0 w 174"/>
                <a:gd name="T57" fmla="*/ 0 h 313"/>
                <a:gd name="T58" fmla="*/ 0 w 174"/>
                <a:gd name="T59" fmla="*/ 0 h 313"/>
                <a:gd name="T60" fmla="*/ 0 w 174"/>
                <a:gd name="T61" fmla="*/ 0 h 313"/>
                <a:gd name="T62" fmla="*/ 0 w 174"/>
                <a:gd name="T63" fmla="*/ 0 h 313"/>
                <a:gd name="T64" fmla="*/ 0 w 174"/>
                <a:gd name="T65" fmla="*/ 0 h 313"/>
                <a:gd name="T66" fmla="*/ 0 w 174"/>
                <a:gd name="T67" fmla="*/ 0 h 313"/>
                <a:gd name="T68" fmla="*/ 0 w 174"/>
                <a:gd name="T69" fmla="*/ 0 h 313"/>
                <a:gd name="T70" fmla="*/ 0 w 174"/>
                <a:gd name="T71" fmla="*/ 0 h 313"/>
                <a:gd name="T72" fmla="*/ 0 w 174"/>
                <a:gd name="T73" fmla="*/ 0 h 313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74"/>
                <a:gd name="T112" fmla="*/ 0 h 313"/>
                <a:gd name="T113" fmla="*/ 174 w 174"/>
                <a:gd name="T114" fmla="*/ 313 h 313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74" h="313">
                  <a:moveTo>
                    <a:pt x="20" y="51"/>
                  </a:moveTo>
                  <a:lnTo>
                    <a:pt x="32" y="85"/>
                  </a:lnTo>
                  <a:lnTo>
                    <a:pt x="45" y="119"/>
                  </a:lnTo>
                  <a:lnTo>
                    <a:pt x="60" y="152"/>
                  </a:lnTo>
                  <a:lnTo>
                    <a:pt x="78" y="183"/>
                  </a:lnTo>
                  <a:lnTo>
                    <a:pt x="97" y="214"/>
                  </a:lnTo>
                  <a:lnTo>
                    <a:pt x="119" y="244"/>
                  </a:lnTo>
                  <a:lnTo>
                    <a:pt x="143" y="272"/>
                  </a:lnTo>
                  <a:lnTo>
                    <a:pt x="171" y="298"/>
                  </a:lnTo>
                  <a:lnTo>
                    <a:pt x="172" y="301"/>
                  </a:lnTo>
                  <a:lnTo>
                    <a:pt x="174" y="304"/>
                  </a:lnTo>
                  <a:lnTo>
                    <a:pt x="174" y="308"/>
                  </a:lnTo>
                  <a:lnTo>
                    <a:pt x="173" y="311"/>
                  </a:lnTo>
                  <a:lnTo>
                    <a:pt x="166" y="313"/>
                  </a:lnTo>
                  <a:lnTo>
                    <a:pt x="161" y="313"/>
                  </a:lnTo>
                  <a:lnTo>
                    <a:pt x="155" y="312"/>
                  </a:lnTo>
                  <a:lnTo>
                    <a:pt x="149" y="310"/>
                  </a:lnTo>
                  <a:lnTo>
                    <a:pt x="143" y="308"/>
                  </a:lnTo>
                  <a:lnTo>
                    <a:pt x="138" y="304"/>
                  </a:lnTo>
                  <a:lnTo>
                    <a:pt x="132" y="302"/>
                  </a:lnTo>
                  <a:lnTo>
                    <a:pt x="126" y="300"/>
                  </a:lnTo>
                  <a:lnTo>
                    <a:pt x="95" y="274"/>
                  </a:lnTo>
                  <a:lnTo>
                    <a:pt x="70" y="245"/>
                  </a:lnTo>
                  <a:lnTo>
                    <a:pt x="49" y="215"/>
                  </a:lnTo>
                  <a:lnTo>
                    <a:pt x="33" y="182"/>
                  </a:lnTo>
                  <a:lnTo>
                    <a:pt x="20" y="146"/>
                  </a:lnTo>
                  <a:lnTo>
                    <a:pt x="11" y="111"/>
                  </a:lnTo>
                  <a:lnTo>
                    <a:pt x="4" y="73"/>
                  </a:lnTo>
                  <a:lnTo>
                    <a:pt x="0" y="35"/>
                  </a:lnTo>
                  <a:lnTo>
                    <a:pt x="2" y="25"/>
                  </a:lnTo>
                  <a:lnTo>
                    <a:pt x="3" y="16"/>
                  </a:lnTo>
                  <a:lnTo>
                    <a:pt x="5" y="7"/>
                  </a:lnTo>
                  <a:lnTo>
                    <a:pt x="11" y="0"/>
                  </a:lnTo>
                  <a:lnTo>
                    <a:pt x="19" y="10"/>
                  </a:lnTo>
                  <a:lnTo>
                    <a:pt x="19" y="23"/>
                  </a:lnTo>
                  <a:lnTo>
                    <a:pt x="18" y="38"/>
                  </a:lnTo>
                  <a:lnTo>
                    <a:pt x="20" y="5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55" name="Freeform 910"/>
            <p:cNvSpPr>
              <a:spLocks/>
            </p:cNvSpPr>
            <p:nvPr/>
          </p:nvSpPr>
          <p:spPr bwMode="auto">
            <a:xfrm flipH="1">
              <a:off x="8776" y="1935"/>
              <a:ext cx="2" cy="2"/>
            </a:xfrm>
            <a:custGeom>
              <a:avLst/>
              <a:gdLst>
                <a:gd name="T0" fmla="*/ 0 w 29"/>
                <a:gd name="T1" fmla="*/ 0 h 19"/>
                <a:gd name="T2" fmla="*/ 0 w 29"/>
                <a:gd name="T3" fmla="*/ 0 h 19"/>
                <a:gd name="T4" fmla="*/ 0 w 29"/>
                <a:gd name="T5" fmla="*/ 0 h 19"/>
                <a:gd name="T6" fmla="*/ 0 w 29"/>
                <a:gd name="T7" fmla="*/ 0 h 19"/>
                <a:gd name="T8" fmla="*/ 0 w 29"/>
                <a:gd name="T9" fmla="*/ 0 h 19"/>
                <a:gd name="T10" fmla="*/ 0 w 29"/>
                <a:gd name="T11" fmla="*/ 0 h 19"/>
                <a:gd name="T12" fmla="*/ 0 w 29"/>
                <a:gd name="T13" fmla="*/ 0 h 19"/>
                <a:gd name="T14" fmla="*/ 0 w 29"/>
                <a:gd name="T15" fmla="*/ 0 h 19"/>
                <a:gd name="T16" fmla="*/ 0 w 29"/>
                <a:gd name="T17" fmla="*/ 0 h 19"/>
                <a:gd name="T18" fmla="*/ 0 w 29"/>
                <a:gd name="T19" fmla="*/ 0 h 19"/>
                <a:gd name="T20" fmla="*/ 0 w 29"/>
                <a:gd name="T21" fmla="*/ 0 h 19"/>
                <a:gd name="T22" fmla="*/ 0 w 29"/>
                <a:gd name="T23" fmla="*/ 0 h 19"/>
                <a:gd name="T24" fmla="*/ 0 w 29"/>
                <a:gd name="T25" fmla="*/ 0 h 1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9"/>
                <a:gd name="T40" fmla="*/ 0 h 19"/>
                <a:gd name="T41" fmla="*/ 29 w 29"/>
                <a:gd name="T42" fmla="*/ 19 h 1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9" h="19">
                  <a:moveTo>
                    <a:pt x="29" y="10"/>
                  </a:moveTo>
                  <a:lnTo>
                    <a:pt x="29" y="14"/>
                  </a:lnTo>
                  <a:lnTo>
                    <a:pt x="28" y="15"/>
                  </a:lnTo>
                  <a:lnTo>
                    <a:pt x="24" y="17"/>
                  </a:lnTo>
                  <a:lnTo>
                    <a:pt x="22" y="19"/>
                  </a:lnTo>
                  <a:lnTo>
                    <a:pt x="15" y="18"/>
                  </a:lnTo>
                  <a:lnTo>
                    <a:pt x="8" y="15"/>
                  </a:lnTo>
                  <a:lnTo>
                    <a:pt x="4" y="10"/>
                  </a:lnTo>
                  <a:lnTo>
                    <a:pt x="0" y="7"/>
                  </a:lnTo>
                  <a:lnTo>
                    <a:pt x="7" y="3"/>
                  </a:lnTo>
                  <a:lnTo>
                    <a:pt x="18" y="0"/>
                  </a:lnTo>
                  <a:lnTo>
                    <a:pt x="27" y="2"/>
                  </a:lnTo>
                  <a:lnTo>
                    <a:pt x="29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56" name="Freeform 911"/>
            <p:cNvSpPr>
              <a:spLocks/>
            </p:cNvSpPr>
            <p:nvPr/>
          </p:nvSpPr>
          <p:spPr bwMode="auto">
            <a:xfrm flipH="1">
              <a:off x="8776" y="1942"/>
              <a:ext cx="2" cy="3"/>
            </a:xfrm>
            <a:custGeom>
              <a:avLst/>
              <a:gdLst>
                <a:gd name="T0" fmla="*/ 0 w 27"/>
                <a:gd name="T1" fmla="*/ 0 h 18"/>
                <a:gd name="T2" fmla="*/ 0 w 27"/>
                <a:gd name="T3" fmla="*/ 0 h 18"/>
                <a:gd name="T4" fmla="*/ 0 w 27"/>
                <a:gd name="T5" fmla="*/ 0 h 18"/>
                <a:gd name="T6" fmla="*/ 0 w 27"/>
                <a:gd name="T7" fmla="*/ 0 h 18"/>
                <a:gd name="T8" fmla="*/ 0 w 27"/>
                <a:gd name="T9" fmla="*/ 0 h 18"/>
                <a:gd name="T10" fmla="*/ 0 w 27"/>
                <a:gd name="T11" fmla="*/ 0 h 18"/>
                <a:gd name="T12" fmla="*/ 0 w 27"/>
                <a:gd name="T13" fmla="*/ 0 h 18"/>
                <a:gd name="T14" fmla="*/ 0 w 27"/>
                <a:gd name="T15" fmla="*/ 0 h 18"/>
                <a:gd name="T16" fmla="*/ 0 w 27"/>
                <a:gd name="T17" fmla="*/ 0 h 18"/>
                <a:gd name="T18" fmla="*/ 0 w 27"/>
                <a:gd name="T19" fmla="*/ 0 h 18"/>
                <a:gd name="T20" fmla="*/ 0 w 27"/>
                <a:gd name="T21" fmla="*/ 0 h 18"/>
                <a:gd name="T22" fmla="*/ 0 w 27"/>
                <a:gd name="T23" fmla="*/ 0 h 18"/>
                <a:gd name="T24" fmla="*/ 0 w 27"/>
                <a:gd name="T25" fmla="*/ 0 h 1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8"/>
                <a:gd name="T41" fmla="*/ 27 w 27"/>
                <a:gd name="T42" fmla="*/ 18 h 1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8">
                  <a:moveTo>
                    <a:pt x="27" y="9"/>
                  </a:moveTo>
                  <a:lnTo>
                    <a:pt x="25" y="16"/>
                  </a:lnTo>
                  <a:lnTo>
                    <a:pt x="19" y="18"/>
                  </a:lnTo>
                  <a:lnTo>
                    <a:pt x="13" y="17"/>
                  </a:lnTo>
                  <a:lnTo>
                    <a:pt x="7" y="13"/>
                  </a:lnTo>
                  <a:lnTo>
                    <a:pt x="3" y="11"/>
                  </a:lnTo>
                  <a:lnTo>
                    <a:pt x="0" y="9"/>
                  </a:lnTo>
                  <a:lnTo>
                    <a:pt x="1" y="5"/>
                  </a:lnTo>
                  <a:lnTo>
                    <a:pt x="10" y="1"/>
                  </a:lnTo>
                  <a:lnTo>
                    <a:pt x="17" y="0"/>
                  </a:lnTo>
                  <a:lnTo>
                    <a:pt x="22" y="1"/>
                  </a:lnTo>
                  <a:lnTo>
                    <a:pt x="25" y="4"/>
                  </a:lnTo>
                  <a:lnTo>
                    <a:pt x="27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57" name="Freeform 912"/>
            <p:cNvSpPr>
              <a:spLocks/>
            </p:cNvSpPr>
            <p:nvPr/>
          </p:nvSpPr>
          <p:spPr bwMode="auto">
            <a:xfrm flipH="1">
              <a:off x="8777" y="1945"/>
              <a:ext cx="1" cy="3"/>
            </a:xfrm>
            <a:custGeom>
              <a:avLst/>
              <a:gdLst>
                <a:gd name="T0" fmla="*/ 0 w 18"/>
                <a:gd name="T1" fmla="*/ 0 h 20"/>
                <a:gd name="T2" fmla="*/ 0 w 18"/>
                <a:gd name="T3" fmla="*/ 0 h 20"/>
                <a:gd name="T4" fmla="*/ 0 w 18"/>
                <a:gd name="T5" fmla="*/ 0 h 20"/>
                <a:gd name="T6" fmla="*/ 0 w 18"/>
                <a:gd name="T7" fmla="*/ 0 h 20"/>
                <a:gd name="T8" fmla="*/ 0 w 18"/>
                <a:gd name="T9" fmla="*/ 0 h 20"/>
                <a:gd name="T10" fmla="*/ 0 w 18"/>
                <a:gd name="T11" fmla="*/ 0 h 20"/>
                <a:gd name="T12" fmla="*/ 0 w 18"/>
                <a:gd name="T13" fmla="*/ 0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"/>
                <a:gd name="T22" fmla="*/ 0 h 20"/>
                <a:gd name="T23" fmla="*/ 18 w 18"/>
                <a:gd name="T24" fmla="*/ 20 h 2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" h="20">
                  <a:moveTo>
                    <a:pt x="1" y="20"/>
                  </a:moveTo>
                  <a:lnTo>
                    <a:pt x="0" y="16"/>
                  </a:lnTo>
                  <a:lnTo>
                    <a:pt x="0" y="9"/>
                  </a:lnTo>
                  <a:lnTo>
                    <a:pt x="0" y="3"/>
                  </a:lnTo>
                  <a:lnTo>
                    <a:pt x="3" y="0"/>
                  </a:lnTo>
                  <a:lnTo>
                    <a:pt x="18" y="8"/>
                  </a:lnTo>
                  <a:lnTo>
                    <a:pt x="1" y="2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58" name="Freeform 913"/>
            <p:cNvSpPr>
              <a:spLocks/>
            </p:cNvSpPr>
            <p:nvPr/>
          </p:nvSpPr>
          <p:spPr bwMode="auto">
            <a:xfrm flipH="1">
              <a:off x="8776" y="1949"/>
              <a:ext cx="2" cy="1"/>
            </a:xfrm>
            <a:custGeom>
              <a:avLst/>
              <a:gdLst>
                <a:gd name="T0" fmla="*/ 0 w 27"/>
                <a:gd name="T1" fmla="*/ 0 h 16"/>
                <a:gd name="T2" fmla="*/ 0 w 27"/>
                <a:gd name="T3" fmla="*/ 0 h 16"/>
                <a:gd name="T4" fmla="*/ 0 w 27"/>
                <a:gd name="T5" fmla="*/ 0 h 16"/>
                <a:gd name="T6" fmla="*/ 0 w 27"/>
                <a:gd name="T7" fmla="*/ 0 h 16"/>
                <a:gd name="T8" fmla="*/ 0 w 27"/>
                <a:gd name="T9" fmla="*/ 0 h 16"/>
                <a:gd name="T10" fmla="*/ 0 w 27"/>
                <a:gd name="T11" fmla="*/ 0 h 16"/>
                <a:gd name="T12" fmla="*/ 0 w 27"/>
                <a:gd name="T13" fmla="*/ 0 h 16"/>
                <a:gd name="T14" fmla="*/ 0 w 27"/>
                <a:gd name="T15" fmla="*/ 0 h 16"/>
                <a:gd name="T16" fmla="*/ 0 w 27"/>
                <a:gd name="T17" fmla="*/ 0 h 16"/>
                <a:gd name="T18" fmla="*/ 0 w 27"/>
                <a:gd name="T19" fmla="*/ 0 h 16"/>
                <a:gd name="T20" fmla="*/ 0 w 27"/>
                <a:gd name="T21" fmla="*/ 0 h 16"/>
                <a:gd name="T22" fmla="*/ 0 w 27"/>
                <a:gd name="T23" fmla="*/ 0 h 16"/>
                <a:gd name="T24" fmla="*/ 0 w 27"/>
                <a:gd name="T25" fmla="*/ 0 h 1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6"/>
                <a:gd name="T41" fmla="*/ 27 w 27"/>
                <a:gd name="T42" fmla="*/ 16 h 1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6">
                  <a:moveTo>
                    <a:pt x="27" y="11"/>
                  </a:moveTo>
                  <a:lnTo>
                    <a:pt x="24" y="13"/>
                  </a:lnTo>
                  <a:lnTo>
                    <a:pt x="21" y="15"/>
                  </a:lnTo>
                  <a:lnTo>
                    <a:pt x="17" y="16"/>
                  </a:lnTo>
                  <a:lnTo>
                    <a:pt x="14" y="16"/>
                  </a:lnTo>
                  <a:lnTo>
                    <a:pt x="10" y="15"/>
                  </a:lnTo>
                  <a:lnTo>
                    <a:pt x="7" y="12"/>
                  </a:lnTo>
                  <a:lnTo>
                    <a:pt x="3" y="8"/>
                  </a:lnTo>
                  <a:lnTo>
                    <a:pt x="0" y="6"/>
                  </a:lnTo>
                  <a:lnTo>
                    <a:pt x="7" y="3"/>
                  </a:lnTo>
                  <a:lnTo>
                    <a:pt x="17" y="0"/>
                  </a:lnTo>
                  <a:lnTo>
                    <a:pt x="25" y="1"/>
                  </a:lnTo>
                  <a:lnTo>
                    <a:pt x="27" y="1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59" name="Freeform 914"/>
            <p:cNvSpPr>
              <a:spLocks/>
            </p:cNvSpPr>
            <p:nvPr/>
          </p:nvSpPr>
          <p:spPr bwMode="auto">
            <a:xfrm flipH="1">
              <a:off x="8784" y="1905"/>
              <a:ext cx="8" cy="51"/>
            </a:xfrm>
            <a:custGeom>
              <a:avLst/>
              <a:gdLst>
                <a:gd name="T0" fmla="*/ 0 w 98"/>
                <a:gd name="T1" fmla="*/ 0 h 414"/>
                <a:gd name="T2" fmla="*/ 0 w 98"/>
                <a:gd name="T3" fmla="*/ 0 h 414"/>
                <a:gd name="T4" fmla="*/ 0 w 98"/>
                <a:gd name="T5" fmla="*/ 0 h 414"/>
                <a:gd name="T6" fmla="*/ 0 w 98"/>
                <a:gd name="T7" fmla="*/ 0 h 414"/>
                <a:gd name="T8" fmla="*/ 0 w 98"/>
                <a:gd name="T9" fmla="*/ 0 h 414"/>
                <a:gd name="T10" fmla="*/ 0 w 98"/>
                <a:gd name="T11" fmla="*/ 0 h 414"/>
                <a:gd name="T12" fmla="*/ 0 w 98"/>
                <a:gd name="T13" fmla="*/ 0 h 414"/>
                <a:gd name="T14" fmla="*/ 0 w 98"/>
                <a:gd name="T15" fmla="*/ 0 h 414"/>
                <a:gd name="T16" fmla="*/ 0 w 98"/>
                <a:gd name="T17" fmla="*/ 0 h 414"/>
                <a:gd name="T18" fmla="*/ 0 w 98"/>
                <a:gd name="T19" fmla="*/ 0 h 414"/>
                <a:gd name="T20" fmla="*/ 0 w 98"/>
                <a:gd name="T21" fmla="*/ 0 h 414"/>
                <a:gd name="T22" fmla="*/ 0 w 98"/>
                <a:gd name="T23" fmla="*/ 0 h 414"/>
                <a:gd name="T24" fmla="*/ 0 w 98"/>
                <a:gd name="T25" fmla="*/ 0 h 414"/>
                <a:gd name="T26" fmla="*/ 0 w 98"/>
                <a:gd name="T27" fmla="*/ 0 h 414"/>
                <a:gd name="T28" fmla="*/ 0 w 98"/>
                <a:gd name="T29" fmla="*/ 0 h 414"/>
                <a:gd name="T30" fmla="*/ 0 w 98"/>
                <a:gd name="T31" fmla="*/ 0 h 414"/>
                <a:gd name="T32" fmla="*/ 0 w 98"/>
                <a:gd name="T33" fmla="*/ 0 h 414"/>
                <a:gd name="T34" fmla="*/ 0 w 98"/>
                <a:gd name="T35" fmla="*/ 0 h 414"/>
                <a:gd name="T36" fmla="*/ 0 w 98"/>
                <a:gd name="T37" fmla="*/ 0 h 414"/>
                <a:gd name="T38" fmla="*/ 0 w 98"/>
                <a:gd name="T39" fmla="*/ 0 h 414"/>
                <a:gd name="T40" fmla="*/ 0 w 98"/>
                <a:gd name="T41" fmla="*/ 0 h 414"/>
                <a:gd name="T42" fmla="*/ 0 w 98"/>
                <a:gd name="T43" fmla="*/ 0 h 414"/>
                <a:gd name="T44" fmla="*/ 0 w 98"/>
                <a:gd name="T45" fmla="*/ 0 h 414"/>
                <a:gd name="T46" fmla="*/ 0 w 98"/>
                <a:gd name="T47" fmla="*/ 0 h 414"/>
                <a:gd name="T48" fmla="*/ 0 w 98"/>
                <a:gd name="T49" fmla="*/ 0 h 414"/>
                <a:gd name="T50" fmla="*/ 0 w 98"/>
                <a:gd name="T51" fmla="*/ 0 h 414"/>
                <a:gd name="T52" fmla="*/ 0 w 98"/>
                <a:gd name="T53" fmla="*/ 0 h 414"/>
                <a:gd name="T54" fmla="*/ 0 w 98"/>
                <a:gd name="T55" fmla="*/ 0 h 414"/>
                <a:gd name="T56" fmla="*/ 0 w 98"/>
                <a:gd name="T57" fmla="*/ 0 h 414"/>
                <a:gd name="T58" fmla="*/ 0 w 98"/>
                <a:gd name="T59" fmla="*/ 0 h 414"/>
                <a:gd name="T60" fmla="*/ 0 w 98"/>
                <a:gd name="T61" fmla="*/ 0 h 414"/>
                <a:gd name="T62" fmla="*/ 0 w 98"/>
                <a:gd name="T63" fmla="*/ 0 h 414"/>
                <a:gd name="T64" fmla="*/ 0 w 98"/>
                <a:gd name="T65" fmla="*/ 0 h 414"/>
                <a:gd name="T66" fmla="*/ 0 w 98"/>
                <a:gd name="T67" fmla="*/ 0 h 414"/>
                <a:gd name="T68" fmla="*/ 0 w 98"/>
                <a:gd name="T69" fmla="*/ 0 h 414"/>
                <a:gd name="T70" fmla="*/ 0 w 98"/>
                <a:gd name="T71" fmla="*/ 0 h 414"/>
                <a:gd name="T72" fmla="*/ 0 w 98"/>
                <a:gd name="T73" fmla="*/ 0 h 414"/>
                <a:gd name="T74" fmla="*/ 0 w 98"/>
                <a:gd name="T75" fmla="*/ 0 h 414"/>
                <a:gd name="T76" fmla="*/ 0 w 98"/>
                <a:gd name="T77" fmla="*/ 0 h 414"/>
                <a:gd name="T78" fmla="*/ 0 w 98"/>
                <a:gd name="T79" fmla="*/ 0 h 414"/>
                <a:gd name="T80" fmla="*/ 0 w 98"/>
                <a:gd name="T81" fmla="*/ 0 h 414"/>
                <a:gd name="T82" fmla="*/ 0 w 98"/>
                <a:gd name="T83" fmla="*/ 0 h 414"/>
                <a:gd name="T84" fmla="*/ 0 w 98"/>
                <a:gd name="T85" fmla="*/ 0 h 414"/>
                <a:gd name="T86" fmla="*/ 0 w 98"/>
                <a:gd name="T87" fmla="*/ 0 h 414"/>
                <a:gd name="T88" fmla="*/ 0 w 98"/>
                <a:gd name="T89" fmla="*/ 0 h 414"/>
                <a:gd name="T90" fmla="*/ 0 w 98"/>
                <a:gd name="T91" fmla="*/ 0 h 414"/>
                <a:gd name="T92" fmla="*/ 0 w 98"/>
                <a:gd name="T93" fmla="*/ 0 h 414"/>
                <a:gd name="T94" fmla="*/ 0 w 98"/>
                <a:gd name="T95" fmla="*/ 0 h 414"/>
                <a:gd name="T96" fmla="*/ 0 w 98"/>
                <a:gd name="T97" fmla="*/ 0 h 414"/>
                <a:gd name="T98" fmla="*/ 0 w 98"/>
                <a:gd name="T99" fmla="*/ 0 h 414"/>
                <a:gd name="T100" fmla="*/ 0 w 98"/>
                <a:gd name="T101" fmla="*/ 0 h 414"/>
                <a:gd name="T102" fmla="*/ 0 w 98"/>
                <a:gd name="T103" fmla="*/ 0 h 414"/>
                <a:gd name="T104" fmla="*/ 0 w 98"/>
                <a:gd name="T105" fmla="*/ 0 h 414"/>
                <a:gd name="T106" fmla="*/ 0 w 98"/>
                <a:gd name="T107" fmla="*/ 0 h 414"/>
                <a:gd name="T108" fmla="*/ 0 w 98"/>
                <a:gd name="T109" fmla="*/ 0 h 414"/>
                <a:gd name="T110" fmla="*/ 0 w 98"/>
                <a:gd name="T111" fmla="*/ 0 h 414"/>
                <a:gd name="T112" fmla="*/ 0 w 98"/>
                <a:gd name="T113" fmla="*/ 0 h 414"/>
                <a:gd name="T114" fmla="*/ 0 w 98"/>
                <a:gd name="T115" fmla="*/ 0 h 414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98"/>
                <a:gd name="T175" fmla="*/ 0 h 414"/>
                <a:gd name="T176" fmla="*/ 98 w 98"/>
                <a:gd name="T177" fmla="*/ 414 h 414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98" h="414">
                  <a:moveTo>
                    <a:pt x="97" y="6"/>
                  </a:moveTo>
                  <a:lnTo>
                    <a:pt x="98" y="0"/>
                  </a:lnTo>
                  <a:lnTo>
                    <a:pt x="96" y="0"/>
                  </a:lnTo>
                  <a:lnTo>
                    <a:pt x="92" y="2"/>
                  </a:lnTo>
                  <a:lnTo>
                    <a:pt x="91" y="3"/>
                  </a:lnTo>
                  <a:lnTo>
                    <a:pt x="85" y="12"/>
                  </a:lnTo>
                  <a:lnTo>
                    <a:pt x="78" y="18"/>
                  </a:lnTo>
                  <a:lnTo>
                    <a:pt x="72" y="27"/>
                  </a:lnTo>
                  <a:lnTo>
                    <a:pt x="65" y="35"/>
                  </a:lnTo>
                  <a:lnTo>
                    <a:pt x="59" y="43"/>
                  </a:lnTo>
                  <a:lnTo>
                    <a:pt x="54" y="50"/>
                  </a:lnTo>
                  <a:lnTo>
                    <a:pt x="51" y="58"/>
                  </a:lnTo>
                  <a:lnTo>
                    <a:pt x="50" y="65"/>
                  </a:lnTo>
                  <a:lnTo>
                    <a:pt x="47" y="76"/>
                  </a:lnTo>
                  <a:lnTo>
                    <a:pt x="43" y="82"/>
                  </a:lnTo>
                  <a:lnTo>
                    <a:pt x="43" y="88"/>
                  </a:lnTo>
                  <a:lnTo>
                    <a:pt x="50" y="98"/>
                  </a:lnTo>
                  <a:lnTo>
                    <a:pt x="60" y="106"/>
                  </a:lnTo>
                  <a:lnTo>
                    <a:pt x="66" y="108"/>
                  </a:lnTo>
                  <a:lnTo>
                    <a:pt x="68" y="107"/>
                  </a:lnTo>
                  <a:lnTo>
                    <a:pt x="68" y="106"/>
                  </a:lnTo>
                  <a:lnTo>
                    <a:pt x="62" y="115"/>
                  </a:lnTo>
                  <a:lnTo>
                    <a:pt x="59" y="121"/>
                  </a:lnTo>
                  <a:lnTo>
                    <a:pt x="52" y="138"/>
                  </a:lnTo>
                  <a:lnTo>
                    <a:pt x="42" y="164"/>
                  </a:lnTo>
                  <a:lnTo>
                    <a:pt x="29" y="198"/>
                  </a:lnTo>
                  <a:lnTo>
                    <a:pt x="17" y="237"/>
                  </a:lnTo>
                  <a:lnTo>
                    <a:pt x="7" y="282"/>
                  </a:lnTo>
                  <a:lnTo>
                    <a:pt x="1" y="330"/>
                  </a:lnTo>
                  <a:lnTo>
                    <a:pt x="0" y="379"/>
                  </a:lnTo>
                  <a:lnTo>
                    <a:pt x="6" y="384"/>
                  </a:lnTo>
                  <a:lnTo>
                    <a:pt x="13" y="388"/>
                  </a:lnTo>
                  <a:lnTo>
                    <a:pt x="20" y="393"/>
                  </a:lnTo>
                  <a:lnTo>
                    <a:pt x="27" y="398"/>
                  </a:lnTo>
                  <a:lnTo>
                    <a:pt x="33" y="402"/>
                  </a:lnTo>
                  <a:lnTo>
                    <a:pt x="40" y="406"/>
                  </a:lnTo>
                  <a:lnTo>
                    <a:pt x="47" y="409"/>
                  </a:lnTo>
                  <a:lnTo>
                    <a:pt x="53" y="411"/>
                  </a:lnTo>
                  <a:lnTo>
                    <a:pt x="61" y="414"/>
                  </a:lnTo>
                  <a:lnTo>
                    <a:pt x="65" y="411"/>
                  </a:lnTo>
                  <a:lnTo>
                    <a:pt x="63" y="401"/>
                  </a:lnTo>
                  <a:lnTo>
                    <a:pt x="62" y="379"/>
                  </a:lnTo>
                  <a:lnTo>
                    <a:pt x="62" y="326"/>
                  </a:lnTo>
                  <a:lnTo>
                    <a:pt x="66" y="244"/>
                  </a:lnTo>
                  <a:lnTo>
                    <a:pt x="72" y="166"/>
                  </a:lnTo>
                  <a:lnTo>
                    <a:pt x="76" y="123"/>
                  </a:lnTo>
                  <a:lnTo>
                    <a:pt x="80" y="113"/>
                  </a:lnTo>
                  <a:lnTo>
                    <a:pt x="80" y="107"/>
                  </a:lnTo>
                  <a:lnTo>
                    <a:pt x="77" y="101"/>
                  </a:lnTo>
                  <a:lnTo>
                    <a:pt x="70" y="95"/>
                  </a:lnTo>
                  <a:lnTo>
                    <a:pt x="67" y="86"/>
                  </a:lnTo>
                  <a:lnTo>
                    <a:pt x="68" y="77"/>
                  </a:lnTo>
                  <a:lnTo>
                    <a:pt x="72" y="68"/>
                  </a:lnTo>
                  <a:lnTo>
                    <a:pt x="73" y="56"/>
                  </a:lnTo>
                  <a:lnTo>
                    <a:pt x="76" y="47"/>
                  </a:lnTo>
                  <a:lnTo>
                    <a:pt x="83" y="32"/>
                  </a:lnTo>
                  <a:lnTo>
                    <a:pt x="91" y="17"/>
                  </a:lnTo>
                  <a:lnTo>
                    <a:pt x="97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60" name="Freeform 915"/>
            <p:cNvSpPr>
              <a:spLocks/>
            </p:cNvSpPr>
            <p:nvPr/>
          </p:nvSpPr>
          <p:spPr bwMode="auto">
            <a:xfrm flipH="1">
              <a:off x="9008" y="2028"/>
              <a:ext cx="29" cy="4"/>
            </a:xfrm>
            <a:custGeom>
              <a:avLst/>
              <a:gdLst>
                <a:gd name="T0" fmla="*/ 0 w 532"/>
                <a:gd name="T1" fmla="*/ 0 h 87"/>
                <a:gd name="T2" fmla="*/ 0 w 532"/>
                <a:gd name="T3" fmla="*/ 0 h 87"/>
                <a:gd name="T4" fmla="*/ 0 w 532"/>
                <a:gd name="T5" fmla="*/ 0 h 87"/>
                <a:gd name="T6" fmla="*/ 0 w 532"/>
                <a:gd name="T7" fmla="*/ 0 h 87"/>
                <a:gd name="T8" fmla="*/ 0 w 532"/>
                <a:gd name="T9" fmla="*/ 0 h 87"/>
                <a:gd name="T10" fmla="*/ 0 w 532"/>
                <a:gd name="T11" fmla="*/ 0 h 87"/>
                <a:gd name="T12" fmla="*/ 0 w 532"/>
                <a:gd name="T13" fmla="*/ 0 h 87"/>
                <a:gd name="T14" fmla="*/ 0 w 532"/>
                <a:gd name="T15" fmla="*/ 0 h 87"/>
                <a:gd name="T16" fmla="*/ 0 w 532"/>
                <a:gd name="T17" fmla="*/ 0 h 87"/>
                <a:gd name="T18" fmla="*/ 0 w 532"/>
                <a:gd name="T19" fmla="*/ 0 h 87"/>
                <a:gd name="T20" fmla="*/ 0 w 532"/>
                <a:gd name="T21" fmla="*/ 0 h 87"/>
                <a:gd name="T22" fmla="*/ 0 w 532"/>
                <a:gd name="T23" fmla="*/ 0 h 87"/>
                <a:gd name="T24" fmla="*/ 0 w 532"/>
                <a:gd name="T25" fmla="*/ 0 h 87"/>
                <a:gd name="T26" fmla="*/ 0 w 532"/>
                <a:gd name="T27" fmla="*/ 0 h 87"/>
                <a:gd name="T28" fmla="*/ 0 w 532"/>
                <a:gd name="T29" fmla="*/ 0 h 87"/>
                <a:gd name="T30" fmla="*/ 0 w 532"/>
                <a:gd name="T31" fmla="*/ 0 h 87"/>
                <a:gd name="T32" fmla="*/ 0 w 532"/>
                <a:gd name="T33" fmla="*/ 0 h 87"/>
                <a:gd name="T34" fmla="*/ 0 w 532"/>
                <a:gd name="T35" fmla="*/ 0 h 87"/>
                <a:gd name="T36" fmla="*/ 0 w 532"/>
                <a:gd name="T37" fmla="*/ 0 h 87"/>
                <a:gd name="T38" fmla="*/ 0 w 532"/>
                <a:gd name="T39" fmla="*/ 0 h 87"/>
                <a:gd name="T40" fmla="*/ 0 w 532"/>
                <a:gd name="T41" fmla="*/ 0 h 87"/>
                <a:gd name="T42" fmla="*/ 0 w 532"/>
                <a:gd name="T43" fmla="*/ 0 h 87"/>
                <a:gd name="T44" fmla="*/ 0 w 532"/>
                <a:gd name="T45" fmla="*/ 0 h 87"/>
                <a:gd name="T46" fmla="*/ 0 w 532"/>
                <a:gd name="T47" fmla="*/ 0 h 87"/>
                <a:gd name="T48" fmla="*/ 0 w 532"/>
                <a:gd name="T49" fmla="*/ 0 h 87"/>
                <a:gd name="T50" fmla="*/ 0 w 532"/>
                <a:gd name="T51" fmla="*/ 0 h 87"/>
                <a:gd name="T52" fmla="*/ 0 w 532"/>
                <a:gd name="T53" fmla="*/ 0 h 87"/>
                <a:gd name="T54" fmla="*/ 0 w 532"/>
                <a:gd name="T55" fmla="*/ 0 h 87"/>
                <a:gd name="T56" fmla="*/ 0 w 532"/>
                <a:gd name="T57" fmla="*/ 0 h 87"/>
                <a:gd name="T58" fmla="*/ 0 w 532"/>
                <a:gd name="T59" fmla="*/ 0 h 87"/>
                <a:gd name="T60" fmla="*/ 0 w 532"/>
                <a:gd name="T61" fmla="*/ 0 h 87"/>
                <a:gd name="T62" fmla="*/ 0 w 532"/>
                <a:gd name="T63" fmla="*/ 0 h 87"/>
                <a:gd name="T64" fmla="*/ 0 w 532"/>
                <a:gd name="T65" fmla="*/ 0 h 87"/>
                <a:gd name="T66" fmla="*/ 0 w 532"/>
                <a:gd name="T67" fmla="*/ 0 h 87"/>
                <a:gd name="T68" fmla="*/ 0 w 532"/>
                <a:gd name="T69" fmla="*/ 0 h 87"/>
                <a:gd name="T70" fmla="*/ 0 w 532"/>
                <a:gd name="T71" fmla="*/ 0 h 87"/>
                <a:gd name="T72" fmla="*/ 0 w 532"/>
                <a:gd name="T73" fmla="*/ 0 h 87"/>
                <a:gd name="T74" fmla="*/ 0 w 532"/>
                <a:gd name="T75" fmla="*/ 0 h 87"/>
                <a:gd name="T76" fmla="*/ 0 w 532"/>
                <a:gd name="T77" fmla="*/ 0 h 87"/>
                <a:gd name="T78" fmla="*/ 0 w 532"/>
                <a:gd name="T79" fmla="*/ 0 h 87"/>
                <a:gd name="T80" fmla="*/ 0 w 532"/>
                <a:gd name="T81" fmla="*/ 0 h 87"/>
                <a:gd name="T82" fmla="*/ 0 w 532"/>
                <a:gd name="T83" fmla="*/ 0 h 87"/>
                <a:gd name="T84" fmla="*/ 0 w 532"/>
                <a:gd name="T85" fmla="*/ 0 h 87"/>
                <a:gd name="T86" fmla="*/ 0 w 532"/>
                <a:gd name="T87" fmla="*/ 0 h 87"/>
                <a:gd name="T88" fmla="*/ 0 w 532"/>
                <a:gd name="T89" fmla="*/ 0 h 87"/>
                <a:gd name="T90" fmla="*/ 0 w 532"/>
                <a:gd name="T91" fmla="*/ 0 h 87"/>
                <a:gd name="T92" fmla="*/ 0 w 532"/>
                <a:gd name="T93" fmla="*/ 0 h 87"/>
                <a:gd name="T94" fmla="*/ 0 w 532"/>
                <a:gd name="T95" fmla="*/ 0 h 87"/>
                <a:gd name="T96" fmla="*/ 0 w 532"/>
                <a:gd name="T97" fmla="*/ 0 h 87"/>
                <a:gd name="T98" fmla="*/ 0 w 532"/>
                <a:gd name="T99" fmla="*/ 0 h 87"/>
                <a:gd name="T100" fmla="*/ 0 w 532"/>
                <a:gd name="T101" fmla="*/ 0 h 87"/>
                <a:gd name="T102" fmla="*/ 0 w 532"/>
                <a:gd name="T103" fmla="*/ 0 h 87"/>
                <a:gd name="T104" fmla="*/ 0 w 532"/>
                <a:gd name="T105" fmla="*/ 0 h 8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32"/>
                <a:gd name="T160" fmla="*/ 0 h 87"/>
                <a:gd name="T161" fmla="*/ 532 w 532"/>
                <a:gd name="T162" fmla="*/ 87 h 8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32" h="87">
                  <a:moveTo>
                    <a:pt x="0" y="44"/>
                  </a:moveTo>
                  <a:lnTo>
                    <a:pt x="37" y="34"/>
                  </a:lnTo>
                  <a:lnTo>
                    <a:pt x="46" y="23"/>
                  </a:lnTo>
                  <a:lnTo>
                    <a:pt x="61" y="19"/>
                  </a:lnTo>
                  <a:lnTo>
                    <a:pt x="73" y="17"/>
                  </a:lnTo>
                  <a:lnTo>
                    <a:pt x="86" y="14"/>
                  </a:lnTo>
                  <a:lnTo>
                    <a:pt x="100" y="14"/>
                  </a:lnTo>
                  <a:lnTo>
                    <a:pt x="119" y="14"/>
                  </a:lnTo>
                  <a:lnTo>
                    <a:pt x="133" y="9"/>
                  </a:lnTo>
                  <a:lnTo>
                    <a:pt x="146" y="8"/>
                  </a:lnTo>
                  <a:lnTo>
                    <a:pt x="168" y="9"/>
                  </a:lnTo>
                  <a:lnTo>
                    <a:pt x="182" y="3"/>
                  </a:lnTo>
                  <a:lnTo>
                    <a:pt x="196" y="0"/>
                  </a:lnTo>
                  <a:lnTo>
                    <a:pt x="208" y="0"/>
                  </a:lnTo>
                  <a:lnTo>
                    <a:pt x="222" y="6"/>
                  </a:lnTo>
                  <a:lnTo>
                    <a:pt x="235" y="14"/>
                  </a:lnTo>
                  <a:lnTo>
                    <a:pt x="252" y="19"/>
                  </a:lnTo>
                  <a:lnTo>
                    <a:pt x="277" y="23"/>
                  </a:lnTo>
                  <a:lnTo>
                    <a:pt x="290" y="18"/>
                  </a:lnTo>
                  <a:lnTo>
                    <a:pt x="306" y="19"/>
                  </a:lnTo>
                  <a:lnTo>
                    <a:pt x="318" y="23"/>
                  </a:lnTo>
                  <a:lnTo>
                    <a:pt x="335" y="34"/>
                  </a:lnTo>
                  <a:lnTo>
                    <a:pt x="349" y="48"/>
                  </a:lnTo>
                  <a:lnTo>
                    <a:pt x="370" y="55"/>
                  </a:lnTo>
                  <a:lnTo>
                    <a:pt x="403" y="52"/>
                  </a:lnTo>
                  <a:lnTo>
                    <a:pt x="419" y="61"/>
                  </a:lnTo>
                  <a:lnTo>
                    <a:pt x="433" y="66"/>
                  </a:lnTo>
                  <a:lnTo>
                    <a:pt x="452" y="68"/>
                  </a:lnTo>
                  <a:lnTo>
                    <a:pt x="532" y="83"/>
                  </a:lnTo>
                  <a:lnTo>
                    <a:pt x="445" y="77"/>
                  </a:lnTo>
                  <a:lnTo>
                    <a:pt x="429" y="82"/>
                  </a:lnTo>
                  <a:lnTo>
                    <a:pt x="415" y="87"/>
                  </a:lnTo>
                  <a:lnTo>
                    <a:pt x="405" y="86"/>
                  </a:lnTo>
                  <a:lnTo>
                    <a:pt x="392" y="83"/>
                  </a:lnTo>
                  <a:lnTo>
                    <a:pt x="376" y="75"/>
                  </a:lnTo>
                  <a:lnTo>
                    <a:pt x="353" y="72"/>
                  </a:lnTo>
                  <a:lnTo>
                    <a:pt x="331" y="65"/>
                  </a:lnTo>
                  <a:lnTo>
                    <a:pt x="318" y="66"/>
                  </a:lnTo>
                  <a:lnTo>
                    <a:pt x="301" y="68"/>
                  </a:lnTo>
                  <a:lnTo>
                    <a:pt x="266" y="61"/>
                  </a:lnTo>
                  <a:lnTo>
                    <a:pt x="249" y="58"/>
                  </a:lnTo>
                  <a:lnTo>
                    <a:pt x="226" y="48"/>
                  </a:lnTo>
                  <a:lnTo>
                    <a:pt x="203" y="48"/>
                  </a:lnTo>
                  <a:lnTo>
                    <a:pt x="175" y="48"/>
                  </a:lnTo>
                  <a:lnTo>
                    <a:pt x="155" y="49"/>
                  </a:lnTo>
                  <a:lnTo>
                    <a:pt x="137" y="46"/>
                  </a:lnTo>
                  <a:lnTo>
                    <a:pt x="119" y="38"/>
                  </a:lnTo>
                  <a:lnTo>
                    <a:pt x="100" y="44"/>
                  </a:lnTo>
                  <a:lnTo>
                    <a:pt x="84" y="35"/>
                  </a:lnTo>
                  <a:lnTo>
                    <a:pt x="70" y="38"/>
                  </a:lnTo>
                  <a:lnTo>
                    <a:pt x="51" y="40"/>
                  </a:lnTo>
                  <a:lnTo>
                    <a:pt x="30" y="41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61" name="Freeform 916"/>
            <p:cNvSpPr>
              <a:spLocks/>
            </p:cNvSpPr>
            <p:nvPr/>
          </p:nvSpPr>
          <p:spPr bwMode="auto">
            <a:xfrm flipH="1">
              <a:off x="8996" y="2023"/>
              <a:ext cx="121" cy="16"/>
            </a:xfrm>
            <a:custGeom>
              <a:avLst/>
              <a:gdLst>
                <a:gd name="T0" fmla="*/ 0 w 2209"/>
                <a:gd name="T1" fmla="*/ 0 h 278"/>
                <a:gd name="T2" fmla="*/ 0 w 2209"/>
                <a:gd name="T3" fmla="*/ 0 h 278"/>
                <a:gd name="T4" fmla="*/ 0 w 2209"/>
                <a:gd name="T5" fmla="*/ 0 h 278"/>
                <a:gd name="T6" fmla="*/ 0 w 2209"/>
                <a:gd name="T7" fmla="*/ 0 h 278"/>
                <a:gd name="T8" fmla="*/ 0 w 2209"/>
                <a:gd name="T9" fmla="*/ 0 h 278"/>
                <a:gd name="T10" fmla="*/ 0 w 2209"/>
                <a:gd name="T11" fmla="*/ 0 h 278"/>
                <a:gd name="T12" fmla="*/ 0 w 2209"/>
                <a:gd name="T13" fmla="*/ 0 h 278"/>
                <a:gd name="T14" fmla="*/ 0 w 2209"/>
                <a:gd name="T15" fmla="*/ 0 h 278"/>
                <a:gd name="T16" fmla="*/ 0 w 2209"/>
                <a:gd name="T17" fmla="*/ 0 h 278"/>
                <a:gd name="T18" fmla="*/ 0 w 2209"/>
                <a:gd name="T19" fmla="*/ 0 h 278"/>
                <a:gd name="T20" fmla="*/ 0 w 2209"/>
                <a:gd name="T21" fmla="*/ 0 h 278"/>
                <a:gd name="T22" fmla="*/ 0 w 2209"/>
                <a:gd name="T23" fmla="*/ 0 h 278"/>
                <a:gd name="T24" fmla="*/ 0 w 2209"/>
                <a:gd name="T25" fmla="*/ 0 h 278"/>
                <a:gd name="T26" fmla="*/ 0 w 2209"/>
                <a:gd name="T27" fmla="*/ 0 h 278"/>
                <a:gd name="T28" fmla="*/ 0 w 2209"/>
                <a:gd name="T29" fmla="*/ 0 h 278"/>
                <a:gd name="T30" fmla="*/ 0 w 2209"/>
                <a:gd name="T31" fmla="*/ 0 h 278"/>
                <a:gd name="T32" fmla="*/ 0 w 2209"/>
                <a:gd name="T33" fmla="*/ 0 h 278"/>
                <a:gd name="T34" fmla="*/ 0 w 2209"/>
                <a:gd name="T35" fmla="*/ 0 h 278"/>
                <a:gd name="T36" fmla="*/ 0 w 2209"/>
                <a:gd name="T37" fmla="*/ 0 h 278"/>
                <a:gd name="T38" fmla="*/ 0 w 2209"/>
                <a:gd name="T39" fmla="*/ 0 h 278"/>
                <a:gd name="T40" fmla="*/ 0 w 2209"/>
                <a:gd name="T41" fmla="*/ 0 h 278"/>
                <a:gd name="T42" fmla="*/ 0 w 2209"/>
                <a:gd name="T43" fmla="*/ 0 h 278"/>
                <a:gd name="T44" fmla="*/ 0 w 2209"/>
                <a:gd name="T45" fmla="*/ 0 h 278"/>
                <a:gd name="T46" fmla="*/ 0 w 2209"/>
                <a:gd name="T47" fmla="*/ 0 h 278"/>
                <a:gd name="T48" fmla="*/ 0 w 2209"/>
                <a:gd name="T49" fmla="*/ 0 h 278"/>
                <a:gd name="T50" fmla="*/ 0 w 2209"/>
                <a:gd name="T51" fmla="*/ 0 h 278"/>
                <a:gd name="T52" fmla="*/ 0 w 2209"/>
                <a:gd name="T53" fmla="*/ 0 h 278"/>
                <a:gd name="T54" fmla="*/ 0 w 2209"/>
                <a:gd name="T55" fmla="*/ 0 h 278"/>
                <a:gd name="T56" fmla="*/ 0 w 2209"/>
                <a:gd name="T57" fmla="*/ 0 h 278"/>
                <a:gd name="T58" fmla="*/ 0 w 2209"/>
                <a:gd name="T59" fmla="*/ 0 h 278"/>
                <a:gd name="T60" fmla="*/ 0 w 2209"/>
                <a:gd name="T61" fmla="*/ 0 h 278"/>
                <a:gd name="T62" fmla="*/ 0 w 2209"/>
                <a:gd name="T63" fmla="*/ 0 h 278"/>
                <a:gd name="T64" fmla="*/ 0 w 2209"/>
                <a:gd name="T65" fmla="*/ 0 h 278"/>
                <a:gd name="T66" fmla="*/ 0 w 2209"/>
                <a:gd name="T67" fmla="*/ 0 h 278"/>
                <a:gd name="T68" fmla="*/ 0 w 2209"/>
                <a:gd name="T69" fmla="*/ 0 h 278"/>
                <a:gd name="T70" fmla="*/ 0 w 2209"/>
                <a:gd name="T71" fmla="*/ 0 h 278"/>
                <a:gd name="T72" fmla="*/ 0 w 2209"/>
                <a:gd name="T73" fmla="*/ 0 h 278"/>
                <a:gd name="T74" fmla="*/ 0 w 2209"/>
                <a:gd name="T75" fmla="*/ 0 h 278"/>
                <a:gd name="T76" fmla="*/ 0 w 2209"/>
                <a:gd name="T77" fmla="*/ 0 h 278"/>
                <a:gd name="T78" fmla="*/ 0 w 2209"/>
                <a:gd name="T79" fmla="*/ 0 h 278"/>
                <a:gd name="T80" fmla="*/ 0 w 2209"/>
                <a:gd name="T81" fmla="*/ 0 h 278"/>
                <a:gd name="T82" fmla="*/ 0 w 2209"/>
                <a:gd name="T83" fmla="*/ 0 h 278"/>
                <a:gd name="T84" fmla="*/ 0 w 2209"/>
                <a:gd name="T85" fmla="*/ 0 h 278"/>
                <a:gd name="T86" fmla="*/ 0 w 2209"/>
                <a:gd name="T87" fmla="*/ 0 h 278"/>
                <a:gd name="T88" fmla="*/ 0 w 2209"/>
                <a:gd name="T89" fmla="*/ 0 h 278"/>
                <a:gd name="T90" fmla="*/ 0 w 2209"/>
                <a:gd name="T91" fmla="*/ 0 h 278"/>
                <a:gd name="T92" fmla="*/ 0 w 2209"/>
                <a:gd name="T93" fmla="*/ 0 h 278"/>
                <a:gd name="T94" fmla="*/ 0 w 2209"/>
                <a:gd name="T95" fmla="*/ 0 h 278"/>
                <a:gd name="T96" fmla="*/ 0 w 2209"/>
                <a:gd name="T97" fmla="*/ 0 h 278"/>
                <a:gd name="T98" fmla="*/ 0 w 2209"/>
                <a:gd name="T99" fmla="*/ 0 h 278"/>
                <a:gd name="T100" fmla="*/ 0 w 2209"/>
                <a:gd name="T101" fmla="*/ 0 h 278"/>
                <a:gd name="T102" fmla="*/ 0 w 2209"/>
                <a:gd name="T103" fmla="*/ 0 h 278"/>
                <a:gd name="T104" fmla="*/ 0 w 2209"/>
                <a:gd name="T105" fmla="*/ 0 h 278"/>
                <a:gd name="T106" fmla="*/ 0 w 2209"/>
                <a:gd name="T107" fmla="*/ 0 h 278"/>
                <a:gd name="T108" fmla="*/ 0 w 2209"/>
                <a:gd name="T109" fmla="*/ 0 h 27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209"/>
                <a:gd name="T166" fmla="*/ 0 h 278"/>
                <a:gd name="T167" fmla="*/ 2209 w 2209"/>
                <a:gd name="T168" fmla="*/ 278 h 27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209" h="278">
                  <a:moveTo>
                    <a:pt x="414" y="0"/>
                  </a:moveTo>
                  <a:lnTo>
                    <a:pt x="396" y="6"/>
                  </a:lnTo>
                  <a:lnTo>
                    <a:pt x="382" y="10"/>
                  </a:lnTo>
                  <a:lnTo>
                    <a:pt x="371" y="18"/>
                  </a:lnTo>
                  <a:lnTo>
                    <a:pt x="364" y="25"/>
                  </a:lnTo>
                  <a:lnTo>
                    <a:pt x="359" y="36"/>
                  </a:lnTo>
                  <a:lnTo>
                    <a:pt x="341" y="37"/>
                  </a:lnTo>
                  <a:lnTo>
                    <a:pt x="330" y="41"/>
                  </a:lnTo>
                  <a:lnTo>
                    <a:pt x="320" y="47"/>
                  </a:lnTo>
                  <a:lnTo>
                    <a:pt x="307" y="53"/>
                  </a:lnTo>
                  <a:lnTo>
                    <a:pt x="292" y="53"/>
                  </a:lnTo>
                  <a:lnTo>
                    <a:pt x="273" y="65"/>
                  </a:lnTo>
                  <a:lnTo>
                    <a:pt x="251" y="54"/>
                  </a:lnTo>
                  <a:lnTo>
                    <a:pt x="264" y="78"/>
                  </a:lnTo>
                  <a:lnTo>
                    <a:pt x="243" y="78"/>
                  </a:lnTo>
                  <a:lnTo>
                    <a:pt x="217" y="79"/>
                  </a:lnTo>
                  <a:lnTo>
                    <a:pt x="197" y="73"/>
                  </a:lnTo>
                  <a:lnTo>
                    <a:pt x="174" y="87"/>
                  </a:lnTo>
                  <a:lnTo>
                    <a:pt x="153" y="78"/>
                  </a:lnTo>
                  <a:lnTo>
                    <a:pt x="148" y="79"/>
                  </a:lnTo>
                  <a:lnTo>
                    <a:pt x="142" y="85"/>
                  </a:lnTo>
                  <a:lnTo>
                    <a:pt x="135" y="92"/>
                  </a:lnTo>
                  <a:lnTo>
                    <a:pt x="130" y="101"/>
                  </a:lnTo>
                  <a:lnTo>
                    <a:pt x="122" y="108"/>
                  </a:lnTo>
                  <a:lnTo>
                    <a:pt x="117" y="112"/>
                  </a:lnTo>
                  <a:lnTo>
                    <a:pt x="103" y="112"/>
                  </a:lnTo>
                  <a:lnTo>
                    <a:pt x="88" y="112"/>
                  </a:lnTo>
                  <a:lnTo>
                    <a:pt x="81" y="119"/>
                  </a:lnTo>
                  <a:lnTo>
                    <a:pt x="71" y="127"/>
                  </a:lnTo>
                  <a:lnTo>
                    <a:pt x="61" y="127"/>
                  </a:lnTo>
                  <a:lnTo>
                    <a:pt x="48" y="128"/>
                  </a:lnTo>
                  <a:lnTo>
                    <a:pt x="30" y="128"/>
                  </a:lnTo>
                  <a:lnTo>
                    <a:pt x="14" y="136"/>
                  </a:lnTo>
                  <a:lnTo>
                    <a:pt x="0" y="155"/>
                  </a:lnTo>
                  <a:lnTo>
                    <a:pt x="12" y="154"/>
                  </a:lnTo>
                  <a:lnTo>
                    <a:pt x="30" y="147"/>
                  </a:lnTo>
                  <a:lnTo>
                    <a:pt x="49" y="146"/>
                  </a:lnTo>
                  <a:lnTo>
                    <a:pt x="63" y="147"/>
                  </a:lnTo>
                  <a:lnTo>
                    <a:pt x="75" y="155"/>
                  </a:lnTo>
                  <a:lnTo>
                    <a:pt x="89" y="159"/>
                  </a:lnTo>
                  <a:lnTo>
                    <a:pt x="103" y="154"/>
                  </a:lnTo>
                  <a:lnTo>
                    <a:pt x="118" y="147"/>
                  </a:lnTo>
                  <a:lnTo>
                    <a:pt x="132" y="143"/>
                  </a:lnTo>
                  <a:lnTo>
                    <a:pt x="144" y="143"/>
                  </a:lnTo>
                  <a:lnTo>
                    <a:pt x="153" y="154"/>
                  </a:lnTo>
                  <a:lnTo>
                    <a:pt x="162" y="163"/>
                  </a:lnTo>
                  <a:lnTo>
                    <a:pt x="177" y="163"/>
                  </a:lnTo>
                  <a:lnTo>
                    <a:pt x="190" y="160"/>
                  </a:lnTo>
                  <a:lnTo>
                    <a:pt x="206" y="154"/>
                  </a:lnTo>
                  <a:lnTo>
                    <a:pt x="220" y="150"/>
                  </a:lnTo>
                  <a:lnTo>
                    <a:pt x="234" y="159"/>
                  </a:lnTo>
                  <a:lnTo>
                    <a:pt x="248" y="168"/>
                  </a:lnTo>
                  <a:lnTo>
                    <a:pt x="262" y="172"/>
                  </a:lnTo>
                  <a:lnTo>
                    <a:pt x="275" y="176"/>
                  </a:lnTo>
                  <a:lnTo>
                    <a:pt x="294" y="178"/>
                  </a:lnTo>
                  <a:lnTo>
                    <a:pt x="312" y="180"/>
                  </a:lnTo>
                  <a:lnTo>
                    <a:pt x="330" y="178"/>
                  </a:lnTo>
                  <a:lnTo>
                    <a:pt x="350" y="173"/>
                  </a:lnTo>
                  <a:lnTo>
                    <a:pt x="341" y="156"/>
                  </a:lnTo>
                  <a:lnTo>
                    <a:pt x="343" y="146"/>
                  </a:lnTo>
                  <a:lnTo>
                    <a:pt x="353" y="141"/>
                  </a:lnTo>
                  <a:lnTo>
                    <a:pt x="355" y="152"/>
                  </a:lnTo>
                  <a:lnTo>
                    <a:pt x="366" y="163"/>
                  </a:lnTo>
                  <a:lnTo>
                    <a:pt x="378" y="168"/>
                  </a:lnTo>
                  <a:lnTo>
                    <a:pt x="390" y="172"/>
                  </a:lnTo>
                  <a:lnTo>
                    <a:pt x="405" y="178"/>
                  </a:lnTo>
                  <a:lnTo>
                    <a:pt x="420" y="181"/>
                  </a:lnTo>
                  <a:lnTo>
                    <a:pt x="442" y="185"/>
                  </a:lnTo>
                  <a:lnTo>
                    <a:pt x="456" y="182"/>
                  </a:lnTo>
                  <a:lnTo>
                    <a:pt x="473" y="185"/>
                  </a:lnTo>
                  <a:lnTo>
                    <a:pt x="501" y="192"/>
                  </a:lnTo>
                  <a:lnTo>
                    <a:pt x="492" y="199"/>
                  </a:lnTo>
                  <a:lnTo>
                    <a:pt x="479" y="208"/>
                  </a:lnTo>
                  <a:lnTo>
                    <a:pt x="455" y="224"/>
                  </a:lnTo>
                  <a:lnTo>
                    <a:pt x="470" y="225"/>
                  </a:lnTo>
                  <a:lnTo>
                    <a:pt x="484" y="228"/>
                  </a:lnTo>
                  <a:lnTo>
                    <a:pt x="503" y="232"/>
                  </a:lnTo>
                  <a:lnTo>
                    <a:pt x="524" y="235"/>
                  </a:lnTo>
                  <a:lnTo>
                    <a:pt x="535" y="233"/>
                  </a:lnTo>
                  <a:lnTo>
                    <a:pt x="545" y="225"/>
                  </a:lnTo>
                  <a:lnTo>
                    <a:pt x="557" y="221"/>
                  </a:lnTo>
                  <a:lnTo>
                    <a:pt x="575" y="220"/>
                  </a:lnTo>
                  <a:lnTo>
                    <a:pt x="598" y="219"/>
                  </a:lnTo>
                  <a:lnTo>
                    <a:pt x="614" y="208"/>
                  </a:lnTo>
                  <a:lnTo>
                    <a:pt x="636" y="201"/>
                  </a:lnTo>
                  <a:lnTo>
                    <a:pt x="654" y="195"/>
                  </a:lnTo>
                  <a:lnTo>
                    <a:pt x="667" y="196"/>
                  </a:lnTo>
                  <a:lnTo>
                    <a:pt x="711" y="198"/>
                  </a:lnTo>
                  <a:lnTo>
                    <a:pt x="746" y="203"/>
                  </a:lnTo>
                  <a:lnTo>
                    <a:pt x="769" y="203"/>
                  </a:lnTo>
                  <a:lnTo>
                    <a:pt x="787" y="205"/>
                  </a:lnTo>
                  <a:lnTo>
                    <a:pt x="818" y="223"/>
                  </a:lnTo>
                  <a:lnTo>
                    <a:pt x="833" y="223"/>
                  </a:lnTo>
                  <a:lnTo>
                    <a:pt x="851" y="219"/>
                  </a:lnTo>
                  <a:lnTo>
                    <a:pt x="869" y="212"/>
                  </a:lnTo>
                  <a:lnTo>
                    <a:pt x="884" y="208"/>
                  </a:lnTo>
                  <a:lnTo>
                    <a:pt x="937" y="203"/>
                  </a:lnTo>
                  <a:lnTo>
                    <a:pt x="973" y="201"/>
                  </a:lnTo>
                  <a:lnTo>
                    <a:pt x="996" y="198"/>
                  </a:lnTo>
                  <a:lnTo>
                    <a:pt x="1014" y="196"/>
                  </a:lnTo>
                  <a:lnTo>
                    <a:pt x="1032" y="194"/>
                  </a:lnTo>
                  <a:lnTo>
                    <a:pt x="1054" y="189"/>
                  </a:lnTo>
                  <a:lnTo>
                    <a:pt x="1069" y="185"/>
                  </a:lnTo>
                  <a:lnTo>
                    <a:pt x="1092" y="177"/>
                  </a:lnTo>
                  <a:lnTo>
                    <a:pt x="1105" y="186"/>
                  </a:lnTo>
                  <a:lnTo>
                    <a:pt x="1112" y="196"/>
                  </a:lnTo>
                  <a:lnTo>
                    <a:pt x="1104" y="207"/>
                  </a:lnTo>
                  <a:lnTo>
                    <a:pt x="1088" y="214"/>
                  </a:lnTo>
                  <a:lnTo>
                    <a:pt x="1107" y="214"/>
                  </a:lnTo>
                  <a:lnTo>
                    <a:pt x="1097" y="223"/>
                  </a:lnTo>
                  <a:lnTo>
                    <a:pt x="1082" y="232"/>
                  </a:lnTo>
                  <a:lnTo>
                    <a:pt x="1060" y="244"/>
                  </a:lnTo>
                  <a:lnTo>
                    <a:pt x="1041" y="252"/>
                  </a:lnTo>
                  <a:lnTo>
                    <a:pt x="1065" y="248"/>
                  </a:lnTo>
                  <a:lnTo>
                    <a:pt x="1087" y="244"/>
                  </a:lnTo>
                  <a:lnTo>
                    <a:pt x="1107" y="237"/>
                  </a:lnTo>
                  <a:lnTo>
                    <a:pt x="1121" y="230"/>
                  </a:lnTo>
                  <a:lnTo>
                    <a:pt x="1128" y="228"/>
                  </a:lnTo>
                  <a:lnTo>
                    <a:pt x="1139" y="225"/>
                  </a:lnTo>
                  <a:lnTo>
                    <a:pt x="1153" y="225"/>
                  </a:lnTo>
                  <a:lnTo>
                    <a:pt x="1171" y="228"/>
                  </a:lnTo>
                  <a:lnTo>
                    <a:pt x="1185" y="232"/>
                  </a:lnTo>
                  <a:lnTo>
                    <a:pt x="1199" y="233"/>
                  </a:lnTo>
                  <a:lnTo>
                    <a:pt x="1218" y="232"/>
                  </a:lnTo>
                  <a:lnTo>
                    <a:pt x="1204" y="248"/>
                  </a:lnTo>
                  <a:lnTo>
                    <a:pt x="1189" y="259"/>
                  </a:lnTo>
                  <a:lnTo>
                    <a:pt x="1172" y="267"/>
                  </a:lnTo>
                  <a:lnTo>
                    <a:pt x="1191" y="264"/>
                  </a:lnTo>
                  <a:lnTo>
                    <a:pt x="1210" y="261"/>
                  </a:lnTo>
                  <a:lnTo>
                    <a:pt x="1229" y="258"/>
                  </a:lnTo>
                  <a:lnTo>
                    <a:pt x="1245" y="253"/>
                  </a:lnTo>
                  <a:lnTo>
                    <a:pt x="1266" y="250"/>
                  </a:lnTo>
                  <a:lnTo>
                    <a:pt x="1290" y="247"/>
                  </a:lnTo>
                  <a:lnTo>
                    <a:pt x="1312" y="247"/>
                  </a:lnTo>
                  <a:lnTo>
                    <a:pt x="1329" y="241"/>
                  </a:lnTo>
                  <a:lnTo>
                    <a:pt x="1334" y="237"/>
                  </a:lnTo>
                  <a:lnTo>
                    <a:pt x="1340" y="232"/>
                  </a:lnTo>
                  <a:lnTo>
                    <a:pt x="1352" y="232"/>
                  </a:lnTo>
                  <a:lnTo>
                    <a:pt x="1374" y="238"/>
                  </a:lnTo>
                  <a:lnTo>
                    <a:pt x="1401" y="241"/>
                  </a:lnTo>
                  <a:lnTo>
                    <a:pt x="1426" y="247"/>
                  </a:lnTo>
                  <a:lnTo>
                    <a:pt x="1440" y="250"/>
                  </a:lnTo>
                  <a:lnTo>
                    <a:pt x="1464" y="250"/>
                  </a:lnTo>
                  <a:lnTo>
                    <a:pt x="1491" y="252"/>
                  </a:lnTo>
                  <a:lnTo>
                    <a:pt x="1512" y="256"/>
                  </a:lnTo>
                  <a:lnTo>
                    <a:pt x="1538" y="264"/>
                  </a:lnTo>
                  <a:lnTo>
                    <a:pt x="1559" y="269"/>
                  </a:lnTo>
                  <a:lnTo>
                    <a:pt x="1578" y="272"/>
                  </a:lnTo>
                  <a:lnTo>
                    <a:pt x="1596" y="269"/>
                  </a:lnTo>
                  <a:lnTo>
                    <a:pt x="1625" y="259"/>
                  </a:lnTo>
                  <a:lnTo>
                    <a:pt x="1649" y="264"/>
                  </a:lnTo>
                  <a:lnTo>
                    <a:pt x="1671" y="264"/>
                  </a:lnTo>
                  <a:lnTo>
                    <a:pt x="1694" y="264"/>
                  </a:lnTo>
                  <a:lnTo>
                    <a:pt x="1717" y="263"/>
                  </a:lnTo>
                  <a:lnTo>
                    <a:pt x="1748" y="255"/>
                  </a:lnTo>
                  <a:lnTo>
                    <a:pt x="1763" y="255"/>
                  </a:lnTo>
                  <a:lnTo>
                    <a:pt x="1780" y="253"/>
                  </a:lnTo>
                  <a:lnTo>
                    <a:pt x="1812" y="258"/>
                  </a:lnTo>
                  <a:lnTo>
                    <a:pt x="1829" y="261"/>
                  </a:lnTo>
                  <a:lnTo>
                    <a:pt x="1842" y="259"/>
                  </a:lnTo>
                  <a:lnTo>
                    <a:pt x="1861" y="256"/>
                  </a:lnTo>
                  <a:lnTo>
                    <a:pt x="1879" y="255"/>
                  </a:lnTo>
                  <a:lnTo>
                    <a:pt x="1893" y="255"/>
                  </a:lnTo>
                  <a:lnTo>
                    <a:pt x="1899" y="258"/>
                  </a:lnTo>
                  <a:lnTo>
                    <a:pt x="1899" y="269"/>
                  </a:lnTo>
                  <a:lnTo>
                    <a:pt x="1906" y="272"/>
                  </a:lnTo>
                  <a:lnTo>
                    <a:pt x="1917" y="272"/>
                  </a:lnTo>
                  <a:lnTo>
                    <a:pt x="1929" y="269"/>
                  </a:lnTo>
                  <a:lnTo>
                    <a:pt x="1939" y="259"/>
                  </a:lnTo>
                  <a:lnTo>
                    <a:pt x="1946" y="250"/>
                  </a:lnTo>
                  <a:lnTo>
                    <a:pt x="1953" y="246"/>
                  </a:lnTo>
                  <a:lnTo>
                    <a:pt x="1971" y="246"/>
                  </a:lnTo>
                  <a:lnTo>
                    <a:pt x="1985" y="246"/>
                  </a:lnTo>
                  <a:lnTo>
                    <a:pt x="2002" y="255"/>
                  </a:lnTo>
                  <a:lnTo>
                    <a:pt x="2016" y="261"/>
                  </a:lnTo>
                  <a:lnTo>
                    <a:pt x="2032" y="269"/>
                  </a:lnTo>
                  <a:lnTo>
                    <a:pt x="2043" y="270"/>
                  </a:lnTo>
                  <a:lnTo>
                    <a:pt x="2053" y="272"/>
                  </a:lnTo>
                  <a:lnTo>
                    <a:pt x="2064" y="272"/>
                  </a:lnTo>
                  <a:lnTo>
                    <a:pt x="2083" y="269"/>
                  </a:lnTo>
                  <a:lnTo>
                    <a:pt x="2145" y="278"/>
                  </a:lnTo>
                  <a:lnTo>
                    <a:pt x="2127" y="269"/>
                  </a:lnTo>
                  <a:lnTo>
                    <a:pt x="2115" y="264"/>
                  </a:lnTo>
                  <a:lnTo>
                    <a:pt x="2110" y="255"/>
                  </a:lnTo>
                  <a:lnTo>
                    <a:pt x="2115" y="248"/>
                  </a:lnTo>
                  <a:lnTo>
                    <a:pt x="2137" y="242"/>
                  </a:lnTo>
                  <a:lnTo>
                    <a:pt x="2152" y="238"/>
                  </a:lnTo>
                  <a:lnTo>
                    <a:pt x="2170" y="232"/>
                  </a:lnTo>
                  <a:lnTo>
                    <a:pt x="2185" y="223"/>
                  </a:lnTo>
                  <a:lnTo>
                    <a:pt x="2209" y="212"/>
                  </a:lnTo>
                  <a:lnTo>
                    <a:pt x="2174" y="212"/>
                  </a:lnTo>
                  <a:lnTo>
                    <a:pt x="2151" y="211"/>
                  </a:lnTo>
                  <a:lnTo>
                    <a:pt x="2129" y="207"/>
                  </a:lnTo>
                  <a:lnTo>
                    <a:pt x="2110" y="205"/>
                  </a:lnTo>
                  <a:lnTo>
                    <a:pt x="2098" y="205"/>
                  </a:lnTo>
                  <a:lnTo>
                    <a:pt x="2087" y="207"/>
                  </a:lnTo>
                  <a:lnTo>
                    <a:pt x="2077" y="208"/>
                  </a:lnTo>
                  <a:lnTo>
                    <a:pt x="2063" y="214"/>
                  </a:lnTo>
                  <a:lnTo>
                    <a:pt x="2051" y="219"/>
                  </a:lnTo>
                  <a:lnTo>
                    <a:pt x="2069" y="224"/>
                  </a:lnTo>
                  <a:lnTo>
                    <a:pt x="2083" y="232"/>
                  </a:lnTo>
                  <a:lnTo>
                    <a:pt x="2092" y="241"/>
                  </a:lnTo>
                  <a:lnTo>
                    <a:pt x="2096" y="250"/>
                  </a:lnTo>
                  <a:lnTo>
                    <a:pt x="2092" y="259"/>
                  </a:lnTo>
                  <a:lnTo>
                    <a:pt x="2078" y="256"/>
                  </a:lnTo>
                  <a:lnTo>
                    <a:pt x="2068" y="253"/>
                  </a:lnTo>
                  <a:lnTo>
                    <a:pt x="2060" y="246"/>
                  </a:lnTo>
                  <a:lnTo>
                    <a:pt x="2046" y="238"/>
                  </a:lnTo>
                  <a:lnTo>
                    <a:pt x="2029" y="235"/>
                  </a:lnTo>
                  <a:lnTo>
                    <a:pt x="2014" y="232"/>
                  </a:lnTo>
                  <a:lnTo>
                    <a:pt x="1993" y="235"/>
                  </a:lnTo>
                  <a:lnTo>
                    <a:pt x="1979" y="233"/>
                  </a:lnTo>
                  <a:lnTo>
                    <a:pt x="1967" y="232"/>
                  </a:lnTo>
                  <a:lnTo>
                    <a:pt x="1953" y="228"/>
                  </a:lnTo>
                  <a:lnTo>
                    <a:pt x="1938" y="221"/>
                  </a:lnTo>
                  <a:lnTo>
                    <a:pt x="1925" y="214"/>
                  </a:lnTo>
                  <a:lnTo>
                    <a:pt x="1913" y="208"/>
                  </a:lnTo>
                  <a:lnTo>
                    <a:pt x="1901" y="208"/>
                  </a:lnTo>
                  <a:lnTo>
                    <a:pt x="1890" y="214"/>
                  </a:lnTo>
                  <a:lnTo>
                    <a:pt x="1876" y="219"/>
                  </a:lnTo>
                  <a:lnTo>
                    <a:pt x="1862" y="219"/>
                  </a:lnTo>
                  <a:lnTo>
                    <a:pt x="1844" y="219"/>
                  </a:lnTo>
                  <a:lnTo>
                    <a:pt x="1829" y="215"/>
                  </a:lnTo>
                  <a:lnTo>
                    <a:pt x="1814" y="212"/>
                  </a:lnTo>
                  <a:lnTo>
                    <a:pt x="1800" y="211"/>
                  </a:lnTo>
                  <a:lnTo>
                    <a:pt x="1788" y="212"/>
                  </a:lnTo>
                  <a:lnTo>
                    <a:pt x="1771" y="214"/>
                  </a:lnTo>
                  <a:lnTo>
                    <a:pt x="1757" y="216"/>
                  </a:lnTo>
                  <a:lnTo>
                    <a:pt x="1740" y="214"/>
                  </a:lnTo>
                  <a:lnTo>
                    <a:pt x="1720" y="212"/>
                  </a:lnTo>
                  <a:lnTo>
                    <a:pt x="1699" y="211"/>
                  </a:lnTo>
                  <a:lnTo>
                    <a:pt x="1677" y="208"/>
                  </a:lnTo>
                  <a:lnTo>
                    <a:pt x="1662" y="204"/>
                  </a:lnTo>
                  <a:lnTo>
                    <a:pt x="1647" y="198"/>
                  </a:lnTo>
                  <a:lnTo>
                    <a:pt x="1634" y="192"/>
                  </a:lnTo>
                  <a:lnTo>
                    <a:pt x="1623" y="189"/>
                  </a:lnTo>
                  <a:lnTo>
                    <a:pt x="1613" y="189"/>
                  </a:lnTo>
                  <a:lnTo>
                    <a:pt x="1602" y="190"/>
                  </a:lnTo>
                  <a:lnTo>
                    <a:pt x="1573" y="195"/>
                  </a:lnTo>
                  <a:lnTo>
                    <a:pt x="1605" y="198"/>
                  </a:lnTo>
                  <a:lnTo>
                    <a:pt x="1597" y="208"/>
                  </a:lnTo>
                  <a:lnTo>
                    <a:pt x="1586" y="220"/>
                  </a:lnTo>
                  <a:lnTo>
                    <a:pt x="1574" y="221"/>
                  </a:lnTo>
                  <a:lnTo>
                    <a:pt x="1421" y="196"/>
                  </a:lnTo>
                  <a:lnTo>
                    <a:pt x="1412" y="192"/>
                  </a:lnTo>
                  <a:lnTo>
                    <a:pt x="1440" y="181"/>
                  </a:lnTo>
                  <a:lnTo>
                    <a:pt x="1420" y="177"/>
                  </a:lnTo>
                  <a:lnTo>
                    <a:pt x="1408" y="176"/>
                  </a:lnTo>
                  <a:lnTo>
                    <a:pt x="1398" y="168"/>
                  </a:lnTo>
                  <a:lnTo>
                    <a:pt x="1386" y="163"/>
                  </a:lnTo>
                  <a:lnTo>
                    <a:pt x="1371" y="167"/>
                  </a:lnTo>
                  <a:lnTo>
                    <a:pt x="1356" y="169"/>
                  </a:lnTo>
                  <a:lnTo>
                    <a:pt x="1342" y="176"/>
                  </a:lnTo>
                  <a:lnTo>
                    <a:pt x="1329" y="168"/>
                  </a:lnTo>
                  <a:lnTo>
                    <a:pt x="1315" y="155"/>
                  </a:lnTo>
                  <a:lnTo>
                    <a:pt x="1302" y="146"/>
                  </a:lnTo>
                  <a:lnTo>
                    <a:pt x="1288" y="141"/>
                  </a:lnTo>
                  <a:lnTo>
                    <a:pt x="1273" y="136"/>
                  </a:lnTo>
                  <a:lnTo>
                    <a:pt x="1258" y="134"/>
                  </a:lnTo>
                  <a:lnTo>
                    <a:pt x="1234" y="136"/>
                  </a:lnTo>
                  <a:lnTo>
                    <a:pt x="1214" y="138"/>
                  </a:lnTo>
                  <a:lnTo>
                    <a:pt x="1195" y="142"/>
                  </a:lnTo>
                  <a:lnTo>
                    <a:pt x="1172" y="145"/>
                  </a:lnTo>
                  <a:lnTo>
                    <a:pt x="1149" y="150"/>
                  </a:lnTo>
                  <a:lnTo>
                    <a:pt x="1130" y="152"/>
                  </a:lnTo>
                  <a:lnTo>
                    <a:pt x="1114" y="160"/>
                  </a:lnTo>
                  <a:lnTo>
                    <a:pt x="1097" y="164"/>
                  </a:lnTo>
                  <a:lnTo>
                    <a:pt x="1081" y="164"/>
                  </a:lnTo>
                  <a:lnTo>
                    <a:pt x="1064" y="169"/>
                  </a:lnTo>
                  <a:lnTo>
                    <a:pt x="1046" y="173"/>
                  </a:lnTo>
                  <a:lnTo>
                    <a:pt x="1028" y="178"/>
                  </a:lnTo>
                  <a:lnTo>
                    <a:pt x="1009" y="178"/>
                  </a:lnTo>
                  <a:lnTo>
                    <a:pt x="991" y="178"/>
                  </a:lnTo>
                  <a:lnTo>
                    <a:pt x="977" y="177"/>
                  </a:lnTo>
                  <a:lnTo>
                    <a:pt x="965" y="181"/>
                  </a:lnTo>
                  <a:lnTo>
                    <a:pt x="947" y="187"/>
                  </a:lnTo>
                  <a:lnTo>
                    <a:pt x="929" y="187"/>
                  </a:lnTo>
                  <a:lnTo>
                    <a:pt x="907" y="187"/>
                  </a:lnTo>
                  <a:lnTo>
                    <a:pt x="889" y="187"/>
                  </a:lnTo>
                  <a:lnTo>
                    <a:pt x="866" y="187"/>
                  </a:lnTo>
                  <a:lnTo>
                    <a:pt x="823" y="195"/>
                  </a:lnTo>
                  <a:lnTo>
                    <a:pt x="814" y="190"/>
                  </a:lnTo>
                  <a:lnTo>
                    <a:pt x="805" y="182"/>
                  </a:lnTo>
                  <a:lnTo>
                    <a:pt x="792" y="178"/>
                  </a:lnTo>
                  <a:lnTo>
                    <a:pt x="781" y="177"/>
                  </a:lnTo>
                  <a:lnTo>
                    <a:pt x="764" y="178"/>
                  </a:lnTo>
                  <a:lnTo>
                    <a:pt x="746" y="182"/>
                  </a:lnTo>
                  <a:lnTo>
                    <a:pt x="716" y="186"/>
                  </a:lnTo>
                  <a:lnTo>
                    <a:pt x="703" y="180"/>
                  </a:lnTo>
                  <a:lnTo>
                    <a:pt x="694" y="173"/>
                  </a:lnTo>
                  <a:lnTo>
                    <a:pt x="684" y="171"/>
                  </a:lnTo>
                  <a:lnTo>
                    <a:pt x="670" y="169"/>
                  </a:lnTo>
                  <a:lnTo>
                    <a:pt x="659" y="164"/>
                  </a:lnTo>
                  <a:lnTo>
                    <a:pt x="654" y="155"/>
                  </a:lnTo>
                  <a:lnTo>
                    <a:pt x="645" y="142"/>
                  </a:lnTo>
                  <a:lnTo>
                    <a:pt x="634" y="137"/>
                  </a:lnTo>
                  <a:lnTo>
                    <a:pt x="621" y="134"/>
                  </a:lnTo>
                  <a:lnTo>
                    <a:pt x="608" y="134"/>
                  </a:lnTo>
                  <a:lnTo>
                    <a:pt x="602" y="141"/>
                  </a:lnTo>
                  <a:lnTo>
                    <a:pt x="594" y="155"/>
                  </a:lnTo>
                  <a:lnTo>
                    <a:pt x="585" y="152"/>
                  </a:lnTo>
                  <a:lnTo>
                    <a:pt x="575" y="151"/>
                  </a:lnTo>
                  <a:lnTo>
                    <a:pt x="562" y="152"/>
                  </a:lnTo>
                  <a:lnTo>
                    <a:pt x="550" y="159"/>
                  </a:lnTo>
                  <a:lnTo>
                    <a:pt x="535" y="163"/>
                  </a:lnTo>
                  <a:lnTo>
                    <a:pt x="517" y="163"/>
                  </a:lnTo>
                  <a:lnTo>
                    <a:pt x="531" y="150"/>
                  </a:lnTo>
                  <a:lnTo>
                    <a:pt x="537" y="141"/>
                  </a:lnTo>
                  <a:lnTo>
                    <a:pt x="524" y="143"/>
                  </a:lnTo>
                  <a:lnTo>
                    <a:pt x="500" y="150"/>
                  </a:lnTo>
                  <a:lnTo>
                    <a:pt x="479" y="147"/>
                  </a:lnTo>
                  <a:lnTo>
                    <a:pt x="478" y="141"/>
                  </a:lnTo>
                  <a:lnTo>
                    <a:pt x="474" y="133"/>
                  </a:lnTo>
                  <a:lnTo>
                    <a:pt x="470" y="127"/>
                  </a:lnTo>
                  <a:lnTo>
                    <a:pt x="458" y="122"/>
                  </a:lnTo>
                  <a:lnTo>
                    <a:pt x="446" y="122"/>
                  </a:lnTo>
                  <a:lnTo>
                    <a:pt x="430" y="124"/>
                  </a:lnTo>
                  <a:lnTo>
                    <a:pt x="415" y="127"/>
                  </a:lnTo>
                  <a:lnTo>
                    <a:pt x="400" y="122"/>
                  </a:lnTo>
                  <a:lnTo>
                    <a:pt x="382" y="114"/>
                  </a:lnTo>
                  <a:lnTo>
                    <a:pt x="371" y="105"/>
                  </a:lnTo>
                  <a:lnTo>
                    <a:pt x="384" y="87"/>
                  </a:lnTo>
                  <a:lnTo>
                    <a:pt x="396" y="80"/>
                  </a:lnTo>
                  <a:lnTo>
                    <a:pt x="410" y="73"/>
                  </a:lnTo>
                  <a:lnTo>
                    <a:pt x="419" y="68"/>
                  </a:lnTo>
                  <a:lnTo>
                    <a:pt x="427" y="59"/>
                  </a:lnTo>
                  <a:lnTo>
                    <a:pt x="432" y="50"/>
                  </a:lnTo>
                  <a:lnTo>
                    <a:pt x="434" y="41"/>
                  </a:lnTo>
                  <a:lnTo>
                    <a:pt x="438" y="31"/>
                  </a:lnTo>
                  <a:lnTo>
                    <a:pt x="414" y="0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62" name="Freeform 917"/>
            <p:cNvSpPr>
              <a:spLocks/>
            </p:cNvSpPr>
            <p:nvPr/>
          </p:nvSpPr>
          <p:spPr bwMode="auto">
            <a:xfrm flipH="1">
              <a:off x="8883" y="2028"/>
              <a:ext cx="29" cy="4"/>
            </a:xfrm>
            <a:custGeom>
              <a:avLst/>
              <a:gdLst>
                <a:gd name="T0" fmla="*/ 0 w 532"/>
                <a:gd name="T1" fmla="*/ 0 h 87"/>
                <a:gd name="T2" fmla="*/ 0 w 532"/>
                <a:gd name="T3" fmla="*/ 0 h 87"/>
                <a:gd name="T4" fmla="*/ 0 w 532"/>
                <a:gd name="T5" fmla="*/ 0 h 87"/>
                <a:gd name="T6" fmla="*/ 0 w 532"/>
                <a:gd name="T7" fmla="*/ 0 h 87"/>
                <a:gd name="T8" fmla="*/ 0 w 532"/>
                <a:gd name="T9" fmla="*/ 0 h 87"/>
                <a:gd name="T10" fmla="*/ 0 w 532"/>
                <a:gd name="T11" fmla="*/ 0 h 87"/>
                <a:gd name="T12" fmla="*/ 0 w 532"/>
                <a:gd name="T13" fmla="*/ 0 h 87"/>
                <a:gd name="T14" fmla="*/ 0 w 532"/>
                <a:gd name="T15" fmla="*/ 0 h 87"/>
                <a:gd name="T16" fmla="*/ 0 w 532"/>
                <a:gd name="T17" fmla="*/ 0 h 87"/>
                <a:gd name="T18" fmla="*/ 0 w 532"/>
                <a:gd name="T19" fmla="*/ 0 h 87"/>
                <a:gd name="T20" fmla="*/ 0 w 532"/>
                <a:gd name="T21" fmla="*/ 0 h 87"/>
                <a:gd name="T22" fmla="*/ 0 w 532"/>
                <a:gd name="T23" fmla="*/ 0 h 87"/>
                <a:gd name="T24" fmla="*/ 0 w 532"/>
                <a:gd name="T25" fmla="*/ 0 h 87"/>
                <a:gd name="T26" fmla="*/ 0 w 532"/>
                <a:gd name="T27" fmla="*/ 0 h 87"/>
                <a:gd name="T28" fmla="*/ 0 w 532"/>
                <a:gd name="T29" fmla="*/ 0 h 87"/>
                <a:gd name="T30" fmla="*/ 0 w 532"/>
                <a:gd name="T31" fmla="*/ 0 h 87"/>
                <a:gd name="T32" fmla="*/ 0 w 532"/>
                <a:gd name="T33" fmla="*/ 0 h 87"/>
                <a:gd name="T34" fmla="*/ 0 w 532"/>
                <a:gd name="T35" fmla="*/ 0 h 87"/>
                <a:gd name="T36" fmla="*/ 0 w 532"/>
                <a:gd name="T37" fmla="*/ 0 h 87"/>
                <a:gd name="T38" fmla="*/ 0 w 532"/>
                <a:gd name="T39" fmla="*/ 0 h 87"/>
                <a:gd name="T40" fmla="*/ 0 w 532"/>
                <a:gd name="T41" fmla="*/ 0 h 87"/>
                <a:gd name="T42" fmla="*/ 0 w 532"/>
                <a:gd name="T43" fmla="*/ 0 h 87"/>
                <a:gd name="T44" fmla="*/ 0 w 532"/>
                <a:gd name="T45" fmla="*/ 0 h 87"/>
                <a:gd name="T46" fmla="*/ 0 w 532"/>
                <a:gd name="T47" fmla="*/ 0 h 87"/>
                <a:gd name="T48" fmla="*/ 0 w 532"/>
                <a:gd name="T49" fmla="*/ 0 h 87"/>
                <a:gd name="T50" fmla="*/ 0 w 532"/>
                <a:gd name="T51" fmla="*/ 0 h 87"/>
                <a:gd name="T52" fmla="*/ 0 w 532"/>
                <a:gd name="T53" fmla="*/ 0 h 87"/>
                <a:gd name="T54" fmla="*/ 0 w 532"/>
                <a:gd name="T55" fmla="*/ 0 h 87"/>
                <a:gd name="T56" fmla="*/ 0 w 532"/>
                <a:gd name="T57" fmla="*/ 0 h 87"/>
                <a:gd name="T58" fmla="*/ 0 w 532"/>
                <a:gd name="T59" fmla="*/ 0 h 87"/>
                <a:gd name="T60" fmla="*/ 0 w 532"/>
                <a:gd name="T61" fmla="*/ 0 h 87"/>
                <a:gd name="T62" fmla="*/ 0 w 532"/>
                <a:gd name="T63" fmla="*/ 0 h 87"/>
                <a:gd name="T64" fmla="*/ 0 w 532"/>
                <a:gd name="T65" fmla="*/ 0 h 87"/>
                <a:gd name="T66" fmla="*/ 0 w 532"/>
                <a:gd name="T67" fmla="*/ 0 h 87"/>
                <a:gd name="T68" fmla="*/ 0 w 532"/>
                <a:gd name="T69" fmla="*/ 0 h 87"/>
                <a:gd name="T70" fmla="*/ 0 w 532"/>
                <a:gd name="T71" fmla="*/ 0 h 87"/>
                <a:gd name="T72" fmla="*/ 0 w 532"/>
                <a:gd name="T73" fmla="*/ 0 h 87"/>
                <a:gd name="T74" fmla="*/ 0 w 532"/>
                <a:gd name="T75" fmla="*/ 0 h 87"/>
                <a:gd name="T76" fmla="*/ 0 w 532"/>
                <a:gd name="T77" fmla="*/ 0 h 87"/>
                <a:gd name="T78" fmla="*/ 0 w 532"/>
                <a:gd name="T79" fmla="*/ 0 h 87"/>
                <a:gd name="T80" fmla="*/ 0 w 532"/>
                <a:gd name="T81" fmla="*/ 0 h 87"/>
                <a:gd name="T82" fmla="*/ 0 w 532"/>
                <a:gd name="T83" fmla="*/ 0 h 87"/>
                <a:gd name="T84" fmla="*/ 0 w 532"/>
                <a:gd name="T85" fmla="*/ 0 h 87"/>
                <a:gd name="T86" fmla="*/ 0 w 532"/>
                <a:gd name="T87" fmla="*/ 0 h 87"/>
                <a:gd name="T88" fmla="*/ 0 w 532"/>
                <a:gd name="T89" fmla="*/ 0 h 87"/>
                <a:gd name="T90" fmla="*/ 0 w 532"/>
                <a:gd name="T91" fmla="*/ 0 h 87"/>
                <a:gd name="T92" fmla="*/ 0 w 532"/>
                <a:gd name="T93" fmla="*/ 0 h 87"/>
                <a:gd name="T94" fmla="*/ 0 w 532"/>
                <a:gd name="T95" fmla="*/ 0 h 87"/>
                <a:gd name="T96" fmla="*/ 0 w 532"/>
                <a:gd name="T97" fmla="*/ 0 h 87"/>
                <a:gd name="T98" fmla="*/ 0 w 532"/>
                <a:gd name="T99" fmla="*/ 0 h 87"/>
                <a:gd name="T100" fmla="*/ 0 w 532"/>
                <a:gd name="T101" fmla="*/ 0 h 87"/>
                <a:gd name="T102" fmla="*/ 0 w 532"/>
                <a:gd name="T103" fmla="*/ 0 h 87"/>
                <a:gd name="T104" fmla="*/ 0 w 532"/>
                <a:gd name="T105" fmla="*/ 0 h 8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32"/>
                <a:gd name="T160" fmla="*/ 0 h 87"/>
                <a:gd name="T161" fmla="*/ 532 w 532"/>
                <a:gd name="T162" fmla="*/ 87 h 8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32" h="87">
                  <a:moveTo>
                    <a:pt x="0" y="44"/>
                  </a:moveTo>
                  <a:lnTo>
                    <a:pt x="37" y="34"/>
                  </a:lnTo>
                  <a:lnTo>
                    <a:pt x="46" y="23"/>
                  </a:lnTo>
                  <a:lnTo>
                    <a:pt x="61" y="19"/>
                  </a:lnTo>
                  <a:lnTo>
                    <a:pt x="73" y="17"/>
                  </a:lnTo>
                  <a:lnTo>
                    <a:pt x="86" y="14"/>
                  </a:lnTo>
                  <a:lnTo>
                    <a:pt x="100" y="14"/>
                  </a:lnTo>
                  <a:lnTo>
                    <a:pt x="119" y="14"/>
                  </a:lnTo>
                  <a:lnTo>
                    <a:pt x="133" y="9"/>
                  </a:lnTo>
                  <a:lnTo>
                    <a:pt x="146" y="8"/>
                  </a:lnTo>
                  <a:lnTo>
                    <a:pt x="168" y="9"/>
                  </a:lnTo>
                  <a:lnTo>
                    <a:pt x="182" y="3"/>
                  </a:lnTo>
                  <a:lnTo>
                    <a:pt x="196" y="0"/>
                  </a:lnTo>
                  <a:lnTo>
                    <a:pt x="208" y="0"/>
                  </a:lnTo>
                  <a:lnTo>
                    <a:pt x="222" y="6"/>
                  </a:lnTo>
                  <a:lnTo>
                    <a:pt x="235" y="14"/>
                  </a:lnTo>
                  <a:lnTo>
                    <a:pt x="252" y="19"/>
                  </a:lnTo>
                  <a:lnTo>
                    <a:pt x="277" y="23"/>
                  </a:lnTo>
                  <a:lnTo>
                    <a:pt x="290" y="18"/>
                  </a:lnTo>
                  <a:lnTo>
                    <a:pt x="306" y="19"/>
                  </a:lnTo>
                  <a:lnTo>
                    <a:pt x="318" y="23"/>
                  </a:lnTo>
                  <a:lnTo>
                    <a:pt x="335" y="34"/>
                  </a:lnTo>
                  <a:lnTo>
                    <a:pt x="349" y="48"/>
                  </a:lnTo>
                  <a:lnTo>
                    <a:pt x="370" y="55"/>
                  </a:lnTo>
                  <a:lnTo>
                    <a:pt x="403" y="52"/>
                  </a:lnTo>
                  <a:lnTo>
                    <a:pt x="419" y="61"/>
                  </a:lnTo>
                  <a:lnTo>
                    <a:pt x="433" y="66"/>
                  </a:lnTo>
                  <a:lnTo>
                    <a:pt x="452" y="68"/>
                  </a:lnTo>
                  <a:lnTo>
                    <a:pt x="532" y="83"/>
                  </a:lnTo>
                  <a:lnTo>
                    <a:pt x="445" y="77"/>
                  </a:lnTo>
                  <a:lnTo>
                    <a:pt x="429" y="82"/>
                  </a:lnTo>
                  <a:lnTo>
                    <a:pt x="415" y="87"/>
                  </a:lnTo>
                  <a:lnTo>
                    <a:pt x="405" y="86"/>
                  </a:lnTo>
                  <a:lnTo>
                    <a:pt x="392" y="83"/>
                  </a:lnTo>
                  <a:lnTo>
                    <a:pt x="376" y="75"/>
                  </a:lnTo>
                  <a:lnTo>
                    <a:pt x="353" y="72"/>
                  </a:lnTo>
                  <a:lnTo>
                    <a:pt x="331" y="65"/>
                  </a:lnTo>
                  <a:lnTo>
                    <a:pt x="318" y="66"/>
                  </a:lnTo>
                  <a:lnTo>
                    <a:pt x="301" y="68"/>
                  </a:lnTo>
                  <a:lnTo>
                    <a:pt x="266" y="61"/>
                  </a:lnTo>
                  <a:lnTo>
                    <a:pt x="249" y="58"/>
                  </a:lnTo>
                  <a:lnTo>
                    <a:pt x="226" y="48"/>
                  </a:lnTo>
                  <a:lnTo>
                    <a:pt x="203" y="48"/>
                  </a:lnTo>
                  <a:lnTo>
                    <a:pt x="175" y="48"/>
                  </a:lnTo>
                  <a:lnTo>
                    <a:pt x="155" y="49"/>
                  </a:lnTo>
                  <a:lnTo>
                    <a:pt x="137" y="46"/>
                  </a:lnTo>
                  <a:lnTo>
                    <a:pt x="119" y="38"/>
                  </a:lnTo>
                  <a:lnTo>
                    <a:pt x="100" y="44"/>
                  </a:lnTo>
                  <a:lnTo>
                    <a:pt x="84" y="35"/>
                  </a:lnTo>
                  <a:lnTo>
                    <a:pt x="70" y="38"/>
                  </a:lnTo>
                  <a:lnTo>
                    <a:pt x="51" y="40"/>
                  </a:lnTo>
                  <a:lnTo>
                    <a:pt x="30" y="41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63" name="Freeform 918"/>
            <p:cNvSpPr>
              <a:spLocks/>
            </p:cNvSpPr>
            <p:nvPr/>
          </p:nvSpPr>
          <p:spPr bwMode="auto">
            <a:xfrm flipH="1">
              <a:off x="8871" y="2023"/>
              <a:ext cx="120" cy="16"/>
            </a:xfrm>
            <a:custGeom>
              <a:avLst/>
              <a:gdLst>
                <a:gd name="T0" fmla="*/ 0 w 2209"/>
                <a:gd name="T1" fmla="*/ 0 h 278"/>
                <a:gd name="T2" fmla="*/ 0 w 2209"/>
                <a:gd name="T3" fmla="*/ 0 h 278"/>
                <a:gd name="T4" fmla="*/ 0 w 2209"/>
                <a:gd name="T5" fmla="*/ 0 h 278"/>
                <a:gd name="T6" fmla="*/ 0 w 2209"/>
                <a:gd name="T7" fmla="*/ 0 h 278"/>
                <a:gd name="T8" fmla="*/ 0 w 2209"/>
                <a:gd name="T9" fmla="*/ 0 h 278"/>
                <a:gd name="T10" fmla="*/ 0 w 2209"/>
                <a:gd name="T11" fmla="*/ 0 h 278"/>
                <a:gd name="T12" fmla="*/ 0 w 2209"/>
                <a:gd name="T13" fmla="*/ 0 h 278"/>
                <a:gd name="T14" fmla="*/ 0 w 2209"/>
                <a:gd name="T15" fmla="*/ 0 h 278"/>
                <a:gd name="T16" fmla="*/ 0 w 2209"/>
                <a:gd name="T17" fmla="*/ 0 h 278"/>
                <a:gd name="T18" fmla="*/ 0 w 2209"/>
                <a:gd name="T19" fmla="*/ 0 h 278"/>
                <a:gd name="T20" fmla="*/ 0 w 2209"/>
                <a:gd name="T21" fmla="*/ 0 h 278"/>
                <a:gd name="T22" fmla="*/ 0 w 2209"/>
                <a:gd name="T23" fmla="*/ 0 h 278"/>
                <a:gd name="T24" fmla="*/ 0 w 2209"/>
                <a:gd name="T25" fmla="*/ 0 h 278"/>
                <a:gd name="T26" fmla="*/ 0 w 2209"/>
                <a:gd name="T27" fmla="*/ 0 h 278"/>
                <a:gd name="T28" fmla="*/ 0 w 2209"/>
                <a:gd name="T29" fmla="*/ 0 h 278"/>
                <a:gd name="T30" fmla="*/ 0 w 2209"/>
                <a:gd name="T31" fmla="*/ 0 h 278"/>
                <a:gd name="T32" fmla="*/ 0 w 2209"/>
                <a:gd name="T33" fmla="*/ 0 h 278"/>
                <a:gd name="T34" fmla="*/ 0 w 2209"/>
                <a:gd name="T35" fmla="*/ 0 h 278"/>
                <a:gd name="T36" fmla="*/ 0 w 2209"/>
                <a:gd name="T37" fmla="*/ 0 h 278"/>
                <a:gd name="T38" fmla="*/ 0 w 2209"/>
                <a:gd name="T39" fmla="*/ 0 h 278"/>
                <a:gd name="T40" fmla="*/ 0 w 2209"/>
                <a:gd name="T41" fmla="*/ 0 h 278"/>
                <a:gd name="T42" fmla="*/ 0 w 2209"/>
                <a:gd name="T43" fmla="*/ 0 h 278"/>
                <a:gd name="T44" fmla="*/ 0 w 2209"/>
                <a:gd name="T45" fmla="*/ 0 h 278"/>
                <a:gd name="T46" fmla="*/ 0 w 2209"/>
                <a:gd name="T47" fmla="*/ 0 h 278"/>
                <a:gd name="T48" fmla="*/ 0 w 2209"/>
                <a:gd name="T49" fmla="*/ 0 h 278"/>
                <a:gd name="T50" fmla="*/ 0 w 2209"/>
                <a:gd name="T51" fmla="*/ 0 h 278"/>
                <a:gd name="T52" fmla="*/ 0 w 2209"/>
                <a:gd name="T53" fmla="*/ 0 h 278"/>
                <a:gd name="T54" fmla="*/ 0 w 2209"/>
                <a:gd name="T55" fmla="*/ 0 h 278"/>
                <a:gd name="T56" fmla="*/ 0 w 2209"/>
                <a:gd name="T57" fmla="*/ 0 h 278"/>
                <a:gd name="T58" fmla="*/ 0 w 2209"/>
                <a:gd name="T59" fmla="*/ 0 h 278"/>
                <a:gd name="T60" fmla="*/ 0 w 2209"/>
                <a:gd name="T61" fmla="*/ 0 h 278"/>
                <a:gd name="T62" fmla="*/ 0 w 2209"/>
                <a:gd name="T63" fmla="*/ 0 h 278"/>
                <a:gd name="T64" fmla="*/ 0 w 2209"/>
                <a:gd name="T65" fmla="*/ 0 h 278"/>
                <a:gd name="T66" fmla="*/ 0 w 2209"/>
                <a:gd name="T67" fmla="*/ 0 h 278"/>
                <a:gd name="T68" fmla="*/ 0 w 2209"/>
                <a:gd name="T69" fmla="*/ 0 h 278"/>
                <a:gd name="T70" fmla="*/ 0 w 2209"/>
                <a:gd name="T71" fmla="*/ 0 h 278"/>
                <a:gd name="T72" fmla="*/ 0 w 2209"/>
                <a:gd name="T73" fmla="*/ 0 h 278"/>
                <a:gd name="T74" fmla="*/ 0 w 2209"/>
                <a:gd name="T75" fmla="*/ 0 h 278"/>
                <a:gd name="T76" fmla="*/ 0 w 2209"/>
                <a:gd name="T77" fmla="*/ 0 h 278"/>
                <a:gd name="T78" fmla="*/ 0 w 2209"/>
                <a:gd name="T79" fmla="*/ 0 h 278"/>
                <a:gd name="T80" fmla="*/ 0 w 2209"/>
                <a:gd name="T81" fmla="*/ 0 h 278"/>
                <a:gd name="T82" fmla="*/ 0 w 2209"/>
                <a:gd name="T83" fmla="*/ 0 h 278"/>
                <a:gd name="T84" fmla="*/ 0 w 2209"/>
                <a:gd name="T85" fmla="*/ 0 h 278"/>
                <a:gd name="T86" fmla="*/ 0 w 2209"/>
                <a:gd name="T87" fmla="*/ 0 h 278"/>
                <a:gd name="T88" fmla="*/ 0 w 2209"/>
                <a:gd name="T89" fmla="*/ 0 h 278"/>
                <a:gd name="T90" fmla="*/ 0 w 2209"/>
                <a:gd name="T91" fmla="*/ 0 h 278"/>
                <a:gd name="T92" fmla="*/ 0 w 2209"/>
                <a:gd name="T93" fmla="*/ 0 h 278"/>
                <a:gd name="T94" fmla="*/ 0 w 2209"/>
                <a:gd name="T95" fmla="*/ 0 h 278"/>
                <a:gd name="T96" fmla="*/ 0 w 2209"/>
                <a:gd name="T97" fmla="*/ 0 h 278"/>
                <a:gd name="T98" fmla="*/ 0 w 2209"/>
                <a:gd name="T99" fmla="*/ 0 h 278"/>
                <a:gd name="T100" fmla="*/ 0 w 2209"/>
                <a:gd name="T101" fmla="*/ 0 h 278"/>
                <a:gd name="T102" fmla="*/ 0 w 2209"/>
                <a:gd name="T103" fmla="*/ 0 h 278"/>
                <a:gd name="T104" fmla="*/ 0 w 2209"/>
                <a:gd name="T105" fmla="*/ 0 h 278"/>
                <a:gd name="T106" fmla="*/ 0 w 2209"/>
                <a:gd name="T107" fmla="*/ 0 h 278"/>
                <a:gd name="T108" fmla="*/ 0 w 2209"/>
                <a:gd name="T109" fmla="*/ 0 h 27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209"/>
                <a:gd name="T166" fmla="*/ 0 h 278"/>
                <a:gd name="T167" fmla="*/ 2209 w 2209"/>
                <a:gd name="T168" fmla="*/ 278 h 27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209" h="278">
                  <a:moveTo>
                    <a:pt x="414" y="0"/>
                  </a:moveTo>
                  <a:lnTo>
                    <a:pt x="396" y="6"/>
                  </a:lnTo>
                  <a:lnTo>
                    <a:pt x="382" y="10"/>
                  </a:lnTo>
                  <a:lnTo>
                    <a:pt x="371" y="18"/>
                  </a:lnTo>
                  <a:lnTo>
                    <a:pt x="364" y="25"/>
                  </a:lnTo>
                  <a:lnTo>
                    <a:pt x="359" y="36"/>
                  </a:lnTo>
                  <a:lnTo>
                    <a:pt x="341" y="37"/>
                  </a:lnTo>
                  <a:lnTo>
                    <a:pt x="330" y="41"/>
                  </a:lnTo>
                  <a:lnTo>
                    <a:pt x="320" y="47"/>
                  </a:lnTo>
                  <a:lnTo>
                    <a:pt x="307" y="53"/>
                  </a:lnTo>
                  <a:lnTo>
                    <a:pt x="292" y="53"/>
                  </a:lnTo>
                  <a:lnTo>
                    <a:pt x="273" y="65"/>
                  </a:lnTo>
                  <a:lnTo>
                    <a:pt x="251" y="54"/>
                  </a:lnTo>
                  <a:lnTo>
                    <a:pt x="264" y="78"/>
                  </a:lnTo>
                  <a:lnTo>
                    <a:pt x="243" y="78"/>
                  </a:lnTo>
                  <a:lnTo>
                    <a:pt x="217" y="79"/>
                  </a:lnTo>
                  <a:lnTo>
                    <a:pt x="197" y="73"/>
                  </a:lnTo>
                  <a:lnTo>
                    <a:pt x="174" y="87"/>
                  </a:lnTo>
                  <a:lnTo>
                    <a:pt x="153" y="78"/>
                  </a:lnTo>
                  <a:lnTo>
                    <a:pt x="148" y="79"/>
                  </a:lnTo>
                  <a:lnTo>
                    <a:pt x="142" y="85"/>
                  </a:lnTo>
                  <a:lnTo>
                    <a:pt x="135" y="92"/>
                  </a:lnTo>
                  <a:lnTo>
                    <a:pt x="130" y="101"/>
                  </a:lnTo>
                  <a:lnTo>
                    <a:pt x="122" y="108"/>
                  </a:lnTo>
                  <a:lnTo>
                    <a:pt x="117" y="112"/>
                  </a:lnTo>
                  <a:lnTo>
                    <a:pt x="103" y="112"/>
                  </a:lnTo>
                  <a:lnTo>
                    <a:pt x="88" y="112"/>
                  </a:lnTo>
                  <a:lnTo>
                    <a:pt x="81" y="119"/>
                  </a:lnTo>
                  <a:lnTo>
                    <a:pt x="71" y="127"/>
                  </a:lnTo>
                  <a:lnTo>
                    <a:pt x="61" y="127"/>
                  </a:lnTo>
                  <a:lnTo>
                    <a:pt x="48" y="128"/>
                  </a:lnTo>
                  <a:lnTo>
                    <a:pt x="30" y="128"/>
                  </a:lnTo>
                  <a:lnTo>
                    <a:pt x="14" y="136"/>
                  </a:lnTo>
                  <a:lnTo>
                    <a:pt x="0" y="155"/>
                  </a:lnTo>
                  <a:lnTo>
                    <a:pt x="12" y="154"/>
                  </a:lnTo>
                  <a:lnTo>
                    <a:pt x="30" y="147"/>
                  </a:lnTo>
                  <a:lnTo>
                    <a:pt x="49" y="146"/>
                  </a:lnTo>
                  <a:lnTo>
                    <a:pt x="63" y="147"/>
                  </a:lnTo>
                  <a:lnTo>
                    <a:pt x="75" y="155"/>
                  </a:lnTo>
                  <a:lnTo>
                    <a:pt x="89" y="159"/>
                  </a:lnTo>
                  <a:lnTo>
                    <a:pt x="103" y="154"/>
                  </a:lnTo>
                  <a:lnTo>
                    <a:pt x="118" y="147"/>
                  </a:lnTo>
                  <a:lnTo>
                    <a:pt x="132" y="143"/>
                  </a:lnTo>
                  <a:lnTo>
                    <a:pt x="144" y="143"/>
                  </a:lnTo>
                  <a:lnTo>
                    <a:pt x="153" y="154"/>
                  </a:lnTo>
                  <a:lnTo>
                    <a:pt x="162" y="163"/>
                  </a:lnTo>
                  <a:lnTo>
                    <a:pt x="177" y="163"/>
                  </a:lnTo>
                  <a:lnTo>
                    <a:pt x="190" y="160"/>
                  </a:lnTo>
                  <a:lnTo>
                    <a:pt x="206" y="154"/>
                  </a:lnTo>
                  <a:lnTo>
                    <a:pt x="220" y="150"/>
                  </a:lnTo>
                  <a:lnTo>
                    <a:pt x="234" y="159"/>
                  </a:lnTo>
                  <a:lnTo>
                    <a:pt x="248" y="168"/>
                  </a:lnTo>
                  <a:lnTo>
                    <a:pt x="262" y="172"/>
                  </a:lnTo>
                  <a:lnTo>
                    <a:pt x="275" y="176"/>
                  </a:lnTo>
                  <a:lnTo>
                    <a:pt x="294" y="178"/>
                  </a:lnTo>
                  <a:lnTo>
                    <a:pt x="312" y="180"/>
                  </a:lnTo>
                  <a:lnTo>
                    <a:pt x="330" y="178"/>
                  </a:lnTo>
                  <a:lnTo>
                    <a:pt x="350" y="173"/>
                  </a:lnTo>
                  <a:lnTo>
                    <a:pt x="341" y="156"/>
                  </a:lnTo>
                  <a:lnTo>
                    <a:pt x="343" y="146"/>
                  </a:lnTo>
                  <a:lnTo>
                    <a:pt x="353" y="141"/>
                  </a:lnTo>
                  <a:lnTo>
                    <a:pt x="355" y="152"/>
                  </a:lnTo>
                  <a:lnTo>
                    <a:pt x="366" y="163"/>
                  </a:lnTo>
                  <a:lnTo>
                    <a:pt x="378" y="168"/>
                  </a:lnTo>
                  <a:lnTo>
                    <a:pt x="390" y="172"/>
                  </a:lnTo>
                  <a:lnTo>
                    <a:pt x="405" y="178"/>
                  </a:lnTo>
                  <a:lnTo>
                    <a:pt x="420" y="181"/>
                  </a:lnTo>
                  <a:lnTo>
                    <a:pt x="442" y="185"/>
                  </a:lnTo>
                  <a:lnTo>
                    <a:pt x="456" y="182"/>
                  </a:lnTo>
                  <a:lnTo>
                    <a:pt x="473" y="185"/>
                  </a:lnTo>
                  <a:lnTo>
                    <a:pt x="501" y="192"/>
                  </a:lnTo>
                  <a:lnTo>
                    <a:pt x="492" y="199"/>
                  </a:lnTo>
                  <a:lnTo>
                    <a:pt x="479" y="208"/>
                  </a:lnTo>
                  <a:lnTo>
                    <a:pt x="455" y="224"/>
                  </a:lnTo>
                  <a:lnTo>
                    <a:pt x="470" y="225"/>
                  </a:lnTo>
                  <a:lnTo>
                    <a:pt x="484" y="228"/>
                  </a:lnTo>
                  <a:lnTo>
                    <a:pt x="503" y="232"/>
                  </a:lnTo>
                  <a:lnTo>
                    <a:pt x="524" y="235"/>
                  </a:lnTo>
                  <a:lnTo>
                    <a:pt x="535" y="233"/>
                  </a:lnTo>
                  <a:lnTo>
                    <a:pt x="545" y="225"/>
                  </a:lnTo>
                  <a:lnTo>
                    <a:pt x="557" y="221"/>
                  </a:lnTo>
                  <a:lnTo>
                    <a:pt x="575" y="220"/>
                  </a:lnTo>
                  <a:lnTo>
                    <a:pt x="598" y="219"/>
                  </a:lnTo>
                  <a:lnTo>
                    <a:pt x="614" y="208"/>
                  </a:lnTo>
                  <a:lnTo>
                    <a:pt x="636" y="201"/>
                  </a:lnTo>
                  <a:lnTo>
                    <a:pt x="654" y="195"/>
                  </a:lnTo>
                  <a:lnTo>
                    <a:pt x="667" y="196"/>
                  </a:lnTo>
                  <a:lnTo>
                    <a:pt x="711" y="198"/>
                  </a:lnTo>
                  <a:lnTo>
                    <a:pt x="746" y="203"/>
                  </a:lnTo>
                  <a:lnTo>
                    <a:pt x="769" y="203"/>
                  </a:lnTo>
                  <a:lnTo>
                    <a:pt x="787" y="205"/>
                  </a:lnTo>
                  <a:lnTo>
                    <a:pt x="818" y="223"/>
                  </a:lnTo>
                  <a:lnTo>
                    <a:pt x="833" y="223"/>
                  </a:lnTo>
                  <a:lnTo>
                    <a:pt x="851" y="219"/>
                  </a:lnTo>
                  <a:lnTo>
                    <a:pt x="869" y="212"/>
                  </a:lnTo>
                  <a:lnTo>
                    <a:pt x="884" y="208"/>
                  </a:lnTo>
                  <a:lnTo>
                    <a:pt x="937" y="203"/>
                  </a:lnTo>
                  <a:lnTo>
                    <a:pt x="973" y="201"/>
                  </a:lnTo>
                  <a:lnTo>
                    <a:pt x="996" y="198"/>
                  </a:lnTo>
                  <a:lnTo>
                    <a:pt x="1014" y="196"/>
                  </a:lnTo>
                  <a:lnTo>
                    <a:pt x="1032" y="194"/>
                  </a:lnTo>
                  <a:lnTo>
                    <a:pt x="1054" y="189"/>
                  </a:lnTo>
                  <a:lnTo>
                    <a:pt x="1069" y="185"/>
                  </a:lnTo>
                  <a:lnTo>
                    <a:pt x="1092" y="177"/>
                  </a:lnTo>
                  <a:lnTo>
                    <a:pt x="1105" y="186"/>
                  </a:lnTo>
                  <a:lnTo>
                    <a:pt x="1112" y="196"/>
                  </a:lnTo>
                  <a:lnTo>
                    <a:pt x="1104" y="207"/>
                  </a:lnTo>
                  <a:lnTo>
                    <a:pt x="1088" y="214"/>
                  </a:lnTo>
                  <a:lnTo>
                    <a:pt x="1107" y="214"/>
                  </a:lnTo>
                  <a:lnTo>
                    <a:pt x="1097" y="223"/>
                  </a:lnTo>
                  <a:lnTo>
                    <a:pt x="1082" y="232"/>
                  </a:lnTo>
                  <a:lnTo>
                    <a:pt x="1060" y="244"/>
                  </a:lnTo>
                  <a:lnTo>
                    <a:pt x="1041" y="252"/>
                  </a:lnTo>
                  <a:lnTo>
                    <a:pt x="1065" y="248"/>
                  </a:lnTo>
                  <a:lnTo>
                    <a:pt x="1087" y="244"/>
                  </a:lnTo>
                  <a:lnTo>
                    <a:pt x="1107" y="237"/>
                  </a:lnTo>
                  <a:lnTo>
                    <a:pt x="1121" y="230"/>
                  </a:lnTo>
                  <a:lnTo>
                    <a:pt x="1128" y="228"/>
                  </a:lnTo>
                  <a:lnTo>
                    <a:pt x="1139" y="225"/>
                  </a:lnTo>
                  <a:lnTo>
                    <a:pt x="1153" y="225"/>
                  </a:lnTo>
                  <a:lnTo>
                    <a:pt x="1171" y="228"/>
                  </a:lnTo>
                  <a:lnTo>
                    <a:pt x="1185" y="232"/>
                  </a:lnTo>
                  <a:lnTo>
                    <a:pt x="1199" y="233"/>
                  </a:lnTo>
                  <a:lnTo>
                    <a:pt x="1218" y="232"/>
                  </a:lnTo>
                  <a:lnTo>
                    <a:pt x="1204" y="248"/>
                  </a:lnTo>
                  <a:lnTo>
                    <a:pt x="1189" y="259"/>
                  </a:lnTo>
                  <a:lnTo>
                    <a:pt x="1172" y="267"/>
                  </a:lnTo>
                  <a:lnTo>
                    <a:pt x="1191" y="264"/>
                  </a:lnTo>
                  <a:lnTo>
                    <a:pt x="1210" y="261"/>
                  </a:lnTo>
                  <a:lnTo>
                    <a:pt x="1229" y="258"/>
                  </a:lnTo>
                  <a:lnTo>
                    <a:pt x="1245" y="253"/>
                  </a:lnTo>
                  <a:lnTo>
                    <a:pt x="1266" y="250"/>
                  </a:lnTo>
                  <a:lnTo>
                    <a:pt x="1290" y="247"/>
                  </a:lnTo>
                  <a:lnTo>
                    <a:pt x="1312" y="247"/>
                  </a:lnTo>
                  <a:lnTo>
                    <a:pt x="1329" y="241"/>
                  </a:lnTo>
                  <a:lnTo>
                    <a:pt x="1334" y="237"/>
                  </a:lnTo>
                  <a:lnTo>
                    <a:pt x="1340" y="232"/>
                  </a:lnTo>
                  <a:lnTo>
                    <a:pt x="1352" y="232"/>
                  </a:lnTo>
                  <a:lnTo>
                    <a:pt x="1374" y="238"/>
                  </a:lnTo>
                  <a:lnTo>
                    <a:pt x="1401" y="241"/>
                  </a:lnTo>
                  <a:lnTo>
                    <a:pt x="1426" y="247"/>
                  </a:lnTo>
                  <a:lnTo>
                    <a:pt x="1440" y="250"/>
                  </a:lnTo>
                  <a:lnTo>
                    <a:pt x="1464" y="250"/>
                  </a:lnTo>
                  <a:lnTo>
                    <a:pt x="1491" y="252"/>
                  </a:lnTo>
                  <a:lnTo>
                    <a:pt x="1512" y="256"/>
                  </a:lnTo>
                  <a:lnTo>
                    <a:pt x="1538" y="264"/>
                  </a:lnTo>
                  <a:lnTo>
                    <a:pt x="1559" y="269"/>
                  </a:lnTo>
                  <a:lnTo>
                    <a:pt x="1578" y="272"/>
                  </a:lnTo>
                  <a:lnTo>
                    <a:pt x="1596" y="269"/>
                  </a:lnTo>
                  <a:lnTo>
                    <a:pt x="1625" y="259"/>
                  </a:lnTo>
                  <a:lnTo>
                    <a:pt x="1649" y="264"/>
                  </a:lnTo>
                  <a:lnTo>
                    <a:pt x="1671" y="264"/>
                  </a:lnTo>
                  <a:lnTo>
                    <a:pt x="1694" y="264"/>
                  </a:lnTo>
                  <a:lnTo>
                    <a:pt x="1717" y="263"/>
                  </a:lnTo>
                  <a:lnTo>
                    <a:pt x="1748" y="255"/>
                  </a:lnTo>
                  <a:lnTo>
                    <a:pt x="1763" y="255"/>
                  </a:lnTo>
                  <a:lnTo>
                    <a:pt x="1780" y="253"/>
                  </a:lnTo>
                  <a:lnTo>
                    <a:pt x="1812" y="258"/>
                  </a:lnTo>
                  <a:lnTo>
                    <a:pt x="1829" y="261"/>
                  </a:lnTo>
                  <a:lnTo>
                    <a:pt x="1842" y="259"/>
                  </a:lnTo>
                  <a:lnTo>
                    <a:pt x="1861" y="256"/>
                  </a:lnTo>
                  <a:lnTo>
                    <a:pt x="1879" y="255"/>
                  </a:lnTo>
                  <a:lnTo>
                    <a:pt x="1893" y="255"/>
                  </a:lnTo>
                  <a:lnTo>
                    <a:pt x="1899" y="258"/>
                  </a:lnTo>
                  <a:lnTo>
                    <a:pt x="1899" y="269"/>
                  </a:lnTo>
                  <a:lnTo>
                    <a:pt x="1906" y="272"/>
                  </a:lnTo>
                  <a:lnTo>
                    <a:pt x="1917" y="272"/>
                  </a:lnTo>
                  <a:lnTo>
                    <a:pt x="1929" y="269"/>
                  </a:lnTo>
                  <a:lnTo>
                    <a:pt x="1939" y="259"/>
                  </a:lnTo>
                  <a:lnTo>
                    <a:pt x="1946" y="250"/>
                  </a:lnTo>
                  <a:lnTo>
                    <a:pt x="1953" y="246"/>
                  </a:lnTo>
                  <a:lnTo>
                    <a:pt x="1971" y="246"/>
                  </a:lnTo>
                  <a:lnTo>
                    <a:pt x="1985" y="246"/>
                  </a:lnTo>
                  <a:lnTo>
                    <a:pt x="2002" y="255"/>
                  </a:lnTo>
                  <a:lnTo>
                    <a:pt x="2016" y="261"/>
                  </a:lnTo>
                  <a:lnTo>
                    <a:pt x="2032" y="269"/>
                  </a:lnTo>
                  <a:lnTo>
                    <a:pt x="2043" y="270"/>
                  </a:lnTo>
                  <a:lnTo>
                    <a:pt x="2053" y="272"/>
                  </a:lnTo>
                  <a:lnTo>
                    <a:pt x="2064" y="272"/>
                  </a:lnTo>
                  <a:lnTo>
                    <a:pt x="2083" y="269"/>
                  </a:lnTo>
                  <a:lnTo>
                    <a:pt x="2145" y="278"/>
                  </a:lnTo>
                  <a:lnTo>
                    <a:pt x="2127" y="269"/>
                  </a:lnTo>
                  <a:lnTo>
                    <a:pt x="2115" y="264"/>
                  </a:lnTo>
                  <a:lnTo>
                    <a:pt x="2110" y="255"/>
                  </a:lnTo>
                  <a:lnTo>
                    <a:pt x="2115" y="248"/>
                  </a:lnTo>
                  <a:lnTo>
                    <a:pt x="2137" y="242"/>
                  </a:lnTo>
                  <a:lnTo>
                    <a:pt x="2152" y="238"/>
                  </a:lnTo>
                  <a:lnTo>
                    <a:pt x="2170" y="232"/>
                  </a:lnTo>
                  <a:lnTo>
                    <a:pt x="2185" y="223"/>
                  </a:lnTo>
                  <a:lnTo>
                    <a:pt x="2209" y="212"/>
                  </a:lnTo>
                  <a:lnTo>
                    <a:pt x="2174" y="212"/>
                  </a:lnTo>
                  <a:lnTo>
                    <a:pt x="2151" y="211"/>
                  </a:lnTo>
                  <a:lnTo>
                    <a:pt x="2129" y="207"/>
                  </a:lnTo>
                  <a:lnTo>
                    <a:pt x="2110" y="205"/>
                  </a:lnTo>
                  <a:lnTo>
                    <a:pt x="2098" y="205"/>
                  </a:lnTo>
                  <a:lnTo>
                    <a:pt x="2087" y="207"/>
                  </a:lnTo>
                  <a:lnTo>
                    <a:pt x="2077" y="208"/>
                  </a:lnTo>
                  <a:lnTo>
                    <a:pt x="2063" y="214"/>
                  </a:lnTo>
                  <a:lnTo>
                    <a:pt x="2051" y="219"/>
                  </a:lnTo>
                  <a:lnTo>
                    <a:pt x="2069" y="224"/>
                  </a:lnTo>
                  <a:lnTo>
                    <a:pt x="2083" y="232"/>
                  </a:lnTo>
                  <a:lnTo>
                    <a:pt x="2092" y="241"/>
                  </a:lnTo>
                  <a:lnTo>
                    <a:pt x="2096" y="250"/>
                  </a:lnTo>
                  <a:lnTo>
                    <a:pt x="2092" y="259"/>
                  </a:lnTo>
                  <a:lnTo>
                    <a:pt x="2078" y="256"/>
                  </a:lnTo>
                  <a:lnTo>
                    <a:pt x="2068" y="253"/>
                  </a:lnTo>
                  <a:lnTo>
                    <a:pt x="2060" y="246"/>
                  </a:lnTo>
                  <a:lnTo>
                    <a:pt x="2046" y="238"/>
                  </a:lnTo>
                  <a:lnTo>
                    <a:pt x="2029" y="235"/>
                  </a:lnTo>
                  <a:lnTo>
                    <a:pt x="2014" y="232"/>
                  </a:lnTo>
                  <a:lnTo>
                    <a:pt x="1993" y="235"/>
                  </a:lnTo>
                  <a:lnTo>
                    <a:pt x="1979" y="233"/>
                  </a:lnTo>
                  <a:lnTo>
                    <a:pt x="1967" y="232"/>
                  </a:lnTo>
                  <a:lnTo>
                    <a:pt x="1953" y="228"/>
                  </a:lnTo>
                  <a:lnTo>
                    <a:pt x="1938" y="221"/>
                  </a:lnTo>
                  <a:lnTo>
                    <a:pt x="1925" y="214"/>
                  </a:lnTo>
                  <a:lnTo>
                    <a:pt x="1913" y="208"/>
                  </a:lnTo>
                  <a:lnTo>
                    <a:pt x="1901" y="208"/>
                  </a:lnTo>
                  <a:lnTo>
                    <a:pt x="1890" y="214"/>
                  </a:lnTo>
                  <a:lnTo>
                    <a:pt x="1876" y="219"/>
                  </a:lnTo>
                  <a:lnTo>
                    <a:pt x="1862" y="219"/>
                  </a:lnTo>
                  <a:lnTo>
                    <a:pt x="1844" y="219"/>
                  </a:lnTo>
                  <a:lnTo>
                    <a:pt x="1829" y="215"/>
                  </a:lnTo>
                  <a:lnTo>
                    <a:pt x="1814" y="212"/>
                  </a:lnTo>
                  <a:lnTo>
                    <a:pt x="1800" y="211"/>
                  </a:lnTo>
                  <a:lnTo>
                    <a:pt x="1788" y="212"/>
                  </a:lnTo>
                  <a:lnTo>
                    <a:pt x="1771" y="214"/>
                  </a:lnTo>
                  <a:lnTo>
                    <a:pt x="1757" y="216"/>
                  </a:lnTo>
                  <a:lnTo>
                    <a:pt x="1740" y="214"/>
                  </a:lnTo>
                  <a:lnTo>
                    <a:pt x="1720" y="212"/>
                  </a:lnTo>
                  <a:lnTo>
                    <a:pt x="1699" y="211"/>
                  </a:lnTo>
                  <a:lnTo>
                    <a:pt x="1677" y="208"/>
                  </a:lnTo>
                  <a:lnTo>
                    <a:pt x="1662" y="204"/>
                  </a:lnTo>
                  <a:lnTo>
                    <a:pt x="1647" y="198"/>
                  </a:lnTo>
                  <a:lnTo>
                    <a:pt x="1634" y="192"/>
                  </a:lnTo>
                  <a:lnTo>
                    <a:pt x="1623" y="189"/>
                  </a:lnTo>
                  <a:lnTo>
                    <a:pt x="1613" y="189"/>
                  </a:lnTo>
                  <a:lnTo>
                    <a:pt x="1602" y="190"/>
                  </a:lnTo>
                  <a:lnTo>
                    <a:pt x="1573" y="195"/>
                  </a:lnTo>
                  <a:lnTo>
                    <a:pt x="1605" y="198"/>
                  </a:lnTo>
                  <a:lnTo>
                    <a:pt x="1597" y="208"/>
                  </a:lnTo>
                  <a:lnTo>
                    <a:pt x="1586" y="220"/>
                  </a:lnTo>
                  <a:lnTo>
                    <a:pt x="1574" y="221"/>
                  </a:lnTo>
                  <a:lnTo>
                    <a:pt x="1421" y="196"/>
                  </a:lnTo>
                  <a:lnTo>
                    <a:pt x="1412" y="192"/>
                  </a:lnTo>
                  <a:lnTo>
                    <a:pt x="1440" y="181"/>
                  </a:lnTo>
                  <a:lnTo>
                    <a:pt x="1420" y="177"/>
                  </a:lnTo>
                  <a:lnTo>
                    <a:pt x="1408" y="176"/>
                  </a:lnTo>
                  <a:lnTo>
                    <a:pt x="1398" y="168"/>
                  </a:lnTo>
                  <a:lnTo>
                    <a:pt x="1386" y="163"/>
                  </a:lnTo>
                  <a:lnTo>
                    <a:pt x="1371" y="167"/>
                  </a:lnTo>
                  <a:lnTo>
                    <a:pt x="1356" y="169"/>
                  </a:lnTo>
                  <a:lnTo>
                    <a:pt x="1342" y="176"/>
                  </a:lnTo>
                  <a:lnTo>
                    <a:pt x="1329" y="168"/>
                  </a:lnTo>
                  <a:lnTo>
                    <a:pt x="1315" y="155"/>
                  </a:lnTo>
                  <a:lnTo>
                    <a:pt x="1302" y="146"/>
                  </a:lnTo>
                  <a:lnTo>
                    <a:pt x="1288" y="141"/>
                  </a:lnTo>
                  <a:lnTo>
                    <a:pt x="1273" y="136"/>
                  </a:lnTo>
                  <a:lnTo>
                    <a:pt x="1258" y="134"/>
                  </a:lnTo>
                  <a:lnTo>
                    <a:pt x="1234" y="136"/>
                  </a:lnTo>
                  <a:lnTo>
                    <a:pt x="1214" y="138"/>
                  </a:lnTo>
                  <a:lnTo>
                    <a:pt x="1195" y="142"/>
                  </a:lnTo>
                  <a:lnTo>
                    <a:pt x="1172" y="145"/>
                  </a:lnTo>
                  <a:lnTo>
                    <a:pt x="1149" y="150"/>
                  </a:lnTo>
                  <a:lnTo>
                    <a:pt x="1130" y="152"/>
                  </a:lnTo>
                  <a:lnTo>
                    <a:pt x="1114" y="160"/>
                  </a:lnTo>
                  <a:lnTo>
                    <a:pt x="1097" y="164"/>
                  </a:lnTo>
                  <a:lnTo>
                    <a:pt x="1081" y="164"/>
                  </a:lnTo>
                  <a:lnTo>
                    <a:pt x="1064" y="169"/>
                  </a:lnTo>
                  <a:lnTo>
                    <a:pt x="1046" y="173"/>
                  </a:lnTo>
                  <a:lnTo>
                    <a:pt x="1028" y="178"/>
                  </a:lnTo>
                  <a:lnTo>
                    <a:pt x="1009" y="178"/>
                  </a:lnTo>
                  <a:lnTo>
                    <a:pt x="991" y="178"/>
                  </a:lnTo>
                  <a:lnTo>
                    <a:pt x="977" y="177"/>
                  </a:lnTo>
                  <a:lnTo>
                    <a:pt x="965" y="181"/>
                  </a:lnTo>
                  <a:lnTo>
                    <a:pt x="947" y="187"/>
                  </a:lnTo>
                  <a:lnTo>
                    <a:pt x="929" y="187"/>
                  </a:lnTo>
                  <a:lnTo>
                    <a:pt x="907" y="187"/>
                  </a:lnTo>
                  <a:lnTo>
                    <a:pt x="889" y="187"/>
                  </a:lnTo>
                  <a:lnTo>
                    <a:pt x="866" y="187"/>
                  </a:lnTo>
                  <a:lnTo>
                    <a:pt x="823" y="195"/>
                  </a:lnTo>
                  <a:lnTo>
                    <a:pt x="814" y="190"/>
                  </a:lnTo>
                  <a:lnTo>
                    <a:pt x="805" y="182"/>
                  </a:lnTo>
                  <a:lnTo>
                    <a:pt x="792" y="178"/>
                  </a:lnTo>
                  <a:lnTo>
                    <a:pt x="781" y="177"/>
                  </a:lnTo>
                  <a:lnTo>
                    <a:pt x="764" y="178"/>
                  </a:lnTo>
                  <a:lnTo>
                    <a:pt x="746" y="182"/>
                  </a:lnTo>
                  <a:lnTo>
                    <a:pt x="716" y="186"/>
                  </a:lnTo>
                  <a:lnTo>
                    <a:pt x="703" y="180"/>
                  </a:lnTo>
                  <a:lnTo>
                    <a:pt x="694" y="173"/>
                  </a:lnTo>
                  <a:lnTo>
                    <a:pt x="684" y="171"/>
                  </a:lnTo>
                  <a:lnTo>
                    <a:pt x="670" y="169"/>
                  </a:lnTo>
                  <a:lnTo>
                    <a:pt x="659" y="164"/>
                  </a:lnTo>
                  <a:lnTo>
                    <a:pt x="654" y="155"/>
                  </a:lnTo>
                  <a:lnTo>
                    <a:pt x="645" y="142"/>
                  </a:lnTo>
                  <a:lnTo>
                    <a:pt x="634" y="137"/>
                  </a:lnTo>
                  <a:lnTo>
                    <a:pt x="621" y="134"/>
                  </a:lnTo>
                  <a:lnTo>
                    <a:pt x="608" y="134"/>
                  </a:lnTo>
                  <a:lnTo>
                    <a:pt x="602" y="141"/>
                  </a:lnTo>
                  <a:lnTo>
                    <a:pt x="594" y="155"/>
                  </a:lnTo>
                  <a:lnTo>
                    <a:pt x="585" y="152"/>
                  </a:lnTo>
                  <a:lnTo>
                    <a:pt x="575" y="151"/>
                  </a:lnTo>
                  <a:lnTo>
                    <a:pt x="562" y="152"/>
                  </a:lnTo>
                  <a:lnTo>
                    <a:pt x="550" y="159"/>
                  </a:lnTo>
                  <a:lnTo>
                    <a:pt x="535" y="163"/>
                  </a:lnTo>
                  <a:lnTo>
                    <a:pt x="517" y="163"/>
                  </a:lnTo>
                  <a:lnTo>
                    <a:pt x="531" y="150"/>
                  </a:lnTo>
                  <a:lnTo>
                    <a:pt x="537" y="141"/>
                  </a:lnTo>
                  <a:lnTo>
                    <a:pt x="524" y="143"/>
                  </a:lnTo>
                  <a:lnTo>
                    <a:pt x="500" y="150"/>
                  </a:lnTo>
                  <a:lnTo>
                    <a:pt x="479" y="147"/>
                  </a:lnTo>
                  <a:lnTo>
                    <a:pt x="478" y="141"/>
                  </a:lnTo>
                  <a:lnTo>
                    <a:pt x="474" y="133"/>
                  </a:lnTo>
                  <a:lnTo>
                    <a:pt x="470" y="127"/>
                  </a:lnTo>
                  <a:lnTo>
                    <a:pt x="458" y="122"/>
                  </a:lnTo>
                  <a:lnTo>
                    <a:pt x="446" y="122"/>
                  </a:lnTo>
                  <a:lnTo>
                    <a:pt x="430" y="124"/>
                  </a:lnTo>
                  <a:lnTo>
                    <a:pt x="415" y="127"/>
                  </a:lnTo>
                  <a:lnTo>
                    <a:pt x="400" y="122"/>
                  </a:lnTo>
                  <a:lnTo>
                    <a:pt x="382" y="114"/>
                  </a:lnTo>
                  <a:lnTo>
                    <a:pt x="371" y="105"/>
                  </a:lnTo>
                  <a:lnTo>
                    <a:pt x="384" y="87"/>
                  </a:lnTo>
                  <a:lnTo>
                    <a:pt x="396" y="80"/>
                  </a:lnTo>
                  <a:lnTo>
                    <a:pt x="410" y="73"/>
                  </a:lnTo>
                  <a:lnTo>
                    <a:pt x="419" y="68"/>
                  </a:lnTo>
                  <a:lnTo>
                    <a:pt x="427" y="59"/>
                  </a:lnTo>
                  <a:lnTo>
                    <a:pt x="432" y="50"/>
                  </a:lnTo>
                  <a:lnTo>
                    <a:pt x="434" y="41"/>
                  </a:lnTo>
                  <a:lnTo>
                    <a:pt x="438" y="31"/>
                  </a:lnTo>
                  <a:lnTo>
                    <a:pt x="414" y="0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64" name="Freeform 919"/>
            <p:cNvSpPr>
              <a:spLocks/>
            </p:cNvSpPr>
            <p:nvPr/>
          </p:nvSpPr>
          <p:spPr bwMode="auto">
            <a:xfrm flipH="1">
              <a:off x="8767" y="2028"/>
              <a:ext cx="30" cy="4"/>
            </a:xfrm>
            <a:custGeom>
              <a:avLst/>
              <a:gdLst>
                <a:gd name="T0" fmla="*/ 0 w 532"/>
                <a:gd name="T1" fmla="*/ 0 h 87"/>
                <a:gd name="T2" fmla="*/ 0 w 532"/>
                <a:gd name="T3" fmla="*/ 0 h 87"/>
                <a:gd name="T4" fmla="*/ 0 w 532"/>
                <a:gd name="T5" fmla="*/ 0 h 87"/>
                <a:gd name="T6" fmla="*/ 0 w 532"/>
                <a:gd name="T7" fmla="*/ 0 h 87"/>
                <a:gd name="T8" fmla="*/ 0 w 532"/>
                <a:gd name="T9" fmla="*/ 0 h 87"/>
                <a:gd name="T10" fmla="*/ 0 w 532"/>
                <a:gd name="T11" fmla="*/ 0 h 87"/>
                <a:gd name="T12" fmla="*/ 0 w 532"/>
                <a:gd name="T13" fmla="*/ 0 h 87"/>
                <a:gd name="T14" fmla="*/ 0 w 532"/>
                <a:gd name="T15" fmla="*/ 0 h 87"/>
                <a:gd name="T16" fmla="*/ 0 w 532"/>
                <a:gd name="T17" fmla="*/ 0 h 87"/>
                <a:gd name="T18" fmla="*/ 0 w 532"/>
                <a:gd name="T19" fmla="*/ 0 h 87"/>
                <a:gd name="T20" fmla="*/ 0 w 532"/>
                <a:gd name="T21" fmla="*/ 0 h 87"/>
                <a:gd name="T22" fmla="*/ 0 w 532"/>
                <a:gd name="T23" fmla="*/ 0 h 87"/>
                <a:gd name="T24" fmla="*/ 0 w 532"/>
                <a:gd name="T25" fmla="*/ 0 h 87"/>
                <a:gd name="T26" fmla="*/ 0 w 532"/>
                <a:gd name="T27" fmla="*/ 0 h 87"/>
                <a:gd name="T28" fmla="*/ 0 w 532"/>
                <a:gd name="T29" fmla="*/ 0 h 87"/>
                <a:gd name="T30" fmla="*/ 0 w 532"/>
                <a:gd name="T31" fmla="*/ 0 h 87"/>
                <a:gd name="T32" fmla="*/ 0 w 532"/>
                <a:gd name="T33" fmla="*/ 0 h 87"/>
                <a:gd name="T34" fmla="*/ 0 w 532"/>
                <a:gd name="T35" fmla="*/ 0 h 87"/>
                <a:gd name="T36" fmla="*/ 0 w 532"/>
                <a:gd name="T37" fmla="*/ 0 h 87"/>
                <a:gd name="T38" fmla="*/ 0 w 532"/>
                <a:gd name="T39" fmla="*/ 0 h 87"/>
                <a:gd name="T40" fmla="*/ 0 w 532"/>
                <a:gd name="T41" fmla="*/ 0 h 87"/>
                <a:gd name="T42" fmla="*/ 0 w 532"/>
                <a:gd name="T43" fmla="*/ 0 h 87"/>
                <a:gd name="T44" fmla="*/ 0 w 532"/>
                <a:gd name="T45" fmla="*/ 0 h 87"/>
                <a:gd name="T46" fmla="*/ 0 w 532"/>
                <a:gd name="T47" fmla="*/ 0 h 87"/>
                <a:gd name="T48" fmla="*/ 0 w 532"/>
                <a:gd name="T49" fmla="*/ 0 h 87"/>
                <a:gd name="T50" fmla="*/ 0 w 532"/>
                <a:gd name="T51" fmla="*/ 0 h 87"/>
                <a:gd name="T52" fmla="*/ 0 w 532"/>
                <a:gd name="T53" fmla="*/ 0 h 87"/>
                <a:gd name="T54" fmla="*/ 0 w 532"/>
                <a:gd name="T55" fmla="*/ 0 h 87"/>
                <a:gd name="T56" fmla="*/ 0 w 532"/>
                <a:gd name="T57" fmla="*/ 0 h 87"/>
                <a:gd name="T58" fmla="*/ 0 w 532"/>
                <a:gd name="T59" fmla="*/ 0 h 87"/>
                <a:gd name="T60" fmla="*/ 0 w 532"/>
                <a:gd name="T61" fmla="*/ 0 h 87"/>
                <a:gd name="T62" fmla="*/ 0 w 532"/>
                <a:gd name="T63" fmla="*/ 0 h 87"/>
                <a:gd name="T64" fmla="*/ 0 w 532"/>
                <a:gd name="T65" fmla="*/ 0 h 87"/>
                <a:gd name="T66" fmla="*/ 0 w 532"/>
                <a:gd name="T67" fmla="*/ 0 h 87"/>
                <a:gd name="T68" fmla="*/ 0 w 532"/>
                <a:gd name="T69" fmla="*/ 0 h 87"/>
                <a:gd name="T70" fmla="*/ 0 w 532"/>
                <a:gd name="T71" fmla="*/ 0 h 87"/>
                <a:gd name="T72" fmla="*/ 0 w 532"/>
                <a:gd name="T73" fmla="*/ 0 h 87"/>
                <a:gd name="T74" fmla="*/ 0 w 532"/>
                <a:gd name="T75" fmla="*/ 0 h 87"/>
                <a:gd name="T76" fmla="*/ 0 w 532"/>
                <a:gd name="T77" fmla="*/ 0 h 87"/>
                <a:gd name="T78" fmla="*/ 0 w 532"/>
                <a:gd name="T79" fmla="*/ 0 h 87"/>
                <a:gd name="T80" fmla="*/ 0 w 532"/>
                <a:gd name="T81" fmla="*/ 0 h 87"/>
                <a:gd name="T82" fmla="*/ 0 w 532"/>
                <a:gd name="T83" fmla="*/ 0 h 87"/>
                <a:gd name="T84" fmla="*/ 0 w 532"/>
                <a:gd name="T85" fmla="*/ 0 h 87"/>
                <a:gd name="T86" fmla="*/ 0 w 532"/>
                <a:gd name="T87" fmla="*/ 0 h 87"/>
                <a:gd name="T88" fmla="*/ 0 w 532"/>
                <a:gd name="T89" fmla="*/ 0 h 87"/>
                <a:gd name="T90" fmla="*/ 0 w 532"/>
                <a:gd name="T91" fmla="*/ 0 h 87"/>
                <a:gd name="T92" fmla="*/ 0 w 532"/>
                <a:gd name="T93" fmla="*/ 0 h 87"/>
                <a:gd name="T94" fmla="*/ 0 w 532"/>
                <a:gd name="T95" fmla="*/ 0 h 87"/>
                <a:gd name="T96" fmla="*/ 0 w 532"/>
                <a:gd name="T97" fmla="*/ 0 h 87"/>
                <a:gd name="T98" fmla="*/ 0 w 532"/>
                <a:gd name="T99" fmla="*/ 0 h 87"/>
                <a:gd name="T100" fmla="*/ 0 w 532"/>
                <a:gd name="T101" fmla="*/ 0 h 87"/>
                <a:gd name="T102" fmla="*/ 0 w 532"/>
                <a:gd name="T103" fmla="*/ 0 h 87"/>
                <a:gd name="T104" fmla="*/ 0 w 532"/>
                <a:gd name="T105" fmla="*/ 0 h 8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32"/>
                <a:gd name="T160" fmla="*/ 0 h 87"/>
                <a:gd name="T161" fmla="*/ 532 w 532"/>
                <a:gd name="T162" fmla="*/ 87 h 8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32" h="87">
                  <a:moveTo>
                    <a:pt x="0" y="44"/>
                  </a:moveTo>
                  <a:lnTo>
                    <a:pt x="37" y="34"/>
                  </a:lnTo>
                  <a:lnTo>
                    <a:pt x="46" y="23"/>
                  </a:lnTo>
                  <a:lnTo>
                    <a:pt x="61" y="19"/>
                  </a:lnTo>
                  <a:lnTo>
                    <a:pt x="73" y="17"/>
                  </a:lnTo>
                  <a:lnTo>
                    <a:pt x="86" y="14"/>
                  </a:lnTo>
                  <a:lnTo>
                    <a:pt x="100" y="14"/>
                  </a:lnTo>
                  <a:lnTo>
                    <a:pt x="119" y="14"/>
                  </a:lnTo>
                  <a:lnTo>
                    <a:pt x="133" y="9"/>
                  </a:lnTo>
                  <a:lnTo>
                    <a:pt x="146" y="8"/>
                  </a:lnTo>
                  <a:lnTo>
                    <a:pt x="168" y="9"/>
                  </a:lnTo>
                  <a:lnTo>
                    <a:pt x="182" y="3"/>
                  </a:lnTo>
                  <a:lnTo>
                    <a:pt x="196" y="0"/>
                  </a:lnTo>
                  <a:lnTo>
                    <a:pt x="208" y="0"/>
                  </a:lnTo>
                  <a:lnTo>
                    <a:pt x="222" y="6"/>
                  </a:lnTo>
                  <a:lnTo>
                    <a:pt x="235" y="14"/>
                  </a:lnTo>
                  <a:lnTo>
                    <a:pt x="252" y="19"/>
                  </a:lnTo>
                  <a:lnTo>
                    <a:pt x="277" y="23"/>
                  </a:lnTo>
                  <a:lnTo>
                    <a:pt x="290" y="18"/>
                  </a:lnTo>
                  <a:lnTo>
                    <a:pt x="306" y="19"/>
                  </a:lnTo>
                  <a:lnTo>
                    <a:pt x="318" y="23"/>
                  </a:lnTo>
                  <a:lnTo>
                    <a:pt x="335" y="34"/>
                  </a:lnTo>
                  <a:lnTo>
                    <a:pt x="349" y="48"/>
                  </a:lnTo>
                  <a:lnTo>
                    <a:pt x="370" y="55"/>
                  </a:lnTo>
                  <a:lnTo>
                    <a:pt x="403" y="52"/>
                  </a:lnTo>
                  <a:lnTo>
                    <a:pt x="419" y="61"/>
                  </a:lnTo>
                  <a:lnTo>
                    <a:pt x="433" y="66"/>
                  </a:lnTo>
                  <a:lnTo>
                    <a:pt x="452" y="68"/>
                  </a:lnTo>
                  <a:lnTo>
                    <a:pt x="532" y="83"/>
                  </a:lnTo>
                  <a:lnTo>
                    <a:pt x="445" y="77"/>
                  </a:lnTo>
                  <a:lnTo>
                    <a:pt x="429" y="82"/>
                  </a:lnTo>
                  <a:lnTo>
                    <a:pt x="415" y="87"/>
                  </a:lnTo>
                  <a:lnTo>
                    <a:pt x="405" y="86"/>
                  </a:lnTo>
                  <a:lnTo>
                    <a:pt x="392" y="83"/>
                  </a:lnTo>
                  <a:lnTo>
                    <a:pt x="376" y="75"/>
                  </a:lnTo>
                  <a:lnTo>
                    <a:pt x="353" y="72"/>
                  </a:lnTo>
                  <a:lnTo>
                    <a:pt x="331" y="65"/>
                  </a:lnTo>
                  <a:lnTo>
                    <a:pt x="318" y="66"/>
                  </a:lnTo>
                  <a:lnTo>
                    <a:pt x="301" y="68"/>
                  </a:lnTo>
                  <a:lnTo>
                    <a:pt x="266" y="61"/>
                  </a:lnTo>
                  <a:lnTo>
                    <a:pt x="249" y="58"/>
                  </a:lnTo>
                  <a:lnTo>
                    <a:pt x="226" y="48"/>
                  </a:lnTo>
                  <a:lnTo>
                    <a:pt x="203" y="48"/>
                  </a:lnTo>
                  <a:lnTo>
                    <a:pt x="175" y="48"/>
                  </a:lnTo>
                  <a:lnTo>
                    <a:pt x="155" y="49"/>
                  </a:lnTo>
                  <a:lnTo>
                    <a:pt x="137" y="46"/>
                  </a:lnTo>
                  <a:lnTo>
                    <a:pt x="119" y="38"/>
                  </a:lnTo>
                  <a:lnTo>
                    <a:pt x="100" y="44"/>
                  </a:lnTo>
                  <a:lnTo>
                    <a:pt x="84" y="35"/>
                  </a:lnTo>
                  <a:lnTo>
                    <a:pt x="70" y="38"/>
                  </a:lnTo>
                  <a:lnTo>
                    <a:pt x="51" y="40"/>
                  </a:lnTo>
                  <a:lnTo>
                    <a:pt x="30" y="41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65" name="Freeform 920"/>
            <p:cNvSpPr>
              <a:spLocks/>
            </p:cNvSpPr>
            <p:nvPr/>
          </p:nvSpPr>
          <p:spPr bwMode="auto">
            <a:xfrm flipH="1">
              <a:off x="8756" y="2023"/>
              <a:ext cx="120" cy="16"/>
            </a:xfrm>
            <a:custGeom>
              <a:avLst/>
              <a:gdLst>
                <a:gd name="T0" fmla="*/ 0 w 2209"/>
                <a:gd name="T1" fmla="*/ 0 h 278"/>
                <a:gd name="T2" fmla="*/ 0 w 2209"/>
                <a:gd name="T3" fmla="*/ 0 h 278"/>
                <a:gd name="T4" fmla="*/ 0 w 2209"/>
                <a:gd name="T5" fmla="*/ 0 h 278"/>
                <a:gd name="T6" fmla="*/ 0 w 2209"/>
                <a:gd name="T7" fmla="*/ 0 h 278"/>
                <a:gd name="T8" fmla="*/ 0 w 2209"/>
                <a:gd name="T9" fmla="*/ 0 h 278"/>
                <a:gd name="T10" fmla="*/ 0 w 2209"/>
                <a:gd name="T11" fmla="*/ 0 h 278"/>
                <a:gd name="T12" fmla="*/ 0 w 2209"/>
                <a:gd name="T13" fmla="*/ 0 h 278"/>
                <a:gd name="T14" fmla="*/ 0 w 2209"/>
                <a:gd name="T15" fmla="*/ 0 h 278"/>
                <a:gd name="T16" fmla="*/ 0 w 2209"/>
                <a:gd name="T17" fmla="*/ 0 h 278"/>
                <a:gd name="T18" fmla="*/ 0 w 2209"/>
                <a:gd name="T19" fmla="*/ 0 h 278"/>
                <a:gd name="T20" fmla="*/ 0 w 2209"/>
                <a:gd name="T21" fmla="*/ 0 h 278"/>
                <a:gd name="T22" fmla="*/ 0 w 2209"/>
                <a:gd name="T23" fmla="*/ 0 h 278"/>
                <a:gd name="T24" fmla="*/ 0 w 2209"/>
                <a:gd name="T25" fmla="*/ 0 h 278"/>
                <a:gd name="T26" fmla="*/ 0 w 2209"/>
                <a:gd name="T27" fmla="*/ 0 h 278"/>
                <a:gd name="T28" fmla="*/ 0 w 2209"/>
                <a:gd name="T29" fmla="*/ 0 h 278"/>
                <a:gd name="T30" fmla="*/ 0 w 2209"/>
                <a:gd name="T31" fmla="*/ 0 h 278"/>
                <a:gd name="T32" fmla="*/ 0 w 2209"/>
                <a:gd name="T33" fmla="*/ 0 h 278"/>
                <a:gd name="T34" fmla="*/ 0 w 2209"/>
                <a:gd name="T35" fmla="*/ 0 h 278"/>
                <a:gd name="T36" fmla="*/ 0 w 2209"/>
                <a:gd name="T37" fmla="*/ 0 h 278"/>
                <a:gd name="T38" fmla="*/ 0 w 2209"/>
                <a:gd name="T39" fmla="*/ 0 h 278"/>
                <a:gd name="T40" fmla="*/ 0 w 2209"/>
                <a:gd name="T41" fmla="*/ 0 h 278"/>
                <a:gd name="T42" fmla="*/ 0 w 2209"/>
                <a:gd name="T43" fmla="*/ 0 h 278"/>
                <a:gd name="T44" fmla="*/ 0 w 2209"/>
                <a:gd name="T45" fmla="*/ 0 h 278"/>
                <a:gd name="T46" fmla="*/ 0 w 2209"/>
                <a:gd name="T47" fmla="*/ 0 h 278"/>
                <a:gd name="T48" fmla="*/ 0 w 2209"/>
                <a:gd name="T49" fmla="*/ 0 h 278"/>
                <a:gd name="T50" fmla="*/ 0 w 2209"/>
                <a:gd name="T51" fmla="*/ 0 h 278"/>
                <a:gd name="T52" fmla="*/ 0 w 2209"/>
                <a:gd name="T53" fmla="*/ 0 h 278"/>
                <a:gd name="T54" fmla="*/ 0 w 2209"/>
                <a:gd name="T55" fmla="*/ 0 h 278"/>
                <a:gd name="T56" fmla="*/ 0 w 2209"/>
                <a:gd name="T57" fmla="*/ 0 h 278"/>
                <a:gd name="T58" fmla="*/ 0 w 2209"/>
                <a:gd name="T59" fmla="*/ 0 h 278"/>
                <a:gd name="T60" fmla="*/ 0 w 2209"/>
                <a:gd name="T61" fmla="*/ 0 h 278"/>
                <a:gd name="T62" fmla="*/ 0 w 2209"/>
                <a:gd name="T63" fmla="*/ 0 h 278"/>
                <a:gd name="T64" fmla="*/ 0 w 2209"/>
                <a:gd name="T65" fmla="*/ 0 h 278"/>
                <a:gd name="T66" fmla="*/ 0 w 2209"/>
                <a:gd name="T67" fmla="*/ 0 h 278"/>
                <a:gd name="T68" fmla="*/ 0 w 2209"/>
                <a:gd name="T69" fmla="*/ 0 h 278"/>
                <a:gd name="T70" fmla="*/ 0 w 2209"/>
                <a:gd name="T71" fmla="*/ 0 h 278"/>
                <a:gd name="T72" fmla="*/ 0 w 2209"/>
                <a:gd name="T73" fmla="*/ 0 h 278"/>
                <a:gd name="T74" fmla="*/ 0 w 2209"/>
                <a:gd name="T75" fmla="*/ 0 h 278"/>
                <a:gd name="T76" fmla="*/ 0 w 2209"/>
                <a:gd name="T77" fmla="*/ 0 h 278"/>
                <a:gd name="T78" fmla="*/ 0 w 2209"/>
                <a:gd name="T79" fmla="*/ 0 h 278"/>
                <a:gd name="T80" fmla="*/ 0 w 2209"/>
                <a:gd name="T81" fmla="*/ 0 h 278"/>
                <a:gd name="T82" fmla="*/ 0 w 2209"/>
                <a:gd name="T83" fmla="*/ 0 h 278"/>
                <a:gd name="T84" fmla="*/ 0 w 2209"/>
                <a:gd name="T85" fmla="*/ 0 h 278"/>
                <a:gd name="T86" fmla="*/ 0 w 2209"/>
                <a:gd name="T87" fmla="*/ 0 h 278"/>
                <a:gd name="T88" fmla="*/ 0 w 2209"/>
                <a:gd name="T89" fmla="*/ 0 h 278"/>
                <a:gd name="T90" fmla="*/ 0 w 2209"/>
                <a:gd name="T91" fmla="*/ 0 h 278"/>
                <a:gd name="T92" fmla="*/ 0 w 2209"/>
                <a:gd name="T93" fmla="*/ 0 h 278"/>
                <a:gd name="T94" fmla="*/ 0 w 2209"/>
                <a:gd name="T95" fmla="*/ 0 h 278"/>
                <a:gd name="T96" fmla="*/ 0 w 2209"/>
                <a:gd name="T97" fmla="*/ 0 h 278"/>
                <a:gd name="T98" fmla="*/ 0 w 2209"/>
                <a:gd name="T99" fmla="*/ 0 h 278"/>
                <a:gd name="T100" fmla="*/ 0 w 2209"/>
                <a:gd name="T101" fmla="*/ 0 h 278"/>
                <a:gd name="T102" fmla="*/ 0 w 2209"/>
                <a:gd name="T103" fmla="*/ 0 h 278"/>
                <a:gd name="T104" fmla="*/ 0 w 2209"/>
                <a:gd name="T105" fmla="*/ 0 h 278"/>
                <a:gd name="T106" fmla="*/ 0 w 2209"/>
                <a:gd name="T107" fmla="*/ 0 h 278"/>
                <a:gd name="T108" fmla="*/ 0 w 2209"/>
                <a:gd name="T109" fmla="*/ 0 h 27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209"/>
                <a:gd name="T166" fmla="*/ 0 h 278"/>
                <a:gd name="T167" fmla="*/ 2209 w 2209"/>
                <a:gd name="T168" fmla="*/ 278 h 27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209" h="278">
                  <a:moveTo>
                    <a:pt x="414" y="0"/>
                  </a:moveTo>
                  <a:lnTo>
                    <a:pt x="396" y="6"/>
                  </a:lnTo>
                  <a:lnTo>
                    <a:pt x="382" y="10"/>
                  </a:lnTo>
                  <a:lnTo>
                    <a:pt x="371" y="18"/>
                  </a:lnTo>
                  <a:lnTo>
                    <a:pt x="364" y="25"/>
                  </a:lnTo>
                  <a:lnTo>
                    <a:pt x="359" y="36"/>
                  </a:lnTo>
                  <a:lnTo>
                    <a:pt x="341" y="37"/>
                  </a:lnTo>
                  <a:lnTo>
                    <a:pt x="330" y="41"/>
                  </a:lnTo>
                  <a:lnTo>
                    <a:pt x="320" y="47"/>
                  </a:lnTo>
                  <a:lnTo>
                    <a:pt x="307" y="53"/>
                  </a:lnTo>
                  <a:lnTo>
                    <a:pt x="292" y="53"/>
                  </a:lnTo>
                  <a:lnTo>
                    <a:pt x="273" y="65"/>
                  </a:lnTo>
                  <a:lnTo>
                    <a:pt x="251" y="54"/>
                  </a:lnTo>
                  <a:lnTo>
                    <a:pt x="264" y="78"/>
                  </a:lnTo>
                  <a:lnTo>
                    <a:pt x="243" y="78"/>
                  </a:lnTo>
                  <a:lnTo>
                    <a:pt x="217" y="79"/>
                  </a:lnTo>
                  <a:lnTo>
                    <a:pt x="197" y="73"/>
                  </a:lnTo>
                  <a:lnTo>
                    <a:pt x="174" y="87"/>
                  </a:lnTo>
                  <a:lnTo>
                    <a:pt x="153" y="78"/>
                  </a:lnTo>
                  <a:lnTo>
                    <a:pt x="148" y="79"/>
                  </a:lnTo>
                  <a:lnTo>
                    <a:pt x="142" y="85"/>
                  </a:lnTo>
                  <a:lnTo>
                    <a:pt x="135" y="92"/>
                  </a:lnTo>
                  <a:lnTo>
                    <a:pt x="130" y="101"/>
                  </a:lnTo>
                  <a:lnTo>
                    <a:pt x="122" y="108"/>
                  </a:lnTo>
                  <a:lnTo>
                    <a:pt x="117" y="112"/>
                  </a:lnTo>
                  <a:lnTo>
                    <a:pt x="103" y="112"/>
                  </a:lnTo>
                  <a:lnTo>
                    <a:pt x="88" y="112"/>
                  </a:lnTo>
                  <a:lnTo>
                    <a:pt x="81" y="119"/>
                  </a:lnTo>
                  <a:lnTo>
                    <a:pt x="71" y="127"/>
                  </a:lnTo>
                  <a:lnTo>
                    <a:pt x="61" y="127"/>
                  </a:lnTo>
                  <a:lnTo>
                    <a:pt x="48" y="128"/>
                  </a:lnTo>
                  <a:lnTo>
                    <a:pt x="30" y="128"/>
                  </a:lnTo>
                  <a:lnTo>
                    <a:pt x="14" y="136"/>
                  </a:lnTo>
                  <a:lnTo>
                    <a:pt x="0" y="155"/>
                  </a:lnTo>
                  <a:lnTo>
                    <a:pt x="12" y="154"/>
                  </a:lnTo>
                  <a:lnTo>
                    <a:pt x="30" y="147"/>
                  </a:lnTo>
                  <a:lnTo>
                    <a:pt x="49" y="146"/>
                  </a:lnTo>
                  <a:lnTo>
                    <a:pt x="63" y="147"/>
                  </a:lnTo>
                  <a:lnTo>
                    <a:pt x="75" y="155"/>
                  </a:lnTo>
                  <a:lnTo>
                    <a:pt x="89" y="159"/>
                  </a:lnTo>
                  <a:lnTo>
                    <a:pt x="103" y="154"/>
                  </a:lnTo>
                  <a:lnTo>
                    <a:pt x="118" y="147"/>
                  </a:lnTo>
                  <a:lnTo>
                    <a:pt x="132" y="143"/>
                  </a:lnTo>
                  <a:lnTo>
                    <a:pt x="144" y="143"/>
                  </a:lnTo>
                  <a:lnTo>
                    <a:pt x="153" y="154"/>
                  </a:lnTo>
                  <a:lnTo>
                    <a:pt x="162" y="163"/>
                  </a:lnTo>
                  <a:lnTo>
                    <a:pt x="177" y="163"/>
                  </a:lnTo>
                  <a:lnTo>
                    <a:pt x="190" y="160"/>
                  </a:lnTo>
                  <a:lnTo>
                    <a:pt x="206" y="154"/>
                  </a:lnTo>
                  <a:lnTo>
                    <a:pt x="220" y="150"/>
                  </a:lnTo>
                  <a:lnTo>
                    <a:pt x="234" y="159"/>
                  </a:lnTo>
                  <a:lnTo>
                    <a:pt x="248" y="168"/>
                  </a:lnTo>
                  <a:lnTo>
                    <a:pt x="262" y="172"/>
                  </a:lnTo>
                  <a:lnTo>
                    <a:pt x="275" y="176"/>
                  </a:lnTo>
                  <a:lnTo>
                    <a:pt x="294" y="178"/>
                  </a:lnTo>
                  <a:lnTo>
                    <a:pt x="312" y="180"/>
                  </a:lnTo>
                  <a:lnTo>
                    <a:pt x="330" y="178"/>
                  </a:lnTo>
                  <a:lnTo>
                    <a:pt x="350" y="173"/>
                  </a:lnTo>
                  <a:lnTo>
                    <a:pt x="341" y="156"/>
                  </a:lnTo>
                  <a:lnTo>
                    <a:pt x="343" y="146"/>
                  </a:lnTo>
                  <a:lnTo>
                    <a:pt x="353" y="141"/>
                  </a:lnTo>
                  <a:lnTo>
                    <a:pt x="355" y="152"/>
                  </a:lnTo>
                  <a:lnTo>
                    <a:pt x="366" y="163"/>
                  </a:lnTo>
                  <a:lnTo>
                    <a:pt x="378" y="168"/>
                  </a:lnTo>
                  <a:lnTo>
                    <a:pt x="390" y="172"/>
                  </a:lnTo>
                  <a:lnTo>
                    <a:pt x="405" y="178"/>
                  </a:lnTo>
                  <a:lnTo>
                    <a:pt x="420" y="181"/>
                  </a:lnTo>
                  <a:lnTo>
                    <a:pt x="442" y="185"/>
                  </a:lnTo>
                  <a:lnTo>
                    <a:pt x="456" y="182"/>
                  </a:lnTo>
                  <a:lnTo>
                    <a:pt x="473" y="185"/>
                  </a:lnTo>
                  <a:lnTo>
                    <a:pt x="501" y="192"/>
                  </a:lnTo>
                  <a:lnTo>
                    <a:pt x="492" y="199"/>
                  </a:lnTo>
                  <a:lnTo>
                    <a:pt x="479" y="208"/>
                  </a:lnTo>
                  <a:lnTo>
                    <a:pt x="455" y="224"/>
                  </a:lnTo>
                  <a:lnTo>
                    <a:pt x="470" y="225"/>
                  </a:lnTo>
                  <a:lnTo>
                    <a:pt x="484" y="228"/>
                  </a:lnTo>
                  <a:lnTo>
                    <a:pt x="503" y="232"/>
                  </a:lnTo>
                  <a:lnTo>
                    <a:pt x="524" y="235"/>
                  </a:lnTo>
                  <a:lnTo>
                    <a:pt x="535" y="233"/>
                  </a:lnTo>
                  <a:lnTo>
                    <a:pt x="545" y="225"/>
                  </a:lnTo>
                  <a:lnTo>
                    <a:pt x="557" y="221"/>
                  </a:lnTo>
                  <a:lnTo>
                    <a:pt x="575" y="220"/>
                  </a:lnTo>
                  <a:lnTo>
                    <a:pt x="598" y="219"/>
                  </a:lnTo>
                  <a:lnTo>
                    <a:pt x="614" y="208"/>
                  </a:lnTo>
                  <a:lnTo>
                    <a:pt x="636" y="201"/>
                  </a:lnTo>
                  <a:lnTo>
                    <a:pt x="654" y="195"/>
                  </a:lnTo>
                  <a:lnTo>
                    <a:pt x="667" y="196"/>
                  </a:lnTo>
                  <a:lnTo>
                    <a:pt x="711" y="198"/>
                  </a:lnTo>
                  <a:lnTo>
                    <a:pt x="746" y="203"/>
                  </a:lnTo>
                  <a:lnTo>
                    <a:pt x="769" y="203"/>
                  </a:lnTo>
                  <a:lnTo>
                    <a:pt x="787" y="205"/>
                  </a:lnTo>
                  <a:lnTo>
                    <a:pt x="818" y="223"/>
                  </a:lnTo>
                  <a:lnTo>
                    <a:pt x="833" y="223"/>
                  </a:lnTo>
                  <a:lnTo>
                    <a:pt x="851" y="219"/>
                  </a:lnTo>
                  <a:lnTo>
                    <a:pt x="869" y="212"/>
                  </a:lnTo>
                  <a:lnTo>
                    <a:pt x="884" y="208"/>
                  </a:lnTo>
                  <a:lnTo>
                    <a:pt x="937" y="203"/>
                  </a:lnTo>
                  <a:lnTo>
                    <a:pt x="973" y="201"/>
                  </a:lnTo>
                  <a:lnTo>
                    <a:pt x="996" y="198"/>
                  </a:lnTo>
                  <a:lnTo>
                    <a:pt x="1014" y="196"/>
                  </a:lnTo>
                  <a:lnTo>
                    <a:pt x="1032" y="194"/>
                  </a:lnTo>
                  <a:lnTo>
                    <a:pt x="1054" y="189"/>
                  </a:lnTo>
                  <a:lnTo>
                    <a:pt x="1069" y="185"/>
                  </a:lnTo>
                  <a:lnTo>
                    <a:pt x="1092" y="177"/>
                  </a:lnTo>
                  <a:lnTo>
                    <a:pt x="1105" y="186"/>
                  </a:lnTo>
                  <a:lnTo>
                    <a:pt x="1112" y="196"/>
                  </a:lnTo>
                  <a:lnTo>
                    <a:pt x="1104" y="207"/>
                  </a:lnTo>
                  <a:lnTo>
                    <a:pt x="1088" y="214"/>
                  </a:lnTo>
                  <a:lnTo>
                    <a:pt x="1107" y="214"/>
                  </a:lnTo>
                  <a:lnTo>
                    <a:pt x="1097" y="223"/>
                  </a:lnTo>
                  <a:lnTo>
                    <a:pt x="1082" y="232"/>
                  </a:lnTo>
                  <a:lnTo>
                    <a:pt x="1060" y="244"/>
                  </a:lnTo>
                  <a:lnTo>
                    <a:pt x="1041" y="252"/>
                  </a:lnTo>
                  <a:lnTo>
                    <a:pt x="1065" y="248"/>
                  </a:lnTo>
                  <a:lnTo>
                    <a:pt x="1087" y="244"/>
                  </a:lnTo>
                  <a:lnTo>
                    <a:pt x="1107" y="237"/>
                  </a:lnTo>
                  <a:lnTo>
                    <a:pt x="1121" y="230"/>
                  </a:lnTo>
                  <a:lnTo>
                    <a:pt x="1128" y="228"/>
                  </a:lnTo>
                  <a:lnTo>
                    <a:pt x="1139" y="225"/>
                  </a:lnTo>
                  <a:lnTo>
                    <a:pt x="1153" y="225"/>
                  </a:lnTo>
                  <a:lnTo>
                    <a:pt x="1171" y="228"/>
                  </a:lnTo>
                  <a:lnTo>
                    <a:pt x="1185" y="232"/>
                  </a:lnTo>
                  <a:lnTo>
                    <a:pt x="1199" y="233"/>
                  </a:lnTo>
                  <a:lnTo>
                    <a:pt x="1218" y="232"/>
                  </a:lnTo>
                  <a:lnTo>
                    <a:pt x="1204" y="248"/>
                  </a:lnTo>
                  <a:lnTo>
                    <a:pt x="1189" y="259"/>
                  </a:lnTo>
                  <a:lnTo>
                    <a:pt x="1172" y="267"/>
                  </a:lnTo>
                  <a:lnTo>
                    <a:pt x="1191" y="264"/>
                  </a:lnTo>
                  <a:lnTo>
                    <a:pt x="1210" y="261"/>
                  </a:lnTo>
                  <a:lnTo>
                    <a:pt x="1229" y="258"/>
                  </a:lnTo>
                  <a:lnTo>
                    <a:pt x="1245" y="253"/>
                  </a:lnTo>
                  <a:lnTo>
                    <a:pt x="1266" y="250"/>
                  </a:lnTo>
                  <a:lnTo>
                    <a:pt x="1290" y="247"/>
                  </a:lnTo>
                  <a:lnTo>
                    <a:pt x="1312" y="247"/>
                  </a:lnTo>
                  <a:lnTo>
                    <a:pt x="1329" y="241"/>
                  </a:lnTo>
                  <a:lnTo>
                    <a:pt x="1334" y="237"/>
                  </a:lnTo>
                  <a:lnTo>
                    <a:pt x="1340" y="232"/>
                  </a:lnTo>
                  <a:lnTo>
                    <a:pt x="1352" y="232"/>
                  </a:lnTo>
                  <a:lnTo>
                    <a:pt x="1374" y="238"/>
                  </a:lnTo>
                  <a:lnTo>
                    <a:pt x="1401" y="241"/>
                  </a:lnTo>
                  <a:lnTo>
                    <a:pt x="1426" y="247"/>
                  </a:lnTo>
                  <a:lnTo>
                    <a:pt x="1440" y="250"/>
                  </a:lnTo>
                  <a:lnTo>
                    <a:pt x="1464" y="250"/>
                  </a:lnTo>
                  <a:lnTo>
                    <a:pt x="1491" y="252"/>
                  </a:lnTo>
                  <a:lnTo>
                    <a:pt x="1512" y="256"/>
                  </a:lnTo>
                  <a:lnTo>
                    <a:pt x="1538" y="264"/>
                  </a:lnTo>
                  <a:lnTo>
                    <a:pt x="1559" y="269"/>
                  </a:lnTo>
                  <a:lnTo>
                    <a:pt x="1578" y="272"/>
                  </a:lnTo>
                  <a:lnTo>
                    <a:pt x="1596" y="269"/>
                  </a:lnTo>
                  <a:lnTo>
                    <a:pt x="1625" y="259"/>
                  </a:lnTo>
                  <a:lnTo>
                    <a:pt x="1649" y="264"/>
                  </a:lnTo>
                  <a:lnTo>
                    <a:pt x="1671" y="264"/>
                  </a:lnTo>
                  <a:lnTo>
                    <a:pt x="1694" y="264"/>
                  </a:lnTo>
                  <a:lnTo>
                    <a:pt x="1717" y="263"/>
                  </a:lnTo>
                  <a:lnTo>
                    <a:pt x="1748" y="255"/>
                  </a:lnTo>
                  <a:lnTo>
                    <a:pt x="1763" y="255"/>
                  </a:lnTo>
                  <a:lnTo>
                    <a:pt x="1780" y="253"/>
                  </a:lnTo>
                  <a:lnTo>
                    <a:pt x="1812" y="258"/>
                  </a:lnTo>
                  <a:lnTo>
                    <a:pt x="1829" y="261"/>
                  </a:lnTo>
                  <a:lnTo>
                    <a:pt x="1842" y="259"/>
                  </a:lnTo>
                  <a:lnTo>
                    <a:pt x="1861" y="256"/>
                  </a:lnTo>
                  <a:lnTo>
                    <a:pt x="1879" y="255"/>
                  </a:lnTo>
                  <a:lnTo>
                    <a:pt x="1893" y="255"/>
                  </a:lnTo>
                  <a:lnTo>
                    <a:pt x="1899" y="258"/>
                  </a:lnTo>
                  <a:lnTo>
                    <a:pt x="1899" y="269"/>
                  </a:lnTo>
                  <a:lnTo>
                    <a:pt x="1906" y="272"/>
                  </a:lnTo>
                  <a:lnTo>
                    <a:pt x="1917" y="272"/>
                  </a:lnTo>
                  <a:lnTo>
                    <a:pt x="1929" y="269"/>
                  </a:lnTo>
                  <a:lnTo>
                    <a:pt x="1939" y="259"/>
                  </a:lnTo>
                  <a:lnTo>
                    <a:pt x="1946" y="250"/>
                  </a:lnTo>
                  <a:lnTo>
                    <a:pt x="1953" y="246"/>
                  </a:lnTo>
                  <a:lnTo>
                    <a:pt x="1971" y="246"/>
                  </a:lnTo>
                  <a:lnTo>
                    <a:pt x="1985" y="246"/>
                  </a:lnTo>
                  <a:lnTo>
                    <a:pt x="2002" y="255"/>
                  </a:lnTo>
                  <a:lnTo>
                    <a:pt x="2016" y="261"/>
                  </a:lnTo>
                  <a:lnTo>
                    <a:pt x="2032" y="269"/>
                  </a:lnTo>
                  <a:lnTo>
                    <a:pt x="2043" y="270"/>
                  </a:lnTo>
                  <a:lnTo>
                    <a:pt x="2053" y="272"/>
                  </a:lnTo>
                  <a:lnTo>
                    <a:pt x="2064" y="272"/>
                  </a:lnTo>
                  <a:lnTo>
                    <a:pt x="2083" y="269"/>
                  </a:lnTo>
                  <a:lnTo>
                    <a:pt x="2145" y="278"/>
                  </a:lnTo>
                  <a:lnTo>
                    <a:pt x="2127" y="269"/>
                  </a:lnTo>
                  <a:lnTo>
                    <a:pt x="2115" y="264"/>
                  </a:lnTo>
                  <a:lnTo>
                    <a:pt x="2110" y="255"/>
                  </a:lnTo>
                  <a:lnTo>
                    <a:pt x="2115" y="248"/>
                  </a:lnTo>
                  <a:lnTo>
                    <a:pt x="2137" y="242"/>
                  </a:lnTo>
                  <a:lnTo>
                    <a:pt x="2152" y="238"/>
                  </a:lnTo>
                  <a:lnTo>
                    <a:pt x="2170" y="232"/>
                  </a:lnTo>
                  <a:lnTo>
                    <a:pt x="2185" y="223"/>
                  </a:lnTo>
                  <a:lnTo>
                    <a:pt x="2209" y="212"/>
                  </a:lnTo>
                  <a:lnTo>
                    <a:pt x="2174" y="212"/>
                  </a:lnTo>
                  <a:lnTo>
                    <a:pt x="2151" y="211"/>
                  </a:lnTo>
                  <a:lnTo>
                    <a:pt x="2129" y="207"/>
                  </a:lnTo>
                  <a:lnTo>
                    <a:pt x="2110" y="205"/>
                  </a:lnTo>
                  <a:lnTo>
                    <a:pt x="2098" y="205"/>
                  </a:lnTo>
                  <a:lnTo>
                    <a:pt x="2087" y="207"/>
                  </a:lnTo>
                  <a:lnTo>
                    <a:pt x="2077" y="208"/>
                  </a:lnTo>
                  <a:lnTo>
                    <a:pt x="2063" y="214"/>
                  </a:lnTo>
                  <a:lnTo>
                    <a:pt x="2051" y="219"/>
                  </a:lnTo>
                  <a:lnTo>
                    <a:pt x="2069" y="224"/>
                  </a:lnTo>
                  <a:lnTo>
                    <a:pt x="2083" y="232"/>
                  </a:lnTo>
                  <a:lnTo>
                    <a:pt x="2092" y="241"/>
                  </a:lnTo>
                  <a:lnTo>
                    <a:pt x="2096" y="250"/>
                  </a:lnTo>
                  <a:lnTo>
                    <a:pt x="2092" y="259"/>
                  </a:lnTo>
                  <a:lnTo>
                    <a:pt x="2078" y="256"/>
                  </a:lnTo>
                  <a:lnTo>
                    <a:pt x="2068" y="253"/>
                  </a:lnTo>
                  <a:lnTo>
                    <a:pt x="2060" y="246"/>
                  </a:lnTo>
                  <a:lnTo>
                    <a:pt x="2046" y="238"/>
                  </a:lnTo>
                  <a:lnTo>
                    <a:pt x="2029" y="235"/>
                  </a:lnTo>
                  <a:lnTo>
                    <a:pt x="2014" y="232"/>
                  </a:lnTo>
                  <a:lnTo>
                    <a:pt x="1993" y="235"/>
                  </a:lnTo>
                  <a:lnTo>
                    <a:pt x="1979" y="233"/>
                  </a:lnTo>
                  <a:lnTo>
                    <a:pt x="1967" y="232"/>
                  </a:lnTo>
                  <a:lnTo>
                    <a:pt x="1953" y="228"/>
                  </a:lnTo>
                  <a:lnTo>
                    <a:pt x="1938" y="221"/>
                  </a:lnTo>
                  <a:lnTo>
                    <a:pt x="1925" y="214"/>
                  </a:lnTo>
                  <a:lnTo>
                    <a:pt x="1913" y="208"/>
                  </a:lnTo>
                  <a:lnTo>
                    <a:pt x="1901" y="208"/>
                  </a:lnTo>
                  <a:lnTo>
                    <a:pt x="1890" y="214"/>
                  </a:lnTo>
                  <a:lnTo>
                    <a:pt x="1876" y="219"/>
                  </a:lnTo>
                  <a:lnTo>
                    <a:pt x="1862" y="219"/>
                  </a:lnTo>
                  <a:lnTo>
                    <a:pt x="1844" y="219"/>
                  </a:lnTo>
                  <a:lnTo>
                    <a:pt x="1829" y="215"/>
                  </a:lnTo>
                  <a:lnTo>
                    <a:pt x="1814" y="212"/>
                  </a:lnTo>
                  <a:lnTo>
                    <a:pt x="1800" y="211"/>
                  </a:lnTo>
                  <a:lnTo>
                    <a:pt x="1788" y="212"/>
                  </a:lnTo>
                  <a:lnTo>
                    <a:pt x="1771" y="214"/>
                  </a:lnTo>
                  <a:lnTo>
                    <a:pt x="1757" y="216"/>
                  </a:lnTo>
                  <a:lnTo>
                    <a:pt x="1740" y="214"/>
                  </a:lnTo>
                  <a:lnTo>
                    <a:pt x="1720" y="212"/>
                  </a:lnTo>
                  <a:lnTo>
                    <a:pt x="1699" y="211"/>
                  </a:lnTo>
                  <a:lnTo>
                    <a:pt x="1677" y="208"/>
                  </a:lnTo>
                  <a:lnTo>
                    <a:pt x="1662" y="204"/>
                  </a:lnTo>
                  <a:lnTo>
                    <a:pt x="1647" y="198"/>
                  </a:lnTo>
                  <a:lnTo>
                    <a:pt x="1634" y="192"/>
                  </a:lnTo>
                  <a:lnTo>
                    <a:pt x="1623" y="189"/>
                  </a:lnTo>
                  <a:lnTo>
                    <a:pt x="1613" y="189"/>
                  </a:lnTo>
                  <a:lnTo>
                    <a:pt x="1602" y="190"/>
                  </a:lnTo>
                  <a:lnTo>
                    <a:pt x="1573" y="195"/>
                  </a:lnTo>
                  <a:lnTo>
                    <a:pt x="1605" y="198"/>
                  </a:lnTo>
                  <a:lnTo>
                    <a:pt x="1597" y="208"/>
                  </a:lnTo>
                  <a:lnTo>
                    <a:pt x="1586" y="220"/>
                  </a:lnTo>
                  <a:lnTo>
                    <a:pt x="1574" y="221"/>
                  </a:lnTo>
                  <a:lnTo>
                    <a:pt x="1421" y="196"/>
                  </a:lnTo>
                  <a:lnTo>
                    <a:pt x="1412" y="192"/>
                  </a:lnTo>
                  <a:lnTo>
                    <a:pt x="1440" y="181"/>
                  </a:lnTo>
                  <a:lnTo>
                    <a:pt x="1420" y="177"/>
                  </a:lnTo>
                  <a:lnTo>
                    <a:pt x="1408" y="176"/>
                  </a:lnTo>
                  <a:lnTo>
                    <a:pt x="1398" y="168"/>
                  </a:lnTo>
                  <a:lnTo>
                    <a:pt x="1386" y="163"/>
                  </a:lnTo>
                  <a:lnTo>
                    <a:pt x="1371" y="167"/>
                  </a:lnTo>
                  <a:lnTo>
                    <a:pt x="1356" y="169"/>
                  </a:lnTo>
                  <a:lnTo>
                    <a:pt x="1342" y="176"/>
                  </a:lnTo>
                  <a:lnTo>
                    <a:pt x="1329" y="168"/>
                  </a:lnTo>
                  <a:lnTo>
                    <a:pt x="1315" y="155"/>
                  </a:lnTo>
                  <a:lnTo>
                    <a:pt x="1302" y="146"/>
                  </a:lnTo>
                  <a:lnTo>
                    <a:pt x="1288" y="141"/>
                  </a:lnTo>
                  <a:lnTo>
                    <a:pt x="1273" y="136"/>
                  </a:lnTo>
                  <a:lnTo>
                    <a:pt x="1258" y="134"/>
                  </a:lnTo>
                  <a:lnTo>
                    <a:pt x="1234" y="136"/>
                  </a:lnTo>
                  <a:lnTo>
                    <a:pt x="1214" y="138"/>
                  </a:lnTo>
                  <a:lnTo>
                    <a:pt x="1195" y="142"/>
                  </a:lnTo>
                  <a:lnTo>
                    <a:pt x="1172" y="145"/>
                  </a:lnTo>
                  <a:lnTo>
                    <a:pt x="1149" y="150"/>
                  </a:lnTo>
                  <a:lnTo>
                    <a:pt x="1130" y="152"/>
                  </a:lnTo>
                  <a:lnTo>
                    <a:pt x="1114" y="160"/>
                  </a:lnTo>
                  <a:lnTo>
                    <a:pt x="1097" y="164"/>
                  </a:lnTo>
                  <a:lnTo>
                    <a:pt x="1081" y="164"/>
                  </a:lnTo>
                  <a:lnTo>
                    <a:pt x="1064" y="169"/>
                  </a:lnTo>
                  <a:lnTo>
                    <a:pt x="1046" y="173"/>
                  </a:lnTo>
                  <a:lnTo>
                    <a:pt x="1028" y="178"/>
                  </a:lnTo>
                  <a:lnTo>
                    <a:pt x="1009" y="178"/>
                  </a:lnTo>
                  <a:lnTo>
                    <a:pt x="991" y="178"/>
                  </a:lnTo>
                  <a:lnTo>
                    <a:pt x="977" y="177"/>
                  </a:lnTo>
                  <a:lnTo>
                    <a:pt x="965" y="181"/>
                  </a:lnTo>
                  <a:lnTo>
                    <a:pt x="947" y="187"/>
                  </a:lnTo>
                  <a:lnTo>
                    <a:pt x="929" y="187"/>
                  </a:lnTo>
                  <a:lnTo>
                    <a:pt x="907" y="187"/>
                  </a:lnTo>
                  <a:lnTo>
                    <a:pt x="889" y="187"/>
                  </a:lnTo>
                  <a:lnTo>
                    <a:pt x="866" y="187"/>
                  </a:lnTo>
                  <a:lnTo>
                    <a:pt x="823" y="195"/>
                  </a:lnTo>
                  <a:lnTo>
                    <a:pt x="814" y="190"/>
                  </a:lnTo>
                  <a:lnTo>
                    <a:pt x="805" y="182"/>
                  </a:lnTo>
                  <a:lnTo>
                    <a:pt x="792" y="178"/>
                  </a:lnTo>
                  <a:lnTo>
                    <a:pt x="781" y="177"/>
                  </a:lnTo>
                  <a:lnTo>
                    <a:pt x="764" y="178"/>
                  </a:lnTo>
                  <a:lnTo>
                    <a:pt x="746" y="182"/>
                  </a:lnTo>
                  <a:lnTo>
                    <a:pt x="716" y="186"/>
                  </a:lnTo>
                  <a:lnTo>
                    <a:pt x="703" y="180"/>
                  </a:lnTo>
                  <a:lnTo>
                    <a:pt x="694" y="173"/>
                  </a:lnTo>
                  <a:lnTo>
                    <a:pt x="684" y="171"/>
                  </a:lnTo>
                  <a:lnTo>
                    <a:pt x="670" y="169"/>
                  </a:lnTo>
                  <a:lnTo>
                    <a:pt x="659" y="164"/>
                  </a:lnTo>
                  <a:lnTo>
                    <a:pt x="654" y="155"/>
                  </a:lnTo>
                  <a:lnTo>
                    <a:pt x="645" y="142"/>
                  </a:lnTo>
                  <a:lnTo>
                    <a:pt x="634" y="137"/>
                  </a:lnTo>
                  <a:lnTo>
                    <a:pt x="621" y="134"/>
                  </a:lnTo>
                  <a:lnTo>
                    <a:pt x="608" y="134"/>
                  </a:lnTo>
                  <a:lnTo>
                    <a:pt x="602" y="141"/>
                  </a:lnTo>
                  <a:lnTo>
                    <a:pt x="594" y="155"/>
                  </a:lnTo>
                  <a:lnTo>
                    <a:pt x="585" y="152"/>
                  </a:lnTo>
                  <a:lnTo>
                    <a:pt x="575" y="151"/>
                  </a:lnTo>
                  <a:lnTo>
                    <a:pt x="562" y="152"/>
                  </a:lnTo>
                  <a:lnTo>
                    <a:pt x="550" y="159"/>
                  </a:lnTo>
                  <a:lnTo>
                    <a:pt x="535" y="163"/>
                  </a:lnTo>
                  <a:lnTo>
                    <a:pt x="517" y="163"/>
                  </a:lnTo>
                  <a:lnTo>
                    <a:pt x="531" y="150"/>
                  </a:lnTo>
                  <a:lnTo>
                    <a:pt x="537" y="141"/>
                  </a:lnTo>
                  <a:lnTo>
                    <a:pt x="524" y="143"/>
                  </a:lnTo>
                  <a:lnTo>
                    <a:pt x="500" y="150"/>
                  </a:lnTo>
                  <a:lnTo>
                    <a:pt x="479" y="147"/>
                  </a:lnTo>
                  <a:lnTo>
                    <a:pt x="478" y="141"/>
                  </a:lnTo>
                  <a:lnTo>
                    <a:pt x="474" y="133"/>
                  </a:lnTo>
                  <a:lnTo>
                    <a:pt x="470" y="127"/>
                  </a:lnTo>
                  <a:lnTo>
                    <a:pt x="458" y="122"/>
                  </a:lnTo>
                  <a:lnTo>
                    <a:pt x="446" y="122"/>
                  </a:lnTo>
                  <a:lnTo>
                    <a:pt x="430" y="124"/>
                  </a:lnTo>
                  <a:lnTo>
                    <a:pt x="415" y="127"/>
                  </a:lnTo>
                  <a:lnTo>
                    <a:pt x="400" y="122"/>
                  </a:lnTo>
                  <a:lnTo>
                    <a:pt x="382" y="114"/>
                  </a:lnTo>
                  <a:lnTo>
                    <a:pt x="371" y="105"/>
                  </a:lnTo>
                  <a:lnTo>
                    <a:pt x="384" y="87"/>
                  </a:lnTo>
                  <a:lnTo>
                    <a:pt x="396" y="80"/>
                  </a:lnTo>
                  <a:lnTo>
                    <a:pt x="410" y="73"/>
                  </a:lnTo>
                  <a:lnTo>
                    <a:pt x="419" y="68"/>
                  </a:lnTo>
                  <a:lnTo>
                    <a:pt x="427" y="59"/>
                  </a:lnTo>
                  <a:lnTo>
                    <a:pt x="432" y="50"/>
                  </a:lnTo>
                  <a:lnTo>
                    <a:pt x="434" y="41"/>
                  </a:lnTo>
                  <a:lnTo>
                    <a:pt x="438" y="31"/>
                  </a:lnTo>
                  <a:lnTo>
                    <a:pt x="414" y="0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66" name="Freeform 921"/>
            <p:cNvSpPr>
              <a:spLocks/>
            </p:cNvSpPr>
            <p:nvPr/>
          </p:nvSpPr>
          <p:spPr bwMode="auto">
            <a:xfrm flipH="1">
              <a:off x="8641" y="2028"/>
              <a:ext cx="30" cy="4"/>
            </a:xfrm>
            <a:custGeom>
              <a:avLst/>
              <a:gdLst>
                <a:gd name="T0" fmla="*/ 0 w 532"/>
                <a:gd name="T1" fmla="*/ 0 h 87"/>
                <a:gd name="T2" fmla="*/ 0 w 532"/>
                <a:gd name="T3" fmla="*/ 0 h 87"/>
                <a:gd name="T4" fmla="*/ 0 w 532"/>
                <a:gd name="T5" fmla="*/ 0 h 87"/>
                <a:gd name="T6" fmla="*/ 0 w 532"/>
                <a:gd name="T7" fmla="*/ 0 h 87"/>
                <a:gd name="T8" fmla="*/ 0 w 532"/>
                <a:gd name="T9" fmla="*/ 0 h 87"/>
                <a:gd name="T10" fmla="*/ 0 w 532"/>
                <a:gd name="T11" fmla="*/ 0 h 87"/>
                <a:gd name="T12" fmla="*/ 0 w 532"/>
                <a:gd name="T13" fmla="*/ 0 h 87"/>
                <a:gd name="T14" fmla="*/ 0 w 532"/>
                <a:gd name="T15" fmla="*/ 0 h 87"/>
                <a:gd name="T16" fmla="*/ 0 w 532"/>
                <a:gd name="T17" fmla="*/ 0 h 87"/>
                <a:gd name="T18" fmla="*/ 0 w 532"/>
                <a:gd name="T19" fmla="*/ 0 h 87"/>
                <a:gd name="T20" fmla="*/ 0 w 532"/>
                <a:gd name="T21" fmla="*/ 0 h 87"/>
                <a:gd name="T22" fmla="*/ 0 w 532"/>
                <a:gd name="T23" fmla="*/ 0 h 87"/>
                <a:gd name="T24" fmla="*/ 0 w 532"/>
                <a:gd name="T25" fmla="*/ 0 h 87"/>
                <a:gd name="T26" fmla="*/ 0 w 532"/>
                <a:gd name="T27" fmla="*/ 0 h 87"/>
                <a:gd name="T28" fmla="*/ 0 w 532"/>
                <a:gd name="T29" fmla="*/ 0 h 87"/>
                <a:gd name="T30" fmla="*/ 0 w 532"/>
                <a:gd name="T31" fmla="*/ 0 h 87"/>
                <a:gd name="T32" fmla="*/ 0 w 532"/>
                <a:gd name="T33" fmla="*/ 0 h 87"/>
                <a:gd name="T34" fmla="*/ 0 w 532"/>
                <a:gd name="T35" fmla="*/ 0 h 87"/>
                <a:gd name="T36" fmla="*/ 0 w 532"/>
                <a:gd name="T37" fmla="*/ 0 h 87"/>
                <a:gd name="T38" fmla="*/ 0 w 532"/>
                <a:gd name="T39" fmla="*/ 0 h 87"/>
                <a:gd name="T40" fmla="*/ 0 w 532"/>
                <a:gd name="T41" fmla="*/ 0 h 87"/>
                <a:gd name="T42" fmla="*/ 0 w 532"/>
                <a:gd name="T43" fmla="*/ 0 h 87"/>
                <a:gd name="T44" fmla="*/ 0 w 532"/>
                <a:gd name="T45" fmla="*/ 0 h 87"/>
                <a:gd name="T46" fmla="*/ 0 w 532"/>
                <a:gd name="T47" fmla="*/ 0 h 87"/>
                <a:gd name="T48" fmla="*/ 0 w 532"/>
                <a:gd name="T49" fmla="*/ 0 h 87"/>
                <a:gd name="T50" fmla="*/ 0 w 532"/>
                <a:gd name="T51" fmla="*/ 0 h 87"/>
                <a:gd name="T52" fmla="*/ 0 w 532"/>
                <a:gd name="T53" fmla="*/ 0 h 87"/>
                <a:gd name="T54" fmla="*/ 0 w 532"/>
                <a:gd name="T55" fmla="*/ 0 h 87"/>
                <a:gd name="T56" fmla="*/ 0 w 532"/>
                <a:gd name="T57" fmla="*/ 0 h 87"/>
                <a:gd name="T58" fmla="*/ 0 w 532"/>
                <a:gd name="T59" fmla="*/ 0 h 87"/>
                <a:gd name="T60" fmla="*/ 0 w 532"/>
                <a:gd name="T61" fmla="*/ 0 h 87"/>
                <a:gd name="T62" fmla="*/ 0 w 532"/>
                <a:gd name="T63" fmla="*/ 0 h 87"/>
                <a:gd name="T64" fmla="*/ 0 w 532"/>
                <a:gd name="T65" fmla="*/ 0 h 87"/>
                <a:gd name="T66" fmla="*/ 0 w 532"/>
                <a:gd name="T67" fmla="*/ 0 h 87"/>
                <a:gd name="T68" fmla="*/ 0 w 532"/>
                <a:gd name="T69" fmla="*/ 0 h 87"/>
                <a:gd name="T70" fmla="*/ 0 w 532"/>
                <a:gd name="T71" fmla="*/ 0 h 87"/>
                <a:gd name="T72" fmla="*/ 0 w 532"/>
                <a:gd name="T73" fmla="*/ 0 h 87"/>
                <a:gd name="T74" fmla="*/ 0 w 532"/>
                <a:gd name="T75" fmla="*/ 0 h 87"/>
                <a:gd name="T76" fmla="*/ 0 w 532"/>
                <a:gd name="T77" fmla="*/ 0 h 87"/>
                <a:gd name="T78" fmla="*/ 0 w 532"/>
                <a:gd name="T79" fmla="*/ 0 h 87"/>
                <a:gd name="T80" fmla="*/ 0 w 532"/>
                <a:gd name="T81" fmla="*/ 0 h 87"/>
                <a:gd name="T82" fmla="*/ 0 w 532"/>
                <a:gd name="T83" fmla="*/ 0 h 87"/>
                <a:gd name="T84" fmla="*/ 0 w 532"/>
                <a:gd name="T85" fmla="*/ 0 h 87"/>
                <a:gd name="T86" fmla="*/ 0 w 532"/>
                <a:gd name="T87" fmla="*/ 0 h 87"/>
                <a:gd name="T88" fmla="*/ 0 w 532"/>
                <a:gd name="T89" fmla="*/ 0 h 87"/>
                <a:gd name="T90" fmla="*/ 0 w 532"/>
                <a:gd name="T91" fmla="*/ 0 h 87"/>
                <a:gd name="T92" fmla="*/ 0 w 532"/>
                <a:gd name="T93" fmla="*/ 0 h 87"/>
                <a:gd name="T94" fmla="*/ 0 w 532"/>
                <a:gd name="T95" fmla="*/ 0 h 87"/>
                <a:gd name="T96" fmla="*/ 0 w 532"/>
                <a:gd name="T97" fmla="*/ 0 h 87"/>
                <a:gd name="T98" fmla="*/ 0 w 532"/>
                <a:gd name="T99" fmla="*/ 0 h 87"/>
                <a:gd name="T100" fmla="*/ 0 w 532"/>
                <a:gd name="T101" fmla="*/ 0 h 87"/>
                <a:gd name="T102" fmla="*/ 0 w 532"/>
                <a:gd name="T103" fmla="*/ 0 h 87"/>
                <a:gd name="T104" fmla="*/ 0 w 532"/>
                <a:gd name="T105" fmla="*/ 0 h 8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32"/>
                <a:gd name="T160" fmla="*/ 0 h 87"/>
                <a:gd name="T161" fmla="*/ 532 w 532"/>
                <a:gd name="T162" fmla="*/ 87 h 8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32" h="87">
                  <a:moveTo>
                    <a:pt x="0" y="44"/>
                  </a:moveTo>
                  <a:lnTo>
                    <a:pt x="37" y="34"/>
                  </a:lnTo>
                  <a:lnTo>
                    <a:pt x="46" y="23"/>
                  </a:lnTo>
                  <a:lnTo>
                    <a:pt x="61" y="19"/>
                  </a:lnTo>
                  <a:lnTo>
                    <a:pt x="73" y="17"/>
                  </a:lnTo>
                  <a:lnTo>
                    <a:pt x="86" y="14"/>
                  </a:lnTo>
                  <a:lnTo>
                    <a:pt x="100" y="14"/>
                  </a:lnTo>
                  <a:lnTo>
                    <a:pt x="119" y="14"/>
                  </a:lnTo>
                  <a:lnTo>
                    <a:pt x="133" y="9"/>
                  </a:lnTo>
                  <a:lnTo>
                    <a:pt x="146" y="8"/>
                  </a:lnTo>
                  <a:lnTo>
                    <a:pt x="168" y="9"/>
                  </a:lnTo>
                  <a:lnTo>
                    <a:pt x="182" y="3"/>
                  </a:lnTo>
                  <a:lnTo>
                    <a:pt x="196" y="0"/>
                  </a:lnTo>
                  <a:lnTo>
                    <a:pt x="208" y="0"/>
                  </a:lnTo>
                  <a:lnTo>
                    <a:pt x="222" y="6"/>
                  </a:lnTo>
                  <a:lnTo>
                    <a:pt x="235" y="14"/>
                  </a:lnTo>
                  <a:lnTo>
                    <a:pt x="252" y="19"/>
                  </a:lnTo>
                  <a:lnTo>
                    <a:pt x="277" y="23"/>
                  </a:lnTo>
                  <a:lnTo>
                    <a:pt x="290" y="18"/>
                  </a:lnTo>
                  <a:lnTo>
                    <a:pt x="306" y="19"/>
                  </a:lnTo>
                  <a:lnTo>
                    <a:pt x="318" y="23"/>
                  </a:lnTo>
                  <a:lnTo>
                    <a:pt x="335" y="34"/>
                  </a:lnTo>
                  <a:lnTo>
                    <a:pt x="349" y="48"/>
                  </a:lnTo>
                  <a:lnTo>
                    <a:pt x="370" y="55"/>
                  </a:lnTo>
                  <a:lnTo>
                    <a:pt x="403" y="52"/>
                  </a:lnTo>
                  <a:lnTo>
                    <a:pt x="419" y="61"/>
                  </a:lnTo>
                  <a:lnTo>
                    <a:pt x="433" y="66"/>
                  </a:lnTo>
                  <a:lnTo>
                    <a:pt x="452" y="68"/>
                  </a:lnTo>
                  <a:lnTo>
                    <a:pt x="532" y="83"/>
                  </a:lnTo>
                  <a:lnTo>
                    <a:pt x="445" y="77"/>
                  </a:lnTo>
                  <a:lnTo>
                    <a:pt x="429" y="82"/>
                  </a:lnTo>
                  <a:lnTo>
                    <a:pt x="415" y="87"/>
                  </a:lnTo>
                  <a:lnTo>
                    <a:pt x="405" y="86"/>
                  </a:lnTo>
                  <a:lnTo>
                    <a:pt x="392" y="83"/>
                  </a:lnTo>
                  <a:lnTo>
                    <a:pt x="376" y="75"/>
                  </a:lnTo>
                  <a:lnTo>
                    <a:pt x="353" y="72"/>
                  </a:lnTo>
                  <a:lnTo>
                    <a:pt x="331" y="65"/>
                  </a:lnTo>
                  <a:lnTo>
                    <a:pt x="318" y="66"/>
                  </a:lnTo>
                  <a:lnTo>
                    <a:pt x="301" y="68"/>
                  </a:lnTo>
                  <a:lnTo>
                    <a:pt x="266" y="61"/>
                  </a:lnTo>
                  <a:lnTo>
                    <a:pt x="249" y="58"/>
                  </a:lnTo>
                  <a:lnTo>
                    <a:pt x="226" y="48"/>
                  </a:lnTo>
                  <a:lnTo>
                    <a:pt x="203" y="48"/>
                  </a:lnTo>
                  <a:lnTo>
                    <a:pt x="175" y="48"/>
                  </a:lnTo>
                  <a:lnTo>
                    <a:pt x="155" y="49"/>
                  </a:lnTo>
                  <a:lnTo>
                    <a:pt x="137" y="46"/>
                  </a:lnTo>
                  <a:lnTo>
                    <a:pt x="119" y="38"/>
                  </a:lnTo>
                  <a:lnTo>
                    <a:pt x="100" y="44"/>
                  </a:lnTo>
                  <a:lnTo>
                    <a:pt x="84" y="35"/>
                  </a:lnTo>
                  <a:lnTo>
                    <a:pt x="70" y="38"/>
                  </a:lnTo>
                  <a:lnTo>
                    <a:pt x="51" y="40"/>
                  </a:lnTo>
                  <a:lnTo>
                    <a:pt x="30" y="41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67" name="Freeform 922"/>
            <p:cNvSpPr>
              <a:spLocks/>
            </p:cNvSpPr>
            <p:nvPr/>
          </p:nvSpPr>
          <p:spPr bwMode="auto">
            <a:xfrm flipH="1">
              <a:off x="8630" y="2023"/>
              <a:ext cx="121" cy="16"/>
            </a:xfrm>
            <a:custGeom>
              <a:avLst/>
              <a:gdLst>
                <a:gd name="T0" fmla="*/ 0 w 2209"/>
                <a:gd name="T1" fmla="*/ 0 h 278"/>
                <a:gd name="T2" fmla="*/ 0 w 2209"/>
                <a:gd name="T3" fmla="*/ 0 h 278"/>
                <a:gd name="T4" fmla="*/ 0 w 2209"/>
                <a:gd name="T5" fmla="*/ 0 h 278"/>
                <a:gd name="T6" fmla="*/ 0 w 2209"/>
                <a:gd name="T7" fmla="*/ 0 h 278"/>
                <a:gd name="T8" fmla="*/ 0 w 2209"/>
                <a:gd name="T9" fmla="*/ 0 h 278"/>
                <a:gd name="T10" fmla="*/ 0 w 2209"/>
                <a:gd name="T11" fmla="*/ 0 h 278"/>
                <a:gd name="T12" fmla="*/ 0 w 2209"/>
                <a:gd name="T13" fmla="*/ 0 h 278"/>
                <a:gd name="T14" fmla="*/ 0 w 2209"/>
                <a:gd name="T15" fmla="*/ 0 h 278"/>
                <a:gd name="T16" fmla="*/ 0 w 2209"/>
                <a:gd name="T17" fmla="*/ 0 h 278"/>
                <a:gd name="T18" fmla="*/ 0 w 2209"/>
                <a:gd name="T19" fmla="*/ 0 h 278"/>
                <a:gd name="T20" fmla="*/ 0 w 2209"/>
                <a:gd name="T21" fmla="*/ 0 h 278"/>
                <a:gd name="T22" fmla="*/ 0 w 2209"/>
                <a:gd name="T23" fmla="*/ 0 h 278"/>
                <a:gd name="T24" fmla="*/ 0 w 2209"/>
                <a:gd name="T25" fmla="*/ 0 h 278"/>
                <a:gd name="T26" fmla="*/ 0 w 2209"/>
                <a:gd name="T27" fmla="*/ 0 h 278"/>
                <a:gd name="T28" fmla="*/ 0 w 2209"/>
                <a:gd name="T29" fmla="*/ 0 h 278"/>
                <a:gd name="T30" fmla="*/ 0 w 2209"/>
                <a:gd name="T31" fmla="*/ 0 h 278"/>
                <a:gd name="T32" fmla="*/ 0 w 2209"/>
                <a:gd name="T33" fmla="*/ 0 h 278"/>
                <a:gd name="T34" fmla="*/ 0 w 2209"/>
                <a:gd name="T35" fmla="*/ 0 h 278"/>
                <a:gd name="T36" fmla="*/ 0 w 2209"/>
                <a:gd name="T37" fmla="*/ 0 h 278"/>
                <a:gd name="T38" fmla="*/ 0 w 2209"/>
                <a:gd name="T39" fmla="*/ 0 h 278"/>
                <a:gd name="T40" fmla="*/ 0 w 2209"/>
                <a:gd name="T41" fmla="*/ 0 h 278"/>
                <a:gd name="T42" fmla="*/ 0 w 2209"/>
                <a:gd name="T43" fmla="*/ 0 h 278"/>
                <a:gd name="T44" fmla="*/ 0 w 2209"/>
                <a:gd name="T45" fmla="*/ 0 h 278"/>
                <a:gd name="T46" fmla="*/ 0 w 2209"/>
                <a:gd name="T47" fmla="*/ 0 h 278"/>
                <a:gd name="T48" fmla="*/ 0 w 2209"/>
                <a:gd name="T49" fmla="*/ 0 h 278"/>
                <a:gd name="T50" fmla="*/ 0 w 2209"/>
                <a:gd name="T51" fmla="*/ 0 h 278"/>
                <a:gd name="T52" fmla="*/ 0 w 2209"/>
                <a:gd name="T53" fmla="*/ 0 h 278"/>
                <a:gd name="T54" fmla="*/ 0 w 2209"/>
                <a:gd name="T55" fmla="*/ 0 h 278"/>
                <a:gd name="T56" fmla="*/ 0 w 2209"/>
                <a:gd name="T57" fmla="*/ 0 h 278"/>
                <a:gd name="T58" fmla="*/ 0 w 2209"/>
                <a:gd name="T59" fmla="*/ 0 h 278"/>
                <a:gd name="T60" fmla="*/ 0 w 2209"/>
                <a:gd name="T61" fmla="*/ 0 h 278"/>
                <a:gd name="T62" fmla="*/ 0 w 2209"/>
                <a:gd name="T63" fmla="*/ 0 h 278"/>
                <a:gd name="T64" fmla="*/ 0 w 2209"/>
                <a:gd name="T65" fmla="*/ 0 h 278"/>
                <a:gd name="T66" fmla="*/ 0 w 2209"/>
                <a:gd name="T67" fmla="*/ 0 h 278"/>
                <a:gd name="T68" fmla="*/ 0 w 2209"/>
                <a:gd name="T69" fmla="*/ 0 h 278"/>
                <a:gd name="T70" fmla="*/ 0 w 2209"/>
                <a:gd name="T71" fmla="*/ 0 h 278"/>
                <a:gd name="T72" fmla="*/ 0 w 2209"/>
                <a:gd name="T73" fmla="*/ 0 h 278"/>
                <a:gd name="T74" fmla="*/ 0 w 2209"/>
                <a:gd name="T75" fmla="*/ 0 h 278"/>
                <a:gd name="T76" fmla="*/ 0 w 2209"/>
                <a:gd name="T77" fmla="*/ 0 h 278"/>
                <a:gd name="T78" fmla="*/ 0 w 2209"/>
                <a:gd name="T79" fmla="*/ 0 h 278"/>
                <a:gd name="T80" fmla="*/ 0 w 2209"/>
                <a:gd name="T81" fmla="*/ 0 h 278"/>
                <a:gd name="T82" fmla="*/ 0 w 2209"/>
                <a:gd name="T83" fmla="*/ 0 h 278"/>
                <a:gd name="T84" fmla="*/ 0 w 2209"/>
                <a:gd name="T85" fmla="*/ 0 h 278"/>
                <a:gd name="T86" fmla="*/ 0 w 2209"/>
                <a:gd name="T87" fmla="*/ 0 h 278"/>
                <a:gd name="T88" fmla="*/ 0 w 2209"/>
                <a:gd name="T89" fmla="*/ 0 h 278"/>
                <a:gd name="T90" fmla="*/ 0 w 2209"/>
                <a:gd name="T91" fmla="*/ 0 h 278"/>
                <a:gd name="T92" fmla="*/ 0 w 2209"/>
                <a:gd name="T93" fmla="*/ 0 h 278"/>
                <a:gd name="T94" fmla="*/ 0 w 2209"/>
                <a:gd name="T95" fmla="*/ 0 h 278"/>
                <a:gd name="T96" fmla="*/ 0 w 2209"/>
                <a:gd name="T97" fmla="*/ 0 h 278"/>
                <a:gd name="T98" fmla="*/ 0 w 2209"/>
                <a:gd name="T99" fmla="*/ 0 h 278"/>
                <a:gd name="T100" fmla="*/ 0 w 2209"/>
                <a:gd name="T101" fmla="*/ 0 h 278"/>
                <a:gd name="T102" fmla="*/ 0 w 2209"/>
                <a:gd name="T103" fmla="*/ 0 h 278"/>
                <a:gd name="T104" fmla="*/ 0 w 2209"/>
                <a:gd name="T105" fmla="*/ 0 h 278"/>
                <a:gd name="T106" fmla="*/ 0 w 2209"/>
                <a:gd name="T107" fmla="*/ 0 h 278"/>
                <a:gd name="T108" fmla="*/ 0 w 2209"/>
                <a:gd name="T109" fmla="*/ 0 h 27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209"/>
                <a:gd name="T166" fmla="*/ 0 h 278"/>
                <a:gd name="T167" fmla="*/ 2209 w 2209"/>
                <a:gd name="T168" fmla="*/ 278 h 27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209" h="278">
                  <a:moveTo>
                    <a:pt x="414" y="0"/>
                  </a:moveTo>
                  <a:lnTo>
                    <a:pt x="396" y="6"/>
                  </a:lnTo>
                  <a:lnTo>
                    <a:pt x="382" y="10"/>
                  </a:lnTo>
                  <a:lnTo>
                    <a:pt x="371" y="18"/>
                  </a:lnTo>
                  <a:lnTo>
                    <a:pt x="364" y="25"/>
                  </a:lnTo>
                  <a:lnTo>
                    <a:pt x="359" y="36"/>
                  </a:lnTo>
                  <a:lnTo>
                    <a:pt x="341" y="37"/>
                  </a:lnTo>
                  <a:lnTo>
                    <a:pt x="330" y="41"/>
                  </a:lnTo>
                  <a:lnTo>
                    <a:pt x="320" y="47"/>
                  </a:lnTo>
                  <a:lnTo>
                    <a:pt x="307" y="53"/>
                  </a:lnTo>
                  <a:lnTo>
                    <a:pt x="292" y="53"/>
                  </a:lnTo>
                  <a:lnTo>
                    <a:pt x="273" y="65"/>
                  </a:lnTo>
                  <a:lnTo>
                    <a:pt x="251" y="54"/>
                  </a:lnTo>
                  <a:lnTo>
                    <a:pt x="264" y="78"/>
                  </a:lnTo>
                  <a:lnTo>
                    <a:pt x="243" y="78"/>
                  </a:lnTo>
                  <a:lnTo>
                    <a:pt x="217" y="79"/>
                  </a:lnTo>
                  <a:lnTo>
                    <a:pt x="197" y="73"/>
                  </a:lnTo>
                  <a:lnTo>
                    <a:pt x="174" y="87"/>
                  </a:lnTo>
                  <a:lnTo>
                    <a:pt x="153" y="78"/>
                  </a:lnTo>
                  <a:lnTo>
                    <a:pt x="148" y="79"/>
                  </a:lnTo>
                  <a:lnTo>
                    <a:pt x="142" y="85"/>
                  </a:lnTo>
                  <a:lnTo>
                    <a:pt x="135" y="92"/>
                  </a:lnTo>
                  <a:lnTo>
                    <a:pt x="130" y="101"/>
                  </a:lnTo>
                  <a:lnTo>
                    <a:pt x="122" y="108"/>
                  </a:lnTo>
                  <a:lnTo>
                    <a:pt x="117" y="112"/>
                  </a:lnTo>
                  <a:lnTo>
                    <a:pt x="103" y="112"/>
                  </a:lnTo>
                  <a:lnTo>
                    <a:pt x="88" y="112"/>
                  </a:lnTo>
                  <a:lnTo>
                    <a:pt x="81" y="119"/>
                  </a:lnTo>
                  <a:lnTo>
                    <a:pt x="71" y="127"/>
                  </a:lnTo>
                  <a:lnTo>
                    <a:pt x="61" y="127"/>
                  </a:lnTo>
                  <a:lnTo>
                    <a:pt x="48" y="128"/>
                  </a:lnTo>
                  <a:lnTo>
                    <a:pt x="30" y="128"/>
                  </a:lnTo>
                  <a:lnTo>
                    <a:pt x="14" y="136"/>
                  </a:lnTo>
                  <a:lnTo>
                    <a:pt x="0" y="155"/>
                  </a:lnTo>
                  <a:lnTo>
                    <a:pt x="12" y="154"/>
                  </a:lnTo>
                  <a:lnTo>
                    <a:pt x="30" y="147"/>
                  </a:lnTo>
                  <a:lnTo>
                    <a:pt x="49" y="146"/>
                  </a:lnTo>
                  <a:lnTo>
                    <a:pt x="63" y="147"/>
                  </a:lnTo>
                  <a:lnTo>
                    <a:pt x="75" y="155"/>
                  </a:lnTo>
                  <a:lnTo>
                    <a:pt x="89" y="159"/>
                  </a:lnTo>
                  <a:lnTo>
                    <a:pt x="103" y="154"/>
                  </a:lnTo>
                  <a:lnTo>
                    <a:pt x="118" y="147"/>
                  </a:lnTo>
                  <a:lnTo>
                    <a:pt x="132" y="143"/>
                  </a:lnTo>
                  <a:lnTo>
                    <a:pt x="144" y="143"/>
                  </a:lnTo>
                  <a:lnTo>
                    <a:pt x="153" y="154"/>
                  </a:lnTo>
                  <a:lnTo>
                    <a:pt x="162" y="163"/>
                  </a:lnTo>
                  <a:lnTo>
                    <a:pt x="177" y="163"/>
                  </a:lnTo>
                  <a:lnTo>
                    <a:pt x="190" y="160"/>
                  </a:lnTo>
                  <a:lnTo>
                    <a:pt x="206" y="154"/>
                  </a:lnTo>
                  <a:lnTo>
                    <a:pt x="220" y="150"/>
                  </a:lnTo>
                  <a:lnTo>
                    <a:pt x="234" y="159"/>
                  </a:lnTo>
                  <a:lnTo>
                    <a:pt x="248" y="168"/>
                  </a:lnTo>
                  <a:lnTo>
                    <a:pt x="262" y="172"/>
                  </a:lnTo>
                  <a:lnTo>
                    <a:pt x="275" y="176"/>
                  </a:lnTo>
                  <a:lnTo>
                    <a:pt x="294" y="178"/>
                  </a:lnTo>
                  <a:lnTo>
                    <a:pt x="312" y="180"/>
                  </a:lnTo>
                  <a:lnTo>
                    <a:pt x="330" y="178"/>
                  </a:lnTo>
                  <a:lnTo>
                    <a:pt x="350" y="173"/>
                  </a:lnTo>
                  <a:lnTo>
                    <a:pt x="341" y="156"/>
                  </a:lnTo>
                  <a:lnTo>
                    <a:pt x="343" y="146"/>
                  </a:lnTo>
                  <a:lnTo>
                    <a:pt x="353" y="141"/>
                  </a:lnTo>
                  <a:lnTo>
                    <a:pt x="355" y="152"/>
                  </a:lnTo>
                  <a:lnTo>
                    <a:pt x="366" y="163"/>
                  </a:lnTo>
                  <a:lnTo>
                    <a:pt x="378" y="168"/>
                  </a:lnTo>
                  <a:lnTo>
                    <a:pt x="390" y="172"/>
                  </a:lnTo>
                  <a:lnTo>
                    <a:pt x="405" y="178"/>
                  </a:lnTo>
                  <a:lnTo>
                    <a:pt x="420" y="181"/>
                  </a:lnTo>
                  <a:lnTo>
                    <a:pt x="442" y="185"/>
                  </a:lnTo>
                  <a:lnTo>
                    <a:pt x="456" y="182"/>
                  </a:lnTo>
                  <a:lnTo>
                    <a:pt x="473" y="185"/>
                  </a:lnTo>
                  <a:lnTo>
                    <a:pt x="501" y="192"/>
                  </a:lnTo>
                  <a:lnTo>
                    <a:pt x="492" y="199"/>
                  </a:lnTo>
                  <a:lnTo>
                    <a:pt x="479" y="208"/>
                  </a:lnTo>
                  <a:lnTo>
                    <a:pt x="455" y="224"/>
                  </a:lnTo>
                  <a:lnTo>
                    <a:pt x="470" y="225"/>
                  </a:lnTo>
                  <a:lnTo>
                    <a:pt x="484" y="228"/>
                  </a:lnTo>
                  <a:lnTo>
                    <a:pt x="503" y="232"/>
                  </a:lnTo>
                  <a:lnTo>
                    <a:pt x="524" y="235"/>
                  </a:lnTo>
                  <a:lnTo>
                    <a:pt x="535" y="233"/>
                  </a:lnTo>
                  <a:lnTo>
                    <a:pt x="545" y="225"/>
                  </a:lnTo>
                  <a:lnTo>
                    <a:pt x="557" y="221"/>
                  </a:lnTo>
                  <a:lnTo>
                    <a:pt x="575" y="220"/>
                  </a:lnTo>
                  <a:lnTo>
                    <a:pt x="598" y="219"/>
                  </a:lnTo>
                  <a:lnTo>
                    <a:pt x="614" y="208"/>
                  </a:lnTo>
                  <a:lnTo>
                    <a:pt x="636" y="201"/>
                  </a:lnTo>
                  <a:lnTo>
                    <a:pt x="654" y="195"/>
                  </a:lnTo>
                  <a:lnTo>
                    <a:pt x="667" y="196"/>
                  </a:lnTo>
                  <a:lnTo>
                    <a:pt x="711" y="198"/>
                  </a:lnTo>
                  <a:lnTo>
                    <a:pt x="746" y="203"/>
                  </a:lnTo>
                  <a:lnTo>
                    <a:pt x="769" y="203"/>
                  </a:lnTo>
                  <a:lnTo>
                    <a:pt x="787" y="205"/>
                  </a:lnTo>
                  <a:lnTo>
                    <a:pt x="818" y="223"/>
                  </a:lnTo>
                  <a:lnTo>
                    <a:pt x="833" y="223"/>
                  </a:lnTo>
                  <a:lnTo>
                    <a:pt x="851" y="219"/>
                  </a:lnTo>
                  <a:lnTo>
                    <a:pt x="869" y="212"/>
                  </a:lnTo>
                  <a:lnTo>
                    <a:pt x="884" y="208"/>
                  </a:lnTo>
                  <a:lnTo>
                    <a:pt x="937" y="203"/>
                  </a:lnTo>
                  <a:lnTo>
                    <a:pt x="973" y="201"/>
                  </a:lnTo>
                  <a:lnTo>
                    <a:pt x="996" y="198"/>
                  </a:lnTo>
                  <a:lnTo>
                    <a:pt x="1014" y="196"/>
                  </a:lnTo>
                  <a:lnTo>
                    <a:pt x="1032" y="194"/>
                  </a:lnTo>
                  <a:lnTo>
                    <a:pt x="1054" y="189"/>
                  </a:lnTo>
                  <a:lnTo>
                    <a:pt x="1069" y="185"/>
                  </a:lnTo>
                  <a:lnTo>
                    <a:pt x="1092" y="177"/>
                  </a:lnTo>
                  <a:lnTo>
                    <a:pt x="1105" y="186"/>
                  </a:lnTo>
                  <a:lnTo>
                    <a:pt x="1112" y="196"/>
                  </a:lnTo>
                  <a:lnTo>
                    <a:pt x="1104" y="207"/>
                  </a:lnTo>
                  <a:lnTo>
                    <a:pt x="1088" y="214"/>
                  </a:lnTo>
                  <a:lnTo>
                    <a:pt x="1107" y="214"/>
                  </a:lnTo>
                  <a:lnTo>
                    <a:pt x="1097" y="223"/>
                  </a:lnTo>
                  <a:lnTo>
                    <a:pt x="1082" y="232"/>
                  </a:lnTo>
                  <a:lnTo>
                    <a:pt x="1060" y="244"/>
                  </a:lnTo>
                  <a:lnTo>
                    <a:pt x="1041" y="252"/>
                  </a:lnTo>
                  <a:lnTo>
                    <a:pt x="1065" y="248"/>
                  </a:lnTo>
                  <a:lnTo>
                    <a:pt x="1087" y="244"/>
                  </a:lnTo>
                  <a:lnTo>
                    <a:pt x="1107" y="237"/>
                  </a:lnTo>
                  <a:lnTo>
                    <a:pt x="1121" y="230"/>
                  </a:lnTo>
                  <a:lnTo>
                    <a:pt x="1128" y="228"/>
                  </a:lnTo>
                  <a:lnTo>
                    <a:pt x="1139" y="225"/>
                  </a:lnTo>
                  <a:lnTo>
                    <a:pt x="1153" y="225"/>
                  </a:lnTo>
                  <a:lnTo>
                    <a:pt x="1171" y="228"/>
                  </a:lnTo>
                  <a:lnTo>
                    <a:pt x="1185" y="232"/>
                  </a:lnTo>
                  <a:lnTo>
                    <a:pt x="1199" y="233"/>
                  </a:lnTo>
                  <a:lnTo>
                    <a:pt x="1218" y="232"/>
                  </a:lnTo>
                  <a:lnTo>
                    <a:pt x="1204" y="248"/>
                  </a:lnTo>
                  <a:lnTo>
                    <a:pt x="1189" y="259"/>
                  </a:lnTo>
                  <a:lnTo>
                    <a:pt x="1172" y="267"/>
                  </a:lnTo>
                  <a:lnTo>
                    <a:pt x="1191" y="264"/>
                  </a:lnTo>
                  <a:lnTo>
                    <a:pt x="1210" y="261"/>
                  </a:lnTo>
                  <a:lnTo>
                    <a:pt x="1229" y="258"/>
                  </a:lnTo>
                  <a:lnTo>
                    <a:pt x="1245" y="253"/>
                  </a:lnTo>
                  <a:lnTo>
                    <a:pt x="1266" y="250"/>
                  </a:lnTo>
                  <a:lnTo>
                    <a:pt x="1290" y="247"/>
                  </a:lnTo>
                  <a:lnTo>
                    <a:pt x="1312" y="247"/>
                  </a:lnTo>
                  <a:lnTo>
                    <a:pt x="1329" y="241"/>
                  </a:lnTo>
                  <a:lnTo>
                    <a:pt x="1334" y="237"/>
                  </a:lnTo>
                  <a:lnTo>
                    <a:pt x="1340" y="232"/>
                  </a:lnTo>
                  <a:lnTo>
                    <a:pt x="1352" y="232"/>
                  </a:lnTo>
                  <a:lnTo>
                    <a:pt x="1374" y="238"/>
                  </a:lnTo>
                  <a:lnTo>
                    <a:pt x="1401" y="241"/>
                  </a:lnTo>
                  <a:lnTo>
                    <a:pt x="1426" y="247"/>
                  </a:lnTo>
                  <a:lnTo>
                    <a:pt x="1440" y="250"/>
                  </a:lnTo>
                  <a:lnTo>
                    <a:pt x="1464" y="250"/>
                  </a:lnTo>
                  <a:lnTo>
                    <a:pt x="1491" y="252"/>
                  </a:lnTo>
                  <a:lnTo>
                    <a:pt x="1512" y="256"/>
                  </a:lnTo>
                  <a:lnTo>
                    <a:pt x="1538" y="264"/>
                  </a:lnTo>
                  <a:lnTo>
                    <a:pt x="1559" y="269"/>
                  </a:lnTo>
                  <a:lnTo>
                    <a:pt x="1578" y="272"/>
                  </a:lnTo>
                  <a:lnTo>
                    <a:pt x="1596" y="269"/>
                  </a:lnTo>
                  <a:lnTo>
                    <a:pt x="1625" y="259"/>
                  </a:lnTo>
                  <a:lnTo>
                    <a:pt x="1649" y="264"/>
                  </a:lnTo>
                  <a:lnTo>
                    <a:pt x="1671" y="264"/>
                  </a:lnTo>
                  <a:lnTo>
                    <a:pt x="1694" y="264"/>
                  </a:lnTo>
                  <a:lnTo>
                    <a:pt x="1717" y="263"/>
                  </a:lnTo>
                  <a:lnTo>
                    <a:pt x="1748" y="255"/>
                  </a:lnTo>
                  <a:lnTo>
                    <a:pt x="1763" y="255"/>
                  </a:lnTo>
                  <a:lnTo>
                    <a:pt x="1780" y="253"/>
                  </a:lnTo>
                  <a:lnTo>
                    <a:pt x="1812" y="258"/>
                  </a:lnTo>
                  <a:lnTo>
                    <a:pt x="1829" y="261"/>
                  </a:lnTo>
                  <a:lnTo>
                    <a:pt x="1842" y="259"/>
                  </a:lnTo>
                  <a:lnTo>
                    <a:pt x="1861" y="256"/>
                  </a:lnTo>
                  <a:lnTo>
                    <a:pt x="1879" y="255"/>
                  </a:lnTo>
                  <a:lnTo>
                    <a:pt x="1893" y="255"/>
                  </a:lnTo>
                  <a:lnTo>
                    <a:pt x="1899" y="258"/>
                  </a:lnTo>
                  <a:lnTo>
                    <a:pt x="1899" y="269"/>
                  </a:lnTo>
                  <a:lnTo>
                    <a:pt x="1906" y="272"/>
                  </a:lnTo>
                  <a:lnTo>
                    <a:pt x="1917" y="272"/>
                  </a:lnTo>
                  <a:lnTo>
                    <a:pt x="1929" y="269"/>
                  </a:lnTo>
                  <a:lnTo>
                    <a:pt x="1939" y="259"/>
                  </a:lnTo>
                  <a:lnTo>
                    <a:pt x="1946" y="250"/>
                  </a:lnTo>
                  <a:lnTo>
                    <a:pt x="1953" y="246"/>
                  </a:lnTo>
                  <a:lnTo>
                    <a:pt x="1971" y="246"/>
                  </a:lnTo>
                  <a:lnTo>
                    <a:pt x="1985" y="246"/>
                  </a:lnTo>
                  <a:lnTo>
                    <a:pt x="2002" y="255"/>
                  </a:lnTo>
                  <a:lnTo>
                    <a:pt x="2016" y="261"/>
                  </a:lnTo>
                  <a:lnTo>
                    <a:pt x="2032" y="269"/>
                  </a:lnTo>
                  <a:lnTo>
                    <a:pt x="2043" y="270"/>
                  </a:lnTo>
                  <a:lnTo>
                    <a:pt x="2053" y="272"/>
                  </a:lnTo>
                  <a:lnTo>
                    <a:pt x="2064" y="272"/>
                  </a:lnTo>
                  <a:lnTo>
                    <a:pt x="2083" y="269"/>
                  </a:lnTo>
                  <a:lnTo>
                    <a:pt x="2145" y="278"/>
                  </a:lnTo>
                  <a:lnTo>
                    <a:pt x="2127" y="269"/>
                  </a:lnTo>
                  <a:lnTo>
                    <a:pt x="2115" y="264"/>
                  </a:lnTo>
                  <a:lnTo>
                    <a:pt x="2110" y="255"/>
                  </a:lnTo>
                  <a:lnTo>
                    <a:pt x="2115" y="248"/>
                  </a:lnTo>
                  <a:lnTo>
                    <a:pt x="2137" y="242"/>
                  </a:lnTo>
                  <a:lnTo>
                    <a:pt x="2152" y="238"/>
                  </a:lnTo>
                  <a:lnTo>
                    <a:pt x="2170" y="232"/>
                  </a:lnTo>
                  <a:lnTo>
                    <a:pt x="2185" y="223"/>
                  </a:lnTo>
                  <a:lnTo>
                    <a:pt x="2209" y="212"/>
                  </a:lnTo>
                  <a:lnTo>
                    <a:pt x="2174" y="212"/>
                  </a:lnTo>
                  <a:lnTo>
                    <a:pt x="2151" y="211"/>
                  </a:lnTo>
                  <a:lnTo>
                    <a:pt x="2129" y="207"/>
                  </a:lnTo>
                  <a:lnTo>
                    <a:pt x="2110" y="205"/>
                  </a:lnTo>
                  <a:lnTo>
                    <a:pt x="2098" y="205"/>
                  </a:lnTo>
                  <a:lnTo>
                    <a:pt x="2087" y="207"/>
                  </a:lnTo>
                  <a:lnTo>
                    <a:pt x="2077" y="208"/>
                  </a:lnTo>
                  <a:lnTo>
                    <a:pt x="2063" y="214"/>
                  </a:lnTo>
                  <a:lnTo>
                    <a:pt x="2051" y="219"/>
                  </a:lnTo>
                  <a:lnTo>
                    <a:pt x="2069" y="224"/>
                  </a:lnTo>
                  <a:lnTo>
                    <a:pt x="2083" y="232"/>
                  </a:lnTo>
                  <a:lnTo>
                    <a:pt x="2092" y="241"/>
                  </a:lnTo>
                  <a:lnTo>
                    <a:pt x="2096" y="250"/>
                  </a:lnTo>
                  <a:lnTo>
                    <a:pt x="2092" y="259"/>
                  </a:lnTo>
                  <a:lnTo>
                    <a:pt x="2078" y="256"/>
                  </a:lnTo>
                  <a:lnTo>
                    <a:pt x="2068" y="253"/>
                  </a:lnTo>
                  <a:lnTo>
                    <a:pt x="2060" y="246"/>
                  </a:lnTo>
                  <a:lnTo>
                    <a:pt x="2046" y="238"/>
                  </a:lnTo>
                  <a:lnTo>
                    <a:pt x="2029" y="235"/>
                  </a:lnTo>
                  <a:lnTo>
                    <a:pt x="2014" y="232"/>
                  </a:lnTo>
                  <a:lnTo>
                    <a:pt x="1993" y="235"/>
                  </a:lnTo>
                  <a:lnTo>
                    <a:pt x="1979" y="233"/>
                  </a:lnTo>
                  <a:lnTo>
                    <a:pt x="1967" y="232"/>
                  </a:lnTo>
                  <a:lnTo>
                    <a:pt x="1953" y="228"/>
                  </a:lnTo>
                  <a:lnTo>
                    <a:pt x="1938" y="221"/>
                  </a:lnTo>
                  <a:lnTo>
                    <a:pt x="1925" y="214"/>
                  </a:lnTo>
                  <a:lnTo>
                    <a:pt x="1913" y="208"/>
                  </a:lnTo>
                  <a:lnTo>
                    <a:pt x="1901" y="208"/>
                  </a:lnTo>
                  <a:lnTo>
                    <a:pt x="1890" y="214"/>
                  </a:lnTo>
                  <a:lnTo>
                    <a:pt x="1876" y="219"/>
                  </a:lnTo>
                  <a:lnTo>
                    <a:pt x="1862" y="219"/>
                  </a:lnTo>
                  <a:lnTo>
                    <a:pt x="1844" y="219"/>
                  </a:lnTo>
                  <a:lnTo>
                    <a:pt x="1829" y="215"/>
                  </a:lnTo>
                  <a:lnTo>
                    <a:pt x="1814" y="212"/>
                  </a:lnTo>
                  <a:lnTo>
                    <a:pt x="1800" y="211"/>
                  </a:lnTo>
                  <a:lnTo>
                    <a:pt x="1788" y="212"/>
                  </a:lnTo>
                  <a:lnTo>
                    <a:pt x="1771" y="214"/>
                  </a:lnTo>
                  <a:lnTo>
                    <a:pt x="1757" y="216"/>
                  </a:lnTo>
                  <a:lnTo>
                    <a:pt x="1740" y="214"/>
                  </a:lnTo>
                  <a:lnTo>
                    <a:pt x="1720" y="212"/>
                  </a:lnTo>
                  <a:lnTo>
                    <a:pt x="1699" y="211"/>
                  </a:lnTo>
                  <a:lnTo>
                    <a:pt x="1677" y="208"/>
                  </a:lnTo>
                  <a:lnTo>
                    <a:pt x="1662" y="204"/>
                  </a:lnTo>
                  <a:lnTo>
                    <a:pt x="1647" y="198"/>
                  </a:lnTo>
                  <a:lnTo>
                    <a:pt x="1634" y="192"/>
                  </a:lnTo>
                  <a:lnTo>
                    <a:pt x="1623" y="189"/>
                  </a:lnTo>
                  <a:lnTo>
                    <a:pt x="1613" y="189"/>
                  </a:lnTo>
                  <a:lnTo>
                    <a:pt x="1602" y="190"/>
                  </a:lnTo>
                  <a:lnTo>
                    <a:pt x="1573" y="195"/>
                  </a:lnTo>
                  <a:lnTo>
                    <a:pt x="1605" y="198"/>
                  </a:lnTo>
                  <a:lnTo>
                    <a:pt x="1597" y="208"/>
                  </a:lnTo>
                  <a:lnTo>
                    <a:pt x="1586" y="220"/>
                  </a:lnTo>
                  <a:lnTo>
                    <a:pt x="1574" y="221"/>
                  </a:lnTo>
                  <a:lnTo>
                    <a:pt x="1421" y="196"/>
                  </a:lnTo>
                  <a:lnTo>
                    <a:pt x="1412" y="192"/>
                  </a:lnTo>
                  <a:lnTo>
                    <a:pt x="1440" y="181"/>
                  </a:lnTo>
                  <a:lnTo>
                    <a:pt x="1420" y="177"/>
                  </a:lnTo>
                  <a:lnTo>
                    <a:pt x="1408" y="176"/>
                  </a:lnTo>
                  <a:lnTo>
                    <a:pt x="1398" y="168"/>
                  </a:lnTo>
                  <a:lnTo>
                    <a:pt x="1386" y="163"/>
                  </a:lnTo>
                  <a:lnTo>
                    <a:pt x="1371" y="167"/>
                  </a:lnTo>
                  <a:lnTo>
                    <a:pt x="1356" y="169"/>
                  </a:lnTo>
                  <a:lnTo>
                    <a:pt x="1342" y="176"/>
                  </a:lnTo>
                  <a:lnTo>
                    <a:pt x="1329" y="168"/>
                  </a:lnTo>
                  <a:lnTo>
                    <a:pt x="1315" y="155"/>
                  </a:lnTo>
                  <a:lnTo>
                    <a:pt x="1302" y="146"/>
                  </a:lnTo>
                  <a:lnTo>
                    <a:pt x="1288" y="141"/>
                  </a:lnTo>
                  <a:lnTo>
                    <a:pt x="1273" y="136"/>
                  </a:lnTo>
                  <a:lnTo>
                    <a:pt x="1258" y="134"/>
                  </a:lnTo>
                  <a:lnTo>
                    <a:pt x="1234" y="136"/>
                  </a:lnTo>
                  <a:lnTo>
                    <a:pt x="1214" y="138"/>
                  </a:lnTo>
                  <a:lnTo>
                    <a:pt x="1195" y="142"/>
                  </a:lnTo>
                  <a:lnTo>
                    <a:pt x="1172" y="145"/>
                  </a:lnTo>
                  <a:lnTo>
                    <a:pt x="1149" y="150"/>
                  </a:lnTo>
                  <a:lnTo>
                    <a:pt x="1130" y="152"/>
                  </a:lnTo>
                  <a:lnTo>
                    <a:pt x="1114" y="160"/>
                  </a:lnTo>
                  <a:lnTo>
                    <a:pt x="1097" y="164"/>
                  </a:lnTo>
                  <a:lnTo>
                    <a:pt x="1081" y="164"/>
                  </a:lnTo>
                  <a:lnTo>
                    <a:pt x="1064" y="169"/>
                  </a:lnTo>
                  <a:lnTo>
                    <a:pt x="1046" y="173"/>
                  </a:lnTo>
                  <a:lnTo>
                    <a:pt x="1028" y="178"/>
                  </a:lnTo>
                  <a:lnTo>
                    <a:pt x="1009" y="178"/>
                  </a:lnTo>
                  <a:lnTo>
                    <a:pt x="991" y="178"/>
                  </a:lnTo>
                  <a:lnTo>
                    <a:pt x="977" y="177"/>
                  </a:lnTo>
                  <a:lnTo>
                    <a:pt x="965" y="181"/>
                  </a:lnTo>
                  <a:lnTo>
                    <a:pt x="947" y="187"/>
                  </a:lnTo>
                  <a:lnTo>
                    <a:pt x="929" y="187"/>
                  </a:lnTo>
                  <a:lnTo>
                    <a:pt x="907" y="187"/>
                  </a:lnTo>
                  <a:lnTo>
                    <a:pt x="889" y="187"/>
                  </a:lnTo>
                  <a:lnTo>
                    <a:pt x="866" y="187"/>
                  </a:lnTo>
                  <a:lnTo>
                    <a:pt x="823" y="195"/>
                  </a:lnTo>
                  <a:lnTo>
                    <a:pt x="814" y="190"/>
                  </a:lnTo>
                  <a:lnTo>
                    <a:pt x="805" y="182"/>
                  </a:lnTo>
                  <a:lnTo>
                    <a:pt x="792" y="178"/>
                  </a:lnTo>
                  <a:lnTo>
                    <a:pt x="781" y="177"/>
                  </a:lnTo>
                  <a:lnTo>
                    <a:pt x="764" y="178"/>
                  </a:lnTo>
                  <a:lnTo>
                    <a:pt x="746" y="182"/>
                  </a:lnTo>
                  <a:lnTo>
                    <a:pt x="716" y="186"/>
                  </a:lnTo>
                  <a:lnTo>
                    <a:pt x="703" y="180"/>
                  </a:lnTo>
                  <a:lnTo>
                    <a:pt x="694" y="173"/>
                  </a:lnTo>
                  <a:lnTo>
                    <a:pt x="684" y="171"/>
                  </a:lnTo>
                  <a:lnTo>
                    <a:pt x="670" y="169"/>
                  </a:lnTo>
                  <a:lnTo>
                    <a:pt x="659" y="164"/>
                  </a:lnTo>
                  <a:lnTo>
                    <a:pt x="654" y="155"/>
                  </a:lnTo>
                  <a:lnTo>
                    <a:pt x="645" y="142"/>
                  </a:lnTo>
                  <a:lnTo>
                    <a:pt x="634" y="137"/>
                  </a:lnTo>
                  <a:lnTo>
                    <a:pt x="621" y="134"/>
                  </a:lnTo>
                  <a:lnTo>
                    <a:pt x="608" y="134"/>
                  </a:lnTo>
                  <a:lnTo>
                    <a:pt x="602" y="141"/>
                  </a:lnTo>
                  <a:lnTo>
                    <a:pt x="594" y="155"/>
                  </a:lnTo>
                  <a:lnTo>
                    <a:pt x="585" y="152"/>
                  </a:lnTo>
                  <a:lnTo>
                    <a:pt x="575" y="151"/>
                  </a:lnTo>
                  <a:lnTo>
                    <a:pt x="562" y="152"/>
                  </a:lnTo>
                  <a:lnTo>
                    <a:pt x="550" y="159"/>
                  </a:lnTo>
                  <a:lnTo>
                    <a:pt x="535" y="163"/>
                  </a:lnTo>
                  <a:lnTo>
                    <a:pt x="517" y="163"/>
                  </a:lnTo>
                  <a:lnTo>
                    <a:pt x="531" y="150"/>
                  </a:lnTo>
                  <a:lnTo>
                    <a:pt x="537" y="141"/>
                  </a:lnTo>
                  <a:lnTo>
                    <a:pt x="524" y="143"/>
                  </a:lnTo>
                  <a:lnTo>
                    <a:pt x="500" y="150"/>
                  </a:lnTo>
                  <a:lnTo>
                    <a:pt x="479" y="147"/>
                  </a:lnTo>
                  <a:lnTo>
                    <a:pt x="478" y="141"/>
                  </a:lnTo>
                  <a:lnTo>
                    <a:pt x="474" y="133"/>
                  </a:lnTo>
                  <a:lnTo>
                    <a:pt x="470" y="127"/>
                  </a:lnTo>
                  <a:lnTo>
                    <a:pt x="458" y="122"/>
                  </a:lnTo>
                  <a:lnTo>
                    <a:pt x="446" y="122"/>
                  </a:lnTo>
                  <a:lnTo>
                    <a:pt x="430" y="124"/>
                  </a:lnTo>
                  <a:lnTo>
                    <a:pt x="415" y="127"/>
                  </a:lnTo>
                  <a:lnTo>
                    <a:pt x="400" y="122"/>
                  </a:lnTo>
                  <a:lnTo>
                    <a:pt x="382" y="114"/>
                  </a:lnTo>
                  <a:lnTo>
                    <a:pt x="371" y="105"/>
                  </a:lnTo>
                  <a:lnTo>
                    <a:pt x="384" y="87"/>
                  </a:lnTo>
                  <a:lnTo>
                    <a:pt x="396" y="80"/>
                  </a:lnTo>
                  <a:lnTo>
                    <a:pt x="410" y="73"/>
                  </a:lnTo>
                  <a:lnTo>
                    <a:pt x="419" y="68"/>
                  </a:lnTo>
                  <a:lnTo>
                    <a:pt x="427" y="59"/>
                  </a:lnTo>
                  <a:lnTo>
                    <a:pt x="432" y="50"/>
                  </a:lnTo>
                  <a:lnTo>
                    <a:pt x="434" y="41"/>
                  </a:lnTo>
                  <a:lnTo>
                    <a:pt x="438" y="31"/>
                  </a:lnTo>
                  <a:lnTo>
                    <a:pt x="414" y="0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68" name="Freeform 923"/>
            <p:cNvSpPr>
              <a:spLocks/>
            </p:cNvSpPr>
            <p:nvPr/>
          </p:nvSpPr>
          <p:spPr bwMode="auto">
            <a:xfrm flipH="1">
              <a:off x="8631" y="2028"/>
              <a:ext cx="30" cy="4"/>
            </a:xfrm>
            <a:custGeom>
              <a:avLst/>
              <a:gdLst>
                <a:gd name="T0" fmla="*/ 0 w 532"/>
                <a:gd name="T1" fmla="*/ 0 h 87"/>
                <a:gd name="T2" fmla="*/ 0 w 532"/>
                <a:gd name="T3" fmla="*/ 0 h 87"/>
                <a:gd name="T4" fmla="*/ 0 w 532"/>
                <a:gd name="T5" fmla="*/ 0 h 87"/>
                <a:gd name="T6" fmla="*/ 0 w 532"/>
                <a:gd name="T7" fmla="*/ 0 h 87"/>
                <a:gd name="T8" fmla="*/ 0 w 532"/>
                <a:gd name="T9" fmla="*/ 0 h 87"/>
                <a:gd name="T10" fmla="*/ 0 w 532"/>
                <a:gd name="T11" fmla="*/ 0 h 87"/>
                <a:gd name="T12" fmla="*/ 0 w 532"/>
                <a:gd name="T13" fmla="*/ 0 h 87"/>
                <a:gd name="T14" fmla="*/ 0 w 532"/>
                <a:gd name="T15" fmla="*/ 0 h 87"/>
                <a:gd name="T16" fmla="*/ 0 w 532"/>
                <a:gd name="T17" fmla="*/ 0 h 87"/>
                <a:gd name="T18" fmla="*/ 0 w 532"/>
                <a:gd name="T19" fmla="*/ 0 h 87"/>
                <a:gd name="T20" fmla="*/ 0 w 532"/>
                <a:gd name="T21" fmla="*/ 0 h 87"/>
                <a:gd name="T22" fmla="*/ 0 w 532"/>
                <a:gd name="T23" fmla="*/ 0 h 87"/>
                <a:gd name="T24" fmla="*/ 0 w 532"/>
                <a:gd name="T25" fmla="*/ 0 h 87"/>
                <a:gd name="T26" fmla="*/ 0 w 532"/>
                <a:gd name="T27" fmla="*/ 0 h 87"/>
                <a:gd name="T28" fmla="*/ 0 w 532"/>
                <a:gd name="T29" fmla="*/ 0 h 87"/>
                <a:gd name="T30" fmla="*/ 0 w 532"/>
                <a:gd name="T31" fmla="*/ 0 h 87"/>
                <a:gd name="T32" fmla="*/ 0 w 532"/>
                <a:gd name="T33" fmla="*/ 0 h 87"/>
                <a:gd name="T34" fmla="*/ 0 w 532"/>
                <a:gd name="T35" fmla="*/ 0 h 87"/>
                <a:gd name="T36" fmla="*/ 0 w 532"/>
                <a:gd name="T37" fmla="*/ 0 h 87"/>
                <a:gd name="T38" fmla="*/ 0 w 532"/>
                <a:gd name="T39" fmla="*/ 0 h 87"/>
                <a:gd name="T40" fmla="*/ 0 w 532"/>
                <a:gd name="T41" fmla="*/ 0 h 87"/>
                <a:gd name="T42" fmla="*/ 0 w 532"/>
                <a:gd name="T43" fmla="*/ 0 h 87"/>
                <a:gd name="T44" fmla="*/ 0 w 532"/>
                <a:gd name="T45" fmla="*/ 0 h 87"/>
                <a:gd name="T46" fmla="*/ 0 w 532"/>
                <a:gd name="T47" fmla="*/ 0 h 87"/>
                <a:gd name="T48" fmla="*/ 0 w 532"/>
                <a:gd name="T49" fmla="*/ 0 h 87"/>
                <a:gd name="T50" fmla="*/ 0 w 532"/>
                <a:gd name="T51" fmla="*/ 0 h 87"/>
                <a:gd name="T52" fmla="*/ 0 w 532"/>
                <a:gd name="T53" fmla="*/ 0 h 87"/>
                <a:gd name="T54" fmla="*/ 0 w 532"/>
                <a:gd name="T55" fmla="*/ 0 h 87"/>
                <a:gd name="T56" fmla="*/ 0 w 532"/>
                <a:gd name="T57" fmla="*/ 0 h 87"/>
                <a:gd name="T58" fmla="*/ 0 w 532"/>
                <a:gd name="T59" fmla="*/ 0 h 87"/>
                <a:gd name="T60" fmla="*/ 0 w 532"/>
                <a:gd name="T61" fmla="*/ 0 h 87"/>
                <a:gd name="T62" fmla="*/ 0 w 532"/>
                <a:gd name="T63" fmla="*/ 0 h 87"/>
                <a:gd name="T64" fmla="*/ 0 w 532"/>
                <a:gd name="T65" fmla="*/ 0 h 87"/>
                <a:gd name="T66" fmla="*/ 0 w 532"/>
                <a:gd name="T67" fmla="*/ 0 h 87"/>
                <a:gd name="T68" fmla="*/ 0 w 532"/>
                <a:gd name="T69" fmla="*/ 0 h 87"/>
                <a:gd name="T70" fmla="*/ 0 w 532"/>
                <a:gd name="T71" fmla="*/ 0 h 87"/>
                <a:gd name="T72" fmla="*/ 0 w 532"/>
                <a:gd name="T73" fmla="*/ 0 h 87"/>
                <a:gd name="T74" fmla="*/ 0 w 532"/>
                <a:gd name="T75" fmla="*/ 0 h 87"/>
                <a:gd name="T76" fmla="*/ 0 w 532"/>
                <a:gd name="T77" fmla="*/ 0 h 87"/>
                <a:gd name="T78" fmla="*/ 0 w 532"/>
                <a:gd name="T79" fmla="*/ 0 h 87"/>
                <a:gd name="T80" fmla="*/ 0 w 532"/>
                <a:gd name="T81" fmla="*/ 0 h 87"/>
                <a:gd name="T82" fmla="*/ 0 w 532"/>
                <a:gd name="T83" fmla="*/ 0 h 87"/>
                <a:gd name="T84" fmla="*/ 0 w 532"/>
                <a:gd name="T85" fmla="*/ 0 h 87"/>
                <a:gd name="T86" fmla="*/ 0 w 532"/>
                <a:gd name="T87" fmla="*/ 0 h 87"/>
                <a:gd name="T88" fmla="*/ 0 w 532"/>
                <a:gd name="T89" fmla="*/ 0 h 87"/>
                <a:gd name="T90" fmla="*/ 0 w 532"/>
                <a:gd name="T91" fmla="*/ 0 h 87"/>
                <a:gd name="T92" fmla="*/ 0 w 532"/>
                <a:gd name="T93" fmla="*/ 0 h 87"/>
                <a:gd name="T94" fmla="*/ 0 w 532"/>
                <a:gd name="T95" fmla="*/ 0 h 87"/>
                <a:gd name="T96" fmla="*/ 0 w 532"/>
                <a:gd name="T97" fmla="*/ 0 h 87"/>
                <a:gd name="T98" fmla="*/ 0 w 532"/>
                <a:gd name="T99" fmla="*/ 0 h 87"/>
                <a:gd name="T100" fmla="*/ 0 w 532"/>
                <a:gd name="T101" fmla="*/ 0 h 87"/>
                <a:gd name="T102" fmla="*/ 0 w 532"/>
                <a:gd name="T103" fmla="*/ 0 h 87"/>
                <a:gd name="T104" fmla="*/ 0 w 532"/>
                <a:gd name="T105" fmla="*/ 0 h 8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32"/>
                <a:gd name="T160" fmla="*/ 0 h 87"/>
                <a:gd name="T161" fmla="*/ 532 w 532"/>
                <a:gd name="T162" fmla="*/ 87 h 8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32" h="87">
                  <a:moveTo>
                    <a:pt x="0" y="44"/>
                  </a:moveTo>
                  <a:lnTo>
                    <a:pt x="37" y="34"/>
                  </a:lnTo>
                  <a:lnTo>
                    <a:pt x="46" y="23"/>
                  </a:lnTo>
                  <a:lnTo>
                    <a:pt x="61" y="19"/>
                  </a:lnTo>
                  <a:lnTo>
                    <a:pt x="73" y="17"/>
                  </a:lnTo>
                  <a:lnTo>
                    <a:pt x="86" y="14"/>
                  </a:lnTo>
                  <a:lnTo>
                    <a:pt x="100" y="14"/>
                  </a:lnTo>
                  <a:lnTo>
                    <a:pt x="119" y="14"/>
                  </a:lnTo>
                  <a:lnTo>
                    <a:pt x="133" y="9"/>
                  </a:lnTo>
                  <a:lnTo>
                    <a:pt x="146" y="8"/>
                  </a:lnTo>
                  <a:lnTo>
                    <a:pt x="168" y="9"/>
                  </a:lnTo>
                  <a:lnTo>
                    <a:pt x="182" y="3"/>
                  </a:lnTo>
                  <a:lnTo>
                    <a:pt x="196" y="0"/>
                  </a:lnTo>
                  <a:lnTo>
                    <a:pt x="208" y="0"/>
                  </a:lnTo>
                  <a:lnTo>
                    <a:pt x="222" y="6"/>
                  </a:lnTo>
                  <a:lnTo>
                    <a:pt x="235" y="14"/>
                  </a:lnTo>
                  <a:lnTo>
                    <a:pt x="252" y="19"/>
                  </a:lnTo>
                  <a:lnTo>
                    <a:pt x="277" y="23"/>
                  </a:lnTo>
                  <a:lnTo>
                    <a:pt x="290" y="18"/>
                  </a:lnTo>
                  <a:lnTo>
                    <a:pt x="306" y="19"/>
                  </a:lnTo>
                  <a:lnTo>
                    <a:pt x="318" y="23"/>
                  </a:lnTo>
                  <a:lnTo>
                    <a:pt x="335" y="34"/>
                  </a:lnTo>
                  <a:lnTo>
                    <a:pt x="349" y="48"/>
                  </a:lnTo>
                  <a:lnTo>
                    <a:pt x="370" y="55"/>
                  </a:lnTo>
                  <a:lnTo>
                    <a:pt x="403" y="52"/>
                  </a:lnTo>
                  <a:lnTo>
                    <a:pt x="419" y="61"/>
                  </a:lnTo>
                  <a:lnTo>
                    <a:pt x="433" y="66"/>
                  </a:lnTo>
                  <a:lnTo>
                    <a:pt x="452" y="68"/>
                  </a:lnTo>
                  <a:lnTo>
                    <a:pt x="532" y="83"/>
                  </a:lnTo>
                  <a:lnTo>
                    <a:pt x="445" y="77"/>
                  </a:lnTo>
                  <a:lnTo>
                    <a:pt x="429" y="82"/>
                  </a:lnTo>
                  <a:lnTo>
                    <a:pt x="415" y="87"/>
                  </a:lnTo>
                  <a:lnTo>
                    <a:pt x="405" y="86"/>
                  </a:lnTo>
                  <a:lnTo>
                    <a:pt x="392" y="83"/>
                  </a:lnTo>
                  <a:lnTo>
                    <a:pt x="376" y="75"/>
                  </a:lnTo>
                  <a:lnTo>
                    <a:pt x="353" y="72"/>
                  </a:lnTo>
                  <a:lnTo>
                    <a:pt x="331" y="65"/>
                  </a:lnTo>
                  <a:lnTo>
                    <a:pt x="318" y="66"/>
                  </a:lnTo>
                  <a:lnTo>
                    <a:pt x="301" y="68"/>
                  </a:lnTo>
                  <a:lnTo>
                    <a:pt x="266" y="61"/>
                  </a:lnTo>
                  <a:lnTo>
                    <a:pt x="249" y="58"/>
                  </a:lnTo>
                  <a:lnTo>
                    <a:pt x="226" y="48"/>
                  </a:lnTo>
                  <a:lnTo>
                    <a:pt x="203" y="48"/>
                  </a:lnTo>
                  <a:lnTo>
                    <a:pt x="175" y="48"/>
                  </a:lnTo>
                  <a:lnTo>
                    <a:pt x="155" y="49"/>
                  </a:lnTo>
                  <a:lnTo>
                    <a:pt x="137" y="46"/>
                  </a:lnTo>
                  <a:lnTo>
                    <a:pt x="119" y="38"/>
                  </a:lnTo>
                  <a:lnTo>
                    <a:pt x="100" y="44"/>
                  </a:lnTo>
                  <a:lnTo>
                    <a:pt x="84" y="35"/>
                  </a:lnTo>
                  <a:lnTo>
                    <a:pt x="70" y="38"/>
                  </a:lnTo>
                  <a:lnTo>
                    <a:pt x="51" y="40"/>
                  </a:lnTo>
                  <a:lnTo>
                    <a:pt x="30" y="41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69" name="Freeform 924"/>
            <p:cNvSpPr>
              <a:spLocks/>
            </p:cNvSpPr>
            <p:nvPr/>
          </p:nvSpPr>
          <p:spPr bwMode="auto">
            <a:xfrm flipH="1">
              <a:off x="8620" y="2023"/>
              <a:ext cx="120" cy="16"/>
            </a:xfrm>
            <a:custGeom>
              <a:avLst/>
              <a:gdLst>
                <a:gd name="T0" fmla="*/ 0 w 2209"/>
                <a:gd name="T1" fmla="*/ 0 h 278"/>
                <a:gd name="T2" fmla="*/ 0 w 2209"/>
                <a:gd name="T3" fmla="*/ 0 h 278"/>
                <a:gd name="T4" fmla="*/ 0 w 2209"/>
                <a:gd name="T5" fmla="*/ 0 h 278"/>
                <a:gd name="T6" fmla="*/ 0 w 2209"/>
                <a:gd name="T7" fmla="*/ 0 h 278"/>
                <a:gd name="T8" fmla="*/ 0 w 2209"/>
                <a:gd name="T9" fmla="*/ 0 h 278"/>
                <a:gd name="T10" fmla="*/ 0 w 2209"/>
                <a:gd name="T11" fmla="*/ 0 h 278"/>
                <a:gd name="T12" fmla="*/ 0 w 2209"/>
                <a:gd name="T13" fmla="*/ 0 h 278"/>
                <a:gd name="T14" fmla="*/ 0 w 2209"/>
                <a:gd name="T15" fmla="*/ 0 h 278"/>
                <a:gd name="T16" fmla="*/ 0 w 2209"/>
                <a:gd name="T17" fmla="*/ 0 h 278"/>
                <a:gd name="T18" fmla="*/ 0 w 2209"/>
                <a:gd name="T19" fmla="*/ 0 h 278"/>
                <a:gd name="T20" fmla="*/ 0 w 2209"/>
                <a:gd name="T21" fmla="*/ 0 h 278"/>
                <a:gd name="T22" fmla="*/ 0 w 2209"/>
                <a:gd name="T23" fmla="*/ 0 h 278"/>
                <a:gd name="T24" fmla="*/ 0 w 2209"/>
                <a:gd name="T25" fmla="*/ 0 h 278"/>
                <a:gd name="T26" fmla="*/ 0 w 2209"/>
                <a:gd name="T27" fmla="*/ 0 h 278"/>
                <a:gd name="T28" fmla="*/ 0 w 2209"/>
                <a:gd name="T29" fmla="*/ 0 h 278"/>
                <a:gd name="T30" fmla="*/ 0 w 2209"/>
                <a:gd name="T31" fmla="*/ 0 h 278"/>
                <a:gd name="T32" fmla="*/ 0 w 2209"/>
                <a:gd name="T33" fmla="*/ 0 h 278"/>
                <a:gd name="T34" fmla="*/ 0 w 2209"/>
                <a:gd name="T35" fmla="*/ 0 h 278"/>
                <a:gd name="T36" fmla="*/ 0 w 2209"/>
                <a:gd name="T37" fmla="*/ 0 h 278"/>
                <a:gd name="T38" fmla="*/ 0 w 2209"/>
                <a:gd name="T39" fmla="*/ 0 h 278"/>
                <a:gd name="T40" fmla="*/ 0 w 2209"/>
                <a:gd name="T41" fmla="*/ 0 h 278"/>
                <a:gd name="T42" fmla="*/ 0 w 2209"/>
                <a:gd name="T43" fmla="*/ 0 h 278"/>
                <a:gd name="T44" fmla="*/ 0 w 2209"/>
                <a:gd name="T45" fmla="*/ 0 h 278"/>
                <a:gd name="T46" fmla="*/ 0 w 2209"/>
                <a:gd name="T47" fmla="*/ 0 h 278"/>
                <a:gd name="T48" fmla="*/ 0 w 2209"/>
                <a:gd name="T49" fmla="*/ 0 h 278"/>
                <a:gd name="T50" fmla="*/ 0 w 2209"/>
                <a:gd name="T51" fmla="*/ 0 h 278"/>
                <a:gd name="T52" fmla="*/ 0 w 2209"/>
                <a:gd name="T53" fmla="*/ 0 h 278"/>
                <a:gd name="T54" fmla="*/ 0 w 2209"/>
                <a:gd name="T55" fmla="*/ 0 h 278"/>
                <a:gd name="T56" fmla="*/ 0 w 2209"/>
                <a:gd name="T57" fmla="*/ 0 h 278"/>
                <a:gd name="T58" fmla="*/ 0 w 2209"/>
                <a:gd name="T59" fmla="*/ 0 h 278"/>
                <a:gd name="T60" fmla="*/ 0 w 2209"/>
                <a:gd name="T61" fmla="*/ 0 h 278"/>
                <a:gd name="T62" fmla="*/ 0 w 2209"/>
                <a:gd name="T63" fmla="*/ 0 h 278"/>
                <a:gd name="T64" fmla="*/ 0 w 2209"/>
                <a:gd name="T65" fmla="*/ 0 h 278"/>
                <a:gd name="T66" fmla="*/ 0 w 2209"/>
                <a:gd name="T67" fmla="*/ 0 h 278"/>
                <a:gd name="T68" fmla="*/ 0 w 2209"/>
                <a:gd name="T69" fmla="*/ 0 h 278"/>
                <a:gd name="T70" fmla="*/ 0 w 2209"/>
                <a:gd name="T71" fmla="*/ 0 h 278"/>
                <a:gd name="T72" fmla="*/ 0 w 2209"/>
                <a:gd name="T73" fmla="*/ 0 h 278"/>
                <a:gd name="T74" fmla="*/ 0 w 2209"/>
                <a:gd name="T75" fmla="*/ 0 h 278"/>
                <a:gd name="T76" fmla="*/ 0 w 2209"/>
                <a:gd name="T77" fmla="*/ 0 h 278"/>
                <a:gd name="T78" fmla="*/ 0 w 2209"/>
                <a:gd name="T79" fmla="*/ 0 h 278"/>
                <a:gd name="T80" fmla="*/ 0 w 2209"/>
                <a:gd name="T81" fmla="*/ 0 h 278"/>
                <a:gd name="T82" fmla="*/ 0 w 2209"/>
                <a:gd name="T83" fmla="*/ 0 h 278"/>
                <a:gd name="T84" fmla="*/ 0 w 2209"/>
                <a:gd name="T85" fmla="*/ 0 h 278"/>
                <a:gd name="T86" fmla="*/ 0 w 2209"/>
                <a:gd name="T87" fmla="*/ 0 h 278"/>
                <a:gd name="T88" fmla="*/ 0 w 2209"/>
                <a:gd name="T89" fmla="*/ 0 h 278"/>
                <a:gd name="T90" fmla="*/ 0 w 2209"/>
                <a:gd name="T91" fmla="*/ 0 h 278"/>
                <a:gd name="T92" fmla="*/ 0 w 2209"/>
                <a:gd name="T93" fmla="*/ 0 h 278"/>
                <a:gd name="T94" fmla="*/ 0 w 2209"/>
                <a:gd name="T95" fmla="*/ 0 h 278"/>
                <a:gd name="T96" fmla="*/ 0 w 2209"/>
                <a:gd name="T97" fmla="*/ 0 h 278"/>
                <a:gd name="T98" fmla="*/ 0 w 2209"/>
                <a:gd name="T99" fmla="*/ 0 h 278"/>
                <a:gd name="T100" fmla="*/ 0 w 2209"/>
                <a:gd name="T101" fmla="*/ 0 h 278"/>
                <a:gd name="T102" fmla="*/ 0 w 2209"/>
                <a:gd name="T103" fmla="*/ 0 h 278"/>
                <a:gd name="T104" fmla="*/ 0 w 2209"/>
                <a:gd name="T105" fmla="*/ 0 h 278"/>
                <a:gd name="T106" fmla="*/ 0 w 2209"/>
                <a:gd name="T107" fmla="*/ 0 h 278"/>
                <a:gd name="T108" fmla="*/ 0 w 2209"/>
                <a:gd name="T109" fmla="*/ 0 h 27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209"/>
                <a:gd name="T166" fmla="*/ 0 h 278"/>
                <a:gd name="T167" fmla="*/ 2209 w 2209"/>
                <a:gd name="T168" fmla="*/ 278 h 27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209" h="278">
                  <a:moveTo>
                    <a:pt x="414" y="0"/>
                  </a:moveTo>
                  <a:lnTo>
                    <a:pt x="396" y="6"/>
                  </a:lnTo>
                  <a:lnTo>
                    <a:pt x="382" y="10"/>
                  </a:lnTo>
                  <a:lnTo>
                    <a:pt x="371" y="18"/>
                  </a:lnTo>
                  <a:lnTo>
                    <a:pt x="364" y="25"/>
                  </a:lnTo>
                  <a:lnTo>
                    <a:pt x="359" y="36"/>
                  </a:lnTo>
                  <a:lnTo>
                    <a:pt x="341" y="37"/>
                  </a:lnTo>
                  <a:lnTo>
                    <a:pt x="330" y="41"/>
                  </a:lnTo>
                  <a:lnTo>
                    <a:pt x="320" y="47"/>
                  </a:lnTo>
                  <a:lnTo>
                    <a:pt x="307" y="53"/>
                  </a:lnTo>
                  <a:lnTo>
                    <a:pt x="292" y="53"/>
                  </a:lnTo>
                  <a:lnTo>
                    <a:pt x="273" y="65"/>
                  </a:lnTo>
                  <a:lnTo>
                    <a:pt x="251" y="54"/>
                  </a:lnTo>
                  <a:lnTo>
                    <a:pt x="264" y="78"/>
                  </a:lnTo>
                  <a:lnTo>
                    <a:pt x="243" y="78"/>
                  </a:lnTo>
                  <a:lnTo>
                    <a:pt x="217" y="79"/>
                  </a:lnTo>
                  <a:lnTo>
                    <a:pt x="197" y="73"/>
                  </a:lnTo>
                  <a:lnTo>
                    <a:pt x="174" y="87"/>
                  </a:lnTo>
                  <a:lnTo>
                    <a:pt x="153" y="78"/>
                  </a:lnTo>
                  <a:lnTo>
                    <a:pt x="148" y="79"/>
                  </a:lnTo>
                  <a:lnTo>
                    <a:pt x="142" y="85"/>
                  </a:lnTo>
                  <a:lnTo>
                    <a:pt x="135" y="92"/>
                  </a:lnTo>
                  <a:lnTo>
                    <a:pt x="130" y="101"/>
                  </a:lnTo>
                  <a:lnTo>
                    <a:pt x="122" y="108"/>
                  </a:lnTo>
                  <a:lnTo>
                    <a:pt x="117" y="112"/>
                  </a:lnTo>
                  <a:lnTo>
                    <a:pt x="103" y="112"/>
                  </a:lnTo>
                  <a:lnTo>
                    <a:pt x="88" y="112"/>
                  </a:lnTo>
                  <a:lnTo>
                    <a:pt x="81" y="119"/>
                  </a:lnTo>
                  <a:lnTo>
                    <a:pt x="71" y="127"/>
                  </a:lnTo>
                  <a:lnTo>
                    <a:pt x="61" y="127"/>
                  </a:lnTo>
                  <a:lnTo>
                    <a:pt x="48" y="128"/>
                  </a:lnTo>
                  <a:lnTo>
                    <a:pt x="30" y="128"/>
                  </a:lnTo>
                  <a:lnTo>
                    <a:pt x="14" y="136"/>
                  </a:lnTo>
                  <a:lnTo>
                    <a:pt x="0" y="155"/>
                  </a:lnTo>
                  <a:lnTo>
                    <a:pt x="12" y="154"/>
                  </a:lnTo>
                  <a:lnTo>
                    <a:pt x="30" y="147"/>
                  </a:lnTo>
                  <a:lnTo>
                    <a:pt x="49" y="146"/>
                  </a:lnTo>
                  <a:lnTo>
                    <a:pt x="63" y="147"/>
                  </a:lnTo>
                  <a:lnTo>
                    <a:pt x="75" y="155"/>
                  </a:lnTo>
                  <a:lnTo>
                    <a:pt x="89" y="159"/>
                  </a:lnTo>
                  <a:lnTo>
                    <a:pt x="103" y="154"/>
                  </a:lnTo>
                  <a:lnTo>
                    <a:pt x="118" y="147"/>
                  </a:lnTo>
                  <a:lnTo>
                    <a:pt x="132" y="143"/>
                  </a:lnTo>
                  <a:lnTo>
                    <a:pt x="144" y="143"/>
                  </a:lnTo>
                  <a:lnTo>
                    <a:pt x="153" y="154"/>
                  </a:lnTo>
                  <a:lnTo>
                    <a:pt x="162" y="163"/>
                  </a:lnTo>
                  <a:lnTo>
                    <a:pt x="177" y="163"/>
                  </a:lnTo>
                  <a:lnTo>
                    <a:pt x="190" y="160"/>
                  </a:lnTo>
                  <a:lnTo>
                    <a:pt x="206" y="154"/>
                  </a:lnTo>
                  <a:lnTo>
                    <a:pt x="220" y="150"/>
                  </a:lnTo>
                  <a:lnTo>
                    <a:pt x="234" y="159"/>
                  </a:lnTo>
                  <a:lnTo>
                    <a:pt x="248" y="168"/>
                  </a:lnTo>
                  <a:lnTo>
                    <a:pt x="262" y="172"/>
                  </a:lnTo>
                  <a:lnTo>
                    <a:pt x="275" y="176"/>
                  </a:lnTo>
                  <a:lnTo>
                    <a:pt x="294" y="178"/>
                  </a:lnTo>
                  <a:lnTo>
                    <a:pt x="312" y="180"/>
                  </a:lnTo>
                  <a:lnTo>
                    <a:pt x="330" y="178"/>
                  </a:lnTo>
                  <a:lnTo>
                    <a:pt x="350" y="173"/>
                  </a:lnTo>
                  <a:lnTo>
                    <a:pt x="341" y="156"/>
                  </a:lnTo>
                  <a:lnTo>
                    <a:pt x="343" y="146"/>
                  </a:lnTo>
                  <a:lnTo>
                    <a:pt x="353" y="141"/>
                  </a:lnTo>
                  <a:lnTo>
                    <a:pt x="355" y="152"/>
                  </a:lnTo>
                  <a:lnTo>
                    <a:pt x="366" y="163"/>
                  </a:lnTo>
                  <a:lnTo>
                    <a:pt x="378" y="168"/>
                  </a:lnTo>
                  <a:lnTo>
                    <a:pt x="390" y="172"/>
                  </a:lnTo>
                  <a:lnTo>
                    <a:pt x="405" y="178"/>
                  </a:lnTo>
                  <a:lnTo>
                    <a:pt x="420" y="181"/>
                  </a:lnTo>
                  <a:lnTo>
                    <a:pt x="442" y="185"/>
                  </a:lnTo>
                  <a:lnTo>
                    <a:pt x="456" y="182"/>
                  </a:lnTo>
                  <a:lnTo>
                    <a:pt x="473" y="185"/>
                  </a:lnTo>
                  <a:lnTo>
                    <a:pt x="501" y="192"/>
                  </a:lnTo>
                  <a:lnTo>
                    <a:pt x="492" y="199"/>
                  </a:lnTo>
                  <a:lnTo>
                    <a:pt x="479" y="208"/>
                  </a:lnTo>
                  <a:lnTo>
                    <a:pt x="455" y="224"/>
                  </a:lnTo>
                  <a:lnTo>
                    <a:pt x="470" y="225"/>
                  </a:lnTo>
                  <a:lnTo>
                    <a:pt x="484" y="228"/>
                  </a:lnTo>
                  <a:lnTo>
                    <a:pt x="503" y="232"/>
                  </a:lnTo>
                  <a:lnTo>
                    <a:pt x="524" y="235"/>
                  </a:lnTo>
                  <a:lnTo>
                    <a:pt x="535" y="233"/>
                  </a:lnTo>
                  <a:lnTo>
                    <a:pt x="545" y="225"/>
                  </a:lnTo>
                  <a:lnTo>
                    <a:pt x="557" y="221"/>
                  </a:lnTo>
                  <a:lnTo>
                    <a:pt x="575" y="220"/>
                  </a:lnTo>
                  <a:lnTo>
                    <a:pt x="598" y="219"/>
                  </a:lnTo>
                  <a:lnTo>
                    <a:pt x="614" y="208"/>
                  </a:lnTo>
                  <a:lnTo>
                    <a:pt x="636" y="201"/>
                  </a:lnTo>
                  <a:lnTo>
                    <a:pt x="654" y="195"/>
                  </a:lnTo>
                  <a:lnTo>
                    <a:pt x="667" y="196"/>
                  </a:lnTo>
                  <a:lnTo>
                    <a:pt x="711" y="198"/>
                  </a:lnTo>
                  <a:lnTo>
                    <a:pt x="746" y="203"/>
                  </a:lnTo>
                  <a:lnTo>
                    <a:pt x="769" y="203"/>
                  </a:lnTo>
                  <a:lnTo>
                    <a:pt x="787" y="205"/>
                  </a:lnTo>
                  <a:lnTo>
                    <a:pt x="818" y="223"/>
                  </a:lnTo>
                  <a:lnTo>
                    <a:pt x="833" y="223"/>
                  </a:lnTo>
                  <a:lnTo>
                    <a:pt x="851" y="219"/>
                  </a:lnTo>
                  <a:lnTo>
                    <a:pt x="869" y="212"/>
                  </a:lnTo>
                  <a:lnTo>
                    <a:pt x="884" y="208"/>
                  </a:lnTo>
                  <a:lnTo>
                    <a:pt x="937" y="203"/>
                  </a:lnTo>
                  <a:lnTo>
                    <a:pt x="973" y="201"/>
                  </a:lnTo>
                  <a:lnTo>
                    <a:pt x="996" y="198"/>
                  </a:lnTo>
                  <a:lnTo>
                    <a:pt x="1014" y="196"/>
                  </a:lnTo>
                  <a:lnTo>
                    <a:pt x="1032" y="194"/>
                  </a:lnTo>
                  <a:lnTo>
                    <a:pt x="1054" y="189"/>
                  </a:lnTo>
                  <a:lnTo>
                    <a:pt x="1069" y="185"/>
                  </a:lnTo>
                  <a:lnTo>
                    <a:pt x="1092" y="177"/>
                  </a:lnTo>
                  <a:lnTo>
                    <a:pt x="1105" y="186"/>
                  </a:lnTo>
                  <a:lnTo>
                    <a:pt x="1112" y="196"/>
                  </a:lnTo>
                  <a:lnTo>
                    <a:pt x="1104" y="207"/>
                  </a:lnTo>
                  <a:lnTo>
                    <a:pt x="1088" y="214"/>
                  </a:lnTo>
                  <a:lnTo>
                    <a:pt x="1107" y="214"/>
                  </a:lnTo>
                  <a:lnTo>
                    <a:pt x="1097" y="223"/>
                  </a:lnTo>
                  <a:lnTo>
                    <a:pt x="1082" y="232"/>
                  </a:lnTo>
                  <a:lnTo>
                    <a:pt x="1060" y="244"/>
                  </a:lnTo>
                  <a:lnTo>
                    <a:pt x="1041" y="252"/>
                  </a:lnTo>
                  <a:lnTo>
                    <a:pt x="1065" y="248"/>
                  </a:lnTo>
                  <a:lnTo>
                    <a:pt x="1087" y="244"/>
                  </a:lnTo>
                  <a:lnTo>
                    <a:pt x="1107" y="237"/>
                  </a:lnTo>
                  <a:lnTo>
                    <a:pt x="1121" y="230"/>
                  </a:lnTo>
                  <a:lnTo>
                    <a:pt x="1128" y="228"/>
                  </a:lnTo>
                  <a:lnTo>
                    <a:pt x="1139" y="225"/>
                  </a:lnTo>
                  <a:lnTo>
                    <a:pt x="1153" y="225"/>
                  </a:lnTo>
                  <a:lnTo>
                    <a:pt x="1171" y="228"/>
                  </a:lnTo>
                  <a:lnTo>
                    <a:pt x="1185" y="232"/>
                  </a:lnTo>
                  <a:lnTo>
                    <a:pt x="1199" y="233"/>
                  </a:lnTo>
                  <a:lnTo>
                    <a:pt x="1218" y="232"/>
                  </a:lnTo>
                  <a:lnTo>
                    <a:pt x="1204" y="248"/>
                  </a:lnTo>
                  <a:lnTo>
                    <a:pt x="1189" y="259"/>
                  </a:lnTo>
                  <a:lnTo>
                    <a:pt x="1172" y="267"/>
                  </a:lnTo>
                  <a:lnTo>
                    <a:pt x="1191" y="264"/>
                  </a:lnTo>
                  <a:lnTo>
                    <a:pt x="1210" y="261"/>
                  </a:lnTo>
                  <a:lnTo>
                    <a:pt x="1229" y="258"/>
                  </a:lnTo>
                  <a:lnTo>
                    <a:pt x="1245" y="253"/>
                  </a:lnTo>
                  <a:lnTo>
                    <a:pt x="1266" y="250"/>
                  </a:lnTo>
                  <a:lnTo>
                    <a:pt x="1290" y="247"/>
                  </a:lnTo>
                  <a:lnTo>
                    <a:pt x="1312" y="247"/>
                  </a:lnTo>
                  <a:lnTo>
                    <a:pt x="1329" y="241"/>
                  </a:lnTo>
                  <a:lnTo>
                    <a:pt x="1334" y="237"/>
                  </a:lnTo>
                  <a:lnTo>
                    <a:pt x="1340" y="232"/>
                  </a:lnTo>
                  <a:lnTo>
                    <a:pt x="1352" y="232"/>
                  </a:lnTo>
                  <a:lnTo>
                    <a:pt x="1374" y="238"/>
                  </a:lnTo>
                  <a:lnTo>
                    <a:pt x="1401" y="241"/>
                  </a:lnTo>
                  <a:lnTo>
                    <a:pt x="1426" y="247"/>
                  </a:lnTo>
                  <a:lnTo>
                    <a:pt x="1440" y="250"/>
                  </a:lnTo>
                  <a:lnTo>
                    <a:pt x="1464" y="250"/>
                  </a:lnTo>
                  <a:lnTo>
                    <a:pt x="1491" y="252"/>
                  </a:lnTo>
                  <a:lnTo>
                    <a:pt x="1512" y="256"/>
                  </a:lnTo>
                  <a:lnTo>
                    <a:pt x="1538" y="264"/>
                  </a:lnTo>
                  <a:lnTo>
                    <a:pt x="1559" y="269"/>
                  </a:lnTo>
                  <a:lnTo>
                    <a:pt x="1578" y="272"/>
                  </a:lnTo>
                  <a:lnTo>
                    <a:pt x="1596" y="269"/>
                  </a:lnTo>
                  <a:lnTo>
                    <a:pt x="1625" y="259"/>
                  </a:lnTo>
                  <a:lnTo>
                    <a:pt x="1649" y="264"/>
                  </a:lnTo>
                  <a:lnTo>
                    <a:pt x="1671" y="264"/>
                  </a:lnTo>
                  <a:lnTo>
                    <a:pt x="1694" y="264"/>
                  </a:lnTo>
                  <a:lnTo>
                    <a:pt x="1717" y="263"/>
                  </a:lnTo>
                  <a:lnTo>
                    <a:pt x="1748" y="255"/>
                  </a:lnTo>
                  <a:lnTo>
                    <a:pt x="1763" y="255"/>
                  </a:lnTo>
                  <a:lnTo>
                    <a:pt x="1780" y="253"/>
                  </a:lnTo>
                  <a:lnTo>
                    <a:pt x="1812" y="258"/>
                  </a:lnTo>
                  <a:lnTo>
                    <a:pt x="1829" y="261"/>
                  </a:lnTo>
                  <a:lnTo>
                    <a:pt x="1842" y="259"/>
                  </a:lnTo>
                  <a:lnTo>
                    <a:pt x="1861" y="256"/>
                  </a:lnTo>
                  <a:lnTo>
                    <a:pt x="1879" y="255"/>
                  </a:lnTo>
                  <a:lnTo>
                    <a:pt x="1893" y="255"/>
                  </a:lnTo>
                  <a:lnTo>
                    <a:pt x="1899" y="258"/>
                  </a:lnTo>
                  <a:lnTo>
                    <a:pt x="1899" y="269"/>
                  </a:lnTo>
                  <a:lnTo>
                    <a:pt x="1906" y="272"/>
                  </a:lnTo>
                  <a:lnTo>
                    <a:pt x="1917" y="272"/>
                  </a:lnTo>
                  <a:lnTo>
                    <a:pt x="1929" y="269"/>
                  </a:lnTo>
                  <a:lnTo>
                    <a:pt x="1939" y="259"/>
                  </a:lnTo>
                  <a:lnTo>
                    <a:pt x="1946" y="250"/>
                  </a:lnTo>
                  <a:lnTo>
                    <a:pt x="1953" y="246"/>
                  </a:lnTo>
                  <a:lnTo>
                    <a:pt x="1971" y="246"/>
                  </a:lnTo>
                  <a:lnTo>
                    <a:pt x="1985" y="246"/>
                  </a:lnTo>
                  <a:lnTo>
                    <a:pt x="2002" y="255"/>
                  </a:lnTo>
                  <a:lnTo>
                    <a:pt x="2016" y="261"/>
                  </a:lnTo>
                  <a:lnTo>
                    <a:pt x="2032" y="269"/>
                  </a:lnTo>
                  <a:lnTo>
                    <a:pt x="2043" y="270"/>
                  </a:lnTo>
                  <a:lnTo>
                    <a:pt x="2053" y="272"/>
                  </a:lnTo>
                  <a:lnTo>
                    <a:pt x="2064" y="272"/>
                  </a:lnTo>
                  <a:lnTo>
                    <a:pt x="2083" y="269"/>
                  </a:lnTo>
                  <a:lnTo>
                    <a:pt x="2145" y="278"/>
                  </a:lnTo>
                  <a:lnTo>
                    <a:pt x="2127" y="269"/>
                  </a:lnTo>
                  <a:lnTo>
                    <a:pt x="2115" y="264"/>
                  </a:lnTo>
                  <a:lnTo>
                    <a:pt x="2110" y="255"/>
                  </a:lnTo>
                  <a:lnTo>
                    <a:pt x="2115" y="248"/>
                  </a:lnTo>
                  <a:lnTo>
                    <a:pt x="2137" y="242"/>
                  </a:lnTo>
                  <a:lnTo>
                    <a:pt x="2152" y="238"/>
                  </a:lnTo>
                  <a:lnTo>
                    <a:pt x="2170" y="232"/>
                  </a:lnTo>
                  <a:lnTo>
                    <a:pt x="2185" y="223"/>
                  </a:lnTo>
                  <a:lnTo>
                    <a:pt x="2209" y="212"/>
                  </a:lnTo>
                  <a:lnTo>
                    <a:pt x="2174" y="212"/>
                  </a:lnTo>
                  <a:lnTo>
                    <a:pt x="2151" y="211"/>
                  </a:lnTo>
                  <a:lnTo>
                    <a:pt x="2129" y="207"/>
                  </a:lnTo>
                  <a:lnTo>
                    <a:pt x="2110" y="205"/>
                  </a:lnTo>
                  <a:lnTo>
                    <a:pt x="2098" y="205"/>
                  </a:lnTo>
                  <a:lnTo>
                    <a:pt x="2087" y="207"/>
                  </a:lnTo>
                  <a:lnTo>
                    <a:pt x="2077" y="208"/>
                  </a:lnTo>
                  <a:lnTo>
                    <a:pt x="2063" y="214"/>
                  </a:lnTo>
                  <a:lnTo>
                    <a:pt x="2051" y="219"/>
                  </a:lnTo>
                  <a:lnTo>
                    <a:pt x="2069" y="224"/>
                  </a:lnTo>
                  <a:lnTo>
                    <a:pt x="2083" y="232"/>
                  </a:lnTo>
                  <a:lnTo>
                    <a:pt x="2092" y="241"/>
                  </a:lnTo>
                  <a:lnTo>
                    <a:pt x="2096" y="250"/>
                  </a:lnTo>
                  <a:lnTo>
                    <a:pt x="2092" y="259"/>
                  </a:lnTo>
                  <a:lnTo>
                    <a:pt x="2078" y="256"/>
                  </a:lnTo>
                  <a:lnTo>
                    <a:pt x="2068" y="253"/>
                  </a:lnTo>
                  <a:lnTo>
                    <a:pt x="2060" y="246"/>
                  </a:lnTo>
                  <a:lnTo>
                    <a:pt x="2046" y="238"/>
                  </a:lnTo>
                  <a:lnTo>
                    <a:pt x="2029" y="235"/>
                  </a:lnTo>
                  <a:lnTo>
                    <a:pt x="2014" y="232"/>
                  </a:lnTo>
                  <a:lnTo>
                    <a:pt x="1993" y="235"/>
                  </a:lnTo>
                  <a:lnTo>
                    <a:pt x="1979" y="233"/>
                  </a:lnTo>
                  <a:lnTo>
                    <a:pt x="1967" y="232"/>
                  </a:lnTo>
                  <a:lnTo>
                    <a:pt x="1953" y="228"/>
                  </a:lnTo>
                  <a:lnTo>
                    <a:pt x="1938" y="221"/>
                  </a:lnTo>
                  <a:lnTo>
                    <a:pt x="1925" y="214"/>
                  </a:lnTo>
                  <a:lnTo>
                    <a:pt x="1913" y="208"/>
                  </a:lnTo>
                  <a:lnTo>
                    <a:pt x="1901" y="208"/>
                  </a:lnTo>
                  <a:lnTo>
                    <a:pt x="1890" y="214"/>
                  </a:lnTo>
                  <a:lnTo>
                    <a:pt x="1876" y="219"/>
                  </a:lnTo>
                  <a:lnTo>
                    <a:pt x="1862" y="219"/>
                  </a:lnTo>
                  <a:lnTo>
                    <a:pt x="1844" y="219"/>
                  </a:lnTo>
                  <a:lnTo>
                    <a:pt x="1829" y="215"/>
                  </a:lnTo>
                  <a:lnTo>
                    <a:pt x="1814" y="212"/>
                  </a:lnTo>
                  <a:lnTo>
                    <a:pt x="1800" y="211"/>
                  </a:lnTo>
                  <a:lnTo>
                    <a:pt x="1788" y="212"/>
                  </a:lnTo>
                  <a:lnTo>
                    <a:pt x="1771" y="214"/>
                  </a:lnTo>
                  <a:lnTo>
                    <a:pt x="1757" y="216"/>
                  </a:lnTo>
                  <a:lnTo>
                    <a:pt x="1740" y="214"/>
                  </a:lnTo>
                  <a:lnTo>
                    <a:pt x="1720" y="212"/>
                  </a:lnTo>
                  <a:lnTo>
                    <a:pt x="1699" y="211"/>
                  </a:lnTo>
                  <a:lnTo>
                    <a:pt x="1677" y="208"/>
                  </a:lnTo>
                  <a:lnTo>
                    <a:pt x="1662" y="204"/>
                  </a:lnTo>
                  <a:lnTo>
                    <a:pt x="1647" y="198"/>
                  </a:lnTo>
                  <a:lnTo>
                    <a:pt x="1634" y="192"/>
                  </a:lnTo>
                  <a:lnTo>
                    <a:pt x="1623" y="189"/>
                  </a:lnTo>
                  <a:lnTo>
                    <a:pt x="1613" y="189"/>
                  </a:lnTo>
                  <a:lnTo>
                    <a:pt x="1602" y="190"/>
                  </a:lnTo>
                  <a:lnTo>
                    <a:pt x="1573" y="195"/>
                  </a:lnTo>
                  <a:lnTo>
                    <a:pt x="1605" y="198"/>
                  </a:lnTo>
                  <a:lnTo>
                    <a:pt x="1597" y="208"/>
                  </a:lnTo>
                  <a:lnTo>
                    <a:pt x="1586" y="220"/>
                  </a:lnTo>
                  <a:lnTo>
                    <a:pt x="1574" y="221"/>
                  </a:lnTo>
                  <a:lnTo>
                    <a:pt x="1421" y="196"/>
                  </a:lnTo>
                  <a:lnTo>
                    <a:pt x="1412" y="192"/>
                  </a:lnTo>
                  <a:lnTo>
                    <a:pt x="1440" y="181"/>
                  </a:lnTo>
                  <a:lnTo>
                    <a:pt x="1420" y="177"/>
                  </a:lnTo>
                  <a:lnTo>
                    <a:pt x="1408" y="176"/>
                  </a:lnTo>
                  <a:lnTo>
                    <a:pt x="1398" y="168"/>
                  </a:lnTo>
                  <a:lnTo>
                    <a:pt x="1386" y="163"/>
                  </a:lnTo>
                  <a:lnTo>
                    <a:pt x="1371" y="167"/>
                  </a:lnTo>
                  <a:lnTo>
                    <a:pt x="1356" y="169"/>
                  </a:lnTo>
                  <a:lnTo>
                    <a:pt x="1342" y="176"/>
                  </a:lnTo>
                  <a:lnTo>
                    <a:pt x="1329" y="168"/>
                  </a:lnTo>
                  <a:lnTo>
                    <a:pt x="1315" y="155"/>
                  </a:lnTo>
                  <a:lnTo>
                    <a:pt x="1302" y="146"/>
                  </a:lnTo>
                  <a:lnTo>
                    <a:pt x="1288" y="141"/>
                  </a:lnTo>
                  <a:lnTo>
                    <a:pt x="1273" y="136"/>
                  </a:lnTo>
                  <a:lnTo>
                    <a:pt x="1258" y="134"/>
                  </a:lnTo>
                  <a:lnTo>
                    <a:pt x="1234" y="136"/>
                  </a:lnTo>
                  <a:lnTo>
                    <a:pt x="1214" y="138"/>
                  </a:lnTo>
                  <a:lnTo>
                    <a:pt x="1195" y="142"/>
                  </a:lnTo>
                  <a:lnTo>
                    <a:pt x="1172" y="145"/>
                  </a:lnTo>
                  <a:lnTo>
                    <a:pt x="1149" y="150"/>
                  </a:lnTo>
                  <a:lnTo>
                    <a:pt x="1130" y="152"/>
                  </a:lnTo>
                  <a:lnTo>
                    <a:pt x="1114" y="160"/>
                  </a:lnTo>
                  <a:lnTo>
                    <a:pt x="1097" y="164"/>
                  </a:lnTo>
                  <a:lnTo>
                    <a:pt x="1081" y="164"/>
                  </a:lnTo>
                  <a:lnTo>
                    <a:pt x="1064" y="169"/>
                  </a:lnTo>
                  <a:lnTo>
                    <a:pt x="1046" y="173"/>
                  </a:lnTo>
                  <a:lnTo>
                    <a:pt x="1028" y="178"/>
                  </a:lnTo>
                  <a:lnTo>
                    <a:pt x="1009" y="178"/>
                  </a:lnTo>
                  <a:lnTo>
                    <a:pt x="991" y="178"/>
                  </a:lnTo>
                  <a:lnTo>
                    <a:pt x="977" y="177"/>
                  </a:lnTo>
                  <a:lnTo>
                    <a:pt x="965" y="181"/>
                  </a:lnTo>
                  <a:lnTo>
                    <a:pt x="947" y="187"/>
                  </a:lnTo>
                  <a:lnTo>
                    <a:pt x="929" y="187"/>
                  </a:lnTo>
                  <a:lnTo>
                    <a:pt x="907" y="187"/>
                  </a:lnTo>
                  <a:lnTo>
                    <a:pt x="889" y="187"/>
                  </a:lnTo>
                  <a:lnTo>
                    <a:pt x="866" y="187"/>
                  </a:lnTo>
                  <a:lnTo>
                    <a:pt x="823" y="195"/>
                  </a:lnTo>
                  <a:lnTo>
                    <a:pt x="814" y="190"/>
                  </a:lnTo>
                  <a:lnTo>
                    <a:pt x="805" y="182"/>
                  </a:lnTo>
                  <a:lnTo>
                    <a:pt x="792" y="178"/>
                  </a:lnTo>
                  <a:lnTo>
                    <a:pt x="781" y="177"/>
                  </a:lnTo>
                  <a:lnTo>
                    <a:pt x="764" y="178"/>
                  </a:lnTo>
                  <a:lnTo>
                    <a:pt x="746" y="182"/>
                  </a:lnTo>
                  <a:lnTo>
                    <a:pt x="716" y="186"/>
                  </a:lnTo>
                  <a:lnTo>
                    <a:pt x="703" y="180"/>
                  </a:lnTo>
                  <a:lnTo>
                    <a:pt x="694" y="173"/>
                  </a:lnTo>
                  <a:lnTo>
                    <a:pt x="684" y="171"/>
                  </a:lnTo>
                  <a:lnTo>
                    <a:pt x="670" y="169"/>
                  </a:lnTo>
                  <a:lnTo>
                    <a:pt x="659" y="164"/>
                  </a:lnTo>
                  <a:lnTo>
                    <a:pt x="654" y="155"/>
                  </a:lnTo>
                  <a:lnTo>
                    <a:pt x="645" y="142"/>
                  </a:lnTo>
                  <a:lnTo>
                    <a:pt x="634" y="137"/>
                  </a:lnTo>
                  <a:lnTo>
                    <a:pt x="621" y="134"/>
                  </a:lnTo>
                  <a:lnTo>
                    <a:pt x="608" y="134"/>
                  </a:lnTo>
                  <a:lnTo>
                    <a:pt x="602" y="141"/>
                  </a:lnTo>
                  <a:lnTo>
                    <a:pt x="594" y="155"/>
                  </a:lnTo>
                  <a:lnTo>
                    <a:pt x="585" y="152"/>
                  </a:lnTo>
                  <a:lnTo>
                    <a:pt x="575" y="151"/>
                  </a:lnTo>
                  <a:lnTo>
                    <a:pt x="562" y="152"/>
                  </a:lnTo>
                  <a:lnTo>
                    <a:pt x="550" y="159"/>
                  </a:lnTo>
                  <a:lnTo>
                    <a:pt x="535" y="163"/>
                  </a:lnTo>
                  <a:lnTo>
                    <a:pt x="517" y="163"/>
                  </a:lnTo>
                  <a:lnTo>
                    <a:pt x="531" y="150"/>
                  </a:lnTo>
                  <a:lnTo>
                    <a:pt x="537" y="141"/>
                  </a:lnTo>
                  <a:lnTo>
                    <a:pt x="524" y="143"/>
                  </a:lnTo>
                  <a:lnTo>
                    <a:pt x="500" y="150"/>
                  </a:lnTo>
                  <a:lnTo>
                    <a:pt x="479" y="147"/>
                  </a:lnTo>
                  <a:lnTo>
                    <a:pt x="478" y="141"/>
                  </a:lnTo>
                  <a:lnTo>
                    <a:pt x="474" y="133"/>
                  </a:lnTo>
                  <a:lnTo>
                    <a:pt x="470" y="127"/>
                  </a:lnTo>
                  <a:lnTo>
                    <a:pt x="458" y="122"/>
                  </a:lnTo>
                  <a:lnTo>
                    <a:pt x="446" y="122"/>
                  </a:lnTo>
                  <a:lnTo>
                    <a:pt x="430" y="124"/>
                  </a:lnTo>
                  <a:lnTo>
                    <a:pt x="415" y="127"/>
                  </a:lnTo>
                  <a:lnTo>
                    <a:pt x="400" y="122"/>
                  </a:lnTo>
                  <a:lnTo>
                    <a:pt x="382" y="114"/>
                  </a:lnTo>
                  <a:lnTo>
                    <a:pt x="371" y="105"/>
                  </a:lnTo>
                  <a:lnTo>
                    <a:pt x="384" y="87"/>
                  </a:lnTo>
                  <a:lnTo>
                    <a:pt x="396" y="80"/>
                  </a:lnTo>
                  <a:lnTo>
                    <a:pt x="410" y="73"/>
                  </a:lnTo>
                  <a:lnTo>
                    <a:pt x="419" y="68"/>
                  </a:lnTo>
                  <a:lnTo>
                    <a:pt x="427" y="59"/>
                  </a:lnTo>
                  <a:lnTo>
                    <a:pt x="432" y="50"/>
                  </a:lnTo>
                  <a:lnTo>
                    <a:pt x="434" y="41"/>
                  </a:lnTo>
                  <a:lnTo>
                    <a:pt x="438" y="31"/>
                  </a:lnTo>
                  <a:lnTo>
                    <a:pt x="414" y="0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grpSp>
          <p:nvGrpSpPr>
            <p:cNvPr id="102" name="Group 925"/>
            <p:cNvGrpSpPr>
              <a:grpSpLocks/>
            </p:cNvGrpSpPr>
            <p:nvPr/>
          </p:nvGrpSpPr>
          <p:grpSpPr bwMode="auto">
            <a:xfrm flipH="1">
              <a:off x="8573" y="2163"/>
              <a:ext cx="120" cy="17"/>
              <a:chOff x="8844" y="5575"/>
              <a:chExt cx="368" cy="40"/>
            </a:xfrm>
          </p:grpSpPr>
          <p:sp>
            <p:nvSpPr>
              <p:cNvPr id="471" name="Freeform 926"/>
              <p:cNvSpPr>
                <a:spLocks/>
              </p:cNvSpPr>
              <p:nvPr/>
            </p:nvSpPr>
            <p:spPr bwMode="auto">
              <a:xfrm>
                <a:off x="9088" y="5586"/>
                <a:ext cx="89" cy="12"/>
              </a:xfrm>
              <a:custGeom>
                <a:avLst/>
                <a:gdLst>
                  <a:gd name="T0" fmla="*/ 0 w 532"/>
                  <a:gd name="T1" fmla="*/ 0 h 87"/>
                  <a:gd name="T2" fmla="*/ 0 w 532"/>
                  <a:gd name="T3" fmla="*/ 0 h 87"/>
                  <a:gd name="T4" fmla="*/ 0 w 532"/>
                  <a:gd name="T5" fmla="*/ 0 h 87"/>
                  <a:gd name="T6" fmla="*/ 0 w 532"/>
                  <a:gd name="T7" fmla="*/ 0 h 87"/>
                  <a:gd name="T8" fmla="*/ 0 w 532"/>
                  <a:gd name="T9" fmla="*/ 0 h 87"/>
                  <a:gd name="T10" fmla="*/ 0 w 532"/>
                  <a:gd name="T11" fmla="*/ 0 h 87"/>
                  <a:gd name="T12" fmla="*/ 0 w 532"/>
                  <a:gd name="T13" fmla="*/ 0 h 87"/>
                  <a:gd name="T14" fmla="*/ 0 w 532"/>
                  <a:gd name="T15" fmla="*/ 0 h 87"/>
                  <a:gd name="T16" fmla="*/ 0 w 532"/>
                  <a:gd name="T17" fmla="*/ 0 h 87"/>
                  <a:gd name="T18" fmla="*/ 0 w 532"/>
                  <a:gd name="T19" fmla="*/ 0 h 87"/>
                  <a:gd name="T20" fmla="*/ 0 w 532"/>
                  <a:gd name="T21" fmla="*/ 0 h 87"/>
                  <a:gd name="T22" fmla="*/ 0 w 532"/>
                  <a:gd name="T23" fmla="*/ 0 h 87"/>
                  <a:gd name="T24" fmla="*/ 0 w 532"/>
                  <a:gd name="T25" fmla="*/ 0 h 87"/>
                  <a:gd name="T26" fmla="*/ 0 w 532"/>
                  <a:gd name="T27" fmla="*/ 0 h 87"/>
                  <a:gd name="T28" fmla="*/ 0 w 532"/>
                  <a:gd name="T29" fmla="*/ 0 h 87"/>
                  <a:gd name="T30" fmla="*/ 0 w 532"/>
                  <a:gd name="T31" fmla="*/ 0 h 87"/>
                  <a:gd name="T32" fmla="*/ 0 w 532"/>
                  <a:gd name="T33" fmla="*/ 0 h 87"/>
                  <a:gd name="T34" fmla="*/ 0 w 532"/>
                  <a:gd name="T35" fmla="*/ 0 h 87"/>
                  <a:gd name="T36" fmla="*/ 0 w 532"/>
                  <a:gd name="T37" fmla="*/ 0 h 87"/>
                  <a:gd name="T38" fmla="*/ 0 w 532"/>
                  <a:gd name="T39" fmla="*/ 0 h 87"/>
                  <a:gd name="T40" fmla="*/ 0 w 532"/>
                  <a:gd name="T41" fmla="*/ 0 h 87"/>
                  <a:gd name="T42" fmla="*/ 0 w 532"/>
                  <a:gd name="T43" fmla="*/ 0 h 87"/>
                  <a:gd name="T44" fmla="*/ 0 w 532"/>
                  <a:gd name="T45" fmla="*/ 0 h 87"/>
                  <a:gd name="T46" fmla="*/ 0 w 532"/>
                  <a:gd name="T47" fmla="*/ 0 h 87"/>
                  <a:gd name="T48" fmla="*/ 0 w 532"/>
                  <a:gd name="T49" fmla="*/ 0 h 87"/>
                  <a:gd name="T50" fmla="*/ 0 w 532"/>
                  <a:gd name="T51" fmla="*/ 0 h 87"/>
                  <a:gd name="T52" fmla="*/ 0 w 532"/>
                  <a:gd name="T53" fmla="*/ 0 h 87"/>
                  <a:gd name="T54" fmla="*/ 0 w 532"/>
                  <a:gd name="T55" fmla="*/ 0 h 87"/>
                  <a:gd name="T56" fmla="*/ 0 w 532"/>
                  <a:gd name="T57" fmla="*/ 0 h 87"/>
                  <a:gd name="T58" fmla="*/ 0 w 532"/>
                  <a:gd name="T59" fmla="*/ 0 h 87"/>
                  <a:gd name="T60" fmla="*/ 0 w 532"/>
                  <a:gd name="T61" fmla="*/ 0 h 87"/>
                  <a:gd name="T62" fmla="*/ 0 w 532"/>
                  <a:gd name="T63" fmla="*/ 0 h 87"/>
                  <a:gd name="T64" fmla="*/ 0 w 532"/>
                  <a:gd name="T65" fmla="*/ 0 h 87"/>
                  <a:gd name="T66" fmla="*/ 0 w 532"/>
                  <a:gd name="T67" fmla="*/ 0 h 87"/>
                  <a:gd name="T68" fmla="*/ 0 w 532"/>
                  <a:gd name="T69" fmla="*/ 0 h 87"/>
                  <a:gd name="T70" fmla="*/ 0 w 532"/>
                  <a:gd name="T71" fmla="*/ 0 h 87"/>
                  <a:gd name="T72" fmla="*/ 0 w 532"/>
                  <a:gd name="T73" fmla="*/ 0 h 87"/>
                  <a:gd name="T74" fmla="*/ 0 w 532"/>
                  <a:gd name="T75" fmla="*/ 0 h 87"/>
                  <a:gd name="T76" fmla="*/ 0 w 532"/>
                  <a:gd name="T77" fmla="*/ 0 h 87"/>
                  <a:gd name="T78" fmla="*/ 0 w 532"/>
                  <a:gd name="T79" fmla="*/ 0 h 87"/>
                  <a:gd name="T80" fmla="*/ 0 w 532"/>
                  <a:gd name="T81" fmla="*/ 0 h 87"/>
                  <a:gd name="T82" fmla="*/ 0 w 532"/>
                  <a:gd name="T83" fmla="*/ 0 h 87"/>
                  <a:gd name="T84" fmla="*/ 0 w 532"/>
                  <a:gd name="T85" fmla="*/ 0 h 87"/>
                  <a:gd name="T86" fmla="*/ 0 w 532"/>
                  <a:gd name="T87" fmla="*/ 0 h 87"/>
                  <a:gd name="T88" fmla="*/ 0 w 532"/>
                  <a:gd name="T89" fmla="*/ 0 h 87"/>
                  <a:gd name="T90" fmla="*/ 0 w 532"/>
                  <a:gd name="T91" fmla="*/ 0 h 87"/>
                  <a:gd name="T92" fmla="*/ 0 w 532"/>
                  <a:gd name="T93" fmla="*/ 0 h 87"/>
                  <a:gd name="T94" fmla="*/ 0 w 532"/>
                  <a:gd name="T95" fmla="*/ 0 h 87"/>
                  <a:gd name="T96" fmla="*/ 0 w 532"/>
                  <a:gd name="T97" fmla="*/ 0 h 87"/>
                  <a:gd name="T98" fmla="*/ 0 w 532"/>
                  <a:gd name="T99" fmla="*/ 0 h 87"/>
                  <a:gd name="T100" fmla="*/ 0 w 532"/>
                  <a:gd name="T101" fmla="*/ 0 h 87"/>
                  <a:gd name="T102" fmla="*/ 0 w 532"/>
                  <a:gd name="T103" fmla="*/ 0 h 87"/>
                  <a:gd name="T104" fmla="*/ 0 w 532"/>
                  <a:gd name="T105" fmla="*/ 0 h 87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532"/>
                  <a:gd name="T160" fmla="*/ 0 h 87"/>
                  <a:gd name="T161" fmla="*/ 532 w 532"/>
                  <a:gd name="T162" fmla="*/ 87 h 87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532" h="87">
                    <a:moveTo>
                      <a:pt x="0" y="44"/>
                    </a:moveTo>
                    <a:lnTo>
                      <a:pt x="37" y="34"/>
                    </a:lnTo>
                    <a:lnTo>
                      <a:pt x="46" y="23"/>
                    </a:lnTo>
                    <a:lnTo>
                      <a:pt x="61" y="19"/>
                    </a:lnTo>
                    <a:lnTo>
                      <a:pt x="73" y="17"/>
                    </a:lnTo>
                    <a:lnTo>
                      <a:pt x="86" y="14"/>
                    </a:lnTo>
                    <a:lnTo>
                      <a:pt x="100" y="14"/>
                    </a:lnTo>
                    <a:lnTo>
                      <a:pt x="119" y="14"/>
                    </a:lnTo>
                    <a:lnTo>
                      <a:pt x="133" y="9"/>
                    </a:lnTo>
                    <a:lnTo>
                      <a:pt x="146" y="8"/>
                    </a:lnTo>
                    <a:lnTo>
                      <a:pt x="168" y="9"/>
                    </a:lnTo>
                    <a:lnTo>
                      <a:pt x="182" y="3"/>
                    </a:lnTo>
                    <a:lnTo>
                      <a:pt x="196" y="0"/>
                    </a:lnTo>
                    <a:lnTo>
                      <a:pt x="208" y="0"/>
                    </a:lnTo>
                    <a:lnTo>
                      <a:pt x="222" y="6"/>
                    </a:lnTo>
                    <a:lnTo>
                      <a:pt x="235" y="14"/>
                    </a:lnTo>
                    <a:lnTo>
                      <a:pt x="252" y="19"/>
                    </a:lnTo>
                    <a:lnTo>
                      <a:pt x="277" y="23"/>
                    </a:lnTo>
                    <a:lnTo>
                      <a:pt x="290" y="18"/>
                    </a:lnTo>
                    <a:lnTo>
                      <a:pt x="306" y="19"/>
                    </a:lnTo>
                    <a:lnTo>
                      <a:pt x="318" y="23"/>
                    </a:lnTo>
                    <a:lnTo>
                      <a:pt x="335" y="34"/>
                    </a:lnTo>
                    <a:lnTo>
                      <a:pt x="349" y="48"/>
                    </a:lnTo>
                    <a:lnTo>
                      <a:pt x="370" y="55"/>
                    </a:lnTo>
                    <a:lnTo>
                      <a:pt x="403" y="52"/>
                    </a:lnTo>
                    <a:lnTo>
                      <a:pt x="419" y="61"/>
                    </a:lnTo>
                    <a:lnTo>
                      <a:pt x="433" y="66"/>
                    </a:lnTo>
                    <a:lnTo>
                      <a:pt x="452" y="68"/>
                    </a:lnTo>
                    <a:lnTo>
                      <a:pt x="532" y="83"/>
                    </a:lnTo>
                    <a:lnTo>
                      <a:pt x="445" y="77"/>
                    </a:lnTo>
                    <a:lnTo>
                      <a:pt x="429" y="82"/>
                    </a:lnTo>
                    <a:lnTo>
                      <a:pt x="415" y="87"/>
                    </a:lnTo>
                    <a:lnTo>
                      <a:pt x="405" y="86"/>
                    </a:lnTo>
                    <a:lnTo>
                      <a:pt x="392" y="83"/>
                    </a:lnTo>
                    <a:lnTo>
                      <a:pt x="376" y="75"/>
                    </a:lnTo>
                    <a:lnTo>
                      <a:pt x="353" y="72"/>
                    </a:lnTo>
                    <a:lnTo>
                      <a:pt x="331" y="65"/>
                    </a:lnTo>
                    <a:lnTo>
                      <a:pt x="318" y="66"/>
                    </a:lnTo>
                    <a:lnTo>
                      <a:pt x="301" y="68"/>
                    </a:lnTo>
                    <a:lnTo>
                      <a:pt x="266" y="61"/>
                    </a:lnTo>
                    <a:lnTo>
                      <a:pt x="249" y="58"/>
                    </a:lnTo>
                    <a:lnTo>
                      <a:pt x="226" y="48"/>
                    </a:lnTo>
                    <a:lnTo>
                      <a:pt x="203" y="48"/>
                    </a:lnTo>
                    <a:lnTo>
                      <a:pt x="175" y="48"/>
                    </a:lnTo>
                    <a:lnTo>
                      <a:pt x="155" y="49"/>
                    </a:lnTo>
                    <a:lnTo>
                      <a:pt x="137" y="46"/>
                    </a:lnTo>
                    <a:lnTo>
                      <a:pt x="119" y="38"/>
                    </a:lnTo>
                    <a:lnTo>
                      <a:pt x="100" y="44"/>
                    </a:lnTo>
                    <a:lnTo>
                      <a:pt x="84" y="35"/>
                    </a:lnTo>
                    <a:lnTo>
                      <a:pt x="70" y="38"/>
                    </a:lnTo>
                    <a:lnTo>
                      <a:pt x="51" y="40"/>
                    </a:lnTo>
                    <a:lnTo>
                      <a:pt x="30" y="41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rgbClr val="0000C4"/>
              </a:solidFill>
              <a:ln w="9525">
                <a:noFill/>
                <a:round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72" name="Freeform 927"/>
              <p:cNvSpPr>
                <a:spLocks/>
              </p:cNvSpPr>
              <p:nvPr/>
            </p:nvSpPr>
            <p:spPr bwMode="auto">
              <a:xfrm>
                <a:off x="8844" y="5575"/>
                <a:ext cx="368" cy="40"/>
              </a:xfrm>
              <a:custGeom>
                <a:avLst/>
                <a:gdLst>
                  <a:gd name="T0" fmla="*/ 0 w 2209"/>
                  <a:gd name="T1" fmla="*/ 0 h 278"/>
                  <a:gd name="T2" fmla="*/ 0 w 2209"/>
                  <a:gd name="T3" fmla="*/ 0 h 278"/>
                  <a:gd name="T4" fmla="*/ 0 w 2209"/>
                  <a:gd name="T5" fmla="*/ 0 h 278"/>
                  <a:gd name="T6" fmla="*/ 0 w 2209"/>
                  <a:gd name="T7" fmla="*/ 0 h 278"/>
                  <a:gd name="T8" fmla="*/ 0 w 2209"/>
                  <a:gd name="T9" fmla="*/ 0 h 278"/>
                  <a:gd name="T10" fmla="*/ 0 w 2209"/>
                  <a:gd name="T11" fmla="*/ 0 h 278"/>
                  <a:gd name="T12" fmla="*/ 0 w 2209"/>
                  <a:gd name="T13" fmla="*/ 0 h 278"/>
                  <a:gd name="T14" fmla="*/ 0 w 2209"/>
                  <a:gd name="T15" fmla="*/ 0 h 278"/>
                  <a:gd name="T16" fmla="*/ 0 w 2209"/>
                  <a:gd name="T17" fmla="*/ 0 h 278"/>
                  <a:gd name="T18" fmla="*/ 0 w 2209"/>
                  <a:gd name="T19" fmla="*/ 0 h 278"/>
                  <a:gd name="T20" fmla="*/ 0 w 2209"/>
                  <a:gd name="T21" fmla="*/ 0 h 278"/>
                  <a:gd name="T22" fmla="*/ 0 w 2209"/>
                  <a:gd name="T23" fmla="*/ 0 h 278"/>
                  <a:gd name="T24" fmla="*/ 0 w 2209"/>
                  <a:gd name="T25" fmla="*/ 0 h 278"/>
                  <a:gd name="T26" fmla="*/ 0 w 2209"/>
                  <a:gd name="T27" fmla="*/ 0 h 278"/>
                  <a:gd name="T28" fmla="*/ 0 w 2209"/>
                  <a:gd name="T29" fmla="*/ 0 h 278"/>
                  <a:gd name="T30" fmla="*/ 0 w 2209"/>
                  <a:gd name="T31" fmla="*/ 0 h 278"/>
                  <a:gd name="T32" fmla="*/ 0 w 2209"/>
                  <a:gd name="T33" fmla="*/ 0 h 278"/>
                  <a:gd name="T34" fmla="*/ 0 w 2209"/>
                  <a:gd name="T35" fmla="*/ 0 h 278"/>
                  <a:gd name="T36" fmla="*/ 0 w 2209"/>
                  <a:gd name="T37" fmla="*/ 0 h 278"/>
                  <a:gd name="T38" fmla="*/ 0 w 2209"/>
                  <a:gd name="T39" fmla="*/ 0 h 278"/>
                  <a:gd name="T40" fmla="*/ 0 w 2209"/>
                  <a:gd name="T41" fmla="*/ 0 h 278"/>
                  <a:gd name="T42" fmla="*/ 0 w 2209"/>
                  <a:gd name="T43" fmla="*/ 0 h 278"/>
                  <a:gd name="T44" fmla="*/ 0 w 2209"/>
                  <a:gd name="T45" fmla="*/ 0 h 278"/>
                  <a:gd name="T46" fmla="*/ 0 w 2209"/>
                  <a:gd name="T47" fmla="*/ 0 h 278"/>
                  <a:gd name="T48" fmla="*/ 0 w 2209"/>
                  <a:gd name="T49" fmla="*/ 0 h 278"/>
                  <a:gd name="T50" fmla="*/ 0 w 2209"/>
                  <a:gd name="T51" fmla="*/ 0 h 278"/>
                  <a:gd name="T52" fmla="*/ 0 w 2209"/>
                  <a:gd name="T53" fmla="*/ 0 h 278"/>
                  <a:gd name="T54" fmla="*/ 0 w 2209"/>
                  <a:gd name="T55" fmla="*/ 0 h 278"/>
                  <a:gd name="T56" fmla="*/ 0 w 2209"/>
                  <a:gd name="T57" fmla="*/ 0 h 278"/>
                  <a:gd name="T58" fmla="*/ 0 w 2209"/>
                  <a:gd name="T59" fmla="*/ 0 h 278"/>
                  <a:gd name="T60" fmla="*/ 0 w 2209"/>
                  <a:gd name="T61" fmla="*/ 0 h 278"/>
                  <a:gd name="T62" fmla="*/ 0 w 2209"/>
                  <a:gd name="T63" fmla="*/ 0 h 278"/>
                  <a:gd name="T64" fmla="*/ 0 w 2209"/>
                  <a:gd name="T65" fmla="*/ 0 h 278"/>
                  <a:gd name="T66" fmla="*/ 0 w 2209"/>
                  <a:gd name="T67" fmla="*/ 0 h 278"/>
                  <a:gd name="T68" fmla="*/ 0 w 2209"/>
                  <a:gd name="T69" fmla="*/ 0 h 278"/>
                  <a:gd name="T70" fmla="*/ 0 w 2209"/>
                  <a:gd name="T71" fmla="*/ 0 h 278"/>
                  <a:gd name="T72" fmla="*/ 0 w 2209"/>
                  <a:gd name="T73" fmla="*/ 0 h 278"/>
                  <a:gd name="T74" fmla="*/ 0 w 2209"/>
                  <a:gd name="T75" fmla="*/ 0 h 278"/>
                  <a:gd name="T76" fmla="*/ 0 w 2209"/>
                  <a:gd name="T77" fmla="*/ 0 h 278"/>
                  <a:gd name="T78" fmla="*/ 0 w 2209"/>
                  <a:gd name="T79" fmla="*/ 0 h 278"/>
                  <a:gd name="T80" fmla="*/ 0 w 2209"/>
                  <a:gd name="T81" fmla="*/ 0 h 278"/>
                  <a:gd name="T82" fmla="*/ 0 w 2209"/>
                  <a:gd name="T83" fmla="*/ 0 h 278"/>
                  <a:gd name="T84" fmla="*/ 0 w 2209"/>
                  <a:gd name="T85" fmla="*/ 0 h 278"/>
                  <a:gd name="T86" fmla="*/ 0 w 2209"/>
                  <a:gd name="T87" fmla="*/ 0 h 278"/>
                  <a:gd name="T88" fmla="*/ 0 w 2209"/>
                  <a:gd name="T89" fmla="*/ 0 h 278"/>
                  <a:gd name="T90" fmla="*/ 0 w 2209"/>
                  <a:gd name="T91" fmla="*/ 0 h 278"/>
                  <a:gd name="T92" fmla="*/ 0 w 2209"/>
                  <a:gd name="T93" fmla="*/ 0 h 278"/>
                  <a:gd name="T94" fmla="*/ 0 w 2209"/>
                  <a:gd name="T95" fmla="*/ 0 h 278"/>
                  <a:gd name="T96" fmla="*/ 0 w 2209"/>
                  <a:gd name="T97" fmla="*/ 0 h 278"/>
                  <a:gd name="T98" fmla="*/ 0 w 2209"/>
                  <a:gd name="T99" fmla="*/ 0 h 278"/>
                  <a:gd name="T100" fmla="*/ 0 w 2209"/>
                  <a:gd name="T101" fmla="*/ 0 h 278"/>
                  <a:gd name="T102" fmla="*/ 0 w 2209"/>
                  <a:gd name="T103" fmla="*/ 0 h 278"/>
                  <a:gd name="T104" fmla="*/ 0 w 2209"/>
                  <a:gd name="T105" fmla="*/ 0 h 278"/>
                  <a:gd name="T106" fmla="*/ 0 w 2209"/>
                  <a:gd name="T107" fmla="*/ 0 h 278"/>
                  <a:gd name="T108" fmla="*/ 0 w 2209"/>
                  <a:gd name="T109" fmla="*/ 0 h 278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2209"/>
                  <a:gd name="T166" fmla="*/ 0 h 278"/>
                  <a:gd name="T167" fmla="*/ 2209 w 2209"/>
                  <a:gd name="T168" fmla="*/ 278 h 278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2209" h="278">
                    <a:moveTo>
                      <a:pt x="414" y="0"/>
                    </a:moveTo>
                    <a:lnTo>
                      <a:pt x="396" y="6"/>
                    </a:lnTo>
                    <a:lnTo>
                      <a:pt x="382" y="10"/>
                    </a:lnTo>
                    <a:lnTo>
                      <a:pt x="371" y="18"/>
                    </a:lnTo>
                    <a:lnTo>
                      <a:pt x="364" y="25"/>
                    </a:lnTo>
                    <a:lnTo>
                      <a:pt x="359" y="36"/>
                    </a:lnTo>
                    <a:lnTo>
                      <a:pt x="341" y="37"/>
                    </a:lnTo>
                    <a:lnTo>
                      <a:pt x="330" y="41"/>
                    </a:lnTo>
                    <a:lnTo>
                      <a:pt x="320" y="47"/>
                    </a:lnTo>
                    <a:lnTo>
                      <a:pt x="307" y="53"/>
                    </a:lnTo>
                    <a:lnTo>
                      <a:pt x="292" y="53"/>
                    </a:lnTo>
                    <a:lnTo>
                      <a:pt x="273" y="65"/>
                    </a:lnTo>
                    <a:lnTo>
                      <a:pt x="251" y="54"/>
                    </a:lnTo>
                    <a:lnTo>
                      <a:pt x="264" y="78"/>
                    </a:lnTo>
                    <a:lnTo>
                      <a:pt x="243" y="78"/>
                    </a:lnTo>
                    <a:lnTo>
                      <a:pt x="217" y="79"/>
                    </a:lnTo>
                    <a:lnTo>
                      <a:pt x="197" y="73"/>
                    </a:lnTo>
                    <a:lnTo>
                      <a:pt x="174" y="87"/>
                    </a:lnTo>
                    <a:lnTo>
                      <a:pt x="153" y="78"/>
                    </a:lnTo>
                    <a:lnTo>
                      <a:pt x="148" y="79"/>
                    </a:lnTo>
                    <a:lnTo>
                      <a:pt x="142" y="85"/>
                    </a:lnTo>
                    <a:lnTo>
                      <a:pt x="135" y="92"/>
                    </a:lnTo>
                    <a:lnTo>
                      <a:pt x="130" y="101"/>
                    </a:lnTo>
                    <a:lnTo>
                      <a:pt x="122" y="108"/>
                    </a:lnTo>
                    <a:lnTo>
                      <a:pt x="117" y="112"/>
                    </a:lnTo>
                    <a:lnTo>
                      <a:pt x="103" y="112"/>
                    </a:lnTo>
                    <a:lnTo>
                      <a:pt x="88" y="112"/>
                    </a:lnTo>
                    <a:lnTo>
                      <a:pt x="81" y="119"/>
                    </a:lnTo>
                    <a:lnTo>
                      <a:pt x="71" y="127"/>
                    </a:lnTo>
                    <a:lnTo>
                      <a:pt x="61" y="127"/>
                    </a:lnTo>
                    <a:lnTo>
                      <a:pt x="48" y="128"/>
                    </a:lnTo>
                    <a:lnTo>
                      <a:pt x="30" y="128"/>
                    </a:lnTo>
                    <a:lnTo>
                      <a:pt x="14" y="136"/>
                    </a:lnTo>
                    <a:lnTo>
                      <a:pt x="0" y="155"/>
                    </a:lnTo>
                    <a:lnTo>
                      <a:pt x="12" y="154"/>
                    </a:lnTo>
                    <a:lnTo>
                      <a:pt x="30" y="147"/>
                    </a:lnTo>
                    <a:lnTo>
                      <a:pt x="49" y="146"/>
                    </a:lnTo>
                    <a:lnTo>
                      <a:pt x="63" y="147"/>
                    </a:lnTo>
                    <a:lnTo>
                      <a:pt x="75" y="155"/>
                    </a:lnTo>
                    <a:lnTo>
                      <a:pt x="89" y="159"/>
                    </a:lnTo>
                    <a:lnTo>
                      <a:pt x="103" y="154"/>
                    </a:lnTo>
                    <a:lnTo>
                      <a:pt x="118" y="147"/>
                    </a:lnTo>
                    <a:lnTo>
                      <a:pt x="132" y="143"/>
                    </a:lnTo>
                    <a:lnTo>
                      <a:pt x="144" y="143"/>
                    </a:lnTo>
                    <a:lnTo>
                      <a:pt x="153" y="154"/>
                    </a:lnTo>
                    <a:lnTo>
                      <a:pt x="162" y="163"/>
                    </a:lnTo>
                    <a:lnTo>
                      <a:pt x="177" y="163"/>
                    </a:lnTo>
                    <a:lnTo>
                      <a:pt x="190" y="160"/>
                    </a:lnTo>
                    <a:lnTo>
                      <a:pt x="206" y="154"/>
                    </a:lnTo>
                    <a:lnTo>
                      <a:pt x="220" y="150"/>
                    </a:lnTo>
                    <a:lnTo>
                      <a:pt x="234" y="159"/>
                    </a:lnTo>
                    <a:lnTo>
                      <a:pt x="248" y="168"/>
                    </a:lnTo>
                    <a:lnTo>
                      <a:pt x="262" y="172"/>
                    </a:lnTo>
                    <a:lnTo>
                      <a:pt x="275" y="176"/>
                    </a:lnTo>
                    <a:lnTo>
                      <a:pt x="294" y="178"/>
                    </a:lnTo>
                    <a:lnTo>
                      <a:pt x="312" y="180"/>
                    </a:lnTo>
                    <a:lnTo>
                      <a:pt x="330" y="178"/>
                    </a:lnTo>
                    <a:lnTo>
                      <a:pt x="350" y="173"/>
                    </a:lnTo>
                    <a:lnTo>
                      <a:pt x="341" y="156"/>
                    </a:lnTo>
                    <a:lnTo>
                      <a:pt x="343" y="146"/>
                    </a:lnTo>
                    <a:lnTo>
                      <a:pt x="353" y="141"/>
                    </a:lnTo>
                    <a:lnTo>
                      <a:pt x="355" y="152"/>
                    </a:lnTo>
                    <a:lnTo>
                      <a:pt x="366" y="163"/>
                    </a:lnTo>
                    <a:lnTo>
                      <a:pt x="378" y="168"/>
                    </a:lnTo>
                    <a:lnTo>
                      <a:pt x="390" y="172"/>
                    </a:lnTo>
                    <a:lnTo>
                      <a:pt x="405" y="178"/>
                    </a:lnTo>
                    <a:lnTo>
                      <a:pt x="420" y="181"/>
                    </a:lnTo>
                    <a:lnTo>
                      <a:pt x="442" y="185"/>
                    </a:lnTo>
                    <a:lnTo>
                      <a:pt x="456" y="182"/>
                    </a:lnTo>
                    <a:lnTo>
                      <a:pt x="473" y="185"/>
                    </a:lnTo>
                    <a:lnTo>
                      <a:pt x="501" y="192"/>
                    </a:lnTo>
                    <a:lnTo>
                      <a:pt x="492" y="199"/>
                    </a:lnTo>
                    <a:lnTo>
                      <a:pt x="479" y="208"/>
                    </a:lnTo>
                    <a:lnTo>
                      <a:pt x="455" y="224"/>
                    </a:lnTo>
                    <a:lnTo>
                      <a:pt x="470" y="225"/>
                    </a:lnTo>
                    <a:lnTo>
                      <a:pt x="484" y="228"/>
                    </a:lnTo>
                    <a:lnTo>
                      <a:pt x="503" y="232"/>
                    </a:lnTo>
                    <a:lnTo>
                      <a:pt x="524" y="235"/>
                    </a:lnTo>
                    <a:lnTo>
                      <a:pt x="535" y="233"/>
                    </a:lnTo>
                    <a:lnTo>
                      <a:pt x="545" y="225"/>
                    </a:lnTo>
                    <a:lnTo>
                      <a:pt x="557" y="221"/>
                    </a:lnTo>
                    <a:lnTo>
                      <a:pt x="575" y="220"/>
                    </a:lnTo>
                    <a:lnTo>
                      <a:pt x="598" y="219"/>
                    </a:lnTo>
                    <a:lnTo>
                      <a:pt x="614" y="208"/>
                    </a:lnTo>
                    <a:lnTo>
                      <a:pt x="636" y="201"/>
                    </a:lnTo>
                    <a:lnTo>
                      <a:pt x="654" y="195"/>
                    </a:lnTo>
                    <a:lnTo>
                      <a:pt x="667" y="196"/>
                    </a:lnTo>
                    <a:lnTo>
                      <a:pt x="711" y="198"/>
                    </a:lnTo>
                    <a:lnTo>
                      <a:pt x="746" y="203"/>
                    </a:lnTo>
                    <a:lnTo>
                      <a:pt x="769" y="203"/>
                    </a:lnTo>
                    <a:lnTo>
                      <a:pt x="787" y="205"/>
                    </a:lnTo>
                    <a:lnTo>
                      <a:pt x="818" y="223"/>
                    </a:lnTo>
                    <a:lnTo>
                      <a:pt x="833" y="223"/>
                    </a:lnTo>
                    <a:lnTo>
                      <a:pt x="851" y="219"/>
                    </a:lnTo>
                    <a:lnTo>
                      <a:pt x="869" y="212"/>
                    </a:lnTo>
                    <a:lnTo>
                      <a:pt x="884" y="208"/>
                    </a:lnTo>
                    <a:lnTo>
                      <a:pt x="937" y="203"/>
                    </a:lnTo>
                    <a:lnTo>
                      <a:pt x="973" y="201"/>
                    </a:lnTo>
                    <a:lnTo>
                      <a:pt x="996" y="198"/>
                    </a:lnTo>
                    <a:lnTo>
                      <a:pt x="1014" y="196"/>
                    </a:lnTo>
                    <a:lnTo>
                      <a:pt x="1032" y="194"/>
                    </a:lnTo>
                    <a:lnTo>
                      <a:pt x="1054" y="189"/>
                    </a:lnTo>
                    <a:lnTo>
                      <a:pt x="1069" y="185"/>
                    </a:lnTo>
                    <a:lnTo>
                      <a:pt x="1092" y="177"/>
                    </a:lnTo>
                    <a:lnTo>
                      <a:pt x="1105" y="186"/>
                    </a:lnTo>
                    <a:lnTo>
                      <a:pt x="1112" y="196"/>
                    </a:lnTo>
                    <a:lnTo>
                      <a:pt x="1104" y="207"/>
                    </a:lnTo>
                    <a:lnTo>
                      <a:pt x="1088" y="214"/>
                    </a:lnTo>
                    <a:lnTo>
                      <a:pt x="1107" y="214"/>
                    </a:lnTo>
                    <a:lnTo>
                      <a:pt x="1097" y="223"/>
                    </a:lnTo>
                    <a:lnTo>
                      <a:pt x="1082" y="232"/>
                    </a:lnTo>
                    <a:lnTo>
                      <a:pt x="1060" y="244"/>
                    </a:lnTo>
                    <a:lnTo>
                      <a:pt x="1041" y="252"/>
                    </a:lnTo>
                    <a:lnTo>
                      <a:pt x="1065" y="248"/>
                    </a:lnTo>
                    <a:lnTo>
                      <a:pt x="1087" y="244"/>
                    </a:lnTo>
                    <a:lnTo>
                      <a:pt x="1107" y="237"/>
                    </a:lnTo>
                    <a:lnTo>
                      <a:pt x="1121" y="230"/>
                    </a:lnTo>
                    <a:lnTo>
                      <a:pt x="1128" y="228"/>
                    </a:lnTo>
                    <a:lnTo>
                      <a:pt x="1139" y="225"/>
                    </a:lnTo>
                    <a:lnTo>
                      <a:pt x="1153" y="225"/>
                    </a:lnTo>
                    <a:lnTo>
                      <a:pt x="1171" y="228"/>
                    </a:lnTo>
                    <a:lnTo>
                      <a:pt x="1185" y="232"/>
                    </a:lnTo>
                    <a:lnTo>
                      <a:pt x="1199" y="233"/>
                    </a:lnTo>
                    <a:lnTo>
                      <a:pt x="1218" y="232"/>
                    </a:lnTo>
                    <a:lnTo>
                      <a:pt x="1204" y="248"/>
                    </a:lnTo>
                    <a:lnTo>
                      <a:pt x="1189" y="259"/>
                    </a:lnTo>
                    <a:lnTo>
                      <a:pt x="1172" y="267"/>
                    </a:lnTo>
                    <a:lnTo>
                      <a:pt x="1191" y="264"/>
                    </a:lnTo>
                    <a:lnTo>
                      <a:pt x="1210" y="261"/>
                    </a:lnTo>
                    <a:lnTo>
                      <a:pt x="1229" y="258"/>
                    </a:lnTo>
                    <a:lnTo>
                      <a:pt x="1245" y="253"/>
                    </a:lnTo>
                    <a:lnTo>
                      <a:pt x="1266" y="250"/>
                    </a:lnTo>
                    <a:lnTo>
                      <a:pt x="1290" y="247"/>
                    </a:lnTo>
                    <a:lnTo>
                      <a:pt x="1312" y="247"/>
                    </a:lnTo>
                    <a:lnTo>
                      <a:pt x="1329" y="241"/>
                    </a:lnTo>
                    <a:lnTo>
                      <a:pt x="1334" y="237"/>
                    </a:lnTo>
                    <a:lnTo>
                      <a:pt x="1340" y="232"/>
                    </a:lnTo>
                    <a:lnTo>
                      <a:pt x="1352" y="232"/>
                    </a:lnTo>
                    <a:lnTo>
                      <a:pt x="1374" y="238"/>
                    </a:lnTo>
                    <a:lnTo>
                      <a:pt x="1401" y="241"/>
                    </a:lnTo>
                    <a:lnTo>
                      <a:pt x="1426" y="247"/>
                    </a:lnTo>
                    <a:lnTo>
                      <a:pt x="1440" y="250"/>
                    </a:lnTo>
                    <a:lnTo>
                      <a:pt x="1464" y="250"/>
                    </a:lnTo>
                    <a:lnTo>
                      <a:pt x="1491" y="252"/>
                    </a:lnTo>
                    <a:lnTo>
                      <a:pt x="1512" y="256"/>
                    </a:lnTo>
                    <a:lnTo>
                      <a:pt x="1538" y="264"/>
                    </a:lnTo>
                    <a:lnTo>
                      <a:pt x="1559" y="269"/>
                    </a:lnTo>
                    <a:lnTo>
                      <a:pt x="1578" y="272"/>
                    </a:lnTo>
                    <a:lnTo>
                      <a:pt x="1596" y="269"/>
                    </a:lnTo>
                    <a:lnTo>
                      <a:pt x="1625" y="259"/>
                    </a:lnTo>
                    <a:lnTo>
                      <a:pt x="1649" y="264"/>
                    </a:lnTo>
                    <a:lnTo>
                      <a:pt x="1671" y="264"/>
                    </a:lnTo>
                    <a:lnTo>
                      <a:pt x="1694" y="264"/>
                    </a:lnTo>
                    <a:lnTo>
                      <a:pt x="1717" y="263"/>
                    </a:lnTo>
                    <a:lnTo>
                      <a:pt x="1748" y="255"/>
                    </a:lnTo>
                    <a:lnTo>
                      <a:pt x="1763" y="255"/>
                    </a:lnTo>
                    <a:lnTo>
                      <a:pt x="1780" y="253"/>
                    </a:lnTo>
                    <a:lnTo>
                      <a:pt x="1812" y="258"/>
                    </a:lnTo>
                    <a:lnTo>
                      <a:pt x="1829" y="261"/>
                    </a:lnTo>
                    <a:lnTo>
                      <a:pt x="1842" y="259"/>
                    </a:lnTo>
                    <a:lnTo>
                      <a:pt x="1861" y="256"/>
                    </a:lnTo>
                    <a:lnTo>
                      <a:pt x="1879" y="255"/>
                    </a:lnTo>
                    <a:lnTo>
                      <a:pt x="1893" y="255"/>
                    </a:lnTo>
                    <a:lnTo>
                      <a:pt x="1899" y="258"/>
                    </a:lnTo>
                    <a:lnTo>
                      <a:pt x="1899" y="269"/>
                    </a:lnTo>
                    <a:lnTo>
                      <a:pt x="1906" y="272"/>
                    </a:lnTo>
                    <a:lnTo>
                      <a:pt x="1917" y="272"/>
                    </a:lnTo>
                    <a:lnTo>
                      <a:pt x="1929" y="269"/>
                    </a:lnTo>
                    <a:lnTo>
                      <a:pt x="1939" y="259"/>
                    </a:lnTo>
                    <a:lnTo>
                      <a:pt x="1946" y="250"/>
                    </a:lnTo>
                    <a:lnTo>
                      <a:pt x="1953" y="246"/>
                    </a:lnTo>
                    <a:lnTo>
                      <a:pt x="1971" y="246"/>
                    </a:lnTo>
                    <a:lnTo>
                      <a:pt x="1985" y="246"/>
                    </a:lnTo>
                    <a:lnTo>
                      <a:pt x="2002" y="255"/>
                    </a:lnTo>
                    <a:lnTo>
                      <a:pt x="2016" y="261"/>
                    </a:lnTo>
                    <a:lnTo>
                      <a:pt x="2032" y="269"/>
                    </a:lnTo>
                    <a:lnTo>
                      <a:pt x="2043" y="270"/>
                    </a:lnTo>
                    <a:lnTo>
                      <a:pt x="2053" y="272"/>
                    </a:lnTo>
                    <a:lnTo>
                      <a:pt x="2064" y="272"/>
                    </a:lnTo>
                    <a:lnTo>
                      <a:pt x="2083" y="269"/>
                    </a:lnTo>
                    <a:lnTo>
                      <a:pt x="2145" y="278"/>
                    </a:lnTo>
                    <a:lnTo>
                      <a:pt x="2127" y="269"/>
                    </a:lnTo>
                    <a:lnTo>
                      <a:pt x="2115" y="264"/>
                    </a:lnTo>
                    <a:lnTo>
                      <a:pt x="2110" y="255"/>
                    </a:lnTo>
                    <a:lnTo>
                      <a:pt x="2115" y="248"/>
                    </a:lnTo>
                    <a:lnTo>
                      <a:pt x="2137" y="242"/>
                    </a:lnTo>
                    <a:lnTo>
                      <a:pt x="2152" y="238"/>
                    </a:lnTo>
                    <a:lnTo>
                      <a:pt x="2170" y="232"/>
                    </a:lnTo>
                    <a:lnTo>
                      <a:pt x="2185" y="223"/>
                    </a:lnTo>
                    <a:lnTo>
                      <a:pt x="2209" y="212"/>
                    </a:lnTo>
                    <a:lnTo>
                      <a:pt x="2174" y="212"/>
                    </a:lnTo>
                    <a:lnTo>
                      <a:pt x="2151" y="211"/>
                    </a:lnTo>
                    <a:lnTo>
                      <a:pt x="2129" y="207"/>
                    </a:lnTo>
                    <a:lnTo>
                      <a:pt x="2110" y="205"/>
                    </a:lnTo>
                    <a:lnTo>
                      <a:pt x="2098" y="205"/>
                    </a:lnTo>
                    <a:lnTo>
                      <a:pt x="2087" y="207"/>
                    </a:lnTo>
                    <a:lnTo>
                      <a:pt x="2077" y="208"/>
                    </a:lnTo>
                    <a:lnTo>
                      <a:pt x="2063" y="214"/>
                    </a:lnTo>
                    <a:lnTo>
                      <a:pt x="2051" y="219"/>
                    </a:lnTo>
                    <a:lnTo>
                      <a:pt x="2069" y="224"/>
                    </a:lnTo>
                    <a:lnTo>
                      <a:pt x="2083" y="232"/>
                    </a:lnTo>
                    <a:lnTo>
                      <a:pt x="2092" y="241"/>
                    </a:lnTo>
                    <a:lnTo>
                      <a:pt x="2096" y="250"/>
                    </a:lnTo>
                    <a:lnTo>
                      <a:pt x="2092" y="259"/>
                    </a:lnTo>
                    <a:lnTo>
                      <a:pt x="2078" y="256"/>
                    </a:lnTo>
                    <a:lnTo>
                      <a:pt x="2068" y="253"/>
                    </a:lnTo>
                    <a:lnTo>
                      <a:pt x="2060" y="246"/>
                    </a:lnTo>
                    <a:lnTo>
                      <a:pt x="2046" y="238"/>
                    </a:lnTo>
                    <a:lnTo>
                      <a:pt x="2029" y="235"/>
                    </a:lnTo>
                    <a:lnTo>
                      <a:pt x="2014" y="232"/>
                    </a:lnTo>
                    <a:lnTo>
                      <a:pt x="1993" y="235"/>
                    </a:lnTo>
                    <a:lnTo>
                      <a:pt x="1979" y="233"/>
                    </a:lnTo>
                    <a:lnTo>
                      <a:pt x="1967" y="232"/>
                    </a:lnTo>
                    <a:lnTo>
                      <a:pt x="1953" y="228"/>
                    </a:lnTo>
                    <a:lnTo>
                      <a:pt x="1938" y="221"/>
                    </a:lnTo>
                    <a:lnTo>
                      <a:pt x="1925" y="214"/>
                    </a:lnTo>
                    <a:lnTo>
                      <a:pt x="1913" y="208"/>
                    </a:lnTo>
                    <a:lnTo>
                      <a:pt x="1901" y="208"/>
                    </a:lnTo>
                    <a:lnTo>
                      <a:pt x="1890" y="214"/>
                    </a:lnTo>
                    <a:lnTo>
                      <a:pt x="1876" y="219"/>
                    </a:lnTo>
                    <a:lnTo>
                      <a:pt x="1862" y="219"/>
                    </a:lnTo>
                    <a:lnTo>
                      <a:pt x="1844" y="219"/>
                    </a:lnTo>
                    <a:lnTo>
                      <a:pt x="1829" y="215"/>
                    </a:lnTo>
                    <a:lnTo>
                      <a:pt x="1814" y="212"/>
                    </a:lnTo>
                    <a:lnTo>
                      <a:pt x="1800" y="211"/>
                    </a:lnTo>
                    <a:lnTo>
                      <a:pt x="1788" y="212"/>
                    </a:lnTo>
                    <a:lnTo>
                      <a:pt x="1771" y="214"/>
                    </a:lnTo>
                    <a:lnTo>
                      <a:pt x="1757" y="216"/>
                    </a:lnTo>
                    <a:lnTo>
                      <a:pt x="1740" y="214"/>
                    </a:lnTo>
                    <a:lnTo>
                      <a:pt x="1720" y="212"/>
                    </a:lnTo>
                    <a:lnTo>
                      <a:pt x="1699" y="211"/>
                    </a:lnTo>
                    <a:lnTo>
                      <a:pt x="1677" y="208"/>
                    </a:lnTo>
                    <a:lnTo>
                      <a:pt x="1662" y="204"/>
                    </a:lnTo>
                    <a:lnTo>
                      <a:pt x="1647" y="198"/>
                    </a:lnTo>
                    <a:lnTo>
                      <a:pt x="1634" y="192"/>
                    </a:lnTo>
                    <a:lnTo>
                      <a:pt x="1623" y="189"/>
                    </a:lnTo>
                    <a:lnTo>
                      <a:pt x="1613" y="189"/>
                    </a:lnTo>
                    <a:lnTo>
                      <a:pt x="1602" y="190"/>
                    </a:lnTo>
                    <a:lnTo>
                      <a:pt x="1573" y="195"/>
                    </a:lnTo>
                    <a:lnTo>
                      <a:pt x="1605" y="198"/>
                    </a:lnTo>
                    <a:lnTo>
                      <a:pt x="1597" y="208"/>
                    </a:lnTo>
                    <a:lnTo>
                      <a:pt x="1586" y="220"/>
                    </a:lnTo>
                    <a:lnTo>
                      <a:pt x="1574" y="221"/>
                    </a:lnTo>
                    <a:lnTo>
                      <a:pt x="1421" y="196"/>
                    </a:lnTo>
                    <a:lnTo>
                      <a:pt x="1412" y="192"/>
                    </a:lnTo>
                    <a:lnTo>
                      <a:pt x="1440" y="181"/>
                    </a:lnTo>
                    <a:lnTo>
                      <a:pt x="1420" y="177"/>
                    </a:lnTo>
                    <a:lnTo>
                      <a:pt x="1408" y="176"/>
                    </a:lnTo>
                    <a:lnTo>
                      <a:pt x="1398" y="168"/>
                    </a:lnTo>
                    <a:lnTo>
                      <a:pt x="1386" y="163"/>
                    </a:lnTo>
                    <a:lnTo>
                      <a:pt x="1371" y="167"/>
                    </a:lnTo>
                    <a:lnTo>
                      <a:pt x="1356" y="169"/>
                    </a:lnTo>
                    <a:lnTo>
                      <a:pt x="1342" y="176"/>
                    </a:lnTo>
                    <a:lnTo>
                      <a:pt x="1329" y="168"/>
                    </a:lnTo>
                    <a:lnTo>
                      <a:pt x="1315" y="155"/>
                    </a:lnTo>
                    <a:lnTo>
                      <a:pt x="1302" y="146"/>
                    </a:lnTo>
                    <a:lnTo>
                      <a:pt x="1288" y="141"/>
                    </a:lnTo>
                    <a:lnTo>
                      <a:pt x="1273" y="136"/>
                    </a:lnTo>
                    <a:lnTo>
                      <a:pt x="1258" y="134"/>
                    </a:lnTo>
                    <a:lnTo>
                      <a:pt x="1234" y="136"/>
                    </a:lnTo>
                    <a:lnTo>
                      <a:pt x="1214" y="138"/>
                    </a:lnTo>
                    <a:lnTo>
                      <a:pt x="1195" y="142"/>
                    </a:lnTo>
                    <a:lnTo>
                      <a:pt x="1172" y="145"/>
                    </a:lnTo>
                    <a:lnTo>
                      <a:pt x="1149" y="150"/>
                    </a:lnTo>
                    <a:lnTo>
                      <a:pt x="1130" y="152"/>
                    </a:lnTo>
                    <a:lnTo>
                      <a:pt x="1114" y="160"/>
                    </a:lnTo>
                    <a:lnTo>
                      <a:pt x="1097" y="164"/>
                    </a:lnTo>
                    <a:lnTo>
                      <a:pt x="1081" y="164"/>
                    </a:lnTo>
                    <a:lnTo>
                      <a:pt x="1064" y="169"/>
                    </a:lnTo>
                    <a:lnTo>
                      <a:pt x="1046" y="173"/>
                    </a:lnTo>
                    <a:lnTo>
                      <a:pt x="1028" y="178"/>
                    </a:lnTo>
                    <a:lnTo>
                      <a:pt x="1009" y="178"/>
                    </a:lnTo>
                    <a:lnTo>
                      <a:pt x="991" y="178"/>
                    </a:lnTo>
                    <a:lnTo>
                      <a:pt x="977" y="177"/>
                    </a:lnTo>
                    <a:lnTo>
                      <a:pt x="965" y="181"/>
                    </a:lnTo>
                    <a:lnTo>
                      <a:pt x="947" y="187"/>
                    </a:lnTo>
                    <a:lnTo>
                      <a:pt x="929" y="187"/>
                    </a:lnTo>
                    <a:lnTo>
                      <a:pt x="907" y="187"/>
                    </a:lnTo>
                    <a:lnTo>
                      <a:pt x="889" y="187"/>
                    </a:lnTo>
                    <a:lnTo>
                      <a:pt x="866" y="187"/>
                    </a:lnTo>
                    <a:lnTo>
                      <a:pt x="823" y="195"/>
                    </a:lnTo>
                    <a:lnTo>
                      <a:pt x="814" y="190"/>
                    </a:lnTo>
                    <a:lnTo>
                      <a:pt x="805" y="182"/>
                    </a:lnTo>
                    <a:lnTo>
                      <a:pt x="792" y="178"/>
                    </a:lnTo>
                    <a:lnTo>
                      <a:pt x="781" y="177"/>
                    </a:lnTo>
                    <a:lnTo>
                      <a:pt x="764" y="178"/>
                    </a:lnTo>
                    <a:lnTo>
                      <a:pt x="746" y="182"/>
                    </a:lnTo>
                    <a:lnTo>
                      <a:pt x="716" y="186"/>
                    </a:lnTo>
                    <a:lnTo>
                      <a:pt x="703" y="180"/>
                    </a:lnTo>
                    <a:lnTo>
                      <a:pt x="694" y="173"/>
                    </a:lnTo>
                    <a:lnTo>
                      <a:pt x="684" y="171"/>
                    </a:lnTo>
                    <a:lnTo>
                      <a:pt x="670" y="169"/>
                    </a:lnTo>
                    <a:lnTo>
                      <a:pt x="659" y="164"/>
                    </a:lnTo>
                    <a:lnTo>
                      <a:pt x="654" y="155"/>
                    </a:lnTo>
                    <a:lnTo>
                      <a:pt x="645" y="142"/>
                    </a:lnTo>
                    <a:lnTo>
                      <a:pt x="634" y="137"/>
                    </a:lnTo>
                    <a:lnTo>
                      <a:pt x="621" y="134"/>
                    </a:lnTo>
                    <a:lnTo>
                      <a:pt x="608" y="134"/>
                    </a:lnTo>
                    <a:lnTo>
                      <a:pt x="602" y="141"/>
                    </a:lnTo>
                    <a:lnTo>
                      <a:pt x="594" y="155"/>
                    </a:lnTo>
                    <a:lnTo>
                      <a:pt x="585" y="152"/>
                    </a:lnTo>
                    <a:lnTo>
                      <a:pt x="575" y="151"/>
                    </a:lnTo>
                    <a:lnTo>
                      <a:pt x="562" y="152"/>
                    </a:lnTo>
                    <a:lnTo>
                      <a:pt x="550" y="159"/>
                    </a:lnTo>
                    <a:lnTo>
                      <a:pt x="535" y="163"/>
                    </a:lnTo>
                    <a:lnTo>
                      <a:pt x="517" y="163"/>
                    </a:lnTo>
                    <a:lnTo>
                      <a:pt x="531" y="150"/>
                    </a:lnTo>
                    <a:lnTo>
                      <a:pt x="537" y="141"/>
                    </a:lnTo>
                    <a:lnTo>
                      <a:pt x="524" y="143"/>
                    </a:lnTo>
                    <a:lnTo>
                      <a:pt x="500" y="150"/>
                    </a:lnTo>
                    <a:lnTo>
                      <a:pt x="479" y="147"/>
                    </a:lnTo>
                    <a:lnTo>
                      <a:pt x="478" y="141"/>
                    </a:lnTo>
                    <a:lnTo>
                      <a:pt x="474" y="133"/>
                    </a:lnTo>
                    <a:lnTo>
                      <a:pt x="470" y="127"/>
                    </a:lnTo>
                    <a:lnTo>
                      <a:pt x="458" y="122"/>
                    </a:lnTo>
                    <a:lnTo>
                      <a:pt x="446" y="122"/>
                    </a:lnTo>
                    <a:lnTo>
                      <a:pt x="430" y="124"/>
                    </a:lnTo>
                    <a:lnTo>
                      <a:pt x="415" y="127"/>
                    </a:lnTo>
                    <a:lnTo>
                      <a:pt x="400" y="122"/>
                    </a:lnTo>
                    <a:lnTo>
                      <a:pt x="382" y="114"/>
                    </a:lnTo>
                    <a:lnTo>
                      <a:pt x="371" y="105"/>
                    </a:lnTo>
                    <a:lnTo>
                      <a:pt x="384" y="87"/>
                    </a:lnTo>
                    <a:lnTo>
                      <a:pt x="396" y="80"/>
                    </a:lnTo>
                    <a:lnTo>
                      <a:pt x="410" y="73"/>
                    </a:lnTo>
                    <a:lnTo>
                      <a:pt x="419" y="68"/>
                    </a:lnTo>
                    <a:lnTo>
                      <a:pt x="427" y="59"/>
                    </a:lnTo>
                    <a:lnTo>
                      <a:pt x="432" y="50"/>
                    </a:lnTo>
                    <a:lnTo>
                      <a:pt x="434" y="41"/>
                    </a:lnTo>
                    <a:lnTo>
                      <a:pt x="438" y="31"/>
                    </a:lnTo>
                    <a:lnTo>
                      <a:pt x="414" y="0"/>
                    </a:lnTo>
                    <a:close/>
                  </a:path>
                </a:pathLst>
              </a:custGeom>
              <a:solidFill>
                <a:srgbClr val="0000C4"/>
              </a:solidFill>
              <a:ln w="9525">
                <a:noFill/>
                <a:round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</p:grpSp>
      </p:grpSp>
      <p:sp>
        <p:nvSpPr>
          <p:cNvPr id="702" name="AutoShape 108"/>
          <p:cNvSpPr>
            <a:spLocks noChangeArrowheads="1"/>
          </p:cNvSpPr>
          <p:nvPr/>
        </p:nvSpPr>
        <p:spPr bwMode="auto">
          <a:xfrm>
            <a:off x="4769015" y="2065866"/>
            <a:ext cx="947566" cy="278946"/>
          </a:xfrm>
          <a:prstGeom prst="wedgeRectCallout">
            <a:avLst>
              <a:gd name="adj1" fmla="val 22197"/>
              <a:gd name="adj2" fmla="val 105287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Школа № 10</a:t>
            </a:r>
          </a:p>
        </p:txBody>
      </p:sp>
      <p:sp>
        <p:nvSpPr>
          <p:cNvPr id="662" name="Прямоугольник 661"/>
          <p:cNvSpPr/>
          <p:nvPr/>
        </p:nvSpPr>
        <p:spPr>
          <a:xfrm rot="1307738">
            <a:off x="1209255" y="2561782"/>
            <a:ext cx="308606" cy="159189"/>
          </a:xfrm>
          <a:prstGeom prst="rect">
            <a:avLst/>
          </a:prstGeom>
          <a:solidFill>
            <a:srgbClr val="00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5306" tIns="32653" rIns="65306" bIns="32653" rtlCol="0" anchor="ctr"/>
          <a:lstStyle/>
          <a:p>
            <a:pPr algn="ctr"/>
            <a:endParaRPr lang="ru-RU" dirty="0">
              <a:solidFill>
                <a:schemeClr val="tx1"/>
              </a:solidFill>
            </a:endParaRPr>
          </a:p>
        </p:txBody>
      </p:sp>
      <p:sp>
        <p:nvSpPr>
          <p:cNvPr id="665" name="AutoShape 108"/>
          <p:cNvSpPr>
            <a:spLocks noChangeArrowheads="1"/>
          </p:cNvSpPr>
          <p:nvPr/>
        </p:nvSpPr>
        <p:spPr bwMode="auto">
          <a:xfrm>
            <a:off x="1190733" y="2837791"/>
            <a:ext cx="1398316" cy="278946"/>
          </a:xfrm>
          <a:prstGeom prst="wedgeRectCallout">
            <a:avLst>
              <a:gd name="adj1" fmla="val -32443"/>
              <a:gd name="adj2" fmla="val -88666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Администрация ЮР</a:t>
            </a:r>
          </a:p>
        </p:txBody>
      </p:sp>
      <p:sp>
        <p:nvSpPr>
          <p:cNvPr id="1157" name="AutoShape 108"/>
          <p:cNvSpPr>
            <a:spLocks noChangeArrowheads="1"/>
          </p:cNvSpPr>
          <p:nvPr/>
        </p:nvSpPr>
        <p:spPr bwMode="auto">
          <a:xfrm>
            <a:off x="4500629" y="1825631"/>
            <a:ext cx="1007590" cy="177358"/>
          </a:xfrm>
          <a:prstGeom prst="wedgeRectCallout">
            <a:avLst>
              <a:gd name="adj1" fmla="val -97701"/>
              <a:gd name="adj2" fmla="val -26072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Почта</a:t>
            </a:r>
          </a:p>
        </p:txBody>
      </p:sp>
      <p:sp>
        <p:nvSpPr>
          <p:cNvPr id="1167" name="AutoShape 204"/>
          <p:cNvSpPr>
            <a:spLocks noChangeArrowheads="1"/>
          </p:cNvSpPr>
          <p:nvPr/>
        </p:nvSpPr>
        <p:spPr bwMode="auto">
          <a:xfrm>
            <a:off x="3079605" y="5029056"/>
            <a:ext cx="1382055" cy="260804"/>
          </a:xfrm>
          <a:prstGeom prst="wedgeRectCallout">
            <a:avLst>
              <a:gd name="adj1" fmla="val 32507"/>
              <a:gd name="adj2" fmla="val 146694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АЗС «ЛУКОЙЛ»</a:t>
            </a:r>
          </a:p>
        </p:txBody>
      </p:sp>
      <p:grpSp>
        <p:nvGrpSpPr>
          <p:cNvPr id="1168" name="Group 253"/>
          <p:cNvGrpSpPr>
            <a:grpSpLocks/>
          </p:cNvGrpSpPr>
          <p:nvPr/>
        </p:nvGrpSpPr>
        <p:grpSpPr bwMode="auto">
          <a:xfrm>
            <a:off x="5702791" y="2345182"/>
            <a:ext cx="213179" cy="240429"/>
            <a:chOff x="476" y="3248"/>
            <a:chExt cx="408" cy="411"/>
          </a:xfrm>
        </p:grpSpPr>
        <p:sp>
          <p:nvSpPr>
            <p:cNvPr id="1169" name="Rectangle 254"/>
            <p:cNvSpPr>
              <a:spLocks noChangeArrowheads="1"/>
            </p:cNvSpPr>
            <p:nvPr/>
          </p:nvSpPr>
          <p:spPr bwMode="auto">
            <a:xfrm>
              <a:off x="476" y="3478"/>
              <a:ext cx="363" cy="181"/>
            </a:xfrm>
            <a:prstGeom prst="rect">
              <a:avLst/>
            </a:pr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651931"/>
              <a:endParaRPr lang="ru-RU" sz="4000" b="1">
                <a:solidFill>
                  <a:srgbClr val="FFFFFF"/>
                </a:solidFill>
              </a:endParaRPr>
            </a:p>
          </p:txBody>
        </p:sp>
        <p:sp>
          <p:nvSpPr>
            <p:cNvPr id="1170" name="AutoShape 255"/>
            <p:cNvSpPr>
              <a:spLocks noChangeArrowheads="1"/>
            </p:cNvSpPr>
            <p:nvPr/>
          </p:nvSpPr>
          <p:spPr bwMode="auto">
            <a:xfrm rot="10800000">
              <a:off x="703" y="3248"/>
              <a:ext cx="181" cy="40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4535 w 21600"/>
                <a:gd name="T13" fmla="*/ 4489 h 21600"/>
                <a:gd name="T14" fmla="*/ 17065 w 21600"/>
                <a:gd name="T15" fmla="*/ 17111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rot="10800000"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endParaRPr lang="ru-RU"/>
            </a:p>
          </p:txBody>
        </p:sp>
      </p:grpSp>
      <p:grpSp>
        <p:nvGrpSpPr>
          <p:cNvPr id="1171" name="Group 253"/>
          <p:cNvGrpSpPr>
            <a:grpSpLocks/>
          </p:cNvGrpSpPr>
          <p:nvPr/>
        </p:nvGrpSpPr>
        <p:grpSpPr bwMode="auto">
          <a:xfrm>
            <a:off x="3981681" y="1972908"/>
            <a:ext cx="213179" cy="240429"/>
            <a:chOff x="476" y="3248"/>
            <a:chExt cx="408" cy="411"/>
          </a:xfrm>
        </p:grpSpPr>
        <p:sp>
          <p:nvSpPr>
            <p:cNvPr id="1172" name="Rectangle 254"/>
            <p:cNvSpPr>
              <a:spLocks noChangeArrowheads="1"/>
            </p:cNvSpPr>
            <p:nvPr/>
          </p:nvSpPr>
          <p:spPr bwMode="auto">
            <a:xfrm>
              <a:off x="476" y="3478"/>
              <a:ext cx="363" cy="181"/>
            </a:xfrm>
            <a:prstGeom prst="rect">
              <a:avLst/>
            </a:pr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651931"/>
              <a:endParaRPr lang="ru-RU" sz="4000" b="1">
                <a:solidFill>
                  <a:srgbClr val="FFFFFF"/>
                </a:solidFill>
              </a:endParaRPr>
            </a:p>
          </p:txBody>
        </p:sp>
        <p:sp>
          <p:nvSpPr>
            <p:cNvPr id="1173" name="AutoShape 255"/>
            <p:cNvSpPr>
              <a:spLocks noChangeArrowheads="1"/>
            </p:cNvSpPr>
            <p:nvPr/>
          </p:nvSpPr>
          <p:spPr bwMode="auto">
            <a:xfrm rot="10800000">
              <a:off x="703" y="3248"/>
              <a:ext cx="181" cy="40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4535 w 21600"/>
                <a:gd name="T13" fmla="*/ 4489 h 21600"/>
                <a:gd name="T14" fmla="*/ 17065 w 21600"/>
                <a:gd name="T15" fmla="*/ 17111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rot="10800000"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endParaRPr lang="ru-RU"/>
            </a:p>
          </p:txBody>
        </p:sp>
      </p:grpSp>
      <p:grpSp>
        <p:nvGrpSpPr>
          <p:cNvPr id="1174" name="Group 253"/>
          <p:cNvGrpSpPr>
            <a:grpSpLocks/>
          </p:cNvGrpSpPr>
          <p:nvPr/>
        </p:nvGrpSpPr>
        <p:grpSpPr bwMode="auto">
          <a:xfrm>
            <a:off x="4423088" y="4385618"/>
            <a:ext cx="213179" cy="240429"/>
            <a:chOff x="476" y="3248"/>
            <a:chExt cx="408" cy="411"/>
          </a:xfrm>
        </p:grpSpPr>
        <p:sp>
          <p:nvSpPr>
            <p:cNvPr id="1175" name="Rectangle 254"/>
            <p:cNvSpPr>
              <a:spLocks noChangeArrowheads="1"/>
            </p:cNvSpPr>
            <p:nvPr/>
          </p:nvSpPr>
          <p:spPr bwMode="auto">
            <a:xfrm>
              <a:off x="476" y="3478"/>
              <a:ext cx="363" cy="181"/>
            </a:xfrm>
            <a:prstGeom prst="rect">
              <a:avLst/>
            </a:pr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651931"/>
              <a:endParaRPr lang="ru-RU" sz="4000" b="1">
                <a:solidFill>
                  <a:srgbClr val="FFFFFF"/>
                </a:solidFill>
              </a:endParaRPr>
            </a:p>
          </p:txBody>
        </p:sp>
        <p:sp>
          <p:nvSpPr>
            <p:cNvPr id="1176" name="AutoShape 255"/>
            <p:cNvSpPr>
              <a:spLocks noChangeArrowheads="1"/>
            </p:cNvSpPr>
            <p:nvPr/>
          </p:nvSpPr>
          <p:spPr bwMode="auto">
            <a:xfrm rot="10800000">
              <a:off x="703" y="3248"/>
              <a:ext cx="181" cy="40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4535 w 21600"/>
                <a:gd name="T13" fmla="*/ 4489 h 21600"/>
                <a:gd name="T14" fmla="*/ 17065 w 21600"/>
                <a:gd name="T15" fmla="*/ 17111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rot="10800000"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endParaRPr lang="ru-RU"/>
            </a:p>
          </p:txBody>
        </p:sp>
      </p:grpSp>
      <p:grpSp>
        <p:nvGrpSpPr>
          <p:cNvPr id="1177" name="Group 253"/>
          <p:cNvGrpSpPr>
            <a:grpSpLocks/>
          </p:cNvGrpSpPr>
          <p:nvPr/>
        </p:nvGrpSpPr>
        <p:grpSpPr bwMode="auto">
          <a:xfrm>
            <a:off x="4664381" y="4989683"/>
            <a:ext cx="213179" cy="240429"/>
            <a:chOff x="476" y="3248"/>
            <a:chExt cx="408" cy="411"/>
          </a:xfrm>
        </p:grpSpPr>
        <p:sp>
          <p:nvSpPr>
            <p:cNvPr id="1178" name="Rectangle 254"/>
            <p:cNvSpPr>
              <a:spLocks noChangeArrowheads="1"/>
            </p:cNvSpPr>
            <p:nvPr/>
          </p:nvSpPr>
          <p:spPr bwMode="auto">
            <a:xfrm>
              <a:off x="476" y="3478"/>
              <a:ext cx="363" cy="181"/>
            </a:xfrm>
            <a:prstGeom prst="rect">
              <a:avLst/>
            </a:pr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651931"/>
              <a:endParaRPr lang="ru-RU" sz="4000" b="1">
                <a:solidFill>
                  <a:srgbClr val="FFFFFF"/>
                </a:solidFill>
              </a:endParaRPr>
            </a:p>
          </p:txBody>
        </p:sp>
        <p:sp>
          <p:nvSpPr>
            <p:cNvPr id="1179" name="AutoShape 255"/>
            <p:cNvSpPr>
              <a:spLocks noChangeArrowheads="1"/>
            </p:cNvSpPr>
            <p:nvPr/>
          </p:nvSpPr>
          <p:spPr bwMode="auto">
            <a:xfrm rot="10800000">
              <a:off x="703" y="3248"/>
              <a:ext cx="181" cy="40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4535 w 21600"/>
                <a:gd name="T13" fmla="*/ 4489 h 21600"/>
                <a:gd name="T14" fmla="*/ 17065 w 21600"/>
                <a:gd name="T15" fmla="*/ 17111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rot="10800000"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endParaRPr lang="ru-RU"/>
            </a:p>
          </p:txBody>
        </p:sp>
      </p:grpSp>
      <p:sp>
        <p:nvSpPr>
          <p:cNvPr id="1180" name="Прямоугольник 1179"/>
          <p:cNvSpPr/>
          <p:nvPr/>
        </p:nvSpPr>
        <p:spPr>
          <a:xfrm>
            <a:off x="6367842" y="4114063"/>
            <a:ext cx="308606" cy="159189"/>
          </a:xfrm>
          <a:prstGeom prst="rect">
            <a:avLst/>
          </a:prstGeom>
          <a:solidFill>
            <a:srgbClr val="00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5306" tIns="32653" rIns="65306" bIns="32653" rtlCol="0" anchor="ctr"/>
          <a:lstStyle/>
          <a:p>
            <a:pPr algn="ctr"/>
            <a:endParaRPr lang="ru-RU" dirty="0">
              <a:solidFill>
                <a:schemeClr val="tx1"/>
              </a:solidFill>
            </a:endParaRPr>
          </a:p>
        </p:txBody>
      </p:sp>
      <p:grpSp>
        <p:nvGrpSpPr>
          <p:cNvPr id="1266" name="Group 149"/>
          <p:cNvGrpSpPr>
            <a:grpSpLocks/>
          </p:cNvGrpSpPr>
          <p:nvPr/>
        </p:nvGrpSpPr>
        <p:grpSpPr bwMode="auto">
          <a:xfrm>
            <a:off x="6269468" y="4578357"/>
            <a:ext cx="281686" cy="239581"/>
            <a:chOff x="2018" y="2750"/>
            <a:chExt cx="361" cy="309"/>
          </a:xfrm>
        </p:grpSpPr>
        <p:sp>
          <p:nvSpPr>
            <p:cNvPr id="126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6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6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1346" name="Group 149"/>
          <p:cNvGrpSpPr>
            <a:grpSpLocks/>
          </p:cNvGrpSpPr>
          <p:nvPr/>
        </p:nvGrpSpPr>
        <p:grpSpPr bwMode="auto">
          <a:xfrm>
            <a:off x="6187492" y="3965755"/>
            <a:ext cx="281686" cy="239581"/>
            <a:chOff x="2018" y="2750"/>
            <a:chExt cx="361" cy="309"/>
          </a:xfrm>
        </p:grpSpPr>
        <p:sp>
          <p:nvSpPr>
            <p:cNvPr id="134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1426" name="Group 149"/>
          <p:cNvGrpSpPr>
            <a:grpSpLocks/>
          </p:cNvGrpSpPr>
          <p:nvPr/>
        </p:nvGrpSpPr>
        <p:grpSpPr bwMode="auto">
          <a:xfrm>
            <a:off x="6180357" y="1971108"/>
            <a:ext cx="281686" cy="239581"/>
            <a:chOff x="2018" y="2750"/>
            <a:chExt cx="361" cy="309"/>
          </a:xfrm>
        </p:grpSpPr>
        <p:sp>
          <p:nvSpPr>
            <p:cNvPr id="142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3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3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3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3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3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3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3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3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3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3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4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4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4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4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4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4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4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4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4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4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5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5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5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5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5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5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5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5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5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5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6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6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6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6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6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6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6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6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6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6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7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7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7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7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7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7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7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7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7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7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8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8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8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8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8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8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8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8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8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8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9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9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9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9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9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9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9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9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9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9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0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0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0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0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0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0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1506" name="Group 149"/>
          <p:cNvGrpSpPr>
            <a:grpSpLocks/>
          </p:cNvGrpSpPr>
          <p:nvPr/>
        </p:nvGrpSpPr>
        <p:grpSpPr bwMode="auto">
          <a:xfrm>
            <a:off x="5286776" y="2516487"/>
            <a:ext cx="281686" cy="239581"/>
            <a:chOff x="2018" y="2750"/>
            <a:chExt cx="361" cy="309"/>
          </a:xfrm>
        </p:grpSpPr>
        <p:sp>
          <p:nvSpPr>
            <p:cNvPr id="150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0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0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8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8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8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8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8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8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1610" name="Group 149"/>
          <p:cNvGrpSpPr>
            <a:grpSpLocks/>
          </p:cNvGrpSpPr>
          <p:nvPr/>
        </p:nvGrpSpPr>
        <p:grpSpPr bwMode="auto">
          <a:xfrm>
            <a:off x="3249873" y="2237504"/>
            <a:ext cx="281686" cy="239581"/>
            <a:chOff x="2018" y="2750"/>
            <a:chExt cx="361" cy="309"/>
          </a:xfrm>
        </p:grpSpPr>
        <p:sp>
          <p:nvSpPr>
            <p:cNvPr id="1611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2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3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4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5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6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7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8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9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0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1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2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3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4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5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6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7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8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9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0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1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2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3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4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5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6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7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8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9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0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1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2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3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4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5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6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7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8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9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0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1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2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3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4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5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6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7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8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9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0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1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2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3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4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5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6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7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8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9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0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1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2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3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4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5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6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7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8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9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0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1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2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3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4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5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6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7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8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9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sp>
        <p:nvSpPr>
          <p:cNvPr id="1842" name="AutoShape 108"/>
          <p:cNvSpPr>
            <a:spLocks noChangeArrowheads="1"/>
          </p:cNvSpPr>
          <p:nvPr/>
        </p:nvSpPr>
        <p:spPr bwMode="auto">
          <a:xfrm>
            <a:off x="3111296" y="1092307"/>
            <a:ext cx="1223509" cy="278946"/>
          </a:xfrm>
          <a:prstGeom prst="wedgeRectCallout">
            <a:avLst>
              <a:gd name="adj1" fmla="val 30"/>
              <a:gd name="adj2" fmla="val 257754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Детский сад №63</a:t>
            </a:r>
          </a:p>
        </p:txBody>
      </p:sp>
      <p:sp>
        <p:nvSpPr>
          <p:cNvPr id="1843" name="AutoShape 108"/>
          <p:cNvSpPr>
            <a:spLocks noChangeArrowheads="1"/>
          </p:cNvSpPr>
          <p:nvPr/>
        </p:nvSpPr>
        <p:spPr bwMode="auto">
          <a:xfrm>
            <a:off x="6398347" y="3567198"/>
            <a:ext cx="1223509" cy="278946"/>
          </a:xfrm>
          <a:prstGeom prst="wedgeRectCallout">
            <a:avLst>
              <a:gd name="adj1" fmla="val -45463"/>
              <a:gd name="adj2" fmla="val 86229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МСКЦ</a:t>
            </a:r>
          </a:p>
        </p:txBody>
      </p:sp>
      <p:sp>
        <p:nvSpPr>
          <p:cNvPr id="1845" name="AutoShape 108"/>
          <p:cNvSpPr>
            <a:spLocks noChangeArrowheads="1"/>
          </p:cNvSpPr>
          <p:nvPr/>
        </p:nvSpPr>
        <p:spPr bwMode="auto">
          <a:xfrm>
            <a:off x="3526379" y="3458273"/>
            <a:ext cx="1223509" cy="278946"/>
          </a:xfrm>
          <a:prstGeom prst="wedgeRectCallout">
            <a:avLst>
              <a:gd name="adj1" fmla="val -29471"/>
              <a:gd name="adj2" fmla="val -136598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Детский сад №80</a:t>
            </a:r>
          </a:p>
        </p:txBody>
      </p:sp>
      <p:sp>
        <p:nvSpPr>
          <p:cNvPr id="1846" name="AutoShape 108"/>
          <p:cNvSpPr>
            <a:spLocks noChangeArrowheads="1"/>
          </p:cNvSpPr>
          <p:nvPr/>
        </p:nvSpPr>
        <p:spPr bwMode="auto">
          <a:xfrm>
            <a:off x="1693495" y="1196563"/>
            <a:ext cx="1223509" cy="278946"/>
          </a:xfrm>
          <a:prstGeom prst="wedgeRectCallout">
            <a:avLst>
              <a:gd name="adj1" fmla="val -22398"/>
              <a:gd name="adj2" fmla="val 98696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АЗС </a:t>
            </a:r>
            <a:r>
              <a:rPr lang="ru-RU" sz="1000" b="1" u="sng" dirty="0" err="1">
                <a:latin typeface="Times New Roman" pitchFamily="18" charset="0"/>
                <a:cs typeface="Times New Roman" pitchFamily="18" charset="0"/>
              </a:rPr>
              <a:t>Дюрсо</a:t>
            </a:r>
            <a:endParaRPr lang="ru-RU" sz="1000" b="1" u="sng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850" name="AutoShape 108"/>
          <p:cNvSpPr>
            <a:spLocks noChangeArrowheads="1"/>
          </p:cNvSpPr>
          <p:nvPr/>
        </p:nvSpPr>
        <p:spPr bwMode="auto">
          <a:xfrm>
            <a:off x="4025094" y="1475509"/>
            <a:ext cx="1068638" cy="278946"/>
          </a:xfrm>
          <a:prstGeom prst="wedgeRectCallout">
            <a:avLst>
              <a:gd name="adj1" fmla="val -24786"/>
              <a:gd name="adj2" fmla="val 97215"/>
            </a:avLst>
          </a:prstGeom>
          <a:solidFill>
            <a:schemeClr val="accent1">
              <a:lumMod val="60000"/>
              <a:lumOff val="4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Котельная №1</a:t>
            </a:r>
          </a:p>
        </p:txBody>
      </p:sp>
      <p:sp>
        <p:nvSpPr>
          <p:cNvPr id="1851" name="AutoShape 108"/>
          <p:cNvSpPr>
            <a:spLocks noChangeArrowheads="1"/>
          </p:cNvSpPr>
          <p:nvPr/>
        </p:nvSpPr>
        <p:spPr bwMode="auto">
          <a:xfrm>
            <a:off x="4896465" y="4458707"/>
            <a:ext cx="1223509" cy="278946"/>
          </a:xfrm>
          <a:prstGeom prst="wedgeRectCallout">
            <a:avLst>
              <a:gd name="adj1" fmla="val -69508"/>
              <a:gd name="adj2" fmla="val -38009"/>
            </a:avLst>
          </a:prstGeom>
          <a:solidFill>
            <a:schemeClr val="accent1">
              <a:lumMod val="60000"/>
              <a:lumOff val="4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Котельная №2</a:t>
            </a:r>
          </a:p>
        </p:txBody>
      </p:sp>
      <p:sp>
        <p:nvSpPr>
          <p:cNvPr id="1852" name="AutoShape 108"/>
          <p:cNvSpPr>
            <a:spLocks noChangeArrowheads="1"/>
          </p:cNvSpPr>
          <p:nvPr/>
        </p:nvSpPr>
        <p:spPr bwMode="auto">
          <a:xfrm>
            <a:off x="8134351" y="3223263"/>
            <a:ext cx="896894" cy="254027"/>
          </a:xfrm>
          <a:prstGeom prst="wedgeRectCallout">
            <a:avLst>
              <a:gd name="adj1" fmla="val -25164"/>
              <a:gd name="adj2" fmla="val 189331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Пляж Коса</a:t>
            </a:r>
          </a:p>
        </p:txBody>
      </p:sp>
      <p:sp>
        <p:nvSpPr>
          <p:cNvPr id="1853" name="AutoShape 108"/>
          <p:cNvSpPr>
            <a:spLocks noChangeArrowheads="1"/>
          </p:cNvSpPr>
          <p:nvPr/>
        </p:nvSpPr>
        <p:spPr bwMode="auto">
          <a:xfrm>
            <a:off x="7621856" y="5329174"/>
            <a:ext cx="1231260" cy="216774"/>
          </a:xfrm>
          <a:prstGeom prst="wedgeRectCallout">
            <a:avLst>
              <a:gd name="adj1" fmla="val -14737"/>
              <a:gd name="adj2" fmla="val -179014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Пляж Алексино</a:t>
            </a:r>
          </a:p>
        </p:txBody>
      </p:sp>
      <p:grpSp>
        <p:nvGrpSpPr>
          <p:cNvPr id="1855" name="Group 149"/>
          <p:cNvGrpSpPr>
            <a:grpSpLocks/>
          </p:cNvGrpSpPr>
          <p:nvPr/>
        </p:nvGrpSpPr>
        <p:grpSpPr bwMode="auto">
          <a:xfrm>
            <a:off x="2554298" y="2017632"/>
            <a:ext cx="281686" cy="239581"/>
            <a:chOff x="2018" y="2750"/>
            <a:chExt cx="361" cy="309"/>
          </a:xfrm>
        </p:grpSpPr>
        <p:sp>
          <p:nvSpPr>
            <p:cNvPr id="1856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57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58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59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0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1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2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3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4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5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6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7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8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9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0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1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2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3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4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5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6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7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8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9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0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1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2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3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4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5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6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7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8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9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0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1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2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3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4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5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6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7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8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9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0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1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2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3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4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5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6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7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8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9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0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1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2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3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4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5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6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7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8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9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0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1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2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3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4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5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6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7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8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9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0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1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2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3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4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sp>
        <p:nvSpPr>
          <p:cNvPr id="1935" name="AutoShape 108"/>
          <p:cNvSpPr>
            <a:spLocks noChangeArrowheads="1"/>
          </p:cNvSpPr>
          <p:nvPr/>
        </p:nvSpPr>
        <p:spPr bwMode="auto">
          <a:xfrm>
            <a:off x="5651960" y="1416124"/>
            <a:ext cx="992186" cy="278946"/>
          </a:xfrm>
          <a:prstGeom prst="wedgeRectCallout">
            <a:avLst>
              <a:gd name="adj1" fmla="val -52651"/>
              <a:gd name="adj2" fmla="val -148921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АЗС Лукойл</a:t>
            </a:r>
          </a:p>
        </p:txBody>
      </p:sp>
      <p:grpSp>
        <p:nvGrpSpPr>
          <p:cNvPr id="1936" name="Group 149"/>
          <p:cNvGrpSpPr>
            <a:grpSpLocks/>
          </p:cNvGrpSpPr>
          <p:nvPr/>
        </p:nvGrpSpPr>
        <p:grpSpPr bwMode="auto">
          <a:xfrm>
            <a:off x="1589026" y="2356254"/>
            <a:ext cx="281686" cy="239581"/>
            <a:chOff x="2018" y="2750"/>
            <a:chExt cx="361" cy="309"/>
          </a:xfrm>
        </p:grpSpPr>
        <p:sp>
          <p:nvSpPr>
            <p:cNvPr id="193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2016" name="Group 149"/>
          <p:cNvGrpSpPr>
            <a:grpSpLocks/>
          </p:cNvGrpSpPr>
          <p:nvPr/>
        </p:nvGrpSpPr>
        <p:grpSpPr bwMode="auto">
          <a:xfrm>
            <a:off x="3168868" y="3228485"/>
            <a:ext cx="281686" cy="239581"/>
            <a:chOff x="2018" y="2750"/>
            <a:chExt cx="361" cy="309"/>
          </a:xfrm>
        </p:grpSpPr>
        <p:sp>
          <p:nvSpPr>
            <p:cNvPr id="201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sp>
        <p:nvSpPr>
          <p:cNvPr id="2096" name="AutoShape 108"/>
          <p:cNvSpPr>
            <a:spLocks noChangeArrowheads="1"/>
          </p:cNvSpPr>
          <p:nvPr/>
        </p:nvSpPr>
        <p:spPr bwMode="auto">
          <a:xfrm>
            <a:off x="5657713" y="2743963"/>
            <a:ext cx="1223509" cy="278946"/>
          </a:xfrm>
          <a:prstGeom prst="wedgeRectCallout">
            <a:avLst>
              <a:gd name="adj1" fmla="val -32984"/>
              <a:gd name="adj2" fmla="val -84223"/>
            </a:avLst>
          </a:prstGeom>
          <a:solidFill>
            <a:schemeClr val="accent1">
              <a:lumMod val="60000"/>
              <a:lumOff val="4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Котельная №2</a:t>
            </a:r>
          </a:p>
        </p:txBody>
      </p:sp>
      <p:sp>
        <p:nvSpPr>
          <p:cNvPr id="2097" name="AutoShape 108"/>
          <p:cNvSpPr>
            <a:spLocks noChangeArrowheads="1"/>
          </p:cNvSpPr>
          <p:nvPr/>
        </p:nvSpPr>
        <p:spPr bwMode="auto">
          <a:xfrm>
            <a:off x="1693495" y="3484353"/>
            <a:ext cx="1223509" cy="278946"/>
          </a:xfrm>
          <a:prstGeom prst="wedgeRectCallout">
            <a:avLst>
              <a:gd name="adj1" fmla="val 39364"/>
              <a:gd name="adj2" fmla="val -173568"/>
            </a:avLst>
          </a:prstGeom>
          <a:solidFill>
            <a:schemeClr val="accent1">
              <a:lumMod val="60000"/>
              <a:lumOff val="4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Котельная №2</a:t>
            </a:r>
          </a:p>
        </p:txBody>
      </p:sp>
      <p:sp>
        <p:nvSpPr>
          <p:cNvPr id="2098" name="AutoShape 108"/>
          <p:cNvSpPr>
            <a:spLocks noChangeArrowheads="1"/>
          </p:cNvSpPr>
          <p:nvPr/>
        </p:nvSpPr>
        <p:spPr bwMode="auto">
          <a:xfrm>
            <a:off x="5104826" y="4919775"/>
            <a:ext cx="1223509" cy="278946"/>
          </a:xfrm>
          <a:prstGeom prst="wedgeRectCallout">
            <a:avLst>
              <a:gd name="adj1" fmla="val -65572"/>
              <a:gd name="adj2" fmla="val 752"/>
            </a:avLst>
          </a:prstGeom>
          <a:solidFill>
            <a:schemeClr val="accent1">
              <a:lumMod val="60000"/>
              <a:lumOff val="4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Котельная №2</a:t>
            </a:r>
          </a:p>
        </p:txBody>
      </p:sp>
      <p:sp>
        <p:nvSpPr>
          <p:cNvPr id="2104" name="AutoShape 108"/>
          <p:cNvSpPr>
            <a:spLocks noChangeArrowheads="1"/>
          </p:cNvSpPr>
          <p:nvPr/>
        </p:nvSpPr>
        <p:spPr bwMode="auto">
          <a:xfrm>
            <a:off x="1352127" y="1878159"/>
            <a:ext cx="1102739" cy="278946"/>
          </a:xfrm>
          <a:prstGeom prst="wedgeRectCallout">
            <a:avLst>
              <a:gd name="adj1" fmla="val -12750"/>
              <a:gd name="adj2" fmla="val 108010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Школа № 12</a:t>
            </a:r>
          </a:p>
        </p:txBody>
      </p:sp>
      <p:sp>
        <p:nvSpPr>
          <p:cNvPr id="2105" name="AutoShape 108"/>
          <p:cNvSpPr>
            <a:spLocks noChangeArrowheads="1"/>
          </p:cNvSpPr>
          <p:nvPr/>
        </p:nvSpPr>
        <p:spPr bwMode="auto">
          <a:xfrm>
            <a:off x="6731727" y="4489880"/>
            <a:ext cx="1402623" cy="278946"/>
          </a:xfrm>
          <a:prstGeom prst="wedgeRectCallout">
            <a:avLst>
              <a:gd name="adj1" fmla="val -65845"/>
              <a:gd name="adj2" fmla="val 26403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Дворец творчества</a:t>
            </a:r>
          </a:p>
        </p:txBody>
      </p:sp>
      <p:sp>
        <p:nvSpPr>
          <p:cNvPr id="2106" name="AutoShape 108"/>
          <p:cNvSpPr>
            <a:spLocks noChangeArrowheads="1"/>
          </p:cNvSpPr>
          <p:nvPr/>
        </p:nvSpPr>
        <p:spPr bwMode="auto">
          <a:xfrm>
            <a:off x="4488184" y="3850479"/>
            <a:ext cx="1504342" cy="278946"/>
          </a:xfrm>
          <a:prstGeom prst="wedgeRectCallout">
            <a:avLst>
              <a:gd name="adj1" fmla="val 64129"/>
              <a:gd name="adj2" fmla="val 53845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Морской университет </a:t>
            </a:r>
          </a:p>
        </p:txBody>
      </p:sp>
      <p:sp>
        <p:nvSpPr>
          <p:cNvPr id="2107" name="AutoShape 108"/>
          <p:cNvSpPr>
            <a:spLocks noChangeArrowheads="1"/>
          </p:cNvSpPr>
          <p:nvPr/>
        </p:nvSpPr>
        <p:spPr bwMode="auto">
          <a:xfrm>
            <a:off x="2356663" y="3829516"/>
            <a:ext cx="1223509" cy="278946"/>
          </a:xfrm>
          <a:prstGeom prst="wedgeRectCallout">
            <a:avLst>
              <a:gd name="adj1" fmla="val 28961"/>
              <a:gd name="adj2" fmla="val -166474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Школа № 6</a:t>
            </a:r>
          </a:p>
        </p:txBody>
      </p:sp>
      <p:grpSp>
        <p:nvGrpSpPr>
          <p:cNvPr id="2110" name="Group 47"/>
          <p:cNvGrpSpPr>
            <a:grpSpLocks/>
          </p:cNvGrpSpPr>
          <p:nvPr/>
        </p:nvGrpSpPr>
        <p:grpSpPr bwMode="auto">
          <a:xfrm>
            <a:off x="1789717" y="1627127"/>
            <a:ext cx="315963" cy="183419"/>
            <a:chOff x="0" y="25"/>
            <a:chExt cx="19081" cy="19975"/>
          </a:xfrm>
          <a:solidFill>
            <a:schemeClr val="bg1">
              <a:alpha val="50000"/>
            </a:schemeClr>
          </a:solidFill>
        </p:grpSpPr>
        <p:sp>
          <p:nvSpPr>
            <p:cNvPr id="2111" name="Line 48"/>
            <p:cNvSpPr>
              <a:spLocks noChangeShapeType="1"/>
            </p:cNvSpPr>
            <p:nvPr/>
          </p:nvSpPr>
          <p:spPr bwMode="auto">
            <a:xfrm>
              <a:off x="0" y="19682"/>
              <a:ext cx="14535" cy="318"/>
            </a:xfrm>
            <a:prstGeom prst="line">
              <a:avLst/>
            </a:prstGeom>
            <a:grpFill/>
            <a:ln w="25400">
              <a:solidFill>
                <a:srgbClr val="000000"/>
              </a:solidFill>
              <a:round/>
              <a:headEnd type="none" w="sm" len="med"/>
              <a:tailEnd type="none" w="sm" len="med"/>
            </a:ln>
            <a:effectLst/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>
                <a:defRPr/>
              </a:pPr>
              <a:endParaRPr lang="ru-RU" sz="1100"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2112" name="Group 49"/>
            <p:cNvGrpSpPr>
              <a:grpSpLocks/>
            </p:cNvGrpSpPr>
            <p:nvPr/>
          </p:nvGrpSpPr>
          <p:grpSpPr bwMode="auto">
            <a:xfrm>
              <a:off x="4099" y="25"/>
              <a:ext cx="14982" cy="19398"/>
              <a:chOff x="213" y="2"/>
              <a:chExt cx="18506" cy="19998"/>
            </a:xfrm>
            <a:grpFill/>
          </p:grpSpPr>
          <p:sp>
            <p:nvSpPr>
              <p:cNvPr id="2113" name="Line 50"/>
              <p:cNvSpPr>
                <a:spLocks noChangeShapeType="1"/>
              </p:cNvSpPr>
              <p:nvPr/>
            </p:nvSpPr>
            <p:spPr bwMode="auto">
              <a:xfrm>
                <a:off x="213" y="5068"/>
                <a:ext cx="21" cy="14932"/>
              </a:xfrm>
              <a:prstGeom prst="line">
                <a:avLst/>
              </a:prstGeom>
              <a:grpFill/>
              <a:ln w="2540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114" name="Line 51"/>
              <p:cNvSpPr>
                <a:spLocks noChangeShapeType="1"/>
              </p:cNvSpPr>
              <p:nvPr/>
            </p:nvSpPr>
            <p:spPr bwMode="auto">
              <a:xfrm>
                <a:off x="9244" y="5068"/>
                <a:ext cx="21" cy="14932"/>
              </a:xfrm>
              <a:prstGeom prst="line">
                <a:avLst/>
              </a:prstGeom>
              <a:grpFill/>
              <a:ln w="2540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115" name="Arc 52"/>
              <p:cNvSpPr>
                <a:spLocks/>
              </p:cNvSpPr>
              <p:nvPr/>
            </p:nvSpPr>
            <p:spPr bwMode="auto">
              <a:xfrm flipH="1">
                <a:off x="424" y="2"/>
                <a:ext cx="3186" cy="4500"/>
              </a:xfrm>
              <a:custGeom>
                <a:avLst/>
                <a:gdLst>
                  <a:gd name="G0" fmla="+- 0 0 0"/>
                  <a:gd name="G1" fmla="+- 21600 0 0"/>
                  <a:gd name="G2" fmla="+- 21600 0 0"/>
                  <a:gd name="T0" fmla="*/ 0 w 21600"/>
                  <a:gd name="T1" fmla="*/ 0 h 21600"/>
                  <a:gd name="T2" fmla="*/ 21600 w 21600"/>
                  <a:gd name="T3" fmla="*/ 21600 h 21600"/>
                  <a:gd name="T4" fmla="*/ 0 w 21600"/>
                  <a:gd name="T5" fmla="*/ 216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close/>
                  </a:path>
                </a:pathLst>
              </a:custGeom>
              <a:grpFill/>
              <a:ln w="25400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116" name="Arc 53"/>
              <p:cNvSpPr>
                <a:spLocks/>
              </p:cNvSpPr>
              <p:nvPr/>
            </p:nvSpPr>
            <p:spPr bwMode="auto">
              <a:xfrm>
                <a:off x="4222" y="2"/>
                <a:ext cx="4663" cy="5096"/>
              </a:xfrm>
              <a:custGeom>
                <a:avLst/>
                <a:gdLst>
                  <a:gd name="G0" fmla="+- 0 0 0"/>
                  <a:gd name="G1" fmla="+- 21600 0 0"/>
                  <a:gd name="G2" fmla="+- 21600 0 0"/>
                  <a:gd name="T0" fmla="*/ 0 w 21600"/>
                  <a:gd name="T1" fmla="*/ 0 h 21600"/>
                  <a:gd name="T2" fmla="*/ 21600 w 21600"/>
                  <a:gd name="T3" fmla="*/ 21600 h 21600"/>
                  <a:gd name="T4" fmla="*/ 0 w 21600"/>
                  <a:gd name="T5" fmla="*/ 216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close/>
                  </a:path>
                </a:pathLst>
              </a:custGeom>
              <a:grpFill/>
              <a:ln w="25400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117" name="Rectangle 54"/>
              <p:cNvSpPr>
                <a:spLocks noChangeArrowheads="1"/>
              </p:cNvSpPr>
              <p:nvPr/>
            </p:nvSpPr>
            <p:spPr bwMode="auto">
              <a:xfrm>
                <a:off x="411" y="8657"/>
                <a:ext cx="9938" cy="8375"/>
              </a:xfrm>
              <a:prstGeom prst="rect">
                <a:avLst/>
              </a:prstGeom>
              <a:grpFill/>
              <a:ln w="25400">
                <a:noFill/>
                <a:miter lim="800000"/>
                <a:headEnd/>
                <a:tailEnd/>
              </a:ln>
              <a:effectLst/>
            </p:spPr>
            <p:txBody>
              <a:bodyPr lIns="12700" tIns="12700" rIns="12700" bIns="127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spcAft>
                    <a:spcPts val="714"/>
                  </a:spcAft>
                  <a:defRPr/>
                </a:pPr>
                <a:r>
                  <a:rPr lang="ru-RU" sz="300" b="1" dirty="0"/>
                  <a:t>АЗС</a:t>
                </a:r>
                <a:endParaRPr lang="ru-RU" sz="700" dirty="0"/>
              </a:p>
            </p:txBody>
          </p:sp>
          <p:sp>
            <p:nvSpPr>
              <p:cNvPr id="2118" name="Rectangle 55"/>
              <p:cNvSpPr>
                <a:spLocks noChangeArrowheads="1"/>
              </p:cNvSpPr>
              <p:nvPr/>
            </p:nvSpPr>
            <p:spPr bwMode="auto">
              <a:xfrm>
                <a:off x="10257" y="8639"/>
                <a:ext cx="8462" cy="8970"/>
              </a:xfrm>
              <a:prstGeom prst="rect">
                <a:avLst/>
              </a:prstGeom>
              <a:grpFill/>
              <a:ln w="25400">
                <a:noFill/>
                <a:miter lim="800000"/>
                <a:headEnd/>
                <a:tailEnd/>
              </a:ln>
              <a:effectLst/>
            </p:spPr>
            <p:txBody>
              <a:bodyPr lIns="12700" tIns="12700" rIns="12700" bIns="127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spcAft>
                    <a:spcPts val="714"/>
                  </a:spcAft>
                  <a:defRPr/>
                </a:pPr>
                <a:r>
                  <a:rPr lang="ru-RU" sz="400" b="1" dirty="0">
                    <a:latin typeface="Calibri" pitchFamily="34" charset="0"/>
                    <a:cs typeface="Arial" pitchFamily="34" charset="0"/>
                  </a:rPr>
                  <a:t>50</a:t>
                </a:r>
                <a:endParaRPr lang="ru-RU" dirty="0">
                  <a:latin typeface="Arial" pitchFamily="34" charset="0"/>
                  <a:cs typeface="Arial" pitchFamily="34" charset="0"/>
                </a:endParaRPr>
              </a:p>
            </p:txBody>
          </p:sp>
        </p:grpSp>
      </p:grpSp>
      <p:grpSp>
        <p:nvGrpSpPr>
          <p:cNvPr id="2119" name="Group 47"/>
          <p:cNvGrpSpPr>
            <a:grpSpLocks/>
          </p:cNvGrpSpPr>
          <p:nvPr/>
        </p:nvGrpSpPr>
        <p:grpSpPr bwMode="auto">
          <a:xfrm>
            <a:off x="2095246" y="2203251"/>
            <a:ext cx="315963" cy="183419"/>
            <a:chOff x="0" y="25"/>
            <a:chExt cx="19081" cy="19975"/>
          </a:xfrm>
          <a:solidFill>
            <a:schemeClr val="bg1">
              <a:alpha val="50000"/>
            </a:schemeClr>
          </a:solidFill>
        </p:grpSpPr>
        <p:sp>
          <p:nvSpPr>
            <p:cNvPr id="2120" name="Line 48"/>
            <p:cNvSpPr>
              <a:spLocks noChangeShapeType="1"/>
            </p:cNvSpPr>
            <p:nvPr/>
          </p:nvSpPr>
          <p:spPr bwMode="auto">
            <a:xfrm>
              <a:off x="0" y="19682"/>
              <a:ext cx="14535" cy="318"/>
            </a:xfrm>
            <a:prstGeom prst="line">
              <a:avLst/>
            </a:prstGeom>
            <a:grpFill/>
            <a:ln w="25400">
              <a:solidFill>
                <a:srgbClr val="000000"/>
              </a:solidFill>
              <a:round/>
              <a:headEnd type="none" w="sm" len="med"/>
              <a:tailEnd type="none" w="sm" len="med"/>
            </a:ln>
            <a:effectLst/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>
                <a:defRPr/>
              </a:pPr>
              <a:endParaRPr lang="ru-RU" sz="1100"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2121" name="Group 49"/>
            <p:cNvGrpSpPr>
              <a:grpSpLocks/>
            </p:cNvGrpSpPr>
            <p:nvPr/>
          </p:nvGrpSpPr>
          <p:grpSpPr bwMode="auto">
            <a:xfrm>
              <a:off x="4099" y="25"/>
              <a:ext cx="14982" cy="19398"/>
              <a:chOff x="213" y="2"/>
              <a:chExt cx="18506" cy="19998"/>
            </a:xfrm>
            <a:grpFill/>
          </p:grpSpPr>
          <p:sp>
            <p:nvSpPr>
              <p:cNvPr id="2122" name="Line 50"/>
              <p:cNvSpPr>
                <a:spLocks noChangeShapeType="1"/>
              </p:cNvSpPr>
              <p:nvPr/>
            </p:nvSpPr>
            <p:spPr bwMode="auto">
              <a:xfrm>
                <a:off x="213" y="5068"/>
                <a:ext cx="21" cy="14932"/>
              </a:xfrm>
              <a:prstGeom prst="line">
                <a:avLst/>
              </a:prstGeom>
              <a:grpFill/>
              <a:ln w="2540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123" name="Line 51"/>
              <p:cNvSpPr>
                <a:spLocks noChangeShapeType="1"/>
              </p:cNvSpPr>
              <p:nvPr/>
            </p:nvSpPr>
            <p:spPr bwMode="auto">
              <a:xfrm>
                <a:off x="9244" y="5068"/>
                <a:ext cx="21" cy="14932"/>
              </a:xfrm>
              <a:prstGeom prst="line">
                <a:avLst/>
              </a:prstGeom>
              <a:grpFill/>
              <a:ln w="2540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124" name="Arc 52"/>
              <p:cNvSpPr>
                <a:spLocks/>
              </p:cNvSpPr>
              <p:nvPr/>
            </p:nvSpPr>
            <p:spPr bwMode="auto">
              <a:xfrm flipH="1">
                <a:off x="424" y="2"/>
                <a:ext cx="3186" cy="4500"/>
              </a:xfrm>
              <a:custGeom>
                <a:avLst/>
                <a:gdLst>
                  <a:gd name="G0" fmla="+- 0 0 0"/>
                  <a:gd name="G1" fmla="+- 21600 0 0"/>
                  <a:gd name="G2" fmla="+- 21600 0 0"/>
                  <a:gd name="T0" fmla="*/ 0 w 21600"/>
                  <a:gd name="T1" fmla="*/ 0 h 21600"/>
                  <a:gd name="T2" fmla="*/ 21600 w 21600"/>
                  <a:gd name="T3" fmla="*/ 21600 h 21600"/>
                  <a:gd name="T4" fmla="*/ 0 w 21600"/>
                  <a:gd name="T5" fmla="*/ 216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close/>
                  </a:path>
                </a:pathLst>
              </a:custGeom>
              <a:grpFill/>
              <a:ln w="25400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125" name="Arc 53"/>
              <p:cNvSpPr>
                <a:spLocks/>
              </p:cNvSpPr>
              <p:nvPr/>
            </p:nvSpPr>
            <p:spPr bwMode="auto">
              <a:xfrm>
                <a:off x="4222" y="2"/>
                <a:ext cx="4663" cy="5096"/>
              </a:xfrm>
              <a:custGeom>
                <a:avLst/>
                <a:gdLst>
                  <a:gd name="G0" fmla="+- 0 0 0"/>
                  <a:gd name="G1" fmla="+- 21600 0 0"/>
                  <a:gd name="G2" fmla="+- 21600 0 0"/>
                  <a:gd name="T0" fmla="*/ 0 w 21600"/>
                  <a:gd name="T1" fmla="*/ 0 h 21600"/>
                  <a:gd name="T2" fmla="*/ 21600 w 21600"/>
                  <a:gd name="T3" fmla="*/ 21600 h 21600"/>
                  <a:gd name="T4" fmla="*/ 0 w 21600"/>
                  <a:gd name="T5" fmla="*/ 216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close/>
                  </a:path>
                </a:pathLst>
              </a:custGeom>
              <a:grpFill/>
              <a:ln w="25400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126" name="Rectangle 54"/>
              <p:cNvSpPr>
                <a:spLocks noChangeArrowheads="1"/>
              </p:cNvSpPr>
              <p:nvPr/>
            </p:nvSpPr>
            <p:spPr bwMode="auto">
              <a:xfrm>
                <a:off x="411" y="8657"/>
                <a:ext cx="9938" cy="8375"/>
              </a:xfrm>
              <a:prstGeom prst="rect">
                <a:avLst/>
              </a:prstGeom>
              <a:grpFill/>
              <a:ln w="25400">
                <a:noFill/>
                <a:miter lim="800000"/>
                <a:headEnd/>
                <a:tailEnd/>
              </a:ln>
              <a:effectLst/>
            </p:spPr>
            <p:txBody>
              <a:bodyPr lIns="12700" tIns="12700" rIns="12700" bIns="127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spcAft>
                    <a:spcPts val="714"/>
                  </a:spcAft>
                  <a:defRPr/>
                </a:pPr>
                <a:r>
                  <a:rPr lang="ru-RU" sz="300" b="1" dirty="0"/>
                  <a:t>АЗС</a:t>
                </a:r>
                <a:endParaRPr lang="ru-RU" sz="700" dirty="0"/>
              </a:p>
            </p:txBody>
          </p:sp>
          <p:sp>
            <p:nvSpPr>
              <p:cNvPr id="2127" name="Rectangle 55"/>
              <p:cNvSpPr>
                <a:spLocks noChangeArrowheads="1"/>
              </p:cNvSpPr>
              <p:nvPr/>
            </p:nvSpPr>
            <p:spPr bwMode="auto">
              <a:xfrm>
                <a:off x="10257" y="8639"/>
                <a:ext cx="8462" cy="8970"/>
              </a:xfrm>
              <a:prstGeom prst="rect">
                <a:avLst/>
              </a:prstGeom>
              <a:grpFill/>
              <a:ln w="25400">
                <a:noFill/>
                <a:miter lim="800000"/>
                <a:headEnd/>
                <a:tailEnd/>
              </a:ln>
              <a:effectLst/>
            </p:spPr>
            <p:txBody>
              <a:bodyPr lIns="12700" tIns="12700" rIns="12700" bIns="127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spcAft>
                    <a:spcPts val="714"/>
                  </a:spcAft>
                  <a:defRPr/>
                </a:pPr>
                <a:r>
                  <a:rPr lang="ru-RU" sz="400" b="1" dirty="0">
                    <a:latin typeface="Calibri" pitchFamily="34" charset="0"/>
                    <a:cs typeface="Arial" pitchFamily="34" charset="0"/>
                  </a:rPr>
                  <a:t>50</a:t>
                </a:r>
                <a:endParaRPr lang="ru-RU" dirty="0">
                  <a:latin typeface="Arial" pitchFamily="34" charset="0"/>
                  <a:cs typeface="Arial" pitchFamily="34" charset="0"/>
                </a:endParaRPr>
              </a:p>
            </p:txBody>
          </p:sp>
        </p:grpSp>
      </p:grpSp>
      <p:grpSp>
        <p:nvGrpSpPr>
          <p:cNvPr id="2128" name="Group 47"/>
          <p:cNvGrpSpPr>
            <a:grpSpLocks/>
          </p:cNvGrpSpPr>
          <p:nvPr/>
        </p:nvGrpSpPr>
        <p:grpSpPr bwMode="auto">
          <a:xfrm>
            <a:off x="6363883" y="2198178"/>
            <a:ext cx="315963" cy="183419"/>
            <a:chOff x="0" y="25"/>
            <a:chExt cx="19081" cy="19975"/>
          </a:xfrm>
          <a:solidFill>
            <a:schemeClr val="bg1">
              <a:alpha val="50000"/>
            </a:schemeClr>
          </a:solidFill>
        </p:grpSpPr>
        <p:sp>
          <p:nvSpPr>
            <p:cNvPr id="2129" name="Line 48"/>
            <p:cNvSpPr>
              <a:spLocks noChangeShapeType="1"/>
            </p:cNvSpPr>
            <p:nvPr/>
          </p:nvSpPr>
          <p:spPr bwMode="auto">
            <a:xfrm>
              <a:off x="0" y="19682"/>
              <a:ext cx="14535" cy="318"/>
            </a:xfrm>
            <a:prstGeom prst="line">
              <a:avLst/>
            </a:prstGeom>
            <a:grpFill/>
            <a:ln w="25400">
              <a:solidFill>
                <a:srgbClr val="000000"/>
              </a:solidFill>
              <a:round/>
              <a:headEnd type="none" w="sm" len="med"/>
              <a:tailEnd type="none" w="sm" len="med"/>
            </a:ln>
            <a:effectLst/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>
                <a:defRPr/>
              </a:pPr>
              <a:endParaRPr lang="ru-RU" sz="1100"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2130" name="Group 49"/>
            <p:cNvGrpSpPr>
              <a:grpSpLocks/>
            </p:cNvGrpSpPr>
            <p:nvPr/>
          </p:nvGrpSpPr>
          <p:grpSpPr bwMode="auto">
            <a:xfrm>
              <a:off x="4099" y="25"/>
              <a:ext cx="14982" cy="19398"/>
              <a:chOff x="213" y="2"/>
              <a:chExt cx="18506" cy="19998"/>
            </a:xfrm>
            <a:grpFill/>
          </p:grpSpPr>
          <p:sp>
            <p:nvSpPr>
              <p:cNvPr id="2131" name="Line 50"/>
              <p:cNvSpPr>
                <a:spLocks noChangeShapeType="1"/>
              </p:cNvSpPr>
              <p:nvPr/>
            </p:nvSpPr>
            <p:spPr bwMode="auto">
              <a:xfrm>
                <a:off x="213" y="5068"/>
                <a:ext cx="21" cy="14932"/>
              </a:xfrm>
              <a:prstGeom prst="line">
                <a:avLst/>
              </a:prstGeom>
              <a:grpFill/>
              <a:ln w="2540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132" name="Line 51"/>
              <p:cNvSpPr>
                <a:spLocks noChangeShapeType="1"/>
              </p:cNvSpPr>
              <p:nvPr/>
            </p:nvSpPr>
            <p:spPr bwMode="auto">
              <a:xfrm>
                <a:off x="9244" y="5068"/>
                <a:ext cx="21" cy="14932"/>
              </a:xfrm>
              <a:prstGeom prst="line">
                <a:avLst/>
              </a:prstGeom>
              <a:grpFill/>
              <a:ln w="2540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133" name="Arc 52"/>
              <p:cNvSpPr>
                <a:spLocks/>
              </p:cNvSpPr>
              <p:nvPr/>
            </p:nvSpPr>
            <p:spPr bwMode="auto">
              <a:xfrm flipH="1">
                <a:off x="424" y="2"/>
                <a:ext cx="3186" cy="4500"/>
              </a:xfrm>
              <a:custGeom>
                <a:avLst/>
                <a:gdLst>
                  <a:gd name="G0" fmla="+- 0 0 0"/>
                  <a:gd name="G1" fmla="+- 21600 0 0"/>
                  <a:gd name="G2" fmla="+- 21600 0 0"/>
                  <a:gd name="T0" fmla="*/ 0 w 21600"/>
                  <a:gd name="T1" fmla="*/ 0 h 21600"/>
                  <a:gd name="T2" fmla="*/ 21600 w 21600"/>
                  <a:gd name="T3" fmla="*/ 21600 h 21600"/>
                  <a:gd name="T4" fmla="*/ 0 w 21600"/>
                  <a:gd name="T5" fmla="*/ 216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close/>
                  </a:path>
                </a:pathLst>
              </a:custGeom>
              <a:grpFill/>
              <a:ln w="25400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134" name="Arc 53"/>
              <p:cNvSpPr>
                <a:spLocks/>
              </p:cNvSpPr>
              <p:nvPr/>
            </p:nvSpPr>
            <p:spPr bwMode="auto">
              <a:xfrm>
                <a:off x="4222" y="2"/>
                <a:ext cx="4663" cy="5096"/>
              </a:xfrm>
              <a:custGeom>
                <a:avLst/>
                <a:gdLst>
                  <a:gd name="G0" fmla="+- 0 0 0"/>
                  <a:gd name="G1" fmla="+- 21600 0 0"/>
                  <a:gd name="G2" fmla="+- 21600 0 0"/>
                  <a:gd name="T0" fmla="*/ 0 w 21600"/>
                  <a:gd name="T1" fmla="*/ 0 h 21600"/>
                  <a:gd name="T2" fmla="*/ 21600 w 21600"/>
                  <a:gd name="T3" fmla="*/ 21600 h 21600"/>
                  <a:gd name="T4" fmla="*/ 0 w 21600"/>
                  <a:gd name="T5" fmla="*/ 216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close/>
                  </a:path>
                </a:pathLst>
              </a:custGeom>
              <a:grpFill/>
              <a:ln w="25400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135" name="Rectangle 54"/>
              <p:cNvSpPr>
                <a:spLocks noChangeArrowheads="1"/>
              </p:cNvSpPr>
              <p:nvPr/>
            </p:nvSpPr>
            <p:spPr bwMode="auto">
              <a:xfrm>
                <a:off x="411" y="8657"/>
                <a:ext cx="9938" cy="8375"/>
              </a:xfrm>
              <a:prstGeom prst="rect">
                <a:avLst/>
              </a:prstGeom>
              <a:grpFill/>
              <a:ln w="25400">
                <a:noFill/>
                <a:miter lim="800000"/>
                <a:headEnd/>
                <a:tailEnd/>
              </a:ln>
              <a:effectLst/>
            </p:spPr>
            <p:txBody>
              <a:bodyPr lIns="12700" tIns="12700" rIns="12700" bIns="127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spcAft>
                    <a:spcPts val="714"/>
                  </a:spcAft>
                  <a:defRPr/>
                </a:pPr>
                <a:r>
                  <a:rPr lang="ru-RU" sz="300" b="1" dirty="0"/>
                  <a:t>АЗС</a:t>
                </a:r>
                <a:endParaRPr lang="ru-RU" sz="700" dirty="0"/>
              </a:p>
            </p:txBody>
          </p:sp>
          <p:sp>
            <p:nvSpPr>
              <p:cNvPr id="2136" name="Rectangle 55"/>
              <p:cNvSpPr>
                <a:spLocks noChangeArrowheads="1"/>
              </p:cNvSpPr>
              <p:nvPr/>
            </p:nvSpPr>
            <p:spPr bwMode="auto">
              <a:xfrm>
                <a:off x="10257" y="8639"/>
                <a:ext cx="8462" cy="8970"/>
              </a:xfrm>
              <a:prstGeom prst="rect">
                <a:avLst/>
              </a:prstGeom>
              <a:grpFill/>
              <a:ln w="25400">
                <a:noFill/>
                <a:miter lim="800000"/>
                <a:headEnd/>
                <a:tailEnd/>
              </a:ln>
              <a:effectLst/>
            </p:spPr>
            <p:txBody>
              <a:bodyPr lIns="12700" tIns="12700" rIns="12700" bIns="127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spcAft>
                    <a:spcPts val="714"/>
                  </a:spcAft>
                  <a:defRPr/>
                </a:pPr>
                <a:r>
                  <a:rPr lang="ru-RU" sz="400" b="1" dirty="0">
                    <a:latin typeface="Calibri" pitchFamily="34" charset="0"/>
                    <a:cs typeface="Arial" pitchFamily="34" charset="0"/>
                  </a:rPr>
                  <a:t>50</a:t>
                </a:r>
                <a:endParaRPr lang="ru-RU" dirty="0">
                  <a:latin typeface="Arial" pitchFamily="34" charset="0"/>
                  <a:cs typeface="Arial" pitchFamily="34" charset="0"/>
                </a:endParaRPr>
              </a:p>
            </p:txBody>
          </p:sp>
        </p:grpSp>
      </p:grpSp>
      <p:grpSp>
        <p:nvGrpSpPr>
          <p:cNvPr id="2137" name="Group 47"/>
          <p:cNvGrpSpPr>
            <a:grpSpLocks/>
          </p:cNvGrpSpPr>
          <p:nvPr/>
        </p:nvGrpSpPr>
        <p:grpSpPr bwMode="auto">
          <a:xfrm>
            <a:off x="4009267" y="5475107"/>
            <a:ext cx="315963" cy="183419"/>
            <a:chOff x="0" y="25"/>
            <a:chExt cx="19081" cy="19975"/>
          </a:xfrm>
          <a:solidFill>
            <a:schemeClr val="bg1">
              <a:alpha val="50000"/>
            </a:schemeClr>
          </a:solidFill>
        </p:grpSpPr>
        <p:sp>
          <p:nvSpPr>
            <p:cNvPr id="2138" name="Line 48"/>
            <p:cNvSpPr>
              <a:spLocks noChangeShapeType="1"/>
            </p:cNvSpPr>
            <p:nvPr/>
          </p:nvSpPr>
          <p:spPr bwMode="auto">
            <a:xfrm>
              <a:off x="0" y="19682"/>
              <a:ext cx="14535" cy="318"/>
            </a:xfrm>
            <a:prstGeom prst="line">
              <a:avLst/>
            </a:prstGeom>
            <a:grpFill/>
            <a:ln w="25400">
              <a:solidFill>
                <a:srgbClr val="000000"/>
              </a:solidFill>
              <a:round/>
              <a:headEnd type="none" w="sm" len="med"/>
              <a:tailEnd type="none" w="sm" len="med"/>
            </a:ln>
            <a:effectLst/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>
                <a:defRPr/>
              </a:pPr>
              <a:endParaRPr lang="ru-RU" sz="1100"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2139" name="Group 49"/>
            <p:cNvGrpSpPr>
              <a:grpSpLocks/>
            </p:cNvGrpSpPr>
            <p:nvPr/>
          </p:nvGrpSpPr>
          <p:grpSpPr bwMode="auto">
            <a:xfrm>
              <a:off x="4099" y="25"/>
              <a:ext cx="14982" cy="19398"/>
              <a:chOff x="213" y="2"/>
              <a:chExt cx="18506" cy="19998"/>
            </a:xfrm>
            <a:grpFill/>
          </p:grpSpPr>
          <p:sp>
            <p:nvSpPr>
              <p:cNvPr id="2140" name="Line 50"/>
              <p:cNvSpPr>
                <a:spLocks noChangeShapeType="1"/>
              </p:cNvSpPr>
              <p:nvPr/>
            </p:nvSpPr>
            <p:spPr bwMode="auto">
              <a:xfrm>
                <a:off x="213" y="5068"/>
                <a:ext cx="21" cy="14932"/>
              </a:xfrm>
              <a:prstGeom prst="line">
                <a:avLst/>
              </a:prstGeom>
              <a:grpFill/>
              <a:ln w="2540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141" name="Line 51"/>
              <p:cNvSpPr>
                <a:spLocks noChangeShapeType="1"/>
              </p:cNvSpPr>
              <p:nvPr/>
            </p:nvSpPr>
            <p:spPr bwMode="auto">
              <a:xfrm>
                <a:off x="9244" y="5068"/>
                <a:ext cx="21" cy="14932"/>
              </a:xfrm>
              <a:prstGeom prst="line">
                <a:avLst/>
              </a:prstGeom>
              <a:grpFill/>
              <a:ln w="2540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142" name="Arc 52"/>
              <p:cNvSpPr>
                <a:spLocks/>
              </p:cNvSpPr>
              <p:nvPr/>
            </p:nvSpPr>
            <p:spPr bwMode="auto">
              <a:xfrm flipH="1">
                <a:off x="424" y="2"/>
                <a:ext cx="3186" cy="4500"/>
              </a:xfrm>
              <a:custGeom>
                <a:avLst/>
                <a:gdLst>
                  <a:gd name="G0" fmla="+- 0 0 0"/>
                  <a:gd name="G1" fmla="+- 21600 0 0"/>
                  <a:gd name="G2" fmla="+- 21600 0 0"/>
                  <a:gd name="T0" fmla="*/ 0 w 21600"/>
                  <a:gd name="T1" fmla="*/ 0 h 21600"/>
                  <a:gd name="T2" fmla="*/ 21600 w 21600"/>
                  <a:gd name="T3" fmla="*/ 21600 h 21600"/>
                  <a:gd name="T4" fmla="*/ 0 w 21600"/>
                  <a:gd name="T5" fmla="*/ 216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close/>
                  </a:path>
                </a:pathLst>
              </a:custGeom>
              <a:grpFill/>
              <a:ln w="25400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143" name="Arc 53"/>
              <p:cNvSpPr>
                <a:spLocks/>
              </p:cNvSpPr>
              <p:nvPr/>
            </p:nvSpPr>
            <p:spPr bwMode="auto">
              <a:xfrm>
                <a:off x="4222" y="2"/>
                <a:ext cx="4663" cy="5096"/>
              </a:xfrm>
              <a:custGeom>
                <a:avLst/>
                <a:gdLst>
                  <a:gd name="G0" fmla="+- 0 0 0"/>
                  <a:gd name="G1" fmla="+- 21600 0 0"/>
                  <a:gd name="G2" fmla="+- 21600 0 0"/>
                  <a:gd name="T0" fmla="*/ 0 w 21600"/>
                  <a:gd name="T1" fmla="*/ 0 h 21600"/>
                  <a:gd name="T2" fmla="*/ 21600 w 21600"/>
                  <a:gd name="T3" fmla="*/ 21600 h 21600"/>
                  <a:gd name="T4" fmla="*/ 0 w 21600"/>
                  <a:gd name="T5" fmla="*/ 216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close/>
                  </a:path>
                </a:pathLst>
              </a:custGeom>
              <a:grpFill/>
              <a:ln w="25400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144" name="Rectangle 54"/>
              <p:cNvSpPr>
                <a:spLocks noChangeArrowheads="1"/>
              </p:cNvSpPr>
              <p:nvPr/>
            </p:nvSpPr>
            <p:spPr bwMode="auto">
              <a:xfrm>
                <a:off x="411" y="8657"/>
                <a:ext cx="9938" cy="8375"/>
              </a:xfrm>
              <a:prstGeom prst="rect">
                <a:avLst/>
              </a:prstGeom>
              <a:grpFill/>
              <a:ln w="25400">
                <a:noFill/>
                <a:miter lim="800000"/>
                <a:headEnd/>
                <a:tailEnd/>
              </a:ln>
              <a:effectLst/>
            </p:spPr>
            <p:txBody>
              <a:bodyPr lIns="12700" tIns="12700" rIns="12700" bIns="127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spcAft>
                    <a:spcPts val="714"/>
                  </a:spcAft>
                  <a:defRPr/>
                </a:pPr>
                <a:r>
                  <a:rPr lang="ru-RU" sz="300" b="1" dirty="0"/>
                  <a:t>АЗС</a:t>
                </a:r>
                <a:endParaRPr lang="ru-RU" sz="700" dirty="0"/>
              </a:p>
            </p:txBody>
          </p:sp>
          <p:sp>
            <p:nvSpPr>
              <p:cNvPr id="2145" name="Rectangle 55"/>
              <p:cNvSpPr>
                <a:spLocks noChangeArrowheads="1"/>
              </p:cNvSpPr>
              <p:nvPr/>
            </p:nvSpPr>
            <p:spPr bwMode="auto">
              <a:xfrm>
                <a:off x="10257" y="8639"/>
                <a:ext cx="8462" cy="8970"/>
              </a:xfrm>
              <a:prstGeom prst="rect">
                <a:avLst/>
              </a:prstGeom>
              <a:grpFill/>
              <a:ln w="25400">
                <a:noFill/>
                <a:miter lim="800000"/>
                <a:headEnd/>
                <a:tailEnd/>
              </a:ln>
              <a:effectLst/>
            </p:spPr>
            <p:txBody>
              <a:bodyPr lIns="12700" tIns="12700" rIns="12700" bIns="127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spcAft>
                    <a:spcPts val="714"/>
                  </a:spcAft>
                  <a:defRPr/>
                </a:pPr>
                <a:r>
                  <a:rPr lang="ru-RU" sz="400" b="1" dirty="0">
                    <a:latin typeface="Calibri" pitchFamily="34" charset="0"/>
                    <a:cs typeface="Arial" pitchFamily="34" charset="0"/>
                  </a:rPr>
                  <a:t>50</a:t>
                </a:r>
                <a:endParaRPr lang="ru-RU" dirty="0">
                  <a:latin typeface="Arial" pitchFamily="34" charset="0"/>
                  <a:cs typeface="Arial" pitchFamily="34" charset="0"/>
                </a:endParaRPr>
              </a:p>
            </p:txBody>
          </p:sp>
        </p:grpSp>
      </p:grpSp>
      <p:sp>
        <p:nvSpPr>
          <p:cNvPr id="2146" name="AutoShape 108"/>
          <p:cNvSpPr>
            <a:spLocks noChangeArrowheads="1"/>
          </p:cNvSpPr>
          <p:nvPr/>
        </p:nvSpPr>
        <p:spPr bwMode="auto">
          <a:xfrm>
            <a:off x="1977294" y="2537254"/>
            <a:ext cx="1223509" cy="278946"/>
          </a:xfrm>
          <a:prstGeom prst="wedgeRectCallout">
            <a:avLst>
              <a:gd name="adj1" fmla="val -40055"/>
              <a:gd name="adj2" fmla="val -85153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АЗС </a:t>
            </a:r>
            <a:r>
              <a:rPr lang="ru-RU" sz="1000" b="1" u="sng" dirty="0" err="1">
                <a:latin typeface="Times New Roman" pitchFamily="18" charset="0"/>
                <a:cs typeface="Times New Roman" pitchFamily="18" charset="0"/>
              </a:rPr>
              <a:t>Уфимнефть</a:t>
            </a:r>
            <a:endParaRPr lang="ru-RU" sz="1000" b="1" u="sng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150" name="AutoShape 108"/>
          <p:cNvSpPr>
            <a:spLocks noChangeArrowheads="1"/>
          </p:cNvSpPr>
          <p:nvPr/>
        </p:nvSpPr>
        <p:spPr bwMode="auto">
          <a:xfrm>
            <a:off x="6886928" y="4006089"/>
            <a:ext cx="2144317" cy="398494"/>
          </a:xfrm>
          <a:prstGeom prst="wedgeRectCallout">
            <a:avLst>
              <a:gd name="adj1" fmla="val -60690"/>
              <a:gd name="adj2" fmla="val 7345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Администрация морских Черноморских портов</a:t>
            </a:r>
          </a:p>
        </p:txBody>
      </p:sp>
      <p:sp>
        <p:nvSpPr>
          <p:cNvPr id="2151" name="AutoShape 108"/>
          <p:cNvSpPr>
            <a:spLocks noChangeArrowheads="1"/>
          </p:cNvSpPr>
          <p:nvPr/>
        </p:nvSpPr>
        <p:spPr bwMode="auto">
          <a:xfrm>
            <a:off x="3571233" y="2585815"/>
            <a:ext cx="947566" cy="278946"/>
          </a:xfrm>
          <a:prstGeom prst="wedgeRectCallout">
            <a:avLst>
              <a:gd name="adj1" fmla="val 1358"/>
              <a:gd name="adj2" fmla="val -79852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Школа №33</a:t>
            </a:r>
          </a:p>
        </p:txBody>
      </p:sp>
      <p:sp>
        <p:nvSpPr>
          <p:cNvPr id="2152" name="AutoShape 108"/>
          <p:cNvSpPr>
            <a:spLocks noChangeArrowheads="1"/>
          </p:cNvSpPr>
          <p:nvPr/>
        </p:nvSpPr>
        <p:spPr bwMode="auto">
          <a:xfrm>
            <a:off x="2698626" y="1724043"/>
            <a:ext cx="947566" cy="278946"/>
          </a:xfrm>
          <a:prstGeom prst="wedgeRectCallout">
            <a:avLst>
              <a:gd name="adj1" fmla="val 22197"/>
              <a:gd name="adj2" fmla="val 105287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Школа №19</a:t>
            </a:r>
          </a:p>
        </p:txBody>
      </p:sp>
      <p:sp>
        <p:nvSpPr>
          <p:cNvPr id="2153" name="AutoShape 108"/>
          <p:cNvSpPr>
            <a:spLocks noChangeArrowheads="1"/>
          </p:cNvSpPr>
          <p:nvPr/>
        </p:nvSpPr>
        <p:spPr bwMode="auto">
          <a:xfrm>
            <a:off x="2437252" y="2229423"/>
            <a:ext cx="1089127" cy="278946"/>
          </a:xfrm>
          <a:prstGeom prst="wedgeRectCallout">
            <a:avLst>
              <a:gd name="adj1" fmla="val -23151"/>
              <a:gd name="adj2" fmla="val -76485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Гимназия  №1</a:t>
            </a:r>
          </a:p>
        </p:txBody>
      </p:sp>
      <p:grpSp>
        <p:nvGrpSpPr>
          <p:cNvPr id="2154" name="Group 253"/>
          <p:cNvGrpSpPr>
            <a:grpSpLocks/>
          </p:cNvGrpSpPr>
          <p:nvPr/>
        </p:nvGrpSpPr>
        <p:grpSpPr bwMode="auto">
          <a:xfrm>
            <a:off x="2658576" y="2891417"/>
            <a:ext cx="213179" cy="240429"/>
            <a:chOff x="476" y="3248"/>
            <a:chExt cx="408" cy="411"/>
          </a:xfrm>
        </p:grpSpPr>
        <p:sp>
          <p:nvSpPr>
            <p:cNvPr id="2155" name="Rectangle 254"/>
            <p:cNvSpPr>
              <a:spLocks noChangeArrowheads="1"/>
            </p:cNvSpPr>
            <p:nvPr/>
          </p:nvSpPr>
          <p:spPr bwMode="auto">
            <a:xfrm>
              <a:off x="476" y="3478"/>
              <a:ext cx="363" cy="181"/>
            </a:xfrm>
            <a:prstGeom prst="rect">
              <a:avLst/>
            </a:pr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651931"/>
              <a:endParaRPr lang="ru-RU" sz="4000" b="1">
                <a:solidFill>
                  <a:srgbClr val="FFFFFF"/>
                </a:solidFill>
              </a:endParaRPr>
            </a:p>
          </p:txBody>
        </p:sp>
        <p:sp>
          <p:nvSpPr>
            <p:cNvPr id="2156" name="AutoShape 255"/>
            <p:cNvSpPr>
              <a:spLocks noChangeArrowheads="1"/>
            </p:cNvSpPr>
            <p:nvPr/>
          </p:nvSpPr>
          <p:spPr bwMode="auto">
            <a:xfrm rot="10800000">
              <a:off x="703" y="3248"/>
              <a:ext cx="181" cy="40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4535 w 21600"/>
                <a:gd name="T13" fmla="*/ 4489 h 21600"/>
                <a:gd name="T14" fmla="*/ 17065 w 21600"/>
                <a:gd name="T15" fmla="*/ 17111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rot="10800000"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endParaRPr lang="ru-RU"/>
            </a:p>
          </p:txBody>
        </p:sp>
      </p:grpSp>
      <p:grpSp>
        <p:nvGrpSpPr>
          <p:cNvPr id="2157" name="Group 149"/>
          <p:cNvGrpSpPr>
            <a:grpSpLocks/>
          </p:cNvGrpSpPr>
          <p:nvPr/>
        </p:nvGrpSpPr>
        <p:grpSpPr bwMode="auto">
          <a:xfrm>
            <a:off x="3588736" y="2010687"/>
            <a:ext cx="281686" cy="239581"/>
            <a:chOff x="2018" y="2750"/>
            <a:chExt cx="361" cy="309"/>
          </a:xfrm>
        </p:grpSpPr>
        <p:sp>
          <p:nvSpPr>
            <p:cNvPr id="2158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59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60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61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62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63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64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65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66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67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68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69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70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71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72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73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74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75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76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77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78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79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80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81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82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83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84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85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86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87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88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89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90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91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92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93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94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95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96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97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98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99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00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01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02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03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04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05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06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07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08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09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10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11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12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13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14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15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16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17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18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19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20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21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22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23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24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25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26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27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28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29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30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31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32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33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34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35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36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2237" name="Group 149"/>
          <p:cNvGrpSpPr>
            <a:grpSpLocks/>
          </p:cNvGrpSpPr>
          <p:nvPr/>
        </p:nvGrpSpPr>
        <p:grpSpPr bwMode="auto">
          <a:xfrm>
            <a:off x="3646193" y="2958763"/>
            <a:ext cx="281686" cy="239581"/>
            <a:chOff x="2018" y="2750"/>
            <a:chExt cx="361" cy="309"/>
          </a:xfrm>
        </p:grpSpPr>
        <p:sp>
          <p:nvSpPr>
            <p:cNvPr id="2238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39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40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41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42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43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44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45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46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47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48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49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50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51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52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53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54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55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56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57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58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59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60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61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62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63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64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65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66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67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68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69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70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71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72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73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74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75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76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77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78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79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80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81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82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83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84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85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86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87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88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89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90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91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92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93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94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95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96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97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98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99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00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01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02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03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04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05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06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07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08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09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10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11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12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13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14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15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16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sp>
        <p:nvSpPr>
          <p:cNvPr id="2317" name="Прямоугольник 2316"/>
          <p:cNvSpPr/>
          <p:nvPr/>
        </p:nvSpPr>
        <p:spPr>
          <a:xfrm>
            <a:off x="3800486" y="1812025"/>
            <a:ext cx="308606" cy="159189"/>
          </a:xfrm>
          <a:prstGeom prst="rect">
            <a:avLst/>
          </a:prstGeom>
          <a:solidFill>
            <a:srgbClr val="00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5306" tIns="32653" rIns="65306" bIns="32653" rtlCol="0" anchor="ctr"/>
          <a:lstStyle/>
          <a:p>
            <a:pPr algn="ctr"/>
            <a:endParaRPr lang="ru-RU" dirty="0">
              <a:solidFill>
                <a:schemeClr val="tx1"/>
              </a:solidFill>
            </a:endParaRPr>
          </a:p>
        </p:txBody>
      </p:sp>
      <p:grpSp>
        <p:nvGrpSpPr>
          <p:cNvPr id="2318" name="Group 149"/>
          <p:cNvGrpSpPr>
            <a:grpSpLocks/>
          </p:cNvGrpSpPr>
          <p:nvPr/>
        </p:nvGrpSpPr>
        <p:grpSpPr bwMode="auto">
          <a:xfrm>
            <a:off x="4631044" y="2462882"/>
            <a:ext cx="281686" cy="239581"/>
            <a:chOff x="2018" y="2750"/>
            <a:chExt cx="361" cy="309"/>
          </a:xfrm>
        </p:grpSpPr>
        <p:sp>
          <p:nvSpPr>
            <p:cNvPr id="2319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20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21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22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23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24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25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26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27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28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29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30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31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32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33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34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35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36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37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38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39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40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41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42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43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44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45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46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47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48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49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50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51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52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53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54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55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56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57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58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59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60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61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62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63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64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65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66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67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68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69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70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71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72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73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74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75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76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77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78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79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80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81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82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83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84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85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86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87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88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89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90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91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92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93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94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95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96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97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sp>
        <p:nvSpPr>
          <p:cNvPr id="2398" name="AutoShape 108"/>
          <p:cNvSpPr>
            <a:spLocks noChangeArrowheads="1"/>
          </p:cNvSpPr>
          <p:nvPr/>
        </p:nvSpPr>
        <p:spPr bwMode="auto">
          <a:xfrm>
            <a:off x="5495773" y="3136504"/>
            <a:ext cx="1223509" cy="278946"/>
          </a:xfrm>
          <a:prstGeom prst="wedgeRectCallout">
            <a:avLst>
              <a:gd name="adj1" fmla="val -95497"/>
              <a:gd name="adj2" fmla="val -207458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Детский сад №7</a:t>
            </a:r>
          </a:p>
        </p:txBody>
      </p:sp>
      <p:graphicFrame>
        <p:nvGraphicFramePr>
          <p:cNvPr id="2399" name="Object 9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72125266"/>
              </p:ext>
            </p:extLst>
          </p:nvPr>
        </p:nvGraphicFramePr>
        <p:xfrm>
          <a:off x="6731729" y="1663145"/>
          <a:ext cx="201264" cy="28415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0740" name="Clip" r:id="rId5" imgW="527995" imgH="703385" progId="">
                  <p:embed/>
                </p:oleObj>
              </mc:Choice>
              <mc:Fallback>
                <p:oleObj name="Clip" r:id="rId5" imgW="527995" imgH="703385" progId="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731729" y="1663145"/>
                        <a:ext cx="201264" cy="284152"/>
                      </a:xfrm>
                      <a:prstGeom prst="rect">
                        <a:avLst/>
                      </a:prstGeom>
                      <a:noFill/>
                    </p:spPr>
                  </p:pic>
                </p:oleObj>
              </mc:Fallback>
            </mc:AlternateContent>
          </a:graphicData>
        </a:graphic>
      </p:graphicFrame>
      <p:sp>
        <p:nvSpPr>
          <p:cNvPr id="2400" name="AutoShape 108"/>
          <p:cNvSpPr>
            <a:spLocks noChangeArrowheads="1"/>
          </p:cNvSpPr>
          <p:nvPr/>
        </p:nvSpPr>
        <p:spPr bwMode="auto">
          <a:xfrm>
            <a:off x="7441594" y="1445096"/>
            <a:ext cx="936543" cy="278946"/>
          </a:xfrm>
          <a:prstGeom prst="wedgeRectCallout">
            <a:avLst>
              <a:gd name="adj1" fmla="val -115427"/>
              <a:gd name="adj2" fmla="val 63015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 err="1">
                <a:latin typeface="Times New Roman" pitchFamily="18" charset="0"/>
                <a:cs typeface="Times New Roman" pitchFamily="18" charset="0"/>
              </a:rPr>
              <a:t>Яхтклуб</a:t>
            </a:r>
            <a:endParaRPr lang="ru-RU" sz="1000" b="1" u="sng" dirty="0">
              <a:latin typeface="Times New Roman" pitchFamily="18" charset="0"/>
              <a:cs typeface="Times New Roman" pitchFamily="18" charset="0"/>
            </a:endParaRPr>
          </a:p>
        </p:txBody>
      </p:sp>
      <p:grpSp>
        <p:nvGrpSpPr>
          <p:cNvPr id="2401" name="Group 47"/>
          <p:cNvGrpSpPr>
            <a:grpSpLocks/>
          </p:cNvGrpSpPr>
          <p:nvPr/>
        </p:nvGrpSpPr>
        <p:grpSpPr bwMode="auto">
          <a:xfrm>
            <a:off x="5380769" y="991486"/>
            <a:ext cx="315963" cy="183419"/>
            <a:chOff x="0" y="25"/>
            <a:chExt cx="19081" cy="19975"/>
          </a:xfrm>
          <a:solidFill>
            <a:schemeClr val="bg1">
              <a:alpha val="50000"/>
            </a:schemeClr>
          </a:solidFill>
        </p:grpSpPr>
        <p:sp>
          <p:nvSpPr>
            <p:cNvPr id="2402" name="Line 48"/>
            <p:cNvSpPr>
              <a:spLocks noChangeShapeType="1"/>
            </p:cNvSpPr>
            <p:nvPr/>
          </p:nvSpPr>
          <p:spPr bwMode="auto">
            <a:xfrm>
              <a:off x="0" y="19682"/>
              <a:ext cx="14535" cy="318"/>
            </a:xfrm>
            <a:prstGeom prst="line">
              <a:avLst/>
            </a:prstGeom>
            <a:grpFill/>
            <a:ln w="25400">
              <a:solidFill>
                <a:srgbClr val="000000"/>
              </a:solidFill>
              <a:round/>
              <a:headEnd type="none" w="sm" len="med"/>
              <a:tailEnd type="none" w="sm" len="med"/>
            </a:ln>
            <a:effectLst/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>
                <a:defRPr/>
              </a:pPr>
              <a:endParaRPr lang="ru-RU" sz="1100"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2403" name="Group 49"/>
            <p:cNvGrpSpPr>
              <a:grpSpLocks/>
            </p:cNvGrpSpPr>
            <p:nvPr/>
          </p:nvGrpSpPr>
          <p:grpSpPr bwMode="auto">
            <a:xfrm>
              <a:off x="4099" y="25"/>
              <a:ext cx="14982" cy="19398"/>
              <a:chOff x="213" y="2"/>
              <a:chExt cx="18506" cy="19998"/>
            </a:xfrm>
            <a:grpFill/>
          </p:grpSpPr>
          <p:sp>
            <p:nvSpPr>
              <p:cNvPr id="2404" name="Line 50"/>
              <p:cNvSpPr>
                <a:spLocks noChangeShapeType="1"/>
              </p:cNvSpPr>
              <p:nvPr/>
            </p:nvSpPr>
            <p:spPr bwMode="auto">
              <a:xfrm>
                <a:off x="213" y="5068"/>
                <a:ext cx="21" cy="14932"/>
              </a:xfrm>
              <a:prstGeom prst="line">
                <a:avLst/>
              </a:prstGeom>
              <a:grpFill/>
              <a:ln w="2540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405" name="Line 51"/>
              <p:cNvSpPr>
                <a:spLocks noChangeShapeType="1"/>
              </p:cNvSpPr>
              <p:nvPr/>
            </p:nvSpPr>
            <p:spPr bwMode="auto">
              <a:xfrm>
                <a:off x="9244" y="5068"/>
                <a:ext cx="21" cy="14932"/>
              </a:xfrm>
              <a:prstGeom prst="line">
                <a:avLst/>
              </a:prstGeom>
              <a:grpFill/>
              <a:ln w="2540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406" name="Arc 52"/>
              <p:cNvSpPr>
                <a:spLocks/>
              </p:cNvSpPr>
              <p:nvPr/>
            </p:nvSpPr>
            <p:spPr bwMode="auto">
              <a:xfrm flipH="1">
                <a:off x="424" y="2"/>
                <a:ext cx="3186" cy="4500"/>
              </a:xfrm>
              <a:custGeom>
                <a:avLst/>
                <a:gdLst>
                  <a:gd name="G0" fmla="+- 0 0 0"/>
                  <a:gd name="G1" fmla="+- 21600 0 0"/>
                  <a:gd name="G2" fmla="+- 21600 0 0"/>
                  <a:gd name="T0" fmla="*/ 0 w 21600"/>
                  <a:gd name="T1" fmla="*/ 0 h 21600"/>
                  <a:gd name="T2" fmla="*/ 21600 w 21600"/>
                  <a:gd name="T3" fmla="*/ 21600 h 21600"/>
                  <a:gd name="T4" fmla="*/ 0 w 21600"/>
                  <a:gd name="T5" fmla="*/ 216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close/>
                  </a:path>
                </a:pathLst>
              </a:custGeom>
              <a:grpFill/>
              <a:ln w="25400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407" name="Arc 53"/>
              <p:cNvSpPr>
                <a:spLocks/>
              </p:cNvSpPr>
              <p:nvPr/>
            </p:nvSpPr>
            <p:spPr bwMode="auto">
              <a:xfrm>
                <a:off x="4222" y="2"/>
                <a:ext cx="4663" cy="5096"/>
              </a:xfrm>
              <a:custGeom>
                <a:avLst/>
                <a:gdLst>
                  <a:gd name="G0" fmla="+- 0 0 0"/>
                  <a:gd name="G1" fmla="+- 21600 0 0"/>
                  <a:gd name="G2" fmla="+- 21600 0 0"/>
                  <a:gd name="T0" fmla="*/ 0 w 21600"/>
                  <a:gd name="T1" fmla="*/ 0 h 21600"/>
                  <a:gd name="T2" fmla="*/ 21600 w 21600"/>
                  <a:gd name="T3" fmla="*/ 21600 h 21600"/>
                  <a:gd name="T4" fmla="*/ 0 w 21600"/>
                  <a:gd name="T5" fmla="*/ 216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close/>
                  </a:path>
                </a:pathLst>
              </a:custGeom>
              <a:grpFill/>
              <a:ln w="25400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408" name="Rectangle 54"/>
              <p:cNvSpPr>
                <a:spLocks noChangeArrowheads="1"/>
              </p:cNvSpPr>
              <p:nvPr/>
            </p:nvSpPr>
            <p:spPr bwMode="auto">
              <a:xfrm>
                <a:off x="411" y="8657"/>
                <a:ext cx="9938" cy="8375"/>
              </a:xfrm>
              <a:prstGeom prst="rect">
                <a:avLst/>
              </a:prstGeom>
              <a:grpFill/>
              <a:ln w="25400">
                <a:noFill/>
                <a:miter lim="800000"/>
                <a:headEnd/>
                <a:tailEnd/>
              </a:ln>
              <a:effectLst/>
            </p:spPr>
            <p:txBody>
              <a:bodyPr lIns="12700" tIns="12700" rIns="12700" bIns="127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spcAft>
                    <a:spcPts val="714"/>
                  </a:spcAft>
                  <a:defRPr/>
                </a:pPr>
                <a:r>
                  <a:rPr lang="ru-RU" sz="300" b="1" dirty="0"/>
                  <a:t>АЗС</a:t>
                </a:r>
                <a:endParaRPr lang="ru-RU" sz="700" dirty="0"/>
              </a:p>
            </p:txBody>
          </p:sp>
          <p:sp>
            <p:nvSpPr>
              <p:cNvPr id="2409" name="Rectangle 55"/>
              <p:cNvSpPr>
                <a:spLocks noChangeArrowheads="1"/>
              </p:cNvSpPr>
              <p:nvPr/>
            </p:nvSpPr>
            <p:spPr bwMode="auto">
              <a:xfrm>
                <a:off x="10257" y="8639"/>
                <a:ext cx="8462" cy="8970"/>
              </a:xfrm>
              <a:prstGeom prst="rect">
                <a:avLst/>
              </a:prstGeom>
              <a:grpFill/>
              <a:ln w="25400">
                <a:noFill/>
                <a:miter lim="800000"/>
                <a:headEnd/>
                <a:tailEnd/>
              </a:ln>
              <a:effectLst/>
            </p:spPr>
            <p:txBody>
              <a:bodyPr lIns="12700" tIns="12700" rIns="12700" bIns="127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spcAft>
                    <a:spcPts val="714"/>
                  </a:spcAft>
                  <a:defRPr/>
                </a:pPr>
                <a:r>
                  <a:rPr lang="ru-RU" sz="400" b="1" dirty="0">
                    <a:latin typeface="Calibri" pitchFamily="34" charset="0"/>
                    <a:cs typeface="Arial" pitchFamily="34" charset="0"/>
                  </a:rPr>
                  <a:t>50</a:t>
                </a:r>
                <a:endParaRPr lang="ru-RU" dirty="0">
                  <a:latin typeface="Arial" pitchFamily="34" charset="0"/>
                  <a:cs typeface="Arial" pitchFamily="34" charset="0"/>
                </a:endParaRPr>
              </a:p>
            </p:txBody>
          </p:sp>
        </p:grpSp>
      </p:grpSp>
      <p:sp>
        <p:nvSpPr>
          <p:cNvPr id="2410" name="AutoShape 108"/>
          <p:cNvSpPr>
            <a:spLocks noChangeArrowheads="1"/>
          </p:cNvSpPr>
          <p:nvPr/>
        </p:nvSpPr>
        <p:spPr bwMode="auto">
          <a:xfrm>
            <a:off x="6832359" y="2094221"/>
            <a:ext cx="1442909" cy="278946"/>
          </a:xfrm>
          <a:prstGeom prst="wedgeRectCallout">
            <a:avLst>
              <a:gd name="adj1" fmla="val -75171"/>
              <a:gd name="adj2" fmla="val -7201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АЗС </a:t>
            </a:r>
            <a:r>
              <a:rPr lang="ru-RU" sz="1000" b="1" u="sng" dirty="0" err="1">
                <a:latin typeface="Times New Roman" pitchFamily="18" charset="0"/>
                <a:cs typeface="Times New Roman" pitchFamily="18" charset="0"/>
              </a:rPr>
              <a:t>Уфимнефть</a:t>
            </a:r>
            <a:endParaRPr lang="ru-RU" sz="1000" b="1" u="sng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411" name="AutoShape 108"/>
          <p:cNvSpPr>
            <a:spLocks noChangeArrowheads="1"/>
          </p:cNvSpPr>
          <p:nvPr/>
        </p:nvSpPr>
        <p:spPr bwMode="auto">
          <a:xfrm>
            <a:off x="4123381" y="819239"/>
            <a:ext cx="1223509" cy="278946"/>
          </a:xfrm>
          <a:prstGeom prst="wedgeRectCallout">
            <a:avLst>
              <a:gd name="adj1" fmla="val 57628"/>
              <a:gd name="adj2" fmla="val 177652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Поликлиника №5</a:t>
            </a:r>
          </a:p>
        </p:txBody>
      </p:sp>
      <p:grpSp>
        <p:nvGrpSpPr>
          <p:cNvPr id="2412" name="Группа 2411"/>
          <p:cNvGrpSpPr>
            <a:grpSpLocks/>
          </p:cNvGrpSpPr>
          <p:nvPr/>
        </p:nvGrpSpPr>
        <p:grpSpPr bwMode="auto">
          <a:xfrm>
            <a:off x="5376740" y="1459212"/>
            <a:ext cx="231429" cy="192768"/>
            <a:chOff x="3643306" y="357961"/>
            <a:chExt cx="324000" cy="324000"/>
          </a:xfrm>
        </p:grpSpPr>
        <p:cxnSp>
          <p:nvCxnSpPr>
            <p:cNvPr id="2413" name="Прямая соединительная линия 2412"/>
            <p:cNvCxnSpPr/>
            <p:nvPr/>
          </p:nvCxnSpPr>
          <p:spPr>
            <a:xfrm rot="5400000">
              <a:off x="3641329" y="519961"/>
              <a:ext cx="324000" cy="0"/>
            </a:xfrm>
            <a:prstGeom prst="line">
              <a:avLst/>
            </a:prstGeom>
            <a:ln w="60325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14" name="Прямая соединительная линия 2413"/>
            <p:cNvCxnSpPr/>
            <p:nvPr/>
          </p:nvCxnSpPr>
          <p:spPr>
            <a:xfrm>
              <a:off x="3643306" y="519961"/>
              <a:ext cx="324000" cy="0"/>
            </a:xfrm>
            <a:prstGeom prst="line">
              <a:avLst/>
            </a:prstGeom>
            <a:ln w="60325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724" name="Group 487"/>
          <p:cNvGrpSpPr>
            <a:grpSpLocks/>
          </p:cNvGrpSpPr>
          <p:nvPr/>
        </p:nvGrpSpPr>
        <p:grpSpPr bwMode="auto">
          <a:xfrm flipH="1">
            <a:off x="8173790" y="3572632"/>
            <a:ext cx="477384" cy="271009"/>
            <a:chOff x="8573" y="1780"/>
            <a:chExt cx="544" cy="259"/>
          </a:xfrm>
        </p:grpSpPr>
        <p:sp>
          <p:nvSpPr>
            <p:cNvPr id="725" name="Rectangle 488"/>
            <p:cNvSpPr>
              <a:spLocks noChangeArrowheads="1"/>
            </p:cNvSpPr>
            <p:nvPr/>
          </p:nvSpPr>
          <p:spPr bwMode="auto">
            <a:xfrm>
              <a:off x="8781" y="1968"/>
              <a:ext cx="68" cy="1"/>
            </a:xfrm>
            <a:prstGeom prst="rect">
              <a:avLst/>
            </a:prstGeom>
            <a:solidFill>
              <a:srgbClr val="C6E7E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26" name="Rectangle 489"/>
            <p:cNvSpPr>
              <a:spLocks noChangeArrowheads="1"/>
            </p:cNvSpPr>
            <p:nvPr/>
          </p:nvSpPr>
          <p:spPr bwMode="auto">
            <a:xfrm>
              <a:off x="8781" y="1968"/>
              <a:ext cx="67" cy="1"/>
            </a:xfrm>
            <a:prstGeom prst="rect">
              <a:avLst/>
            </a:prstGeom>
            <a:solidFill>
              <a:srgbClr val="C6E7E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27" name="Rectangle 490"/>
            <p:cNvSpPr>
              <a:spLocks noChangeArrowheads="1"/>
            </p:cNvSpPr>
            <p:nvPr/>
          </p:nvSpPr>
          <p:spPr bwMode="auto">
            <a:xfrm>
              <a:off x="8780" y="1968"/>
              <a:ext cx="68" cy="1"/>
            </a:xfrm>
            <a:prstGeom prst="rect">
              <a:avLst/>
            </a:prstGeom>
            <a:solidFill>
              <a:srgbClr val="C6E7E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28" name="Rectangle 491"/>
            <p:cNvSpPr>
              <a:spLocks noChangeArrowheads="1"/>
            </p:cNvSpPr>
            <p:nvPr/>
          </p:nvSpPr>
          <p:spPr bwMode="auto">
            <a:xfrm>
              <a:off x="8780" y="1968"/>
              <a:ext cx="68" cy="1"/>
            </a:xfrm>
            <a:prstGeom prst="rect">
              <a:avLst/>
            </a:prstGeom>
            <a:solidFill>
              <a:srgbClr val="C6E7E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29" name="Rectangle 492"/>
            <p:cNvSpPr>
              <a:spLocks noChangeArrowheads="1"/>
            </p:cNvSpPr>
            <p:nvPr/>
          </p:nvSpPr>
          <p:spPr bwMode="auto">
            <a:xfrm>
              <a:off x="8768" y="1971"/>
              <a:ext cx="69" cy="1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30" name="Rectangle 493"/>
            <p:cNvSpPr>
              <a:spLocks noChangeArrowheads="1"/>
            </p:cNvSpPr>
            <p:nvPr/>
          </p:nvSpPr>
          <p:spPr bwMode="auto">
            <a:xfrm>
              <a:off x="8768" y="1971"/>
              <a:ext cx="69" cy="1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31" name="Rectangle 494"/>
            <p:cNvSpPr>
              <a:spLocks noChangeArrowheads="1"/>
            </p:cNvSpPr>
            <p:nvPr/>
          </p:nvSpPr>
          <p:spPr bwMode="auto">
            <a:xfrm>
              <a:off x="8767" y="1971"/>
              <a:ext cx="69" cy="1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32" name="Rectangle 495"/>
            <p:cNvSpPr>
              <a:spLocks noChangeArrowheads="1"/>
            </p:cNvSpPr>
            <p:nvPr/>
          </p:nvSpPr>
          <p:spPr bwMode="auto">
            <a:xfrm>
              <a:off x="8767" y="1971"/>
              <a:ext cx="69" cy="1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33" name="Rectangle 496"/>
            <p:cNvSpPr>
              <a:spLocks noChangeArrowheads="1"/>
            </p:cNvSpPr>
            <p:nvPr/>
          </p:nvSpPr>
          <p:spPr bwMode="auto">
            <a:xfrm>
              <a:off x="8754" y="1975"/>
              <a:ext cx="72" cy="0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34" name="Rectangle 497"/>
            <p:cNvSpPr>
              <a:spLocks noChangeArrowheads="1"/>
            </p:cNvSpPr>
            <p:nvPr/>
          </p:nvSpPr>
          <p:spPr bwMode="auto">
            <a:xfrm>
              <a:off x="8754" y="1975"/>
              <a:ext cx="71" cy="0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35" name="Rectangle 498"/>
            <p:cNvSpPr>
              <a:spLocks noChangeArrowheads="1"/>
            </p:cNvSpPr>
            <p:nvPr/>
          </p:nvSpPr>
          <p:spPr bwMode="auto">
            <a:xfrm>
              <a:off x="8753" y="1975"/>
              <a:ext cx="72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36" name="Rectangle 499"/>
            <p:cNvSpPr>
              <a:spLocks noChangeArrowheads="1"/>
            </p:cNvSpPr>
            <p:nvPr/>
          </p:nvSpPr>
          <p:spPr bwMode="auto">
            <a:xfrm>
              <a:off x="8753" y="1975"/>
              <a:ext cx="72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37" name="Rectangle 500"/>
            <p:cNvSpPr>
              <a:spLocks noChangeArrowheads="1"/>
            </p:cNvSpPr>
            <p:nvPr/>
          </p:nvSpPr>
          <p:spPr bwMode="auto">
            <a:xfrm>
              <a:off x="8752" y="1975"/>
              <a:ext cx="72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38" name="Rectangle 501"/>
            <p:cNvSpPr>
              <a:spLocks noChangeArrowheads="1"/>
            </p:cNvSpPr>
            <p:nvPr/>
          </p:nvSpPr>
          <p:spPr bwMode="auto">
            <a:xfrm>
              <a:off x="8737" y="1979"/>
              <a:ext cx="76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39" name="Rectangle 502"/>
            <p:cNvSpPr>
              <a:spLocks noChangeArrowheads="1"/>
            </p:cNvSpPr>
            <p:nvPr/>
          </p:nvSpPr>
          <p:spPr bwMode="auto">
            <a:xfrm>
              <a:off x="8737" y="1979"/>
              <a:ext cx="76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40" name="Rectangle 503"/>
            <p:cNvSpPr>
              <a:spLocks noChangeArrowheads="1"/>
            </p:cNvSpPr>
            <p:nvPr/>
          </p:nvSpPr>
          <p:spPr bwMode="auto">
            <a:xfrm>
              <a:off x="8736" y="1979"/>
              <a:ext cx="77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41" name="Rectangle 504"/>
            <p:cNvSpPr>
              <a:spLocks noChangeArrowheads="1"/>
            </p:cNvSpPr>
            <p:nvPr/>
          </p:nvSpPr>
          <p:spPr bwMode="auto">
            <a:xfrm>
              <a:off x="8736" y="1979"/>
              <a:ext cx="76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42" name="Rectangle 505"/>
            <p:cNvSpPr>
              <a:spLocks noChangeArrowheads="1"/>
            </p:cNvSpPr>
            <p:nvPr/>
          </p:nvSpPr>
          <p:spPr bwMode="auto">
            <a:xfrm>
              <a:off x="8646" y="1982"/>
              <a:ext cx="7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43" name="Rectangle 506"/>
            <p:cNvSpPr>
              <a:spLocks noChangeArrowheads="1"/>
            </p:cNvSpPr>
            <p:nvPr/>
          </p:nvSpPr>
          <p:spPr bwMode="auto">
            <a:xfrm>
              <a:off x="8722" y="1982"/>
              <a:ext cx="80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44" name="Rectangle 507"/>
            <p:cNvSpPr>
              <a:spLocks noChangeArrowheads="1"/>
            </p:cNvSpPr>
            <p:nvPr/>
          </p:nvSpPr>
          <p:spPr bwMode="auto">
            <a:xfrm>
              <a:off x="8646" y="1982"/>
              <a:ext cx="7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45" name="Rectangle 508"/>
            <p:cNvSpPr>
              <a:spLocks noChangeArrowheads="1"/>
            </p:cNvSpPr>
            <p:nvPr/>
          </p:nvSpPr>
          <p:spPr bwMode="auto">
            <a:xfrm>
              <a:off x="8721" y="1982"/>
              <a:ext cx="81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46" name="Rectangle 509"/>
            <p:cNvSpPr>
              <a:spLocks noChangeArrowheads="1"/>
            </p:cNvSpPr>
            <p:nvPr/>
          </p:nvSpPr>
          <p:spPr bwMode="auto">
            <a:xfrm>
              <a:off x="8646" y="1982"/>
              <a:ext cx="8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47" name="Rectangle 510"/>
            <p:cNvSpPr>
              <a:spLocks noChangeArrowheads="1"/>
            </p:cNvSpPr>
            <p:nvPr/>
          </p:nvSpPr>
          <p:spPr bwMode="auto">
            <a:xfrm>
              <a:off x="8720" y="1982"/>
              <a:ext cx="81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48" name="Rectangle 511"/>
            <p:cNvSpPr>
              <a:spLocks noChangeArrowheads="1"/>
            </p:cNvSpPr>
            <p:nvPr/>
          </p:nvSpPr>
          <p:spPr bwMode="auto">
            <a:xfrm>
              <a:off x="8646" y="1982"/>
              <a:ext cx="8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49" name="Rectangle 512"/>
            <p:cNvSpPr>
              <a:spLocks noChangeArrowheads="1"/>
            </p:cNvSpPr>
            <p:nvPr/>
          </p:nvSpPr>
          <p:spPr bwMode="auto">
            <a:xfrm>
              <a:off x="8720" y="1982"/>
              <a:ext cx="81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50" name="Rectangle 513"/>
            <p:cNvSpPr>
              <a:spLocks noChangeArrowheads="1"/>
            </p:cNvSpPr>
            <p:nvPr/>
          </p:nvSpPr>
          <p:spPr bwMode="auto">
            <a:xfrm>
              <a:off x="8988" y="1905"/>
              <a:ext cx="32" cy="1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51" name="Rectangle 514"/>
            <p:cNvSpPr>
              <a:spLocks noChangeArrowheads="1"/>
            </p:cNvSpPr>
            <p:nvPr/>
          </p:nvSpPr>
          <p:spPr bwMode="auto">
            <a:xfrm>
              <a:off x="8987" y="1905"/>
              <a:ext cx="33" cy="1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52" name="Rectangle 515"/>
            <p:cNvSpPr>
              <a:spLocks noChangeArrowheads="1"/>
            </p:cNvSpPr>
            <p:nvPr/>
          </p:nvSpPr>
          <p:spPr bwMode="auto">
            <a:xfrm>
              <a:off x="8986" y="1905"/>
              <a:ext cx="34" cy="1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53" name="Rectangle 516"/>
            <p:cNvSpPr>
              <a:spLocks noChangeArrowheads="1"/>
            </p:cNvSpPr>
            <p:nvPr/>
          </p:nvSpPr>
          <p:spPr bwMode="auto">
            <a:xfrm>
              <a:off x="8985" y="1905"/>
              <a:ext cx="35" cy="1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54" name="Rectangle 517"/>
            <p:cNvSpPr>
              <a:spLocks noChangeArrowheads="1"/>
            </p:cNvSpPr>
            <p:nvPr/>
          </p:nvSpPr>
          <p:spPr bwMode="auto">
            <a:xfrm>
              <a:off x="8965" y="1909"/>
              <a:ext cx="55" cy="0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55" name="Rectangle 518"/>
            <p:cNvSpPr>
              <a:spLocks noChangeArrowheads="1"/>
            </p:cNvSpPr>
            <p:nvPr/>
          </p:nvSpPr>
          <p:spPr bwMode="auto">
            <a:xfrm>
              <a:off x="8964" y="1909"/>
              <a:ext cx="56" cy="0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56" name="Rectangle 519"/>
            <p:cNvSpPr>
              <a:spLocks noChangeArrowheads="1"/>
            </p:cNvSpPr>
            <p:nvPr/>
          </p:nvSpPr>
          <p:spPr bwMode="auto">
            <a:xfrm>
              <a:off x="8963" y="1909"/>
              <a:ext cx="57" cy="0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57" name="Rectangle 520"/>
            <p:cNvSpPr>
              <a:spLocks noChangeArrowheads="1"/>
            </p:cNvSpPr>
            <p:nvPr/>
          </p:nvSpPr>
          <p:spPr bwMode="auto">
            <a:xfrm>
              <a:off x="8963" y="1909"/>
              <a:ext cx="57" cy="0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58" name="Rectangle 521"/>
            <p:cNvSpPr>
              <a:spLocks noChangeArrowheads="1"/>
            </p:cNvSpPr>
            <p:nvPr/>
          </p:nvSpPr>
          <p:spPr bwMode="auto">
            <a:xfrm>
              <a:off x="8962" y="1909"/>
              <a:ext cx="58" cy="0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59" name="Rectangle 522"/>
            <p:cNvSpPr>
              <a:spLocks noChangeArrowheads="1"/>
            </p:cNvSpPr>
            <p:nvPr/>
          </p:nvSpPr>
          <p:spPr bwMode="auto">
            <a:xfrm>
              <a:off x="8943" y="1912"/>
              <a:ext cx="77" cy="0"/>
            </a:xfrm>
            <a:prstGeom prst="rect">
              <a:avLst/>
            </a:prstGeom>
            <a:solidFill>
              <a:srgbClr val="C5E3E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60" name="Rectangle 523"/>
            <p:cNvSpPr>
              <a:spLocks noChangeArrowheads="1"/>
            </p:cNvSpPr>
            <p:nvPr/>
          </p:nvSpPr>
          <p:spPr bwMode="auto">
            <a:xfrm>
              <a:off x="8943" y="1912"/>
              <a:ext cx="77" cy="0"/>
            </a:xfrm>
            <a:prstGeom prst="rect">
              <a:avLst/>
            </a:prstGeom>
            <a:solidFill>
              <a:srgbClr val="C5E3E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61" name="Rectangle 524"/>
            <p:cNvSpPr>
              <a:spLocks noChangeArrowheads="1"/>
            </p:cNvSpPr>
            <p:nvPr/>
          </p:nvSpPr>
          <p:spPr bwMode="auto">
            <a:xfrm>
              <a:off x="8943" y="1912"/>
              <a:ext cx="77" cy="0"/>
            </a:xfrm>
            <a:prstGeom prst="rect">
              <a:avLst/>
            </a:prstGeom>
            <a:solidFill>
              <a:srgbClr val="C5E3E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62" name="Rectangle 525"/>
            <p:cNvSpPr>
              <a:spLocks noChangeArrowheads="1"/>
            </p:cNvSpPr>
            <p:nvPr/>
          </p:nvSpPr>
          <p:spPr bwMode="auto">
            <a:xfrm>
              <a:off x="8942" y="1912"/>
              <a:ext cx="78" cy="0"/>
            </a:xfrm>
            <a:prstGeom prst="rect">
              <a:avLst/>
            </a:prstGeom>
            <a:solidFill>
              <a:srgbClr val="C5E3E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63" name="Rectangle 526"/>
            <p:cNvSpPr>
              <a:spLocks noChangeArrowheads="1"/>
            </p:cNvSpPr>
            <p:nvPr/>
          </p:nvSpPr>
          <p:spPr bwMode="auto">
            <a:xfrm>
              <a:off x="8941" y="1912"/>
              <a:ext cx="79" cy="0"/>
            </a:xfrm>
            <a:prstGeom prst="rect">
              <a:avLst/>
            </a:prstGeom>
            <a:solidFill>
              <a:srgbClr val="C5E3E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64" name="Rectangle 527"/>
            <p:cNvSpPr>
              <a:spLocks noChangeArrowheads="1"/>
            </p:cNvSpPr>
            <p:nvPr/>
          </p:nvSpPr>
          <p:spPr bwMode="auto">
            <a:xfrm>
              <a:off x="8921" y="1916"/>
              <a:ext cx="99" cy="0"/>
            </a:xfrm>
            <a:prstGeom prst="rect">
              <a:avLst/>
            </a:prstGeom>
            <a:solidFill>
              <a:srgbClr val="C9E4E4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65" name="Rectangle 528"/>
            <p:cNvSpPr>
              <a:spLocks noChangeArrowheads="1"/>
            </p:cNvSpPr>
            <p:nvPr/>
          </p:nvSpPr>
          <p:spPr bwMode="auto">
            <a:xfrm>
              <a:off x="8921" y="1916"/>
              <a:ext cx="99" cy="0"/>
            </a:xfrm>
            <a:prstGeom prst="rect">
              <a:avLst/>
            </a:prstGeom>
            <a:solidFill>
              <a:srgbClr val="C9E4E4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66" name="Rectangle 529"/>
            <p:cNvSpPr>
              <a:spLocks noChangeArrowheads="1"/>
            </p:cNvSpPr>
            <p:nvPr/>
          </p:nvSpPr>
          <p:spPr bwMode="auto">
            <a:xfrm>
              <a:off x="8921" y="1916"/>
              <a:ext cx="99" cy="0"/>
            </a:xfrm>
            <a:prstGeom prst="rect">
              <a:avLst/>
            </a:prstGeom>
            <a:solidFill>
              <a:srgbClr val="C9E4E4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67" name="Rectangle 530"/>
            <p:cNvSpPr>
              <a:spLocks noChangeArrowheads="1"/>
            </p:cNvSpPr>
            <p:nvPr/>
          </p:nvSpPr>
          <p:spPr bwMode="auto">
            <a:xfrm>
              <a:off x="8920" y="1916"/>
              <a:ext cx="100" cy="0"/>
            </a:xfrm>
            <a:prstGeom prst="rect">
              <a:avLst/>
            </a:prstGeom>
            <a:solidFill>
              <a:srgbClr val="C9E4E4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68" name="Rectangle 531"/>
            <p:cNvSpPr>
              <a:spLocks noChangeArrowheads="1"/>
            </p:cNvSpPr>
            <p:nvPr/>
          </p:nvSpPr>
          <p:spPr bwMode="auto">
            <a:xfrm>
              <a:off x="8905" y="1919"/>
              <a:ext cx="115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69" name="Rectangle 532"/>
            <p:cNvSpPr>
              <a:spLocks noChangeArrowheads="1"/>
            </p:cNvSpPr>
            <p:nvPr/>
          </p:nvSpPr>
          <p:spPr bwMode="auto">
            <a:xfrm>
              <a:off x="8904" y="1919"/>
              <a:ext cx="116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70" name="Rectangle 533"/>
            <p:cNvSpPr>
              <a:spLocks noChangeArrowheads="1"/>
            </p:cNvSpPr>
            <p:nvPr/>
          </p:nvSpPr>
          <p:spPr bwMode="auto">
            <a:xfrm>
              <a:off x="8904" y="1919"/>
              <a:ext cx="116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71" name="Rectangle 534"/>
            <p:cNvSpPr>
              <a:spLocks noChangeArrowheads="1"/>
            </p:cNvSpPr>
            <p:nvPr/>
          </p:nvSpPr>
          <p:spPr bwMode="auto">
            <a:xfrm>
              <a:off x="8903" y="1919"/>
              <a:ext cx="117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72" name="Rectangle 535"/>
            <p:cNvSpPr>
              <a:spLocks noChangeArrowheads="1"/>
            </p:cNvSpPr>
            <p:nvPr/>
          </p:nvSpPr>
          <p:spPr bwMode="auto">
            <a:xfrm>
              <a:off x="8902" y="1919"/>
              <a:ext cx="118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73" name="Rectangle 536"/>
            <p:cNvSpPr>
              <a:spLocks noChangeArrowheads="1"/>
            </p:cNvSpPr>
            <p:nvPr/>
          </p:nvSpPr>
          <p:spPr bwMode="auto">
            <a:xfrm>
              <a:off x="8890" y="1922"/>
              <a:ext cx="130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74" name="Rectangle 537"/>
            <p:cNvSpPr>
              <a:spLocks noChangeArrowheads="1"/>
            </p:cNvSpPr>
            <p:nvPr/>
          </p:nvSpPr>
          <p:spPr bwMode="auto">
            <a:xfrm>
              <a:off x="8889" y="1922"/>
              <a:ext cx="131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75" name="Rectangle 538"/>
            <p:cNvSpPr>
              <a:spLocks noChangeArrowheads="1"/>
            </p:cNvSpPr>
            <p:nvPr/>
          </p:nvSpPr>
          <p:spPr bwMode="auto">
            <a:xfrm>
              <a:off x="8889" y="1922"/>
              <a:ext cx="131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76" name="Rectangle 539"/>
            <p:cNvSpPr>
              <a:spLocks noChangeArrowheads="1"/>
            </p:cNvSpPr>
            <p:nvPr/>
          </p:nvSpPr>
          <p:spPr bwMode="auto">
            <a:xfrm>
              <a:off x="8888" y="1922"/>
              <a:ext cx="132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77" name="Rectangle 540"/>
            <p:cNvSpPr>
              <a:spLocks noChangeArrowheads="1"/>
            </p:cNvSpPr>
            <p:nvPr/>
          </p:nvSpPr>
          <p:spPr bwMode="auto">
            <a:xfrm>
              <a:off x="8887" y="1922"/>
              <a:ext cx="133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78" name="Rectangle 541"/>
            <p:cNvSpPr>
              <a:spLocks noChangeArrowheads="1"/>
            </p:cNvSpPr>
            <p:nvPr/>
          </p:nvSpPr>
          <p:spPr bwMode="auto">
            <a:xfrm>
              <a:off x="8871" y="1926"/>
              <a:ext cx="149" cy="1"/>
            </a:xfrm>
            <a:prstGeom prst="rect">
              <a:avLst/>
            </a:prstGeom>
            <a:solidFill>
              <a:srgbClr val="D0E8E8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79" name="Rectangle 542"/>
            <p:cNvSpPr>
              <a:spLocks noChangeArrowheads="1"/>
            </p:cNvSpPr>
            <p:nvPr/>
          </p:nvSpPr>
          <p:spPr bwMode="auto">
            <a:xfrm>
              <a:off x="8871" y="1926"/>
              <a:ext cx="149" cy="1"/>
            </a:xfrm>
            <a:prstGeom prst="rect">
              <a:avLst/>
            </a:prstGeom>
            <a:solidFill>
              <a:srgbClr val="D0E8E8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80" name="Rectangle 543"/>
            <p:cNvSpPr>
              <a:spLocks noChangeArrowheads="1"/>
            </p:cNvSpPr>
            <p:nvPr/>
          </p:nvSpPr>
          <p:spPr bwMode="auto">
            <a:xfrm>
              <a:off x="8870" y="1926"/>
              <a:ext cx="150" cy="1"/>
            </a:xfrm>
            <a:prstGeom prst="rect">
              <a:avLst/>
            </a:prstGeom>
            <a:solidFill>
              <a:srgbClr val="D0E8E8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81" name="Rectangle 544"/>
            <p:cNvSpPr>
              <a:spLocks noChangeArrowheads="1"/>
            </p:cNvSpPr>
            <p:nvPr/>
          </p:nvSpPr>
          <p:spPr bwMode="auto">
            <a:xfrm>
              <a:off x="8870" y="1926"/>
              <a:ext cx="150" cy="1"/>
            </a:xfrm>
            <a:prstGeom prst="rect">
              <a:avLst/>
            </a:prstGeom>
            <a:solidFill>
              <a:srgbClr val="D0E8E8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82" name="Rectangle 545"/>
            <p:cNvSpPr>
              <a:spLocks noChangeArrowheads="1"/>
            </p:cNvSpPr>
            <p:nvPr/>
          </p:nvSpPr>
          <p:spPr bwMode="auto">
            <a:xfrm>
              <a:off x="8860" y="1929"/>
              <a:ext cx="160" cy="1"/>
            </a:xfrm>
            <a:prstGeom prst="rect">
              <a:avLst/>
            </a:prstGeom>
            <a:solidFill>
              <a:srgbClr val="D4EAE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83" name="Rectangle 546"/>
            <p:cNvSpPr>
              <a:spLocks noChangeArrowheads="1"/>
            </p:cNvSpPr>
            <p:nvPr/>
          </p:nvSpPr>
          <p:spPr bwMode="auto">
            <a:xfrm>
              <a:off x="8859" y="1929"/>
              <a:ext cx="161" cy="1"/>
            </a:xfrm>
            <a:prstGeom prst="rect">
              <a:avLst/>
            </a:prstGeom>
            <a:solidFill>
              <a:srgbClr val="D4EAE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84" name="Rectangle 547"/>
            <p:cNvSpPr>
              <a:spLocks noChangeArrowheads="1"/>
            </p:cNvSpPr>
            <p:nvPr/>
          </p:nvSpPr>
          <p:spPr bwMode="auto">
            <a:xfrm>
              <a:off x="8858" y="1929"/>
              <a:ext cx="162" cy="1"/>
            </a:xfrm>
            <a:prstGeom prst="rect">
              <a:avLst/>
            </a:prstGeom>
            <a:solidFill>
              <a:srgbClr val="D4EAE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85" name="Rectangle 548"/>
            <p:cNvSpPr>
              <a:spLocks noChangeArrowheads="1"/>
            </p:cNvSpPr>
            <p:nvPr/>
          </p:nvSpPr>
          <p:spPr bwMode="auto">
            <a:xfrm>
              <a:off x="8858" y="1929"/>
              <a:ext cx="162" cy="1"/>
            </a:xfrm>
            <a:prstGeom prst="rect">
              <a:avLst/>
            </a:prstGeom>
            <a:solidFill>
              <a:srgbClr val="D4EAE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86" name="Rectangle 549"/>
            <p:cNvSpPr>
              <a:spLocks noChangeArrowheads="1"/>
            </p:cNvSpPr>
            <p:nvPr/>
          </p:nvSpPr>
          <p:spPr bwMode="auto">
            <a:xfrm>
              <a:off x="8847" y="1933"/>
              <a:ext cx="173" cy="0"/>
            </a:xfrm>
            <a:prstGeom prst="rect">
              <a:avLst/>
            </a:prstGeom>
            <a:solidFill>
              <a:srgbClr val="D8ECE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87" name="Rectangle 550"/>
            <p:cNvSpPr>
              <a:spLocks noChangeArrowheads="1"/>
            </p:cNvSpPr>
            <p:nvPr/>
          </p:nvSpPr>
          <p:spPr bwMode="auto">
            <a:xfrm>
              <a:off x="8847" y="1933"/>
              <a:ext cx="173" cy="0"/>
            </a:xfrm>
            <a:prstGeom prst="rect">
              <a:avLst/>
            </a:prstGeom>
            <a:solidFill>
              <a:srgbClr val="D8ECE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88" name="Rectangle 551"/>
            <p:cNvSpPr>
              <a:spLocks noChangeArrowheads="1"/>
            </p:cNvSpPr>
            <p:nvPr/>
          </p:nvSpPr>
          <p:spPr bwMode="auto">
            <a:xfrm>
              <a:off x="8846" y="1933"/>
              <a:ext cx="174" cy="0"/>
            </a:xfrm>
            <a:prstGeom prst="rect">
              <a:avLst/>
            </a:prstGeom>
            <a:solidFill>
              <a:srgbClr val="D8ECE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89" name="Rectangle 552"/>
            <p:cNvSpPr>
              <a:spLocks noChangeArrowheads="1"/>
            </p:cNvSpPr>
            <p:nvPr/>
          </p:nvSpPr>
          <p:spPr bwMode="auto">
            <a:xfrm>
              <a:off x="8846" y="1933"/>
              <a:ext cx="174" cy="0"/>
            </a:xfrm>
            <a:prstGeom prst="rect">
              <a:avLst/>
            </a:prstGeom>
            <a:solidFill>
              <a:srgbClr val="D8ECE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0" name="Rectangle 553"/>
            <p:cNvSpPr>
              <a:spLocks noChangeArrowheads="1"/>
            </p:cNvSpPr>
            <p:nvPr/>
          </p:nvSpPr>
          <p:spPr bwMode="auto">
            <a:xfrm>
              <a:off x="8833" y="1937"/>
              <a:ext cx="187" cy="0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1" name="Rectangle 554"/>
            <p:cNvSpPr>
              <a:spLocks noChangeArrowheads="1"/>
            </p:cNvSpPr>
            <p:nvPr/>
          </p:nvSpPr>
          <p:spPr bwMode="auto">
            <a:xfrm>
              <a:off x="8833" y="1937"/>
              <a:ext cx="187" cy="0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2" name="Rectangle 555"/>
            <p:cNvSpPr>
              <a:spLocks noChangeArrowheads="1"/>
            </p:cNvSpPr>
            <p:nvPr/>
          </p:nvSpPr>
          <p:spPr bwMode="auto">
            <a:xfrm>
              <a:off x="8832" y="1937"/>
              <a:ext cx="188" cy="0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3" name="Rectangle 556"/>
            <p:cNvSpPr>
              <a:spLocks noChangeArrowheads="1"/>
            </p:cNvSpPr>
            <p:nvPr/>
          </p:nvSpPr>
          <p:spPr bwMode="auto">
            <a:xfrm>
              <a:off x="8832" y="1937"/>
              <a:ext cx="188" cy="0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4" name="Rectangle 557"/>
            <p:cNvSpPr>
              <a:spLocks noChangeArrowheads="1"/>
            </p:cNvSpPr>
            <p:nvPr/>
          </p:nvSpPr>
          <p:spPr bwMode="auto">
            <a:xfrm>
              <a:off x="8822" y="1940"/>
              <a:ext cx="198" cy="1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5" name="Rectangle 558"/>
            <p:cNvSpPr>
              <a:spLocks noChangeArrowheads="1"/>
            </p:cNvSpPr>
            <p:nvPr/>
          </p:nvSpPr>
          <p:spPr bwMode="auto">
            <a:xfrm>
              <a:off x="8822" y="1940"/>
              <a:ext cx="198" cy="1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6" name="Rectangle 559"/>
            <p:cNvSpPr>
              <a:spLocks noChangeArrowheads="1"/>
            </p:cNvSpPr>
            <p:nvPr/>
          </p:nvSpPr>
          <p:spPr bwMode="auto">
            <a:xfrm>
              <a:off x="8821" y="1940"/>
              <a:ext cx="199" cy="1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7" name="Rectangle 560"/>
            <p:cNvSpPr>
              <a:spLocks noChangeArrowheads="1"/>
            </p:cNvSpPr>
            <p:nvPr/>
          </p:nvSpPr>
          <p:spPr bwMode="auto">
            <a:xfrm>
              <a:off x="8821" y="1940"/>
              <a:ext cx="199" cy="1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8" name="Rectangle 561"/>
            <p:cNvSpPr>
              <a:spLocks noChangeArrowheads="1"/>
            </p:cNvSpPr>
            <p:nvPr/>
          </p:nvSpPr>
          <p:spPr bwMode="auto">
            <a:xfrm>
              <a:off x="8811" y="1943"/>
              <a:ext cx="209" cy="1"/>
            </a:xfrm>
            <a:prstGeom prst="rect">
              <a:avLst/>
            </a:prstGeom>
            <a:solidFill>
              <a:srgbClr val="DFEFEF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9" name="Rectangle 562"/>
            <p:cNvSpPr>
              <a:spLocks noChangeArrowheads="1"/>
            </p:cNvSpPr>
            <p:nvPr/>
          </p:nvSpPr>
          <p:spPr bwMode="auto">
            <a:xfrm>
              <a:off x="8810" y="1943"/>
              <a:ext cx="210" cy="1"/>
            </a:xfrm>
            <a:prstGeom prst="rect">
              <a:avLst/>
            </a:prstGeom>
            <a:solidFill>
              <a:srgbClr val="DFEFEF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00" name="Rectangle 563"/>
            <p:cNvSpPr>
              <a:spLocks noChangeArrowheads="1"/>
            </p:cNvSpPr>
            <p:nvPr/>
          </p:nvSpPr>
          <p:spPr bwMode="auto">
            <a:xfrm>
              <a:off x="8810" y="1943"/>
              <a:ext cx="210" cy="1"/>
            </a:xfrm>
            <a:prstGeom prst="rect">
              <a:avLst/>
            </a:prstGeom>
            <a:solidFill>
              <a:srgbClr val="DFEFEF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01" name="Rectangle 564"/>
            <p:cNvSpPr>
              <a:spLocks noChangeArrowheads="1"/>
            </p:cNvSpPr>
            <p:nvPr/>
          </p:nvSpPr>
          <p:spPr bwMode="auto">
            <a:xfrm>
              <a:off x="8809" y="1943"/>
              <a:ext cx="211" cy="1"/>
            </a:xfrm>
            <a:prstGeom prst="rect">
              <a:avLst/>
            </a:prstGeom>
            <a:solidFill>
              <a:srgbClr val="DFEFEF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02" name="Rectangle 565"/>
            <p:cNvSpPr>
              <a:spLocks noChangeArrowheads="1"/>
            </p:cNvSpPr>
            <p:nvPr/>
          </p:nvSpPr>
          <p:spPr bwMode="auto">
            <a:xfrm>
              <a:off x="8795" y="1947"/>
              <a:ext cx="225" cy="1"/>
            </a:xfrm>
            <a:prstGeom prst="rect">
              <a:avLst/>
            </a:prstGeom>
            <a:solidFill>
              <a:srgbClr val="E3F1F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03" name="Rectangle 566"/>
            <p:cNvSpPr>
              <a:spLocks noChangeArrowheads="1"/>
            </p:cNvSpPr>
            <p:nvPr/>
          </p:nvSpPr>
          <p:spPr bwMode="auto">
            <a:xfrm>
              <a:off x="8795" y="1947"/>
              <a:ext cx="225" cy="1"/>
            </a:xfrm>
            <a:prstGeom prst="rect">
              <a:avLst/>
            </a:prstGeom>
            <a:solidFill>
              <a:srgbClr val="E3F1F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04" name="Rectangle 567"/>
            <p:cNvSpPr>
              <a:spLocks noChangeArrowheads="1"/>
            </p:cNvSpPr>
            <p:nvPr/>
          </p:nvSpPr>
          <p:spPr bwMode="auto">
            <a:xfrm>
              <a:off x="8794" y="1947"/>
              <a:ext cx="226" cy="1"/>
            </a:xfrm>
            <a:prstGeom prst="rect">
              <a:avLst/>
            </a:prstGeom>
            <a:solidFill>
              <a:srgbClr val="E3F1F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05" name="Rectangle 568"/>
            <p:cNvSpPr>
              <a:spLocks noChangeArrowheads="1"/>
            </p:cNvSpPr>
            <p:nvPr/>
          </p:nvSpPr>
          <p:spPr bwMode="auto">
            <a:xfrm>
              <a:off x="8794" y="1947"/>
              <a:ext cx="226" cy="1"/>
            </a:xfrm>
            <a:prstGeom prst="rect">
              <a:avLst/>
            </a:prstGeom>
            <a:solidFill>
              <a:srgbClr val="E3F1F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06" name="Rectangle 569"/>
            <p:cNvSpPr>
              <a:spLocks noChangeArrowheads="1"/>
            </p:cNvSpPr>
            <p:nvPr/>
          </p:nvSpPr>
          <p:spPr bwMode="auto">
            <a:xfrm>
              <a:off x="8794" y="1947"/>
              <a:ext cx="226" cy="1"/>
            </a:xfrm>
            <a:prstGeom prst="rect">
              <a:avLst/>
            </a:prstGeom>
            <a:solidFill>
              <a:srgbClr val="E3F1F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07" name="Rectangle 570"/>
            <p:cNvSpPr>
              <a:spLocks noChangeArrowheads="1"/>
            </p:cNvSpPr>
            <p:nvPr/>
          </p:nvSpPr>
          <p:spPr bwMode="auto">
            <a:xfrm>
              <a:off x="8782" y="1950"/>
              <a:ext cx="238" cy="1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08" name="Rectangle 571"/>
            <p:cNvSpPr>
              <a:spLocks noChangeArrowheads="1"/>
            </p:cNvSpPr>
            <p:nvPr/>
          </p:nvSpPr>
          <p:spPr bwMode="auto">
            <a:xfrm>
              <a:off x="8782" y="1950"/>
              <a:ext cx="238" cy="1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09" name="Rectangle 572"/>
            <p:cNvSpPr>
              <a:spLocks noChangeArrowheads="1"/>
            </p:cNvSpPr>
            <p:nvPr/>
          </p:nvSpPr>
          <p:spPr bwMode="auto">
            <a:xfrm>
              <a:off x="8781" y="1950"/>
              <a:ext cx="239" cy="1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10" name="Rectangle 573"/>
            <p:cNvSpPr>
              <a:spLocks noChangeArrowheads="1"/>
            </p:cNvSpPr>
            <p:nvPr/>
          </p:nvSpPr>
          <p:spPr bwMode="auto">
            <a:xfrm>
              <a:off x="8781" y="1950"/>
              <a:ext cx="239" cy="1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11" name="Rectangle 574"/>
            <p:cNvSpPr>
              <a:spLocks noChangeArrowheads="1"/>
            </p:cNvSpPr>
            <p:nvPr/>
          </p:nvSpPr>
          <p:spPr bwMode="auto">
            <a:xfrm>
              <a:off x="8780" y="1950"/>
              <a:ext cx="240" cy="1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12" name="Rectangle 575"/>
            <p:cNvSpPr>
              <a:spLocks noChangeArrowheads="1"/>
            </p:cNvSpPr>
            <p:nvPr/>
          </p:nvSpPr>
          <p:spPr bwMode="auto">
            <a:xfrm>
              <a:off x="8768" y="1954"/>
              <a:ext cx="252" cy="0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13" name="Rectangle 576"/>
            <p:cNvSpPr>
              <a:spLocks noChangeArrowheads="1"/>
            </p:cNvSpPr>
            <p:nvPr/>
          </p:nvSpPr>
          <p:spPr bwMode="auto">
            <a:xfrm>
              <a:off x="8767" y="1954"/>
              <a:ext cx="253" cy="0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14" name="Rectangle 577"/>
            <p:cNvSpPr>
              <a:spLocks noChangeArrowheads="1"/>
            </p:cNvSpPr>
            <p:nvPr/>
          </p:nvSpPr>
          <p:spPr bwMode="auto">
            <a:xfrm>
              <a:off x="8767" y="1954"/>
              <a:ext cx="253" cy="0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15" name="Rectangle 578"/>
            <p:cNvSpPr>
              <a:spLocks noChangeArrowheads="1"/>
            </p:cNvSpPr>
            <p:nvPr/>
          </p:nvSpPr>
          <p:spPr bwMode="auto">
            <a:xfrm>
              <a:off x="8766" y="1954"/>
              <a:ext cx="254" cy="0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16" name="Rectangle 579"/>
            <p:cNvSpPr>
              <a:spLocks noChangeArrowheads="1"/>
            </p:cNvSpPr>
            <p:nvPr/>
          </p:nvSpPr>
          <p:spPr bwMode="auto">
            <a:xfrm>
              <a:off x="8766" y="1954"/>
              <a:ext cx="254" cy="0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17" name="Rectangle 580"/>
            <p:cNvSpPr>
              <a:spLocks noChangeArrowheads="1"/>
            </p:cNvSpPr>
            <p:nvPr/>
          </p:nvSpPr>
          <p:spPr bwMode="auto">
            <a:xfrm>
              <a:off x="8750" y="1958"/>
              <a:ext cx="270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18" name="Rectangle 581"/>
            <p:cNvSpPr>
              <a:spLocks noChangeArrowheads="1"/>
            </p:cNvSpPr>
            <p:nvPr/>
          </p:nvSpPr>
          <p:spPr bwMode="auto">
            <a:xfrm>
              <a:off x="8749" y="1958"/>
              <a:ext cx="271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19" name="Rectangle 582"/>
            <p:cNvSpPr>
              <a:spLocks noChangeArrowheads="1"/>
            </p:cNvSpPr>
            <p:nvPr/>
          </p:nvSpPr>
          <p:spPr bwMode="auto">
            <a:xfrm>
              <a:off x="8748" y="1958"/>
              <a:ext cx="272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20" name="Rectangle 583"/>
            <p:cNvSpPr>
              <a:spLocks noChangeArrowheads="1"/>
            </p:cNvSpPr>
            <p:nvPr/>
          </p:nvSpPr>
          <p:spPr bwMode="auto">
            <a:xfrm>
              <a:off x="8647" y="1958"/>
              <a:ext cx="4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21" name="Rectangle 584"/>
            <p:cNvSpPr>
              <a:spLocks noChangeArrowheads="1"/>
            </p:cNvSpPr>
            <p:nvPr/>
          </p:nvSpPr>
          <p:spPr bwMode="auto">
            <a:xfrm>
              <a:off x="8747" y="1958"/>
              <a:ext cx="273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22" name="Rectangle 585"/>
            <p:cNvSpPr>
              <a:spLocks noChangeArrowheads="1"/>
            </p:cNvSpPr>
            <p:nvPr/>
          </p:nvSpPr>
          <p:spPr bwMode="auto">
            <a:xfrm>
              <a:off x="8647" y="1958"/>
              <a:ext cx="4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23" name="Rectangle 586"/>
            <p:cNvSpPr>
              <a:spLocks noChangeArrowheads="1"/>
            </p:cNvSpPr>
            <p:nvPr/>
          </p:nvSpPr>
          <p:spPr bwMode="auto">
            <a:xfrm>
              <a:off x="8747" y="1958"/>
              <a:ext cx="273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24" name="Rectangle 587"/>
            <p:cNvSpPr>
              <a:spLocks noChangeArrowheads="1"/>
            </p:cNvSpPr>
            <p:nvPr/>
          </p:nvSpPr>
          <p:spPr bwMode="auto">
            <a:xfrm>
              <a:off x="8648" y="1961"/>
              <a:ext cx="10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25" name="Rectangle 588"/>
            <p:cNvSpPr>
              <a:spLocks noChangeArrowheads="1"/>
            </p:cNvSpPr>
            <p:nvPr/>
          </p:nvSpPr>
          <p:spPr bwMode="auto">
            <a:xfrm>
              <a:off x="8728" y="1961"/>
              <a:ext cx="292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26" name="Rectangle 589"/>
            <p:cNvSpPr>
              <a:spLocks noChangeArrowheads="1"/>
            </p:cNvSpPr>
            <p:nvPr/>
          </p:nvSpPr>
          <p:spPr bwMode="auto">
            <a:xfrm>
              <a:off x="8648" y="1961"/>
              <a:ext cx="11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27" name="Rectangle 590"/>
            <p:cNvSpPr>
              <a:spLocks noChangeArrowheads="1"/>
            </p:cNvSpPr>
            <p:nvPr/>
          </p:nvSpPr>
          <p:spPr bwMode="auto">
            <a:xfrm>
              <a:off x="8728" y="1961"/>
              <a:ext cx="292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28" name="Rectangle 591"/>
            <p:cNvSpPr>
              <a:spLocks noChangeArrowheads="1"/>
            </p:cNvSpPr>
            <p:nvPr/>
          </p:nvSpPr>
          <p:spPr bwMode="auto">
            <a:xfrm>
              <a:off x="8648" y="1961"/>
              <a:ext cx="11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29" name="Rectangle 592"/>
            <p:cNvSpPr>
              <a:spLocks noChangeArrowheads="1"/>
            </p:cNvSpPr>
            <p:nvPr/>
          </p:nvSpPr>
          <p:spPr bwMode="auto">
            <a:xfrm>
              <a:off x="8727" y="1961"/>
              <a:ext cx="293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30" name="Rectangle 593"/>
            <p:cNvSpPr>
              <a:spLocks noChangeArrowheads="1"/>
            </p:cNvSpPr>
            <p:nvPr/>
          </p:nvSpPr>
          <p:spPr bwMode="auto">
            <a:xfrm>
              <a:off x="8648" y="1961"/>
              <a:ext cx="11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31" name="Rectangle 594"/>
            <p:cNvSpPr>
              <a:spLocks noChangeArrowheads="1"/>
            </p:cNvSpPr>
            <p:nvPr/>
          </p:nvSpPr>
          <p:spPr bwMode="auto">
            <a:xfrm>
              <a:off x="8726" y="1961"/>
              <a:ext cx="294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32" name="Rectangle 595"/>
            <p:cNvSpPr>
              <a:spLocks noChangeArrowheads="1"/>
            </p:cNvSpPr>
            <p:nvPr/>
          </p:nvSpPr>
          <p:spPr bwMode="auto">
            <a:xfrm>
              <a:off x="8648" y="1961"/>
              <a:ext cx="12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33" name="Rectangle 596"/>
            <p:cNvSpPr>
              <a:spLocks noChangeArrowheads="1"/>
            </p:cNvSpPr>
            <p:nvPr/>
          </p:nvSpPr>
          <p:spPr bwMode="auto">
            <a:xfrm>
              <a:off x="8724" y="1961"/>
              <a:ext cx="296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34" name="Rectangle 597"/>
            <p:cNvSpPr>
              <a:spLocks noChangeArrowheads="1"/>
            </p:cNvSpPr>
            <p:nvPr/>
          </p:nvSpPr>
          <p:spPr bwMode="auto">
            <a:xfrm>
              <a:off x="8648" y="1964"/>
              <a:ext cx="372" cy="1"/>
            </a:xfrm>
            <a:prstGeom prst="rect">
              <a:avLst/>
            </a:prstGeom>
            <a:solidFill>
              <a:srgbClr val="F1F9F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35" name="Rectangle 598"/>
            <p:cNvSpPr>
              <a:spLocks noChangeArrowheads="1"/>
            </p:cNvSpPr>
            <p:nvPr/>
          </p:nvSpPr>
          <p:spPr bwMode="auto">
            <a:xfrm>
              <a:off x="8649" y="1968"/>
              <a:ext cx="371" cy="1"/>
            </a:xfrm>
            <a:prstGeom prst="rect">
              <a:avLst/>
            </a:prstGeom>
            <a:solidFill>
              <a:srgbClr val="F5FAF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36" name="Rectangle 599"/>
            <p:cNvSpPr>
              <a:spLocks noChangeArrowheads="1"/>
            </p:cNvSpPr>
            <p:nvPr/>
          </p:nvSpPr>
          <p:spPr bwMode="auto">
            <a:xfrm>
              <a:off x="8649" y="1968"/>
              <a:ext cx="371" cy="1"/>
            </a:xfrm>
            <a:prstGeom prst="rect">
              <a:avLst/>
            </a:prstGeom>
            <a:solidFill>
              <a:srgbClr val="F5FAF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37" name="Rectangle 600"/>
            <p:cNvSpPr>
              <a:spLocks noChangeArrowheads="1"/>
            </p:cNvSpPr>
            <p:nvPr/>
          </p:nvSpPr>
          <p:spPr bwMode="auto">
            <a:xfrm>
              <a:off x="8649" y="1968"/>
              <a:ext cx="371" cy="1"/>
            </a:xfrm>
            <a:prstGeom prst="rect">
              <a:avLst/>
            </a:prstGeom>
            <a:solidFill>
              <a:srgbClr val="F5FAF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38" name="Rectangle 601"/>
            <p:cNvSpPr>
              <a:spLocks noChangeArrowheads="1"/>
            </p:cNvSpPr>
            <p:nvPr/>
          </p:nvSpPr>
          <p:spPr bwMode="auto">
            <a:xfrm>
              <a:off x="8652" y="2006"/>
              <a:ext cx="369" cy="1"/>
            </a:xfrm>
            <a:prstGeom prst="rect">
              <a:avLst/>
            </a:prstGeom>
            <a:solidFill>
              <a:srgbClr val="F5FAF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39" name="Rectangle 602"/>
            <p:cNvSpPr>
              <a:spLocks noChangeArrowheads="1"/>
            </p:cNvSpPr>
            <p:nvPr/>
          </p:nvSpPr>
          <p:spPr bwMode="auto">
            <a:xfrm>
              <a:off x="8652" y="2006"/>
              <a:ext cx="369" cy="1"/>
            </a:xfrm>
            <a:prstGeom prst="rect">
              <a:avLst/>
            </a:prstGeom>
            <a:solidFill>
              <a:srgbClr val="F5FAF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40" name="Rectangle 603"/>
            <p:cNvSpPr>
              <a:spLocks noChangeArrowheads="1"/>
            </p:cNvSpPr>
            <p:nvPr/>
          </p:nvSpPr>
          <p:spPr bwMode="auto">
            <a:xfrm>
              <a:off x="8654" y="2010"/>
              <a:ext cx="358" cy="1"/>
            </a:xfrm>
            <a:prstGeom prst="rect">
              <a:avLst/>
            </a:prstGeom>
            <a:solidFill>
              <a:srgbClr val="F9FCF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41" name="Rectangle 604"/>
            <p:cNvSpPr>
              <a:spLocks noChangeArrowheads="1"/>
            </p:cNvSpPr>
            <p:nvPr/>
          </p:nvSpPr>
          <p:spPr bwMode="auto">
            <a:xfrm>
              <a:off x="8654" y="2010"/>
              <a:ext cx="357" cy="1"/>
            </a:xfrm>
            <a:prstGeom prst="rect">
              <a:avLst/>
            </a:prstGeom>
            <a:solidFill>
              <a:srgbClr val="F9FCF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42" name="Rectangle 605"/>
            <p:cNvSpPr>
              <a:spLocks noChangeArrowheads="1"/>
            </p:cNvSpPr>
            <p:nvPr/>
          </p:nvSpPr>
          <p:spPr bwMode="auto">
            <a:xfrm>
              <a:off x="8654" y="2010"/>
              <a:ext cx="357" cy="1"/>
            </a:xfrm>
            <a:prstGeom prst="rect">
              <a:avLst/>
            </a:prstGeom>
            <a:solidFill>
              <a:srgbClr val="F9FCF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43" name="Rectangle 606"/>
            <p:cNvSpPr>
              <a:spLocks noChangeArrowheads="1"/>
            </p:cNvSpPr>
            <p:nvPr/>
          </p:nvSpPr>
          <p:spPr bwMode="auto">
            <a:xfrm>
              <a:off x="8654" y="2010"/>
              <a:ext cx="357" cy="1"/>
            </a:xfrm>
            <a:prstGeom prst="rect">
              <a:avLst/>
            </a:prstGeom>
            <a:solidFill>
              <a:srgbClr val="F9FCF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44" name="Rectangle 607"/>
            <p:cNvSpPr>
              <a:spLocks noChangeArrowheads="1"/>
            </p:cNvSpPr>
            <p:nvPr/>
          </p:nvSpPr>
          <p:spPr bwMode="auto">
            <a:xfrm>
              <a:off x="8654" y="2010"/>
              <a:ext cx="356" cy="1"/>
            </a:xfrm>
            <a:prstGeom prst="rect">
              <a:avLst/>
            </a:prstGeom>
            <a:solidFill>
              <a:srgbClr val="F9FCF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45" name="Rectangle 608"/>
            <p:cNvSpPr>
              <a:spLocks noChangeArrowheads="1"/>
            </p:cNvSpPr>
            <p:nvPr/>
          </p:nvSpPr>
          <p:spPr bwMode="auto">
            <a:xfrm>
              <a:off x="8656" y="2013"/>
              <a:ext cx="342" cy="1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46" name="Rectangle 609"/>
            <p:cNvSpPr>
              <a:spLocks noChangeArrowheads="1"/>
            </p:cNvSpPr>
            <p:nvPr/>
          </p:nvSpPr>
          <p:spPr bwMode="auto">
            <a:xfrm>
              <a:off x="8656" y="2013"/>
              <a:ext cx="341" cy="1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47" name="Rectangle 610"/>
            <p:cNvSpPr>
              <a:spLocks noChangeArrowheads="1"/>
            </p:cNvSpPr>
            <p:nvPr/>
          </p:nvSpPr>
          <p:spPr bwMode="auto">
            <a:xfrm>
              <a:off x="8656" y="2013"/>
              <a:ext cx="340" cy="1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48" name="Rectangle 611"/>
            <p:cNvSpPr>
              <a:spLocks noChangeArrowheads="1"/>
            </p:cNvSpPr>
            <p:nvPr/>
          </p:nvSpPr>
          <p:spPr bwMode="auto">
            <a:xfrm>
              <a:off x="8656" y="2013"/>
              <a:ext cx="340" cy="1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49" name="Rectangle 612"/>
            <p:cNvSpPr>
              <a:spLocks noChangeArrowheads="1"/>
            </p:cNvSpPr>
            <p:nvPr/>
          </p:nvSpPr>
          <p:spPr bwMode="auto">
            <a:xfrm>
              <a:off x="8656" y="2013"/>
              <a:ext cx="340" cy="1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50" name="Rectangle 613"/>
            <p:cNvSpPr>
              <a:spLocks noChangeArrowheads="1"/>
            </p:cNvSpPr>
            <p:nvPr/>
          </p:nvSpPr>
          <p:spPr bwMode="auto">
            <a:xfrm>
              <a:off x="8661" y="2017"/>
              <a:ext cx="317" cy="0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51" name="Rectangle 614"/>
            <p:cNvSpPr>
              <a:spLocks noChangeArrowheads="1"/>
            </p:cNvSpPr>
            <p:nvPr/>
          </p:nvSpPr>
          <p:spPr bwMode="auto">
            <a:xfrm>
              <a:off x="8662" y="2017"/>
              <a:ext cx="316" cy="0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52" name="Rectangle 615"/>
            <p:cNvSpPr>
              <a:spLocks noChangeArrowheads="1"/>
            </p:cNvSpPr>
            <p:nvPr/>
          </p:nvSpPr>
          <p:spPr bwMode="auto">
            <a:xfrm>
              <a:off x="8662" y="2017"/>
              <a:ext cx="315" cy="0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53" name="Rectangle 616"/>
            <p:cNvSpPr>
              <a:spLocks noChangeArrowheads="1"/>
            </p:cNvSpPr>
            <p:nvPr/>
          </p:nvSpPr>
          <p:spPr bwMode="auto">
            <a:xfrm>
              <a:off x="8662" y="2017"/>
              <a:ext cx="314" cy="0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54" name="Rectangle 617"/>
            <p:cNvSpPr>
              <a:spLocks noChangeArrowheads="1"/>
            </p:cNvSpPr>
            <p:nvPr/>
          </p:nvSpPr>
          <p:spPr bwMode="auto">
            <a:xfrm>
              <a:off x="8663" y="2017"/>
              <a:ext cx="312" cy="0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55" name="Freeform 618"/>
            <p:cNvSpPr>
              <a:spLocks/>
            </p:cNvSpPr>
            <p:nvPr/>
          </p:nvSpPr>
          <p:spPr bwMode="auto">
            <a:xfrm>
              <a:off x="8648" y="1937"/>
              <a:ext cx="373" cy="84"/>
            </a:xfrm>
            <a:custGeom>
              <a:avLst/>
              <a:gdLst>
                <a:gd name="T0" fmla="*/ 0 w 3096"/>
                <a:gd name="T1" fmla="*/ 0 h 785"/>
                <a:gd name="T2" fmla="*/ 0 w 3096"/>
                <a:gd name="T3" fmla="*/ 0 h 785"/>
                <a:gd name="T4" fmla="*/ 0 w 3096"/>
                <a:gd name="T5" fmla="*/ 0 h 785"/>
                <a:gd name="T6" fmla="*/ 0 w 3096"/>
                <a:gd name="T7" fmla="*/ 0 h 785"/>
                <a:gd name="T8" fmla="*/ 0 w 3096"/>
                <a:gd name="T9" fmla="*/ 0 h 785"/>
                <a:gd name="T10" fmla="*/ 0 w 3096"/>
                <a:gd name="T11" fmla="*/ 0 h 785"/>
                <a:gd name="T12" fmla="*/ 0 w 3096"/>
                <a:gd name="T13" fmla="*/ 0 h 785"/>
                <a:gd name="T14" fmla="*/ 0 w 3096"/>
                <a:gd name="T15" fmla="*/ 0 h 785"/>
                <a:gd name="T16" fmla="*/ 0 w 3096"/>
                <a:gd name="T17" fmla="*/ 0 h 785"/>
                <a:gd name="T18" fmla="*/ 0 w 3096"/>
                <a:gd name="T19" fmla="*/ 0 h 785"/>
                <a:gd name="T20" fmla="*/ 0 w 3096"/>
                <a:gd name="T21" fmla="*/ 0 h 785"/>
                <a:gd name="T22" fmla="*/ 0 w 3096"/>
                <a:gd name="T23" fmla="*/ 0 h 785"/>
                <a:gd name="T24" fmla="*/ 0 w 3096"/>
                <a:gd name="T25" fmla="*/ 0 h 785"/>
                <a:gd name="T26" fmla="*/ 0 w 3096"/>
                <a:gd name="T27" fmla="*/ 0 h 785"/>
                <a:gd name="T28" fmla="*/ 0 w 3096"/>
                <a:gd name="T29" fmla="*/ 0 h 785"/>
                <a:gd name="T30" fmla="*/ 0 w 3096"/>
                <a:gd name="T31" fmla="*/ 0 h 785"/>
                <a:gd name="T32" fmla="*/ 0 w 3096"/>
                <a:gd name="T33" fmla="*/ 0 h 785"/>
                <a:gd name="T34" fmla="*/ 0 w 3096"/>
                <a:gd name="T35" fmla="*/ 0 h 785"/>
                <a:gd name="T36" fmla="*/ 0 w 3096"/>
                <a:gd name="T37" fmla="*/ 0 h 785"/>
                <a:gd name="T38" fmla="*/ 0 w 3096"/>
                <a:gd name="T39" fmla="*/ 0 h 785"/>
                <a:gd name="T40" fmla="*/ 0 w 3096"/>
                <a:gd name="T41" fmla="*/ 0 h 785"/>
                <a:gd name="T42" fmla="*/ 0 w 3096"/>
                <a:gd name="T43" fmla="*/ 0 h 785"/>
                <a:gd name="T44" fmla="*/ 0 w 3096"/>
                <a:gd name="T45" fmla="*/ 0 h 785"/>
                <a:gd name="T46" fmla="*/ 0 w 3096"/>
                <a:gd name="T47" fmla="*/ 0 h 785"/>
                <a:gd name="T48" fmla="*/ 0 w 3096"/>
                <a:gd name="T49" fmla="*/ 0 h 785"/>
                <a:gd name="T50" fmla="*/ 0 w 3096"/>
                <a:gd name="T51" fmla="*/ 0 h 785"/>
                <a:gd name="T52" fmla="*/ 0 w 3096"/>
                <a:gd name="T53" fmla="*/ 0 h 785"/>
                <a:gd name="T54" fmla="*/ 0 w 3096"/>
                <a:gd name="T55" fmla="*/ 0 h 785"/>
                <a:gd name="T56" fmla="*/ 0 w 3096"/>
                <a:gd name="T57" fmla="*/ 0 h 785"/>
                <a:gd name="T58" fmla="*/ 0 w 3096"/>
                <a:gd name="T59" fmla="*/ 0 h 785"/>
                <a:gd name="T60" fmla="*/ 0 w 3096"/>
                <a:gd name="T61" fmla="*/ 0 h 785"/>
                <a:gd name="T62" fmla="*/ 0 w 3096"/>
                <a:gd name="T63" fmla="*/ 0 h 785"/>
                <a:gd name="T64" fmla="*/ 0 w 3096"/>
                <a:gd name="T65" fmla="*/ 0 h 785"/>
                <a:gd name="T66" fmla="*/ 0 w 3096"/>
                <a:gd name="T67" fmla="*/ 0 h 785"/>
                <a:gd name="T68" fmla="*/ 0 w 3096"/>
                <a:gd name="T69" fmla="*/ 0 h 785"/>
                <a:gd name="T70" fmla="*/ 0 w 3096"/>
                <a:gd name="T71" fmla="*/ 0 h 785"/>
                <a:gd name="T72" fmla="*/ 0 w 3096"/>
                <a:gd name="T73" fmla="*/ 0 h 785"/>
                <a:gd name="T74" fmla="*/ 0 w 3096"/>
                <a:gd name="T75" fmla="*/ 0 h 785"/>
                <a:gd name="T76" fmla="*/ 0 w 3096"/>
                <a:gd name="T77" fmla="*/ 0 h 785"/>
                <a:gd name="T78" fmla="*/ 0 w 3096"/>
                <a:gd name="T79" fmla="*/ 0 h 785"/>
                <a:gd name="T80" fmla="*/ 0 w 3096"/>
                <a:gd name="T81" fmla="*/ 0 h 785"/>
                <a:gd name="T82" fmla="*/ 0 w 3096"/>
                <a:gd name="T83" fmla="*/ 0 h 785"/>
                <a:gd name="T84" fmla="*/ 0 w 3096"/>
                <a:gd name="T85" fmla="*/ 0 h 785"/>
                <a:gd name="T86" fmla="*/ 0 w 3096"/>
                <a:gd name="T87" fmla="*/ 0 h 785"/>
                <a:gd name="T88" fmla="*/ 0 w 3096"/>
                <a:gd name="T89" fmla="*/ 0 h 785"/>
                <a:gd name="T90" fmla="*/ 0 w 3096"/>
                <a:gd name="T91" fmla="*/ 0 h 785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3096"/>
                <a:gd name="T139" fmla="*/ 0 h 785"/>
                <a:gd name="T140" fmla="*/ 3096 w 3096"/>
                <a:gd name="T141" fmla="*/ 785 h 785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3096" h="785">
                  <a:moveTo>
                    <a:pt x="0" y="512"/>
                  </a:moveTo>
                  <a:lnTo>
                    <a:pt x="1" y="513"/>
                  </a:lnTo>
                  <a:lnTo>
                    <a:pt x="4" y="515"/>
                  </a:lnTo>
                  <a:lnTo>
                    <a:pt x="10" y="519"/>
                  </a:lnTo>
                  <a:lnTo>
                    <a:pt x="18" y="525"/>
                  </a:lnTo>
                  <a:lnTo>
                    <a:pt x="28" y="531"/>
                  </a:lnTo>
                  <a:lnTo>
                    <a:pt x="40" y="538"/>
                  </a:lnTo>
                  <a:lnTo>
                    <a:pt x="55" y="545"/>
                  </a:lnTo>
                  <a:lnTo>
                    <a:pt x="74" y="552"/>
                  </a:lnTo>
                  <a:lnTo>
                    <a:pt x="94" y="560"/>
                  </a:lnTo>
                  <a:lnTo>
                    <a:pt x="116" y="567"/>
                  </a:lnTo>
                  <a:lnTo>
                    <a:pt x="142" y="574"/>
                  </a:lnTo>
                  <a:lnTo>
                    <a:pt x="172" y="579"/>
                  </a:lnTo>
                  <a:lnTo>
                    <a:pt x="203" y="583"/>
                  </a:lnTo>
                  <a:lnTo>
                    <a:pt x="238" y="586"/>
                  </a:lnTo>
                  <a:lnTo>
                    <a:pt x="277" y="587"/>
                  </a:lnTo>
                  <a:lnTo>
                    <a:pt x="318" y="586"/>
                  </a:lnTo>
                  <a:lnTo>
                    <a:pt x="402" y="582"/>
                  </a:lnTo>
                  <a:lnTo>
                    <a:pt x="482" y="578"/>
                  </a:lnTo>
                  <a:lnTo>
                    <a:pt x="563" y="571"/>
                  </a:lnTo>
                  <a:lnTo>
                    <a:pt x="648" y="563"/>
                  </a:lnTo>
                  <a:lnTo>
                    <a:pt x="693" y="557"/>
                  </a:lnTo>
                  <a:lnTo>
                    <a:pt x="740" y="549"/>
                  </a:lnTo>
                  <a:lnTo>
                    <a:pt x="789" y="541"/>
                  </a:lnTo>
                  <a:lnTo>
                    <a:pt x="841" y="531"/>
                  </a:lnTo>
                  <a:lnTo>
                    <a:pt x="897" y="519"/>
                  </a:lnTo>
                  <a:lnTo>
                    <a:pt x="957" y="505"/>
                  </a:lnTo>
                  <a:lnTo>
                    <a:pt x="1019" y="489"/>
                  </a:lnTo>
                  <a:lnTo>
                    <a:pt x="1088" y="472"/>
                  </a:lnTo>
                  <a:lnTo>
                    <a:pt x="1182" y="448"/>
                  </a:lnTo>
                  <a:lnTo>
                    <a:pt x="1269" y="422"/>
                  </a:lnTo>
                  <a:lnTo>
                    <a:pt x="1353" y="395"/>
                  </a:lnTo>
                  <a:lnTo>
                    <a:pt x="1435" y="370"/>
                  </a:lnTo>
                  <a:lnTo>
                    <a:pt x="1516" y="343"/>
                  </a:lnTo>
                  <a:lnTo>
                    <a:pt x="1600" y="317"/>
                  </a:lnTo>
                  <a:lnTo>
                    <a:pt x="1687" y="291"/>
                  </a:lnTo>
                  <a:lnTo>
                    <a:pt x="1781" y="264"/>
                  </a:lnTo>
                  <a:lnTo>
                    <a:pt x="1792" y="261"/>
                  </a:lnTo>
                  <a:lnTo>
                    <a:pt x="1804" y="257"/>
                  </a:lnTo>
                  <a:lnTo>
                    <a:pt x="1820" y="252"/>
                  </a:lnTo>
                  <a:lnTo>
                    <a:pt x="1838" y="247"/>
                  </a:lnTo>
                  <a:lnTo>
                    <a:pt x="1858" y="241"/>
                  </a:lnTo>
                  <a:lnTo>
                    <a:pt x="1880" y="234"/>
                  </a:lnTo>
                  <a:lnTo>
                    <a:pt x="1905" y="227"/>
                  </a:lnTo>
                  <a:lnTo>
                    <a:pt x="1919" y="224"/>
                  </a:lnTo>
                  <a:lnTo>
                    <a:pt x="1934" y="219"/>
                  </a:lnTo>
                  <a:lnTo>
                    <a:pt x="1965" y="211"/>
                  </a:lnTo>
                  <a:lnTo>
                    <a:pt x="1999" y="202"/>
                  </a:lnTo>
                  <a:lnTo>
                    <a:pt x="2038" y="193"/>
                  </a:lnTo>
                  <a:lnTo>
                    <a:pt x="2079" y="183"/>
                  </a:lnTo>
                  <a:lnTo>
                    <a:pt x="2122" y="172"/>
                  </a:lnTo>
                  <a:lnTo>
                    <a:pt x="2171" y="162"/>
                  </a:lnTo>
                  <a:lnTo>
                    <a:pt x="2223" y="151"/>
                  </a:lnTo>
                  <a:lnTo>
                    <a:pt x="2280" y="139"/>
                  </a:lnTo>
                  <a:lnTo>
                    <a:pt x="2338" y="127"/>
                  </a:lnTo>
                  <a:lnTo>
                    <a:pt x="2398" y="116"/>
                  </a:lnTo>
                  <a:lnTo>
                    <a:pt x="2524" y="93"/>
                  </a:lnTo>
                  <a:lnTo>
                    <a:pt x="2650" y="72"/>
                  </a:lnTo>
                  <a:lnTo>
                    <a:pt x="2711" y="62"/>
                  </a:lnTo>
                  <a:lnTo>
                    <a:pt x="2771" y="53"/>
                  </a:lnTo>
                  <a:lnTo>
                    <a:pt x="2827" y="44"/>
                  </a:lnTo>
                  <a:lnTo>
                    <a:pt x="2855" y="40"/>
                  </a:lnTo>
                  <a:lnTo>
                    <a:pt x="2881" y="36"/>
                  </a:lnTo>
                  <a:lnTo>
                    <a:pt x="2931" y="28"/>
                  </a:lnTo>
                  <a:lnTo>
                    <a:pt x="2976" y="22"/>
                  </a:lnTo>
                  <a:lnTo>
                    <a:pt x="3014" y="15"/>
                  </a:lnTo>
                  <a:lnTo>
                    <a:pt x="3048" y="10"/>
                  </a:lnTo>
                  <a:lnTo>
                    <a:pt x="3062" y="7"/>
                  </a:lnTo>
                  <a:lnTo>
                    <a:pt x="3074" y="5"/>
                  </a:lnTo>
                  <a:lnTo>
                    <a:pt x="3084" y="3"/>
                  </a:lnTo>
                  <a:lnTo>
                    <a:pt x="3093" y="0"/>
                  </a:lnTo>
                  <a:lnTo>
                    <a:pt x="3093" y="337"/>
                  </a:lnTo>
                  <a:lnTo>
                    <a:pt x="3094" y="399"/>
                  </a:lnTo>
                  <a:lnTo>
                    <a:pt x="3094" y="458"/>
                  </a:lnTo>
                  <a:lnTo>
                    <a:pt x="3096" y="514"/>
                  </a:lnTo>
                  <a:lnTo>
                    <a:pt x="3096" y="666"/>
                  </a:lnTo>
                  <a:lnTo>
                    <a:pt x="2953" y="698"/>
                  </a:lnTo>
                  <a:lnTo>
                    <a:pt x="2814" y="726"/>
                  </a:lnTo>
                  <a:lnTo>
                    <a:pt x="2676" y="749"/>
                  </a:lnTo>
                  <a:lnTo>
                    <a:pt x="2538" y="766"/>
                  </a:lnTo>
                  <a:lnTo>
                    <a:pt x="2398" y="777"/>
                  </a:lnTo>
                  <a:lnTo>
                    <a:pt x="2328" y="782"/>
                  </a:lnTo>
                  <a:lnTo>
                    <a:pt x="2257" y="784"/>
                  </a:lnTo>
                  <a:lnTo>
                    <a:pt x="2185" y="785"/>
                  </a:lnTo>
                  <a:lnTo>
                    <a:pt x="2111" y="784"/>
                  </a:lnTo>
                  <a:lnTo>
                    <a:pt x="2038" y="782"/>
                  </a:lnTo>
                  <a:lnTo>
                    <a:pt x="1961" y="779"/>
                  </a:lnTo>
                  <a:lnTo>
                    <a:pt x="1921" y="776"/>
                  </a:lnTo>
                  <a:lnTo>
                    <a:pt x="1879" y="775"/>
                  </a:lnTo>
                  <a:lnTo>
                    <a:pt x="1834" y="773"/>
                  </a:lnTo>
                  <a:lnTo>
                    <a:pt x="1787" y="772"/>
                  </a:lnTo>
                  <a:lnTo>
                    <a:pt x="1737" y="770"/>
                  </a:lnTo>
                  <a:lnTo>
                    <a:pt x="1686" y="769"/>
                  </a:lnTo>
                  <a:lnTo>
                    <a:pt x="1577" y="767"/>
                  </a:lnTo>
                  <a:lnTo>
                    <a:pt x="1464" y="765"/>
                  </a:lnTo>
                  <a:lnTo>
                    <a:pt x="1348" y="764"/>
                  </a:lnTo>
                  <a:lnTo>
                    <a:pt x="1111" y="763"/>
                  </a:lnTo>
                  <a:lnTo>
                    <a:pt x="776" y="763"/>
                  </a:lnTo>
                  <a:lnTo>
                    <a:pt x="726" y="764"/>
                  </a:lnTo>
                  <a:lnTo>
                    <a:pt x="678" y="764"/>
                  </a:lnTo>
                  <a:lnTo>
                    <a:pt x="631" y="765"/>
                  </a:lnTo>
                  <a:lnTo>
                    <a:pt x="588" y="765"/>
                  </a:lnTo>
                  <a:lnTo>
                    <a:pt x="548" y="766"/>
                  </a:lnTo>
                  <a:lnTo>
                    <a:pt x="509" y="767"/>
                  </a:lnTo>
                  <a:lnTo>
                    <a:pt x="475" y="767"/>
                  </a:lnTo>
                  <a:lnTo>
                    <a:pt x="444" y="768"/>
                  </a:lnTo>
                  <a:lnTo>
                    <a:pt x="417" y="769"/>
                  </a:lnTo>
                  <a:lnTo>
                    <a:pt x="393" y="770"/>
                  </a:lnTo>
                  <a:lnTo>
                    <a:pt x="352" y="771"/>
                  </a:lnTo>
                  <a:lnTo>
                    <a:pt x="315" y="771"/>
                  </a:lnTo>
                  <a:lnTo>
                    <a:pt x="280" y="769"/>
                  </a:lnTo>
                  <a:lnTo>
                    <a:pt x="248" y="767"/>
                  </a:lnTo>
                  <a:lnTo>
                    <a:pt x="220" y="764"/>
                  </a:lnTo>
                  <a:lnTo>
                    <a:pt x="195" y="760"/>
                  </a:lnTo>
                  <a:lnTo>
                    <a:pt x="172" y="756"/>
                  </a:lnTo>
                  <a:lnTo>
                    <a:pt x="152" y="752"/>
                  </a:lnTo>
                  <a:lnTo>
                    <a:pt x="136" y="748"/>
                  </a:lnTo>
                  <a:lnTo>
                    <a:pt x="121" y="743"/>
                  </a:lnTo>
                  <a:lnTo>
                    <a:pt x="110" y="739"/>
                  </a:lnTo>
                  <a:lnTo>
                    <a:pt x="100" y="735"/>
                  </a:lnTo>
                  <a:lnTo>
                    <a:pt x="92" y="732"/>
                  </a:lnTo>
                  <a:lnTo>
                    <a:pt x="87" y="729"/>
                  </a:lnTo>
                  <a:lnTo>
                    <a:pt x="85" y="728"/>
                  </a:lnTo>
                  <a:lnTo>
                    <a:pt x="84" y="727"/>
                  </a:lnTo>
                  <a:lnTo>
                    <a:pt x="82" y="726"/>
                  </a:lnTo>
                  <a:lnTo>
                    <a:pt x="79" y="723"/>
                  </a:lnTo>
                  <a:lnTo>
                    <a:pt x="72" y="718"/>
                  </a:lnTo>
                  <a:lnTo>
                    <a:pt x="65" y="709"/>
                  </a:lnTo>
                  <a:lnTo>
                    <a:pt x="55" y="696"/>
                  </a:lnTo>
                  <a:lnTo>
                    <a:pt x="45" y="679"/>
                  </a:lnTo>
                  <a:lnTo>
                    <a:pt x="34" y="658"/>
                  </a:lnTo>
                  <a:lnTo>
                    <a:pt x="21" y="632"/>
                  </a:lnTo>
                  <a:lnTo>
                    <a:pt x="14" y="614"/>
                  </a:lnTo>
                  <a:lnTo>
                    <a:pt x="9" y="594"/>
                  </a:lnTo>
                  <a:lnTo>
                    <a:pt x="3" y="554"/>
                  </a:lnTo>
                  <a:lnTo>
                    <a:pt x="1" y="537"/>
                  </a:lnTo>
                  <a:lnTo>
                    <a:pt x="0" y="525"/>
                  </a:lnTo>
                  <a:lnTo>
                    <a:pt x="0" y="512"/>
                  </a:lnTo>
                  <a:close/>
                </a:path>
              </a:pathLst>
            </a:custGeom>
            <a:solidFill>
              <a:srgbClr val="FF66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56" name="Freeform 619"/>
            <p:cNvSpPr>
              <a:spLocks/>
            </p:cNvSpPr>
            <p:nvPr/>
          </p:nvSpPr>
          <p:spPr bwMode="auto">
            <a:xfrm>
              <a:off x="9027" y="1912"/>
              <a:ext cx="27" cy="34"/>
            </a:xfrm>
            <a:custGeom>
              <a:avLst/>
              <a:gdLst>
                <a:gd name="T0" fmla="*/ 0 w 223"/>
                <a:gd name="T1" fmla="*/ 0 h 321"/>
                <a:gd name="T2" fmla="*/ 0 w 223"/>
                <a:gd name="T3" fmla="*/ 0 h 321"/>
                <a:gd name="T4" fmla="*/ 0 w 223"/>
                <a:gd name="T5" fmla="*/ 0 h 321"/>
                <a:gd name="T6" fmla="*/ 0 w 223"/>
                <a:gd name="T7" fmla="*/ 0 h 321"/>
                <a:gd name="T8" fmla="*/ 0 w 223"/>
                <a:gd name="T9" fmla="*/ 0 h 321"/>
                <a:gd name="T10" fmla="*/ 0 w 223"/>
                <a:gd name="T11" fmla="*/ 0 h 321"/>
                <a:gd name="T12" fmla="*/ 0 w 223"/>
                <a:gd name="T13" fmla="*/ 0 h 321"/>
                <a:gd name="T14" fmla="*/ 0 w 223"/>
                <a:gd name="T15" fmla="*/ 0 h 321"/>
                <a:gd name="T16" fmla="*/ 0 w 223"/>
                <a:gd name="T17" fmla="*/ 0 h 321"/>
                <a:gd name="T18" fmla="*/ 0 w 223"/>
                <a:gd name="T19" fmla="*/ 0 h 321"/>
                <a:gd name="T20" fmla="*/ 0 w 223"/>
                <a:gd name="T21" fmla="*/ 0 h 321"/>
                <a:gd name="T22" fmla="*/ 0 w 223"/>
                <a:gd name="T23" fmla="*/ 0 h 321"/>
                <a:gd name="T24" fmla="*/ 0 w 223"/>
                <a:gd name="T25" fmla="*/ 0 h 321"/>
                <a:gd name="T26" fmla="*/ 0 w 223"/>
                <a:gd name="T27" fmla="*/ 0 h 321"/>
                <a:gd name="T28" fmla="*/ 0 w 223"/>
                <a:gd name="T29" fmla="*/ 0 h 321"/>
                <a:gd name="T30" fmla="*/ 0 w 223"/>
                <a:gd name="T31" fmla="*/ 0 h 321"/>
                <a:gd name="T32" fmla="*/ 0 w 223"/>
                <a:gd name="T33" fmla="*/ 0 h 321"/>
                <a:gd name="T34" fmla="*/ 0 w 223"/>
                <a:gd name="T35" fmla="*/ 0 h 321"/>
                <a:gd name="T36" fmla="*/ 0 w 223"/>
                <a:gd name="T37" fmla="*/ 0 h 321"/>
                <a:gd name="T38" fmla="*/ 0 w 223"/>
                <a:gd name="T39" fmla="*/ 0 h 321"/>
                <a:gd name="T40" fmla="*/ 0 w 223"/>
                <a:gd name="T41" fmla="*/ 0 h 321"/>
                <a:gd name="T42" fmla="*/ 0 w 223"/>
                <a:gd name="T43" fmla="*/ 0 h 321"/>
                <a:gd name="T44" fmla="*/ 0 w 223"/>
                <a:gd name="T45" fmla="*/ 0 h 321"/>
                <a:gd name="T46" fmla="*/ 0 w 223"/>
                <a:gd name="T47" fmla="*/ 0 h 321"/>
                <a:gd name="T48" fmla="*/ 0 w 223"/>
                <a:gd name="T49" fmla="*/ 0 h 321"/>
                <a:gd name="T50" fmla="*/ 0 w 223"/>
                <a:gd name="T51" fmla="*/ 0 h 321"/>
                <a:gd name="T52" fmla="*/ 0 w 223"/>
                <a:gd name="T53" fmla="*/ 0 h 321"/>
                <a:gd name="T54" fmla="*/ 0 w 223"/>
                <a:gd name="T55" fmla="*/ 0 h 321"/>
                <a:gd name="T56" fmla="*/ 0 w 223"/>
                <a:gd name="T57" fmla="*/ 0 h 321"/>
                <a:gd name="T58" fmla="*/ 0 w 223"/>
                <a:gd name="T59" fmla="*/ 0 h 321"/>
                <a:gd name="T60" fmla="*/ 0 w 223"/>
                <a:gd name="T61" fmla="*/ 0 h 321"/>
                <a:gd name="T62" fmla="*/ 0 w 223"/>
                <a:gd name="T63" fmla="*/ 0 h 321"/>
                <a:gd name="T64" fmla="*/ 0 w 223"/>
                <a:gd name="T65" fmla="*/ 0 h 321"/>
                <a:gd name="T66" fmla="*/ 0 w 223"/>
                <a:gd name="T67" fmla="*/ 0 h 321"/>
                <a:gd name="T68" fmla="*/ 0 w 223"/>
                <a:gd name="T69" fmla="*/ 0 h 321"/>
                <a:gd name="T70" fmla="*/ 0 w 223"/>
                <a:gd name="T71" fmla="*/ 0 h 321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223"/>
                <a:gd name="T109" fmla="*/ 0 h 321"/>
                <a:gd name="T110" fmla="*/ 223 w 223"/>
                <a:gd name="T111" fmla="*/ 321 h 321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223" h="321">
                  <a:moveTo>
                    <a:pt x="0" y="0"/>
                  </a:moveTo>
                  <a:lnTo>
                    <a:pt x="2" y="0"/>
                  </a:lnTo>
                  <a:lnTo>
                    <a:pt x="9" y="1"/>
                  </a:lnTo>
                  <a:lnTo>
                    <a:pt x="19" y="3"/>
                  </a:lnTo>
                  <a:lnTo>
                    <a:pt x="31" y="5"/>
                  </a:lnTo>
                  <a:lnTo>
                    <a:pt x="45" y="9"/>
                  </a:lnTo>
                  <a:lnTo>
                    <a:pt x="61" y="15"/>
                  </a:lnTo>
                  <a:lnTo>
                    <a:pt x="79" y="22"/>
                  </a:lnTo>
                  <a:lnTo>
                    <a:pt x="96" y="31"/>
                  </a:lnTo>
                  <a:lnTo>
                    <a:pt x="115" y="42"/>
                  </a:lnTo>
                  <a:lnTo>
                    <a:pt x="136" y="56"/>
                  </a:lnTo>
                  <a:lnTo>
                    <a:pt x="177" y="88"/>
                  </a:lnTo>
                  <a:lnTo>
                    <a:pt x="196" y="102"/>
                  </a:lnTo>
                  <a:lnTo>
                    <a:pt x="210" y="114"/>
                  </a:lnTo>
                  <a:lnTo>
                    <a:pt x="216" y="119"/>
                  </a:lnTo>
                  <a:lnTo>
                    <a:pt x="220" y="122"/>
                  </a:lnTo>
                  <a:lnTo>
                    <a:pt x="222" y="125"/>
                  </a:lnTo>
                  <a:lnTo>
                    <a:pt x="223" y="126"/>
                  </a:lnTo>
                  <a:lnTo>
                    <a:pt x="213" y="321"/>
                  </a:lnTo>
                  <a:lnTo>
                    <a:pt x="212" y="320"/>
                  </a:lnTo>
                  <a:lnTo>
                    <a:pt x="210" y="318"/>
                  </a:lnTo>
                  <a:lnTo>
                    <a:pt x="201" y="310"/>
                  </a:lnTo>
                  <a:lnTo>
                    <a:pt x="188" y="300"/>
                  </a:lnTo>
                  <a:lnTo>
                    <a:pt x="172" y="286"/>
                  </a:lnTo>
                  <a:lnTo>
                    <a:pt x="133" y="257"/>
                  </a:lnTo>
                  <a:lnTo>
                    <a:pt x="113" y="243"/>
                  </a:lnTo>
                  <a:lnTo>
                    <a:pt x="96" y="232"/>
                  </a:lnTo>
                  <a:lnTo>
                    <a:pt x="80" y="225"/>
                  </a:lnTo>
                  <a:lnTo>
                    <a:pt x="64" y="218"/>
                  </a:lnTo>
                  <a:lnTo>
                    <a:pt x="49" y="214"/>
                  </a:lnTo>
                  <a:lnTo>
                    <a:pt x="34" y="212"/>
                  </a:lnTo>
                  <a:lnTo>
                    <a:pt x="22" y="210"/>
                  </a:lnTo>
                  <a:lnTo>
                    <a:pt x="12" y="209"/>
                  </a:lnTo>
                  <a:lnTo>
                    <a:pt x="5" y="209"/>
                  </a:lnTo>
                  <a:lnTo>
                    <a:pt x="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FF0F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57" name="Freeform 620"/>
            <p:cNvSpPr>
              <a:spLocks/>
            </p:cNvSpPr>
            <p:nvPr/>
          </p:nvSpPr>
          <p:spPr bwMode="auto">
            <a:xfrm>
              <a:off x="9027" y="1936"/>
              <a:ext cx="27" cy="73"/>
            </a:xfrm>
            <a:custGeom>
              <a:avLst/>
              <a:gdLst>
                <a:gd name="T0" fmla="*/ 0 w 221"/>
                <a:gd name="T1" fmla="*/ 0 h 682"/>
                <a:gd name="T2" fmla="*/ 0 w 221"/>
                <a:gd name="T3" fmla="*/ 0 h 682"/>
                <a:gd name="T4" fmla="*/ 0 w 221"/>
                <a:gd name="T5" fmla="*/ 0 h 682"/>
                <a:gd name="T6" fmla="*/ 0 w 221"/>
                <a:gd name="T7" fmla="*/ 0 h 682"/>
                <a:gd name="T8" fmla="*/ 0 w 221"/>
                <a:gd name="T9" fmla="*/ 0 h 682"/>
                <a:gd name="T10" fmla="*/ 0 w 221"/>
                <a:gd name="T11" fmla="*/ 0 h 682"/>
                <a:gd name="T12" fmla="*/ 0 w 221"/>
                <a:gd name="T13" fmla="*/ 0 h 682"/>
                <a:gd name="T14" fmla="*/ 0 w 221"/>
                <a:gd name="T15" fmla="*/ 0 h 682"/>
                <a:gd name="T16" fmla="*/ 0 w 221"/>
                <a:gd name="T17" fmla="*/ 0 h 682"/>
                <a:gd name="T18" fmla="*/ 0 w 221"/>
                <a:gd name="T19" fmla="*/ 0 h 682"/>
                <a:gd name="T20" fmla="*/ 0 w 221"/>
                <a:gd name="T21" fmla="*/ 0 h 682"/>
                <a:gd name="T22" fmla="*/ 0 w 221"/>
                <a:gd name="T23" fmla="*/ 0 h 682"/>
                <a:gd name="T24" fmla="*/ 0 w 221"/>
                <a:gd name="T25" fmla="*/ 0 h 682"/>
                <a:gd name="T26" fmla="*/ 0 w 221"/>
                <a:gd name="T27" fmla="*/ 0 h 682"/>
                <a:gd name="T28" fmla="*/ 0 w 221"/>
                <a:gd name="T29" fmla="*/ 0 h 682"/>
                <a:gd name="T30" fmla="*/ 0 w 221"/>
                <a:gd name="T31" fmla="*/ 0 h 682"/>
                <a:gd name="T32" fmla="*/ 0 w 221"/>
                <a:gd name="T33" fmla="*/ 0 h 682"/>
                <a:gd name="T34" fmla="*/ 0 w 221"/>
                <a:gd name="T35" fmla="*/ 0 h 682"/>
                <a:gd name="T36" fmla="*/ 0 w 221"/>
                <a:gd name="T37" fmla="*/ 0 h 682"/>
                <a:gd name="T38" fmla="*/ 0 w 221"/>
                <a:gd name="T39" fmla="*/ 0 h 682"/>
                <a:gd name="T40" fmla="*/ 0 w 221"/>
                <a:gd name="T41" fmla="*/ 0 h 682"/>
                <a:gd name="T42" fmla="*/ 0 w 221"/>
                <a:gd name="T43" fmla="*/ 0 h 682"/>
                <a:gd name="T44" fmla="*/ 0 w 221"/>
                <a:gd name="T45" fmla="*/ 0 h 682"/>
                <a:gd name="T46" fmla="*/ 0 w 221"/>
                <a:gd name="T47" fmla="*/ 0 h 682"/>
                <a:gd name="T48" fmla="*/ 0 w 221"/>
                <a:gd name="T49" fmla="*/ 0 h 682"/>
                <a:gd name="T50" fmla="*/ 0 w 221"/>
                <a:gd name="T51" fmla="*/ 0 h 682"/>
                <a:gd name="T52" fmla="*/ 0 w 221"/>
                <a:gd name="T53" fmla="*/ 0 h 682"/>
                <a:gd name="T54" fmla="*/ 0 w 221"/>
                <a:gd name="T55" fmla="*/ 0 h 682"/>
                <a:gd name="T56" fmla="*/ 0 w 221"/>
                <a:gd name="T57" fmla="*/ 0 h 682"/>
                <a:gd name="T58" fmla="*/ 0 w 221"/>
                <a:gd name="T59" fmla="*/ 0 h 682"/>
                <a:gd name="T60" fmla="*/ 0 w 221"/>
                <a:gd name="T61" fmla="*/ 0 h 682"/>
                <a:gd name="T62" fmla="*/ 0 w 221"/>
                <a:gd name="T63" fmla="*/ 0 h 682"/>
                <a:gd name="T64" fmla="*/ 0 w 221"/>
                <a:gd name="T65" fmla="*/ 0 h 682"/>
                <a:gd name="T66" fmla="*/ 0 w 221"/>
                <a:gd name="T67" fmla="*/ 0 h 682"/>
                <a:gd name="T68" fmla="*/ 0 w 221"/>
                <a:gd name="T69" fmla="*/ 0 h 682"/>
                <a:gd name="T70" fmla="*/ 0 w 221"/>
                <a:gd name="T71" fmla="*/ 0 h 682"/>
                <a:gd name="T72" fmla="*/ 0 w 221"/>
                <a:gd name="T73" fmla="*/ 0 h 682"/>
                <a:gd name="T74" fmla="*/ 0 w 221"/>
                <a:gd name="T75" fmla="*/ 0 h 682"/>
                <a:gd name="T76" fmla="*/ 0 w 221"/>
                <a:gd name="T77" fmla="*/ 0 h 682"/>
                <a:gd name="T78" fmla="*/ 0 w 221"/>
                <a:gd name="T79" fmla="*/ 0 h 682"/>
                <a:gd name="T80" fmla="*/ 0 w 221"/>
                <a:gd name="T81" fmla="*/ 0 h 682"/>
                <a:gd name="T82" fmla="*/ 0 w 221"/>
                <a:gd name="T83" fmla="*/ 0 h 682"/>
                <a:gd name="T84" fmla="*/ 0 w 221"/>
                <a:gd name="T85" fmla="*/ 0 h 682"/>
                <a:gd name="T86" fmla="*/ 0 w 221"/>
                <a:gd name="T87" fmla="*/ 0 h 682"/>
                <a:gd name="T88" fmla="*/ 0 w 221"/>
                <a:gd name="T89" fmla="*/ 0 h 682"/>
                <a:gd name="T90" fmla="*/ 0 w 221"/>
                <a:gd name="T91" fmla="*/ 0 h 682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21"/>
                <a:gd name="T139" fmla="*/ 0 h 682"/>
                <a:gd name="T140" fmla="*/ 221 w 221"/>
                <a:gd name="T141" fmla="*/ 682 h 682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21" h="682">
                  <a:moveTo>
                    <a:pt x="8" y="0"/>
                  </a:moveTo>
                  <a:lnTo>
                    <a:pt x="10" y="0"/>
                  </a:lnTo>
                  <a:lnTo>
                    <a:pt x="17" y="1"/>
                  </a:lnTo>
                  <a:lnTo>
                    <a:pt x="27" y="3"/>
                  </a:lnTo>
                  <a:lnTo>
                    <a:pt x="40" y="5"/>
                  </a:lnTo>
                  <a:lnTo>
                    <a:pt x="55" y="10"/>
                  </a:lnTo>
                  <a:lnTo>
                    <a:pt x="73" y="15"/>
                  </a:lnTo>
                  <a:lnTo>
                    <a:pt x="90" y="23"/>
                  </a:lnTo>
                  <a:lnTo>
                    <a:pt x="109" y="31"/>
                  </a:lnTo>
                  <a:lnTo>
                    <a:pt x="126" y="43"/>
                  </a:lnTo>
                  <a:lnTo>
                    <a:pt x="145" y="57"/>
                  </a:lnTo>
                  <a:lnTo>
                    <a:pt x="183" y="90"/>
                  </a:lnTo>
                  <a:lnTo>
                    <a:pt x="198" y="105"/>
                  </a:lnTo>
                  <a:lnTo>
                    <a:pt x="210" y="116"/>
                  </a:lnTo>
                  <a:lnTo>
                    <a:pt x="215" y="122"/>
                  </a:lnTo>
                  <a:lnTo>
                    <a:pt x="219" y="125"/>
                  </a:lnTo>
                  <a:lnTo>
                    <a:pt x="220" y="127"/>
                  </a:lnTo>
                  <a:lnTo>
                    <a:pt x="221" y="128"/>
                  </a:lnTo>
                  <a:lnTo>
                    <a:pt x="211" y="328"/>
                  </a:lnTo>
                  <a:lnTo>
                    <a:pt x="211" y="330"/>
                  </a:lnTo>
                  <a:lnTo>
                    <a:pt x="210" y="336"/>
                  </a:lnTo>
                  <a:lnTo>
                    <a:pt x="210" y="345"/>
                  </a:lnTo>
                  <a:lnTo>
                    <a:pt x="209" y="358"/>
                  </a:lnTo>
                  <a:lnTo>
                    <a:pt x="208" y="374"/>
                  </a:lnTo>
                  <a:lnTo>
                    <a:pt x="205" y="391"/>
                  </a:lnTo>
                  <a:lnTo>
                    <a:pt x="203" y="411"/>
                  </a:lnTo>
                  <a:lnTo>
                    <a:pt x="199" y="431"/>
                  </a:lnTo>
                  <a:lnTo>
                    <a:pt x="191" y="477"/>
                  </a:lnTo>
                  <a:lnTo>
                    <a:pt x="181" y="524"/>
                  </a:lnTo>
                  <a:lnTo>
                    <a:pt x="168" y="569"/>
                  </a:lnTo>
                  <a:lnTo>
                    <a:pt x="160" y="589"/>
                  </a:lnTo>
                  <a:lnTo>
                    <a:pt x="151" y="608"/>
                  </a:lnTo>
                  <a:lnTo>
                    <a:pt x="141" y="626"/>
                  </a:lnTo>
                  <a:lnTo>
                    <a:pt x="131" y="639"/>
                  </a:lnTo>
                  <a:lnTo>
                    <a:pt x="120" y="651"/>
                  </a:lnTo>
                  <a:lnTo>
                    <a:pt x="108" y="660"/>
                  </a:lnTo>
                  <a:lnTo>
                    <a:pt x="95" y="667"/>
                  </a:lnTo>
                  <a:lnTo>
                    <a:pt x="83" y="672"/>
                  </a:lnTo>
                  <a:lnTo>
                    <a:pt x="58" y="680"/>
                  </a:lnTo>
                  <a:lnTo>
                    <a:pt x="35" y="682"/>
                  </a:lnTo>
                  <a:lnTo>
                    <a:pt x="18" y="681"/>
                  </a:lnTo>
                  <a:lnTo>
                    <a:pt x="5" y="680"/>
                  </a:lnTo>
                  <a:lnTo>
                    <a:pt x="2" y="679"/>
                  </a:lnTo>
                  <a:lnTo>
                    <a:pt x="0" y="679"/>
                  </a:lnTo>
                  <a:lnTo>
                    <a:pt x="0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BFF0F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58" name="Freeform 621"/>
            <p:cNvSpPr>
              <a:spLocks/>
            </p:cNvSpPr>
            <p:nvPr/>
          </p:nvSpPr>
          <p:spPr bwMode="auto">
            <a:xfrm>
              <a:off x="8647" y="1934"/>
              <a:ext cx="203" cy="39"/>
            </a:xfrm>
            <a:custGeom>
              <a:avLst/>
              <a:gdLst>
                <a:gd name="T0" fmla="*/ 0 w 1682"/>
                <a:gd name="T1" fmla="*/ 0 h 367"/>
                <a:gd name="T2" fmla="*/ 0 w 1682"/>
                <a:gd name="T3" fmla="*/ 0 h 367"/>
                <a:gd name="T4" fmla="*/ 0 w 1682"/>
                <a:gd name="T5" fmla="*/ 0 h 367"/>
                <a:gd name="T6" fmla="*/ 0 w 1682"/>
                <a:gd name="T7" fmla="*/ 0 h 367"/>
                <a:gd name="T8" fmla="*/ 0 w 1682"/>
                <a:gd name="T9" fmla="*/ 0 h 367"/>
                <a:gd name="T10" fmla="*/ 0 w 1682"/>
                <a:gd name="T11" fmla="*/ 0 h 367"/>
                <a:gd name="T12" fmla="*/ 0 w 1682"/>
                <a:gd name="T13" fmla="*/ 0 h 367"/>
                <a:gd name="T14" fmla="*/ 0 w 1682"/>
                <a:gd name="T15" fmla="*/ 0 h 367"/>
                <a:gd name="T16" fmla="*/ 0 w 1682"/>
                <a:gd name="T17" fmla="*/ 0 h 367"/>
                <a:gd name="T18" fmla="*/ 0 w 1682"/>
                <a:gd name="T19" fmla="*/ 0 h 367"/>
                <a:gd name="T20" fmla="*/ 0 w 1682"/>
                <a:gd name="T21" fmla="*/ 0 h 367"/>
                <a:gd name="T22" fmla="*/ 0 w 1682"/>
                <a:gd name="T23" fmla="*/ 0 h 367"/>
                <a:gd name="T24" fmla="*/ 0 w 1682"/>
                <a:gd name="T25" fmla="*/ 0 h 367"/>
                <a:gd name="T26" fmla="*/ 0 w 1682"/>
                <a:gd name="T27" fmla="*/ 0 h 367"/>
                <a:gd name="T28" fmla="*/ 0 w 1682"/>
                <a:gd name="T29" fmla="*/ 0 h 367"/>
                <a:gd name="T30" fmla="*/ 0 w 1682"/>
                <a:gd name="T31" fmla="*/ 0 h 367"/>
                <a:gd name="T32" fmla="*/ 0 w 1682"/>
                <a:gd name="T33" fmla="*/ 0 h 367"/>
                <a:gd name="T34" fmla="*/ 0 w 1682"/>
                <a:gd name="T35" fmla="*/ 0 h 367"/>
                <a:gd name="T36" fmla="*/ 0 w 1682"/>
                <a:gd name="T37" fmla="*/ 0 h 367"/>
                <a:gd name="T38" fmla="*/ 0 w 1682"/>
                <a:gd name="T39" fmla="*/ 0 h 367"/>
                <a:gd name="T40" fmla="*/ 0 w 1682"/>
                <a:gd name="T41" fmla="*/ 0 h 367"/>
                <a:gd name="T42" fmla="*/ 0 w 1682"/>
                <a:gd name="T43" fmla="*/ 0 h 367"/>
                <a:gd name="T44" fmla="*/ 0 w 1682"/>
                <a:gd name="T45" fmla="*/ 0 h 367"/>
                <a:gd name="T46" fmla="*/ 0 w 1682"/>
                <a:gd name="T47" fmla="*/ 0 h 367"/>
                <a:gd name="T48" fmla="*/ 0 w 1682"/>
                <a:gd name="T49" fmla="*/ 0 h 367"/>
                <a:gd name="T50" fmla="*/ 0 w 1682"/>
                <a:gd name="T51" fmla="*/ 0 h 367"/>
                <a:gd name="T52" fmla="*/ 0 w 1682"/>
                <a:gd name="T53" fmla="*/ 0 h 367"/>
                <a:gd name="T54" fmla="*/ 0 w 1682"/>
                <a:gd name="T55" fmla="*/ 0 h 367"/>
                <a:gd name="T56" fmla="*/ 0 w 1682"/>
                <a:gd name="T57" fmla="*/ 0 h 367"/>
                <a:gd name="T58" fmla="*/ 0 w 1682"/>
                <a:gd name="T59" fmla="*/ 0 h 367"/>
                <a:gd name="T60" fmla="*/ 0 w 1682"/>
                <a:gd name="T61" fmla="*/ 0 h 367"/>
                <a:gd name="T62" fmla="*/ 0 w 1682"/>
                <a:gd name="T63" fmla="*/ 0 h 367"/>
                <a:gd name="T64" fmla="*/ 0 w 1682"/>
                <a:gd name="T65" fmla="*/ 0 h 367"/>
                <a:gd name="T66" fmla="*/ 0 w 1682"/>
                <a:gd name="T67" fmla="*/ 0 h 367"/>
                <a:gd name="T68" fmla="*/ 0 w 1682"/>
                <a:gd name="T69" fmla="*/ 0 h 367"/>
                <a:gd name="T70" fmla="*/ 0 w 1682"/>
                <a:gd name="T71" fmla="*/ 0 h 367"/>
                <a:gd name="T72" fmla="*/ 0 w 1682"/>
                <a:gd name="T73" fmla="*/ 0 h 367"/>
                <a:gd name="T74" fmla="*/ 0 w 1682"/>
                <a:gd name="T75" fmla="*/ 0 h 367"/>
                <a:gd name="T76" fmla="*/ 0 w 1682"/>
                <a:gd name="T77" fmla="*/ 0 h 367"/>
                <a:gd name="T78" fmla="*/ 0 w 1682"/>
                <a:gd name="T79" fmla="*/ 0 h 367"/>
                <a:gd name="T80" fmla="*/ 0 w 1682"/>
                <a:gd name="T81" fmla="*/ 0 h 367"/>
                <a:gd name="T82" fmla="*/ 0 w 1682"/>
                <a:gd name="T83" fmla="*/ 0 h 367"/>
                <a:gd name="T84" fmla="*/ 0 w 1682"/>
                <a:gd name="T85" fmla="*/ 0 h 367"/>
                <a:gd name="T86" fmla="*/ 0 w 1682"/>
                <a:gd name="T87" fmla="*/ 0 h 367"/>
                <a:gd name="T88" fmla="*/ 0 w 1682"/>
                <a:gd name="T89" fmla="*/ 0 h 367"/>
                <a:gd name="T90" fmla="*/ 0 w 1682"/>
                <a:gd name="T91" fmla="*/ 0 h 367"/>
                <a:gd name="T92" fmla="*/ 0 w 1682"/>
                <a:gd name="T93" fmla="*/ 0 h 367"/>
                <a:gd name="T94" fmla="*/ 0 w 1682"/>
                <a:gd name="T95" fmla="*/ 0 h 367"/>
                <a:gd name="T96" fmla="*/ 0 w 1682"/>
                <a:gd name="T97" fmla="*/ 0 h 367"/>
                <a:gd name="T98" fmla="*/ 0 w 1682"/>
                <a:gd name="T99" fmla="*/ 0 h 367"/>
                <a:gd name="T100" fmla="*/ 0 w 1682"/>
                <a:gd name="T101" fmla="*/ 0 h 367"/>
                <a:gd name="T102" fmla="*/ 0 w 1682"/>
                <a:gd name="T103" fmla="*/ 0 h 367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682"/>
                <a:gd name="T157" fmla="*/ 0 h 367"/>
                <a:gd name="T158" fmla="*/ 1682 w 1682"/>
                <a:gd name="T159" fmla="*/ 367 h 367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682" h="367">
                  <a:moveTo>
                    <a:pt x="0" y="269"/>
                  </a:moveTo>
                  <a:lnTo>
                    <a:pt x="1" y="270"/>
                  </a:lnTo>
                  <a:lnTo>
                    <a:pt x="4" y="272"/>
                  </a:lnTo>
                  <a:lnTo>
                    <a:pt x="9" y="277"/>
                  </a:lnTo>
                  <a:lnTo>
                    <a:pt x="15" y="282"/>
                  </a:lnTo>
                  <a:lnTo>
                    <a:pt x="25" y="287"/>
                  </a:lnTo>
                  <a:lnTo>
                    <a:pt x="36" y="294"/>
                  </a:lnTo>
                  <a:lnTo>
                    <a:pt x="50" y="301"/>
                  </a:lnTo>
                  <a:lnTo>
                    <a:pt x="66" y="309"/>
                  </a:lnTo>
                  <a:lnTo>
                    <a:pt x="86" y="315"/>
                  </a:lnTo>
                  <a:lnTo>
                    <a:pt x="107" y="321"/>
                  </a:lnTo>
                  <a:lnTo>
                    <a:pt x="132" y="328"/>
                  </a:lnTo>
                  <a:lnTo>
                    <a:pt x="161" y="333"/>
                  </a:lnTo>
                  <a:lnTo>
                    <a:pt x="192" y="337"/>
                  </a:lnTo>
                  <a:lnTo>
                    <a:pt x="226" y="340"/>
                  </a:lnTo>
                  <a:lnTo>
                    <a:pt x="263" y="342"/>
                  </a:lnTo>
                  <a:lnTo>
                    <a:pt x="305" y="341"/>
                  </a:lnTo>
                  <a:lnTo>
                    <a:pt x="346" y="338"/>
                  </a:lnTo>
                  <a:lnTo>
                    <a:pt x="384" y="336"/>
                  </a:lnTo>
                  <a:lnTo>
                    <a:pt x="421" y="333"/>
                  </a:lnTo>
                  <a:lnTo>
                    <a:pt x="454" y="331"/>
                  </a:lnTo>
                  <a:lnTo>
                    <a:pt x="522" y="322"/>
                  </a:lnTo>
                  <a:lnTo>
                    <a:pt x="589" y="312"/>
                  </a:lnTo>
                  <a:lnTo>
                    <a:pt x="625" y="304"/>
                  </a:lnTo>
                  <a:lnTo>
                    <a:pt x="664" y="296"/>
                  </a:lnTo>
                  <a:lnTo>
                    <a:pt x="705" y="286"/>
                  </a:lnTo>
                  <a:lnTo>
                    <a:pt x="750" y="275"/>
                  </a:lnTo>
                  <a:lnTo>
                    <a:pt x="800" y="263"/>
                  </a:lnTo>
                  <a:lnTo>
                    <a:pt x="855" y="249"/>
                  </a:lnTo>
                  <a:lnTo>
                    <a:pt x="915" y="234"/>
                  </a:lnTo>
                  <a:lnTo>
                    <a:pt x="948" y="224"/>
                  </a:lnTo>
                  <a:lnTo>
                    <a:pt x="982" y="216"/>
                  </a:lnTo>
                  <a:lnTo>
                    <a:pt x="1017" y="206"/>
                  </a:lnTo>
                  <a:lnTo>
                    <a:pt x="1049" y="198"/>
                  </a:lnTo>
                  <a:lnTo>
                    <a:pt x="1079" y="190"/>
                  </a:lnTo>
                  <a:lnTo>
                    <a:pt x="1107" y="183"/>
                  </a:lnTo>
                  <a:lnTo>
                    <a:pt x="1133" y="175"/>
                  </a:lnTo>
                  <a:lnTo>
                    <a:pt x="1157" y="169"/>
                  </a:lnTo>
                  <a:lnTo>
                    <a:pt x="1200" y="156"/>
                  </a:lnTo>
                  <a:lnTo>
                    <a:pt x="1239" y="145"/>
                  </a:lnTo>
                  <a:lnTo>
                    <a:pt x="1274" y="135"/>
                  </a:lnTo>
                  <a:lnTo>
                    <a:pt x="1336" y="115"/>
                  </a:lnTo>
                  <a:lnTo>
                    <a:pt x="1397" y="95"/>
                  </a:lnTo>
                  <a:lnTo>
                    <a:pt x="1431" y="83"/>
                  </a:lnTo>
                  <a:lnTo>
                    <a:pt x="1469" y="71"/>
                  </a:lnTo>
                  <a:lnTo>
                    <a:pt x="1511" y="56"/>
                  </a:lnTo>
                  <a:lnTo>
                    <a:pt x="1535" y="48"/>
                  </a:lnTo>
                  <a:lnTo>
                    <a:pt x="1560" y="40"/>
                  </a:lnTo>
                  <a:lnTo>
                    <a:pt x="1586" y="31"/>
                  </a:lnTo>
                  <a:lnTo>
                    <a:pt x="1615" y="21"/>
                  </a:lnTo>
                  <a:lnTo>
                    <a:pt x="1646" y="11"/>
                  </a:lnTo>
                  <a:lnTo>
                    <a:pt x="1679" y="0"/>
                  </a:lnTo>
                  <a:lnTo>
                    <a:pt x="1682" y="26"/>
                  </a:lnTo>
                  <a:lnTo>
                    <a:pt x="1648" y="36"/>
                  </a:lnTo>
                  <a:lnTo>
                    <a:pt x="1618" y="47"/>
                  </a:lnTo>
                  <a:lnTo>
                    <a:pt x="1590" y="57"/>
                  </a:lnTo>
                  <a:lnTo>
                    <a:pt x="1562" y="65"/>
                  </a:lnTo>
                  <a:lnTo>
                    <a:pt x="1537" y="74"/>
                  </a:lnTo>
                  <a:lnTo>
                    <a:pt x="1515" y="81"/>
                  </a:lnTo>
                  <a:lnTo>
                    <a:pt x="1472" y="96"/>
                  </a:lnTo>
                  <a:lnTo>
                    <a:pt x="1435" y="109"/>
                  </a:lnTo>
                  <a:lnTo>
                    <a:pt x="1402" y="121"/>
                  </a:lnTo>
                  <a:lnTo>
                    <a:pt x="1340" y="141"/>
                  </a:lnTo>
                  <a:lnTo>
                    <a:pt x="1279" y="160"/>
                  </a:lnTo>
                  <a:lnTo>
                    <a:pt x="1244" y="171"/>
                  </a:lnTo>
                  <a:lnTo>
                    <a:pt x="1205" y="182"/>
                  </a:lnTo>
                  <a:lnTo>
                    <a:pt x="1162" y="194"/>
                  </a:lnTo>
                  <a:lnTo>
                    <a:pt x="1138" y="201"/>
                  </a:lnTo>
                  <a:lnTo>
                    <a:pt x="1112" y="208"/>
                  </a:lnTo>
                  <a:lnTo>
                    <a:pt x="1084" y="216"/>
                  </a:lnTo>
                  <a:lnTo>
                    <a:pt x="1054" y="223"/>
                  </a:lnTo>
                  <a:lnTo>
                    <a:pt x="1022" y="232"/>
                  </a:lnTo>
                  <a:lnTo>
                    <a:pt x="987" y="241"/>
                  </a:lnTo>
                  <a:lnTo>
                    <a:pt x="953" y="250"/>
                  </a:lnTo>
                  <a:lnTo>
                    <a:pt x="920" y="259"/>
                  </a:lnTo>
                  <a:lnTo>
                    <a:pt x="860" y="274"/>
                  </a:lnTo>
                  <a:lnTo>
                    <a:pt x="805" y="288"/>
                  </a:lnTo>
                  <a:lnTo>
                    <a:pt x="755" y="301"/>
                  </a:lnTo>
                  <a:lnTo>
                    <a:pt x="710" y="312"/>
                  </a:lnTo>
                  <a:lnTo>
                    <a:pt x="668" y="321"/>
                  </a:lnTo>
                  <a:lnTo>
                    <a:pt x="629" y="330"/>
                  </a:lnTo>
                  <a:lnTo>
                    <a:pt x="593" y="337"/>
                  </a:lnTo>
                  <a:lnTo>
                    <a:pt x="524" y="348"/>
                  </a:lnTo>
                  <a:lnTo>
                    <a:pt x="458" y="357"/>
                  </a:lnTo>
                  <a:lnTo>
                    <a:pt x="387" y="362"/>
                  </a:lnTo>
                  <a:lnTo>
                    <a:pt x="348" y="364"/>
                  </a:lnTo>
                  <a:lnTo>
                    <a:pt x="307" y="366"/>
                  </a:lnTo>
                  <a:lnTo>
                    <a:pt x="266" y="367"/>
                  </a:lnTo>
                  <a:lnTo>
                    <a:pt x="228" y="365"/>
                  </a:lnTo>
                  <a:lnTo>
                    <a:pt x="195" y="363"/>
                  </a:lnTo>
                  <a:lnTo>
                    <a:pt x="164" y="359"/>
                  </a:lnTo>
                  <a:lnTo>
                    <a:pt x="136" y="353"/>
                  </a:lnTo>
                  <a:lnTo>
                    <a:pt x="111" y="348"/>
                  </a:lnTo>
                  <a:lnTo>
                    <a:pt x="90" y="341"/>
                  </a:lnTo>
                  <a:lnTo>
                    <a:pt x="70" y="334"/>
                  </a:lnTo>
                  <a:lnTo>
                    <a:pt x="54" y="327"/>
                  </a:lnTo>
                  <a:lnTo>
                    <a:pt x="40" y="320"/>
                  </a:lnTo>
                  <a:lnTo>
                    <a:pt x="29" y="314"/>
                  </a:lnTo>
                  <a:lnTo>
                    <a:pt x="20" y="308"/>
                  </a:lnTo>
                  <a:lnTo>
                    <a:pt x="14" y="303"/>
                  </a:lnTo>
                  <a:lnTo>
                    <a:pt x="9" y="299"/>
                  </a:lnTo>
                  <a:lnTo>
                    <a:pt x="6" y="297"/>
                  </a:lnTo>
                  <a:lnTo>
                    <a:pt x="5" y="296"/>
                  </a:lnTo>
                  <a:lnTo>
                    <a:pt x="0" y="269"/>
                  </a:lnTo>
                  <a:close/>
                </a:path>
              </a:pathLst>
            </a:custGeom>
            <a:solidFill>
              <a:srgbClr val="D4A296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59" name="Freeform 622"/>
            <p:cNvSpPr>
              <a:spLocks/>
            </p:cNvSpPr>
            <p:nvPr/>
          </p:nvSpPr>
          <p:spPr bwMode="auto">
            <a:xfrm>
              <a:off x="9018" y="1899"/>
              <a:ext cx="11" cy="108"/>
            </a:xfrm>
            <a:custGeom>
              <a:avLst/>
              <a:gdLst>
                <a:gd name="T0" fmla="*/ 0 w 89"/>
                <a:gd name="T1" fmla="*/ 0 h 1004"/>
                <a:gd name="T2" fmla="*/ 0 w 89"/>
                <a:gd name="T3" fmla="*/ 0 h 1004"/>
                <a:gd name="T4" fmla="*/ 0 w 89"/>
                <a:gd name="T5" fmla="*/ 0 h 1004"/>
                <a:gd name="T6" fmla="*/ 0 w 89"/>
                <a:gd name="T7" fmla="*/ 0 h 1004"/>
                <a:gd name="T8" fmla="*/ 0 w 89"/>
                <a:gd name="T9" fmla="*/ 0 h 1004"/>
                <a:gd name="T10" fmla="*/ 0 w 89"/>
                <a:gd name="T11" fmla="*/ 0 h 1004"/>
                <a:gd name="T12" fmla="*/ 0 w 89"/>
                <a:gd name="T13" fmla="*/ 0 h 1004"/>
                <a:gd name="T14" fmla="*/ 0 w 89"/>
                <a:gd name="T15" fmla="*/ 0 h 1004"/>
                <a:gd name="T16" fmla="*/ 0 w 89"/>
                <a:gd name="T17" fmla="*/ 0 h 1004"/>
                <a:gd name="T18" fmla="*/ 0 w 89"/>
                <a:gd name="T19" fmla="*/ 0 h 1004"/>
                <a:gd name="T20" fmla="*/ 0 w 89"/>
                <a:gd name="T21" fmla="*/ 0 h 1004"/>
                <a:gd name="T22" fmla="*/ 0 w 89"/>
                <a:gd name="T23" fmla="*/ 0 h 1004"/>
                <a:gd name="T24" fmla="*/ 0 w 89"/>
                <a:gd name="T25" fmla="*/ 0 h 1004"/>
                <a:gd name="T26" fmla="*/ 0 w 89"/>
                <a:gd name="T27" fmla="*/ 0 h 1004"/>
                <a:gd name="T28" fmla="*/ 0 w 89"/>
                <a:gd name="T29" fmla="*/ 0 h 1004"/>
                <a:gd name="T30" fmla="*/ 0 w 89"/>
                <a:gd name="T31" fmla="*/ 0 h 1004"/>
                <a:gd name="T32" fmla="*/ 0 w 89"/>
                <a:gd name="T33" fmla="*/ 0 h 1004"/>
                <a:gd name="T34" fmla="*/ 0 w 89"/>
                <a:gd name="T35" fmla="*/ 0 h 1004"/>
                <a:gd name="T36" fmla="*/ 0 w 89"/>
                <a:gd name="T37" fmla="*/ 0 h 1004"/>
                <a:gd name="T38" fmla="*/ 0 w 89"/>
                <a:gd name="T39" fmla="*/ 0 h 1004"/>
                <a:gd name="T40" fmla="*/ 0 w 89"/>
                <a:gd name="T41" fmla="*/ 0 h 1004"/>
                <a:gd name="T42" fmla="*/ 0 w 89"/>
                <a:gd name="T43" fmla="*/ 0 h 1004"/>
                <a:gd name="T44" fmla="*/ 0 w 89"/>
                <a:gd name="T45" fmla="*/ 0 h 1004"/>
                <a:gd name="T46" fmla="*/ 0 w 89"/>
                <a:gd name="T47" fmla="*/ 0 h 1004"/>
                <a:gd name="T48" fmla="*/ 0 w 89"/>
                <a:gd name="T49" fmla="*/ 0 h 1004"/>
                <a:gd name="T50" fmla="*/ 0 w 89"/>
                <a:gd name="T51" fmla="*/ 0 h 1004"/>
                <a:gd name="T52" fmla="*/ 0 w 89"/>
                <a:gd name="T53" fmla="*/ 0 h 1004"/>
                <a:gd name="T54" fmla="*/ 0 w 89"/>
                <a:gd name="T55" fmla="*/ 0 h 1004"/>
                <a:gd name="T56" fmla="*/ 0 w 89"/>
                <a:gd name="T57" fmla="*/ 0 h 1004"/>
                <a:gd name="T58" fmla="*/ 0 w 89"/>
                <a:gd name="T59" fmla="*/ 0 h 1004"/>
                <a:gd name="T60" fmla="*/ 0 w 89"/>
                <a:gd name="T61" fmla="*/ 0 h 1004"/>
                <a:gd name="T62" fmla="*/ 0 w 89"/>
                <a:gd name="T63" fmla="*/ 0 h 1004"/>
                <a:gd name="T64" fmla="*/ 0 w 89"/>
                <a:gd name="T65" fmla="*/ 0 h 1004"/>
                <a:gd name="T66" fmla="*/ 0 w 89"/>
                <a:gd name="T67" fmla="*/ 0 h 1004"/>
                <a:gd name="T68" fmla="*/ 0 w 89"/>
                <a:gd name="T69" fmla="*/ 0 h 1004"/>
                <a:gd name="T70" fmla="*/ 0 w 89"/>
                <a:gd name="T71" fmla="*/ 0 h 1004"/>
                <a:gd name="T72" fmla="*/ 0 w 89"/>
                <a:gd name="T73" fmla="*/ 0 h 1004"/>
                <a:gd name="T74" fmla="*/ 0 w 89"/>
                <a:gd name="T75" fmla="*/ 0 h 1004"/>
                <a:gd name="T76" fmla="*/ 0 w 89"/>
                <a:gd name="T77" fmla="*/ 0 h 1004"/>
                <a:gd name="T78" fmla="*/ 0 w 89"/>
                <a:gd name="T79" fmla="*/ 0 h 1004"/>
                <a:gd name="T80" fmla="*/ 0 w 89"/>
                <a:gd name="T81" fmla="*/ 0 h 1004"/>
                <a:gd name="T82" fmla="*/ 0 w 89"/>
                <a:gd name="T83" fmla="*/ 0 h 1004"/>
                <a:gd name="T84" fmla="*/ 0 w 89"/>
                <a:gd name="T85" fmla="*/ 0 h 1004"/>
                <a:gd name="T86" fmla="*/ 0 w 89"/>
                <a:gd name="T87" fmla="*/ 0 h 1004"/>
                <a:gd name="T88" fmla="*/ 0 w 89"/>
                <a:gd name="T89" fmla="*/ 0 h 1004"/>
                <a:gd name="T90" fmla="*/ 0 w 89"/>
                <a:gd name="T91" fmla="*/ 0 h 1004"/>
                <a:gd name="T92" fmla="*/ 0 w 89"/>
                <a:gd name="T93" fmla="*/ 0 h 1004"/>
                <a:gd name="T94" fmla="*/ 0 w 89"/>
                <a:gd name="T95" fmla="*/ 0 h 1004"/>
                <a:gd name="T96" fmla="*/ 0 w 89"/>
                <a:gd name="T97" fmla="*/ 0 h 1004"/>
                <a:gd name="T98" fmla="*/ 0 w 89"/>
                <a:gd name="T99" fmla="*/ 0 h 1004"/>
                <a:gd name="T100" fmla="*/ 0 w 89"/>
                <a:gd name="T101" fmla="*/ 0 h 1004"/>
                <a:gd name="T102" fmla="*/ 0 w 89"/>
                <a:gd name="T103" fmla="*/ 0 h 1004"/>
                <a:gd name="T104" fmla="*/ 0 w 89"/>
                <a:gd name="T105" fmla="*/ 0 h 1004"/>
                <a:gd name="T106" fmla="*/ 0 w 89"/>
                <a:gd name="T107" fmla="*/ 0 h 1004"/>
                <a:gd name="T108" fmla="*/ 0 w 89"/>
                <a:gd name="T109" fmla="*/ 0 h 1004"/>
                <a:gd name="T110" fmla="*/ 0 w 89"/>
                <a:gd name="T111" fmla="*/ 0 h 1004"/>
                <a:gd name="T112" fmla="*/ 0 w 89"/>
                <a:gd name="T113" fmla="*/ 0 h 1004"/>
                <a:gd name="T114" fmla="*/ 0 w 89"/>
                <a:gd name="T115" fmla="*/ 0 h 1004"/>
                <a:gd name="T116" fmla="*/ 0 w 89"/>
                <a:gd name="T117" fmla="*/ 0 h 100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89"/>
                <a:gd name="T178" fmla="*/ 0 h 1004"/>
                <a:gd name="T179" fmla="*/ 89 w 89"/>
                <a:gd name="T180" fmla="*/ 1004 h 1004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89" h="1004">
                  <a:moveTo>
                    <a:pt x="74" y="0"/>
                  </a:moveTo>
                  <a:lnTo>
                    <a:pt x="74" y="10"/>
                  </a:lnTo>
                  <a:lnTo>
                    <a:pt x="75" y="21"/>
                  </a:lnTo>
                  <a:lnTo>
                    <a:pt x="76" y="36"/>
                  </a:lnTo>
                  <a:lnTo>
                    <a:pt x="76" y="55"/>
                  </a:lnTo>
                  <a:lnTo>
                    <a:pt x="78" y="77"/>
                  </a:lnTo>
                  <a:lnTo>
                    <a:pt x="79" y="104"/>
                  </a:lnTo>
                  <a:lnTo>
                    <a:pt x="80" y="133"/>
                  </a:lnTo>
                  <a:lnTo>
                    <a:pt x="81" y="165"/>
                  </a:lnTo>
                  <a:lnTo>
                    <a:pt x="83" y="200"/>
                  </a:lnTo>
                  <a:lnTo>
                    <a:pt x="84" y="237"/>
                  </a:lnTo>
                  <a:lnTo>
                    <a:pt x="85" y="277"/>
                  </a:lnTo>
                  <a:lnTo>
                    <a:pt x="86" y="320"/>
                  </a:lnTo>
                  <a:lnTo>
                    <a:pt x="88" y="363"/>
                  </a:lnTo>
                  <a:lnTo>
                    <a:pt x="89" y="455"/>
                  </a:lnTo>
                  <a:lnTo>
                    <a:pt x="88" y="646"/>
                  </a:lnTo>
                  <a:lnTo>
                    <a:pt x="85" y="738"/>
                  </a:lnTo>
                  <a:lnTo>
                    <a:pt x="85" y="782"/>
                  </a:lnTo>
                  <a:lnTo>
                    <a:pt x="84" y="823"/>
                  </a:lnTo>
                  <a:lnTo>
                    <a:pt x="83" y="862"/>
                  </a:lnTo>
                  <a:lnTo>
                    <a:pt x="83" y="896"/>
                  </a:lnTo>
                  <a:lnTo>
                    <a:pt x="81" y="927"/>
                  </a:lnTo>
                  <a:lnTo>
                    <a:pt x="80" y="954"/>
                  </a:lnTo>
                  <a:lnTo>
                    <a:pt x="80" y="975"/>
                  </a:lnTo>
                  <a:lnTo>
                    <a:pt x="79" y="991"/>
                  </a:lnTo>
                  <a:lnTo>
                    <a:pt x="79" y="1004"/>
                  </a:lnTo>
                  <a:lnTo>
                    <a:pt x="23" y="999"/>
                  </a:lnTo>
                  <a:lnTo>
                    <a:pt x="23" y="992"/>
                  </a:lnTo>
                  <a:lnTo>
                    <a:pt x="24" y="982"/>
                  </a:lnTo>
                  <a:lnTo>
                    <a:pt x="24" y="970"/>
                  </a:lnTo>
                  <a:lnTo>
                    <a:pt x="25" y="954"/>
                  </a:lnTo>
                  <a:lnTo>
                    <a:pt x="25" y="935"/>
                  </a:lnTo>
                  <a:lnTo>
                    <a:pt x="27" y="914"/>
                  </a:lnTo>
                  <a:lnTo>
                    <a:pt x="28" y="889"/>
                  </a:lnTo>
                  <a:lnTo>
                    <a:pt x="28" y="863"/>
                  </a:lnTo>
                  <a:lnTo>
                    <a:pt x="29" y="834"/>
                  </a:lnTo>
                  <a:lnTo>
                    <a:pt x="30" y="804"/>
                  </a:lnTo>
                  <a:lnTo>
                    <a:pt x="32" y="771"/>
                  </a:lnTo>
                  <a:lnTo>
                    <a:pt x="33" y="703"/>
                  </a:lnTo>
                  <a:lnTo>
                    <a:pt x="35" y="629"/>
                  </a:lnTo>
                  <a:lnTo>
                    <a:pt x="37" y="474"/>
                  </a:lnTo>
                  <a:lnTo>
                    <a:pt x="38" y="396"/>
                  </a:lnTo>
                  <a:lnTo>
                    <a:pt x="37" y="322"/>
                  </a:lnTo>
                  <a:lnTo>
                    <a:pt x="35" y="249"/>
                  </a:lnTo>
                  <a:lnTo>
                    <a:pt x="34" y="183"/>
                  </a:lnTo>
                  <a:lnTo>
                    <a:pt x="32" y="152"/>
                  </a:lnTo>
                  <a:lnTo>
                    <a:pt x="30" y="122"/>
                  </a:lnTo>
                  <a:lnTo>
                    <a:pt x="28" y="95"/>
                  </a:lnTo>
                  <a:lnTo>
                    <a:pt x="25" y="71"/>
                  </a:lnTo>
                  <a:lnTo>
                    <a:pt x="23" y="58"/>
                  </a:lnTo>
                  <a:lnTo>
                    <a:pt x="22" y="46"/>
                  </a:lnTo>
                  <a:lnTo>
                    <a:pt x="19" y="38"/>
                  </a:lnTo>
                  <a:lnTo>
                    <a:pt x="18" y="30"/>
                  </a:lnTo>
                  <a:lnTo>
                    <a:pt x="13" y="21"/>
                  </a:lnTo>
                  <a:lnTo>
                    <a:pt x="9" y="15"/>
                  </a:lnTo>
                  <a:lnTo>
                    <a:pt x="5" y="14"/>
                  </a:lnTo>
                  <a:lnTo>
                    <a:pt x="3" y="15"/>
                  </a:lnTo>
                  <a:lnTo>
                    <a:pt x="0" y="18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BFF0F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60" name="Freeform 623"/>
            <p:cNvSpPr>
              <a:spLocks/>
            </p:cNvSpPr>
            <p:nvPr/>
          </p:nvSpPr>
          <p:spPr bwMode="auto">
            <a:xfrm>
              <a:off x="9020" y="1901"/>
              <a:ext cx="6" cy="107"/>
            </a:xfrm>
            <a:custGeom>
              <a:avLst/>
              <a:gdLst>
                <a:gd name="T0" fmla="*/ 0 w 42"/>
                <a:gd name="T1" fmla="*/ 0 h 1001"/>
                <a:gd name="T2" fmla="*/ 0 w 42"/>
                <a:gd name="T3" fmla="*/ 0 h 1001"/>
                <a:gd name="T4" fmla="*/ 0 w 42"/>
                <a:gd name="T5" fmla="*/ 0 h 1001"/>
                <a:gd name="T6" fmla="*/ 0 w 42"/>
                <a:gd name="T7" fmla="*/ 0 h 1001"/>
                <a:gd name="T8" fmla="*/ 0 w 42"/>
                <a:gd name="T9" fmla="*/ 0 h 1001"/>
                <a:gd name="T10" fmla="*/ 0 w 42"/>
                <a:gd name="T11" fmla="*/ 0 h 1001"/>
                <a:gd name="T12" fmla="*/ 0 w 42"/>
                <a:gd name="T13" fmla="*/ 0 h 1001"/>
                <a:gd name="T14" fmla="*/ 0 w 42"/>
                <a:gd name="T15" fmla="*/ 0 h 1001"/>
                <a:gd name="T16" fmla="*/ 0 w 42"/>
                <a:gd name="T17" fmla="*/ 0 h 1001"/>
                <a:gd name="T18" fmla="*/ 0 w 42"/>
                <a:gd name="T19" fmla="*/ 0 h 1001"/>
                <a:gd name="T20" fmla="*/ 0 w 42"/>
                <a:gd name="T21" fmla="*/ 0 h 1001"/>
                <a:gd name="T22" fmla="*/ 0 w 42"/>
                <a:gd name="T23" fmla="*/ 0 h 1001"/>
                <a:gd name="T24" fmla="*/ 0 w 42"/>
                <a:gd name="T25" fmla="*/ 0 h 1001"/>
                <a:gd name="T26" fmla="*/ 0 w 42"/>
                <a:gd name="T27" fmla="*/ 0 h 1001"/>
                <a:gd name="T28" fmla="*/ 0 w 42"/>
                <a:gd name="T29" fmla="*/ 0 h 1001"/>
                <a:gd name="T30" fmla="*/ 0 w 42"/>
                <a:gd name="T31" fmla="*/ 0 h 1001"/>
                <a:gd name="T32" fmla="*/ 0 w 42"/>
                <a:gd name="T33" fmla="*/ 0 h 1001"/>
                <a:gd name="T34" fmla="*/ 0 w 42"/>
                <a:gd name="T35" fmla="*/ 0 h 1001"/>
                <a:gd name="T36" fmla="*/ 0 w 42"/>
                <a:gd name="T37" fmla="*/ 0 h 1001"/>
                <a:gd name="T38" fmla="*/ 0 w 42"/>
                <a:gd name="T39" fmla="*/ 0 h 1001"/>
                <a:gd name="T40" fmla="*/ 0 w 42"/>
                <a:gd name="T41" fmla="*/ 0 h 1001"/>
                <a:gd name="T42" fmla="*/ 0 w 42"/>
                <a:gd name="T43" fmla="*/ 0 h 1001"/>
                <a:gd name="T44" fmla="*/ 0 w 42"/>
                <a:gd name="T45" fmla="*/ 0 h 1001"/>
                <a:gd name="T46" fmla="*/ 0 w 42"/>
                <a:gd name="T47" fmla="*/ 0 h 1001"/>
                <a:gd name="T48" fmla="*/ 0 w 42"/>
                <a:gd name="T49" fmla="*/ 0 h 1001"/>
                <a:gd name="T50" fmla="*/ 0 w 42"/>
                <a:gd name="T51" fmla="*/ 0 h 1001"/>
                <a:gd name="T52" fmla="*/ 0 w 42"/>
                <a:gd name="T53" fmla="*/ 0 h 1001"/>
                <a:gd name="T54" fmla="*/ 0 w 42"/>
                <a:gd name="T55" fmla="*/ 0 h 1001"/>
                <a:gd name="T56" fmla="*/ 0 w 42"/>
                <a:gd name="T57" fmla="*/ 0 h 1001"/>
                <a:gd name="T58" fmla="*/ 0 w 42"/>
                <a:gd name="T59" fmla="*/ 0 h 1001"/>
                <a:gd name="T60" fmla="*/ 0 w 42"/>
                <a:gd name="T61" fmla="*/ 0 h 1001"/>
                <a:gd name="T62" fmla="*/ 0 w 42"/>
                <a:gd name="T63" fmla="*/ 0 h 1001"/>
                <a:gd name="T64" fmla="*/ 0 w 42"/>
                <a:gd name="T65" fmla="*/ 0 h 1001"/>
                <a:gd name="T66" fmla="*/ 0 w 42"/>
                <a:gd name="T67" fmla="*/ 0 h 1001"/>
                <a:gd name="T68" fmla="*/ 0 w 42"/>
                <a:gd name="T69" fmla="*/ 0 h 1001"/>
                <a:gd name="T70" fmla="*/ 0 w 42"/>
                <a:gd name="T71" fmla="*/ 0 h 1001"/>
                <a:gd name="T72" fmla="*/ 0 w 42"/>
                <a:gd name="T73" fmla="*/ 0 h 1001"/>
                <a:gd name="T74" fmla="*/ 0 w 42"/>
                <a:gd name="T75" fmla="*/ 0 h 1001"/>
                <a:gd name="T76" fmla="*/ 0 w 42"/>
                <a:gd name="T77" fmla="*/ 0 h 1001"/>
                <a:gd name="T78" fmla="*/ 0 w 42"/>
                <a:gd name="T79" fmla="*/ 0 h 1001"/>
                <a:gd name="T80" fmla="*/ 0 w 42"/>
                <a:gd name="T81" fmla="*/ 0 h 1001"/>
                <a:gd name="T82" fmla="*/ 0 w 42"/>
                <a:gd name="T83" fmla="*/ 0 h 1001"/>
                <a:gd name="T84" fmla="*/ 0 w 42"/>
                <a:gd name="T85" fmla="*/ 0 h 1001"/>
                <a:gd name="T86" fmla="*/ 0 w 42"/>
                <a:gd name="T87" fmla="*/ 0 h 1001"/>
                <a:gd name="T88" fmla="*/ 0 w 42"/>
                <a:gd name="T89" fmla="*/ 0 h 1001"/>
                <a:gd name="T90" fmla="*/ 0 w 42"/>
                <a:gd name="T91" fmla="*/ 0 h 1001"/>
                <a:gd name="T92" fmla="*/ 0 w 42"/>
                <a:gd name="T93" fmla="*/ 0 h 1001"/>
                <a:gd name="T94" fmla="*/ 0 w 42"/>
                <a:gd name="T95" fmla="*/ 0 h 1001"/>
                <a:gd name="T96" fmla="*/ 0 w 42"/>
                <a:gd name="T97" fmla="*/ 0 h 1001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42"/>
                <a:gd name="T148" fmla="*/ 0 h 1001"/>
                <a:gd name="T149" fmla="*/ 42 w 42"/>
                <a:gd name="T150" fmla="*/ 1001 h 1001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42" h="1001">
                  <a:moveTo>
                    <a:pt x="32" y="0"/>
                  </a:moveTo>
                  <a:lnTo>
                    <a:pt x="32" y="10"/>
                  </a:lnTo>
                  <a:lnTo>
                    <a:pt x="34" y="21"/>
                  </a:lnTo>
                  <a:lnTo>
                    <a:pt x="34" y="55"/>
                  </a:lnTo>
                  <a:lnTo>
                    <a:pt x="35" y="77"/>
                  </a:lnTo>
                  <a:lnTo>
                    <a:pt x="36" y="104"/>
                  </a:lnTo>
                  <a:lnTo>
                    <a:pt x="36" y="133"/>
                  </a:lnTo>
                  <a:lnTo>
                    <a:pt x="37" y="165"/>
                  </a:lnTo>
                  <a:lnTo>
                    <a:pt x="39" y="200"/>
                  </a:lnTo>
                  <a:lnTo>
                    <a:pt x="39" y="237"/>
                  </a:lnTo>
                  <a:lnTo>
                    <a:pt x="40" y="277"/>
                  </a:lnTo>
                  <a:lnTo>
                    <a:pt x="41" y="318"/>
                  </a:lnTo>
                  <a:lnTo>
                    <a:pt x="41" y="361"/>
                  </a:lnTo>
                  <a:lnTo>
                    <a:pt x="42" y="453"/>
                  </a:lnTo>
                  <a:lnTo>
                    <a:pt x="41" y="644"/>
                  </a:lnTo>
                  <a:lnTo>
                    <a:pt x="39" y="736"/>
                  </a:lnTo>
                  <a:lnTo>
                    <a:pt x="39" y="779"/>
                  </a:lnTo>
                  <a:lnTo>
                    <a:pt x="37" y="821"/>
                  </a:lnTo>
                  <a:lnTo>
                    <a:pt x="36" y="859"/>
                  </a:lnTo>
                  <a:lnTo>
                    <a:pt x="36" y="894"/>
                  </a:lnTo>
                  <a:lnTo>
                    <a:pt x="35" y="925"/>
                  </a:lnTo>
                  <a:lnTo>
                    <a:pt x="34" y="951"/>
                  </a:lnTo>
                  <a:lnTo>
                    <a:pt x="34" y="973"/>
                  </a:lnTo>
                  <a:lnTo>
                    <a:pt x="32" y="989"/>
                  </a:lnTo>
                  <a:lnTo>
                    <a:pt x="32" y="1001"/>
                  </a:lnTo>
                  <a:lnTo>
                    <a:pt x="5" y="1001"/>
                  </a:lnTo>
                  <a:lnTo>
                    <a:pt x="5" y="972"/>
                  </a:lnTo>
                  <a:lnTo>
                    <a:pt x="6" y="949"/>
                  </a:lnTo>
                  <a:lnTo>
                    <a:pt x="6" y="890"/>
                  </a:lnTo>
                  <a:lnTo>
                    <a:pt x="7" y="855"/>
                  </a:lnTo>
                  <a:lnTo>
                    <a:pt x="7" y="774"/>
                  </a:lnTo>
                  <a:lnTo>
                    <a:pt x="9" y="730"/>
                  </a:lnTo>
                  <a:lnTo>
                    <a:pt x="9" y="636"/>
                  </a:lnTo>
                  <a:lnTo>
                    <a:pt x="10" y="443"/>
                  </a:lnTo>
                  <a:lnTo>
                    <a:pt x="10" y="353"/>
                  </a:lnTo>
                  <a:lnTo>
                    <a:pt x="9" y="310"/>
                  </a:lnTo>
                  <a:lnTo>
                    <a:pt x="9" y="269"/>
                  </a:lnTo>
                  <a:lnTo>
                    <a:pt x="7" y="231"/>
                  </a:lnTo>
                  <a:lnTo>
                    <a:pt x="6" y="193"/>
                  </a:lnTo>
                  <a:lnTo>
                    <a:pt x="6" y="160"/>
                  </a:lnTo>
                  <a:lnTo>
                    <a:pt x="5" y="129"/>
                  </a:lnTo>
                  <a:lnTo>
                    <a:pt x="4" y="101"/>
                  </a:lnTo>
                  <a:lnTo>
                    <a:pt x="4" y="76"/>
                  </a:lnTo>
                  <a:lnTo>
                    <a:pt x="2" y="55"/>
                  </a:lnTo>
                  <a:lnTo>
                    <a:pt x="1" y="37"/>
                  </a:lnTo>
                  <a:lnTo>
                    <a:pt x="1" y="22"/>
                  </a:lnTo>
                  <a:lnTo>
                    <a:pt x="0" y="11"/>
                  </a:lnTo>
                  <a:lnTo>
                    <a:pt x="0" y="2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F2EBEB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grpSp>
          <p:nvGrpSpPr>
            <p:cNvPr id="861" name="Group 624"/>
            <p:cNvGrpSpPr>
              <a:grpSpLocks/>
            </p:cNvGrpSpPr>
            <p:nvPr/>
          </p:nvGrpSpPr>
          <p:grpSpPr bwMode="auto">
            <a:xfrm flipH="1">
              <a:off x="8648" y="3318"/>
              <a:ext cx="375" cy="94"/>
              <a:chOff x="4508" y="3928"/>
              <a:chExt cx="799" cy="94"/>
            </a:xfrm>
          </p:grpSpPr>
          <p:sp>
            <p:nvSpPr>
              <p:cNvPr id="965" name="Rectangle 625"/>
              <p:cNvSpPr>
                <a:spLocks noChangeArrowheads="1"/>
              </p:cNvSpPr>
              <p:nvPr/>
            </p:nvSpPr>
            <p:spPr bwMode="auto">
              <a:xfrm flipH="1">
                <a:off x="4989" y="3996"/>
                <a:ext cx="181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66" name="Rectangle 626"/>
              <p:cNvSpPr>
                <a:spLocks noChangeArrowheads="1"/>
              </p:cNvSpPr>
              <p:nvPr/>
            </p:nvSpPr>
            <p:spPr bwMode="auto">
              <a:xfrm flipH="1">
                <a:off x="5277" y="3996"/>
                <a:ext cx="30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67" name="Rectangle 627"/>
              <p:cNvSpPr>
                <a:spLocks noChangeArrowheads="1"/>
              </p:cNvSpPr>
              <p:nvPr/>
            </p:nvSpPr>
            <p:spPr bwMode="auto">
              <a:xfrm flipH="1">
                <a:off x="4989" y="3996"/>
                <a:ext cx="185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68" name="Rectangle 628"/>
              <p:cNvSpPr>
                <a:spLocks noChangeArrowheads="1"/>
              </p:cNvSpPr>
              <p:nvPr/>
            </p:nvSpPr>
            <p:spPr bwMode="auto">
              <a:xfrm flipH="1">
                <a:off x="5277" y="3996"/>
                <a:ext cx="30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69" name="Rectangle 629"/>
              <p:cNvSpPr>
                <a:spLocks noChangeArrowheads="1"/>
              </p:cNvSpPr>
              <p:nvPr/>
            </p:nvSpPr>
            <p:spPr bwMode="auto">
              <a:xfrm flipH="1">
                <a:off x="4990" y="3996"/>
                <a:ext cx="186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70" name="Rectangle 630"/>
              <p:cNvSpPr>
                <a:spLocks noChangeArrowheads="1"/>
              </p:cNvSpPr>
              <p:nvPr/>
            </p:nvSpPr>
            <p:spPr bwMode="auto">
              <a:xfrm flipH="1">
                <a:off x="5276" y="3996"/>
                <a:ext cx="31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71" name="Rectangle 631"/>
              <p:cNvSpPr>
                <a:spLocks noChangeArrowheads="1"/>
              </p:cNvSpPr>
              <p:nvPr/>
            </p:nvSpPr>
            <p:spPr bwMode="auto">
              <a:xfrm flipH="1">
                <a:off x="4991" y="3996"/>
                <a:ext cx="187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72" name="Rectangle 632"/>
              <p:cNvSpPr>
                <a:spLocks noChangeArrowheads="1"/>
              </p:cNvSpPr>
              <p:nvPr/>
            </p:nvSpPr>
            <p:spPr bwMode="auto">
              <a:xfrm flipH="1">
                <a:off x="5275" y="3996"/>
                <a:ext cx="32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73" name="Rectangle 633"/>
              <p:cNvSpPr>
                <a:spLocks noChangeArrowheads="1"/>
              </p:cNvSpPr>
              <p:nvPr/>
            </p:nvSpPr>
            <p:spPr bwMode="auto">
              <a:xfrm flipH="1">
                <a:off x="4992" y="3996"/>
                <a:ext cx="18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74" name="Rectangle 634"/>
              <p:cNvSpPr>
                <a:spLocks noChangeArrowheads="1"/>
              </p:cNvSpPr>
              <p:nvPr/>
            </p:nvSpPr>
            <p:spPr bwMode="auto">
              <a:xfrm flipH="1">
                <a:off x="5274" y="3996"/>
                <a:ext cx="33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75" name="Rectangle 635"/>
              <p:cNvSpPr>
                <a:spLocks noChangeArrowheads="1"/>
              </p:cNvSpPr>
              <p:nvPr/>
            </p:nvSpPr>
            <p:spPr bwMode="auto">
              <a:xfrm flipH="1">
                <a:off x="4993" y="3996"/>
                <a:ext cx="18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76" name="Rectangle 636"/>
              <p:cNvSpPr>
                <a:spLocks noChangeArrowheads="1"/>
              </p:cNvSpPr>
              <p:nvPr/>
            </p:nvSpPr>
            <p:spPr bwMode="auto">
              <a:xfrm flipH="1">
                <a:off x="5273" y="3996"/>
                <a:ext cx="3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77" name="Rectangle 637"/>
              <p:cNvSpPr>
                <a:spLocks noChangeArrowheads="1"/>
              </p:cNvSpPr>
              <p:nvPr/>
            </p:nvSpPr>
            <p:spPr bwMode="auto">
              <a:xfrm flipH="1">
                <a:off x="4994" y="3996"/>
                <a:ext cx="190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78" name="Rectangle 638"/>
              <p:cNvSpPr>
                <a:spLocks noChangeArrowheads="1"/>
              </p:cNvSpPr>
              <p:nvPr/>
            </p:nvSpPr>
            <p:spPr bwMode="auto">
              <a:xfrm flipH="1">
                <a:off x="5271" y="3997"/>
                <a:ext cx="36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79" name="Rectangle 639"/>
              <p:cNvSpPr>
                <a:spLocks noChangeArrowheads="1"/>
              </p:cNvSpPr>
              <p:nvPr/>
            </p:nvSpPr>
            <p:spPr bwMode="auto">
              <a:xfrm flipH="1">
                <a:off x="4995" y="3997"/>
                <a:ext cx="192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80" name="Rectangle 640"/>
              <p:cNvSpPr>
                <a:spLocks noChangeArrowheads="1"/>
              </p:cNvSpPr>
              <p:nvPr/>
            </p:nvSpPr>
            <p:spPr bwMode="auto">
              <a:xfrm flipH="1">
                <a:off x="5269" y="3997"/>
                <a:ext cx="3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81" name="Rectangle 641"/>
              <p:cNvSpPr>
                <a:spLocks noChangeArrowheads="1"/>
              </p:cNvSpPr>
              <p:nvPr/>
            </p:nvSpPr>
            <p:spPr bwMode="auto">
              <a:xfrm flipH="1">
                <a:off x="4996" y="3997"/>
                <a:ext cx="195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82" name="Rectangle 642"/>
              <p:cNvSpPr>
                <a:spLocks noChangeArrowheads="1"/>
              </p:cNvSpPr>
              <p:nvPr/>
            </p:nvSpPr>
            <p:spPr bwMode="auto">
              <a:xfrm flipH="1">
                <a:off x="5268" y="3997"/>
                <a:ext cx="3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83" name="Rectangle 643"/>
              <p:cNvSpPr>
                <a:spLocks noChangeArrowheads="1"/>
              </p:cNvSpPr>
              <p:nvPr/>
            </p:nvSpPr>
            <p:spPr bwMode="auto">
              <a:xfrm flipH="1">
                <a:off x="4997" y="3997"/>
                <a:ext cx="196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84" name="Rectangle 644"/>
              <p:cNvSpPr>
                <a:spLocks noChangeArrowheads="1"/>
              </p:cNvSpPr>
              <p:nvPr/>
            </p:nvSpPr>
            <p:spPr bwMode="auto">
              <a:xfrm flipH="1">
                <a:off x="5267" y="3997"/>
                <a:ext cx="40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85" name="Rectangle 645"/>
              <p:cNvSpPr>
                <a:spLocks noChangeArrowheads="1"/>
              </p:cNvSpPr>
              <p:nvPr/>
            </p:nvSpPr>
            <p:spPr bwMode="auto">
              <a:xfrm flipH="1">
                <a:off x="4998" y="3997"/>
                <a:ext cx="19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86" name="Rectangle 646"/>
              <p:cNvSpPr>
                <a:spLocks noChangeArrowheads="1"/>
              </p:cNvSpPr>
              <p:nvPr/>
            </p:nvSpPr>
            <p:spPr bwMode="auto">
              <a:xfrm flipH="1">
                <a:off x="5264" y="3997"/>
                <a:ext cx="43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87" name="Rectangle 647"/>
              <p:cNvSpPr>
                <a:spLocks noChangeArrowheads="1"/>
              </p:cNvSpPr>
              <p:nvPr/>
            </p:nvSpPr>
            <p:spPr bwMode="auto">
              <a:xfrm flipH="1">
                <a:off x="4999" y="3997"/>
                <a:ext cx="202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88" name="Rectangle 648"/>
              <p:cNvSpPr>
                <a:spLocks noChangeArrowheads="1"/>
              </p:cNvSpPr>
              <p:nvPr/>
            </p:nvSpPr>
            <p:spPr bwMode="auto">
              <a:xfrm flipH="1">
                <a:off x="5262" y="3998"/>
                <a:ext cx="45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89" name="Rectangle 649"/>
              <p:cNvSpPr>
                <a:spLocks noChangeArrowheads="1"/>
              </p:cNvSpPr>
              <p:nvPr/>
            </p:nvSpPr>
            <p:spPr bwMode="auto">
              <a:xfrm flipH="1">
                <a:off x="5000" y="3998"/>
                <a:ext cx="20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90" name="Rectangle 650"/>
              <p:cNvSpPr>
                <a:spLocks noChangeArrowheads="1"/>
              </p:cNvSpPr>
              <p:nvPr/>
            </p:nvSpPr>
            <p:spPr bwMode="auto">
              <a:xfrm flipH="1">
                <a:off x="5260" y="3998"/>
                <a:ext cx="47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91" name="Rectangle 651"/>
              <p:cNvSpPr>
                <a:spLocks noChangeArrowheads="1"/>
              </p:cNvSpPr>
              <p:nvPr/>
            </p:nvSpPr>
            <p:spPr bwMode="auto">
              <a:xfrm flipH="1">
                <a:off x="5001" y="3998"/>
                <a:ext cx="20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92" name="Rectangle 652"/>
              <p:cNvSpPr>
                <a:spLocks noChangeArrowheads="1"/>
              </p:cNvSpPr>
              <p:nvPr/>
            </p:nvSpPr>
            <p:spPr bwMode="auto">
              <a:xfrm flipH="1">
                <a:off x="5259" y="3998"/>
                <a:ext cx="4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93" name="Rectangle 653"/>
              <p:cNvSpPr>
                <a:spLocks noChangeArrowheads="1"/>
              </p:cNvSpPr>
              <p:nvPr/>
            </p:nvSpPr>
            <p:spPr bwMode="auto">
              <a:xfrm flipH="1">
                <a:off x="5002" y="3998"/>
                <a:ext cx="211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94" name="Rectangle 654"/>
              <p:cNvSpPr>
                <a:spLocks noChangeArrowheads="1"/>
              </p:cNvSpPr>
              <p:nvPr/>
            </p:nvSpPr>
            <p:spPr bwMode="auto">
              <a:xfrm flipH="1">
                <a:off x="5253" y="3998"/>
                <a:ext cx="5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95" name="Rectangle 655"/>
              <p:cNvSpPr>
                <a:spLocks noChangeArrowheads="1"/>
              </p:cNvSpPr>
              <p:nvPr/>
            </p:nvSpPr>
            <p:spPr bwMode="auto">
              <a:xfrm flipH="1">
                <a:off x="5002" y="3998"/>
                <a:ext cx="21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96" name="Rectangle 656"/>
              <p:cNvSpPr>
                <a:spLocks noChangeArrowheads="1"/>
              </p:cNvSpPr>
              <p:nvPr/>
            </p:nvSpPr>
            <p:spPr bwMode="auto">
              <a:xfrm flipH="1">
                <a:off x="5251" y="3998"/>
                <a:ext cx="56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97" name="Rectangle 657"/>
              <p:cNvSpPr>
                <a:spLocks noChangeArrowheads="1"/>
              </p:cNvSpPr>
              <p:nvPr/>
            </p:nvSpPr>
            <p:spPr bwMode="auto">
              <a:xfrm flipH="1">
                <a:off x="5003" y="3998"/>
                <a:ext cx="221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98" name="Rectangle 658"/>
              <p:cNvSpPr>
                <a:spLocks noChangeArrowheads="1"/>
              </p:cNvSpPr>
              <p:nvPr/>
            </p:nvSpPr>
            <p:spPr bwMode="auto">
              <a:xfrm flipH="1">
                <a:off x="5243" y="3999"/>
                <a:ext cx="6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99" name="Rectangle 659"/>
              <p:cNvSpPr>
                <a:spLocks noChangeArrowheads="1"/>
              </p:cNvSpPr>
              <p:nvPr/>
            </p:nvSpPr>
            <p:spPr bwMode="auto">
              <a:xfrm flipH="1">
                <a:off x="5004" y="3999"/>
                <a:ext cx="22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00" name="Rectangle 660"/>
              <p:cNvSpPr>
                <a:spLocks noChangeArrowheads="1"/>
              </p:cNvSpPr>
              <p:nvPr/>
            </p:nvSpPr>
            <p:spPr bwMode="auto">
              <a:xfrm flipH="1">
                <a:off x="5006" y="3999"/>
                <a:ext cx="301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01" name="Rectangle 661"/>
              <p:cNvSpPr>
                <a:spLocks noChangeArrowheads="1"/>
              </p:cNvSpPr>
              <p:nvPr/>
            </p:nvSpPr>
            <p:spPr bwMode="auto">
              <a:xfrm flipH="1">
                <a:off x="5007" y="3999"/>
                <a:ext cx="300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02" name="Rectangle 662"/>
              <p:cNvSpPr>
                <a:spLocks noChangeArrowheads="1"/>
              </p:cNvSpPr>
              <p:nvPr/>
            </p:nvSpPr>
            <p:spPr bwMode="auto">
              <a:xfrm flipH="1">
                <a:off x="5007" y="3999"/>
                <a:ext cx="300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03" name="Rectangle 663"/>
              <p:cNvSpPr>
                <a:spLocks noChangeArrowheads="1"/>
              </p:cNvSpPr>
              <p:nvPr/>
            </p:nvSpPr>
            <p:spPr bwMode="auto">
              <a:xfrm flipH="1">
                <a:off x="5008" y="4000"/>
                <a:ext cx="29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04" name="Rectangle 664"/>
              <p:cNvSpPr>
                <a:spLocks noChangeArrowheads="1"/>
              </p:cNvSpPr>
              <p:nvPr/>
            </p:nvSpPr>
            <p:spPr bwMode="auto">
              <a:xfrm flipH="1">
                <a:off x="5009" y="4000"/>
                <a:ext cx="29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05" name="Rectangle 665"/>
              <p:cNvSpPr>
                <a:spLocks noChangeArrowheads="1"/>
              </p:cNvSpPr>
              <p:nvPr/>
            </p:nvSpPr>
            <p:spPr bwMode="auto">
              <a:xfrm flipH="1">
                <a:off x="5010" y="4000"/>
                <a:ext cx="297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06" name="Rectangle 666"/>
              <p:cNvSpPr>
                <a:spLocks noChangeArrowheads="1"/>
              </p:cNvSpPr>
              <p:nvPr/>
            </p:nvSpPr>
            <p:spPr bwMode="auto">
              <a:xfrm flipH="1">
                <a:off x="5013" y="4000"/>
                <a:ext cx="29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07" name="Rectangle 667"/>
              <p:cNvSpPr>
                <a:spLocks noChangeArrowheads="1"/>
              </p:cNvSpPr>
              <p:nvPr/>
            </p:nvSpPr>
            <p:spPr bwMode="auto">
              <a:xfrm flipH="1">
                <a:off x="5013" y="4000"/>
                <a:ext cx="29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08" name="Rectangle 668"/>
              <p:cNvSpPr>
                <a:spLocks noChangeArrowheads="1"/>
              </p:cNvSpPr>
              <p:nvPr/>
            </p:nvSpPr>
            <p:spPr bwMode="auto">
              <a:xfrm flipH="1">
                <a:off x="5014" y="4001"/>
                <a:ext cx="293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09" name="Rectangle 669"/>
              <p:cNvSpPr>
                <a:spLocks noChangeArrowheads="1"/>
              </p:cNvSpPr>
              <p:nvPr/>
            </p:nvSpPr>
            <p:spPr bwMode="auto">
              <a:xfrm flipH="1">
                <a:off x="5015" y="4001"/>
                <a:ext cx="292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10" name="Rectangle 670"/>
              <p:cNvSpPr>
                <a:spLocks noChangeArrowheads="1"/>
              </p:cNvSpPr>
              <p:nvPr/>
            </p:nvSpPr>
            <p:spPr bwMode="auto">
              <a:xfrm flipH="1">
                <a:off x="5016" y="4001"/>
                <a:ext cx="291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11" name="Rectangle 671"/>
              <p:cNvSpPr>
                <a:spLocks noChangeArrowheads="1"/>
              </p:cNvSpPr>
              <p:nvPr/>
            </p:nvSpPr>
            <p:spPr bwMode="auto">
              <a:xfrm flipH="1">
                <a:off x="5017" y="4001"/>
                <a:ext cx="290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12" name="Rectangle 672"/>
              <p:cNvSpPr>
                <a:spLocks noChangeArrowheads="1"/>
              </p:cNvSpPr>
              <p:nvPr/>
            </p:nvSpPr>
            <p:spPr bwMode="auto">
              <a:xfrm flipH="1">
                <a:off x="5018" y="4001"/>
                <a:ext cx="289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13" name="Rectangle 673"/>
              <p:cNvSpPr>
                <a:spLocks noChangeArrowheads="1"/>
              </p:cNvSpPr>
              <p:nvPr/>
            </p:nvSpPr>
            <p:spPr bwMode="auto">
              <a:xfrm flipH="1">
                <a:off x="5019" y="4001"/>
                <a:ext cx="28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14" name="Rectangle 674"/>
              <p:cNvSpPr>
                <a:spLocks noChangeArrowheads="1"/>
              </p:cNvSpPr>
              <p:nvPr/>
            </p:nvSpPr>
            <p:spPr bwMode="auto">
              <a:xfrm flipH="1">
                <a:off x="5020" y="4001"/>
                <a:ext cx="287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15" name="Rectangle 677"/>
              <p:cNvSpPr>
                <a:spLocks noChangeArrowheads="1"/>
              </p:cNvSpPr>
              <p:nvPr/>
            </p:nvSpPr>
            <p:spPr bwMode="auto">
              <a:xfrm flipH="1">
                <a:off x="5022" y="4002"/>
                <a:ext cx="285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16" name="Rectangle 678"/>
              <p:cNvSpPr>
                <a:spLocks noChangeArrowheads="1"/>
              </p:cNvSpPr>
              <p:nvPr/>
            </p:nvSpPr>
            <p:spPr bwMode="auto">
              <a:xfrm flipH="1">
                <a:off x="5023" y="4002"/>
                <a:ext cx="284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17" name="Rectangle 679"/>
              <p:cNvSpPr>
                <a:spLocks noChangeArrowheads="1"/>
              </p:cNvSpPr>
              <p:nvPr/>
            </p:nvSpPr>
            <p:spPr bwMode="auto">
              <a:xfrm flipH="1">
                <a:off x="5024" y="4002"/>
                <a:ext cx="283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18" name="Rectangle 680"/>
              <p:cNvSpPr>
                <a:spLocks noChangeArrowheads="1"/>
              </p:cNvSpPr>
              <p:nvPr/>
            </p:nvSpPr>
            <p:spPr bwMode="auto">
              <a:xfrm flipH="1">
                <a:off x="5025" y="4002"/>
                <a:ext cx="282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19" name="Rectangle 681"/>
              <p:cNvSpPr>
                <a:spLocks noChangeArrowheads="1"/>
              </p:cNvSpPr>
              <p:nvPr/>
            </p:nvSpPr>
            <p:spPr bwMode="auto">
              <a:xfrm flipH="1">
                <a:off x="5026" y="4002"/>
                <a:ext cx="281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20" name="Rectangle 682"/>
              <p:cNvSpPr>
                <a:spLocks noChangeArrowheads="1"/>
              </p:cNvSpPr>
              <p:nvPr/>
            </p:nvSpPr>
            <p:spPr bwMode="auto">
              <a:xfrm flipH="1">
                <a:off x="5027" y="4003"/>
                <a:ext cx="280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21" name="Rectangle 683"/>
              <p:cNvSpPr>
                <a:spLocks noChangeArrowheads="1"/>
              </p:cNvSpPr>
              <p:nvPr/>
            </p:nvSpPr>
            <p:spPr bwMode="auto">
              <a:xfrm flipH="1">
                <a:off x="5028" y="4003"/>
                <a:ext cx="279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22" name="Rectangle 684"/>
              <p:cNvSpPr>
                <a:spLocks noChangeArrowheads="1"/>
              </p:cNvSpPr>
              <p:nvPr/>
            </p:nvSpPr>
            <p:spPr bwMode="auto">
              <a:xfrm flipH="1">
                <a:off x="5029" y="4003"/>
                <a:ext cx="278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23" name="Rectangle 685"/>
              <p:cNvSpPr>
                <a:spLocks noChangeArrowheads="1"/>
              </p:cNvSpPr>
              <p:nvPr/>
            </p:nvSpPr>
            <p:spPr bwMode="auto">
              <a:xfrm flipH="1">
                <a:off x="5030" y="4003"/>
                <a:ext cx="277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24" name="Rectangle 686"/>
              <p:cNvSpPr>
                <a:spLocks noChangeArrowheads="1"/>
              </p:cNvSpPr>
              <p:nvPr/>
            </p:nvSpPr>
            <p:spPr bwMode="auto">
              <a:xfrm flipH="1">
                <a:off x="5031" y="4003"/>
                <a:ext cx="276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25" name="Rectangle 687"/>
              <p:cNvSpPr>
                <a:spLocks noChangeArrowheads="1"/>
              </p:cNvSpPr>
              <p:nvPr/>
            </p:nvSpPr>
            <p:spPr bwMode="auto">
              <a:xfrm flipH="1">
                <a:off x="5032" y="4004"/>
                <a:ext cx="275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26" name="Rectangle 688"/>
              <p:cNvSpPr>
                <a:spLocks noChangeArrowheads="1"/>
              </p:cNvSpPr>
              <p:nvPr/>
            </p:nvSpPr>
            <p:spPr bwMode="auto">
              <a:xfrm flipH="1">
                <a:off x="5034" y="4004"/>
                <a:ext cx="273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27" name="Rectangle 689"/>
              <p:cNvSpPr>
                <a:spLocks noChangeArrowheads="1"/>
              </p:cNvSpPr>
              <p:nvPr/>
            </p:nvSpPr>
            <p:spPr bwMode="auto">
              <a:xfrm flipH="1">
                <a:off x="5035" y="4004"/>
                <a:ext cx="272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28" name="Rectangle 690"/>
              <p:cNvSpPr>
                <a:spLocks noChangeArrowheads="1"/>
              </p:cNvSpPr>
              <p:nvPr/>
            </p:nvSpPr>
            <p:spPr bwMode="auto">
              <a:xfrm flipH="1">
                <a:off x="5036" y="4004"/>
                <a:ext cx="271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29" name="Rectangle 691"/>
              <p:cNvSpPr>
                <a:spLocks noChangeArrowheads="1"/>
              </p:cNvSpPr>
              <p:nvPr/>
            </p:nvSpPr>
            <p:spPr bwMode="auto">
              <a:xfrm flipH="1">
                <a:off x="5037" y="4005"/>
                <a:ext cx="270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30" name="Rectangle 692"/>
              <p:cNvSpPr>
                <a:spLocks noChangeArrowheads="1"/>
              </p:cNvSpPr>
              <p:nvPr/>
            </p:nvSpPr>
            <p:spPr bwMode="auto">
              <a:xfrm flipH="1">
                <a:off x="5037" y="4005"/>
                <a:ext cx="270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31" name="Rectangle 693"/>
              <p:cNvSpPr>
                <a:spLocks noChangeArrowheads="1"/>
              </p:cNvSpPr>
              <p:nvPr/>
            </p:nvSpPr>
            <p:spPr bwMode="auto">
              <a:xfrm flipH="1">
                <a:off x="5038" y="4005"/>
                <a:ext cx="269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32" name="Rectangle 694"/>
              <p:cNvSpPr>
                <a:spLocks noChangeArrowheads="1"/>
              </p:cNvSpPr>
              <p:nvPr/>
            </p:nvSpPr>
            <p:spPr bwMode="auto">
              <a:xfrm flipH="1">
                <a:off x="5039" y="4005"/>
                <a:ext cx="268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33" name="Rectangle 695"/>
              <p:cNvSpPr>
                <a:spLocks noChangeArrowheads="1"/>
              </p:cNvSpPr>
              <p:nvPr/>
            </p:nvSpPr>
            <p:spPr bwMode="auto">
              <a:xfrm flipH="1">
                <a:off x="5040" y="4005"/>
                <a:ext cx="267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34" name="Rectangle 696"/>
              <p:cNvSpPr>
                <a:spLocks noChangeArrowheads="1"/>
              </p:cNvSpPr>
              <p:nvPr/>
            </p:nvSpPr>
            <p:spPr bwMode="auto">
              <a:xfrm flipH="1">
                <a:off x="5042" y="4006"/>
                <a:ext cx="265" cy="0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35" name="Rectangle 697"/>
              <p:cNvSpPr>
                <a:spLocks noChangeArrowheads="1"/>
              </p:cNvSpPr>
              <p:nvPr/>
            </p:nvSpPr>
            <p:spPr bwMode="auto">
              <a:xfrm flipH="1">
                <a:off x="5043" y="4006"/>
                <a:ext cx="264" cy="0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36" name="Rectangle 698"/>
              <p:cNvSpPr>
                <a:spLocks noChangeArrowheads="1"/>
              </p:cNvSpPr>
              <p:nvPr/>
            </p:nvSpPr>
            <p:spPr bwMode="auto">
              <a:xfrm flipH="1">
                <a:off x="5044" y="4006"/>
                <a:ext cx="263" cy="0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37" name="Rectangle 699"/>
              <p:cNvSpPr>
                <a:spLocks noChangeArrowheads="1"/>
              </p:cNvSpPr>
              <p:nvPr/>
            </p:nvSpPr>
            <p:spPr bwMode="auto">
              <a:xfrm flipH="1">
                <a:off x="5045" y="4006"/>
                <a:ext cx="262" cy="0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38" name="Rectangle 700"/>
              <p:cNvSpPr>
                <a:spLocks noChangeArrowheads="1"/>
              </p:cNvSpPr>
              <p:nvPr/>
            </p:nvSpPr>
            <p:spPr bwMode="auto">
              <a:xfrm flipH="1">
                <a:off x="5047" y="4006"/>
                <a:ext cx="260" cy="0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39" name="Rectangle 701"/>
              <p:cNvSpPr>
                <a:spLocks noChangeArrowheads="1"/>
              </p:cNvSpPr>
              <p:nvPr/>
            </p:nvSpPr>
            <p:spPr bwMode="auto">
              <a:xfrm flipH="1">
                <a:off x="5047" y="4006"/>
                <a:ext cx="260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40" name="Rectangle 702"/>
              <p:cNvSpPr>
                <a:spLocks noChangeArrowheads="1"/>
              </p:cNvSpPr>
              <p:nvPr/>
            </p:nvSpPr>
            <p:spPr bwMode="auto">
              <a:xfrm flipH="1">
                <a:off x="5048" y="4006"/>
                <a:ext cx="259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41" name="Rectangle 703"/>
              <p:cNvSpPr>
                <a:spLocks noChangeArrowheads="1"/>
              </p:cNvSpPr>
              <p:nvPr/>
            </p:nvSpPr>
            <p:spPr bwMode="auto">
              <a:xfrm flipH="1">
                <a:off x="5049" y="4006"/>
                <a:ext cx="258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42" name="Rectangle 704"/>
              <p:cNvSpPr>
                <a:spLocks noChangeArrowheads="1"/>
              </p:cNvSpPr>
              <p:nvPr/>
            </p:nvSpPr>
            <p:spPr bwMode="auto">
              <a:xfrm flipH="1">
                <a:off x="5050" y="4006"/>
                <a:ext cx="257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43" name="Rectangle 705"/>
              <p:cNvSpPr>
                <a:spLocks noChangeArrowheads="1"/>
              </p:cNvSpPr>
              <p:nvPr/>
            </p:nvSpPr>
            <p:spPr bwMode="auto">
              <a:xfrm flipH="1">
                <a:off x="5052" y="4007"/>
                <a:ext cx="255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44" name="Rectangle 706"/>
              <p:cNvSpPr>
                <a:spLocks noChangeArrowheads="1"/>
              </p:cNvSpPr>
              <p:nvPr/>
            </p:nvSpPr>
            <p:spPr bwMode="auto">
              <a:xfrm flipH="1">
                <a:off x="5052" y="4007"/>
                <a:ext cx="255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45" name="Rectangle 707"/>
              <p:cNvSpPr>
                <a:spLocks noChangeArrowheads="1"/>
              </p:cNvSpPr>
              <p:nvPr/>
            </p:nvSpPr>
            <p:spPr bwMode="auto">
              <a:xfrm flipH="1">
                <a:off x="5054" y="4007"/>
                <a:ext cx="253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46" name="Rectangle 708"/>
              <p:cNvSpPr>
                <a:spLocks noChangeArrowheads="1"/>
              </p:cNvSpPr>
              <p:nvPr/>
            </p:nvSpPr>
            <p:spPr bwMode="auto">
              <a:xfrm flipH="1">
                <a:off x="5055" y="4007"/>
                <a:ext cx="252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47" name="Rectangle 709"/>
              <p:cNvSpPr>
                <a:spLocks noChangeArrowheads="1"/>
              </p:cNvSpPr>
              <p:nvPr/>
            </p:nvSpPr>
            <p:spPr bwMode="auto">
              <a:xfrm flipH="1">
                <a:off x="5056" y="4007"/>
                <a:ext cx="251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48" name="Rectangle 710"/>
              <p:cNvSpPr>
                <a:spLocks noChangeArrowheads="1"/>
              </p:cNvSpPr>
              <p:nvPr/>
            </p:nvSpPr>
            <p:spPr bwMode="auto">
              <a:xfrm flipH="1">
                <a:off x="5057" y="4008"/>
                <a:ext cx="250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49" name="Rectangle 711"/>
              <p:cNvSpPr>
                <a:spLocks noChangeArrowheads="1"/>
              </p:cNvSpPr>
              <p:nvPr/>
            </p:nvSpPr>
            <p:spPr bwMode="auto">
              <a:xfrm flipH="1">
                <a:off x="5058" y="4008"/>
                <a:ext cx="249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50" name="Rectangle 712"/>
              <p:cNvSpPr>
                <a:spLocks noChangeArrowheads="1"/>
              </p:cNvSpPr>
              <p:nvPr/>
            </p:nvSpPr>
            <p:spPr bwMode="auto">
              <a:xfrm flipH="1">
                <a:off x="5059" y="4008"/>
                <a:ext cx="248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51" name="Rectangle 715"/>
              <p:cNvSpPr>
                <a:spLocks noChangeArrowheads="1"/>
              </p:cNvSpPr>
              <p:nvPr/>
            </p:nvSpPr>
            <p:spPr bwMode="auto">
              <a:xfrm flipH="1">
                <a:off x="5062" y="4009"/>
                <a:ext cx="244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52" name="Rectangle 716"/>
              <p:cNvSpPr>
                <a:spLocks noChangeArrowheads="1"/>
              </p:cNvSpPr>
              <p:nvPr/>
            </p:nvSpPr>
            <p:spPr bwMode="auto">
              <a:xfrm flipH="1">
                <a:off x="5063" y="4009"/>
                <a:ext cx="242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53" name="Rectangle 717"/>
              <p:cNvSpPr>
                <a:spLocks noChangeArrowheads="1"/>
              </p:cNvSpPr>
              <p:nvPr/>
            </p:nvSpPr>
            <p:spPr bwMode="auto">
              <a:xfrm flipH="1">
                <a:off x="5064" y="4009"/>
                <a:ext cx="241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54" name="Rectangle 718"/>
              <p:cNvSpPr>
                <a:spLocks noChangeArrowheads="1"/>
              </p:cNvSpPr>
              <p:nvPr/>
            </p:nvSpPr>
            <p:spPr bwMode="auto">
              <a:xfrm flipH="1">
                <a:off x="5065" y="4009"/>
                <a:ext cx="239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55" name="Rectangle 719"/>
              <p:cNvSpPr>
                <a:spLocks noChangeArrowheads="1"/>
              </p:cNvSpPr>
              <p:nvPr/>
            </p:nvSpPr>
            <p:spPr bwMode="auto">
              <a:xfrm flipH="1">
                <a:off x="5066" y="4010"/>
                <a:ext cx="238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56" name="Rectangle 720"/>
              <p:cNvSpPr>
                <a:spLocks noChangeArrowheads="1"/>
              </p:cNvSpPr>
              <p:nvPr/>
            </p:nvSpPr>
            <p:spPr bwMode="auto">
              <a:xfrm flipH="1">
                <a:off x="5067" y="4010"/>
                <a:ext cx="236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57" name="Rectangle 721"/>
              <p:cNvSpPr>
                <a:spLocks noChangeArrowheads="1"/>
              </p:cNvSpPr>
              <p:nvPr/>
            </p:nvSpPr>
            <p:spPr bwMode="auto">
              <a:xfrm flipH="1">
                <a:off x="5068" y="4010"/>
                <a:ext cx="235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58" name="Rectangle 722"/>
              <p:cNvSpPr>
                <a:spLocks noChangeArrowheads="1"/>
              </p:cNvSpPr>
              <p:nvPr/>
            </p:nvSpPr>
            <p:spPr bwMode="auto">
              <a:xfrm flipH="1">
                <a:off x="5070" y="4010"/>
                <a:ext cx="232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59" name="Rectangle 723"/>
              <p:cNvSpPr>
                <a:spLocks noChangeArrowheads="1"/>
              </p:cNvSpPr>
              <p:nvPr/>
            </p:nvSpPr>
            <p:spPr bwMode="auto">
              <a:xfrm flipH="1">
                <a:off x="5071" y="4010"/>
                <a:ext cx="231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60" name="Rectangle 724"/>
              <p:cNvSpPr>
                <a:spLocks noChangeArrowheads="1"/>
              </p:cNvSpPr>
              <p:nvPr/>
            </p:nvSpPr>
            <p:spPr bwMode="auto">
              <a:xfrm flipH="1">
                <a:off x="5072" y="4010"/>
                <a:ext cx="229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61" name="Rectangle 725"/>
              <p:cNvSpPr>
                <a:spLocks noChangeArrowheads="1"/>
              </p:cNvSpPr>
              <p:nvPr/>
            </p:nvSpPr>
            <p:spPr bwMode="auto">
              <a:xfrm flipH="1">
                <a:off x="5073" y="4010"/>
                <a:ext cx="228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62" name="Rectangle 726"/>
              <p:cNvSpPr>
                <a:spLocks noChangeArrowheads="1"/>
              </p:cNvSpPr>
              <p:nvPr/>
            </p:nvSpPr>
            <p:spPr bwMode="auto">
              <a:xfrm flipH="1">
                <a:off x="5074" y="4010"/>
                <a:ext cx="226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63" name="Rectangle 727"/>
              <p:cNvSpPr>
                <a:spLocks noChangeArrowheads="1"/>
              </p:cNvSpPr>
              <p:nvPr/>
            </p:nvSpPr>
            <p:spPr bwMode="auto">
              <a:xfrm flipH="1">
                <a:off x="5075" y="4010"/>
                <a:ext cx="225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64" name="Rectangle 728"/>
              <p:cNvSpPr>
                <a:spLocks noChangeArrowheads="1"/>
              </p:cNvSpPr>
              <p:nvPr/>
            </p:nvSpPr>
            <p:spPr bwMode="auto">
              <a:xfrm flipH="1">
                <a:off x="5076" y="4010"/>
                <a:ext cx="223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65" name="Rectangle 729"/>
              <p:cNvSpPr>
                <a:spLocks noChangeArrowheads="1"/>
              </p:cNvSpPr>
              <p:nvPr/>
            </p:nvSpPr>
            <p:spPr bwMode="auto">
              <a:xfrm flipH="1">
                <a:off x="5077" y="4011"/>
                <a:ext cx="222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66" name="Rectangle 730"/>
              <p:cNvSpPr>
                <a:spLocks noChangeArrowheads="1"/>
              </p:cNvSpPr>
              <p:nvPr/>
            </p:nvSpPr>
            <p:spPr bwMode="auto">
              <a:xfrm flipH="1">
                <a:off x="5078" y="4011"/>
                <a:ext cx="220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67" name="Rectangle 731"/>
              <p:cNvSpPr>
                <a:spLocks noChangeArrowheads="1"/>
              </p:cNvSpPr>
              <p:nvPr/>
            </p:nvSpPr>
            <p:spPr bwMode="auto">
              <a:xfrm flipH="1">
                <a:off x="5079" y="4011"/>
                <a:ext cx="218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68" name="Rectangle 732"/>
              <p:cNvSpPr>
                <a:spLocks noChangeArrowheads="1"/>
              </p:cNvSpPr>
              <p:nvPr/>
            </p:nvSpPr>
            <p:spPr bwMode="auto">
              <a:xfrm flipH="1">
                <a:off x="5080" y="4011"/>
                <a:ext cx="217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69" name="Rectangle 733"/>
              <p:cNvSpPr>
                <a:spLocks noChangeArrowheads="1"/>
              </p:cNvSpPr>
              <p:nvPr/>
            </p:nvSpPr>
            <p:spPr bwMode="auto">
              <a:xfrm flipH="1">
                <a:off x="5082" y="4012"/>
                <a:ext cx="215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70" name="Rectangle 734"/>
              <p:cNvSpPr>
                <a:spLocks noChangeArrowheads="1"/>
              </p:cNvSpPr>
              <p:nvPr/>
            </p:nvSpPr>
            <p:spPr bwMode="auto">
              <a:xfrm flipH="1">
                <a:off x="5083" y="4012"/>
                <a:ext cx="213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71" name="Rectangle 735"/>
              <p:cNvSpPr>
                <a:spLocks noChangeArrowheads="1"/>
              </p:cNvSpPr>
              <p:nvPr/>
            </p:nvSpPr>
            <p:spPr bwMode="auto">
              <a:xfrm flipH="1">
                <a:off x="5085" y="4012"/>
                <a:ext cx="211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72" name="Rectangle 736"/>
              <p:cNvSpPr>
                <a:spLocks noChangeArrowheads="1"/>
              </p:cNvSpPr>
              <p:nvPr/>
            </p:nvSpPr>
            <p:spPr bwMode="auto">
              <a:xfrm flipH="1">
                <a:off x="5086" y="4012"/>
                <a:ext cx="209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73" name="Rectangle 737"/>
              <p:cNvSpPr>
                <a:spLocks noChangeArrowheads="1"/>
              </p:cNvSpPr>
              <p:nvPr/>
            </p:nvSpPr>
            <p:spPr bwMode="auto">
              <a:xfrm flipH="1">
                <a:off x="5087" y="4012"/>
                <a:ext cx="208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74" name="Rectangle 738"/>
              <p:cNvSpPr>
                <a:spLocks noChangeArrowheads="1"/>
              </p:cNvSpPr>
              <p:nvPr/>
            </p:nvSpPr>
            <p:spPr bwMode="auto">
              <a:xfrm flipH="1">
                <a:off x="5088" y="4013"/>
                <a:ext cx="206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75" name="Rectangle 739"/>
              <p:cNvSpPr>
                <a:spLocks noChangeArrowheads="1"/>
              </p:cNvSpPr>
              <p:nvPr/>
            </p:nvSpPr>
            <p:spPr bwMode="auto">
              <a:xfrm flipH="1">
                <a:off x="5089" y="4013"/>
                <a:ext cx="204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76" name="Rectangle 740"/>
              <p:cNvSpPr>
                <a:spLocks noChangeArrowheads="1"/>
              </p:cNvSpPr>
              <p:nvPr/>
            </p:nvSpPr>
            <p:spPr bwMode="auto">
              <a:xfrm flipH="1">
                <a:off x="5090" y="4013"/>
                <a:ext cx="203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77" name="Rectangle 741"/>
              <p:cNvSpPr>
                <a:spLocks noChangeArrowheads="1"/>
              </p:cNvSpPr>
              <p:nvPr/>
            </p:nvSpPr>
            <p:spPr bwMode="auto">
              <a:xfrm flipH="1">
                <a:off x="5092" y="4013"/>
                <a:ext cx="200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78" name="Rectangle 742"/>
              <p:cNvSpPr>
                <a:spLocks noChangeArrowheads="1"/>
              </p:cNvSpPr>
              <p:nvPr/>
            </p:nvSpPr>
            <p:spPr bwMode="auto">
              <a:xfrm flipH="1">
                <a:off x="5092" y="4013"/>
                <a:ext cx="200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79" name="Rectangle 743"/>
              <p:cNvSpPr>
                <a:spLocks noChangeArrowheads="1"/>
              </p:cNvSpPr>
              <p:nvPr/>
            </p:nvSpPr>
            <p:spPr bwMode="auto">
              <a:xfrm flipH="1">
                <a:off x="5094" y="4014"/>
                <a:ext cx="197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80" name="Rectangle 744"/>
              <p:cNvSpPr>
                <a:spLocks noChangeArrowheads="1"/>
              </p:cNvSpPr>
              <p:nvPr/>
            </p:nvSpPr>
            <p:spPr bwMode="auto">
              <a:xfrm flipH="1">
                <a:off x="5095" y="4014"/>
                <a:ext cx="196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81" name="Rectangle 745"/>
              <p:cNvSpPr>
                <a:spLocks noChangeArrowheads="1"/>
              </p:cNvSpPr>
              <p:nvPr/>
            </p:nvSpPr>
            <p:spPr bwMode="auto">
              <a:xfrm flipH="1">
                <a:off x="5096" y="4014"/>
                <a:ext cx="193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82" name="Rectangle 746"/>
              <p:cNvSpPr>
                <a:spLocks noChangeArrowheads="1"/>
              </p:cNvSpPr>
              <p:nvPr/>
            </p:nvSpPr>
            <p:spPr bwMode="auto">
              <a:xfrm flipH="1">
                <a:off x="5097" y="4014"/>
                <a:ext cx="191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83" name="Rectangle 747"/>
              <p:cNvSpPr>
                <a:spLocks noChangeArrowheads="1"/>
              </p:cNvSpPr>
              <p:nvPr/>
            </p:nvSpPr>
            <p:spPr bwMode="auto">
              <a:xfrm flipH="1">
                <a:off x="5099" y="4014"/>
                <a:ext cx="189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84" name="Rectangle 748"/>
              <p:cNvSpPr>
                <a:spLocks noChangeArrowheads="1"/>
              </p:cNvSpPr>
              <p:nvPr/>
            </p:nvSpPr>
            <p:spPr bwMode="auto">
              <a:xfrm flipH="1">
                <a:off x="5100" y="4015"/>
                <a:ext cx="187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85" name="Rectangle 749"/>
              <p:cNvSpPr>
                <a:spLocks noChangeArrowheads="1"/>
              </p:cNvSpPr>
              <p:nvPr/>
            </p:nvSpPr>
            <p:spPr bwMode="auto">
              <a:xfrm flipH="1">
                <a:off x="5102" y="4015"/>
                <a:ext cx="185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86" name="Rectangle 750"/>
              <p:cNvSpPr>
                <a:spLocks noChangeArrowheads="1"/>
              </p:cNvSpPr>
              <p:nvPr/>
            </p:nvSpPr>
            <p:spPr bwMode="auto">
              <a:xfrm flipH="1">
                <a:off x="5103" y="4015"/>
                <a:ext cx="183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87" name="Rectangle 751"/>
              <p:cNvSpPr>
                <a:spLocks noChangeArrowheads="1"/>
              </p:cNvSpPr>
              <p:nvPr/>
            </p:nvSpPr>
            <p:spPr bwMode="auto">
              <a:xfrm flipH="1">
                <a:off x="5104" y="4015"/>
                <a:ext cx="182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88" name="Rectangle 757"/>
              <p:cNvSpPr>
                <a:spLocks noChangeArrowheads="1"/>
              </p:cNvSpPr>
              <p:nvPr/>
            </p:nvSpPr>
            <p:spPr bwMode="auto">
              <a:xfrm flipH="1">
                <a:off x="5113" y="4016"/>
                <a:ext cx="168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89" name="Rectangle 758"/>
              <p:cNvSpPr>
                <a:spLocks noChangeArrowheads="1"/>
              </p:cNvSpPr>
              <p:nvPr/>
            </p:nvSpPr>
            <p:spPr bwMode="auto">
              <a:xfrm flipH="1">
                <a:off x="5114" y="4016"/>
                <a:ext cx="166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90" name="Rectangle 759"/>
              <p:cNvSpPr>
                <a:spLocks noChangeArrowheads="1"/>
              </p:cNvSpPr>
              <p:nvPr/>
            </p:nvSpPr>
            <p:spPr bwMode="auto">
              <a:xfrm flipH="1">
                <a:off x="5117" y="4016"/>
                <a:ext cx="163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91" name="Rectangle 760"/>
              <p:cNvSpPr>
                <a:spLocks noChangeArrowheads="1"/>
              </p:cNvSpPr>
              <p:nvPr/>
            </p:nvSpPr>
            <p:spPr bwMode="auto">
              <a:xfrm flipH="1">
                <a:off x="5118" y="4016"/>
                <a:ext cx="160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92" name="Rectangle 761"/>
              <p:cNvSpPr>
                <a:spLocks noChangeArrowheads="1"/>
              </p:cNvSpPr>
              <p:nvPr/>
            </p:nvSpPr>
            <p:spPr bwMode="auto">
              <a:xfrm flipH="1">
                <a:off x="5119" y="4016"/>
                <a:ext cx="159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93" name="Rectangle 762"/>
              <p:cNvSpPr>
                <a:spLocks noChangeArrowheads="1"/>
              </p:cNvSpPr>
              <p:nvPr/>
            </p:nvSpPr>
            <p:spPr bwMode="auto">
              <a:xfrm flipH="1">
                <a:off x="5121" y="4017"/>
                <a:ext cx="156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94" name="Rectangle 763"/>
              <p:cNvSpPr>
                <a:spLocks noChangeArrowheads="1"/>
              </p:cNvSpPr>
              <p:nvPr/>
            </p:nvSpPr>
            <p:spPr bwMode="auto">
              <a:xfrm flipH="1">
                <a:off x="5122" y="4017"/>
                <a:ext cx="154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95" name="Rectangle 764"/>
              <p:cNvSpPr>
                <a:spLocks noChangeArrowheads="1"/>
              </p:cNvSpPr>
              <p:nvPr/>
            </p:nvSpPr>
            <p:spPr bwMode="auto">
              <a:xfrm flipH="1">
                <a:off x="5124" y="4017"/>
                <a:ext cx="151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96" name="Rectangle 765"/>
              <p:cNvSpPr>
                <a:spLocks noChangeArrowheads="1"/>
              </p:cNvSpPr>
              <p:nvPr/>
            </p:nvSpPr>
            <p:spPr bwMode="auto">
              <a:xfrm flipH="1">
                <a:off x="5126" y="4017"/>
                <a:ext cx="149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97" name="Rectangle 766"/>
              <p:cNvSpPr>
                <a:spLocks noChangeArrowheads="1"/>
              </p:cNvSpPr>
              <p:nvPr/>
            </p:nvSpPr>
            <p:spPr bwMode="auto">
              <a:xfrm flipH="1">
                <a:off x="5127" y="4018"/>
                <a:ext cx="147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98" name="Rectangle 767"/>
              <p:cNvSpPr>
                <a:spLocks noChangeArrowheads="1"/>
              </p:cNvSpPr>
              <p:nvPr/>
            </p:nvSpPr>
            <p:spPr bwMode="auto">
              <a:xfrm flipH="1">
                <a:off x="5128" y="4018"/>
                <a:ext cx="144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99" name="Rectangle 768"/>
              <p:cNvSpPr>
                <a:spLocks noChangeArrowheads="1"/>
              </p:cNvSpPr>
              <p:nvPr/>
            </p:nvSpPr>
            <p:spPr bwMode="auto">
              <a:xfrm flipH="1">
                <a:off x="5130" y="4018"/>
                <a:ext cx="142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00" name="Rectangle 769"/>
              <p:cNvSpPr>
                <a:spLocks noChangeArrowheads="1"/>
              </p:cNvSpPr>
              <p:nvPr/>
            </p:nvSpPr>
            <p:spPr bwMode="auto">
              <a:xfrm flipH="1">
                <a:off x="5131" y="4018"/>
                <a:ext cx="140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01" name="Rectangle 770"/>
              <p:cNvSpPr>
                <a:spLocks noChangeArrowheads="1"/>
              </p:cNvSpPr>
              <p:nvPr/>
            </p:nvSpPr>
            <p:spPr bwMode="auto">
              <a:xfrm flipH="1">
                <a:off x="5133" y="4018"/>
                <a:ext cx="137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02" name="Rectangle 771"/>
              <p:cNvSpPr>
                <a:spLocks noChangeArrowheads="1"/>
              </p:cNvSpPr>
              <p:nvPr/>
            </p:nvSpPr>
            <p:spPr bwMode="auto">
              <a:xfrm flipH="1">
                <a:off x="5136" y="4019"/>
                <a:ext cx="133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03" name="Rectangle 772"/>
              <p:cNvSpPr>
                <a:spLocks noChangeArrowheads="1"/>
              </p:cNvSpPr>
              <p:nvPr/>
            </p:nvSpPr>
            <p:spPr bwMode="auto">
              <a:xfrm flipH="1">
                <a:off x="5137" y="4019"/>
                <a:ext cx="131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04" name="Rectangle 773"/>
              <p:cNvSpPr>
                <a:spLocks noChangeArrowheads="1"/>
              </p:cNvSpPr>
              <p:nvPr/>
            </p:nvSpPr>
            <p:spPr bwMode="auto">
              <a:xfrm flipH="1">
                <a:off x="5139" y="4019"/>
                <a:ext cx="127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05" name="Rectangle 774"/>
              <p:cNvSpPr>
                <a:spLocks noChangeArrowheads="1"/>
              </p:cNvSpPr>
              <p:nvPr/>
            </p:nvSpPr>
            <p:spPr bwMode="auto">
              <a:xfrm flipH="1">
                <a:off x="5141" y="4019"/>
                <a:ext cx="124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06" name="Rectangle 775"/>
              <p:cNvSpPr>
                <a:spLocks noChangeArrowheads="1"/>
              </p:cNvSpPr>
              <p:nvPr/>
            </p:nvSpPr>
            <p:spPr bwMode="auto">
              <a:xfrm flipH="1">
                <a:off x="5142" y="4019"/>
                <a:ext cx="122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07" name="Rectangle 776"/>
              <p:cNvSpPr>
                <a:spLocks noChangeArrowheads="1"/>
              </p:cNvSpPr>
              <p:nvPr/>
            </p:nvSpPr>
            <p:spPr bwMode="auto">
              <a:xfrm flipH="1">
                <a:off x="5146" y="4020"/>
                <a:ext cx="117" cy="0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08" name="Rectangle 777"/>
              <p:cNvSpPr>
                <a:spLocks noChangeArrowheads="1"/>
              </p:cNvSpPr>
              <p:nvPr/>
            </p:nvSpPr>
            <p:spPr bwMode="auto">
              <a:xfrm flipH="1">
                <a:off x="5147" y="4020"/>
                <a:ext cx="115" cy="0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09" name="Rectangle 778"/>
              <p:cNvSpPr>
                <a:spLocks noChangeArrowheads="1"/>
              </p:cNvSpPr>
              <p:nvPr/>
            </p:nvSpPr>
            <p:spPr bwMode="auto">
              <a:xfrm flipH="1">
                <a:off x="5150" y="4020"/>
                <a:ext cx="111" cy="0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10" name="Rectangle 779"/>
              <p:cNvSpPr>
                <a:spLocks noChangeArrowheads="1"/>
              </p:cNvSpPr>
              <p:nvPr/>
            </p:nvSpPr>
            <p:spPr bwMode="auto">
              <a:xfrm flipH="1">
                <a:off x="5153" y="4020"/>
                <a:ext cx="106" cy="0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11" name="Rectangle 780"/>
              <p:cNvSpPr>
                <a:spLocks noChangeArrowheads="1"/>
              </p:cNvSpPr>
              <p:nvPr/>
            </p:nvSpPr>
            <p:spPr bwMode="auto">
              <a:xfrm flipH="1">
                <a:off x="5157" y="4020"/>
                <a:ext cx="100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12" name="Rectangle 781"/>
              <p:cNvSpPr>
                <a:spLocks noChangeArrowheads="1"/>
              </p:cNvSpPr>
              <p:nvPr/>
            </p:nvSpPr>
            <p:spPr bwMode="auto">
              <a:xfrm flipH="1">
                <a:off x="5160" y="4020"/>
                <a:ext cx="96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13" name="Rectangle 782"/>
              <p:cNvSpPr>
                <a:spLocks noChangeArrowheads="1"/>
              </p:cNvSpPr>
              <p:nvPr/>
            </p:nvSpPr>
            <p:spPr bwMode="auto">
              <a:xfrm flipH="1">
                <a:off x="5163" y="4020"/>
                <a:ext cx="91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14" name="Rectangle 783"/>
              <p:cNvSpPr>
                <a:spLocks noChangeArrowheads="1"/>
              </p:cNvSpPr>
              <p:nvPr/>
            </p:nvSpPr>
            <p:spPr bwMode="auto">
              <a:xfrm flipH="1">
                <a:off x="5166" y="4020"/>
                <a:ext cx="85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15" name="Rectangle 784"/>
              <p:cNvSpPr>
                <a:spLocks noChangeArrowheads="1"/>
              </p:cNvSpPr>
              <p:nvPr/>
            </p:nvSpPr>
            <p:spPr bwMode="auto">
              <a:xfrm flipH="1">
                <a:off x="5169" y="4020"/>
                <a:ext cx="80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16" name="Rectangle 785"/>
              <p:cNvSpPr>
                <a:spLocks noChangeArrowheads="1"/>
              </p:cNvSpPr>
              <p:nvPr/>
            </p:nvSpPr>
            <p:spPr bwMode="auto">
              <a:xfrm flipH="1">
                <a:off x="5177" y="4021"/>
                <a:ext cx="71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17" name="Rectangle 786"/>
              <p:cNvSpPr>
                <a:spLocks noChangeArrowheads="1"/>
              </p:cNvSpPr>
              <p:nvPr/>
            </p:nvSpPr>
            <p:spPr bwMode="auto">
              <a:xfrm flipH="1">
                <a:off x="5183" y="4021"/>
                <a:ext cx="63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18" name="Rectangle 787"/>
              <p:cNvSpPr>
                <a:spLocks noChangeArrowheads="1"/>
              </p:cNvSpPr>
              <p:nvPr/>
            </p:nvSpPr>
            <p:spPr bwMode="auto">
              <a:xfrm flipH="1">
                <a:off x="5199" y="4021"/>
                <a:ext cx="43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19" name="Rectangle 789"/>
              <p:cNvSpPr>
                <a:spLocks noChangeArrowheads="1"/>
              </p:cNvSpPr>
              <p:nvPr/>
            </p:nvSpPr>
            <p:spPr bwMode="auto">
              <a:xfrm flipH="1">
                <a:off x="4508" y="3928"/>
                <a:ext cx="1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20" name="Rectangle 790"/>
              <p:cNvSpPr>
                <a:spLocks noChangeArrowheads="1"/>
              </p:cNvSpPr>
              <p:nvPr/>
            </p:nvSpPr>
            <p:spPr bwMode="auto">
              <a:xfrm flipH="1">
                <a:off x="4508" y="3928"/>
                <a:ext cx="2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21" name="Rectangle 791"/>
              <p:cNvSpPr>
                <a:spLocks noChangeArrowheads="1"/>
              </p:cNvSpPr>
              <p:nvPr/>
            </p:nvSpPr>
            <p:spPr bwMode="auto">
              <a:xfrm flipH="1">
                <a:off x="4508" y="3928"/>
                <a:ext cx="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22" name="Rectangle 792"/>
              <p:cNvSpPr>
                <a:spLocks noChangeArrowheads="1"/>
              </p:cNvSpPr>
              <p:nvPr/>
            </p:nvSpPr>
            <p:spPr bwMode="auto">
              <a:xfrm flipH="1">
                <a:off x="4508" y="3929"/>
                <a:ext cx="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23" name="Rectangle 793"/>
              <p:cNvSpPr>
                <a:spLocks noChangeArrowheads="1"/>
              </p:cNvSpPr>
              <p:nvPr/>
            </p:nvSpPr>
            <p:spPr bwMode="auto">
              <a:xfrm flipH="1">
                <a:off x="4508" y="3929"/>
                <a:ext cx="6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24" name="Rectangle 794"/>
              <p:cNvSpPr>
                <a:spLocks noChangeArrowheads="1"/>
              </p:cNvSpPr>
              <p:nvPr/>
            </p:nvSpPr>
            <p:spPr bwMode="auto">
              <a:xfrm flipH="1">
                <a:off x="4508" y="3929"/>
                <a:ext cx="7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25" name="Rectangle 795"/>
              <p:cNvSpPr>
                <a:spLocks noChangeArrowheads="1"/>
              </p:cNvSpPr>
              <p:nvPr/>
            </p:nvSpPr>
            <p:spPr bwMode="auto">
              <a:xfrm flipH="1">
                <a:off x="4508" y="3929"/>
                <a:ext cx="9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26" name="Rectangle 796"/>
              <p:cNvSpPr>
                <a:spLocks noChangeArrowheads="1"/>
              </p:cNvSpPr>
              <p:nvPr/>
            </p:nvSpPr>
            <p:spPr bwMode="auto">
              <a:xfrm flipH="1">
                <a:off x="4508" y="3929"/>
                <a:ext cx="10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27" name="Rectangle 797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11" cy="0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28" name="Rectangle 798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13" cy="0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29" name="Rectangle 799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14" cy="0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30" name="Rectangle 800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16" cy="0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31" name="Rectangle 801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19" cy="0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32" name="Rectangle 802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20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33" name="Rectangle 803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23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34" name="Rectangle 804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2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35" name="Rectangle 805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25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36" name="Rectangle 806"/>
              <p:cNvSpPr>
                <a:spLocks noChangeArrowheads="1"/>
              </p:cNvSpPr>
              <p:nvPr/>
            </p:nvSpPr>
            <p:spPr bwMode="auto">
              <a:xfrm flipH="1">
                <a:off x="4508" y="3931"/>
                <a:ext cx="27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37" name="Rectangle 807"/>
              <p:cNvSpPr>
                <a:spLocks noChangeArrowheads="1"/>
              </p:cNvSpPr>
              <p:nvPr/>
            </p:nvSpPr>
            <p:spPr bwMode="auto">
              <a:xfrm flipH="1">
                <a:off x="4508" y="3931"/>
                <a:ext cx="28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38" name="Rectangle 808"/>
              <p:cNvSpPr>
                <a:spLocks noChangeArrowheads="1"/>
              </p:cNvSpPr>
              <p:nvPr/>
            </p:nvSpPr>
            <p:spPr bwMode="auto">
              <a:xfrm flipH="1">
                <a:off x="4508" y="3931"/>
                <a:ext cx="30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39" name="Rectangle 809"/>
              <p:cNvSpPr>
                <a:spLocks noChangeArrowheads="1"/>
              </p:cNvSpPr>
              <p:nvPr/>
            </p:nvSpPr>
            <p:spPr bwMode="auto">
              <a:xfrm flipH="1">
                <a:off x="4508" y="3931"/>
                <a:ext cx="32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40" name="Rectangle 810"/>
              <p:cNvSpPr>
                <a:spLocks noChangeArrowheads="1"/>
              </p:cNvSpPr>
              <p:nvPr/>
            </p:nvSpPr>
            <p:spPr bwMode="auto">
              <a:xfrm flipH="1">
                <a:off x="4508" y="3931"/>
                <a:ext cx="3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41" name="Rectangle 811"/>
              <p:cNvSpPr>
                <a:spLocks noChangeArrowheads="1"/>
              </p:cNvSpPr>
              <p:nvPr/>
            </p:nvSpPr>
            <p:spPr bwMode="auto">
              <a:xfrm flipH="1">
                <a:off x="4508" y="3932"/>
                <a:ext cx="36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42" name="Rectangle 812"/>
              <p:cNvSpPr>
                <a:spLocks noChangeArrowheads="1"/>
              </p:cNvSpPr>
              <p:nvPr/>
            </p:nvSpPr>
            <p:spPr bwMode="auto">
              <a:xfrm flipH="1">
                <a:off x="4508" y="3932"/>
                <a:ext cx="37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43" name="Rectangle 813"/>
              <p:cNvSpPr>
                <a:spLocks noChangeArrowheads="1"/>
              </p:cNvSpPr>
              <p:nvPr/>
            </p:nvSpPr>
            <p:spPr bwMode="auto">
              <a:xfrm flipH="1">
                <a:off x="4508" y="3932"/>
                <a:ext cx="39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44" name="Rectangle 814"/>
              <p:cNvSpPr>
                <a:spLocks noChangeArrowheads="1"/>
              </p:cNvSpPr>
              <p:nvPr/>
            </p:nvSpPr>
            <p:spPr bwMode="auto">
              <a:xfrm flipH="1">
                <a:off x="4508" y="3932"/>
                <a:ext cx="41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45" name="Rectangle 815"/>
              <p:cNvSpPr>
                <a:spLocks noChangeArrowheads="1"/>
              </p:cNvSpPr>
              <p:nvPr/>
            </p:nvSpPr>
            <p:spPr bwMode="auto">
              <a:xfrm flipH="1">
                <a:off x="4508" y="3932"/>
                <a:ext cx="4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46" name="Rectangle 816"/>
              <p:cNvSpPr>
                <a:spLocks noChangeArrowheads="1"/>
              </p:cNvSpPr>
              <p:nvPr/>
            </p:nvSpPr>
            <p:spPr bwMode="auto">
              <a:xfrm flipH="1">
                <a:off x="4508" y="3933"/>
                <a:ext cx="45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47" name="Rectangle 817"/>
              <p:cNvSpPr>
                <a:spLocks noChangeArrowheads="1"/>
              </p:cNvSpPr>
              <p:nvPr/>
            </p:nvSpPr>
            <p:spPr bwMode="auto">
              <a:xfrm flipH="1">
                <a:off x="4508" y="3933"/>
                <a:ext cx="47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48" name="Rectangle 818"/>
              <p:cNvSpPr>
                <a:spLocks noChangeArrowheads="1"/>
              </p:cNvSpPr>
              <p:nvPr/>
            </p:nvSpPr>
            <p:spPr bwMode="auto">
              <a:xfrm flipH="1">
                <a:off x="4508" y="3933"/>
                <a:ext cx="48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49" name="Rectangle 820"/>
              <p:cNvSpPr>
                <a:spLocks noChangeArrowheads="1"/>
              </p:cNvSpPr>
              <p:nvPr/>
            </p:nvSpPr>
            <p:spPr bwMode="auto">
              <a:xfrm flipH="1">
                <a:off x="4508" y="3934"/>
                <a:ext cx="53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50" name="Rectangle 821"/>
              <p:cNvSpPr>
                <a:spLocks noChangeArrowheads="1"/>
              </p:cNvSpPr>
              <p:nvPr/>
            </p:nvSpPr>
            <p:spPr bwMode="auto">
              <a:xfrm flipH="1">
                <a:off x="4508" y="3934"/>
                <a:ext cx="5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51" name="Rectangle 822"/>
              <p:cNvSpPr>
                <a:spLocks noChangeArrowheads="1"/>
              </p:cNvSpPr>
              <p:nvPr/>
            </p:nvSpPr>
            <p:spPr bwMode="auto">
              <a:xfrm flipH="1">
                <a:off x="4508" y="3934"/>
                <a:ext cx="57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52" name="Rectangle 823"/>
              <p:cNvSpPr>
                <a:spLocks noChangeArrowheads="1"/>
              </p:cNvSpPr>
              <p:nvPr/>
            </p:nvSpPr>
            <p:spPr bwMode="auto">
              <a:xfrm flipH="1">
                <a:off x="4508" y="3934"/>
                <a:ext cx="58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53" name="Rectangle 824"/>
              <p:cNvSpPr>
                <a:spLocks noChangeArrowheads="1"/>
              </p:cNvSpPr>
              <p:nvPr/>
            </p:nvSpPr>
            <p:spPr bwMode="auto">
              <a:xfrm flipH="1">
                <a:off x="4508" y="3934"/>
                <a:ext cx="60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</p:grpSp>
        <p:sp>
          <p:nvSpPr>
            <p:cNvPr id="862" name="Freeform 825"/>
            <p:cNvSpPr>
              <a:spLocks/>
            </p:cNvSpPr>
            <p:nvPr/>
          </p:nvSpPr>
          <p:spPr bwMode="auto">
            <a:xfrm flipH="1">
              <a:off x="8883" y="1856"/>
              <a:ext cx="75" cy="83"/>
            </a:xfrm>
            <a:custGeom>
              <a:avLst/>
              <a:gdLst>
                <a:gd name="T0" fmla="*/ 0 w 897"/>
                <a:gd name="T1" fmla="*/ 0 h 675"/>
                <a:gd name="T2" fmla="*/ 0 w 897"/>
                <a:gd name="T3" fmla="*/ 0 h 675"/>
                <a:gd name="T4" fmla="*/ 0 w 897"/>
                <a:gd name="T5" fmla="*/ 0 h 675"/>
                <a:gd name="T6" fmla="*/ 0 w 897"/>
                <a:gd name="T7" fmla="*/ 0 h 675"/>
                <a:gd name="T8" fmla="*/ 0 w 897"/>
                <a:gd name="T9" fmla="*/ 0 h 675"/>
                <a:gd name="T10" fmla="*/ 0 w 897"/>
                <a:gd name="T11" fmla="*/ 0 h 675"/>
                <a:gd name="T12" fmla="*/ 0 w 897"/>
                <a:gd name="T13" fmla="*/ 0 h 675"/>
                <a:gd name="T14" fmla="*/ 0 w 897"/>
                <a:gd name="T15" fmla="*/ 0 h 675"/>
                <a:gd name="T16" fmla="*/ 0 w 897"/>
                <a:gd name="T17" fmla="*/ 0 h 675"/>
                <a:gd name="T18" fmla="*/ 0 w 897"/>
                <a:gd name="T19" fmla="*/ 0 h 675"/>
                <a:gd name="T20" fmla="*/ 0 w 897"/>
                <a:gd name="T21" fmla="*/ 0 h 675"/>
                <a:gd name="T22" fmla="*/ 0 w 897"/>
                <a:gd name="T23" fmla="*/ 0 h 675"/>
                <a:gd name="T24" fmla="*/ 0 w 897"/>
                <a:gd name="T25" fmla="*/ 0 h 675"/>
                <a:gd name="T26" fmla="*/ 0 w 897"/>
                <a:gd name="T27" fmla="*/ 0 h 675"/>
                <a:gd name="T28" fmla="*/ 0 w 897"/>
                <a:gd name="T29" fmla="*/ 0 h 675"/>
                <a:gd name="T30" fmla="*/ 0 w 897"/>
                <a:gd name="T31" fmla="*/ 0 h 675"/>
                <a:gd name="T32" fmla="*/ 0 w 897"/>
                <a:gd name="T33" fmla="*/ 0 h 675"/>
                <a:gd name="T34" fmla="*/ 0 w 897"/>
                <a:gd name="T35" fmla="*/ 0 h 675"/>
                <a:gd name="T36" fmla="*/ 0 w 897"/>
                <a:gd name="T37" fmla="*/ 0 h 675"/>
                <a:gd name="T38" fmla="*/ 0 w 897"/>
                <a:gd name="T39" fmla="*/ 0 h 675"/>
                <a:gd name="T40" fmla="*/ 0 w 897"/>
                <a:gd name="T41" fmla="*/ 0 h 675"/>
                <a:gd name="T42" fmla="*/ 0 w 897"/>
                <a:gd name="T43" fmla="*/ 0 h 675"/>
                <a:gd name="T44" fmla="*/ 0 w 897"/>
                <a:gd name="T45" fmla="*/ 0 h 675"/>
                <a:gd name="T46" fmla="*/ 0 w 897"/>
                <a:gd name="T47" fmla="*/ 0 h 675"/>
                <a:gd name="T48" fmla="*/ 0 w 897"/>
                <a:gd name="T49" fmla="*/ 0 h 675"/>
                <a:gd name="T50" fmla="*/ 0 w 897"/>
                <a:gd name="T51" fmla="*/ 0 h 675"/>
                <a:gd name="T52" fmla="*/ 0 w 897"/>
                <a:gd name="T53" fmla="*/ 0 h 675"/>
                <a:gd name="T54" fmla="*/ 0 w 897"/>
                <a:gd name="T55" fmla="*/ 0 h 675"/>
                <a:gd name="T56" fmla="*/ 0 w 897"/>
                <a:gd name="T57" fmla="*/ 0 h 675"/>
                <a:gd name="T58" fmla="*/ 0 w 897"/>
                <a:gd name="T59" fmla="*/ 0 h 675"/>
                <a:gd name="T60" fmla="*/ 0 w 897"/>
                <a:gd name="T61" fmla="*/ 0 h 675"/>
                <a:gd name="T62" fmla="*/ 0 w 897"/>
                <a:gd name="T63" fmla="*/ 0 h 675"/>
                <a:gd name="T64" fmla="*/ 0 w 897"/>
                <a:gd name="T65" fmla="*/ 0 h 675"/>
                <a:gd name="T66" fmla="*/ 0 w 897"/>
                <a:gd name="T67" fmla="*/ 0 h 675"/>
                <a:gd name="T68" fmla="*/ 0 w 897"/>
                <a:gd name="T69" fmla="*/ 0 h 675"/>
                <a:gd name="T70" fmla="*/ 0 w 897"/>
                <a:gd name="T71" fmla="*/ 0 h 675"/>
                <a:gd name="T72" fmla="*/ 0 w 897"/>
                <a:gd name="T73" fmla="*/ 0 h 675"/>
                <a:gd name="T74" fmla="*/ 0 w 897"/>
                <a:gd name="T75" fmla="*/ 0 h 675"/>
                <a:gd name="T76" fmla="*/ 0 w 897"/>
                <a:gd name="T77" fmla="*/ 0 h 675"/>
                <a:gd name="T78" fmla="*/ 0 w 897"/>
                <a:gd name="T79" fmla="*/ 0 h 675"/>
                <a:gd name="T80" fmla="*/ 0 w 897"/>
                <a:gd name="T81" fmla="*/ 0 h 675"/>
                <a:gd name="T82" fmla="*/ 0 w 897"/>
                <a:gd name="T83" fmla="*/ 0 h 675"/>
                <a:gd name="T84" fmla="*/ 0 w 897"/>
                <a:gd name="T85" fmla="*/ 0 h 675"/>
                <a:gd name="T86" fmla="*/ 0 w 897"/>
                <a:gd name="T87" fmla="*/ 0 h 675"/>
                <a:gd name="T88" fmla="*/ 0 w 897"/>
                <a:gd name="T89" fmla="*/ 0 h 675"/>
                <a:gd name="T90" fmla="*/ 0 w 897"/>
                <a:gd name="T91" fmla="*/ 0 h 675"/>
                <a:gd name="T92" fmla="*/ 0 w 897"/>
                <a:gd name="T93" fmla="*/ 0 h 675"/>
                <a:gd name="T94" fmla="*/ 0 w 897"/>
                <a:gd name="T95" fmla="*/ 0 h 675"/>
                <a:gd name="T96" fmla="*/ 0 w 897"/>
                <a:gd name="T97" fmla="*/ 0 h 675"/>
                <a:gd name="T98" fmla="*/ 0 w 897"/>
                <a:gd name="T99" fmla="*/ 0 h 675"/>
                <a:gd name="T100" fmla="*/ 0 w 897"/>
                <a:gd name="T101" fmla="*/ 0 h 675"/>
                <a:gd name="T102" fmla="*/ 0 w 897"/>
                <a:gd name="T103" fmla="*/ 0 h 675"/>
                <a:gd name="T104" fmla="*/ 0 w 897"/>
                <a:gd name="T105" fmla="*/ 0 h 675"/>
                <a:gd name="T106" fmla="*/ 0 w 897"/>
                <a:gd name="T107" fmla="*/ 0 h 675"/>
                <a:gd name="T108" fmla="*/ 0 w 897"/>
                <a:gd name="T109" fmla="*/ 0 h 675"/>
                <a:gd name="T110" fmla="*/ 0 w 897"/>
                <a:gd name="T111" fmla="*/ 0 h 675"/>
                <a:gd name="T112" fmla="*/ 0 w 897"/>
                <a:gd name="T113" fmla="*/ 0 h 675"/>
                <a:gd name="T114" fmla="*/ 0 w 897"/>
                <a:gd name="T115" fmla="*/ 0 h 67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897"/>
                <a:gd name="T175" fmla="*/ 0 h 675"/>
                <a:gd name="T176" fmla="*/ 897 w 897"/>
                <a:gd name="T177" fmla="*/ 675 h 675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897" h="675">
                  <a:moveTo>
                    <a:pt x="174" y="418"/>
                  </a:moveTo>
                  <a:lnTo>
                    <a:pt x="164" y="427"/>
                  </a:lnTo>
                  <a:lnTo>
                    <a:pt x="155" y="437"/>
                  </a:lnTo>
                  <a:lnTo>
                    <a:pt x="146" y="448"/>
                  </a:lnTo>
                  <a:lnTo>
                    <a:pt x="137" y="456"/>
                  </a:lnTo>
                  <a:lnTo>
                    <a:pt x="126" y="464"/>
                  </a:lnTo>
                  <a:lnTo>
                    <a:pt x="115" y="470"/>
                  </a:lnTo>
                  <a:lnTo>
                    <a:pt x="101" y="472"/>
                  </a:lnTo>
                  <a:lnTo>
                    <a:pt x="87" y="471"/>
                  </a:lnTo>
                  <a:lnTo>
                    <a:pt x="72" y="467"/>
                  </a:lnTo>
                  <a:lnTo>
                    <a:pt x="57" y="463"/>
                  </a:lnTo>
                  <a:lnTo>
                    <a:pt x="42" y="457"/>
                  </a:lnTo>
                  <a:lnTo>
                    <a:pt x="28" y="450"/>
                  </a:lnTo>
                  <a:lnTo>
                    <a:pt x="17" y="443"/>
                  </a:lnTo>
                  <a:lnTo>
                    <a:pt x="8" y="434"/>
                  </a:lnTo>
                  <a:lnTo>
                    <a:pt x="2" y="425"/>
                  </a:lnTo>
                  <a:lnTo>
                    <a:pt x="0" y="413"/>
                  </a:lnTo>
                  <a:lnTo>
                    <a:pt x="1" y="382"/>
                  </a:lnTo>
                  <a:lnTo>
                    <a:pt x="4" y="341"/>
                  </a:lnTo>
                  <a:lnTo>
                    <a:pt x="10" y="298"/>
                  </a:lnTo>
                  <a:lnTo>
                    <a:pt x="19" y="266"/>
                  </a:lnTo>
                  <a:lnTo>
                    <a:pt x="26" y="252"/>
                  </a:lnTo>
                  <a:lnTo>
                    <a:pt x="35" y="236"/>
                  </a:lnTo>
                  <a:lnTo>
                    <a:pt x="47" y="217"/>
                  </a:lnTo>
                  <a:lnTo>
                    <a:pt x="60" y="199"/>
                  </a:lnTo>
                  <a:lnTo>
                    <a:pt x="73" y="182"/>
                  </a:lnTo>
                  <a:lnTo>
                    <a:pt x="87" y="164"/>
                  </a:lnTo>
                  <a:lnTo>
                    <a:pt x="102" y="149"/>
                  </a:lnTo>
                  <a:lnTo>
                    <a:pt x="116" y="138"/>
                  </a:lnTo>
                  <a:lnTo>
                    <a:pt x="126" y="130"/>
                  </a:lnTo>
                  <a:lnTo>
                    <a:pt x="132" y="125"/>
                  </a:lnTo>
                  <a:lnTo>
                    <a:pt x="133" y="124"/>
                  </a:lnTo>
                  <a:lnTo>
                    <a:pt x="131" y="123"/>
                  </a:lnTo>
                  <a:lnTo>
                    <a:pt x="129" y="124"/>
                  </a:lnTo>
                  <a:lnTo>
                    <a:pt x="125" y="123"/>
                  </a:lnTo>
                  <a:lnTo>
                    <a:pt x="124" y="121"/>
                  </a:lnTo>
                  <a:lnTo>
                    <a:pt x="125" y="116"/>
                  </a:lnTo>
                  <a:lnTo>
                    <a:pt x="129" y="109"/>
                  </a:lnTo>
                  <a:lnTo>
                    <a:pt x="133" y="100"/>
                  </a:lnTo>
                  <a:lnTo>
                    <a:pt x="138" y="91"/>
                  </a:lnTo>
                  <a:lnTo>
                    <a:pt x="143" y="81"/>
                  </a:lnTo>
                  <a:lnTo>
                    <a:pt x="148" y="73"/>
                  </a:lnTo>
                  <a:lnTo>
                    <a:pt x="155" y="65"/>
                  </a:lnTo>
                  <a:lnTo>
                    <a:pt x="163" y="58"/>
                  </a:lnTo>
                  <a:lnTo>
                    <a:pt x="171" y="54"/>
                  </a:lnTo>
                  <a:lnTo>
                    <a:pt x="177" y="51"/>
                  </a:lnTo>
                  <a:lnTo>
                    <a:pt x="184" y="49"/>
                  </a:lnTo>
                  <a:lnTo>
                    <a:pt x="194" y="44"/>
                  </a:lnTo>
                  <a:lnTo>
                    <a:pt x="205" y="41"/>
                  </a:lnTo>
                  <a:lnTo>
                    <a:pt x="217" y="35"/>
                  </a:lnTo>
                  <a:lnTo>
                    <a:pt x="231" y="31"/>
                  </a:lnTo>
                  <a:lnTo>
                    <a:pt x="245" y="25"/>
                  </a:lnTo>
                  <a:lnTo>
                    <a:pt x="260" y="20"/>
                  </a:lnTo>
                  <a:lnTo>
                    <a:pt x="274" y="16"/>
                  </a:lnTo>
                  <a:lnTo>
                    <a:pt x="289" y="11"/>
                  </a:lnTo>
                  <a:lnTo>
                    <a:pt x="303" y="6"/>
                  </a:lnTo>
                  <a:lnTo>
                    <a:pt x="317" y="3"/>
                  </a:lnTo>
                  <a:lnTo>
                    <a:pt x="328" y="1"/>
                  </a:lnTo>
                  <a:lnTo>
                    <a:pt x="340" y="0"/>
                  </a:lnTo>
                  <a:lnTo>
                    <a:pt x="349" y="0"/>
                  </a:lnTo>
                  <a:lnTo>
                    <a:pt x="356" y="1"/>
                  </a:lnTo>
                  <a:lnTo>
                    <a:pt x="370" y="5"/>
                  </a:lnTo>
                  <a:lnTo>
                    <a:pt x="384" y="9"/>
                  </a:lnTo>
                  <a:lnTo>
                    <a:pt x="399" y="13"/>
                  </a:lnTo>
                  <a:lnTo>
                    <a:pt x="416" y="17"/>
                  </a:lnTo>
                  <a:lnTo>
                    <a:pt x="428" y="20"/>
                  </a:lnTo>
                  <a:lnTo>
                    <a:pt x="440" y="23"/>
                  </a:lnTo>
                  <a:lnTo>
                    <a:pt x="448" y="25"/>
                  </a:lnTo>
                  <a:lnTo>
                    <a:pt x="450" y="25"/>
                  </a:lnTo>
                  <a:lnTo>
                    <a:pt x="639" y="56"/>
                  </a:lnTo>
                  <a:lnTo>
                    <a:pt x="644" y="53"/>
                  </a:lnTo>
                  <a:lnTo>
                    <a:pt x="655" y="46"/>
                  </a:lnTo>
                  <a:lnTo>
                    <a:pt x="673" y="35"/>
                  </a:lnTo>
                  <a:lnTo>
                    <a:pt x="693" y="24"/>
                  </a:lnTo>
                  <a:lnTo>
                    <a:pt x="714" y="13"/>
                  </a:lnTo>
                  <a:lnTo>
                    <a:pt x="735" y="6"/>
                  </a:lnTo>
                  <a:lnTo>
                    <a:pt x="751" y="3"/>
                  </a:lnTo>
                  <a:lnTo>
                    <a:pt x="761" y="5"/>
                  </a:lnTo>
                  <a:lnTo>
                    <a:pt x="768" y="12"/>
                  </a:lnTo>
                  <a:lnTo>
                    <a:pt x="776" y="19"/>
                  </a:lnTo>
                  <a:lnTo>
                    <a:pt x="784" y="26"/>
                  </a:lnTo>
                  <a:lnTo>
                    <a:pt x="792" y="33"/>
                  </a:lnTo>
                  <a:lnTo>
                    <a:pt x="799" y="39"/>
                  </a:lnTo>
                  <a:lnTo>
                    <a:pt x="805" y="44"/>
                  </a:lnTo>
                  <a:lnTo>
                    <a:pt x="810" y="49"/>
                  </a:lnTo>
                  <a:lnTo>
                    <a:pt x="812" y="51"/>
                  </a:lnTo>
                  <a:lnTo>
                    <a:pt x="817" y="63"/>
                  </a:lnTo>
                  <a:lnTo>
                    <a:pt x="829" y="89"/>
                  </a:lnTo>
                  <a:lnTo>
                    <a:pt x="845" y="129"/>
                  </a:lnTo>
                  <a:lnTo>
                    <a:pt x="863" y="178"/>
                  </a:lnTo>
                  <a:lnTo>
                    <a:pt x="879" y="233"/>
                  </a:lnTo>
                  <a:lnTo>
                    <a:pt x="891" y="295"/>
                  </a:lnTo>
                  <a:lnTo>
                    <a:pt x="897" y="356"/>
                  </a:lnTo>
                  <a:lnTo>
                    <a:pt x="895" y="416"/>
                  </a:lnTo>
                  <a:lnTo>
                    <a:pt x="887" y="467"/>
                  </a:lnTo>
                  <a:lnTo>
                    <a:pt x="878" y="510"/>
                  </a:lnTo>
                  <a:lnTo>
                    <a:pt x="868" y="543"/>
                  </a:lnTo>
                  <a:lnTo>
                    <a:pt x="859" y="568"/>
                  </a:lnTo>
                  <a:lnTo>
                    <a:pt x="850" y="586"/>
                  </a:lnTo>
                  <a:lnTo>
                    <a:pt x="842" y="599"/>
                  </a:lnTo>
                  <a:lnTo>
                    <a:pt x="835" y="608"/>
                  </a:lnTo>
                  <a:lnTo>
                    <a:pt x="829" y="613"/>
                  </a:lnTo>
                  <a:lnTo>
                    <a:pt x="823" y="617"/>
                  </a:lnTo>
                  <a:lnTo>
                    <a:pt x="815" y="623"/>
                  </a:lnTo>
                  <a:lnTo>
                    <a:pt x="807" y="629"/>
                  </a:lnTo>
                  <a:lnTo>
                    <a:pt x="798" y="633"/>
                  </a:lnTo>
                  <a:lnTo>
                    <a:pt x="788" y="637"/>
                  </a:lnTo>
                  <a:lnTo>
                    <a:pt x="780" y="639"/>
                  </a:lnTo>
                  <a:lnTo>
                    <a:pt x="770" y="639"/>
                  </a:lnTo>
                  <a:lnTo>
                    <a:pt x="764" y="637"/>
                  </a:lnTo>
                  <a:lnTo>
                    <a:pt x="751" y="630"/>
                  </a:lnTo>
                  <a:lnTo>
                    <a:pt x="742" y="623"/>
                  </a:lnTo>
                  <a:lnTo>
                    <a:pt x="735" y="618"/>
                  </a:lnTo>
                  <a:lnTo>
                    <a:pt x="732" y="617"/>
                  </a:lnTo>
                  <a:lnTo>
                    <a:pt x="726" y="675"/>
                  </a:lnTo>
                  <a:lnTo>
                    <a:pt x="384" y="530"/>
                  </a:lnTo>
                  <a:lnTo>
                    <a:pt x="174" y="41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63" name="Freeform 826"/>
            <p:cNvSpPr>
              <a:spLocks/>
            </p:cNvSpPr>
            <p:nvPr/>
          </p:nvSpPr>
          <p:spPr bwMode="auto">
            <a:xfrm flipH="1">
              <a:off x="8922" y="1867"/>
              <a:ext cx="9" cy="55"/>
            </a:xfrm>
            <a:custGeom>
              <a:avLst/>
              <a:gdLst>
                <a:gd name="T0" fmla="*/ 0 w 107"/>
                <a:gd name="T1" fmla="*/ 0 h 454"/>
                <a:gd name="T2" fmla="*/ 0 w 107"/>
                <a:gd name="T3" fmla="*/ 0 h 454"/>
                <a:gd name="T4" fmla="*/ 0 w 107"/>
                <a:gd name="T5" fmla="*/ 0 h 454"/>
                <a:gd name="T6" fmla="*/ 0 w 107"/>
                <a:gd name="T7" fmla="*/ 0 h 454"/>
                <a:gd name="T8" fmla="*/ 0 w 107"/>
                <a:gd name="T9" fmla="*/ 0 h 454"/>
                <a:gd name="T10" fmla="*/ 0 w 107"/>
                <a:gd name="T11" fmla="*/ 0 h 454"/>
                <a:gd name="T12" fmla="*/ 0 w 107"/>
                <a:gd name="T13" fmla="*/ 0 h 454"/>
                <a:gd name="T14" fmla="*/ 0 w 107"/>
                <a:gd name="T15" fmla="*/ 0 h 454"/>
                <a:gd name="T16" fmla="*/ 0 w 107"/>
                <a:gd name="T17" fmla="*/ 0 h 454"/>
                <a:gd name="T18" fmla="*/ 0 w 107"/>
                <a:gd name="T19" fmla="*/ 0 h 454"/>
                <a:gd name="T20" fmla="*/ 0 w 107"/>
                <a:gd name="T21" fmla="*/ 0 h 454"/>
                <a:gd name="T22" fmla="*/ 0 w 107"/>
                <a:gd name="T23" fmla="*/ 0 h 454"/>
                <a:gd name="T24" fmla="*/ 0 w 107"/>
                <a:gd name="T25" fmla="*/ 0 h 454"/>
                <a:gd name="T26" fmla="*/ 0 w 107"/>
                <a:gd name="T27" fmla="*/ 0 h 454"/>
                <a:gd name="T28" fmla="*/ 0 w 107"/>
                <a:gd name="T29" fmla="*/ 0 h 454"/>
                <a:gd name="T30" fmla="*/ 0 w 107"/>
                <a:gd name="T31" fmla="*/ 0 h 454"/>
                <a:gd name="T32" fmla="*/ 0 w 107"/>
                <a:gd name="T33" fmla="*/ 0 h 454"/>
                <a:gd name="T34" fmla="*/ 0 w 107"/>
                <a:gd name="T35" fmla="*/ 0 h 454"/>
                <a:gd name="T36" fmla="*/ 0 w 107"/>
                <a:gd name="T37" fmla="*/ 0 h 454"/>
                <a:gd name="T38" fmla="*/ 0 w 107"/>
                <a:gd name="T39" fmla="*/ 0 h 454"/>
                <a:gd name="T40" fmla="*/ 0 w 107"/>
                <a:gd name="T41" fmla="*/ 0 h 454"/>
                <a:gd name="T42" fmla="*/ 0 w 107"/>
                <a:gd name="T43" fmla="*/ 0 h 454"/>
                <a:gd name="T44" fmla="*/ 0 w 107"/>
                <a:gd name="T45" fmla="*/ 0 h 454"/>
                <a:gd name="T46" fmla="*/ 0 w 107"/>
                <a:gd name="T47" fmla="*/ 0 h 454"/>
                <a:gd name="T48" fmla="*/ 0 w 107"/>
                <a:gd name="T49" fmla="*/ 0 h 454"/>
                <a:gd name="T50" fmla="*/ 0 w 107"/>
                <a:gd name="T51" fmla="*/ 0 h 454"/>
                <a:gd name="T52" fmla="*/ 0 w 107"/>
                <a:gd name="T53" fmla="*/ 0 h 454"/>
                <a:gd name="T54" fmla="*/ 0 w 107"/>
                <a:gd name="T55" fmla="*/ 0 h 454"/>
                <a:gd name="T56" fmla="*/ 0 w 107"/>
                <a:gd name="T57" fmla="*/ 0 h 454"/>
                <a:gd name="T58" fmla="*/ 0 w 107"/>
                <a:gd name="T59" fmla="*/ 0 h 454"/>
                <a:gd name="T60" fmla="*/ 0 w 107"/>
                <a:gd name="T61" fmla="*/ 0 h 454"/>
                <a:gd name="T62" fmla="*/ 0 w 107"/>
                <a:gd name="T63" fmla="*/ 0 h 454"/>
                <a:gd name="T64" fmla="*/ 0 w 107"/>
                <a:gd name="T65" fmla="*/ 0 h 454"/>
                <a:gd name="T66" fmla="*/ 0 w 107"/>
                <a:gd name="T67" fmla="*/ 0 h 454"/>
                <a:gd name="T68" fmla="*/ 0 w 107"/>
                <a:gd name="T69" fmla="*/ 0 h 454"/>
                <a:gd name="T70" fmla="*/ 0 w 107"/>
                <a:gd name="T71" fmla="*/ 0 h 454"/>
                <a:gd name="T72" fmla="*/ 0 w 107"/>
                <a:gd name="T73" fmla="*/ 0 h 454"/>
                <a:gd name="T74" fmla="*/ 0 w 107"/>
                <a:gd name="T75" fmla="*/ 0 h 454"/>
                <a:gd name="T76" fmla="*/ 0 w 107"/>
                <a:gd name="T77" fmla="*/ 0 h 454"/>
                <a:gd name="T78" fmla="*/ 0 w 107"/>
                <a:gd name="T79" fmla="*/ 0 h 454"/>
                <a:gd name="T80" fmla="*/ 0 w 107"/>
                <a:gd name="T81" fmla="*/ 0 h 454"/>
                <a:gd name="T82" fmla="*/ 0 w 107"/>
                <a:gd name="T83" fmla="*/ 0 h 454"/>
                <a:gd name="T84" fmla="*/ 0 w 107"/>
                <a:gd name="T85" fmla="*/ 0 h 454"/>
                <a:gd name="T86" fmla="*/ 0 w 107"/>
                <a:gd name="T87" fmla="*/ 0 h 454"/>
                <a:gd name="T88" fmla="*/ 0 w 107"/>
                <a:gd name="T89" fmla="*/ 0 h 454"/>
                <a:gd name="T90" fmla="*/ 0 w 107"/>
                <a:gd name="T91" fmla="*/ 0 h 454"/>
                <a:gd name="T92" fmla="*/ 0 w 107"/>
                <a:gd name="T93" fmla="*/ 0 h 454"/>
                <a:gd name="T94" fmla="*/ 0 w 107"/>
                <a:gd name="T95" fmla="*/ 0 h 454"/>
                <a:gd name="T96" fmla="*/ 0 w 107"/>
                <a:gd name="T97" fmla="*/ 0 h 454"/>
                <a:gd name="T98" fmla="*/ 0 w 107"/>
                <a:gd name="T99" fmla="*/ 0 h 454"/>
                <a:gd name="T100" fmla="*/ 0 w 107"/>
                <a:gd name="T101" fmla="*/ 0 h 454"/>
                <a:gd name="T102" fmla="*/ 0 w 107"/>
                <a:gd name="T103" fmla="*/ 0 h 454"/>
                <a:gd name="T104" fmla="*/ 0 w 107"/>
                <a:gd name="T105" fmla="*/ 0 h 45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07"/>
                <a:gd name="T160" fmla="*/ 0 h 454"/>
                <a:gd name="T161" fmla="*/ 107 w 107"/>
                <a:gd name="T162" fmla="*/ 454 h 45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07" h="454">
                  <a:moveTo>
                    <a:pt x="81" y="454"/>
                  </a:moveTo>
                  <a:lnTo>
                    <a:pt x="84" y="378"/>
                  </a:lnTo>
                  <a:lnTo>
                    <a:pt x="85" y="277"/>
                  </a:lnTo>
                  <a:lnTo>
                    <a:pt x="85" y="184"/>
                  </a:lnTo>
                  <a:lnTo>
                    <a:pt x="84" y="135"/>
                  </a:lnTo>
                  <a:lnTo>
                    <a:pt x="85" y="124"/>
                  </a:lnTo>
                  <a:lnTo>
                    <a:pt x="94" y="116"/>
                  </a:lnTo>
                  <a:lnTo>
                    <a:pt x="102" y="104"/>
                  </a:lnTo>
                  <a:lnTo>
                    <a:pt x="107" y="84"/>
                  </a:lnTo>
                  <a:lnTo>
                    <a:pt x="107" y="63"/>
                  </a:lnTo>
                  <a:lnTo>
                    <a:pt x="104" y="46"/>
                  </a:lnTo>
                  <a:lnTo>
                    <a:pt x="103" y="34"/>
                  </a:lnTo>
                  <a:lnTo>
                    <a:pt x="101" y="25"/>
                  </a:lnTo>
                  <a:lnTo>
                    <a:pt x="100" y="20"/>
                  </a:lnTo>
                  <a:lnTo>
                    <a:pt x="98" y="14"/>
                  </a:lnTo>
                  <a:lnTo>
                    <a:pt x="95" y="7"/>
                  </a:lnTo>
                  <a:lnTo>
                    <a:pt x="92" y="3"/>
                  </a:lnTo>
                  <a:lnTo>
                    <a:pt x="87" y="0"/>
                  </a:lnTo>
                  <a:lnTo>
                    <a:pt x="81" y="2"/>
                  </a:lnTo>
                  <a:lnTo>
                    <a:pt x="74" y="6"/>
                  </a:lnTo>
                  <a:lnTo>
                    <a:pt x="66" y="18"/>
                  </a:lnTo>
                  <a:lnTo>
                    <a:pt x="58" y="31"/>
                  </a:lnTo>
                  <a:lnTo>
                    <a:pt x="50" y="44"/>
                  </a:lnTo>
                  <a:lnTo>
                    <a:pt x="43" y="56"/>
                  </a:lnTo>
                  <a:lnTo>
                    <a:pt x="38" y="66"/>
                  </a:lnTo>
                  <a:lnTo>
                    <a:pt x="34" y="75"/>
                  </a:lnTo>
                  <a:lnTo>
                    <a:pt x="31" y="82"/>
                  </a:lnTo>
                  <a:lnTo>
                    <a:pt x="30" y="89"/>
                  </a:lnTo>
                  <a:lnTo>
                    <a:pt x="30" y="94"/>
                  </a:lnTo>
                  <a:lnTo>
                    <a:pt x="32" y="102"/>
                  </a:lnTo>
                  <a:lnTo>
                    <a:pt x="34" y="110"/>
                  </a:lnTo>
                  <a:lnTo>
                    <a:pt x="36" y="116"/>
                  </a:lnTo>
                  <a:lnTo>
                    <a:pt x="41" y="119"/>
                  </a:lnTo>
                  <a:lnTo>
                    <a:pt x="43" y="120"/>
                  </a:lnTo>
                  <a:lnTo>
                    <a:pt x="45" y="122"/>
                  </a:lnTo>
                  <a:lnTo>
                    <a:pt x="43" y="124"/>
                  </a:lnTo>
                  <a:lnTo>
                    <a:pt x="40" y="141"/>
                  </a:lnTo>
                  <a:lnTo>
                    <a:pt x="34" y="173"/>
                  </a:lnTo>
                  <a:lnTo>
                    <a:pt x="26" y="216"/>
                  </a:lnTo>
                  <a:lnTo>
                    <a:pt x="17" y="264"/>
                  </a:lnTo>
                  <a:lnTo>
                    <a:pt x="9" y="313"/>
                  </a:lnTo>
                  <a:lnTo>
                    <a:pt x="3" y="356"/>
                  </a:lnTo>
                  <a:lnTo>
                    <a:pt x="0" y="391"/>
                  </a:lnTo>
                  <a:lnTo>
                    <a:pt x="1" y="412"/>
                  </a:lnTo>
                  <a:lnTo>
                    <a:pt x="6" y="422"/>
                  </a:lnTo>
                  <a:lnTo>
                    <a:pt x="13" y="431"/>
                  </a:lnTo>
                  <a:lnTo>
                    <a:pt x="23" y="438"/>
                  </a:lnTo>
                  <a:lnTo>
                    <a:pt x="34" y="443"/>
                  </a:lnTo>
                  <a:lnTo>
                    <a:pt x="46" y="446"/>
                  </a:lnTo>
                  <a:lnTo>
                    <a:pt x="57" y="450"/>
                  </a:lnTo>
                  <a:lnTo>
                    <a:pt x="70" y="452"/>
                  </a:lnTo>
                  <a:lnTo>
                    <a:pt x="81" y="45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64" name="Freeform 827"/>
            <p:cNvSpPr>
              <a:spLocks/>
            </p:cNvSpPr>
            <p:nvPr/>
          </p:nvSpPr>
          <p:spPr bwMode="auto">
            <a:xfrm flipH="1">
              <a:off x="8894" y="1794"/>
              <a:ext cx="51" cy="88"/>
            </a:xfrm>
            <a:custGeom>
              <a:avLst/>
              <a:gdLst>
                <a:gd name="T0" fmla="*/ 0 w 605"/>
                <a:gd name="T1" fmla="*/ 0 h 721"/>
                <a:gd name="T2" fmla="*/ 0 w 605"/>
                <a:gd name="T3" fmla="*/ 0 h 721"/>
                <a:gd name="T4" fmla="*/ 0 w 605"/>
                <a:gd name="T5" fmla="*/ 0 h 721"/>
                <a:gd name="T6" fmla="*/ 0 w 605"/>
                <a:gd name="T7" fmla="*/ 0 h 721"/>
                <a:gd name="T8" fmla="*/ 0 w 605"/>
                <a:gd name="T9" fmla="*/ 0 h 721"/>
                <a:gd name="T10" fmla="*/ 0 w 605"/>
                <a:gd name="T11" fmla="*/ 0 h 721"/>
                <a:gd name="T12" fmla="*/ 0 w 605"/>
                <a:gd name="T13" fmla="*/ 0 h 721"/>
                <a:gd name="T14" fmla="*/ 0 w 605"/>
                <a:gd name="T15" fmla="*/ 0 h 721"/>
                <a:gd name="T16" fmla="*/ 0 w 605"/>
                <a:gd name="T17" fmla="*/ 0 h 721"/>
                <a:gd name="T18" fmla="*/ 0 w 605"/>
                <a:gd name="T19" fmla="*/ 0 h 721"/>
                <a:gd name="T20" fmla="*/ 0 w 605"/>
                <a:gd name="T21" fmla="*/ 0 h 721"/>
                <a:gd name="T22" fmla="*/ 0 w 605"/>
                <a:gd name="T23" fmla="*/ 0 h 721"/>
                <a:gd name="T24" fmla="*/ 0 w 605"/>
                <a:gd name="T25" fmla="*/ 0 h 721"/>
                <a:gd name="T26" fmla="*/ 0 w 605"/>
                <a:gd name="T27" fmla="*/ 0 h 721"/>
                <a:gd name="T28" fmla="*/ 0 w 605"/>
                <a:gd name="T29" fmla="*/ 0 h 721"/>
                <a:gd name="T30" fmla="*/ 0 w 605"/>
                <a:gd name="T31" fmla="*/ 0 h 721"/>
                <a:gd name="T32" fmla="*/ 0 w 605"/>
                <a:gd name="T33" fmla="*/ 0 h 721"/>
                <a:gd name="T34" fmla="*/ 0 w 605"/>
                <a:gd name="T35" fmla="*/ 0 h 721"/>
                <a:gd name="T36" fmla="*/ 0 w 605"/>
                <a:gd name="T37" fmla="*/ 0 h 721"/>
                <a:gd name="T38" fmla="*/ 0 w 605"/>
                <a:gd name="T39" fmla="*/ 0 h 721"/>
                <a:gd name="T40" fmla="*/ 0 w 605"/>
                <a:gd name="T41" fmla="*/ 0 h 721"/>
                <a:gd name="T42" fmla="*/ 0 w 605"/>
                <a:gd name="T43" fmla="*/ 0 h 721"/>
                <a:gd name="T44" fmla="*/ 0 w 605"/>
                <a:gd name="T45" fmla="*/ 0 h 721"/>
                <a:gd name="T46" fmla="*/ 0 w 605"/>
                <a:gd name="T47" fmla="*/ 0 h 721"/>
                <a:gd name="T48" fmla="*/ 0 w 605"/>
                <a:gd name="T49" fmla="*/ 0 h 721"/>
                <a:gd name="T50" fmla="*/ 0 w 605"/>
                <a:gd name="T51" fmla="*/ 0 h 721"/>
                <a:gd name="T52" fmla="*/ 0 w 605"/>
                <a:gd name="T53" fmla="*/ 0 h 721"/>
                <a:gd name="T54" fmla="*/ 0 w 605"/>
                <a:gd name="T55" fmla="*/ 0 h 721"/>
                <a:gd name="T56" fmla="*/ 0 w 605"/>
                <a:gd name="T57" fmla="*/ 0 h 721"/>
                <a:gd name="T58" fmla="*/ 0 w 605"/>
                <a:gd name="T59" fmla="*/ 0 h 721"/>
                <a:gd name="T60" fmla="*/ 0 w 605"/>
                <a:gd name="T61" fmla="*/ 0 h 721"/>
                <a:gd name="T62" fmla="*/ 0 w 605"/>
                <a:gd name="T63" fmla="*/ 0 h 721"/>
                <a:gd name="T64" fmla="*/ 0 w 605"/>
                <a:gd name="T65" fmla="*/ 0 h 721"/>
                <a:gd name="T66" fmla="*/ 0 w 605"/>
                <a:gd name="T67" fmla="*/ 0 h 721"/>
                <a:gd name="T68" fmla="*/ 0 w 605"/>
                <a:gd name="T69" fmla="*/ 0 h 721"/>
                <a:gd name="T70" fmla="*/ 0 w 605"/>
                <a:gd name="T71" fmla="*/ 0 h 721"/>
                <a:gd name="T72" fmla="*/ 0 w 605"/>
                <a:gd name="T73" fmla="*/ 0 h 721"/>
                <a:gd name="T74" fmla="*/ 0 w 605"/>
                <a:gd name="T75" fmla="*/ 0 h 721"/>
                <a:gd name="T76" fmla="*/ 0 w 605"/>
                <a:gd name="T77" fmla="*/ 0 h 721"/>
                <a:gd name="T78" fmla="*/ 0 w 605"/>
                <a:gd name="T79" fmla="*/ 0 h 721"/>
                <a:gd name="T80" fmla="*/ 0 w 605"/>
                <a:gd name="T81" fmla="*/ 0 h 721"/>
                <a:gd name="T82" fmla="*/ 0 w 605"/>
                <a:gd name="T83" fmla="*/ 0 h 721"/>
                <a:gd name="T84" fmla="*/ 0 w 605"/>
                <a:gd name="T85" fmla="*/ 0 h 721"/>
                <a:gd name="T86" fmla="*/ 0 w 605"/>
                <a:gd name="T87" fmla="*/ 0 h 721"/>
                <a:gd name="T88" fmla="*/ 0 w 605"/>
                <a:gd name="T89" fmla="*/ 0 h 721"/>
                <a:gd name="T90" fmla="*/ 0 w 605"/>
                <a:gd name="T91" fmla="*/ 0 h 721"/>
                <a:gd name="T92" fmla="*/ 0 w 605"/>
                <a:gd name="T93" fmla="*/ 0 h 721"/>
                <a:gd name="T94" fmla="*/ 0 w 605"/>
                <a:gd name="T95" fmla="*/ 0 h 721"/>
                <a:gd name="T96" fmla="*/ 0 w 605"/>
                <a:gd name="T97" fmla="*/ 0 h 721"/>
                <a:gd name="T98" fmla="*/ 0 w 605"/>
                <a:gd name="T99" fmla="*/ 0 h 721"/>
                <a:gd name="T100" fmla="*/ 0 w 605"/>
                <a:gd name="T101" fmla="*/ 0 h 721"/>
                <a:gd name="T102" fmla="*/ 0 w 605"/>
                <a:gd name="T103" fmla="*/ 0 h 721"/>
                <a:gd name="T104" fmla="*/ 0 w 605"/>
                <a:gd name="T105" fmla="*/ 0 h 721"/>
                <a:gd name="T106" fmla="*/ 0 w 605"/>
                <a:gd name="T107" fmla="*/ 0 h 721"/>
                <a:gd name="T108" fmla="*/ 0 w 605"/>
                <a:gd name="T109" fmla="*/ 0 h 721"/>
                <a:gd name="T110" fmla="*/ 0 w 605"/>
                <a:gd name="T111" fmla="*/ 0 h 721"/>
                <a:gd name="T112" fmla="*/ 0 w 605"/>
                <a:gd name="T113" fmla="*/ 0 h 721"/>
                <a:gd name="T114" fmla="*/ 0 w 605"/>
                <a:gd name="T115" fmla="*/ 0 h 721"/>
                <a:gd name="T116" fmla="*/ 0 w 605"/>
                <a:gd name="T117" fmla="*/ 0 h 721"/>
                <a:gd name="T118" fmla="*/ 0 w 605"/>
                <a:gd name="T119" fmla="*/ 0 h 721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605"/>
                <a:gd name="T181" fmla="*/ 0 h 721"/>
                <a:gd name="T182" fmla="*/ 605 w 605"/>
                <a:gd name="T183" fmla="*/ 721 h 721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605" h="721">
                  <a:moveTo>
                    <a:pt x="282" y="548"/>
                  </a:moveTo>
                  <a:lnTo>
                    <a:pt x="282" y="548"/>
                  </a:lnTo>
                  <a:lnTo>
                    <a:pt x="279" y="548"/>
                  </a:lnTo>
                  <a:lnTo>
                    <a:pt x="277" y="548"/>
                  </a:lnTo>
                  <a:lnTo>
                    <a:pt x="274" y="548"/>
                  </a:lnTo>
                  <a:lnTo>
                    <a:pt x="268" y="548"/>
                  </a:lnTo>
                  <a:lnTo>
                    <a:pt x="262" y="547"/>
                  </a:lnTo>
                  <a:lnTo>
                    <a:pt x="255" y="547"/>
                  </a:lnTo>
                  <a:lnTo>
                    <a:pt x="247" y="546"/>
                  </a:lnTo>
                  <a:lnTo>
                    <a:pt x="238" y="544"/>
                  </a:lnTo>
                  <a:lnTo>
                    <a:pt x="230" y="541"/>
                  </a:lnTo>
                  <a:lnTo>
                    <a:pt x="223" y="538"/>
                  </a:lnTo>
                  <a:lnTo>
                    <a:pt x="216" y="534"/>
                  </a:lnTo>
                  <a:lnTo>
                    <a:pt x="209" y="530"/>
                  </a:lnTo>
                  <a:lnTo>
                    <a:pt x="202" y="525"/>
                  </a:lnTo>
                  <a:lnTo>
                    <a:pt x="196" y="521"/>
                  </a:lnTo>
                  <a:lnTo>
                    <a:pt x="191" y="516"/>
                  </a:lnTo>
                  <a:lnTo>
                    <a:pt x="186" y="526"/>
                  </a:lnTo>
                  <a:lnTo>
                    <a:pt x="183" y="539"/>
                  </a:lnTo>
                  <a:lnTo>
                    <a:pt x="176" y="551"/>
                  </a:lnTo>
                  <a:lnTo>
                    <a:pt x="164" y="557"/>
                  </a:lnTo>
                  <a:lnTo>
                    <a:pt x="156" y="557"/>
                  </a:lnTo>
                  <a:lnTo>
                    <a:pt x="146" y="557"/>
                  </a:lnTo>
                  <a:lnTo>
                    <a:pt x="135" y="555"/>
                  </a:lnTo>
                  <a:lnTo>
                    <a:pt x="125" y="553"/>
                  </a:lnTo>
                  <a:lnTo>
                    <a:pt x="115" y="551"/>
                  </a:lnTo>
                  <a:lnTo>
                    <a:pt x="107" y="548"/>
                  </a:lnTo>
                  <a:lnTo>
                    <a:pt x="102" y="547"/>
                  </a:lnTo>
                  <a:lnTo>
                    <a:pt x="100" y="546"/>
                  </a:lnTo>
                  <a:lnTo>
                    <a:pt x="103" y="545"/>
                  </a:lnTo>
                  <a:lnTo>
                    <a:pt x="109" y="545"/>
                  </a:lnTo>
                  <a:lnTo>
                    <a:pt x="116" y="551"/>
                  </a:lnTo>
                  <a:lnTo>
                    <a:pt x="118" y="567"/>
                  </a:lnTo>
                  <a:lnTo>
                    <a:pt x="119" y="586"/>
                  </a:lnTo>
                  <a:lnTo>
                    <a:pt x="120" y="600"/>
                  </a:lnTo>
                  <a:lnTo>
                    <a:pt x="118" y="609"/>
                  </a:lnTo>
                  <a:lnTo>
                    <a:pt x="105" y="613"/>
                  </a:lnTo>
                  <a:lnTo>
                    <a:pt x="97" y="614"/>
                  </a:lnTo>
                  <a:lnTo>
                    <a:pt x="90" y="615"/>
                  </a:lnTo>
                  <a:lnTo>
                    <a:pt x="85" y="616"/>
                  </a:lnTo>
                  <a:lnTo>
                    <a:pt x="79" y="616"/>
                  </a:lnTo>
                  <a:lnTo>
                    <a:pt x="74" y="616"/>
                  </a:lnTo>
                  <a:lnTo>
                    <a:pt x="67" y="613"/>
                  </a:lnTo>
                  <a:lnTo>
                    <a:pt x="60" y="608"/>
                  </a:lnTo>
                  <a:lnTo>
                    <a:pt x="52" y="599"/>
                  </a:lnTo>
                  <a:lnTo>
                    <a:pt x="44" y="589"/>
                  </a:lnTo>
                  <a:lnTo>
                    <a:pt x="35" y="579"/>
                  </a:lnTo>
                  <a:lnTo>
                    <a:pt x="28" y="570"/>
                  </a:lnTo>
                  <a:lnTo>
                    <a:pt x="21" y="562"/>
                  </a:lnTo>
                  <a:lnTo>
                    <a:pt x="15" y="554"/>
                  </a:lnTo>
                  <a:lnTo>
                    <a:pt x="11" y="546"/>
                  </a:lnTo>
                  <a:lnTo>
                    <a:pt x="9" y="538"/>
                  </a:lnTo>
                  <a:lnTo>
                    <a:pt x="7" y="529"/>
                  </a:lnTo>
                  <a:lnTo>
                    <a:pt x="5" y="504"/>
                  </a:lnTo>
                  <a:lnTo>
                    <a:pt x="0" y="476"/>
                  </a:lnTo>
                  <a:lnTo>
                    <a:pt x="2" y="446"/>
                  </a:lnTo>
                  <a:lnTo>
                    <a:pt x="15" y="419"/>
                  </a:lnTo>
                  <a:lnTo>
                    <a:pt x="26" y="409"/>
                  </a:lnTo>
                  <a:lnTo>
                    <a:pt x="35" y="401"/>
                  </a:lnTo>
                  <a:lnTo>
                    <a:pt x="43" y="394"/>
                  </a:lnTo>
                  <a:lnTo>
                    <a:pt x="50" y="389"/>
                  </a:lnTo>
                  <a:lnTo>
                    <a:pt x="57" y="385"/>
                  </a:lnTo>
                  <a:lnTo>
                    <a:pt x="63" y="381"/>
                  </a:lnTo>
                  <a:lnTo>
                    <a:pt x="67" y="379"/>
                  </a:lnTo>
                  <a:lnTo>
                    <a:pt x="71" y="378"/>
                  </a:lnTo>
                  <a:lnTo>
                    <a:pt x="75" y="377"/>
                  </a:lnTo>
                  <a:lnTo>
                    <a:pt x="81" y="377"/>
                  </a:lnTo>
                  <a:lnTo>
                    <a:pt x="88" y="375"/>
                  </a:lnTo>
                  <a:lnTo>
                    <a:pt x="96" y="375"/>
                  </a:lnTo>
                  <a:lnTo>
                    <a:pt x="103" y="375"/>
                  </a:lnTo>
                  <a:lnTo>
                    <a:pt x="109" y="375"/>
                  </a:lnTo>
                  <a:lnTo>
                    <a:pt x="113" y="375"/>
                  </a:lnTo>
                  <a:lnTo>
                    <a:pt x="115" y="375"/>
                  </a:lnTo>
                  <a:lnTo>
                    <a:pt x="102" y="330"/>
                  </a:lnTo>
                  <a:lnTo>
                    <a:pt x="93" y="288"/>
                  </a:lnTo>
                  <a:lnTo>
                    <a:pt x="87" y="253"/>
                  </a:lnTo>
                  <a:lnTo>
                    <a:pt x="86" y="235"/>
                  </a:lnTo>
                  <a:lnTo>
                    <a:pt x="82" y="223"/>
                  </a:lnTo>
                  <a:lnTo>
                    <a:pt x="75" y="208"/>
                  </a:lnTo>
                  <a:lnTo>
                    <a:pt x="70" y="195"/>
                  </a:lnTo>
                  <a:lnTo>
                    <a:pt x="67" y="182"/>
                  </a:lnTo>
                  <a:lnTo>
                    <a:pt x="70" y="169"/>
                  </a:lnTo>
                  <a:lnTo>
                    <a:pt x="70" y="154"/>
                  </a:lnTo>
                  <a:lnTo>
                    <a:pt x="67" y="137"/>
                  </a:lnTo>
                  <a:lnTo>
                    <a:pt x="62" y="120"/>
                  </a:lnTo>
                  <a:lnTo>
                    <a:pt x="62" y="115"/>
                  </a:lnTo>
                  <a:lnTo>
                    <a:pt x="66" y="108"/>
                  </a:lnTo>
                  <a:lnTo>
                    <a:pt x="73" y="100"/>
                  </a:lnTo>
                  <a:lnTo>
                    <a:pt x="82" y="91"/>
                  </a:lnTo>
                  <a:lnTo>
                    <a:pt x="95" y="82"/>
                  </a:lnTo>
                  <a:lnTo>
                    <a:pt x="110" y="71"/>
                  </a:lnTo>
                  <a:lnTo>
                    <a:pt x="125" y="61"/>
                  </a:lnTo>
                  <a:lnTo>
                    <a:pt x="143" y="50"/>
                  </a:lnTo>
                  <a:lnTo>
                    <a:pt x="161" y="41"/>
                  </a:lnTo>
                  <a:lnTo>
                    <a:pt x="179" y="32"/>
                  </a:lnTo>
                  <a:lnTo>
                    <a:pt x="199" y="23"/>
                  </a:lnTo>
                  <a:lnTo>
                    <a:pt x="217" y="15"/>
                  </a:lnTo>
                  <a:lnTo>
                    <a:pt x="234" y="9"/>
                  </a:lnTo>
                  <a:lnTo>
                    <a:pt x="251" y="4"/>
                  </a:lnTo>
                  <a:lnTo>
                    <a:pt x="267" y="1"/>
                  </a:lnTo>
                  <a:lnTo>
                    <a:pt x="279" y="0"/>
                  </a:lnTo>
                  <a:lnTo>
                    <a:pt x="304" y="2"/>
                  </a:lnTo>
                  <a:lnTo>
                    <a:pt x="327" y="7"/>
                  </a:lnTo>
                  <a:lnTo>
                    <a:pt x="350" y="15"/>
                  </a:lnTo>
                  <a:lnTo>
                    <a:pt x="372" y="25"/>
                  </a:lnTo>
                  <a:lnTo>
                    <a:pt x="393" y="38"/>
                  </a:lnTo>
                  <a:lnTo>
                    <a:pt x="413" y="53"/>
                  </a:lnTo>
                  <a:lnTo>
                    <a:pt x="433" y="68"/>
                  </a:lnTo>
                  <a:lnTo>
                    <a:pt x="450" y="84"/>
                  </a:lnTo>
                  <a:lnTo>
                    <a:pt x="465" y="100"/>
                  </a:lnTo>
                  <a:lnTo>
                    <a:pt x="478" y="116"/>
                  </a:lnTo>
                  <a:lnTo>
                    <a:pt x="488" y="130"/>
                  </a:lnTo>
                  <a:lnTo>
                    <a:pt x="496" y="143"/>
                  </a:lnTo>
                  <a:lnTo>
                    <a:pt x="502" y="155"/>
                  </a:lnTo>
                  <a:lnTo>
                    <a:pt x="506" y="166"/>
                  </a:lnTo>
                  <a:lnTo>
                    <a:pt x="510" y="176"/>
                  </a:lnTo>
                  <a:lnTo>
                    <a:pt x="511" y="184"/>
                  </a:lnTo>
                  <a:lnTo>
                    <a:pt x="510" y="193"/>
                  </a:lnTo>
                  <a:lnTo>
                    <a:pt x="505" y="204"/>
                  </a:lnTo>
                  <a:lnTo>
                    <a:pt x="497" y="216"/>
                  </a:lnTo>
                  <a:lnTo>
                    <a:pt x="489" y="229"/>
                  </a:lnTo>
                  <a:lnTo>
                    <a:pt x="480" y="242"/>
                  </a:lnTo>
                  <a:lnTo>
                    <a:pt x="474" y="254"/>
                  </a:lnTo>
                  <a:lnTo>
                    <a:pt x="469" y="266"/>
                  </a:lnTo>
                  <a:lnTo>
                    <a:pt x="471" y="275"/>
                  </a:lnTo>
                  <a:lnTo>
                    <a:pt x="479" y="299"/>
                  </a:lnTo>
                  <a:lnTo>
                    <a:pt x="487" y="330"/>
                  </a:lnTo>
                  <a:lnTo>
                    <a:pt x="494" y="359"/>
                  </a:lnTo>
                  <a:lnTo>
                    <a:pt x="497" y="375"/>
                  </a:lnTo>
                  <a:lnTo>
                    <a:pt x="499" y="389"/>
                  </a:lnTo>
                  <a:lnTo>
                    <a:pt x="504" y="409"/>
                  </a:lnTo>
                  <a:lnTo>
                    <a:pt x="509" y="428"/>
                  </a:lnTo>
                  <a:lnTo>
                    <a:pt x="511" y="436"/>
                  </a:lnTo>
                  <a:lnTo>
                    <a:pt x="558" y="463"/>
                  </a:lnTo>
                  <a:lnTo>
                    <a:pt x="596" y="440"/>
                  </a:lnTo>
                  <a:lnTo>
                    <a:pt x="597" y="443"/>
                  </a:lnTo>
                  <a:lnTo>
                    <a:pt x="600" y="454"/>
                  </a:lnTo>
                  <a:lnTo>
                    <a:pt x="602" y="471"/>
                  </a:lnTo>
                  <a:lnTo>
                    <a:pt x="605" y="493"/>
                  </a:lnTo>
                  <a:lnTo>
                    <a:pt x="604" y="508"/>
                  </a:lnTo>
                  <a:lnTo>
                    <a:pt x="601" y="526"/>
                  </a:lnTo>
                  <a:lnTo>
                    <a:pt x="595" y="547"/>
                  </a:lnTo>
                  <a:lnTo>
                    <a:pt x="588" y="569"/>
                  </a:lnTo>
                  <a:lnTo>
                    <a:pt x="581" y="590"/>
                  </a:lnTo>
                  <a:lnTo>
                    <a:pt x="575" y="609"/>
                  </a:lnTo>
                  <a:lnTo>
                    <a:pt x="571" y="624"/>
                  </a:lnTo>
                  <a:lnTo>
                    <a:pt x="570" y="634"/>
                  </a:lnTo>
                  <a:lnTo>
                    <a:pt x="570" y="647"/>
                  </a:lnTo>
                  <a:lnTo>
                    <a:pt x="569" y="661"/>
                  </a:lnTo>
                  <a:lnTo>
                    <a:pt x="566" y="676"/>
                  </a:lnTo>
                  <a:lnTo>
                    <a:pt x="564" y="690"/>
                  </a:lnTo>
                  <a:lnTo>
                    <a:pt x="559" y="697"/>
                  </a:lnTo>
                  <a:lnTo>
                    <a:pt x="547" y="703"/>
                  </a:lnTo>
                  <a:lnTo>
                    <a:pt x="529" y="710"/>
                  </a:lnTo>
                  <a:lnTo>
                    <a:pt x="511" y="714"/>
                  </a:lnTo>
                  <a:lnTo>
                    <a:pt x="490" y="719"/>
                  </a:lnTo>
                  <a:lnTo>
                    <a:pt x="472" y="721"/>
                  </a:lnTo>
                  <a:lnTo>
                    <a:pt x="458" y="721"/>
                  </a:lnTo>
                  <a:lnTo>
                    <a:pt x="450" y="719"/>
                  </a:lnTo>
                  <a:lnTo>
                    <a:pt x="454" y="699"/>
                  </a:lnTo>
                  <a:lnTo>
                    <a:pt x="458" y="680"/>
                  </a:lnTo>
                  <a:lnTo>
                    <a:pt x="460" y="662"/>
                  </a:lnTo>
                  <a:lnTo>
                    <a:pt x="461" y="646"/>
                  </a:lnTo>
                  <a:lnTo>
                    <a:pt x="460" y="638"/>
                  </a:lnTo>
                  <a:lnTo>
                    <a:pt x="458" y="630"/>
                  </a:lnTo>
                  <a:lnTo>
                    <a:pt x="454" y="620"/>
                  </a:lnTo>
                  <a:lnTo>
                    <a:pt x="449" y="610"/>
                  </a:lnTo>
                  <a:lnTo>
                    <a:pt x="443" y="600"/>
                  </a:lnTo>
                  <a:lnTo>
                    <a:pt x="436" y="589"/>
                  </a:lnTo>
                  <a:lnTo>
                    <a:pt x="430" y="576"/>
                  </a:lnTo>
                  <a:lnTo>
                    <a:pt x="423" y="563"/>
                  </a:lnTo>
                  <a:lnTo>
                    <a:pt x="419" y="559"/>
                  </a:lnTo>
                  <a:lnTo>
                    <a:pt x="412" y="553"/>
                  </a:lnTo>
                  <a:lnTo>
                    <a:pt x="405" y="548"/>
                  </a:lnTo>
                  <a:lnTo>
                    <a:pt x="398" y="542"/>
                  </a:lnTo>
                  <a:lnTo>
                    <a:pt x="392" y="538"/>
                  </a:lnTo>
                  <a:lnTo>
                    <a:pt x="386" y="534"/>
                  </a:lnTo>
                  <a:lnTo>
                    <a:pt x="383" y="532"/>
                  </a:lnTo>
                  <a:lnTo>
                    <a:pt x="382" y="531"/>
                  </a:lnTo>
                  <a:lnTo>
                    <a:pt x="373" y="508"/>
                  </a:lnTo>
                  <a:lnTo>
                    <a:pt x="282" y="548"/>
                  </a:lnTo>
                  <a:close/>
                </a:path>
              </a:pathLst>
            </a:custGeom>
            <a:solidFill>
              <a:srgbClr val="E5A599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65" name="Freeform 828"/>
            <p:cNvSpPr>
              <a:spLocks/>
            </p:cNvSpPr>
            <p:nvPr/>
          </p:nvSpPr>
          <p:spPr bwMode="auto">
            <a:xfrm flipH="1">
              <a:off x="8900" y="1781"/>
              <a:ext cx="48" cy="38"/>
            </a:xfrm>
            <a:custGeom>
              <a:avLst/>
              <a:gdLst>
                <a:gd name="T0" fmla="*/ 0 w 569"/>
                <a:gd name="T1" fmla="*/ 0 h 316"/>
                <a:gd name="T2" fmla="*/ 0 w 569"/>
                <a:gd name="T3" fmla="*/ 0 h 316"/>
                <a:gd name="T4" fmla="*/ 0 w 569"/>
                <a:gd name="T5" fmla="*/ 0 h 316"/>
                <a:gd name="T6" fmla="*/ 0 w 569"/>
                <a:gd name="T7" fmla="*/ 0 h 316"/>
                <a:gd name="T8" fmla="*/ 0 w 569"/>
                <a:gd name="T9" fmla="*/ 0 h 316"/>
                <a:gd name="T10" fmla="*/ 0 w 569"/>
                <a:gd name="T11" fmla="*/ 0 h 316"/>
                <a:gd name="T12" fmla="*/ 0 w 569"/>
                <a:gd name="T13" fmla="*/ 0 h 316"/>
                <a:gd name="T14" fmla="*/ 0 w 569"/>
                <a:gd name="T15" fmla="*/ 0 h 316"/>
                <a:gd name="T16" fmla="*/ 0 w 569"/>
                <a:gd name="T17" fmla="*/ 0 h 316"/>
                <a:gd name="T18" fmla="*/ 0 w 569"/>
                <a:gd name="T19" fmla="*/ 0 h 316"/>
                <a:gd name="T20" fmla="*/ 0 w 569"/>
                <a:gd name="T21" fmla="*/ 0 h 316"/>
                <a:gd name="T22" fmla="*/ 0 w 569"/>
                <a:gd name="T23" fmla="*/ 0 h 316"/>
                <a:gd name="T24" fmla="*/ 0 w 569"/>
                <a:gd name="T25" fmla="*/ 0 h 316"/>
                <a:gd name="T26" fmla="*/ 0 w 569"/>
                <a:gd name="T27" fmla="*/ 0 h 316"/>
                <a:gd name="T28" fmla="*/ 0 w 569"/>
                <a:gd name="T29" fmla="*/ 0 h 316"/>
                <a:gd name="T30" fmla="*/ 0 w 569"/>
                <a:gd name="T31" fmla="*/ 0 h 316"/>
                <a:gd name="T32" fmla="*/ 0 w 569"/>
                <a:gd name="T33" fmla="*/ 0 h 316"/>
                <a:gd name="T34" fmla="*/ 0 w 569"/>
                <a:gd name="T35" fmla="*/ 0 h 316"/>
                <a:gd name="T36" fmla="*/ 0 w 569"/>
                <a:gd name="T37" fmla="*/ 0 h 316"/>
                <a:gd name="T38" fmla="*/ 0 w 569"/>
                <a:gd name="T39" fmla="*/ 0 h 316"/>
                <a:gd name="T40" fmla="*/ 0 w 569"/>
                <a:gd name="T41" fmla="*/ 0 h 316"/>
                <a:gd name="T42" fmla="*/ 0 w 569"/>
                <a:gd name="T43" fmla="*/ 0 h 316"/>
                <a:gd name="T44" fmla="*/ 0 w 569"/>
                <a:gd name="T45" fmla="*/ 0 h 316"/>
                <a:gd name="T46" fmla="*/ 0 w 569"/>
                <a:gd name="T47" fmla="*/ 0 h 316"/>
                <a:gd name="T48" fmla="*/ 0 w 569"/>
                <a:gd name="T49" fmla="*/ 0 h 316"/>
                <a:gd name="T50" fmla="*/ 0 w 569"/>
                <a:gd name="T51" fmla="*/ 0 h 316"/>
                <a:gd name="T52" fmla="*/ 0 w 569"/>
                <a:gd name="T53" fmla="*/ 0 h 316"/>
                <a:gd name="T54" fmla="*/ 0 w 569"/>
                <a:gd name="T55" fmla="*/ 0 h 316"/>
                <a:gd name="T56" fmla="*/ 0 w 569"/>
                <a:gd name="T57" fmla="*/ 0 h 316"/>
                <a:gd name="T58" fmla="*/ 0 w 569"/>
                <a:gd name="T59" fmla="*/ 0 h 316"/>
                <a:gd name="T60" fmla="*/ 0 w 569"/>
                <a:gd name="T61" fmla="*/ 0 h 316"/>
                <a:gd name="T62" fmla="*/ 0 w 569"/>
                <a:gd name="T63" fmla="*/ 0 h 316"/>
                <a:gd name="T64" fmla="*/ 0 w 569"/>
                <a:gd name="T65" fmla="*/ 0 h 316"/>
                <a:gd name="T66" fmla="*/ 0 w 569"/>
                <a:gd name="T67" fmla="*/ 0 h 316"/>
                <a:gd name="T68" fmla="*/ 0 w 569"/>
                <a:gd name="T69" fmla="*/ 0 h 316"/>
                <a:gd name="T70" fmla="*/ 0 w 569"/>
                <a:gd name="T71" fmla="*/ 0 h 316"/>
                <a:gd name="T72" fmla="*/ 0 w 569"/>
                <a:gd name="T73" fmla="*/ 0 h 316"/>
                <a:gd name="T74" fmla="*/ 0 w 569"/>
                <a:gd name="T75" fmla="*/ 0 h 316"/>
                <a:gd name="T76" fmla="*/ 0 w 569"/>
                <a:gd name="T77" fmla="*/ 0 h 316"/>
                <a:gd name="T78" fmla="*/ 0 w 569"/>
                <a:gd name="T79" fmla="*/ 0 h 316"/>
                <a:gd name="T80" fmla="*/ 0 w 569"/>
                <a:gd name="T81" fmla="*/ 0 h 316"/>
                <a:gd name="T82" fmla="*/ 0 w 569"/>
                <a:gd name="T83" fmla="*/ 0 h 316"/>
                <a:gd name="T84" fmla="*/ 0 w 569"/>
                <a:gd name="T85" fmla="*/ 0 h 316"/>
                <a:gd name="T86" fmla="*/ 0 w 569"/>
                <a:gd name="T87" fmla="*/ 0 h 316"/>
                <a:gd name="T88" fmla="*/ 0 w 569"/>
                <a:gd name="T89" fmla="*/ 0 h 316"/>
                <a:gd name="T90" fmla="*/ 0 w 569"/>
                <a:gd name="T91" fmla="*/ 0 h 316"/>
                <a:gd name="T92" fmla="*/ 0 w 569"/>
                <a:gd name="T93" fmla="*/ 0 h 316"/>
                <a:gd name="T94" fmla="*/ 0 w 569"/>
                <a:gd name="T95" fmla="*/ 0 h 31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569"/>
                <a:gd name="T145" fmla="*/ 0 h 316"/>
                <a:gd name="T146" fmla="*/ 569 w 569"/>
                <a:gd name="T147" fmla="*/ 316 h 31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569" h="316">
                  <a:moveTo>
                    <a:pt x="141" y="164"/>
                  </a:moveTo>
                  <a:lnTo>
                    <a:pt x="139" y="172"/>
                  </a:lnTo>
                  <a:lnTo>
                    <a:pt x="136" y="181"/>
                  </a:lnTo>
                  <a:lnTo>
                    <a:pt x="134" y="191"/>
                  </a:lnTo>
                  <a:lnTo>
                    <a:pt x="130" y="200"/>
                  </a:lnTo>
                  <a:lnTo>
                    <a:pt x="126" y="210"/>
                  </a:lnTo>
                  <a:lnTo>
                    <a:pt x="118" y="217"/>
                  </a:lnTo>
                  <a:lnTo>
                    <a:pt x="107" y="222"/>
                  </a:lnTo>
                  <a:lnTo>
                    <a:pt x="94" y="225"/>
                  </a:lnTo>
                  <a:lnTo>
                    <a:pt x="77" y="226"/>
                  </a:lnTo>
                  <a:lnTo>
                    <a:pt x="61" y="226"/>
                  </a:lnTo>
                  <a:lnTo>
                    <a:pt x="46" y="223"/>
                  </a:lnTo>
                  <a:lnTo>
                    <a:pt x="32" y="221"/>
                  </a:lnTo>
                  <a:lnTo>
                    <a:pt x="20" y="218"/>
                  </a:lnTo>
                  <a:lnTo>
                    <a:pt x="11" y="212"/>
                  </a:lnTo>
                  <a:lnTo>
                    <a:pt x="4" y="205"/>
                  </a:lnTo>
                  <a:lnTo>
                    <a:pt x="1" y="196"/>
                  </a:lnTo>
                  <a:lnTo>
                    <a:pt x="0" y="172"/>
                  </a:lnTo>
                  <a:lnTo>
                    <a:pt x="3" y="142"/>
                  </a:lnTo>
                  <a:lnTo>
                    <a:pt x="12" y="115"/>
                  </a:lnTo>
                  <a:lnTo>
                    <a:pt x="30" y="98"/>
                  </a:lnTo>
                  <a:lnTo>
                    <a:pt x="45" y="91"/>
                  </a:lnTo>
                  <a:lnTo>
                    <a:pt x="64" y="82"/>
                  </a:lnTo>
                  <a:lnTo>
                    <a:pt x="87" y="70"/>
                  </a:lnTo>
                  <a:lnTo>
                    <a:pt x="111" y="58"/>
                  </a:lnTo>
                  <a:lnTo>
                    <a:pt x="135" y="45"/>
                  </a:lnTo>
                  <a:lnTo>
                    <a:pt x="158" y="34"/>
                  </a:lnTo>
                  <a:lnTo>
                    <a:pt x="179" y="28"/>
                  </a:lnTo>
                  <a:lnTo>
                    <a:pt x="196" y="25"/>
                  </a:lnTo>
                  <a:lnTo>
                    <a:pt x="212" y="25"/>
                  </a:lnTo>
                  <a:lnTo>
                    <a:pt x="231" y="24"/>
                  </a:lnTo>
                  <a:lnTo>
                    <a:pt x="251" y="23"/>
                  </a:lnTo>
                  <a:lnTo>
                    <a:pt x="271" y="21"/>
                  </a:lnTo>
                  <a:lnTo>
                    <a:pt x="291" y="20"/>
                  </a:lnTo>
                  <a:lnTo>
                    <a:pt x="307" y="20"/>
                  </a:lnTo>
                  <a:lnTo>
                    <a:pt x="321" y="18"/>
                  </a:lnTo>
                  <a:lnTo>
                    <a:pt x="329" y="20"/>
                  </a:lnTo>
                  <a:lnTo>
                    <a:pt x="334" y="20"/>
                  </a:lnTo>
                  <a:lnTo>
                    <a:pt x="341" y="16"/>
                  </a:lnTo>
                  <a:lnTo>
                    <a:pt x="348" y="13"/>
                  </a:lnTo>
                  <a:lnTo>
                    <a:pt x="356" y="8"/>
                  </a:lnTo>
                  <a:lnTo>
                    <a:pt x="367" y="5"/>
                  </a:lnTo>
                  <a:lnTo>
                    <a:pt x="379" y="1"/>
                  </a:lnTo>
                  <a:lnTo>
                    <a:pt x="394" y="0"/>
                  </a:lnTo>
                  <a:lnTo>
                    <a:pt x="412" y="1"/>
                  </a:lnTo>
                  <a:lnTo>
                    <a:pt x="418" y="2"/>
                  </a:lnTo>
                  <a:lnTo>
                    <a:pt x="428" y="3"/>
                  </a:lnTo>
                  <a:lnTo>
                    <a:pt x="438" y="6"/>
                  </a:lnTo>
                  <a:lnTo>
                    <a:pt x="450" y="8"/>
                  </a:lnTo>
                  <a:lnTo>
                    <a:pt x="461" y="11"/>
                  </a:lnTo>
                  <a:lnTo>
                    <a:pt x="473" y="15"/>
                  </a:lnTo>
                  <a:lnTo>
                    <a:pt x="482" y="21"/>
                  </a:lnTo>
                  <a:lnTo>
                    <a:pt x="490" y="28"/>
                  </a:lnTo>
                  <a:lnTo>
                    <a:pt x="498" y="37"/>
                  </a:lnTo>
                  <a:lnTo>
                    <a:pt x="508" y="47"/>
                  </a:lnTo>
                  <a:lnTo>
                    <a:pt x="519" y="59"/>
                  </a:lnTo>
                  <a:lnTo>
                    <a:pt x="529" y="71"/>
                  </a:lnTo>
                  <a:lnTo>
                    <a:pt x="539" y="84"/>
                  </a:lnTo>
                  <a:lnTo>
                    <a:pt x="549" y="96"/>
                  </a:lnTo>
                  <a:lnTo>
                    <a:pt x="554" y="105"/>
                  </a:lnTo>
                  <a:lnTo>
                    <a:pt x="558" y="113"/>
                  </a:lnTo>
                  <a:lnTo>
                    <a:pt x="561" y="126"/>
                  </a:lnTo>
                  <a:lnTo>
                    <a:pt x="566" y="138"/>
                  </a:lnTo>
                  <a:lnTo>
                    <a:pt x="569" y="159"/>
                  </a:lnTo>
                  <a:lnTo>
                    <a:pt x="569" y="189"/>
                  </a:lnTo>
                  <a:lnTo>
                    <a:pt x="568" y="223"/>
                  </a:lnTo>
                  <a:lnTo>
                    <a:pt x="567" y="250"/>
                  </a:lnTo>
                  <a:lnTo>
                    <a:pt x="567" y="272"/>
                  </a:lnTo>
                  <a:lnTo>
                    <a:pt x="567" y="289"/>
                  </a:lnTo>
                  <a:lnTo>
                    <a:pt x="566" y="295"/>
                  </a:lnTo>
                  <a:lnTo>
                    <a:pt x="563" y="298"/>
                  </a:lnTo>
                  <a:lnTo>
                    <a:pt x="557" y="300"/>
                  </a:lnTo>
                  <a:lnTo>
                    <a:pt x="551" y="301"/>
                  </a:lnTo>
                  <a:lnTo>
                    <a:pt x="545" y="301"/>
                  </a:lnTo>
                  <a:lnTo>
                    <a:pt x="538" y="303"/>
                  </a:lnTo>
                  <a:lnTo>
                    <a:pt x="533" y="308"/>
                  </a:lnTo>
                  <a:lnTo>
                    <a:pt x="529" y="316"/>
                  </a:lnTo>
                  <a:lnTo>
                    <a:pt x="528" y="304"/>
                  </a:lnTo>
                  <a:lnTo>
                    <a:pt x="526" y="294"/>
                  </a:lnTo>
                  <a:lnTo>
                    <a:pt x="522" y="285"/>
                  </a:lnTo>
                  <a:lnTo>
                    <a:pt x="518" y="276"/>
                  </a:lnTo>
                  <a:lnTo>
                    <a:pt x="512" y="271"/>
                  </a:lnTo>
                  <a:lnTo>
                    <a:pt x="504" y="267"/>
                  </a:lnTo>
                  <a:lnTo>
                    <a:pt x="496" y="265"/>
                  </a:lnTo>
                  <a:lnTo>
                    <a:pt x="484" y="266"/>
                  </a:lnTo>
                  <a:lnTo>
                    <a:pt x="474" y="268"/>
                  </a:lnTo>
                  <a:lnTo>
                    <a:pt x="466" y="272"/>
                  </a:lnTo>
                  <a:lnTo>
                    <a:pt x="459" y="275"/>
                  </a:lnTo>
                  <a:lnTo>
                    <a:pt x="455" y="279"/>
                  </a:lnTo>
                  <a:lnTo>
                    <a:pt x="452" y="282"/>
                  </a:lnTo>
                  <a:lnTo>
                    <a:pt x="451" y="285"/>
                  </a:lnTo>
                  <a:lnTo>
                    <a:pt x="450" y="286"/>
                  </a:lnTo>
                  <a:lnTo>
                    <a:pt x="450" y="287"/>
                  </a:lnTo>
                  <a:lnTo>
                    <a:pt x="448" y="259"/>
                  </a:lnTo>
                  <a:lnTo>
                    <a:pt x="444" y="238"/>
                  </a:lnTo>
                  <a:lnTo>
                    <a:pt x="438" y="221"/>
                  </a:lnTo>
                  <a:lnTo>
                    <a:pt x="431" y="207"/>
                  </a:lnTo>
                  <a:lnTo>
                    <a:pt x="424" y="199"/>
                  </a:lnTo>
                  <a:lnTo>
                    <a:pt x="416" y="198"/>
                  </a:lnTo>
                  <a:lnTo>
                    <a:pt x="410" y="202"/>
                  </a:lnTo>
                  <a:lnTo>
                    <a:pt x="408" y="204"/>
                  </a:lnTo>
                  <a:lnTo>
                    <a:pt x="410" y="200"/>
                  </a:lnTo>
                  <a:lnTo>
                    <a:pt x="415" y="193"/>
                  </a:lnTo>
                  <a:lnTo>
                    <a:pt x="423" y="184"/>
                  </a:lnTo>
                  <a:lnTo>
                    <a:pt x="431" y="175"/>
                  </a:lnTo>
                  <a:lnTo>
                    <a:pt x="433" y="169"/>
                  </a:lnTo>
                  <a:lnTo>
                    <a:pt x="431" y="162"/>
                  </a:lnTo>
                  <a:lnTo>
                    <a:pt x="425" y="155"/>
                  </a:lnTo>
                  <a:lnTo>
                    <a:pt x="416" y="149"/>
                  </a:lnTo>
                  <a:lnTo>
                    <a:pt x="408" y="142"/>
                  </a:lnTo>
                  <a:lnTo>
                    <a:pt x="399" y="137"/>
                  </a:lnTo>
                  <a:lnTo>
                    <a:pt x="393" y="134"/>
                  </a:lnTo>
                  <a:lnTo>
                    <a:pt x="391" y="132"/>
                  </a:lnTo>
                  <a:lnTo>
                    <a:pt x="390" y="132"/>
                  </a:lnTo>
                  <a:lnTo>
                    <a:pt x="386" y="132"/>
                  </a:lnTo>
                  <a:lnTo>
                    <a:pt x="383" y="131"/>
                  </a:lnTo>
                  <a:lnTo>
                    <a:pt x="377" y="131"/>
                  </a:lnTo>
                  <a:lnTo>
                    <a:pt x="370" y="131"/>
                  </a:lnTo>
                  <a:lnTo>
                    <a:pt x="363" y="130"/>
                  </a:lnTo>
                  <a:lnTo>
                    <a:pt x="356" y="130"/>
                  </a:lnTo>
                  <a:lnTo>
                    <a:pt x="349" y="130"/>
                  </a:lnTo>
                  <a:lnTo>
                    <a:pt x="344" y="130"/>
                  </a:lnTo>
                  <a:lnTo>
                    <a:pt x="339" y="131"/>
                  </a:lnTo>
                  <a:lnTo>
                    <a:pt x="334" y="134"/>
                  </a:lnTo>
                  <a:lnTo>
                    <a:pt x="331" y="136"/>
                  </a:lnTo>
                  <a:lnTo>
                    <a:pt x="326" y="139"/>
                  </a:lnTo>
                  <a:lnTo>
                    <a:pt x="322" y="143"/>
                  </a:lnTo>
                  <a:lnTo>
                    <a:pt x="315" y="146"/>
                  </a:lnTo>
                  <a:lnTo>
                    <a:pt x="306" y="151"/>
                  </a:lnTo>
                  <a:lnTo>
                    <a:pt x="295" y="155"/>
                  </a:lnTo>
                  <a:lnTo>
                    <a:pt x="283" y="159"/>
                  </a:lnTo>
                  <a:lnTo>
                    <a:pt x="270" y="164"/>
                  </a:lnTo>
                  <a:lnTo>
                    <a:pt x="257" y="166"/>
                  </a:lnTo>
                  <a:lnTo>
                    <a:pt x="245" y="168"/>
                  </a:lnTo>
                  <a:lnTo>
                    <a:pt x="233" y="170"/>
                  </a:lnTo>
                  <a:lnTo>
                    <a:pt x="224" y="172"/>
                  </a:lnTo>
                  <a:lnTo>
                    <a:pt x="217" y="172"/>
                  </a:lnTo>
                  <a:lnTo>
                    <a:pt x="209" y="172"/>
                  </a:lnTo>
                  <a:lnTo>
                    <a:pt x="198" y="170"/>
                  </a:lnTo>
                  <a:lnTo>
                    <a:pt x="186" y="169"/>
                  </a:lnTo>
                  <a:lnTo>
                    <a:pt x="173" y="167"/>
                  </a:lnTo>
                  <a:lnTo>
                    <a:pt x="160" y="166"/>
                  </a:lnTo>
                  <a:lnTo>
                    <a:pt x="150" y="165"/>
                  </a:lnTo>
                  <a:lnTo>
                    <a:pt x="143" y="164"/>
                  </a:lnTo>
                  <a:lnTo>
                    <a:pt x="141" y="164"/>
                  </a:lnTo>
                  <a:close/>
                </a:path>
              </a:pathLst>
            </a:custGeom>
            <a:solidFill>
              <a:srgbClr val="FF4C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66" name="Freeform 829"/>
            <p:cNvSpPr>
              <a:spLocks/>
            </p:cNvSpPr>
            <p:nvPr/>
          </p:nvSpPr>
          <p:spPr bwMode="auto">
            <a:xfrm flipH="1">
              <a:off x="8898" y="1780"/>
              <a:ext cx="15" cy="29"/>
            </a:xfrm>
            <a:custGeom>
              <a:avLst/>
              <a:gdLst>
                <a:gd name="T0" fmla="*/ 0 w 189"/>
                <a:gd name="T1" fmla="*/ 0 h 235"/>
                <a:gd name="T2" fmla="*/ 0 w 189"/>
                <a:gd name="T3" fmla="*/ 0 h 235"/>
                <a:gd name="T4" fmla="*/ 0 w 189"/>
                <a:gd name="T5" fmla="*/ 0 h 235"/>
                <a:gd name="T6" fmla="*/ 0 w 189"/>
                <a:gd name="T7" fmla="*/ 0 h 235"/>
                <a:gd name="T8" fmla="*/ 0 w 189"/>
                <a:gd name="T9" fmla="*/ 0 h 235"/>
                <a:gd name="T10" fmla="*/ 0 w 189"/>
                <a:gd name="T11" fmla="*/ 0 h 235"/>
                <a:gd name="T12" fmla="*/ 0 w 189"/>
                <a:gd name="T13" fmla="*/ 0 h 235"/>
                <a:gd name="T14" fmla="*/ 0 w 189"/>
                <a:gd name="T15" fmla="*/ 0 h 235"/>
                <a:gd name="T16" fmla="*/ 0 w 189"/>
                <a:gd name="T17" fmla="*/ 0 h 235"/>
                <a:gd name="T18" fmla="*/ 0 w 189"/>
                <a:gd name="T19" fmla="*/ 0 h 235"/>
                <a:gd name="T20" fmla="*/ 0 w 189"/>
                <a:gd name="T21" fmla="*/ 0 h 235"/>
                <a:gd name="T22" fmla="*/ 0 w 189"/>
                <a:gd name="T23" fmla="*/ 0 h 235"/>
                <a:gd name="T24" fmla="*/ 0 w 189"/>
                <a:gd name="T25" fmla="*/ 0 h 235"/>
                <a:gd name="T26" fmla="*/ 0 w 189"/>
                <a:gd name="T27" fmla="*/ 0 h 235"/>
                <a:gd name="T28" fmla="*/ 0 w 189"/>
                <a:gd name="T29" fmla="*/ 0 h 235"/>
                <a:gd name="T30" fmla="*/ 0 w 189"/>
                <a:gd name="T31" fmla="*/ 0 h 235"/>
                <a:gd name="T32" fmla="*/ 0 w 189"/>
                <a:gd name="T33" fmla="*/ 0 h 235"/>
                <a:gd name="T34" fmla="*/ 0 w 189"/>
                <a:gd name="T35" fmla="*/ 0 h 235"/>
                <a:gd name="T36" fmla="*/ 0 w 189"/>
                <a:gd name="T37" fmla="*/ 0 h 235"/>
                <a:gd name="T38" fmla="*/ 0 w 189"/>
                <a:gd name="T39" fmla="*/ 0 h 235"/>
                <a:gd name="T40" fmla="*/ 0 w 189"/>
                <a:gd name="T41" fmla="*/ 0 h 235"/>
                <a:gd name="T42" fmla="*/ 0 w 189"/>
                <a:gd name="T43" fmla="*/ 0 h 235"/>
                <a:gd name="T44" fmla="*/ 0 w 189"/>
                <a:gd name="T45" fmla="*/ 0 h 235"/>
                <a:gd name="T46" fmla="*/ 0 w 189"/>
                <a:gd name="T47" fmla="*/ 0 h 235"/>
                <a:gd name="T48" fmla="*/ 0 w 189"/>
                <a:gd name="T49" fmla="*/ 0 h 235"/>
                <a:gd name="T50" fmla="*/ 0 w 189"/>
                <a:gd name="T51" fmla="*/ 0 h 235"/>
                <a:gd name="T52" fmla="*/ 0 w 189"/>
                <a:gd name="T53" fmla="*/ 0 h 235"/>
                <a:gd name="T54" fmla="*/ 0 w 189"/>
                <a:gd name="T55" fmla="*/ 0 h 235"/>
                <a:gd name="T56" fmla="*/ 0 w 189"/>
                <a:gd name="T57" fmla="*/ 0 h 235"/>
                <a:gd name="T58" fmla="*/ 0 w 189"/>
                <a:gd name="T59" fmla="*/ 0 h 235"/>
                <a:gd name="T60" fmla="*/ 0 w 189"/>
                <a:gd name="T61" fmla="*/ 0 h 235"/>
                <a:gd name="T62" fmla="*/ 0 w 189"/>
                <a:gd name="T63" fmla="*/ 0 h 235"/>
                <a:gd name="T64" fmla="*/ 0 w 189"/>
                <a:gd name="T65" fmla="*/ 0 h 235"/>
                <a:gd name="T66" fmla="*/ 0 w 189"/>
                <a:gd name="T67" fmla="*/ 0 h 235"/>
                <a:gd name="T68" fmla="*/ 0 w 189"/>
                <a:gd name="T69" fmla="*/ 0 h 235"/>
                <a:gd name="T70" fmla="*/ 0 w 189"/>
                <a:gd name="T71" fmla="*/ 0 h 235"/>
                <a:gd name="T72" fmla="*/ 0 w 189"/>
                <a:gd name="T73" fmla="*/ 0 h 235"/>
                <a:gd name="T74" fmla="*/ 0 w 189"/>
                <a:gd name="T75" fmla="*/ 0 h 235"/>
                <a:gd name="T76" fmla="*/ 0 w 189"/>
                <a:gd name="T77" fmla="*/ 0 h 235"/>
                <a:gd name="T78" fmla="*/ 0 w 189"/>
                <a:gd name="T79" fmla="*/ 0 h 235"/>
                <a:gd name="T80" fmla="*/ 0 w 189"/>
                <a:gd name="T81" fmla="*/ 0 h 23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89"/>
                <a:gd name="T124" fmla="*/ 0 h 235"/>
                <a:gd name="T125" fmla="*/ 189 w 189"/>
                <a:gd name="T126" fmla="*/ 235 h 235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89" h="235">
                  <a:moveTo>
                    <a:pt x="161" y="95"/>
                  </a:moveTo>
                  <a:lnTo>
                    <a:pt x="168" y="108"/>
                  </a:lnTo>
                  <a:lnTo>
                    <a:pt x="175" y="123"/>
                  </a:lnTo>
                  <a:lnTo>
                    <a:pt x="180" y="140"/>
                  </a:lnTo>
                  <a:lnTo>
                    <a:pt x="184" y="156"/>
                  </a:lnTo>
                  <a:lnTo>
                    <a:pt x="188" y="172"/>
                  </a:lnTo>
                  <a:lnTo>
                    <a:pt x="189" y="188"/>
                  </a:lnTo>
                  <a:lnTo>
                    <a:pt x="188" y="205"/>
                  </a:lnTo>
                  <a:lnTo>
                    <a:pt x="183" y="221"/>
                  </a:lnTo>
                  <a:lnTo>
                    <a:pt x="176" y="227"/>
                  </a:lnTo>
                  <a:lnTo>
                    <a:pt x="168" y="232"/>
                  </a:lnTo>
                  <a:lnTo>
                    <a:pt x="160" y="235"/>
                  </a:lnTo>
                  <a:lnTo>
                    <a:pt x="152" y="235"/>
                  </a:lnTo>
                  <a:lnTo>
                    <a:pt x="150" y="227"/>
                  </a:lnTo>
                  <a:lnTo>
                    <a:pt x="151" y="219"/>
                  </a:lnTo>
                  <a:lnTo>
                    <a:pt x="153" y="210"/>
                  </a:lnTo>
                  <a:lnTo>
                    <a:pt x="154" y="202"/>
                  </a:lnTo>
                  <a:lnTo>
                    <a:pt x="148" y="174"/>
                  </a:lnTo>
                  <a:lnTo>
                    <a:pt x="140" y="146"/>
                  </a:lnTo>
                  <a:lnTo>
                    <a:pt x="128" y="120"/>
                  </a:lnTo>
                  <a:lnTo>
                    <a:pt x="113" y="95"/>
                  </a:lnTo>
                  <a:lnTo>
                    <a:pt x="94" y="72"/>
                  </a:lnTo>
                  <a:lnTo>
                    <a:pt x="74" y="51"/>
                  </a:lnTo>
                  <a:lnTo>
                    <a:pt x="51" y="34"/>
                  </a:lnTo>
                  <a:lnTo>
                    <a:pt x="25" y="19"/>
                  </a:lnTo>
                  <a:lnTo>
                    <a:pt x="17" y="15"/>
                  </a:lnTo>
                  <a:lnTo>
                    <a:pt x="8" y="14"/>
                  </a:lnTo>
                  <a:lnTo>
                    <a:pt x="0" y="12"/>
                  </a:lnTo>
                  <a:lnTo>
                    <a:pt x="0" y="2"/>
                  </a:lnTo>
                  <a:lnTo>
                    <a:pt x="1" y="1"/>
                  </a:lnTo>
                  <a:lnTo>
                    <a:pt x="3" y="1"/>
                  </a:lnTo>
                  <a:lnTo>
                    <a:pt x="7" y="1"/>
                  </a:lnTo>
                  <a:lnTo>
                    <a:pt x="9" y="0"/>
                  </a:lnTo>
                  <a:lnTo>
                    <a:pt x="32" y="2"/>
                  </a:lnTo>
                  <a:lnTo>
                    <a:pt x="54" y="8"/>
                  </a:lnTo>
                  <a:lnTo>
                    <a:pt x="75" y="17"/>
                  </a:lnTo>
                  <a:lnTo>
                    <a:pt x="94" y="29"/>
                  </a:lnTo>
                  <a:lnTo>
                    <a:pt x="113" y="43"/>
                  </a:lnTo>
                  <a:lnTo>
                    <a:pt x="130" y="59"/>
                  </a:lnTo>
                  <a:lnTo>
                    <a:pt x="146" y="76"/>
                  </a:lnTo>
                  <a:lnTo>
                    <a:pt x="161" y="9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67" name="Freeform 830"/>
            <p:cNvSpPr>
              <a:spLocks/>
            </p:cNvSpPr>
            <p:nvPr/>
          </p:nvSpPr>
          <p:spPr bwMode="auto">
            <a:xfrm flipH="1">
              <a:off x="8924" y="1782"/>
              <a:ext cx="26" cy="28"/>
            </a:xfrm>
            <a:custGeom>
              <a:avLst/>
              <a:gdLst>
                <a:gd name="T0" fmla="*/ 0 w 306"/>
                <a:gd name="T1" fmla="*/ 0 h 227"/>
                <a:gd name="T2" fmla="*/ 0 w 306"/>
                <a:gd name="T3" fmla="*/ 0 h 227"/>
                <a:gd name="T4" fmla="*/ 0 w 306"/>
                <a:gd name="T5" fmla="*/ 0 h 227"/>
                <a:gd name="T6" fmla="*/ 0 w 306"/>
                <a:gd name="T7" fmla="*/ 0 h 227"/>
                <a:gd name="T8" fmla="*/ 0 w 306"/>
                <a:gd name="T9" fmla="*/ 0 h 227"/>
                <a:gd name="T10" fmla="*/ 0 w 306"/>
                <a:gd name="T11" fmla="*/ 0 h 227"/>
                <a:gd name="T12" fmla="*/ 0 w 306"/>
                <a:gd name="T13" fmla="*/ 0 h 227"/>
                <a:gd name="T14" fmla="*/ 0 w 306"/>
                <a:gd name="T15" fmla="*/ 0 h 227"/>
                <a:gd name="T16" fmla="*/ 0 w 306"/>
                <a:gd name="T17" fmla="*/ 0 h 227"/>
                <a:gd name="T18" fmla="*/ 0 w 306"/>
                <a:gd name="T19" fmla="*/ 0 h 227"/>
                <a:gd name="T20" fmla="*/ 0 w 306"/>
                <a:gd name="T21" fmla="*/ 0 h 227"/>
                <a:gd name="T22" fmla="*/ 0 w 306"/>
                <a:gd name="T23" fmla="*/ 0 h 227"/>
                <a:gd name="T24" fmla="*/ 0 w 306"/>
                <a:gd name="T25" fmla="*/ 0 h 227"/>
                <a:gd name="T26" fmla="*/ 0 w 306"/>
                <a:gd name="T27" fmla="*/ 0 h 227"/>
                <a:gd name="T28" fmla="*/ 0 w 306"/>
                <a:gd name="T29" fmla="*/ 0 h 227"/>
                <a:gd name="T30" fmla="*/ 0 w 306"/>
                <a:gd name="T31" fmla="*/ 0 h 227"/>
                <a:gd name="T32" fmla="*/ 0 w 306"/>
                <a:gd name="T33" fmla="*/ 0 h 227"/>
                <a:gd name="T34" fmla="*/ 0 w 306"/>
                <a:gd name="T35" fmla="*/ 0 h 227"/>
                <a:gd name="T36" fmla="*/ 0 w 306"/>
                <a:gd name="T37" fmla="*/ 0 h 227"/>
                <a:gd name="T38" fmla="*/ 0 w 306"/>
                <a:gd name="T39" fmla="*/ 0 h 227"/>
                <a:gd name="T40" fmla="*/ 0 w 306"/>
                <a:gd name="T41" fmla="*/ 0 h 227"/>
                <a:gd name="T42" fmla="*/ 0 w 306"/>
                <a:gd name="T43" fmla="*/ 0 h 227"/>
                <a:gd name="T44" fmla="*/ 0 w 306"/>
                <a:gd name="T45" fmla="*/ 0 h 227"/>
                <a:gd name="T46" fmla="*/ 0 w 306"/>
                <a:gd name="T47" fmla="*/ 0 h 227"/>
                <a:gd name="T48" fmla="*/ 0 w 306"/>
                <a:gd name="T49" fmla="*/ 0 h 227"/>
                <a:gd name="T50" fmla="*/ 0 w 306"/>
                <a:gd name="T51" fmla="*/ 0 h 227"/>
                <a:gd name="T52" fmla="*/ 0 w 306"/>
                <a:gd name="T53" fmla="*/ 0 h 227"/>
                <a:gd name="T54" fmla="*/ 0 w 306"/>
                <a:gd name="T55" fmla="*/ 0 h 227"/>
                <a:gd name="T56" fmla="*/ 0 w 306"/>
                <a:gd name="T57" fmla="*/ 0 h 227"/>
                <a:gd name="T58" fmla="*/ 0 w 306"/>
                <a:gd name="T59" fmla="*/ 0 h 227"/>
                <a:gd name="T60" fmla="*/ 0 w 306"/>
                <a:gd name="T61" fmla="*/ 0 h 227"/>
                <a:gd name="T62" fmla="*/ 0 w 306"/>
                <a:gd name="T63" fmla="*/ 0 h 227"/>
                <a:gd name="T64" fmla="*/ 0 w 306"/>
                <a:gd name="T65" fmla="*/ 0 h 227"/>
                <a:gd name="T66" fmla="*/ 0 w 306"/>
                <a:gd name="T67" fmla="*/ 0 h 227"/>
                <a:gd name="T68" fmla="*/ 0 w 306"/>
                <a:gd name="T69" fmla="*/ 0 h 227"/>
                <a:gd name="T70" fmla="*/ 0 w 306"/>
                <a:gd name="T71" fmla="*/ 0 h 227"/>
                <a:gd name="T72" fmla="*/ 0 w 306"/>
                <a:gd name="T73" fmla="*/ 0 h 227"/>
                <a:gd name="T74" fmla="*/ 0 w 306"/>
                <a:gd name="T75" fmla="*/ 0 h 22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06"/>
                <a:gd name="T115" fmla="*/ 0 h 227"/>
                <a:gd name="T116" fmla="*/ 306 w 306"/>
                <a:gd name="T117" fmla="*/ 227 h 227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06" h="227">
                  <a:moveTo>
                    <a:pt x="306" y="7"/>
                  </a:moveTo>
                  <a:lnTo>
                    <a:pt x="306" y="11"/>
                  </a:lnTo>
                  <a:lnTo>
                    <a:pt x="302" y="14"/>
                  </a:lnTo>
                  <a:lnTo>
                    <a:pt x="298" y="15"/>
                  </a:lnTo>
                  <a:lnTo>
                    <a:pt x="293" y="17"/>
                  </a:lnTo>
                  <a:lnTo>
                    <a:pt x="272" y="19"/>
                  </a:lnTo>
                  <a:lnTo>
                    <a:pt x="253" y="24"/>
                  </a:lnTo>
                  <a:lnTo>
                    <a:pt x="233" y="30"/>
                  </a:lnTo>
                  <a:lnTo>
                    <a:pt x="215" y="37"/>
                  </a:lnTo>
                  <a:lnTo>
                    <a:pt x="196" y="45"/>
                  </a:lnTo>
                  <a:lnTo>
                    <a:pt x="178" y="53"/>
                  </a:lnTo>
                  <a:lnTo>
                    <a:pt x="159" y="61"/>
                  </a:lnTo>
                  <a:lnTo>
                    <a:pt x="141" y="67"/>
                  </a:lnTo>
                  <a:lnTo>
                    <a:pt x="127" y="76"/>
                  </a:lnTo>
                  <a:lnTo>
                    <a:pt x="111" y="86"/>
                  </a:lnTo>
                  <a:lnTo>
                    <a:pt x="96" y="97"/>
                  </a:lnTo>
                  <a:lnTo>
                    <a:pt x="81" y="107"/>
                  </a:lnTo>
                  <a:lnTo>
                    <a:pt x="67" y="120"/>
                  </a:lnTo>
                  <a:lnTo>
                    <a:pt x="57" y="133"/>
                  </a:lnTo>
                  <a:lnTo>
                    <a:pt x="51" y="150"/>
                  </a:lnTo>
                  <a:lnTo>
                    <a:pt x="51" y="168"/>
                  </a:lnTo>
                  <a:lnTo>
                    <a:pt x="57" y="176"/>
                  </a:lnTo>
                  <a:lnTo>
                    <a:pt x="63" y="184"/>
                  </a:lnTo>
                  <a:lnTo>
                    <a:pt x="69" y="191"/>
                  </a:lnTo>
                  <a:lnTo>
                    <a:pt x="78" y="196"/>
                  </a:lnTo>
                  <a:lnTo>
                    <a:pt x="86" y="200"/>
                  </a:lnTo>
                  <a:lnTo>
                    <a:pt x="95" y="203"/>
                  </a:lnTo>
                  <a:lnTo>
                    <a:pt x="104" y="205"/>
                  </a:lnTo>
                  <a:lnTo>
                    <a:pt x="114" y="205"/>
                  </a:lnTo>
                  <a:lnTo>
                    <a:pt x="117" y="205"/>
                  </a:lnTo>
                  <a:lnTo>
                    <a:pt x="120" y="204"/>
                  </a:lnTo>
                  <a:lnTo>
                    <a:pt x="122" y="204"/>
                  </a:lnTo>
                  <a:lnTo>
                    <a:pt x="126" y="204"/>
                  </a:lnTo>
                  <a:lnTo>
                    <a:pt x="128" y="205"/>
                  </a:lnTo>
                  <a:lnTo>
                    <a:pt x="128" y="207"/>
                  </a:lnTo>
                  <a:lnTo>
                    <a:pt x="128" y="211"/>
                  </a:lnTo>
                  <a:lnTo>
                    <a:pt x="127" y="213"/>
                  </a:lnTo>
                  <a:lnTo>
                    <a:pt x="119" y="219"/>
                  </a:lnTo>
                  <a:lnTo>
                    <a:pt x="111" y="222"/>
                  </a:lnTo>
                  <a:lnTo>
                    <a:pt x="102" y="226"/>
                  </a:lnTo>
                  <a:lnTo>
                    <a:pt x="93" y="227"/>
                  </a:lnTo>
                  <a:lnTo>
                    <a:pt x="82" y="227"/>
                  </a:lnTo>
                  <a:lnTo>
                    <a:pt x="72" y="227"/>
                  </a:lnTo>
                  <a:lnTo>
                    <a:pt x="63" y="226"/>
                  </a:lnTo>
                  <a:lnTo>
                    <a:pt x="53" y="224"/>
                  </a:lnTo>
                  <a:lnTo>
                    <a:pt x="45" y="220"/>
                  </a:lnTo>
                  <a:lnTo>
                    <a:pt x="36" y="215"/>
                  </a:lnTo>
                  <a:lnTo>
                    <a:pt x="26" y="209"/>
                  </a:lnTo>
                  <a:lnTo>
                    <a:pt x="18" y="203"/>
                  </a:lnTo>
                  <a:lnTo>
                    <a:pt x="10" y="196"/>
                  </a:lnTo>
                  <a:lnTo>
                    <a:pt x="4" y="186"/>
                  </a:lnTo>
                  <a:lnTo>
                    <a:pt x="0" y="177"/>
                  </a:lnTo>
                  <a:lnTo>
                    <a:pt x="0" y="166"/>
                  </a:lnTo>
                  <a:lnTo>
                    <a:pt x="1" y="150"/>
                  </a:lnTo>
                  <a:lnTo>
                    <a:pt x="5" y="133"/>
                  </a:lnTo>
                  <a:lnTo>
                    <a:pt x="10" y="117"/>
                  </a:lnTo>
                  <a:lnTo>
                    <a:pt x="16" y="102"/>
                  </a:lnTo>
                  <a:lnTo>
                    <a:pt x="26" y="90"/>
                  </a:lnTo>
                  <a:lnTo>
                    <a:pt x="37" y="77"/>
                  </a:lnTo>
                  <a:lnTo>
                    <a:pt x="50" y="65"/>
                  </a:lnTo>
                  <a:lnTo>
                    <a:pt x="64" y="56"/>
                  </a:lnTo>
                  <a:lnTo>
                    <a:pt x="84" y="45"/>
                  </a:lnTo>
                  <a:lnTo>
                    <a:pt x="106" y="35"/>
                  </a:lnTo>
                  <a:lnTo>
                    <a:pt x="128" y="26"/>
                  </a:lnTo>
                  <a:lnTo>
                    <a:pt x="151" y="19"/>
                  </a:lnTo>
                  <a:lnTo>
                    <a:pt x="174" y="12"/>
                  </a:lnTo>
                  <a:lnTo>
                    <a:pt x="197" y="7"/>
                  </a:lnTo>
                  <a:lnTo>
                    <a:pt x="222" y="3"/>
                  </a:lnTo>
                  <a:lnTo>
                    <a:pt x="246" y="0"/>
                  </a:lnTo>
                  <a:lnTo>
                    <a:pt x="254" y="0"/>
                  </a:lnTo>
                  <a:lnTo>
                    <a:pt x="262" y="1"/>
                  </a:lnTo>
                  <a:lnTo>
                    <a:pt x="269" y="0"/>
                  </a:lnTo>
                  <a:lnTo>
                    <a:pt x="277" y="0"/>
                  </a:lnTo>
                  <a:lnTo>
                    <a:pt x="285" y="1"/>
                  </a:lnTo>
                  <a:lnTo>
                    <a:pt x="292" y="2"/>
                  </a:lnTo>
                  <a:lnTo>
                    <a:pt x="299" y="3"/>
                  </a:lnTo>
                  <a:lnTo>
                    <a:pt x="306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68" name="Freeform 831"/>
            <p:cNvSpPr>
              <a:spLocks/>
            </p:cNvSpPr>
            <p:nvPr/>
          </p:nvSpPr>
          <p:spPr bwMode="auto">
            <a:xfrm flipH="1">
              <a:off x="8914" y="1794"/>
              <a:ext cx="27" cy="11"/>
            </a:xfrm>
            <a:custGeom>
              <a:avLst/>
              <a:gdLst>
                <a:gd name="T0" fmla="*/ 0 w 316"/>
                <a:gd name="T1" fmla="*/ 0 h 84"/>
                <a:gd name="T2" fmla="*/ 0 w 316"/>
                <a:gd name="T3" fmla="*/ 0 h 84"/>
                <a:gd name="T4" fmla="*/ 0 w 316"/>
                <a:gd name="T5" fmla="*/ 0 h 84"/>
                <a:gd name="T6" fmla="*/ 0 w 316"/>
                <a:gd name="T7" fmla="*/ 0 h 84"/>
                <a:gd name="T8" fmla="*/ 0 w 316"/>
                <a:gd name="T9" fmla="*/ 0 h 84"/>
                <a:gd name="T10" fmla="*/ 0 w 316"/>
                <a:gd name="T11" fmla="*/ 0 h 84"/>
                <a:gd name="T12" fmla="*/ 0 w 316"/>
                <a:gd name="T13" fmla="*/ 0 h 84"/>
                <a:gd name="T14" fmla="*/ 0 w 316"/>
                <a:gd name="T15" fmla="*/ 0 h 84"/>
                <a:gd name="T16" fmla="*/ 0 w 316"/>
                <a:gd name="T17" fmla="*/ 0 h 84"/>
                <a:gd name="T18" fmla="*/ 0 w 316"/>
                <a:gd name="T19" fmla="*/ 0 h 84"/>
                <a:gd name="T20" fmla="*/ 0 w 316"/>
                <a:gd name="T21" fmla="*/ 0 h 84"/>
                <a:gd name="T22" fmla="*/ 0 w 316"/>
                <a:gd name="T23" fmla="*/ 0 h 84"/>
                <a:gd name="T24" fmla="*/ 0 w 316"/>
                <a:gd name="T25" fmla="*/ 0 h 84"/>
                <a:gd name="T26" fmla="*/ 0 w 316"/>
                <a:gd name="T27" fmla="*/ 0 h 84"/>
                <a:gd name="T28" fmla="*/ 0 w 316"/>
                <a:gd name="T29" fmla="*/ 0 h 84"/>
                <a:gd name="T30" fmla="*/ 0 w 316"/>
                <a:gd name="T31" fmla="*/ 0 h 84"/>
                <a:gd name="T32" fmla="*/ 0 w 316"/>
                <a:gd name="T33" fmla="*/ 0 h 84"/>
                <a:gd name="T34" fmla="*/ 0 w 316"/>
                <a:gd name="T35" fmla="*/ 0 h 84"/>
                <a:gd name="T36" fmla="*/ 0 w 316"/>
                <a:gd name="T37" fmla="*/ 0 h 84"/>
                <a:gd name="T38" fmla="*/ 0 w 316"/>
                <a:gd name="T39" fmla="*/ 0 h 84"/>
                <a:gd name="T40" fmla="*/ 0 w 316"/>
                <a:gd name="T41" fmla="*/ 0 h 84"/>
                <a:gd name="T42" fmla="*/ 0 w 316"/>
                <a:gd name="T43" fmla="*/ 0 h 84"/>
                <a:gd name="T44" fmla="*/ 0 w 316"/>
                <a:gd name="T45" fmla="*/ 0 h 84"/>
                <a:gd name="T46" fmla="*/ 0 w 316"/>
                <a:gd name="T47" fmla="*/ 0 h 84"/>
                <a:gd name="T48" fmla="*/ 0 w 316"/>
                <a:gd name="T49" fmla="*/ 0 h 84"/>
                <a:gd name="T50" fmla="*/ 0 w 316"/>
                <a:gd name="T51" fmla="*/ 0 h 84"/>
                <a:gd name="T52" fmla="*/ 0 w 316"/>
                <a:gd name="T53" fmla="*/ 0 h 84"/>
                <a:gd name="T54" fmla="*/ 0 w 316"/>
                <a:gd name="T55" fmla="*/ 0 h 84"/>
                <a:gd name="T56" fmla="*/ 0 w 316"/>
                <a:gd name="T57" fmla="*/ 0 h 84"/>
                <a:gd name="T58" fmla="*/ 0 w 316"/>
                <a:gd name="T59" fmla="*/ 0 h 84"/>
                <a:gd name="T60" fmla="*/ 0 w 316"/>
                <a:gd name="T61" fmla="*/ 0 h 84"/>
                <a:gd name="T62" fmla="*/ 0 w 316"/>
                <a:gd name="T63" fmla="*/ 0 h 84"/>
                <a:gd name="T64" fmla="*/ 0 w 316"/>
                <a:gd name="T65" fmla="*/ 0 h 84"/>
                <a:gd name="T66" fmla="*/ 0 w 316"/>
                <a:gd name="T67" fmla="*/ 0 h 84"/>
                <a:gd name="T68" fmla="*/ 0 w 316"/>
                <a:gd name="T69" fmla="*/ 0 h 84"/>
                <a:gd name="T70" fmla="*/ 0 w 316"/>
                <a:gd name="T71" fmla="*/ 0 h 84"/>
                <a:gd name="T72" fmla="*/ 0 w 316"/>
                <a:gd name="T73" fmla="*/ 0 h 84"/>
                <a:gd name="T74" fmla="*/ 0 w 316"/>
                <a:gd name="T75" fmla="*/ 0 h 84"/>
                <a:gd name="T76" fmla="*/ 0 w 316"/>
                <a:gd name="T77" fmla="*/ 0 h 84"/>
                <a:gd name="T78" fmla="*/ 0 w 316"/>
                <a:gd name="T79" fmla="*/ 0 h 84"/>
                <a:gd name="T80" fmla="*/ 0 w 316"/>
                <a:gd name="T81" fmla="*/ 0 h 84"/>
                <a:gd name="T82" fmla="*/ 0 w 316"/>
                <a:gd name="T83" fmla="*/ 0 h 84"/>
                <a:gd name="T84" fmla="*/ 0 w 316"/>
                <a:gd name="T85" fmla="*/ 0 h 84"/>
                <a:gd name="T86" fmla="*/ 0 w 316"/>
                <a:gd name="T87" fmla="*/ 0 h 84"/>
                <a:gd name="T88" fmla="*/ 0 w 316"/>
                <a:gd name="T89" fmla="*/ 0 h 84"/>
                <a:gd name="T90" fmla="*/ 0 w 316"/>
                <a:gd name="T91" fmla="*/ 0 h 84"/>
                <a:gd name="T92" fmla="*/ 0 w 316"/>
                <a:gd name="T93" fmla="*/ 0 h 84"/>
                <a:gd name="T94" fmla="*/ 0 w 316"/>
                <a:gd name="T95" fmla="*/ 0 h 84"/>
                <a:gd name="T96" fmla="*/ 0 w 316"/>
                <a:gd name="T97" fmla="*/ 0 h 84"/>
                <a:gd name="T98" fmla="*/ 0 w 316"/>
                <a:gd name="T99" fmla="*/ 0 h 84"/>
                <a:gd name="T100" fmla="*/ 0 w 316"/>
                <a:gd name="T101" fmla="*/ 0 h 84"/>
                <a:gd name="T102" fmla="*/ 0 w 316"/>
                <a:gd name="T103" fmla="*/ 0 h 84"/>
                <a:gd name="T104" fmla="*/ 0 w 316"/>
                <a:gd name="T105" fmla="*/ 0 h 84"/>
                <a:gd name="T106" fmla="*/ 0 w 316"/>
                <a:gd name="T107" fmla="*/ 0 h 84"/>
                <a:gd name="T108" fmla="*/ 0 w 316"/>
                <a:gd name="T109" fmla="*/ 0 h 84"/>
                <a:gd name="T110" fmla="*/ 0 w 316"/>
                <a:gd name="T111" fmla="*/ 0 h 84"/>
                <a:gd name="T112" fmla="*/ 0 w 316"/>
                <a:gd name="T113" fmla="*/ 0 h 8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316"/>
                <a:gd name="T172" fmla="*/ 0 h 84"/>
                <a:gd name="T173" fmla="*/ 316 w 316"/>
                <a:gd name="T174" fmla="*/ 84 h 8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316" h="84">
                  <a:moveTo>
                    <a:pt x="115" y="38"/>
                  </a:moveTo>
                  <a:lnTo>
                    <a:pt x="123" y="39"/>
                  </a:lnTo>
                  <a:lnTo>
                    <a:pt x="129" y="39"/>
                  </a:lnTo>
                  <a:lnTo>
                    <a:pt x="138" y="39"/>
                  </a:lnTo>
                  <a:lnTo>
                    <a:pt x="144" y="39"/>
                  </a:lnTo>
                  <a:lnTo>
                    <a:pt x="151" y="38"/>
                  </a:lnTo>
                  <a:lnTo>
                    <a:pt x="158" y="38"/>
                  </a:lnTo>
                  <a:lnTo>
                    <a:pt x="166" y="37"/>
                  </a:lnTo>
                  <a:lnTo>
                    <a:pt x="173" y="36"/>
                  </a:lnTo>
                  <a:lnTo>
                    <a:pt x="189" y="30"/>
                  </a:lnTo>
                  <a:lnTo>
                    <a:pt x="207" y="24"/>
                  </a:lnTo>
                  <a:lnTo>
                    <a:pt x="225" y="20"/>
                  </a:lnTo>
                  <a:lnTo>
                    <a:pt x="242" y="16"/>
                  </a:lnTo>
                  <a:lnTo>
                    <a:pt x="261" y="13"/>
                  </a:lnTo>
                  <a:lnTo>
                    <a:pt x="279" y="12"/>
                  </a:lnTo>
                  <a:lnTo>
                    <a:pt x="298" y="12"/>
                  </a:lnTo>
                  <a:lnTo>
                    <a:pt x="316" y="14"/>
                  </a:lnTo>
                  <a:lnTo>
                    <a:pt x="312" y="23"/>
                  </a:lnTo>
                  <a:lnTo>
                    <a:pt x="303" y="26"/>
                  </a:lnTo>
                  <a:lnTo>
                    <a:pt x="293" y="29"/>
                  </a:lnTo>
                  <a:lnTo>
                    <a:pt x="285" y="33"/>
                  </a:lnTo>
                  <a:lnTo>
                    <a:pt x="274" y="39"/>
                  </a:lnTo>
                  <a:lnTo>
                    <a:pt x="261" y="44"/>
                  </a:lnTo>
                  <a:lnTo>
                    <a:pt x="249" y="48"/>
                  </a:lnTo>
                  <a:lnTo>
                    <a:pt x="238" y="52"/>
                  </a:lnTo>
                  <a:lnTo>
                    <a:pt x="225" y="56"/>
                  </a:lnTo>
                  <a:lnTo>
                    <a:pt x="214" y="61"/>
                  </a:lnTo>
                  <a:lnTo>
                    <a:pt x="202" y="66"/>
                  </a:lnTo>
                  <a:lnTo>
                    <a:pt x="191" y="71"/>
                  </a:lnTo>
                  <a:lnTo>
                    <a:pt x="173" y="76"/>
                  </a:lnTo>
                  <a:lnTo>
                    <a:pt x="156" y="79"/>
                  </a:lnTo>
                  <a:lnTo>
                    <a:pt x="138" y="83"/>
                  </a:lnTo>
                  <a:lnTo>
                    <a:pt x="119" y="84"/>
                  </a:lnTo>
                  <a:lnTo>
                    <a:pt x="101" y="83"/>
                  </a:lnTo>
                  <a:lnTo>
                    <a:pt x="82" y="79"/>
                  </a:lnTo>
                  <a:lnTo>
                    <a:pt x="66" y="73"/>
                  </a:lnTo>
                  <a:lnTo>
                    <a:pt x="51" y="62"/>
                  </a:lnTo>
                  <a:lnTo>
                    <a:pt x="44" y="59"/>
                  </a:lnTo>
                  <a:lnTo>
                    <a:pt x="37" y="54"/>
                  </a:lnTo>
                  <a:lnTo>
                    <a:pt x="30" y="50"/>
                  </a:lnTo>
                  <a:lnTo>
                    <a:pt x="25" y="45"/>
                  </a:lnTo>
                  <a:lnTo>
                    <a:pt x="18" y="39"/>
                  </a:lnTo>
                  <a:lnTo>
                    <a:pt x="12" y="35"/>
                  </a:lnTo>
                  <a:lnTo>
                    <a:pt x="6" y="29"/>
                  </a:lnTo>
                  <a:lnTo>
                    <a:pt x="0" y="23"/>
                  </a:lnTo>
                  <a:lnTo>
                    <a:pt x="4" y="14"/>
                  </a:lnTo>
                  <a:lnTo>
                    <a:pt x="11" y="8"/>
                  </a:lnTo>
                  <a:lnTo>
                    <a:pt x="21" y="3"/>
                  </a:lnTo>
                  <a:lnTo>
                    <a:pt x="30" y="0"/>
                  </a:lnTo>
                  <a:lnTo>
                    <a:pt x="42" y="1"/>
                  </a:lnTo>
                  <a:lnTo>
                    <a:pt x="53" y="6"/>
                  </a:lnTo>
                  <a:lnTo>
                    <a:pt x="63" y="12"/>
                  </a:lnTo>
                  <a:lnTo>
                    <a:pt x="73" y="18"/>
                  </a:lnTo>
                  <a:lnTo>
                    <a:pt x="82" y="25"/>
                  </a:lnTo>
                  <a:lnTo>
                    <a:pt x="91" y="31"/>
                  </a:lnTo>
                  <a:lnTo>
                    <a:pt x="103" y="36"/>
                  </a:lnTo>
                  <a:lnTo>
                    <a:pt x="115" y="3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69" name="Freeform 832"/>
            <p:cNvSpPr>
              <a:spLocks/>
            </p:cNvSpPr>
            <p:nvPr/>
          </p:nvSpPr>
          <p:spPr bwMode="auto">
            <a:xfrm flipH="1">
              <a:off x="8903" y="1798"/>
              <a:ext cx="11" cy="21"/>
            </a:xfrm>
            <a:custGeom>
              <a:avLst/>
              <a:gdLst>
                <a:gd name="T0" fmla="*/ 0 w 127"/>
                <a:gd name="T1" fmla="*/ 0 h 167"/>
                <a:gd name="T2" fmla="*/ 0 w 127"/>
                <a:gd name="T3" fmla="*/ 0 h 167"/>
                <a:gd name="T4" fmla="*/ 0 w 127"/>
                <a:gd name="T5" fmla="*/ 0 h 167"/>
                <a:gd name="T6" fmla="*/ 0 w 127"/>
                <a:gd name="T7" fmla="*/ 0 h 167"/>
                <a:gd name="T8" fmla="*/ 0 w 127"/>
                <a:gd name="T9" fmla="*/ 0 h 167"/>
                <a:gd name="T10" fmla="*/ 0 w 127"/>
                <a:gd name="T11" fmla="*/ 0 h 167"/>
                <a:gd name="T12" fmla="*/ 0 w 127"/>
                <a:gd name="T13" fmla="*/ 0 h 167"/>
                <a:gd name="T14" fmla="*/ 0 w 127"/>
                <a:gd name="T15" fmla="*/ 0 h 167"/>
                <a:gd name="T16" fmla="*/ 0 w 127"/>
                <a:gd name="T17" fmla="*/ 0 h 167"/>
                <a:gd name="T18" fmla="*/ 0 w 127"/>
                <a:gd name="T19" fmla="*/ 0 h 167"/>
                <a:gd name="T20" fmla="*/ 0 w 127"/>
                <a:gd name="T21" fmla="*/ 0 h 167"/>
                <a:gd name="T22" fmla="*/ 0 w 127"/>
                <a:gd name="T23" fmla="*/ 0 h 167"/>
                <a:gd name="T24" fmla="*/ 0 w 127"/>
                <a:gd name="T25" fmla="*/ 0 h 167"/>
                <a:gd name="T26" fmla="*/ 0 w 127"/>
                <a:gd name="T27" fmla="*/ 0 h 167"/>
                <a:gd name="T28" fmla="*/ 0 w 127"/>
                <a:gd name="T29" fmla="*/ 0 h 167"/>
                <a:gd name="T30" fmla="*/ 0 w 127"/>
                <a:gd name="T31" fmla="*/ 0 h 167"/>
                <a:gd name="T32" fmla="*/ 0 w 127"/>
                <a:gd name="T33" fmla="*/ 0 h 167"/>
                <a:gd name="T34" fmla="*/ 0 w 127"/>
                <a:gd name="T35" fmla="*/ 0 h 167"/>
                <a:gd name="T36" fmla="*/ 0 w 127"/>
                <a:gd name="T37" fmla="*/ 0 h 167"/>
                <a:gd name="T38" fmla="*/ 0 w 127"/>
                <a:gd name="T39" fmla="*/ 0 h 167"/>
                <a:gd name="T40" fmla="*/ 0 w 127"/>
                <a:gd name="T41" fmla="*/ 0 h 167"/>
                <a:gd name="T42" fmla="*/ 0 w 127"/>
                <a:gd name="T43" fmla="*/ 0 h 167"/>
                <a:gd name="T44" fmla="*/ 0 w 127"/>
                <a:gd name="T45" fmla="*/ 0 h 167"/>
                <a:gd name="T46" fmla="*/ 0 w 127"/>
                <a:gd name="T47" fmla="*/ 0 h 167"/>
                <a:gd name="T48" fmla="*/ 0 w 127"/>
                <a:gd name="T49" fmla="*/ 0 h 167"/>
                <a:gd name="T50" fmla="*/ 0 w 127"/>
                <a:gd name="T51" fmla="*/ 0 h 167"/>
                <a:gd name="T52" fmla="*/ 0 w 127"/>
                <a:gd name="T53" fmla="*/ 0 h 167"/>
                <a:gd name="T54" fmla="*/ 0 w 127"/>
                <a:gd name="T55" fmla="*/ 0 h 167"/>
                <a:gd name="T56" fmla="*/ 0 w 127"/>
                <a:gd name="T57" fmla="*/ 0 h 167"/>
                <a:gd name="T58" fmla="*/ 0 w 127"/>
                <a:gd name="T59" fmla="*/ 0 h 167"/>
                <a:gd name="T60" fmla="*/ 0 w 127"/>
                <a:gd name="T61" fmla="*/ 0 h 167"/>
                <a:gd name="T62" fmla="*/ 0 w 127"/>
                <a:gd name="T63" fmla="*/ 0 h 167"/>
                <a:gd name="T64" fmla="*/ 0 w 127"/>
                <a:gd name="T65" fmla="*/ 0 h 167"/>
                <a:gd name="T66" fmla="*/ 0 w 127"/>
                <a:gd name="T67" fmla="*/ 0 h 167"/>
                <a:gd name="T68" fmla="*/ 0 w 127"/>
                <a:gd name="T69" fmla="*/ 0 h 167"/>
                <a:gd name="T70" fmla="*/ 0 w 127"/>
                <a:gd name="T71" fmla="*/ 0 h 167"/>
                <a:gd name="T72" fmla="*/ 0 w 127"/>
                <a:gd name="T73" fmla="*/ 0 h 167"/>
                <a:gd name="T74" fmla="*/ 0 w 127"/>
                <a:gd name="T75" fmla="*/ 0 h 167"/>
                <a:gd name="T76" fmla="*/ 0 w 127"/>
                <a:gd name="T77" fmla="*/ 0 h 167"/>
                <a:gd name="T78" fmla="*/ 0 w 127"/>
                <a:gd name="T79" fmla="*/ 0 h 167"/>
                <a:gd name="T80" fmla="*/ 0 w 127"/>
                <a:gd name="T81" fmla="*/ 0 h 167"/>
                <a:gd name="T82" fmla="*/ 0 w 127"/>
                <a:gd name="T83" fmla="*/ 0 h 167"/>
                <a:gd name="T84" fmla="*/ 0 w 127"/>
                <a:gd name="T85" fmla="*/ 0 h 167"/>
                <a:gd name="T86" fmla="*/ 0 w 127"/>
                <a:gd name="T87" fmla="*/ 0 h 167"/>
                <a:gd name="T88" fmla="*/ 0 w 127"/>
                <a:gd name="T89" fmla="*/ 0 h 167"/>
                <a:gd name="T90" fmla="*/ 0 w 127"/>
                <a:gd name="T91" fmla="*/ 0 h 167"/>
                <a:gd name="T92" fmla="*/ 0 w 127"/>
                <a:gd name="T93" fmla="*/ 0 h 167"/>
                <a:gd name="T94" fmla="*/ 0 w 127"/>
                <a:gd name="T95" fmla="*/ 0 h 167"/>
                <a:gd name="T96" fmla="*/ 0 w 127"/>
                <a:gd name="T97" fmla="*/ 0 h 167"/>
                <a:gd name="T98" fmla="*/ 0 w 127"/>
                <a:gd name="T99" fmla="*/ 0 h 167"/>
                <a:gd name="T100" fmla="*/ 0 w 127"/>
                <a:gd name="T101" fmla="*/ 0 h 167"/>
                <a:gd name="T102" fmla="*/ 0 w 127"/>
                <a:gd name="T103" fmla="*/ 0 h 167"/>
                <a:gd name="T104" fmla="*/ 0 w 127"/>
                <a:gd name="T105" fmla="*/ 0 h 16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27"/>
                <a:gd name="T160" fmla="*/ 0 h 167"/>
                <a:gd name="T161" fmla="*/ 127 w 127"/>
                <a:gd name="T162" fmla="*/ 167 h 16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27" h="167">
                  <a:moveTo>
                    <a:pt x="56" y="45"/>
                  </a:moveTo>
                  <a:lnTo>
                    <a:pt x="57" y="59"/>
                  </a:lnTo>
                  <a:lnTo>
                    <a:pt x="57" y="74"/>
                  </a:lnTo>
                  <a:lnTo>
                    <a:pt x="60" y="88"/>
                  </a:lnTo>
                  <a:lnTo>
                    <a:pt x="69" y="97"/>
                  </a:lnTo>
                  <a:lnTo>
                    <a:pt x="75" y="92"/>
                  </a:lnTo>
                  <a:lnTo>
                    <a:pt x="81" y="89"/>
                  </a:lnTo>
                  <a:lnTo>
                    <a:pt x="88" y="86"/>
                  </a:lnTo>
                  <a:lnTo>
                    <a:pt x="96" y="85"/>
                  </a:lnTo>
                  <a:lnTo>
                    <a:pt x="105" y="86"/>
                  </a:lnTo>
                  <a:lnTo>
                    <a:pt x="113" y="90"/>
                  </a:lnTo>
                  <a:lnTo>
                    <a:pt x="121" y="94"/>
                  </a:lnTo>
                  <a:lnTo>
                    <a:pt x="127" y="101"/>
                  </a:lnTo>
                  <a:lnTo>
                    <a:pt x="126" y="108"/>
                  </a:lnTo>
                  <a:lnTo>
                    <a:pt x="121" y="111"/>
                  </a:lnTo>
                  <a:lnTo>
                    <a:pt x="114" y="112"/>
                  </a:lnTo>
                  <a:lnTo>
                    <a:pt x="109" y="114"/>
                  </a:lnTo>
                  <a:lnTo>
                    <a:pt x="100" y="113"/>
                  </a:lnTo>
                  <a:lnTo>
                    <a:pt x="94" y="115"/>
                  </a:lnTo>
                  <a:lnTo>
                    <a:pt x="88" y="120"/>
                  </a:lnTo>
                  <a:lnTo>
                    <a:pt x="82" y="124"/>
                  </a:lnTo>
                  <a:lnTo>
                    <a:pt x="74" y="134"/>
                  </a:lnTo>
                  <a:lnTo>
                    <a:pt x="70" y="144"/>
                  </a:lnTo>
                  <a:lnTo>
                    <a:pt x="68" y="156"/>
                  </a:lnTo>
                  <a:lnTo>
                    <a:pt x="66" y="167"/>
                  </a:lnTo>
                  <a:lnTo>
                    <a:pt x="57" y="167"/>
                  </a:lnTo>
                  <a:lnTo>
                    <a:pt x="50" y="161"/>
                  </a:lnTo>
                  <a:lnTo>
                    <a:pt x="44" y="153"/>
                  </a:lnTo>
                  <a:lnTo>
                    <a:pt x="39" y="146"/>
                  </a:lnTo>
                  <a:lnTo>
                    <a:pt x="35" y="132"/>
                  </a:lnTo>
                  <a:lnTo>
                    <a:pt x="35" y="117"/>
                  </a:lnTo>
                  <a:lnTo>
                    <a:pt x="32" y="104"/>
                  </a:lnTo>
                  <a:lnTo>
                    <a:pt x="26" y="91"/>
                  </a:lnTo>
                  <a:lnTo>
                    <a:pt x="19" y="85"/>
                  </a:lnTo>
                  <a:lnTo>
                    <a:pt x="11" y="81"/>
                  </a:lnTo>
                  <a:lnTo>
                    <a:pt x="4" y="76"/>
                  </a:lnTo>
                  <a:lnTo>
                    <a:pt x="0" y="68"/>
                  </a:lnTo>
                  <a:lnTo>
                    <a:pt x="1" y="55"/>
                  </a:lnTo>
                  <a:lnTo>
                    <a:pt x="7" y="45"/>
                  </a:lnTo>
                  <a:lnTo>
                    <a:pt x="13" y="36"/>
                  </a:lnTo>
                  <a:lnTo>
                    <a:pt x="11" y="23"/>
                  </a:lnTo>
                  <a:lnTo>
                    <a:pt x="8" y="18"/>
                  </a:lnTo>
                  <a:lnTo>
                    <a:pt x="6" y="14"/>
                  </a:lnTo>
                  <a:lnTo>
                    <a:pt x="5" y="9"/>
                  </a:lnTo>
                  <a:lnTo>
                    <a:pt x="6" y="5"/>
                  </a:lnTo>
                  <a:lnTo>
                    <a:pt x="9" y="1"/>
                  </a:lnTo>
                  <a:lnTo>
                    <a:pt x="15" y="0"/>
                  </a:lnTo>
                  <a:lnTo>
                    <a:pt x="20" y="1"/>
                  </a:lnTo>
                  <a:lnTo>
                    <a:pt x="24" y="3"/>
                  </a:lnTo>
                  <a:lnTo>
                    <a:pt x="35" y="13"/>
                  </a:lnTo>
                  <a:lnTo>
                    <a:pt x="42" y="22"/>
                  </a:lnTo>
                  <a:lnTo>
                    <a:pt x="49" y="33"/>
                  </a:lnTo>
                  <a:lnTo>
                    <a:pt x="56" y="4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70" name="Freeform 833"/>
            <p:cNvSpPr>
              <a:spLocks/>
            </p:cNvSpPr>
            <p:nvPr/>
          </p:nvSpPr>
          <p:spPr bwMode="auto">
            <a:xfrm flipH="1">
              <a:off x="8918" y="1808"/>
              <a:ext cx="9" cy="6"/>
            </a:xfrm>
            <a:custGeom>
              <a:avLst/>
              <a:gdLst>
                <a:gd name="T0" fmla="*/ 0 w 102"/>
                <a:gd name="T1" fmla="*/ 0 h 53"/>
                <a:gd name="T2" fmla="*/ 0 w 102"/>
                <a:gd name="T3" fmla="*/ 0 h 53"/>
                <a:gd name="T4" fmla="*/ 0 w 102"/>
                <a:gd name="T5" fmla="*/ 0 h 53"/>
                <a:gd name="T6" fmla="*/ 0 w 102"/>
                <a:gd name="T7" fmla="*/ 0 h 53"/>
                <a:gd name="T8" fmla="*/ 0 w 102"/>
                <a:gd name="T9" fmla="*/ 0 h 53"/>
                <a:gd name="T10" fmla="*/ 0 w 102"/>
                <a:gd name="T11" fmla="*/ 0 h 53"/>
                <a:gd name="T12" fmla="*/ 0 w 102"/>
                <a:gd name="T13" fmla="*/ 0 h 53"/>
                <a:gd name="T14" fmla="*/ 0 w 102"/>
                <a:gd name="T15" fmla="*/ 0 h 53"/>
                <a:gd name="T16" fmla="*/ 0 w 102"/>
                <a:gd name="T17" fmla="*/ 0 h 53"/>
                <a:gd name="T18" fmla="*/ 0 w 102"/>
                <a:gd name="T19" fmla="*/ 0 h 53"/>
                <a:gd name="T20" fmla="*/ 0 w 102"/>
                <a:gd name="T21" fmla="*/ 0 h 53"/>
                <a:gd name="T22" fmla="*/ 0 w 102"/>
                <a:gd name="T23" fmla="*/ 0 h 53"/>
                <a:gd name="T24" fmla="*/ 0 w 102"/>
                <a:gd name="T25" fmla="*/ 0 h 53"/>
                <a:gd name="T26" fmla="*/ 0 w 102"/>
                <a:gd name="T27" fmla="*/ 0 h 53"/>
                <a:gd name="T28" fmla="*/ 0 w 102"/>
                <a:gd name="T29" fmla="*/ 0 h 53"/>
                <a:gd name="T30" fmla="*/ 0 w 102"/>
                <a:gd name="T31" fmla="*/ 0 h 53"/>
                <a:gd name="T32" fmla="*/ 0 w 102"/>
                <a:gd name="T33" fmla="*/ 0 h 53"/>
                <a:gd name="T34" fmla="*/ 0 w 102"/>
                <a:gd name="T35" fmla="*/ 0 h 53"/>
                <a:gd name="T36" fmla="*/ 0 w 102"/>
                <a:gd name="T37" fmla="*/ 0 h 53"/>
                <a:gd name="T38" fmla="*/ 0 w 102"/>
                <a:gd name="T39" fmla="*/ 0 h 53"/>
                <a:gd name="T40" fmla="*/ 0 w 102"/>
                <a:gd name="T41" fmla="*/ 0 h 53"/>
                <a:gd name="T42" fmla="*/ 0 w 102"/>
                <a:gd name="T43" fmla="*/ 0 h 53"/>
                <a:gd name="T44" fmla="*/ 0 w 102"/>
                <a:gd name="T45" fmla="*/ 0 h 53"/>
                <a:gd name="T46" fmla="*/ 0 w 102"/>
                <a:gd name="T47" fmla="*/ 0 h 53"/>
                <a:gd name="T48" fmla="*/ 0 w 102"/>
                <a:gd name="T49" fmla="*/ 0 h 53"/>
                <a:gd name="T50" fmla="*/ 0 w 102"/>
                <a:gd name="T51" fmla="*/ 0 h 53"/>
                <a:gd name="T52" fmla="*/ 0 w 102"/>
                <a:gd name="T53" fmla="*/ 0 h 53"/>
                <a:gd name="T54" fmla="*/ 0 w 102"/>
                <a:gd name="T55" fmla="*/ 0 h 53"/>
                <a:gd name="T56" fmla="*/ 0 w 102"/>
                <a:gd name="T57" fmla="*/ 0 h 53"/>
                <a:gd name="T58" fmla="*/ 0 w 102"/>
                <a:gd name="T59" fmla="*/ 0 h 53"/>
                <a:gd name="T60" fmla="*/ 0 w 102"/>
                <a:gd name="T61" fmla="*/ 0 h 53"/>
                <a:gd name="T62" fmla="*/ 0 w 102"/>
                <a:gd name="T63" fmla="*/ 0 h 53"/>
                <a:gd name="T64" fmla="*/ 0 w 102"/>
                <a:gd name="T65" fmla="*/ 0 h 5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02"/>
                <a:gd name="T100" fmla="*/ 0 h 53"/>
                <a:gd name="T101" fmla="*/ 102 w 102"/>
                <a:gd name="T102" fmla="*/ 53 h 5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02" h="53">
                  <a:moveTo>
                    <a:pt x="101" y="39"/>
                  </a:moveTo>
                  <a:lnTo>
                    <a:pt x="102" y="43"/>
                  </a:lnTo>
                  <a:lnTo>
                    <a:pt x="102" y="46"/>
                  </a:lnTo>
                  <a:lnTo>
                    <a:pt x="101" y="50"/>
                  </a:lnTo>
                  <a:lnTo>
                    <a:pt x="98" y="53"/>
                  </a:lnTo>
                  <a:lnTo>
                    <a:pt x="92" y="50"/>
                  </a:lnTo>
                  <a:lnTo>
                    <a:pt x="87" y="44"/>
                  </a:lnTo>
                  <a:lnTo>
                    <a:pt x="82" y="38"/>
                  </a:lnTo>
                  <a:lnTo>
                    <a:pt x="75" y="35"/>
                  </a:lnTo>
                  <a:lnTo>
                    <a:pt x="67" y="32"/>
                  </a:lnTo>
                  <a:lnTo>
                    <a:pt x="59" y="30"/>
                  </a:lnTo>
                  <a:lnTo>
                    <a:pt x="51" y="29"/>
                  </a:lnTo>
                  <a:lnTo>
                    <a:pt x="42" y="27"/>
                  </a:lnTo>
                  <a:lnTo>
                    <a:pt x="34" y="27"/>
                  </a:lnTo>
                  <a:lnTo>
                    <a:pt x="26" y="28"/>
                  </a:lnTo>
                  <a:lnTo>
                    <a:pt x="18" y="30"/>
                  </a:lnTo>
                  <a:lnTo>
                    <a:pt x="11" y="35"/>
                  </a:lnTo>
                  <a:lnTo>
                    <a:pt x="7" y="34"/>
                  </a:lnTo>
                  <a:lnTo>
                    <a:pt x="4" y="30"/>
                  </a:lnTo>
                  <a:lnTo>
                    <a:pt x="3" y="27"/>
                  </a:lnTo>
                  <a:lnTo>
                    <a:pt x="0" y="23"/>
                  </a:lnTo>
                  <a:lnTo>
                    <a:pt x="3" y="15"/>
                  </a:lnTo>
                  <a:lnTo>
                    <a:pt x="6" y="8"/>
                  </a:lnTo>
                  <a:lnTo>
                    <a:pt x="12" y="4"/>
                  </a:lnTo>
                  <a:lnTo>
                    <a:pt x="19" y="0"/>
                  </a:lnTo>
                  <a:lnTo>
                    <a:pt x="31" y="0"/>
                  </a:lnTo>
                  <a:lnTo>
                    <a:pt x="43" y="1"/>
                  </a:lnTo>
                  <a:lnTo>
                    <a:pt x="54" y="4"/>
                  </a:lnTo>
                  <a:lnTo>
                    <a:pt x="66" y="7"/>
                  </a:lnTo>
                  <a:lnTo>
                    <a:pt x="76" y="13"/>
                  </a:lnTo>
                  <a:lnTo>
                    <a:pt x="86" y="20"/>
                  </a:lnTo>
                  <a:lnTo>
                    <a:pt x="94" y="29"/>
                  </a:lnTo>
                  <a:lnTo>
                    <a:pt x="101" y="3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71" name="Freeform 834"/>
            <p:cNvSpPr>
              <a:spLocks/>
            </p:cNvSpPr>
            <p:nvPr/>
          </p:nvSpPr>
          <p:spPr bwMode="auto">
            <a:xfrm flipH="1">
              <a:off x="8922" y="1810"/>
              <a:ext cx="12" cy="27"/>
            </a:xfrm>
            <a:custGeom>
              <a:avLst/>
              <a:gdLst>
                <a:gd name="T0" fmla="*/ 0 w 133"/>
                <a:gd name="T1" fmla="*/ 0 h 219"/>
                <a:gd name="T2" fmla="*/ 0 w 133"/>
                <a:gd name="T3" fmla="*/ 0 h 219"/>
                <a:gd name="T4" fmla="*/ 0 w 133"/>
                <a:gd name="T5" fmla="*/ 0 h 219"/>
                <a:gd name="T6" fmla="*/ 0 w 133"/>
                <a:gd name="T7" fmla="*/ 0 h 219"/>
                <a:gd name="T8" fmla="*/ 0 w 133"/>
                <a:gd name="T9" fmla="*/ 0 h 219"/>
                <a:gd name="T10" fmla="*/ 0 w 133"/>
                <a:gd name="T11" fmla="*/ 0 h 219"/>
                <a:gd name="T12" fmla="*/ 0 w 133"/>
                <a:gd name="T13" fmla="*/ 0 h 219"/>
                <a:gd name="T14" fmla="*/ 0 w 133"/>
                <a:gd name="T15" fmla="*/ 0 h 219"/>
                <a:gd name="T16" fmla="*/ 0 w 133"/>
                <a:gd name="T17" fmla="*/ 0 h 219"/>
                <a:gd name="T18" fmla="*/ 0 w 133"/>
                <a:gd name="T19" fmla="*/ 0 h 219"/>
                <a:gd name="T20" fmla="*/ 0 w 133"/>
                <a:gd name="T21" fmla="*/ 0 h 219"/>
                <a:gd name="T22" fmla="*/ 0 w 133"/>
                <a:gd name="T23" fmla="*/ 0 h 219"/>
                <a:gd name="T24" fmla="*/ 0 w 133"/>
                <a:gd name="T25" fmla="*/ 0 h 219"/>
                <a:gd name="T26" fmla="*/ 0 w 133"/>
                <a:gd name="T27" fmla="*/ 0 h 219"/>
                <a:gd name="T28" fmla="*/ 0 w 133"/>
                <a:gd name="T29" fmla="*/ 0 h 219"/>
                <a:gd name="T30" fmla="*/ 0 w 133"/>
                <a:gd name="T31" fmla="*/ 0 h 219"/>
                <a:gd name="T32" fmla="*/ 0 w 133"/>
                <a:gd name="T33" fmla="*/ 0 h 219"/>
                <a:gd name="T34" fmla="*/ 0 w 133"/>
                <a:gd name="T35" fmla="*/ 0 h 219"/>
                <a:gd name="T36" fmla="*/ 0 w 133"/>
                <a:gd name="T37" fmla="*/ 0 h 219"/>
                <a:gd name="T38" fmla="*/ 0 w 133"/>
                <a:gd name="T39" fmla="*/ 0 h 219"/>
                <a:gd name="T40" fmla="*/ 0 w 133"/>
                <a:gd name="T41" fmla="*/ 0 h 219"/>
                <a:gd name="T42" fmla="*/ 0 w 133"/>
                <a:gd name="T43" fmla="*/ 0 h 219"/>
                <a:gd name="T44" fmla="*/ 0 w 133"/>
                <a:gd name="T45" fmla="*/ 0 h 219"/>
                <a:gd name="T46" fmla="*/ 0 w 133"/>
                <a:gd name="T47" fmla="*/ 0 h 219"/>
                <a:gd name="T48" fmla="*/ 0 w 133"/>
                <a:gd name="T49" fmla="*/ 0 h 219"/>
                <a:gd name="T50" fmla="*/ 0 w 133"/>
                <a:gd name="T51" fmla="*/ 0 h 219"/>
                <a:gd name="T52" fmla="*/ 0 w 133"/>
                <a:gd name="T53" fmla="*/ 0 h 219"/>
                <a:gd name="T54" fmla="*/ 0 w 133"/>
                <a:gd name="T55" fmla="*/ 0 h 219"/>
                <a:gd name="T56" fmla="*/ 0 w 133"/>
                <a:gd name="T57" fmla="*/ 0 h 219"/>
                <a:gd name="T58" fmla="*/ 0 w 133"/>
                <a:gd name="T59" fmla="*/ 0 h 219"/>
                <a:gd name="T60" fmla="*/ 0 w 133"/>
                <a:gd name="T61" fmla="*/ 0 h 219"/>
                <a:gd name="T62" fmla="*/ 0 w 133"/>
                <a:gd name="T63" fmla="*/ 0 h 219"/>
                <a:gd name="T64" fmla="*/ 0 w 133"/>
                <a:gd name="T65" fmla="*/ 0 h 219"/>
                <a:gd name="T66" fmla="*/ 0 w 133"/>
                <a:gd name="T67" fmla="*/ 0 h 219"/>
                <a:gd name="T68" fmla="*/ 0 w 133"/>
                <a:gd name="T69" fmla="*/ 0 h 219"/>
                <a:gd name="T70" fmla="*/ 0 w 133"/>
                <a:gd name="T71" fmla="*/ 0 h 219"/>
                <a:gd name="T72" fmla="*/ 0 w 133"/>
                <a:gd name="T73" fmla="*/ 0 h 219"/>
                <a:gd name="T74" fmla="*/ 0 w 133"/>
                <a:gd name="T75" fmla="*/ 0 h 219"/>
                <a:gd name="T76" fmla="*/ 0 w 133"/>
                <a:gd name="T77" fmla="*/ 0 h 219"/>
                <a:gd name="T78" fmla="*/ 0 w 133"/>
                <a:gd name="T79" fmla="*/ 0 h 219"/>
                <a:gd name="T80" fmla="*/ 0 w 133"/>
                <a:gd name="T81" fmla="*/ 0 h 219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33"/>
                <a:gd name="T124" fmla="*/ 0 h 219"/>
                <a:gd name="T125" fmla="*/ 133 w 133"/>
                <a:gd name="T126" fmla="*/ 219 h 219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33" h="219">
                  <a:moveTo>
                    <a:pt x="20" y="30"/>
                  </a:moveTo>
                  <a:lnTo>
                    <a:pt x="28" y="65"/>
                  </a:lnTo>
                  <a:lnTo>
                    <a:pt x="33" y="102"/>
                  </a:lnTo>
                  <a:lnTo>
                    <a:pt x="40" y="139"/>
                  </a:lnTo>
                  <a:lnTo>
                    <a:pt x="51" y="174"/>
                  </a:lnTo>
                  <a:lnTo>
                    <a:pt x="60" y="181"/>
                  </a:lnTo>
                  <a:lnTo>
                    <a:pt x="69" y="184"/>
                  </a:lnTo>
                  <a:lnTo>
                    <a:pt x="80" y="185"/>
                  </a:lnTo>
                  <a:lnTo>
                    <a:pt x="91" y="183"/>
                  </a:lnTo>
                  <a:lnTo>
                    <a:pt x="101" y="181"/>
                  </a:lnTo>
                  <a:lnTo>
                    <a:pt x="112" y="178"/>
                  </a:lnTo>
                  <a:lnTo>
                    <a:pt x="121" y="175"/>
                  </a:lnTo>
                  <a:lnTo>
                    <a:pt x="130" y="173"/>
                  </a:lnTo>
                  <a:lnTo>
                    <a:pt x="133" y="176"/>
                  </a:lnTo>
                  <a:lnTo>
                    <a:pt x="133" y="179"/>
                  </a:lnTo>
                  <a:lnTo>
                    <a:pt x="130" y="183"/>
                  </a:lnTo>
                  <a:lnTo>
                    <a:pt x="128" y="186"/>
                  </a:lnTo>
                  <a:lnTo>
                    <a:pt x="120" y="194"/>
                  </a:lnTo>
                  <a:lnTo>
                    <a:pt x="112" y="201"/>
                  </a:lnTo>
                  <a:lnTo>
                    <a:pt x="103" y="206"/>
                  </a:lnTo>
                  <a:lnTo>
                    <a:pt x="93" y="211"/>
                  </a:lnTo>
                  <a:lnTo>
                    <a:pt x="83" y="215"/>
                  </a:lnTo>
                  <a:lnTo>
                    <a:pt x="73" y="218"/>
                  </a:lnTo>
                  <a:lnTo>
                    <a:pt x="61" y="219"/>
                  </a:lnTo>
                  <a:lnTo>
                    <a:pt x="50" y="219"/>
                  </a:lnTo>
                  <a:lnTo>
                    <a:pt x="35" y="212"/>
                  </a:lnTo>
                  <a:lnTo>
                    <a:pt x="24" y="201"/>
                  </a:lnTo>
                  <a:lnTo>
                    <a:pt x="18" y="189"/>
                  </a:lnTo>
                  <a:lnTo>
                    <a:pt x="14" y="174"/>
                  </a:lnTo>
                  <a:lnTo>
                    <a:pt x="12" y="159"/>
                  </a:lnTo>
                  <a:lnTo>
                    <a:pt x="10" y="143"/>
                  </a:lnTo>
                  <a:lnTo>
                    <a:pt x="9" y="128"/>
                  </a:lnTo>
                  <a:lnTo>
                    <a:pt x="6" y="114"/>
                  </a:lnTo>
                  <a:lnTo>
                    <a:pt x="6" y="86"/>
                  </a:lnTo>
                  <a:lnTo>
                    <a:pt x="5" y="59"/>
                  </a:lnTo>
                  <a:lnTo>
                    <a:pt x="2" y="32"/>
                  </a:lnTo>
                  <a:lnTo>
                    <a:pt x="0" y="4"/>
                  </a:lnTo>
                  <a:lnTo>
                    <a:pt x="9" y="0"/>
                  </a:lnTo>
                  <a:lnTo>
                    <a:pt x="14" y="7"/>
                  </a:lnTo>
                  <a:lnTo>
                    <a:pt x="16" y="19"/>
                  </a:lnTo>
                  <a:lnTo>
                    <a:pt x="20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72" name="Freeform 835"/>
            <p:cNvSpPr>
              <a:spLocks/>
            </p:cNvSpPr>
            <p:nvPr/>
          </p:nvSpPr>
          <p:spPr bwMode="auto">
            <a:xfrm flipH="1">
              <a:off x="8936" y="1811"/>
              <a:ext cx="4" cy="7"/>
            </a:xfrm>
            <a:custGeom>
              <a:avLst/>
              <a:gdLst>
                <a:gd name="T0" fmla="*/ 0 w 51"/>
                <a:gd name="T1" fmla="*/ 0 h 61"/>
                <a:gd name="T2" fmla="*/ 0 w 51"/>
                <a:gd name="T3" fmla="*/ 0 h 61"/>
                <a:gd name="T4" fmla="*/ 0 w 51"/>
                <a:gd name="T5" fmla="*/ 0 h 61"/>
                <a:gd name="T6" fmla="*/ 0 w 51"/>
                <a:gd name="T7" fmla="*/ 0 h 61"/>
                <a:gd name="T8" fmla="*/ 0 w 51"/>
                <a:gd name="T9" fmla="*/ 0 h 61"/>
                <a:gd name="T10" fmla="*/ 0 w 51"/>
                <a:gd name="T11" fmla="*/ 0 h 61"/>
                <a:gd name="T12" fmla="*/ 0 w 51"/>
                <a:gd name="T13" fmla="*/ 0 h 61"/>
                <a:gd name="T14" fmla="*/ 0 w 51"/>
                <a:gd name="T15" fmla="*/ 0 h 61"/>
                <a:gd name="T16" fmla="*/ 0 w 51"/>
                <a:gd name="T17" fmla="*/ 0 h 61"/>
                <a:gd name="T18" fmla="*/ 0 w 51"/>
                <a:gd name="T19" fmla="*/ 0 h 61"/>
                <a:gd name="T20" fmla="*/ 0 w 51"/>
                <a:gd name="T21" fmla="*/ 0 h 61"/>
                <a:gd name="T22" fmla="*/ 0 w 51"/>
                <a:gd name="T23" fmla="*/ 0 h 61"/>
                <a:gd name="T24" fmla="*/ 0 w 51"/>
                <a:gd name="T25" fmla="*/ 0 h 61"/>
                <a:gd name="T26" fmla="*/ 0 w 51"/>
                <a:gd name="T27" fmla="*/ 0 h 61"/>
                <a:gd name="T28" fmla="*/ 0 w 51"/>
                <a:gd name="T29" fmla="*/ 0 h 61"/>
                <a:gd name="T30" fmla="*/ 0 w 51"/>
                <a:gd name="T31" fmla="*/ 0 h 61"/>
                <a:gd name="T32" fmla="*/ 0 w 51"/>
                <a:gd name="T33" fmla="*/ 0 h 61"/>
                <a:gd name="T34" fmla="*/ 0 w 51"/>
                <a:gd name="T35" fmla="*/ 0 h 61"/>
                <a:gd name="T36" fmla="*/ 0 w 51"/>
                <a:gd name="T37" fmla="*/ 0 h 61"/>
                <a:gd name="T38" fmla="*/ 0 w 51"/>
                <a:gd name="T39" fmla="*/ 0 h 61"/>
                <a:gd name="T40" fmla="*/ 0 w 51"/>
                <a:gd name="T41" fmla="*/ 0 h 61"/>
                <a:gd name="T42" fmla="*/ 0 w 51"/>
                <a:gd name="T43" fmla="*/ 0 h 61"/>
                <a:gd name="T44" fmla="*/ 0 w 51"/>
                <a:gd name="T45" fmla="*/ 0 h 61"/>
                <a:gd name="T46" fmla="*/ 0 w 51"/>
                <a:gd name="T47" fmla="*/ 0 h 61"/>
                <a:gd name="T48" fmla="*/ 0 w 51"/>
                <a:gd name="T49" fmla="*/ 0 h 61"/>
                <a:gd name="T50" fmla="*/ 0 w 51"/>
                <a:gd name="T51" fmla="*/ 0 h 61"/>
                <a:gd name="T52" fmla="*/ 0 w 51"/>
                <a:gd name="T53" fmla="*/ 0 h 61"/>
                <a:gd name="T54" fmla="*/ 0 w 51"/>
                <a:gd name="T55" fmla="*/ 0 h 61"/>
                <a:gd name="T56" fmla="*/ 0 w 51"/>
                <a:gd name="T57" fmla="*/ 0 h 61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1"/>
                <a:gd name="T88" fmla="*/ 0 h 61"/>
                <a:gd name="T89" fmla="*/ 51 w 51"/>
                <a:gd name="T90" fmla="*/ 61 h 61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1" h="61">
                  <a:moveTo>
                    <a:pt x="51" y="6"/>
                  </a:moveTo>
                  <a:lnTo>
                    <a:pt x="49" y="13"/>
                  </a:lnTo>
                  <a:lnTo>
                    <a:pt x="44" y="18"/>
                  </a:lnTo>
                  <a:lnTo>
                    <a:pt x="38" y="21"/>
                  </a:lnTo>
                  <a:lnTo>
                    <a:pt x="32" y="25"/>
                  </a:lnTo>
                  <a:lnTo>
                    <a:pt x="26" y="33"/>
                  </a:lnTo>
                  <a:lnTo>
                    <a:pt x="24" y="41"/>
                  </a:lnTo>
                  <a:lnTo>
                    <a:pt x="23" y="50"/>
                  </a:lnTo>
                  <a:lnTo>
                    <a:pt x="23" y="59"/>
                  </a:lnTo>
                  <a:lnTo>
                    <a:pt x="19" y="61"/>
                  </a:lnTo>
                  <a:lnTo>
                    <a:pt x="16" y="61"/>
                  </a:lnTo>
                  <a:lnTo>
                    <a:pt x="12" y="61"/>
                  </a:lnTo>
                  <a:lnTo>
                    <a:pt x="9" y="60"/>
                  </a:lnTo>
                  <a:lnTo>
                    <a:pt x="4" y="53"/>
                  </a:lnTo>
                  <a:lnTo>
                    <a:pt x="2" y="45"/>
                  </a:lnTo>
                  <a:lnTo>
                    <a:pt x="0" y="37"/>
                  </a:lnTo>
                  <a:lnTo>
                    <a:pt x="1" y="29"/>
                  </a:lnTo>
                  <a:lnTo>
                    <a:pt x="3" y="23"/>
                  </a:lnTo>
                  <a:lnTo>
                    <a:pt x="7" y="19"/>
                  </a:lnTo>
                  <a:lnTo>
                    <a:pt x="11" y="14"/>
                  </a:lnTo>
                  <a:lnTo>
                    <a:pt x="16" y="10"/>
                  </a:lnTo>
                  <a:lnTo>
                    <a:pt x="21" y="6"/>
                  </a:lnTo>
                  <a:lnTo>
                    <a:pt x="26" y="3"/>
                  </a:lnTo>
                  <a:lnTo>
                    <a:pt x="32" y="2"/>
                  </a:lnTo>
                  <a:lnTo>
                    <a:pt x="38" y="0"/>
                  </a:lnTo>
                  <a:lnTo>
                    <a:pt x="41" y="0"/>
                  </a:lnTo>
                  <a:lnTo>
                    <a:pt x="45" y="2"/>
                  </a:lnTo>
                  <a:lnTo>
                    <a:pt x="48" y="4"/>
                  </a:lnTo>
                  <a:lnTo>
                    <a:pt x="51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73" name="Freeform 836"/>
            <p:cNvSpPr>
              <a:spLocks/>
            </p:cNvSpPr>
            <p:nvPr/>
          </p:nvSpPr>
          <p:spPr bwMode="auto">
            <a:xfrm flipH="1">
              <a:off x="8920" y="1815"/>
              <a:ext cx="6" cy="4"/>
            </a:xfrm>
            <a:custGeom>
              <a:avLst/>
              <a:gdLst>
                <a:gd name="T0" fmla="*/ 0 w 69"/>
                <a:gd name="T1" fmla="*/ 0 h 34"/>
                <a:gd name="T2" fmla="*/ 0 w 69"/>
                <a:gd name="T3" fmla="*/ 0 h 34"/>
                <a:gd name="T4" fmla="*/ 0 w 69"/>
                <a:gd name="T5" fmla="*/ 0 h 34"/>
                <a:gd name="T6" fmla="*/ 0 w 69"/>
                <a:gd name="T7" fmla="*/ 0 h 34"/>
                <a:gd name="T8" fmla="*/ 0 w 69"/>
                <a:gd name="T9" fmla="*/ 0 h 34"/>
                <a:gd name="T10" fmla="*/ 0 w 69"/>
                <a:gd name="T11" fmla="*/ 0 h 34"/>
                <a:gd name="T12" fmla="*/ 0 w 69"/>
                <a:gd name="T13" fmla="*/ 0 h 34"/>
                <a:gd name="T14" fmla="*/ 0 w 69"/>
                <a:gd name="T15" fmla="*/ 0 h 34"/>
                <a:gd name="T16" fmla="*/ 0 w 69"/>
                <a:gd name="T17" fmla="*/ 0 h 34"/>
                <a:gd name="T18" fmla="*/ 0 w 69"/>
                <a:gd name="T19" fmla="*/ 0 h 34"/>
                <a:gd name="T20" fmla="*/ 0 w 69"/>
                <a:gd name="T21" fmla="*/ 0 h 34"/>
                <a:gd name="T22" fmla="*/ 0 w 69"/>
                <a:gd name="T23" fmla="*/ 0 h 34"/>
                <a:gd name="T24" fmla="*/ 0 w 69"/>
                <a:gd name="T25" fmla="*/ 0 h 34"/>
                <a:gd name="T26" fmla="*/ 0 w 69"/>
                <a:gd name="T27" fmla="*/ 0 h 34"/>
                <a:gd name="T28" fmla="*/ 0 w 69"/>
                <a:gd name="T29" fmla="*/ 0 h 34"/>
                <a:gd name="T30" fmla="*/ 0 w 69"/>
                <a:gd name="T31" fmla="*/ 0 h 34"/>
                <a:gd name="T32" fmla="*/ 0 w 69"/>
                <a:gd name="T33" fmla="*/ 0 h 34"/>
                <a:gd name="T34" fmla="*/ 0 w 69"/>
                <a:gd name="T35" fmla="*/ 0 h 34"/>
                <a:gd name="T36" fmla="*/ 0 w 69"/>
                <a:gd name="T37" fmla="*/ 0 h 34"/>
                <a:gd name="T38" fmla="*/ 0 w 69"/>
                <a:gd name="T39" fmla="*/ 0 h 34"/>
                <a:gd name="T40" fmla="*/ 0 w 69"/>
                <a:gd name="T41" fmla="*/ 0 h 34"/>
                <a:gd name="T42" fmla="*/ 0 w 69"/>
                <a:gd name="T43" fmla="*/ 0 h 34"/>
                <a:gd name="T44" fmla="*/ 0 w 69"/>
                <a:gd name="T45" fmla="*/ 0 h 34"/>
                <a:gd name="T46" fmla="*/ 0 w 69"/>
                <a:gd name="T47" fmla="*/ 0 h 34"/>
                <a:gd name="T48" fmla="*/ 0 w 69"/>
                <a:gd name="T49" fmla="*/ 0 h 34"/>
                <a:gd name="T50" fmla="*/ 0 w 69"/>
                <a:gd name="T51" fmla="*/ 0 h 34"/>
                <a:gd name="T52" fmla="*/ 0 w 69"/>
                <a:gd name="T53" fmla="*/ 0 h 34"/>
                <a:gd name="T54" fmla="*/ 0 w 69"/>
                <a:gd name="T55" fmla="*/ 0 h 34"/>
                <a:gd name="T56" fmla="*/ 0 w 69"/>
                <a:gd name="T57" fmla="*/ 0 h 34"/>
                <a:gd name="T58" fmla="*/ 0 w 69"/>
                <a:gd name="T59" fmla="*/ 0 h 34"/>
                <a:gd name="T60" fmla="*/ 0 w 69"/>
                <a:gd name="T61" fmla="*/ 0 h 34"/>
                <a:gd name="T62" fmla="*/ 0 w 69"/>
                <a:gd name="T63" fmla="*/ 0 h 34"/>
                <a:gd name="T64" fmla="*/ 0 w 69"/>
                <a:gd name="T65" fmla="*/ 0 h 3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34"/>
                <a:gd name="T101" fmla="*/ 69 w 69"/>
                <a:gd name="T102" fmla="*/ 34 h 34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34">
                  <a:moveTo>
                    <a:pt x="42" y="2"/>
                  </a:moveTo>
                  <a:lnTo>
                    <a:pt x="45" y="3"/>
                  </a:lnTo>
                  <a:lnTo>
                    <a:pt x="47" y="3"/>
                  </a:lnTo>
                  <a:lnTo>
                    <a:pt x="50" y="3"/>
                  </a:lnTo>
                  <a:lnTo>
                    <a:pt x="53" y="4"/>
                  </a:lnTo>
                  <a:lnTo>
                    <a:pt x="57" y="6"/>
                  </a:lnTo>
                  <a:lnTo>
                    <a:pt x="62" y="8"/>
                  </a:lnTo>
                  <a:lnTo>
                    <a:pt x="65" y="11"/>
                  </a:lnTo>
                  <a:lnTo>
                    <a:pt x="69" y="14"/>
                  </a:lnTo>
                  <a:lnTo>
                    <a:pt x="69" y="19"/>
                  </a:lnTo>
                  <a:lnTo>
                    <a:pt x="69" y="25"/>
                  </a:lnTo>
                  <a:lnTo>
                    <a:pt x="67" y="29"/>
                  </a:lnTo>
                  <a:lnTo>
                    <a:pt x="64" y="34"/>
                  </a:lnTo>
                  <a:lnTo>
                    <a:pt x="59" y="30"/>
                  </a:lnTo>
                  <a:lnTo>
                    <a:pt x="53" y="28"/>
                  </a:lnTo>
                  <a:lnTo>
                    <a:pt x="46" y="26"/>
                  </a:lnTo>
                  <a:lnTo>
                    <a:pt x="39" y="25"/>
                  </a:lnTo>
                  <a:lnTo>
                    <a:pt x="32" y="25"/>
                  </a:lnTo>
                  <a:lnTo>
                    <a:pt x="26" y="26"/>
                  </a:lnTo>
                  <a:lnTo>
                    <a:pt x="19" y="27"/>
                  </a:lnTo>
                  <a:lnTo>
                    <a:pt x="12" y="30"/>
                  </a:lnTo>
                  <a:lnTo>
                    <a:pt x="8" y="29"/>
                  </a:lnTo>
                  <a:lnTo>
                    <a:pt x="4" y="28"/>
                  </a:lnTo>
                  <a:lnTo>
                    <a:pt x="1" y="27"/>
                  </a:lnTo>
                  <a:lnTo>
                    <a:pt x="0" y="22"/>
                  </a:lnTo>
                  <a:lnTo>
                    <a:pt x="2" y="15"/>
                  </a:lnTo>
                  <a:lnTo>
                    <a:pt x="7" y="11"/>
                  </a:lnTo>
                  <a:lnTo>
                    <a:pt x="12" y="6"/>
                  </a:lnTo>
                  <a:lnTo>
                    <a:pt x="19" y="4"/>
                  </a:lnTo>
                  <a:lnTo>
                    <a:pt x="25" y="3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42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74" name="Freeform 837"/>
            <p:cNvSpPr>
              <a:spLocks/>
            </p:cNvSpPr>
            <p:nvPr/>
          </p:nvSpPr>
          <p:spPr bwMode="auto">
            <a:xfrm flipH="1">
              <a:off x="8934" y="1818"/>
              <a:ext cx="5" cy="5"/>
            </a:xfrm>
            <a:custGeom>
              <a:avLst/>
              <a:gdLst>
                <a:gd name="T0" fmla="*/ 0 w 62"/>
                <a:gd name="T1" fmla="*/ 0 h 41"/>
                <a:gd name="T2" fmla="*/ 0 w 62"/>
                <a:gd name="T3" fmla="*/ 0 h 41"/>
                <a:gd name="T4" fmla="*/ 0 w 62"/>
                <a:gd name="T5" fmla="*/ 0 h 41"/>
                <a:gd name="T6" fmla="*/ 0 w 62"/>
                <a:gd name="T7" fmla="*/ 0 h 41"/>
                <a:gd name="T8" fmla="*/ 0 w 62"/>
                <a:gd name="T9" fmla="*/ 0 h 41"/>
                <a:gd name="T10" fmla="*/ 0 w 62"/>
                <a:gd name="T11" fmla="*/ 0 h 41"/>
                <a:gd name="T12" fmla="*/ 0 w 62"/>
                <a:gd name="T13" fmla="*/ 0 h 41"/>
                <a:gd name="T14" fmla="*/ 0 w 62"/>
                <a:gd name="T15" fmla="*/ 0 h 41"/>
                <a:gd name="T16" fmla="*/ 0 w 62"/>
                <a:gd name="T17" fmla="*/ 0 h 41"/>
                <a:gd name="T18" fmla="*/ 0 w 62"/>
                <a:gd name="T19" fmla="*/ 0 h 41"/>
                <a:gd name="T20" fmla="*/ 0 w 62"/>
                <a:gd name="T21" fmla="*/ 0 h 41"/>
                <a:gd name="T22" fmla="*/ 0 w 62"/>
                <a:gd name="T23" fmla="*/ 0 h 41"/>
                <a:gd name="T24" fmla="*/ 0 w 62"/>
                <a:gd name="T25" fmla="*/ 0 h 41"/>
                <a:gd name="T26" fmla="*/ 0 w 62"/>
                <a:gd name="T27" fmla="*/ 0 h 41"/>
                <a:gd name="T28" fmla="*/ 0 w 62"/>
                <a:gd name="T29" fmla="*/ 0 h 41"/>
                <a:gd name="T30" fmla="*/ 0 w 62"/>
                <a:gd name="T31" fmla="*/ 0 h 41"/>
                <a:gd name="T32" fmla="*/ 0 w 62"/>
                <a:gd name="T33" fmla="*/ 0 h 41"/>
                <a:gd name="T34" fmla="*/ 0 w 62"/>
                <a:gd name="T35" fmla="*/ 0 h 41"/>
                <a:gd name="T36" fmla="*/ 0 w 62"/>
                <a:gd name="T37" fmla="*/ 0 h 41"/>
                <a:gd name="T38" fmla="*/ 0 w 62"/>
                <a:gd name="T39" fmla="*/ 0 h 41"/>
                <a:gd name="T40" fmla="*/ 0 w 62"/>
                <a:gd name="T41" fmla="*/ 0 h 41"/>
                <a:gd name="T42" fmla="*/ 0 w 62"/>
                <a:gd name="T43" fmla="*/ 0 h 41"/>
                <a:gd name="T44" fmla="*/ 0 w 62"/>
                <a:gd name="T45" fmla="*/ 0 h 41"/>
                <a:gd name="T46" fmla="*/ 0 w 62"/>
                <a:gd name="T47" fmla="*/ 0 h 41"/>
                <a:gd name="T48" fmla="*/ 0 w 62"/>
                <a:gd name="T49" fmla="*/ 0 h 41"/>
                <a:gd name="T50" fmla="*/ 0 w 62"/>
                <a:gd name="T51" fmla="*/ 0 h 41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62"/>
                <a:gd name="T79" fmla="*/ 0 h 41"/>
                <a:gd name="T80" fmla="*/ 62 w 62"/>
                <a:gd name="T81" fmla="*/ 41 h 41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62" h="41">
                  <a:moveTo>
                    <a:pt x="54" y="7"/>
                  </a:moveTo>
                  <a:lnTo>
                    <a:pt x="62" y="22"/>
                  </a:lnTo>
                  <a:lnTo>
                    <a:pt x="54" y="22"/>
                  </a:lnTo>
                  <a:lnTo>
                    <a:pt x="46" y="23"/>
                  </a:lnTo>
                  <a:lnTo>
                    <a:pt x="39" y="25"/>
                  </a:lnTo>
                  <a:lnTo>
                    <a:pt x="32" y="27"/>
                  </a:lnTo>
                  <a:lnTo>
                    <a:pt x="25" y="30"/>
                  </a:lnTo>
                  <a:lnTo>
                    <a:pt x="18" y="33"/>
                  </a:lnTo>
                  <a:lnTo>
                    <a:pt x="11" y="36"/>
                  </a:lnTo>
                  <a:lnTo>
                    <a:pt x="5" y="41"/>
                  </a:lnTo>
                  <a:lnTo>
                    <a:pt x="4" y="35"/>
                  </a:lnTo>
                  <a:lnTo>
                    <a:pt x="2" y="29"/>
                  </a:lnTo>
                  <a:lnTo>
                    <a:pt x="0" y="25"/>
                  </a:lnTo>
                  <a:lnTo>
                    <a:pt x="1" y="19"/>
                  </a:lnTo>
                  <a:lnTo>
                    <a:pt x="3" y="12"/>
                  </a:lnTo>
                  <a:lnTo>
                    <a:pt x="8" y="7"/>
                  </a:lnTo>
                  <a:lnTo>
                    <a:pt x="13" y="4"/>
                  </a:lnTo>
                  <a:lnTo>
                    <a:pt x="19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33" y="0"/>
                  </a:lnTo>
                  <a:lnTo>
                    <a:pt x="39" y="0"/>
                  </a:lnTo>
                  <a:lnTo>
                    <a:pt x="42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75" name="Freeform 838"/>
            <p:cNvSpPr>
              <a:spLocks/>
            </p:cNvSpPr>
            <p:nvPr/>
          </p:nvSpPr>
          <p:spPr bwMode="auto">
            <a:xfrm flipH="1">
              <a:off x="8937" y="1839"/>
              <a:ext cx="9" cy="31"/>
            </a:xfrm>
            <a:custGeom>
              <a:avLst/>
              <a:gdLst>
                <a:gd name="T0" fmla="*/ 0 w 110"/>
                <a:gd name="T1" fmla="*/ 0 h 250"/>
                <a:gd name="T2" fmla="*/ 0 w 110"/>
                <a:gd name="T3" fmla="*/ 0 h 250"/>
                <a:gd name="T4" fmla="*/ 0 w 110"/>
                <a:gd name="T5" fmla="*/ 0 h 250"/>
                <a:gd name="T6" fmla="*/ 0 w 110"/>
                <a:gd name="T7" fmla="*/ 0 h 250"/>
                <a:gd name="T8" fmla="*/ 0 w 110"/>
                <a:gd name="T9" fmla="*/ 0 h 250"/>
                <a:gd name="T10" fmla="*/ 0 w 110"/>
                <a:gd name="T11" fmla="*/ 0 h 250"/>
                <a:gd name="T12" fmla="*/ 0 w 110"/>
                <a:gd name="T13" fmla="*/ 0 h 250"/>
                <a:gd name="T14" fmla="*/ 0 w 110"/>
                <a:gd name="T15" fmla="*/ 0 h 250"/>
                <a:gd name="T16" fmla="*/ 0 w 110"/>
                <a:gd name="T17" fmla="*/ 0 h 250"/>
                <a:gd name="T18" fmla="*/ 0 w 110"/>
                <a:gd name="T19" fmla="*/ 0 h 250"/>
                <a:gd name="T20" fmla="*/ 0 w 110"/>
                <a:gd name="T21" fmla="*/ 0 h 250"/>
                <a:gd name="T22" fmla="*/ 0 w 110"/>
                <a:gd name="T23" fmla="*/ 0 h 250"/>
                <a:gd name="T24" fmla="*/ 0 w 110"/>
                <a:gd name="T25" fmla="*/ 0 h 250"/>
                <a:gd name="T26" fmla="*/ 0 w 110"/>
                <a:gd name="T27" fmla="*/ 0 h 250"/>
                <a:gd name="T28" fmla="*/ 0 w 110"/>
                <a:gd name="T29" fmla="*/ 0 h 250"/>
                <a:gd name="T30" fmla="*/ 0 w 110"/>
                <a:gd name="T31" fmla="*/ 0 h 250"/>
                <a:gd name="T32" fmla="*/ 0 w 110"/>
                <a:gd name="T33" fmla="*/ 0 h 250"/>
                <a:gd name="T34" fmla="*/ 0 w 110"/>
                <a:gd name="T35" fmla="*/ 0 h 250"/>
                <a:gd name="T36" fmla="*/ 0 w 110"/>
                <a:gd name="T37" fmla="*/ 0 h 250"/>
                <a:gd name="T38" fmla="*/ 0 w 110"/>
                <a:gd name="T39" fmla="*/ 0 h 250"/>
                <a:gd name="T40" fmla="*/ 0 w 110"/>
                <a:gd name="T41" fmla="*/ 0 h 250"/>
                <a:gd name="T42" fmla="*/ 0 w 110"/>
                <a:gd name="T43" fmla="*/ 0 h 250"/>
                <a:gd name="T44" fmla="*/ 0 w 110"/>
                <a:gd name="T45" fmla="*/ 0 h 250"/>
                <a:gd name="T46" fmla="*/ 0 w 110"/>
                <a:gd name="T47" fmla="*/ 0 h 250"/>
                <a:gd name="T48" fmla="*/ 0 w 110"/>
                <a:gd name="T49" fmla="*/ 0 h 250"/>
                <a:gd name="T50" fmla="*/ 0 w 110"/>
                <a:gd name="T51" fmla="*/ 0 h 250"/>
                <a:gd name="T52" fmla="*/ 0 w 110"/>
                <a:gd name="T53" fmla="*/ 0 h 250"/>
                <a:gd name="T54" fmla="*/ 0 w 110"/>
                <a:gd name="T55" fmla="*/ 0 h 250"/>
                <a:gd name="T56" fmla="*/ 0 w 110"/>
                <a:gd name="T57" fmla="*/ 0 h 250"/>
                <a:gd name="T58" fmla="*/ 0 w 110"/>
                <a:gd name="T59" fmla="*/ 0 h 250"/>
                <a:gd name="T60" fmla="*/ 0 w 110"/>
                <a:gd name="T61" fmla="*/ 0 h 250"/>
                <a:gd name="T62" fmla="*/ 0 w 110"/>
                <a:gd name="T63" fmla="*/ 0 h 250"/>
                <a:gd name="T64" fmla="*/ 0 w 110"/>
                <a:gd name="T65" fmla="*/ 0 h 250"/>
                <a:gd name="T66" fmla="*/ 0 w 110"/>
                <a:gd name="T67" fmla="*/ 0 h 250"/>
                <a:gd name="T68" fmla="*/ 0 w 110"/>
                <a:gd name="T69" fmla="*/ 0 h 250"/>
                <a:gd name="T70" fmla="*/ 0 w 110"/>
                <a:gd name="T71" fmla="*/ 0 h 250"/>
                <a:gd name="T72" fmla="*/ 0 w 110"/>
                <a:gd name="T73" fmla="*/ 0 h 250"/>
                <a:gd name="T74" fmla="*/ 0 w 110"/>
                <a:gd name="T75" fmla="*/ 0 h 250"/>
                <a:gd name="T76" fmla="*/ 0 w 110"/>
                <a:gd name="T77" fmla="*/ 0 h 250"/>
                <a:gd name="T78" fmla="*/ 0 w 110"/>
                <a:gd name="T79" fmla="*/ 0 h 250"/>
                <a:gd name="T80" fmla="*/ 0 w 110"/>
                <a:gd name="T81" fmla="*/ 0 h 250"/>
                <a:gd name="T82" fmla="*/ 0 w 110"/>
                <a:gd name="T83" fmla="*/ 0 h 250"/>
                <a:gd name="T84" fmla="*/ 0 w 110"/>
                <a:gd name="T85" fmla="*/ 0 h 250"/>
                <a:gd name="T86" fmla="*/ 0 w 110"/>
                <a:gd name="T87" fmla="*/ 0 h 250"/>
                <a:gd name="T88" fmla="*/ 0 w 110"/>
                <a:gd name="T89" fmla="*/ 0 h 250"/>
                <a:gd name="T90" fmla="*/ 0 w 110"/>
                <a:gd name="T91" fmla="*/ 0 h 250"/>
                <a:gd name="T92" fmla="*/ 0 w 110"/>
                <a:gd name="T93" fmla="*/ 0 h 250"/>
                <a:gd name="T94" fmla="*/ 0 w 110"/>
                <a:gd name="T95" fmla="*/ 0 h 250"/>
                <a:gd name="T96" fmla="*/ 0 w 110"/>
                <a:gd name="T97" fmla="*/ 0 h 25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10"/>
                <a:gd name="T148" fmla="*/ 0 h 250"/>
                <a:gd name="T149" fmla="*/ 110 w 110"/>
                <a:gd name="T150" fmla="*/ 250 h 25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10" h="250">
                  <a:moveTo>
                    <a:pt x="104" y="7"/>
                  </a:moveTo>
                  <a:lnTo>
                    <a:pt x="103" y="15"/>
                  </a:lnTo>
                  <a:lnTo>
                    <a:pt x="98" y="17"/>
                  </a:lnTo>
                  <a:lnTo>
                    <a:pt x="90" y="19"/>
                  </a:lnTo>
                  <a:lnTo>
                    <a:pt x="84" y="21"/>
                  </a:lnTo>
                  <a:lnTo>
                    <a:pt x="72" y="32"/>
                  </a:lnTo>
                  <a:lnTo>
                    <a:pt x="60" y="46"/>
                  </a:lnTo>
                  <a:lnTo>
                    <a:pt x="52" y="60"/>
                  </a:lnTo>
                  <a:lnTo>
                    <a:pt x="45" y="75"/>
                  </a:lnTo>
                  <a:lnTo>
                    <a:pt x="41" y="92"/>
                  </a:lnTo>
                  <a:lnTo>
                    <a:pt x="38" y="108"/>
                  </a:lnTo>
                  <a:lnTo>
                    <a:pt x="37" y="125"/>
                  </a:lnTo>
                  <a:lnTo>
                    <a:pt x="39" y="144"/>
                  </a:lnTo>
                  <a:lnTo>
                    <a:pt x="45" y="158"/>
                  </a:lnTo>
                  <a:lnTo>
                    <a:pt x="51" y="171"/>
                  </a:lnTo>
                  <a:lnTo>
                    <a:pt x="57" y="185"/>
                  </a:lnTo>
                  <a:lnTo>
                    <a:pt x="65" y="199"/>
                  </a:lnTo>
                  <a:lnTo>
                    <a:pt x="73" y="211"/>
                  </a:lnTo>
                  <a:lnTo>
                    <a:pt x="83" y="222"/>
                  </a:lnTo>
                  <a:lnTo>
                    <a:pt x="95" y="231"/>
                  </a:lnTo>
                  <a:lnTo>
                    <a:pt x="110" y="237"/>
                  </a:lnTo>
                  <a:lnTo>
                    <a:pt x="110" y="241"/>
                  </a:lnTo>
                  <a:lnTo>
                    <a:pt x="109" y="244"/>
                  </a:lnTo>
                  <a:lnTo>
                    <a:pt x="106" y="248"/>
                  </a:lnTo>
                  <a:lnTo>
                    <a:pt x="104" y="250"/>
                  </a:lnTo>
                  <a:lnTo>
                    <a:pt x="91" y="250"/>
                  </a:lnTo>
                  <a:lnTo>
                    <a:pt x="80" y="249"/>
                  </a:lnTo>
                  <a:lnTo>
                    <a:pt x="68" y="245"/>
                  </a:lnTo>
                  <a:lnTo>
                    <a:pt x="58" y="241"/>
                  </a:lnTo>
                  <a:lnTo>
                    <a:pt x="49" y="234"/>
                  </a:lnTo>
                  <a:lnTo>
                    <a:pt x="39" y="227"/>
                  </a:lnTo>
                  <a:lnTo>
                    <a:pt x="31" y="218"/>
                  </a:lnTo>
                  <a:lnTo>
                    <a:pt x="26" y="207"/>
                  </a:lnTo>
                  <a:lnTo>
                    <a:pt x="12" y="186"/>
                  </a:lnTo>
                  <a:lnTo>
                    <a:pt x="5" y="163"/>
                  </a:lnTo>
                  <a:lnTo>
                    <a:pt x="3" y="139"/>
                  </a:lnTo>
                  <a:lnTo>
                    <a:pt x="0" y="114"/>
                  </a:lnTo>
                  <a:lnTo>
                    <a:pt x="5" y="98"/>
                  </a:lnTo>
                  <a:lnTo>
                    <a:pt x="9" y="80"/>
                  </a:lnTo>
                  <a:lnTo>
                    <a:pt x="16" y="63"/>
                  </a:lnTo>
                  <a:lnTo>
                    <a:pt x="24" y="48"/>
                  </a:lnTo>
                  <a:lnTo>
                    <a:pt x="34" y="33"/>
                  </a:lnTo>
                  <a:lnTo>
                    <a:pt x="46" y="19"/>
                  </a:lnTo>
                  <a:lnTo>
                    <a:pt x="60" y="9"/>
                  </a:lnTo>
                  <a:lnTo>
                    <a:pt x="76" y="0"/>
                  </a:lnTo>
                  <a:lnTo>
                    <a:pt x="83" y="1"/>
                  </a:lnTo>
                  <a:lnTo>
                    <a:pt x="90" y="2"/>
                  </a:lnTo>
                  <a:lnTo>
                    <a:pt x="97" y="4"/>
                  </a:lnTo>
                  <a:lnTo>
                    <a:pt x="10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76" name="Freeform 839"/>
            <p:cNvSpPr>
              <a:spLocks/>
            </p:cNvSpPr>
            <p:nvPr/>
          </p:nvSpPr>
          <p:spPr bwMode="auto">
            <a:xfrm flipH="1">
              <a:off x="8920" y="1840"/>
              <a:ext cx="7" cy="6"/>
            </a:xfrm>
            <a:custGeom>
              <a:avLst/>
              <a:gdLst>
                <a:gd name="T0" fmla="*/ 0 w 82"/>
                <a:gd name="T1" fmla="*/ 0 h 39"/>
                <a:gd name="T2" fmla="*/ 0 w 82"/>
                <a:gd name="T3" fmla="*/ 0 h 39"/>
                <a:gd name="T4" fmla="*/ 0 w 82"/>
                <a:gd name="T5" fmla="*/ 0 h 39"/>
                <a:gd name="T6" fmla="*/ 0 w 82"/>
                <a:gd name="T7" fmla="*/ 0 h 39"/>
                <a:gd name="T8" fmla="*/ 0 w 82"/>
                <a:gd name="T9" fmla="*/ 0 h 39"/>
                <a:gd name="T10" fmla="*/ 0 w 82"/>
                <a:gd name="T11" fmla="*/ 0 h 39"/>
                <a:gd name="T12" fmla="*/ 0 w 82"/>
                <a:gd name="T13" fmla="*/ 0 h 39"/>
                <a:gd name="T14" fmla="*/ 0 w 82"/>
                <a:gd name="T15" fmla="*/ 0 h 39"/>
                <a:gd name="T16" fmla="*/ 0 w 82"/>
                <a:gd name="T17" fmla="*/ 0 h 39"/>
                <a:gd name="T18" fmla="*/ 0 w 82"/>
                <a:gd name="T19" fmla="*/ 0 h 39"/>
                <a:gd name="T20" fmla="*/ 0 w 82"/>
                <a:gd name="T21" fmla="*/ 0 h 39"/>
                <a:gd name="T22" fmla="*/ 0 w 82"/>
                <a:gd name="T23" fmla="*/ 0 h 39"/>
                <a:gd name="T24" fmla="*/ 0 w 82"/>
                <a:gd name="T25" fmla="*/ 0 h 39"/>
                <a:gd name="T26" fmla="*/ 0 w 82"/>
                <a:gd name="T27" fmla="*/ 0 h 39"/>
                <a:gd name="T28" fmla="*/ 0 w 82"/>
                <a:gd name="T29" fmla="*/ 0 h 39"/>
                <a:gd name="T30" fmla="*/ 0 w 82"/>
                <a:gd name="T31" fmla="*/ 0 h 39"/>
                <a:gd name="T32" fmla="*/ 0 w 82"/>
                <a:gd name="T33" fmla="*/ 0 h 39"/>
                <a:gd name="T34" fmla="*/ 0 w 82"/>
                <a:gd name="T35" fmla="*/ 0 h 39"/>
                <a:gd name="T36" fmla="*/ 0 w 82"/>
                <a:gd name="T37" fmla="*/ 0 h 39"/>
                <a:gd name="T38" fmla="*/ 0 w 82"/>
                <a:gd name="T39" fmla="*/ 0 h 39"/>
                <a:gd name="T40" fmla="*/ 0 w 82"/>
                <a:gd name="T41" fmla="*/ 0 h 39"/>
                <a:gd name="T42" fmla="*/ 0 w 82"/>
                <a:gd name="T43" fmla="*/ 0 h 39"/>
                <a:gd name="T44" fmla="*/ 0 w 82"/>
                <a:gd name="T45" fmla="*/ 0 h 39"/>
                <a:gd name="T46" fmla="*/ 0 w 82"/>
                <a:gd name="T47" fmla="*/ 0 h 39"/>
                <a:gd name="T48" fmla="*/ 0 w 82"/>
                <a:gd name="T49" fmla="*/ 0 h 39"/>
                <a:gd name="T50" fmla="*/ 0 w 82"/>
                <a:gd name="T51" fmla="*/ 0 h 39"/>
                <a:gd name="T52" fmla="*/ 0 w 82"/>
                <a:gd name="T53" fmla="*/ 0 h 39"/>
                <a:gd name="T54" fmla="*/ 0 w 82"/>
                <a:gd name="T55" fmla="*/ 0 h 39"/>
                <a:gd name="T56" fmla="*/ 0 w 82"/>
                <a:gd name="T57" fmla="*/ 0 h 39"/>
                <a:gd name="T58" fmla="*/ 0 w 82"/>
                <a:gd name="T59" fmla="*/ 0 h 39"/>
                <a:gd name="T60" fmla="*/ 0 w 82"/>
                <a:gd name="T61" fmla="*/ 0 h 39"/>
                <a:gd name="T62" fmla="*/ 0 w 82"/>
                <a:gd name="T63" fmla="*/ 0 h 39"/>
                <a:gd name="T64" fmla="*/ 0 w 82"/>
                <a:gd name="T65" fmla="*/ 0 h 3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82"/>
                <a:gd name="T100" fmla="*/ 0 h 39"/>
                <a:gd name="T101" fmla="*/ 82 w 82"/>
                <a:gd name="T102" fmla="*/ 39 h 3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82" h="39">
                  <a:moveTo>
                    <a:pt x="82" y="20"/>
                  </a:moveTo>
                  <a:lnTo>
                    <a:pt x="77" y="28"/>
                  </a:lnTo>
                  <a:lnTo>
                    <a:pt x="68" y="29"/>
                  </a:lnTo>
                  <a:lnTo>
                    <a:pt x="57" y="28"/>
                  </a:lnTo>
                  <a:lnTo>
                    <a:pt x="48" y="29"/>
                  </a:lnTo>
                  <a:lnTo>
                    <a:pt x="42" y="29"/>
                  </a:lnTo>
                  <a:lnTo>
                    <a:pt x="37" y="30"/>
                  </a:lnTo>
                  <a:lnTo>
                    <a:pt x="31" y="33"/>
                  </a:lnTo>
                  <a:lnTo>
                    <a:pt x="26" y="35"/>
                  </a:lnTo>
                  <a:lnTo>
                    <a:pt x="21" y="37"/>
                  </a:lnTo>
                  <a:lnTo>
                    <a:pt x="15" y="39"/>
                  </a:lnTo>
                  <a:lnTo>
                    <a:pt x="10" y="39"/>
                  </a:lnTo>
                  <a:lnTo>
                    <a:pt x="4" y="37"/>
                  </a:lnTo>
                  <a:lnTo>
                    <a:pt x="2" y="32"/>
                  </a:lnTo>
                  <a:lnTo>
                    <a:pt x="0" y="25"/>
                  </a:lnTo>
                  <a:lnTo>
                    <a:pt x="0" y="19"/>
                  </a:lnTo>
                  <a:lnTo>
                    <a:pt x="0" y="12"/>
                  </a:lnTo>
                  <a:lnTo>
                    <a:pt x="4" y="9"/>
                  </a:lnTo>
                  <a:lnTo>
                    <a:pt x="9" y="6"/>
                  </a:lnTo>
                  <a:lnTo>
                    <a:pt x="15" y="4"/>
                  </a:lnTo>
                  <a:lnTo>
                    <a:pt x="21" y="3"/>
                  </a:lnTo>
                  <a:lnTo>
                    <a:pt x="27" y="2"/>
                  </a:lnTo>
                  <a:lnTo>
                    <a:pt x="33" y="2"/>
                  </a:lnTo>
                  <a:lnTo>
                    <a:pt x="39" y="0"/>
                  </a:lnTo>
                  <a:lnTo>
                    <a:pt x="45" y="0"/>
                  </a:lnTo>
                  <a:lnTo>
                    <a:pt x="51" y="2"/>
                  </a:lnTo>
                  <a:lnTo>
                    <a:pt x="55" y="4"/>
                  </a:lnTo>
                  <a:lnTo>
                    <a:pt x="60" y="6"/>
                  </a:lnTo>
                  <a:lnTo>
                    <a:pt x="64" y="9"/>
                  </a:lnTo>
                  <a:lnTo>
                    <a:pt x="69" y="12"/>
                  </a:lnTo>
                  <a:lnTo>
                    <a:pt x="74" y="15"/>
                  </a:lnTo>
                  <a:lnTo>
                    <a:pt x="77" y="18"/>
                  </a:lnTo>
                  <a:lnTo>
                    <a:pt x="82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77" name="Freeform 840"/>
            <p:cNvSpPr>
              <a:spLocks/>
            </p:cNvSpPr>
            <p:nvPr/>
          </p:nvSpPr>
          <p:spPr bwMode="auto">
            <a:xfrm flipH="1">
              <a:off x="8893" y="1845"/>
              <a:ext cx="17" cy="31"/>
            </a:xfrm>
            <a:custGeom>
              <a:avLst/>
              <a:gdLst>
                <a:gd name="T0" fmla="*/ 0 w 197"/>
                <a:gd name="T1" fmla="*/ 0 h 249"/>
                <a:gd name="T2" fmla="*/ 0 w 197"/>
                <a:gd name="T3" fmla="*/ 0 h 249"/>
                <a:gd name="T4" fmla="*/ 0 w 197"/>
                <a:gd name="T5" fmla="*/ 0 h 249"/>
                <a:gd name="T6" fmla="*/ 0 w 197"/>
                <a:gd name="T7" fmla="*/ 0 h 249"/>
                <a:gd name="T8" fmla="*/ 0 w 197"/>
                <a:gd name="T9" fmla="*/ 0 h 249"/>
                <a:gd name="T10" fmla="*/ 0 w 197"/>
                <a:gd name="T11" fmla="*/ 0 h 249"/>
                <a:gd name="T12" fmla="*/ 0 w 197"/>
                <a:gd name="T13" fmla="*/ 0 h 249"/>
                <a:gd name="T14" fmla="*/ 0 w 197"/>
                <a:gd name="T15" fmla="*/ 0 h 249"/>
                <a:gd name="T16" fmla="*/ 0 w 197"/>
                <a:gd name="T17" fmla="*/ 0 h 249"/>
                <a:gd name="T18" fmla="*/ 0 w 197"/>
                <a:gd name="T19" fmla="*/ 0 h 249"/>
                <a:gd name="T20" fmla="*/ 0 w 197"/>
                <a:gd name="T21" fmla="*/ 0 h 249"/>
                <a:gd name="T22" fmla="*/ 0 w 197"/>
                <a:gd name="T23" fmla="*/ 0 h 249"/>
                <a:gd name="T24" fmla="*/ 0 w 197"/>
                <a:gd name="T25" fmla="*/ 0 h 249"/>
                <a:gd name="T26" fmla="*/ 0 w 197"/>
                <a:gd name="T27" fmla="*/ 0 h 249"/>
                <a:gd name="T28" fmla="*/ 0 w 197"/>
                <a:gd name="T29" fmla="*/ 0 h 249"/>
                <a:gd name="T30" fmla="*/ 0 w 197"/>
                <a:gd name="T31" fmla="*/ 0 h 249"/>
                <a:gd name="T32" fmla="*/ 0 w 197"/>
                <a:gd name="T33" fmla="*/ 0 h 249"/>
                <a:gd name="T34" fmla="*/ 0 w 197"/>
                <a:gd name="T35" fmla="*/ 0 h 249"/>
                <a:gd name="T36" fmla="*/ 0 w 197"/>
                <a:gd name="T37" fmla="*/ 0 h 249"/>
                <a:gd name="T38" fmla="*/ 0 w 197"/>
                <a:gd name="T39" fmla="*/ 0 h 249"/>
                <a:gd name="T40" fmla="*/ 0 w 197"/>
                <a:gd name="T41" fmla="*/ 0 h 249"/>
                <a:gd name="T42" fmla="*/ 0 w 197"/>
                <a:gd name="T43" fmla="*/ 0 h 249"/>
                <a:gd name="T44" fmla="*/ 0 w 197"/>
                <a:gd name="T45" fmla="*/ 0 h 249"/>
                <a:gd name="T46" fmla="*/ 0 w 197"/>
                <a:gd name="T47" fmla="*/ 0 h 249"/>
                <a:gd name="T48" fmla="*/ 0 w 197"/>
                <a:gd name="T49" fmla="*/ 0 h 249"/>
                <a:gd name="T50" fmla="*/ 0 w 197"/>
                <a:gd name="T51" fmla="*/ 0 h 249"/>
                <a:gd name="T52" fmla="*/ 0 w 197"/>
                <a:gd name="T53" fmla="*/ 0 h 249"/>
                <a:gd name="T54" fmla="*/ 0 w 197"/>
                <a:gd name="T55" fmla="*/ 0 h 249"/>
                <a:gd name="T56" fmla="*/ 0 w 197"/>
                <a:gd name="T57" fmla="*/ 0 h 249"/>
                <a:gd name="T58" fmla="*/ 0 w 197"/>
                <a:gd name="T59" fmla="*/ 0 h 249"/>
                <a:gd name="T60" fmla="*/ 0 w 197"/>
                <a:gd name="T61" fmla="*/ 0 h 249"/>
                <a:gd name="T62" fmla="*/ 0 w 197"/>
                <a:gd name="T63" fmla="*/ 0 h 249"/>
                <a:gd name="T64" fmla="*/ 0 w 197"/>
                <a:gd name="T65" fmla="*/ 0 h 249"/>
                <a:gd name="T66" fmla="*/ 0 w 197"/>
                <a:gd name="T67" fmla="*/ 0 h 249"/>
                <a:gd name="T68" fmla="*/ 0 w 197"/>
                <a:gd name="T69" fmla="*/ 0 h 249"/>
                <a:gd name="T70" fmla="*/ 0 w 197"/>
                <a:gd name="T71" fmla="*/ 0 h 249"/>
                <a:gd name="T72" fmla="*/ 0 w 197"/>
                <a:gd name="T73" fmla="*/ 0 h 249"/>
                <a:gd name="T74" fmla="*/ 0 w 197"/>
                <a:gd name="T75" fmla="*/ 0 h 249"/>
                <a:gd name="T76" fmla="*/ 0 w 197"/>
                <a:gd name="T77" fmla="*/ 0 h 249"/>
                <a:gd name="T78" fmla="*/ 0 w 197"/>
                <a:gd name="T79" fmla="*/ 0 h 249"/>
                <a:gd name="T80" fmla="*/ 0 w 197"/>
                <a:gd name="T81" fmla="*/ 0 h 249"/>
                <a:gd name="T82" fmla="*/ 0 w 197"/>
                <a:gd name="T83" fmla="*/ 0 h 249"/>
                <a:gd name="T84" fmla="*/ 0 w 197"/>
                <a:gd name="T85" fmla="*/ 0 h 24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97"/>
                <a:gd name="T130" fmla="*/ 0 h 249"/>
                <a:gd name="T131" fmla="*/ 197 w 197"/>
                <a:gd name="T132" fmla="*/ 249 h 24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97" h="249">
                  <a:moveTo>
                    <a:pt x="153" y="31"/>
                  </a:moveTo>
                  <a:lnTo>
                    <a:pt x="158" y="29"/>
                  </a:lnTo>
                  <a:lnTo>
                    <a:pt x="163" y="27"/>
                  </a:lnTo>
                  <a:lnTo>
                    <a:pt x="169" y="23"/>
                  </a:lnTo>
                  <a:lnTo>
                    <a:pt x="173" y="19"/>
                  </a:lnTo>
                  <a:lnTo>
                    <a:pt x="178" y="14"/>
                  </a:lnTo>
                  <a:lnTo>
                    <a:pt x="183" y="10"/>
                  </a:lnTo>
                  <a:lnTo>
                    <a:pt x="187" y="5"/>
                  </a:lnTo>
                  <a:lnTo>
                    <a:pt x="191" y="0"/>
                  </a:lnTo>
                  <a:lnTo>
                    <a:pt x="196" y="5"/>
                  </a:lnTo>
                  <a:lnTo>
                    <a:pt x="197" y="11"/>
                  </a:lnTo>
                  <a:lnTo>
                    <a:pt x="196" y="18"/>
                  </a:lnTo>
                  <a:lnTo>
                    <a:pt x="195" y="25"/>
                  </a:lnTo>
                  <a:lnTo>
                    <a:pt x="191" y="33"/>
                  </a:lnTo>
                  <a:lnTo>
                    <a:pt x="186" y="41"/>
                  </a:lnTo>
                  <a:lnTo>
                    <a:pt x="181" y="50"/>
                  </a:lnTo>
                  <a:lnTo>
                    <a:pt x="176" y="58"/>
                  </a:lnTo>
                  <a:lnTo>
                    <a:pt x="169" y="66"/>
                  </a:lnTo>
                  <a:lnTo>
                    <a:pt x="162" y="73"/>
                  </a:lnTo>
                  <a:lnTo>
                    <a:pt x="154" y="78"/>
                  </a:lnTo>
                  <a:lnTo>
                    <a:pt x="143" y="81"/>
                  </a:lnTo>
                  <a:lnTo>
                    <a:pt x="138" y="74"/>
                  </a:lnTo>
                  <a:lnTo>
                    <a:pt x="132" y="66"/>
                  </a:lnTo>
                  <a:lnTo>
                    <a:pt x="125" y="59"/>
                  </a:lnTo>
                  <a:lnTo>
                    <a:pt x="118" y="53"/>
                  </a:lnTo>
                  <a:lnTo>
                    <a:pt x="110" y="48"/>
                  </a:lnTo>
                  <a:lnTo>
                    <a:pt x="102" y="44"/>
                  </a:lnTo>
                  <a:lnTo>
                    <a:pt x="93" y="42"/>
                  </a:lnTo>
                  <a:lnTo>
                    <a:pt x="83" y="42"/>
                  </a:lnTo>
                  <a:lnTo>
                    <a:pt x="76" y="42"/>
                  </a:lnTo>
                  <a:lnTo>
                    <a:pt x="70" y="42"/>
                  </a:lnTo>
                  <a:lnTo>
                    <a:pt x="63" y="42"/>
                  </a:lnTo>
                  <a:lnTo>
                    <a:pt x="56" y="43"/>
                  </a:lnTo>
                  <a:lnTo>
                    <a:pt x="49" y="44"/>
                  </a:lnTo>
                  <a:lnTo>
                    <a:pt x="43" y="46"/>
                  </a:lnTo>
                  <a:lnTo>
                    <a:pt x="37" y="50"/>
                  </a:lnTo>
                  <a:lnTo>
                    <a:pt x="33" y="53"/>
                  </a:lnTo>
                  <a:lnTo>
                    <a:pt x="40" y="55"/>
                  </a:lnTo>
                  <a:lnTo>
                    <a:pt x="45" y="57"/>
                  </a:lnTo>
                  <a:lnTo>
                    <a:pt x="51" y="60"/>
                  </a:lnTo>
                  <a:lnTo>
                    <a:pt x="57" y="63"/>
                  </a:lnTo>
                  <a:lnTo>
                    <a:pt x="62" y="67"/>
                  </a:lnTo>
                  <a:lnTo>
                    <a:pt x="67" y="72"/>
                  </a:lnTo>
                  <a:lnTo>
                    <a:pt x="71" y="76"/>
                  </a:lnTo>
                  <a:lnTo>
                    <a:pt x="75" y="82"/>
                  </a:lnTo>
                  <a:lnTo>
                    <a:pt x="86" y="114"/>
                  </a:lnTo>
                  <a:lnTo>
                    <a:pt x="86" y="149"/>
                  </a:lnTo>
                  <a:lnTo>
                    <a:pt x="79" y="184"/>
                  </a:lnTo>
                  <a:lnTo>
                    <a:pt x="67" y="216"/>
                  </a:lnTo>
                  <a:lnTo>
                    <a:pt x="64" y="225"/>
                  </a:lnTo>
                  <a:lnTo>
                    <a:pt x="62" y="235"/>
                  </a:lnTo>
                  <a:lnTo>
                    <a:pt x="58" y="245"/>
                  </a:lnTo>
                  <a:lnTo>
                    <a:pt x="49" y="249"/>
                  </a:lnTo>
                  <a:lnTo>
                    <a:pt x="43" y="243"/>
                  </a:lnTo>
                  <a:lnTo>
                    <a:pt x="45" y="223"/>
                  </a:lnTo>
                  <a:lnTo>
                    <a:pt x="48" y="201"/>
                  </a:lnTo>
                  <a:lnTo>
                    <a:pt x="51" y="178"/>
                  </a:lnTo>
                  <a:lnTo>
                    <a:pt x="52" y="155"/>
                  </a:lnTo>
                  <a:lnTo>
                    <a:pt x="51" y="133"/>
                  </a:lnTo>
                  <a:lnTo>
                    <a:pt x="45" y="113"/>
                  </a:lnTo>
                  <a:lnTo>
                    <a:pt x="33" y="95"/>
                  </a:lnTo>
                  <a:lnTo>
                    <a:pt x="14" y="81"/>
                  </a:lnTo>
                  <a:lnTo>
                    <a:pt x="10" y="80"/>
                  </a:lnTo>
                  <a:lnTo>
                    <a:pt x="6" y="79"/>
                  </a:lnTo>
                  <a:lnTo>
                    <a:pt x="3" y="76"/>
                  </a:lnTo>
                  <a:lnTo>
                    <a:pt x="0" y="73"/>
                  </a:lnTo>
                  <a:lnTo>
                    <a:pt x="4" y="58"/>
                  </a:lnTo>
                  <a:lnTo>
                    <a:pt x="11" y="45"/>
                  </a:lnTo>
                  <a:lnTo>
                    <a:pt x="20" y="33"/>
                  </a:lnTo>
                  <a:lnTo>
                    <a:pt x="30" y="21"/>
                  </a:lnTo>
                  <a:lnTo>
                    <a:pt x="38" y="15"/>
                  </a:lnTo>
                  <a:lnTo>
                    <a:pt x="49" y="10"/>
                  </a:lnTo>
                  <a:lnTo>
                    <a:pt x="58" y="6"/>
                  </a:lnTo>
                  <a:lnTo>
                    <a:pt x="68" y="3"/>
                  </a:lnTo>
                  <a:lnTo>
                    <a:pt x="79" y="0"/>
                  </a:lnTo>
                  <a:lnTo>
                    <a:pt x="90" y="0"/>
                  </a:lnTo>
                  <a:lnTo>
                    <a:pt x="101" y="0"/>
                  </a:lnTo>
                  <a:lnTo>
                    <a:pt x="111" y="3"/>
                  </a:lnTo>
                  <a:lnTo>
                    <a:pt x="117" y="5"/>
                  </a:lnTo>
                  <a:lnTo>
                    <a:pt x="123" y="8"/>
                  </a:lnTo>
                  <a:lnTo>
                    <a:pt x="128" y="11"/>
                  </a:lnTo>
                  <a:lnTo>
                    <a:pt x="134" y="14"/>
                  </a:lnTo>
                  <a:lnTo>
                    <a:pt x="140" y="18"/>
                  </a:lnTo>
                  <a:lnTo>
                    <a:pt x="144" y="21"/>
                  </a:lnTo>
                  <a:lnTo>
                    <a:pt x="149" y="26"/>
                  </a:lnTo>
                  <a:lnTo>
                    <a:pt x="153" y="3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78" name="Freeform 841"/>
            <p:cNvSpPr>
              <a:spLocks/>
            </p:cNvSpPr>
            <p:nvPr/>
          </p:nvSpPr>
          <p:spPr bwMode="auto">
            <a:xfrm flipH="1">
              <a:off x="8893" y="1852"/>
              <a:ext cx="6" cy="24"/>
            </a:xfrm>
            <a:custGeom>
              <a:avLst/>
              <a:gdLst>
                <a:gd name="T0" fmla="*/ 0 w 69"/>
                <a:gd name="T1" fmla="*/ 0 h 189"/>
                <a:gd name="T2" fmla="*/ 0 w 69"/>
                <a:gd name="T3" fmla="*/ 0 h 189"/>
                <a:gd name="T4" fmla="*/ 0 w 69"/>
                <a:gd name="T5" fmla="*/ 0 h 189"/>
                <a:gd name="T6" fmla="*/ 0 w 69"/>
                <a:gd name="T7" fmla="*/ 0 h 189"/>
                <a:gd name="T8" fmla="*/ 0 w 69"/>
                <a:gd name="T9" fmla="*/ 0 h 189"/>
                <a:gd name="T10" fmla="*/ 0 w 69"/>
                <a:gd name="T11" fmla="*/ 0 h 189"/>
                <a:gd name="T12" fmla="*/ 0 w 69"/>
                <a:gd name="T13" fmla="*/ 0 h 189"/>
                <a:gd name="T14" fmla="*/ 0 w 69"/>
                <a:gd name="T15" fmla="*/ 0 h 189"/>
                <a:gd name="T16" fmla="*/ 0 w 69"/>
                <a:gd name="T17" fmla="*/ 0 h 189"/>
                <a:gd name="T18" fmla="*/ 0 w 69"/>
                <a:gd name="T19" fmla="*/ 0 h 189"/>
                <a:gd name="T20" fmla="*/ 0 w 69"/>
                <a:gd name="T21" fmla="*/ 0 h 189"/>
                <a:gd name="T22" fmla="*/ 0 w 69"/>
                <a:gd name="T23" fmla="*/ 0 h 189"/>
                <a:gd name="T24" fmla="*/ 0 w 69"/>
                <a:gd name="T25" fmla="*/ 0 h 189"/>
                <a:gd name="T26" fmla="*/ 0 w 69"/>
                <a:gd name="T27" fmla="*/ 0 h 189"/>
                <a:gd name="T28" fmla="*/ 0 w 69"/>
                <a:gd name="T29" fmla="*/ 0 h 189"/>
                <a:gd name="T30" fmla="*/ 0 w 69"/>
                <a:gd name="T31" fmla="*/ 0 h 189"/>
                <a:gd name="T32" fmla="*/ 0 w 69"/>
                <a:gd name="T33" fmla="*/ 0 h 189"/>
                <a:gd name="T34" fmla="*/ 0 w 69"/>
                <a:gd name="T35" fmla="*/ 0 h 189"/>
                <a:gd name="T36" fmla="*/ 0 w 69"/>
                <a:gd name="T37" fmla="*/ 0 h 189"/>
                <a:gd name="T38" fmla="*/ 0 w 69"/>
                <a:gd name="T39" fmla="*/ 0 h 189"/>
                <a:gd name="T40" fmla="*/ 0 w 69"/>
                <a:gd name="T41" fmla="*/ 0 h 189"/>
                <a:gd name="T42" fmla="*/ 0 w 69"/>
                <a:gd name="T43" fmla="*/ 0 h 189"/>
                <a:gd name="T44" fmla="*/ 0 w 69"/>
                <a:gd name="T45" fmla="*/ 0 h 189"/>
                <a:gd name="T46" fmla="*/ 0 w 69"/>
                <a:gd name="T47" fmla="*/ 0 h 189"/>
                <a:gd name="T48" fmla="*/ 0 w 69"/>
                <a:gd name="T49" fmla="*/ 0 h 189"/>
                <a:gd name="T50" fmla="*/ 0 w 69"/>
                <a:gd name="T51" fmla="*/ 0 h 189"/>
                <a:gd name="T52" fmla="*/ 0 w 69"/>
                <a:gd name="T53" fmla="*/ 0 h 189"/>
                <a:gd name="T54" fmla="*/ 0 w 69"/>
                <a:gd name="T55" fmla="*/ 0 h 189"/>
                <a:gd name="T56" fmla="*/ 0 w 69"/>
                <a:gd name="T57" fmla="*/ 0 h 189"/>
                <a:gd name="T58" fmla="*/ 0 w 69"/>
                <a:gd name="T59" fmla="*/ 0 h 189"/>
                <a:gd name="T60" fmla="*/ 0 w 69"/>
                <a:gd name="T61" fmla="*/ 0 h 189"/>
                <a:gd name="T62" fmla="*/ 0 w 69"/>
                <a:gd name="T63" fmla="*/ 0 h 189"/>
                <a:gd name="T64" fmla="*/ 0 w 69"/>
                <a:gd name="T65" fmla="*/ 0 h 18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189"/>
                <a:gd name="T101" fmla="*/ 69 w 69"/>
                <a:gd name="T102" fmla="*/ 189 h 18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189">
                  <a:moveTo>
                    <a:pt x="69" y="29"/>
                  </a:moveTo>
                  <a:lnTo>
                    <a:pt x="68" y="49"/>
                  </a:lnTo>
                  <a:lnTo>
                    <a:pt x="67" y="69"/>
                  </a:lnTo>
                  <a:lnTo>
                    <a:pt x="65" y="89"/>
                  </a:lnTo>
                  <a:lnTo>
                    <a:pt x="61" y="107"/>
                  </a:lnTo>
                  <a:lnTo>
                    <a:pt x="57" y="127"/>
                  </a:lnTo>
                  <a:lnTo>
                    <a:pt x="51" y="145"/>
                  </a:lnTo>
                  <a:lnTo>
                    <a:pt x="44" y="163"/>
                  </a:lnTo>
                  <a:lnTo>
                    <a:pt x="35" y="179"/>
                  </a:lnTo>
                  <a:lnTo>
                    <a:pt x="28" y="185"/>
                  </a:lnTo>
                  <a:lnTo>
                    <a:pt x="21" y="188"/>
                  </a:lnTo>
                  <a:lnTo>
                    <a:pt x="12" y="189"/>
                  </a:lnTo>
                  <a:lnTo>
                    <a:pt x="4" y="188"/>
                  </a:lnTo>
                  <a:lnTo>
                    <a:pt x="1" y="185"/>
                  </a:lnTo>
                  <a:lnTo>
                    <a:pt x="0" y="181"/>
                  </a:lnTo>
                  <a:lnTo>
                    <a:pt x="1" y="178"/>
                  </a:lnTo>
                  <a:lnTo>
                    <a:pt x="4" y="174"/>
                  </a:lnTo>
                  <a:lnTo>
                    <a:pt x="14" y="155"/>
                  </a:lnTo>
                  <a:lnTo>
                    <a:pt x="22" y="134"/>
                  </a:lnTo>
                  <a:lnTo>
                    <a:pt x="30" y="114"/>
                  </a:lnTo>
                  <a:lnTo>
                    <a:pt x="37" y="92"/>
                  </a:lnTo>
                  <a:lnTo>
                    <a:pt x="43" y="72"/>
                  </a:lnTo>
                  <a:lnTo>
                    <a:pt x="47" y="50"/>
                  </a:lnTo>
                  <a:lnTo>
                    <a:pt x="51" y="27"/>
                  </a:lnTo>
                  <a:lnTo>
                    <a:pt x="52" y="4"/>
                  </a:lnTo>
                  <a:lnTo>
                    <a:pt x="54" y="3"/>
                  </a:lnTo>
                  <a:lnTo>
                    <a:pt x="57" y="0"/>
                  </a:lnTo>
                  <a:lnTo>
                    <a:pt x="59" y="0"/>
                  </a:lnTo>
                  <a:lnTo>
                    <a:pt x="62" y="1"/>
                  </a:lnTo>
                  <a:lnTo>
                    <a:pt x="66" y="7"/>
                  </a:lnTo>
                  <a:lnTo>
                    <a:pt x="68" y="14"/>
                  </a:lnTo>
                  <a:lnTo>
                    <a:pt x="69" y="22"/>
                  </a:lnTo>
                  <a:lnTo>
                    <a:pt x="69" y="2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79" name="Freeform 842"/>
            <p:cNvSpPr>
              <a:spLocks/>
            </p:cNvSpPr>
            <p:nvPr/>
          </p:nvSpPr>
          <p:spPr bwMode="auto">
            <a:xfrm flipH="1">
              <a:off x="8882" y="1860"/>
              <a:ext cx="10" cy="74"/>
            </a:xfrm>
            <a:custGeom>
              <a:avLst/>
              <a:gdLst>
                <a:gd name="T0" fmla="*/ 0 w 129"/>
                <a:gd name="T1" fmla="*/ 0 h 606"/>
                <a:gd name="T2" fmla="*/ 0 w 129"/>
                <a:gd name="T3" fmla="*/ 0 h 606"/>
                <a:gd name="T4" fmla="*/ 0 w 129"/>
                <a:gd name="T5" fmla="*/ 0 h 606"/>
                <a:gd name="T6" fmla="*/ 0 w 129"/>
                <a:gd name="T7" fmla="*/ 0 h 606"/>
                <a:gd name="T8" fmla="*/ 0 w 129"/>
                <a:gd name="T9" fmla="*/ 0 h 606"/>
                <a:gd name="T10" fmla="*/ 0 w 129"/>
                <a:gd name="T11" fmla="*/ 0 h 606"/>
                <a:gd name="T12" fmla="*/ 0 w 129"/>
                <a:gd name="T13" fmla="*/ 0 h 606"/>
                <a:gd name="T14" fmla="*/ 0 w 129"/>
                <a:gd name="T15" fmla="*/ 0 h 606"/>
                <a:gd name="T16" fmla="*/ 0 w 129"/>
                <a:gd name="T17" fmla="*/ 0 h 606"/>
                <a:gd name="T18" fmla="*/ 0 w 129"/>
                <a:gd name="T19" fmla="*/ 0 h 606"/>
                <a:gd name="T20" fmla="*/ 0 w 129"/>
                <a:gd name="T21" fmla="*/ 0 h 606"/>
                <a:gd name="T22" fmla="*/ 0 w 129"/>
                <a:gd name="T23" fmla="*/ 0 h 606"/>
                <a:gd name="T24" fmla="*/ 0 w 129"/>
                <a:gd name="T25" fmla="*/ 0 h 606"/>
                <a:gd name="T26" fmla="*/ 0 w 129"/>
                <a:gd name="T27" fmla="*/ 0 h 606"/>
                <a:gd name="T28" fmla="*/ 0 w 129"/>
                <a:gd name="T29" fmla="*/ 0 h 606"/>
                <a:gd name="T30" fmla="*/ 0 w 129"/>
                <a:gd name="T31" fmla="*/ 0 h 606"/>
                <a:gd name="T32" fmla="*/ 0 w 129"/>
                <a:gd name="T33" fmla="*/ 0 h 606"/>
                <a:gd name="T34" fmla="*/ 0 w 129"/>
                <a:gd name="T35" fmla="*/ 0 h 606"/>
                <a:gd name="T36" fmla="*/ 0 w 129"/>
                <a:gd name="T37" fmla="*/ 0 h 606"/>
                <a:gd name="T38" fmla="*/ 0 w 129"/>
                <a:gd name="T39" fmla="*/ 0 h 606"/>
                <a:gd name="T40" fmla="*/ 0 w 129"/>
                <a:gd name="T41" fmla="*/ 0 h 606"/>
                <a:gd name="T42" fmla="*/ 0 w 129"/>
                <a:gd name="T43" fmla="*/ 0 h 606"/>
                <a:gd name="T44" fmla="*/ 0 w 129"/>
                <a:gd name="T45" fmla="*/ 0 h 606"/>
                <a:gd name="T46" fmla="*/ 0 w 129"/>
                <a:gd name="T47" fmla="*/ 0 h 606"/>
                <a:gd name="T48" fmla="*/ 0 w 129"/>
                <a:gd name="T49" fmla="*/ 0 h 606"/>
                <a:gd name="T50" fmla="*/ 0 w 129"/>
                <a:gd name="T51" fmla="*/ 0 h 606"/>
                <a:gd name="T52" fmla="*/ 0 w 129"/>
                <a:gd name="T53" fmla="*/ 0 h 606"/>
                <a:gd name="T54" fmla="*/ 0 w 129"/>
                <a:gd name="T55" fmla="*/ 0 h 606"/>
                <a:gd name="T56" fmla="*/ 0 w 129"/>
                <a:gd name="T57" fmla="*/ 0 h 606"/>
                <a:gd name="T58" fmla="*/ 0 w 129"/>
                <a:gd name="T59" fmla="*/ 0 h 606"/>
                <a:gd name="T60" fmla="*/ 0 w 129"/>
                <a:gd name="T61" fmla="*/ 0 h 606"/>
                <a:gd name="T62" fmla="*/ 0 w 129"/>
                <a:gd name="T63" fmla="*/ 0 h 606"/>
                <a:gd name="T64" fmla="*/ 0 w 129"/>
                <a:gd name="T65" fmla="*/ 0 h 606"/>
                <a:gd name="T66" fmla="*/ 0 w 129"/>
                <a:gd name="T67" fmla="*/ 0 h 606"/>
                <a:gd name="T68" fmla="*/ 0 w 129"/>
                <a:gd name="T69" fmla="*/ 0 h 606"/>
                <a:gd name="T70" fmla="*/ 0 w 129"/>
                <a:gd name="T71" fmla="*/ 0 h 606"/>
                <a:gd name="T72" fmla="*/ 0 w 129"/>
                <a:gd name="T73" fmla="*/ 0 h 606"/>
                <a:gd name="T74" fmla="*/ 0 w 129"/>
                <a:gd name="T75" fmla="*/ 0 h 606"/>
                <a:gd name="T76" fmla="*/ 0 w 129"/>
                <a:gd name="T77" fmla="*/ 0 h 606"/>
                <a:gd name="T78" fmla="*/ 0 w 129"/>
                <a:gd name="T79" fmla="*/ 0 h 606"/>
                <a:gd name="T80" fmla="*/ 0 w 129"/>
                <a:gd name="T81" fmla="*/ 0 h 606"/>
                <a:gd name="T82" fmla="*/ 0 w 129"/>
                <a:gd name="T83" fmla="*/ 0 h 606"/>
                <a:gd name="T84" fmla="*/ 0 w 129"/>
                <a:gd name="T85" fmla="*/ 0 h 606"/>
                <a:gd name="T86" fmla="*/ 0 w 129"/>
                <a:gd name="T87" fmla="*/ 0 h 606"/>
                <a:gd name="T88" fmla="*/ 0 w 129"/>
                <a:gd name="T89" fmla="*/ 0 h 606"/>
                <a:gd name="T90" fmla="*/ 0 w 129"/>
                <a:gd name="T91" fmla="*/ 0 h 606"/>
                <a:gd name="T92" fmla="*/ 0 w 129"/>
                <a:gd name="T93" fmla="*/ 0 h 606"/>
                <a:gd name="T94" fmla="*/ 0 w 129"/>
                <a:gd name="T95" fmla="*/ 0 h 606"/>
                <a:gd name="T96" fmla="*/ 0 w 129"/>
                <a:gd name="T97" fmla="*/ 0 h 606"/>
                <a:gd name="T98" fmla="*/ 0 w 129"/>
                <a:gd name="T99" fmla="*/ 0 h 606"/>
                <a:gd name="T100" fmla="*/ 0 w 129"/>
                <a:gd name="T101" fmla="*/ 0 h 606"/>
                <a:gd name="T102" fmla="*/ 0 w 129"/>
                <a:gd name="T103" fmla="*/ 0 h 606"/>
                <a:gd name="T104" fmla="*/ 0 w 129"/>
                <a:gd name="T105" fmla="*/ 0 h 606"/>
                <a:gd name="T106" fmla="*/ 0 w 129"/>
                <a:gd name="T107" fmla="*/ 0 h 606"/>
                <a:gd name="T108" fmla="*/ 0 w 129"/>
                <a:gd name="T109" fmla="*/ 0 h 606"/>
                <a:gd name="T110" fmla="*/ 0 w 129"/>
                <a:gd name="T111" fmla="*/ 0 h 606"/>
                <a:gd name="T112" fmla="*/ 0 w 129"/>
                <a:gd name="T113" fmla="*/ 0 h 606"/>
                <a:gd name="T114" fmla="*/ 0 w 129"/>
                <a:gd name="T115" fmla="*/ 0 h 606"/>
                <a:gd name="T116" fmla="*/ 0 w 129"/>
                <a:gd name="T117" fmla="*/ 0 h 606"/>
                <a:gd name="T118" fmla="*/ 0 w 129"/>
                <a:gd name="T119" fmla="*/ 0 h 606"/>
                <a:gd name="T120" fmla="*/ 0 w 129"/>
                <a:gd name="T121" fmla="*/ 0 h 60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29"/>
                <a:gd name="T184" fmla="*/ 0 h 606"/>
                <a:gd name="T185" fmla="*/ 129 w 129"/>
                <a:gd name="T186" fmla="*/ 606 h 60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29" h="606">
                  <a:moveTo>
                    <a:pt x="36" y="21"/>
                  </a:moveTo>
                  <a:lnTo>
                    <a:pt x="47" y="35"/>
                  </a:lnTo>
                  <a:lnTo>
                    <a:pt x="57" y="50"/>
                  </a:lnTo>
                  <a:lnTo>
                    <a:pt x="66" y="65"/>
                  </a:lnTo>
                  <a:lnTo>
                    <a:pt x="74" y="81"/>
                  </a:lnTo>
                  <a:lnTo>
                    <a:pt x="81" y="96"/>
                  </a:lnTo>
                  <a:lnTo>
                    <a:pt x="88" y="112"/>
                  </a:lnTo>
                  <a:lnTo>
                    <a:pt x="95" y="128"/>
                  </a:lnTo>
                  <a:lnTo>
                    <a:pt x="102" y="144"/>
                  </a:lnTo>
                  <a:lnTo>
                    <a:pt x="112" y="175"/>
                  </a:lnTo>
                  <a:lnTo>
                    <a:pt x="119" y="208"/>
                  </a:lnTo>
                  <a:lnTo>
                    <a:pt x="125" y="240"/>
                  </a:lnTo>
                  <a:lnTo>
                    <a:pt x="128" y="272"/>
                  </a:lnTo>
                  <a:lnTo>
                    <a:pt x="129" y="309"/>
                  </a:lnTo>
                  <a:lnTo>
                    <a:pt x="129" y="345"/>
                  </a:lnTo>
                  <a:lnTo>
                    <a:pt x="128" y="380"/>
                  </a:lnTo>
                  <a:lnTo>
                    <a:pt x="125" y="414"/>
                  </a:lnTo>
                  <a:lnTo>
                    <a:pt x="120" y="448"/>
                  </a:lnTo>
                  <a:lnTo>
                    <a:pt x="112" y="481"/>
                  </a:lnTo>
                  <a:lnTo>
                    <a:pt x="103" y="513"/>
                  </a:lnTo>
                  <a:lnTo>
                    <a:pt x="91" y="543"/>
                  </a:lnTo>
                  <a:lnTo>
                    <a:pt x="84" y="551"/>
                  </a:lnTo>
                  <a:lnTo>
                    <a:pt x="79" y="560"/>
                  </a:lnTo>
                  <a:lnTo>
                    <a:pt x="73" y="568"/>
                  </a:lnTo>
                  <a:lnTo>
                    <a:pt x="68" y="577"/>
                  </a:lnTo>
                  <a:lnTo>
                    <a:pt x="62" y="587"/>
                  </a:lnTo>
                  <a:lnTo>
                    <a:pt x="55" y="594"/>
                  </a:lnTo>
                  <a:lnTo>
                    <a:pt x="47" y="601"/>
                  </a:lnTo>
                  <a:lnTo>
                    <a:pt x="38" y="606"/>
                  </a:lnTo>
                  <a:lnTo>
                    <a:pt x="34" y="606"/>
                  </a:lnTo>
                  <a:lnTo>
                    <a:pt x="30" y="605"/>
                  </a:lnTo>
                  <a:lnTo>
                    <a:pt x="27" y="603"/>
                  </a:lnTo>
                  <a:lnTo>
                    <a:pt x="27" y="598"/>
                  </a:lnTo>
                  <a:lnTo>
                    <a:pt x="44" y="575"/>
                  </a:lnTo>
                  <a:lnTo>
                    <a:pt x="58" y="551"/>
                  </a:lnTo>
                  <a:lnTo>
                    <a:pt x="68" y="526"/>
                  </a:lnTo>
                  <a:lnTo>
                    <a:pt x="76" y="499"/>
                  </a:lnTo>
                  <a:lnTo>
                    <a:pt x="82" y="471"/>
                  </a:lnTo>
                  <a:lnTo>
                    <a:pt x="85" y="443"/>
                  </a:lnTo>
                  <a:lnTo>
                    <a:pt x="89" y="413"/>
                  </a:lnTo>
                  <a:lnTo>
                    <a:pt x="91" y="384"/>
                  </a:lnTo>
                  <a:lnTo>
                    <a:pt x="91" y="344"/>
                  </a:lnTo>
                  <a:lnTo>
                    <a:pt x="90" y="303"/>
                  </a:lnTo>
                  <a:lnTo>
                    <a:pt x="85" y="264"/>
                  </a:lnTo>
                  <a:lnTo>
                    <a:pt x="80" y="224"/>
                  </a:lnTo>
                  <a:lnTo>
                    <a:pt x="73" y="186"/>
                  </a:lnTo>
                  <a:lnTo>
                    <a:pt x="62" y="148"/>
                  </a:lnTo>
                  <a:lnTo>
                    <a:pt x="51" y="111"/>
                  </a:lnTo>
                  <a:lnTo>
                    <a:pt x="37" y="75"/>
                  </a:lnTo>
                  <a:lnTo>
                    <a:pt x="31" y="68"/>
                  </a:lnTo>
                  <a:lnTo>
                    <a:pt x="28" y="59"/>
                  </a:lnTo>
                  <a:lnTo>
                    <a:pt x="26" y="51"/>
                  </a:lnTo>
                  <a:lnTo>
                    <a:pt x="22" y="43"/>
                  </a:lnTo>
                  <a:lnTo>
                    <a:pt x="15" y="32"/>
                  </a:lnTo>
                  <a:lnTo>
                    <a:pt x="6" y="22"/>
                  </a:lnTo>
                  <a:lnTo>
                    <a:pt x="0" y="12"/>
                  </a:lnTo>
                  <a:lnTo>
                    <a:pt x="5" y="0"/>
                  </a:lnTo>
                  <a:lnTo>
                    <a:pt x="14" y="1"/>
                  </a:lnTo>
                  <a:lnTo>
                    <a:pt x="22" y="7"/>
                  </a:lnTo>
                  <a:lnTo>
                    <a:pt x="29" y="14"/>
                  </a:lnTo>
                  <a:lnTo>
                    <a:pt x="36" y="2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80" name="Freeform 843"/>
            <p:cNvSpPr>
              <a:spLocks/>
            </p:cNvSpPr>
            <p:nvPr/>
          </p:nvSpPr>
          <p:spPr bwMode="auto">
            <a:xfrm flipH="1">
              <a:off x="8937" y="1866"/>
              <a:ext cx="12" cy="16"/>
            </a:xfrm>
            <a:custGeom>
              <a:avLst/>
              <a:gdLst>
                <a:gd name="T0" fmla="*/ 0 w 143"/>
                <a:gd name="T1" fmla="*/ 0 h 126"/>
                <a:gd name="T2" fmla="*/ 0 w 143"/>
                <a:gd name="T3" fmla="*/ 0 h 126"/>
                <a:gd name="T4" fmla="*/ 0 w 143"/>
                <a:gd name="T5" fmla="*/ 0 h 126"/>
                <a:gd name="T6" fmla="*/ 0 w 143"/>
                <a:gd name="T7" fmla="*/ 0 h 126"/>
                <a:gd name="T8" fmla="*/ 0 w 143"/>
                <a:gd name="T9" fmla="*/ 0 h 126"/>
                <a:gd name="T10" fmla="*/ 0 w 143"/>
                <a:gd name="T11" fmla="*/ 0 h 126"/>
                <a:gd name="T12" fmla="*/ 0 w 143"/>
                <a:gd name="T13" fmla="*/ 0 h 126"/>
                <a:gd name="T14" fmla="*/ 0 w 143"/>
                <a:gd name="T15" fmla="*/ 0 h 126"/>
                <a:gd name="T16" fmla="*/ 0 w 143"/>
                <a:gd name="T17" fmla="*/ 0 h 126"/>
                <a:gd name="T18" fmla="*/ 0 w 143"/>
                <a:gd name="T19" fmla="*/ 0 h 126"/>
                <a:gd name="T20" fmla="*/ 0 w 143"/>
                <a:gd name="T21" fmla="*/ 0 h 126"/>
                <a:gd name="T22" fmla="*/ 0 w 143"/>
                <a:gd name="T23" fmla="*/ 0 h 126"/>
                <a:gd name="T24" fmla="*/ 0 w 143"/>
                <a:gd name="T25" fmla="*/ 0 h 126"/>
                <a:gd name="T26" fmla="*/ 0 w 143"/>
                <a:gd name="T27" fmla="*/ 0 h 126"/>
                <a:gd name="T28" fmla="*/ 0 w 143"/>
                <a:gd name="T29" fmla="*/ 0 h 126"/>
                <a:gd name="T30" fmla="*/ 0 w 143"/>
                <a:gd name="T31" fmla="*/ 0 h 126"/>
                <a:gd name="T32" fmla="*/ 0 w 143"/>
                <a:gd name="T33" fmla="*/ 0 h 126"/>
                <a:gd name="T34" fmla="*/ 0 w 143"/>
                <a:gd name="T35" fmla="*/ 0 h 126"/>
                <a:gd name="T36" fmla="*/ 0 w 143"/>
                <a:gd name="T37" fmla="*/ 0 h 126"/>
                <a:gd name="T38" fmla="*/ 0 w 143"/>
                <a:gd name="T39" fmla="*/ 0 h 126"/>
                <a:gd name="T40" fmla="*/ 0 w 143"/>
                <a:gd name="T41" fmla="*/ 0 h 126"/>
                <a:gd name="T42" fmla="*/ 0 w 143"/>
                <a:gd name="T43" fmla="*/ 0 h 126"/>
                <a:gd name="T44" fmla="*/ 0 w 143"/>
                <a:gd name="T45" fmla="*/ 0 h 126"/>
                <a:gd name="T46" fmla="*/ 0 w 143"/>
                <a:gd name="T47" fmla="*/ 0 h 126"/>
                <a:gd name="T48" fmla="*/ 0 w 143"/>
                <a:gd name="T49" fmla="*/ 0 h 126"/>
                <a:gd name="T50" fmla="*/ 0 w 143"/>
                <a:gd name="T51" fmla="*/ 0 h 126"/>
                <a:gd name="T52" fmla="*/ 0 w 143"/>
                <a:gd name="T53" fmla="*/ 0 h 126"/>
                <a:gd name="T54" fmla="*/ 0 w 143"/>
                <a:gd name="T55" fmla="*/ 0 h 126"/>
                <a:gd name="T56" fmla="*/ 0 w 143"/>
                <a:gd name="T57" fmla="*/ 0 h 126"/>
                <a:gd name="T58" fmla="*/ 0 w 143"/>
                <a:gd name="T59" fmla="*/ 0 h 126"/>
                <a:gd name="T60" fmla="*/ 0 w 143"/>
                <a:gd name="T61" fmla="*/ 0 h 126"/>
                <a:gd name="T62" fmla="*/ 0 w 143"/>
                <a:gd name="T63" fmla="*/ 0 h 126"/>
                <a:gd name="T64" fmla="*/ 0 w 143"/>
                <a:gd name="T65" fmla="*/ 0 h 126"/>
                <a:gd name="T66" fmla="*/ 0 w 143"/>
                <a:gd name="T67" fmla="*/ 0 h 126"/>
                <a:gd name="T68" fmla="*/ 0 w 143"/>
                <a:gd name="T69" fmla="*/ 0 h 126"/>
                <a:gd name="T70" fmla="*/ 0 w 143"/>
                <a:gd name="T71" fmla="*/ 0 h 126"/>
                <a:gd name="T72" fmla="*/ 0 w 143"/>
                <a:gd name="T73" fmla="*/ 0 h 126"/>
                <a:gd name="T74" fmla="*/ 0 w 143"/>
                <a:gd name="T75" fmla="*/ 0 h 126"/>
                <a:gd name="T76" fmla="*/ 0 w 143"/>
                <a:gd name="T77" fmla="*/ 0 h 126"/>
                <a:gd name="T78" fmla="*/ 0 w 143"/>
                <a:gd name="T79" fmla="*/ 0 h 126"/>
                <a:gd name="T80" fmla="*/ 0 w 143"/>
                <a:gd name="T81" fmla="*/ 0 h 126"/>
                <a:gd name="T82" fmla="*/ 0 w 143"/>
                <a:gd name="T83" fmla="*/ 0 h 126"/>
                <a:gd name="T84" fmla="*/ 0 w 143"/>
                <a:gd name="T85" fmla="*/ 0 h 126"/>
                <a:gd name="T86" fmla="*/ 0 w 143"/>
                <a:gd name="T87" fmla="*/ 0 h 126"/>
                <a:gd name="T88" fmla="*/ 0 w 143"/>
                <a:gd name="T89" fmla="*/ 0 h 126"/>
                <a:gd name="T90" fmla="*/ 0 w 143"/>
                <a:gd name="T91" fmla="*/ 0 h 126"/>
                <a:gd name="T92" fmla="*/ 0 w 143"/>
                <a:gd name="T93" fmla="*/ 0 h 126"/>
                <a:gd name="T94" fmla="*/ 0 w 143"/>
                <a:gd name="T95" fmla="*/ 0 h 126"/>
                <a:gd name="T96" fmla="*/ 0 w 143"/>
                <a:gd name="T97" fmla="*/ 0 h 126"/>
                <a:gd name="T98" fmla="*/ 0 w 143"/>
                <a:gd name="T99" fmla="*/ 0 h 12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43"/>
                <a:gd name="T151" fmla="*/ 0 h 126"/>
                <a:gd name="T152" fmla="*/ 143 w 143"/>
                <a:gd name="T153" fmla="*/ 126 h 12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43" h="126">
                  <a:moveTo>
                    <a:pt x="48" y="4"/>
                  </a:moveTo>
                  <a:lnTo>
                    <a:pt x="45" y="13"/>
                  </a:lnTo>
                  <a:lnTo>
                    <a:pt x="40" y="24"/>
                  </a:lnTo>
                  <a:lnTo>
                    <a:pt x="37" y="34"/>
                  </a:lnTo>
                  <a:lnTo>
                    <a:pt x="37" y="46"/>
                  </a:lnTo>
                  <a:lnTo>
                    <a:pt x="38" y="51"/>
                  </a:lnTo>
                  <a:lnTo>
                    <a:pt x="38" y="54"/>
                  </a:lnTo>
                  <a:lnTo>
                    <a:pt x="39" y="56"/>
                  </a:lnTo>
                  <a:lnTo>
                    <a:pt x="41" y="58"/>
                  </a:lnTo>
                  <a:lnTo>
                    <a:pt x="50" y="70"/>
                  </a:lnTo>
                  <a:lnTo>
                    <a:pt x="61" y="79"/>
                  </a:lnTo>
                  <a:lnTo>
                    <a:pt x="72" y="87"/>
                  </a:lnTo>
                  <a:lnTo>
                    <a:pt x="85" y="93"/>
                  </a:lnTo>
                  <a:lnTo>
                    <a:pt x="99" y="98"/>
                  </a:lnTo>
                  <a:lnTo>
                    <a:pt x="112" y="100"/>
                  </a:lnTo>
                  <a:lnTo>
                    <a:pt x="127" y="101"/>
                  </a:lnTo>
                  <a:lnTo>
                    <a:pt x="140" y="101"/>
                  </a:lnTo>
                  <a:lnTo>
                    <a:pt x="143" y="106"/>
                  </a:lnTo>
                  <a:lnTo>
                    <a:pt x="142" y="110"/>
                  </a:lnTo>
                  <a:lnTo>
                    <a:pt x="137" y="114"/>
                  </a:lnTo>
                  <a:lnTo>
                    <a:pt x="133" y="116"/>
                  </a:lnTo>
                  <a:lnTo>
                    <a:pt x="128" y="119"/>
                  </a:lnTo>
                  <a:lnTo>
                    <a:pt x="121" y="122"/>
                  </a:lnTo>
                  <a:lnTo>
                    <a:pt x="114" y="124"/>
                  </a:lnTo>
                  <a:lnTo>
                    <a:pt x="106" y="125"/>
                  </a:lnTo>
                  <a:lnTo>
                    <a:pt x="99" y="126"/>
                  </a:lnTo>
                  <a:lnTo>
                    <a:pt x="91" y="126"/>
                  </a:lnTo>
                  <a:lnTo>
                    <a:pt x="83" y="126"/>
                  </a:lnTo>
                  <a:lnTo>
                    <a:pt x="76" y="126"/>
                  </a:lnTo>
                  <a:lnTo>
                    <a:pt x="65" y="124"/>
                  </a:lnTo>
                  <a:lnTo>
                    <a:pt x="55" y="122"/>
                  </a:lnTo>
                  <a:lnTo>
                    <a:pt x="45" y="118"/>
                  </a:lnTo>
                  <a:lnTo>
                    <a:pt x="34" y="114"/>
                  </a:lnTo>
                  <a:lnTo>
                    <a:pt x="25" y="108"/>
                  </a:lnTo>
                  <a:lnTo>
                    <a:pt x="17" y="101"/>
                  </a:lnTo>
                  <a:lnTo>
                    <a:pt x="10" y="92"/>
                  </a:lnTo>
                  <a:lnTo>
                    <a:pt x="3" y="83"/>
                  </a:lnTo>
                  <a:lnTo>
                    <a:pt x="0" y="68"/>
                  </a:lnTo>
                  <a:lnTo>
                    <a:pt x="0" y="51"/>
                  </a:lnTo>
                  <a:lnTo>
                    <a:pt x="3" y="36"/>
                  </a:lnTo>
                  <a:lnTo>
                    <a:pt x="10" y="24"/>
                  </a:lnTo>
                  <a:lnTo>
                    <a:pt x="15" y="20"/>
                  </a:lnTo>
                  <a:lnTo>
                    <a:pt x="18" y="16"/>
                  </a:lnTo>
                  <a:lnTo>
                    <a:pt x="22" y="12"/>
                  </a:lnTo>
                  <a:lnTo>
                    <a:pt x="26" y="9"/>
                  </a:lnTo>
                  <a:lnTo>
                    <a:pt x="30" y="5"/>
                  </a:lnTo>
                  <a:lnTo>
                    <a:pt x="34" y="3"/>
                  </a:lnTo>
                  <a:lnTo>
                    <a:pt x="39" y="1"/>
                  </a:lnTo>
                  <a:lnTo>
                    <a:pt x="45" y="0"/>
                  </a:lnTo>
                  <a:lnTo>
                    <a:pt x="4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81" name="Freeform 844"/>
            <p:cNvSpPr>
              <a:spLocks/>
            </p:cNvSpPr>
            <p:nvPr/>
          </p:nvSpPr>
          <p:spPr bwMode="auto">
            <a:xfrm flipH="1">
              <a:off x="8937" y="1876"/>
              <a:ext cx="23" cy="42"/>
            </a:xfrm>
            <a:custGeom>
              <a:avLst/>
              <a:gdLst>
                <a:gd name="T0" fmla="*/ 0 w 268"/>
                <a:gd name="T1" fmla="*/ 0 h 337"/>
                <a:gd name="T2" fmla="*/ 0 w 268"/>
                <a:gd name="T3" fmla="*/ 0 h 337"/>
                <a:gd name="T4" fmla="*/ 0 w 268"/>
                <a:gd name="T5" fmla="*/ 0 h 337"/>
                <a:gd name="T6" fmla="*/ 0 w 268"/>
                <a:gd name="T7" fmla="*/ 0 h 337"/>
                <a:gd name="T8" fmla="*/ 0 w 268"/>
                <a:gd name="T9" fmla="*/ 0 h 337"/>
                <a:gd name="T10" fmla="*/ 0 w 268"/>
                <a:gd name="T11" fmla="*/ 0 h 337"/>
                <a:gd name="T12" fmla="*/ 0 w 268"/>
                <a:gd name="T13" fmla="*/ 0 h 337"/>
                <a:gd name="T14" fmla="*/ 0 w 268"/>
                <a:gd name="T15" fmla="*/ 0 h 337"/>
                <a:gd name="T16" fmla="*/ 0 w 268"/>
                <a:gd name="T17" fmla="*/ 0 h 337"/>
                <a:gd name="T18" fmla="*/ 0 w 268"/>
                <a:gd name="T19" fmla="*/ 0 h 337"/>
                <a:gd name="T20" fmla="*/ 0 w 268"/>
                <a:gd name="T21" fmla="*/ 0 h 337"/>
                <a:gd name="T22" fmla="*/ 0 w 268"/>
                <a:gd name="T23" fmla="*/ 0 h 337"/>
                <a:gd name="T24" fmla="*/ 0 w 268"/>
                <a:gd name="T25" fmla="*/ 0 h 337"/>
                <a:gd name="T26" fmla="*/ 0 w 268"/>
                <a:gd name="T27" fmla="*/ 0 h 337"/>
                <a:gd name="T28" fmla="*/ 0 w 268"/>
                <a:gd name="T29" fmla="*/ 0 h 337"/>
                <a:gd name="T30" fmla="*/ 0 w 268"/>
                <a:gd name="T31" fmla="*/ 0 h 337"/>
                <a:gd name="T32" fmla="*/ 0 w 268"/>
                <a:gd name="T33" fmla="*/ 0 h 337"/>
                <a:gd name="T34" fmla="*/ 0 w 268"/>
                <a:gd name="T35" fmla="*/ 0 h 337"/>
                <a:gd name="T36" fmla="*/ 0 w 268"/>
                <a:gd name="T37" fmla="*/ 0 h 337"/>
                <a:gd name="T38" fmla="*/ 0 w 268"/>
                <a:gd name="T39" fmla="*/ 0 h 337"/>
                <a:gd name="T40" fmla="*/ 0 w 268"/>
                <a:gd name="T41" fmla="*/ 0 h 337"/>
                <a:gd name="T42" fmla="*/ 0 w 268"/>
                <a:gd name="T43" fmla="*/ 0 h 337"/>
                <a:gd name="T44" fmla="*/ 0 w 268"/>
                <a:gd name="T45" fmla="*/ 0 h 337"/>
                <a:gd name="T46" fmla="*/ 0 w 268"/>
                <a:gd name="T47" fmla="*/ 0 h 337"/>
                <a:gd name="T48" fmla="*/ 0 w 268"/>
                <a:gd name="T49" fmla="*/ 0 h 337"/>
                <a:gd name="T50" fmla="*/ 0 w 268"/>
                <a:gd name="T51" fmla="*/ 0 h 337"/>
                <a:gd name="T52" fmla="*/ 0 w 268"/>
                <a:gd name="T53" fmla="*/ 0 h 337"/>
                <a:gd name="T54" fmla="*/ 0 w 268"/>
                <a:gd name="T55" fmla="*/ 0 h 337"/>
                <a:gd name="T56" fmla="*/ 0 w 268"/>
                <a:gd name="T57" fmla="*/ 0 h 337"/>
                <a:gd name="T58" fmla="*/ 0 w 268"/>
                <a:gd name="T59" fmla="*/ 0 h 337"/>
                <a:gd name="T60" fmla="*/ 0 w 268"/>
                <a:gd name="T61" fmla="*/ 0 h 337"/>
                <a:gd name="T62" fmla="*/ 0 w 268"/>
                <a:gd name="T63" fmla="*/ 0 h 337"/>
                <a:gd name="T64" fmla="*/ 0 w 268"/>
                <a:gd name="T65" fmla="*/ 0 h 337"/>
                <a:gd name="T66" fmla="*/ 0 w 268"/>
                <a:gd name="T67" fmla="*/ 0 h 337"/>
                <a:gd name="T68" fmla="*/ 0 w 268"/>
                <a:gd name="T69" fmla="*/ 0 h 337"/>
                <a:gd name="T70" fmla="*/ 0 w 268"/>
                <a:gd name="T71" fmla="*/ 0 h 337"/>
                <a:gd name="T72" fmla="*/ 0 w 268"/>
                <a:gd name="T73" fmla="*/ 0 h 337"/>
                <a:gd name="T74" fmla="*/ 0 w 268"/>
                <a:gd name="T75" fmla="*/ 0 h 337"/>
                <a:gd name="T76" fmla="*/ 0 w 268"/>
                <a:gd name="T77" fmla="*/ 0 h 337"/>
                <a:gd name="T78" fmla="*/ 0 w 268"/>
                <a:gd name="T79" fmla="*/ 0 h 33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68"/>
                <a:gd name="T121" fmla="*/ 0 h 337"/>
                <a:gd name="T122" fmla="*/ 268 w 268"/>
                <a:gd name="T123" fmla="*/ 337 h 337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68" h="337">
                  <a:moveTo>
                    <a:pt x="114" y="12"/>
                  </a:moveTo>
                  <a:lnTo>
                    <a:pt x="95" y="35"/>
                  </a:lnTo>
                  <a:lnTo>
                    <a:pt x="81" y="60"/>
                  </a:lnTo>
                  <a:lnTo>
                    <a:pt x="70" y="86"/>
                  </a:lnTo>
                  <a:lnTo>
                    <a:pt x="61" y="113"/>
                  </a:lnTo>
                  <a:lnTo>
                    <a:pt x="55" y="140"/>
                  </a:lnTo>
                  <a:lnTo>
                    <a:pt x="53" y="169"/>
                  </a:lnTo>
                  <a:lnTo>
                    <a:pt x="51" y="199"/>
                  </a:lnTo>
                  <a:lnTo>
                    <a:pt x="53" y="229"/>
                  </a:lnTo>
                  <a:lnTo>
                    <a:pt x="56" y="237"/>
                  </a:lnTo>
                  <a:lnTo>
                    <a:pt x="60" y="245"/>
                  </a:lnTo>
                  <a:lnTo>
                    <a:pt x="63" y="253"/>
                  </a:lnTo>
                  <a:lnTo>
                    <a:pt x="69" y="261"/>
                  </a:lnTo>
                  <a:lnTo>
                    <a:pt x="74" y="268"/>
                  </a:lnTo>
                  <a:lnTo>
                    <a:pt x="81" y="274"/>
                  </a:lnTo>
                  <a:lnTo>
                    <a:pt x="89" y="277"/>
                  </a:lnTo>
                  <a:lnTo>
                    <a:pt x="99" y="280"/>
                  </a:lnTo>
                  <a:lnTo>
                    <a:pt x="117" y="276"/>
                  </a:lnTo>
                  <a:lnTo>
                    <a:pt x="134" y="270"/>
                  </a:lnTo>
                  <a:lnTo>
                    <a:pt x="151" y="261"/>
                  </a:lnTo>
                  <a:lnTo>
                    <a:pt x="166" y="250"/>
                  </a:lnTo>
                  <a:lnTo>
                    <a:pt x="179" y="237"/>
                  </a:lnTo>
                  <a:lnTo>
                    <a:pt x="192" y="223"/>
                  </a:lnTo>
                  <a:lnTo>
                    <a:pt x="204" y="209"/>
                  </a:lnTo>
                  <a:lnTo>
                    <a:pt x="215" y="194"/>
                  </a:lnTo>
                  <a:lnTo>
                    <a:pt x="220" y="186"/>
                  </a:lnTo>
                  <a:lnTo>
                    <a:pt x="224" y="178"/>
                  </a:lnTo>
                  <a:lnTo>
                    <a:pt x="230" y="171"/>
                  </a:lnTo>
                  <a:lnTo>
                    <a:pt x="235" y="163"/>
                  </a:lnTo>
                  <a:lnTo>
                    <a:pt x="240" y="156"/>
                  </a:lnTo>
                  <a:lnTo>
                    <a:pt x="245" y="150"/>
                  </a:lnTo>
                  <a:lnTo>
                    <a:pt x="250" y="141"/>
                  </a:lnTo>
                  <a:lnTo>
                    <a:pt x="253" y="133"/>
                  </a:lnTo>
                  <a:lnTo>
                    <a:pt x="255" y="131"/>
                  </a:lnTo>
                  <a:lnTo>
                    <a:pt x="259" y="130"/>
                  </a:lnTo>
                  <a:lnTo>
                    <a:pt x="262" y="131"/>
                  </a:lnTo>
                  <a:lnTo>
                    <a:pt x="266" y="131"/>
                  </a:lnTo>
                  <a:lnTo>
                    <a:pt x="268" y="135"/>
                  </a:lnTo>
                  <a:lnTo>
                    <a:pt x="246" y="211"/>
                  </a:lnTo>
                  <a:lnTo>
                    <a:pt x="239" y="224"/>
                  </a:lnTo>
                  <a:lnTo>
                    <a:pt x="231" y="238"/>
                  </a:lnTo>
                  <a:lnTo>
                    <a:pt x="224" y="253"/>
                  </a:lnTo>
                  <a:lnTo>
                    <a:pt x="216" y="267"/>
                  </a:lnTo>
                  <a:lnTo>
                    <a:pt x="207" y="281"/>
                  </a:lnTo>
                  <a:lnTo>
                    <a:pt x="197" y="292"/>
                  </a:lnTo>
                  <a:lnTo>
                    <a:pt x="185" y="304"/>
                  </a:lnTo>
                  <a:lnTo>
                    <a:pt x="170" y="312"/>
                  </a:lnTo>
                  <a:lnTo>
                    <a:pt x="159" y="318"/>
                  </a:lnTo>
                  <a:lnTo>
                    <a:pt x="147" y="325"/>
                  </a:lnTo>
                  <a:lnTo>
                    <a:pt x="134" y="329"/>
                  </a:lnTo>
                  <a:lnTo>
                    <a:pt x="122" y="334"/>
                  </a:lnTo>
                  <a:lnTo>
                    <a:pt x="108" y="337"/>
                  </a:lnTo>
                  <a:lnTo>
                    <a:pt x="95" y="337"/>
                  </a:lnTo>
                  <a:lnTo>
                    <a:pt x="81" y="335"/>
                  </a:lnTo>
                  <a:lnTo>
                    <a:pt x="69" y="330"/>
                  </a:lnTo>
                  <a:lnTo>
                    <a:pt x="54" y="322"/>
                  </a:lnTo>
                  <a:lnTo>
                    <a:pt x="41" y="312"/>
                  </a:lnTo>
                  <a:lnTo>
                    <a:pt x="30" y="300"/>
                  </a:lnTo>
                  <a:lnTo>
                    <a:pt x="20" y="288"/>
                  </a:lnTo>
                  <a:lnTo>
                    <a:pt x="12" y="274"/>
                  </a:lnTo>
                  <a:lnTo>
                    <a:pt x="7" y="258"/>
                  </a:lnTo>
                  <a:lnTo>
                    <a:pt x="2" y="243"/>
                  </a:lnTo>
                  <a:lnTo>
                    <a:pt x="0" y="227"/>
                  </a:lnTo>
                  <a:lnTo>
                    <a:pt x="0" y="206"/>
                  </a:lnTo>
                  <a:lnTo>
                    <a:pt x="1" y="186"/>
                  </a:lnTo>
                  <a:lnTo>
                    <a:pt x="4" y="167"/>
                  </a:lnTo>
                  <a:lnTo>
                    <a:pt x="10" y="147"/>
                  </a:lnTo>
                  <a:lnTo>
                    <a:pt x="17" y="129"/>
                  </a:lnTo>
                  <a:lnTo>
                    <a:pt x="24" y="110"/>
                  </a:lnTo>
                  <a:lnTo>
                    <a:pt x="33" y="92"/>
                  </a:lnTo>
                  <a:lnTo>
                    <a:pt x="42" y="75"/>
                  </a:lnTo>
                  <a:lnTo>
                    <a:pt x="50" y="64"/>
                  </a:lnTo>
                  <a:lnTo>
                    <a:pt x="56" y="57"/>
                  </a:lnTo>
                  <a:lnTo>
                    <a:pt x="60" y="52"/>
                  </a:lnTo>
                  <a:lnTo>
                    <a:pt x="65" y="41"/>
                  </a:lnTo>
                  <a:lnTo>
                    <a:pt x="84" y="19"/>
                  </a:lnTo>
                  <a:lnTo>
                    <a:pt x="87" y="17"/>
                  </a:lnTo>
                  <a:lnTo>
                    <a:pt x="94" y="10"/>
                  </a:lnTo>
                  <a:lnTo>
                    <a:pt x="103" y="3"/>
                  </a:lnTo>
                  <a:lnTo>
                    <a:pt x="114" y="0"/>
                  </a:lnTo>
                  <a:lnTo>
                    <a:pt x="114" y="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82" name="Freeform 845"/>
            <p:cNvSpPr>
              <a:spLocks/>
            </p:cNvSpPr>
            <p:nvPr/>
          </p:nvSpPr>
          <p:spPr bwMode="auto">
            <a:xfrm flipH="1">
              <a:off x="8896" y="1877"/>
              <a:ext cx="12" cy="8"/>
            </a:xfrm>
            <a:custGeom>
              <a:avLst/>
              <a:gdLst>
                <a:gd name="T0" fmla="*/ 0 w 142"/>
                <a:gd name="T1" fmla="*/ 0 h 62"/>
                <a:gd name="T2" fmla="*/ 0 w 142"/>
                <a:gd name="T3" fmla="*/ 0 h 62"/>
                <a:gd name="T4" fmla="*/ 0 w 142"/>
                <a:gd name="T5" fmla="*/ 0 h 62"/>
                <a:gd name="T6" fmla="*/ 0 w 142"/>
                <a:gd name="T7" fmla="*/ 0 h 62"/>
                <a:gd name="T8" fmla="*/ 0 w 142"/>
                <a:gd name="T9" fmla="*/ 0 h 62"/>
                <a:gd name="T10" fmla="*/ 0 w 142"/>
                <a:gd name="T11" fmla="*/ 0 h 62"/>
                <a:gd name="T12" fmla="*/ 0 w 142"/>
                <a:gd name="T13" fmla="*/ 0 h 62"/>
                <a:gd name="T14" fmla="*/ 0 w 142"/>
                <a:gd name="T15" fmla="*/ 0 h 62"/>
                <a:gd name="T16" fmla="*/ 0 w 142"/>
                <a:gd name="T17" fmla="*/ 0 h 62"/>
                <a:gd name="T18" fmla="*/ 0 w 142"/>
                <a:gd name="T19" fmla="*/ 0 h 62"/>
                <a:gd name="T20" fmla="*/ 0 w 142"/>
                <a:gd name="T21" fmla="*/ 0 h 62"/>
                <a:gd name="T22" fmla="*/ 0 w 142"/>
                <a:gd name="T23" fmla="*/ 0 h 62"/>
                <a:gd name="T24" fmla="*/ 0 w 142"/>
                <a:gd name="T25" fmla="*/ 0 h 62"/>
                <a:gd name="T26" fmla="*/ 0 w 142"/>
                <a:gd name="T27" fmla="*/ 0 h 62"/>
                <a:gd name="T28" fmla="*/ 0 w 142"/>
                <a:gd name="T29" fmla="*/ 0 h 62"/>
                <a:gd name="T30" fmla="*/ 0 w 142"/>
                <a:gd name="T31" fmla="*/ 0 h 62"/>
                <a:gd name="T32" fmla="*/ 0 w 142"/>
                <a:gd name="T33" fmla="*/ 0 h 62"/>
                <a:gd name="T34" fmla="*/ 0 w 142"/>
                <a:gd name="T35" fmla="*/ 0 h 62"/>
                <a:gd name="T36" fmla="*/ 0 w 142"/>
                <a:gd name="T37" fmla="*/ 0 h 62"/>
                <a:gd name="T38" fmla="*/ 0 w 142"/>
                <a:gd name="T39" fmla="*/ 0 h 62"/>
                <a:gd name="T40" fmla="*/ 0 w 142"/>
                <a:gd name="T41" fmla="*/ 0 h 62"/>
                <a:gd name="T42" fmla="*/ 0 w 142"/>
                <a:gd name="T43" fmla="*/ 0 h 62"/>
                <a:gd name="T44" fmla="*/ 0 w 142"/>
                <a:gd name="T45" fmla="*/ 0 h 62"/>
                <a:gd name="T46" fmla="*/ 0 w 142"/>
                <a:gd name="T47" fmla="*/ 0 h 62"/>
                <a:gd name="T48" fmla="*/ 0 w 142"/>
                <a:gd name="T49" fmla="*/ 0 h 62"/>
                <a:gd name="T50" fmla="*/ 0 w 142"/>
                <a:gd name="T51" fmla="*/ 0 h 62"/>
                <a:gd name="T52" fmla="*/ 0 w 142"/>
                <a:gd name="T53" fmla="*/ 0 h 62"/>
                <a:gd name="T54" fmla="*/ 0 w 142"/>
                <a:gd name="T55" fmla="*/ 0 h 62"/>
                <a:gd name="T56" fmla="*/ 0 w 142"/>
                <a:gd name="T57" fmla="*/ 0 h 62"/>
                <a:gd name="T58" fmla="*/ 0 w 142"/>
                <a:gd name="T59" fmla="*/ 0 h 62"/>
                <a:gd name="T60" fmla="*/ 0 w 142"/>
                <a:gd name="T61" fmla="*/ 0 h 62"/>
                <a:gd name="T62" fmla="*/ 0 w 142"/>
                <a:gd name="T63" fmla="*/ 0 h 62"/>
                <a:gd name="T64" fmla="*/ 0 w 142"/>
                <a:gd name="T65" fmla="*/ 0 h 62"/>
                <a:gd name="T66" fmla="*/ 0 w 142"/>
                <a:gd name="T67" fmla="*/ 0 h 62"/>
                <a:gd name="T68" fmla="*/ 0 w 142"/>
                <a:gd name="T69" fmla="*/ 0 h 62"/>
                <a:gd name="T70" fmla="*/ 0 w 142"/>
                <a:gd name="T71" fmla="*/ 0 h 62"/>
                <a:gd name="T72" fmla="*/ 0 w 142"/>
                <a:gd name="T73" fmla="*/ 0 h 62"/>
                <a:gd name="T74" fmla="*/ 0 w 142"/>
                <a:gd name="T75" fmla="*/ 0 h 62"/>
                <a:gd name="T76" fmla="*/ 0 w 142"/>
                <a:gd name="T77" fmla="*/ 0 h 62"/>
                <a:gd name="T78" fmla="*/ 0 w 142"/>
                <a:gd name="T79" fmla="*/ 0 h 62"/>
                <a:gd name="T80" fmla="*/ 0 w 142"/>
                <a:gd name="T81" fmla="*/ 0 h 62"/>
                <a:gd name="T82" fmla="*/ 0 w 142"/>
                <a:gd name="T83" fmla="*/ 0 h 62"/>
                <a:gd name="T84" fmla="*/ 0 w 142"/>
                <a:gd name="T85" fmla="*/ 0 h 62"/>
                <a:gd name="T86" fmla="*/ 0 w 142"/>
                <a:gd name="T87" fmla="*/ 0 h 62"/>
                <a:gd name="T88" fmla="*/ 0 w 142"/>
                <a:gd name="T89" fmla="*/ 0 h 6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42"/>
                <a:gd name="T136" fmla="*/ 0 h 62"/>
                <a:gd name="T137" fmla="*/ 142 w 142"/>
                <a:gd name="T138" fmla="*/ 62 h 62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42" h="62">
                  <a:moveTo>
                    <a:pt x="138" y="4"/>
                  </a:moveTo>
                  <a:lnTo>
                    <a:pt x="142" y="14"/>
                  </a:lnTo>
                  <a:lnTo>
                    <a:pt x="141" y="23"/>
                  </a:lnTo>
                  <a:lnTo>
                    <a:pt x="137" y="32"/>
                  </a:lnTo>
                  <a:lnTo>
                    <a:pt x="134" y="41"/>
                  </a:lnTo>
                  <a:lnTo>
                    <a:pt x="130" y="46"/>
                  </a:lnTo>
                  <a:lnTo>
                    <a:pt x="126" y="50"/>
                  </a:lnTo>
                  <a:lnTo>
                    <a:pt x="121" y="53"/>
                  </a:lnTo>
                  <a:lnTo>
                    <a:pt x="115" y="54"/>
                  </a:lnTo>
                  <a:lnTo>
                    <a:pt x="110" y="55"/>
                  </a:lnTo>
                  <a:lnTo>
                    <a:pt x="104" y="56"/>
                  </a:lnTo>
                  <a:lnTo>
                    <a:pt x="99" y="59"/>
                  </a:lnTo>
                  <a:lnTo>
                    <a:pt x="93" y="61"/>
                  </a:lnTo>
                  <a:lnTo>
                    <a:pt x="82" y="62"/>
                  </a:lnTo>
                  <a:lnTo>
                    <a:pt x="69" y="62"/>
                  </a:lnTo>
                  <a:lnTo>
                    <a:pt x="58" y="62"/>
                  </a:lnTo>
                  <a:lnTo>
                    <a:pt x="46" y="60"/>
                  </a:lnTo>
                  <a:lnTo>
                    <a:pt x="35" y="57"/>
                  </a:lnTo>
                  <a:lnTo>
                    <a:pt x="24" y="55"/>
                  </a:lnTo>
                  <a:lnTo>
                    <a:pt x="14" y="50"/>
                  </a:lnTo>
                  <a:lnTo>
                    <a:pt x="4" y="46"/>
                  </a:lnTo>
                  <a:lnTo>
                    <a:pt x="2" y="44"/>
                  </a:lnTo>
                  <a:lnTo>
                    <a:pt x="1" y="40"/>
                  </a:lnTo>
                  <a:lnTo>
                    <a:pt x="0" y="38"/>
                  </a:lnTo>
                  <a:lnTo>
                    <a:pt x="1" y="34"/>
                  </a:lnTo>
                  <a:lnTo>
                    <a:pt x="8" y="32"/>
                  </a:lnTo>
                  <a:lnTo>
                    <a:pt x="15" y="33"/>
                  </a:lnTo>
                  <a:lnTo>
                    <a:pt x="22" y="34"/>
                  </a:lnTo>
                  <a:lnTo>
                    <a:pt x="30" y="35"/>
                  </a:lnTo>
                  <a:lnTo>
                    <a:pt x="39" y="37"/>
                  </a:lnTo>
                  <a:lnTo>
                    <a:pt x="48" y="35"/>
                  </a:lnTo>
                  <a:lnTo>
                    <a:pt x="58" y="33"/>
                  </a:lnTo>
                  <a:lnTo>
                    <a:pt x="66" y="31"/>
                  </a:lnTo>
                  <a:lnTo>
                    <a:pt x="74" y="29"/>
                  </a:lnTo>
                  <a:lnTo>
                    <a:pt x="83" y="25"/>
                  </a:lnTo>
                  <a:lnTo>
                    <a:pt x="91" y="22"/>
                  </a:lnTo>
                  <a:lnTo>
                    <a:pt x="99" y="18"/>
                  </a:lnTo>
                  <a:lnTo>
                    <a:pt x="103" y="14"/>
                  </a:lnTo>
                  <a:lnTo>
                    <a:pt x="107" y="9"/>
                  </a:lnTo>
                  <a:lnTo>
                    <a:pt x="112" y="4"/>
                  </a:lnTo>
                  <a:lnTo>
                    <a:pt x="116" y="2"/>
                  </a:lnTo>
                  <a:lnTo>
                    <a:pt x="122" y="0"/>
                  </a:lnTo>
                  <a:lnTo>
                    <a:pt x="128" y="0"/>
                  </a:lnTo>
                  <a:lnTo>
                    <a:pt x="133" y="1"/>
                  </a:lnTo>
                  <a:lnTo>
                    <a:pt x="13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83" name="Freeform 846"/>
            <p:cNvSpPr>
              <a:spLocks/>
            </p:cNvSpPr>
            <p:nvPr/>
          </p:nvSpPr>
          <p:spPr bwMode="auto">
            <a:xfrm flipH="1">
              <a:off x="8888" y="1884"/>
              <a:ext cx="19" cy="34"/>
            </a:xfrm>
            <a:custGeom>
              <a:avLst/>
              <a:gdLst>
                <a:gd name="T0" fmla="*/ 0 w 227"/>
                <a:gd name="T1" fmla="*/ 0 h 269"/>
                <a:gd name="T2" fmla="*/ 0 w 227"/>
                <a:gd name="T3" fmla="*/ 0 h 269"/>
                <a:gd name="T4" fmla="*/ 0 w 227"/>
                <a:gd name="T5" fmla="*/ 0 h 269"/>
                <a:gd name="T6" fmla="*/ 0 w 227"/>
                <a:gd name="T7" fmla="*/ 0 h 269"/>
                <a:gd name="T8" fmla="*/ 0 w 227"/>
                <a:gd name="T9" fmla="*/ 0 h 269"/>
                <a:gd name="T10" fmla="*/ 0 w 227"/>
                <a:gd name="T11" fmla="*/ 0 h 269"/>
                <a:gd name="T12" fmla="*/ 0 w 227"/>
                <a:gd name="T13" fmla="*/ 0 h 269"/>
                <a:gd name="T14" fmla="*/ 0 w 227"/>
                <a:gd name="T15" fmla="*/ 0 h 269"/>
                <a:gd name="T16" fmla="*/ 0 w 227"/>
                <a:gd name="T17" fmla="*/ 0 h 269"/>
                <a:gd name="T18" fmla="*/ 0 w 227"/>
                <a:gd name="T19" fmla="*/ 0 h 269"/>
                <a:gd name="T20" fmla="*/ 0 w 227"/>
                <a:gd name="T21" fmla="*/ 0 h 269"/>
                <a:gd name="T22" fmla="*/ 0 w 227"/>
                <a:gd name="T23" fmla="*/ 0 h 269"/>
                <a:gd name="T24" fmla="*/ 0 w 227"/>
                <a:gd name="T25" fmla="*/ 0 h 269"/>
                <a:gd name="T26" fmla="*/ 0 w 227"/>
                <a:gd name="T27" fmla="*/ 0 h 269"/>
                <a:gd name="T28" fmla="*/ 0 w 227"/>
                <a:gd name="T29" fmla="*/ 0 h 269"/>
                <a:gd name="T30" fmla="*/ 0 w 227"/>
                <a:gd name="T31" fmla="*/ 0 h 269"/>
                <a:gd name="T32" fmla="*/ 0 w 227"/>
                <a:gd name="T33" fmla="*/ 0 h 269"/>
                <a:gd name="T34" fmla="*/ 0 w 227"/>
                <a:gd name="T35" fmla="*/ 0 h 269"/>
                <a:gd name="T36" fmla="*/ 0 w 227"/>
                <a:gd name="T37" fmla="*/ 0 h 269"/>
                <a:gd name="T38" fmla="*/ 0 w 227"/>
                <a:gd name="T39" fmla="*/ 0 h 269"/>
                <a:gd name="T40" fmla="*/ 0 w 227"/>
                <a:gd name="T41" fmla="*/ 0 h 269"/>
                <a:gd name="T42" fmla="*/ 0 w 227"/>
                <a:gd name="T43" fmla="*/ 0 h 269"/>
                <a:gd name="T44" fmla="*/ 0 w 227"/>
                <a:gd name="T45" fmla="*/ 0 h 269"/>
                <a:gd name="T46" fmla="*/ 0 w 227"/>
                <a:gd name="T47" fmla="*/ 0 h 269"/>
                <a:gd name="T48" fmla="*/ 0 w 227"/>
                <a:gd name="T49" fmla="*/ 0 h 269"/>
                <a:gd name="T50" fmla="*/ 0 w 227"/>
                <a:gd name="T51" fmla="*/ 0 h 269"/>
                <a:gd name="T52" fmla="*/ 0 w 227"/>
                <a:gd name="T53" fmla="*/ 0 h 269"/>
                <a:gd name="T54" fmla="*/ 0 w 227"/>
                <a:gd name="T55" fmla="*/ 0 h 269"/>
                <a:gd name="T56" fmla="*/ 0 w 227"/>
                <a:gd name="T57" fmla="*/ 0 h 269"/>
                <a:gd name="T58" fmla="*/ 0 w 227"/>
                <a:gd name="T59" fmla="*/ 0 h 269"/>
                <a:gd name="T60" fmla="*/ 0 w 227"/>
                <a:gd name="T61" fmla="*/ 0 h 269"/>
                <a:gd name="T62" fmla="*/ 0 w 227"/>
                <a:gd name="T63" fmla="*/ 0 h 269"/>
                <a:gd name="T64" fmla="*/ 0 w 227"/>
                <a:gd name="T65" fmla="*/ 0 h 269"/>
                <a:gd name="T66" fmla="*/ 0 w 227"/>
                <a:gd name="T67" fmla="*/ 0 h 26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27"/>
                <a:gd name="T103" fmla="*/ 0 h 269"/>
                <a:gd name="T104" fmla="*/ 227 w 227"/>
                <a:gd name="T105" fmla="*/ 269 h 269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27" h="269">
                  <a:moveTo>
                    <a:pt x="154" y="11"/>
                  </a:moveTo>
                  <a:lnTo>
                    <a:pt x="158" y="21"/>
                  </a:lnTo>
                  <a:lnTo>
                    <a:pt x="165" y="31"/>
                  </a:lnTo>
                  <a:lnTo>
                    <a:pt x="173" y="39"/>
                  </a:lnTo>
                  <a:lnTo>
                    <a:pt x="181" y="48"/>
                  </a:lnTo>
                  <a:lnTo>
                    <a:pt x="195" y="72"/>
                  </a:lnTo>
                  <a:lnTo>
                    <a:pt x="206" y="97"/>
                  </a:lnTo>
                  <a:lnTo>
                    <a:pt x="216" y="124"/>
                  </a:lnTo>
                  <a:lnTo>
                    <a:pt x="222" y="152"/>
                  </a:lnTo>
                  <a:lnTo>
                    <a:pt x="226" y="180"/>
                  </a:lnTo>
                  <a:lnTo>
                    <a:pt x="227" y="209"/>
                  </a:lnTo>
                  <a:lnTo>
                    <a:pt x="225" y="238"/>
                  </a:lnTo>
                  <a:lnTo>
                    <a:pt x="218" y="267"/>
                  </a:lnTo>
                  <a:lnTo>
                    <a:pt x="215" y="268"/>
                  </a:lnTo>
                  <a:lnTo>
                    <a:pt x="213" y="269"/>
                  </a:lnTo>
                  <a:lnTo>
                    <a:pt x="212" y="269"/>
                  </a:lnTo>
                  <a:lnTo>
                    <a:pt x="210" y="268"/>
                  </a:lnTo>
                  <a:lnTo>
                    <a:pt x="207" y="260"/>
                  </a:lnTo>
                  <a:lnTo>
                    <a:pt x="207" y="252"/>
                  </a:lnTo>
                  <a:lnTo>
                    <a:pt x="208" y="243"/>
                  </a:lnTo>
                  <a:lnTo>
                    <a:pt x="208" y="233"/>
                  </a:lnTo>
                  <a:lnTo>
                    <a:pt x="206" y="210"/>
                  </a:lnTo>
                  <a:lnTo>
                    <a:pt x="202" y="187"/>
                  </a:lnTo>
                  <a:lnTo>
                    <a:pt x="196" y="165"/>
                  </a:lnTo>
                  <a:lnTo>
                    <a:pt x="189" y="144"/>
                  </a:lnTo>
                  <a:lnTo>
                    <a:pt x="180" y="123"/>
                  </a:lnTo>
                  <a:lnTo>
                    <a:pt x="168" y="103"/>
                  </a:lnTo>
                  <a:lnTo>
                    <a:pt x="155" y="84"/>
                  </a:lnTo>
                  <a:lnTo>
                    <a:pt x="139" y="66"/>
                  </a:lnTo>
                  <a:lnTo>
                    <a:pt x="135" y="68"/>
                  </a:lnTo>
                  <a:lnTo>
                    <a:pt x="130" y="69"/>
                  </a:lnTo>
                  <a:lnTo>
                    <a:pt x="125" y="71"/>
                  </a:lnTo>
                  <a:lnTo>
                    <a:pt x="121" y="73"/>
                  </a:lnTo>
                  <a:lnTo>
                    <a:pt x="116" y="74"/>
                  </a:lnTo>
                  <a:lnTo>
                    <a:pt x="112" y="76"/>
                  </a:lnTo>
                  <a:lnTo>
                    <a:pt x="107" y="77"/>
                  </a:lnTo>
                  <a:lnTo>
                    <a:pt x="102" y="77"/>
                  </a:lnTo>
                  <a:lnTo>
                    <a:pt x="90" y="80"/>
                  </a:lnTo>
                  <a:lnTo>
                    <a:pt x="77" y="81"/>
                  </a:lnTo>
                  <a:lnTo>
                    <a:pt x="63" y="83"/>
                  </a:lnTo>
                  <a:lnTo>
                    <a:pt x="51" y="81"/>
                  </a:lnTo>
                  <a:lnTo>
                    <a:pt x="37" y="79"/>
                  </a:lnTo>
                  <a:lnTo>
                    <a:pt x="24" y="76"/>
                  </a:lnTo>
                  <a:lnTo>
                    <a:pt x="13" y="71"/>
                  </a:lnTo>
                  <a:lnTo>
                    <a:pt x="1" y="65"/>
                  </a:lnTo>
                  <a:lnTo>
                    <a:pt x="0" y="63"/>
                  </a:lnTo>
                  <a:lnTo>
                    <a:pt x="0" y="61"/>
                  </a:lnTo>
                  <a:lnTo>
                    <a:pt x="1" y="58"/>
                  </a:lnTo>
                  <a:lnTo>
                    <a:pt x="1" y="56"/>
                  </a:lnTo>
                  <a:lnTo>
                    <a:pt x="8" y="55"/>
                  </a:lnTo>
                  <a:lnTo>
                    <a:pt x="15" y="56"/>
                  </a:lnTo>
                  <a:lnTo>
                    <a:pt x="22" y="56"/>
                  </a:lnTo>
                  <a:lnTo>
                    <a:pt x="29" y="57"/>
                  </a:lnTo>
                  <a:lnTo>
                    <a:pt x="36" y="59"/>
                  </a:lnTo>
                  <a:lnTo>
                    <a:pt x="42" y="59"/>
                  </a:lnTo>
                  <a:lnTo>
                    <a:pt x="49" y="61"/>
                  </a:lnTo>
                  <a:lnTo>
                    <a:pt x="56" y="59"/>
                  </a:lnTo>
                  <a:lnTo>
                    <a:pt x="69" y="58"/>
                  </a:lnTo>
                  <a:lnTo>
                    <a:pt x="82" y="55"/>
                  </a:lnTo>
                  <a:lnTo>
                    <a:pt x="94" y="49"/>
                  </a:lnTo>
                  <a:lnTo>
                    <a:pt x="105" y="42"/>
                  </a:lnTo>
                  <a:lnTo>
                    <a:pt x="115" y="33"/>
                  </a:lnTo>
                  <a:lnTo>
                    <a:pt x="124" y="24"/>
                  </a:lnTo>
                  <a:lnTo>
                    <a:pt x="132" y="12"/>
                  </a:lnTo>
                  <a:lnTo>
                    <a:pt x="139" y="1"/>
                  </a:lnTo>
                  <a:lnTo>
                    <a:pt x="144" y="0"/>
                  </a:lnTo>
                  <a:lnTo>
                    <a:pt x="149" y="2"/>
                  </a:lnTo>
                  <a:lnTo>
                    <a:pt x="152" y="6"/>
                  </a:lnTo>
                  <a:lnTo>
                    <a:pt x="154" y="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84" name="Freeform 847"/>
            <p:cNvSpPr>
              <a:spLocks/>
            </p:cNvSpPr>
            <p:nvPr/>
          </p:nvSpPr>
          <p:spPr bwMode="auto">
            <a:xfrm flipH="1">
              <a:off x="8915" y="1886"/>
              <a:ext cx="7" cy="35"/>
            </a:xfrm>
            <a:custGeom>
              <a:avLst/>
              <a:gdLst>
                <a:gd name="T0" fmla="*/ 0 w 83"/>
                <a:gd name="T1" fmla="*/ 0 h 289"/>
                <a:gd name="T2" fmla="*/ 0 w 83"/>
                <a:gd name="T3" fmla="*/ 0 h 289"/>
                <a:gd name="T4" fmla="*/ 0 w 83"/>
                <a:gd name="T5" fmla="*/ 0 h 289"/>
                <a:gd name="T6" fmla="*/ 0 w 83"/>
                <a:gd name="T7" fmla="*/ 0 h 289"/>
                <a:gd name="T8" fmla="*/ 0 w 83"/>
                <a:gd name="T9" fmla="*/ 0 h 289"/>
                <a:gd name="T10" fmla="*/ 0 w 83"/>
                <a:gd name="T11" fmla="*/ 0 h 289"/>
                <a:gd name="T12" fmla="*/ 0 w 83"/>
                <a:gd name="T13" fmla="*/ 0 h 289"/>
                <a:gd name="T14" fmla="*/ 0 w 83"/>
                <a:gd name="T15" fmla="*/ 0 h 289"/>
                <a:gd name="T16" fmla="*/ 0 w 83"/>
                <a:gd name="T17" fmla="*/ 0 h 289"/>
                <a:gd name="T18" fmla="*/ 0 w 83"/>
                <a:gd name="T19" fmla="*/ 0 h 289"/>
                <a:gd name="T20" fmla="*/ 0 w 83"/>
                <a:gd name="T21" fmla="*/ 0 h 289"/>
                <a:gd name="T22" fmla="*/ 0 w 83"/>
                <a:gd name="T23" fmla="*/ 0 h 289"/>
                <a:gd name="T24" fmla="*/ 0 w 83"/>
                <a:gd name="T25" fmla="*/ 0 h 289"/>
                <a:gd name="T26" fmla="*/ 0 w 83"/>
                <a:gd name="T27" fmla="*/ 0 h 289"/>
                <a:gd name="T28" fmla="*/ 0 w 83"/>
                <a:gd name="T29" fmla="*/ 0 h 289"/>
                <a:gd name="T30" fmla="*/ 0 w 83"/>
                <a:gd name="T31" fmla="*/ 0 h 289"/>
                <a:gd name="T32" fmla="*/ 0 w 83"/>
                <a:gd name="T33" fmla="*/ 0 h 289"/>
                <a:gd name="T34" fmla="*/ 0 w 83"/>
                <a:gd name="T35" fmla="*/ 0 h 289"/>
                <a:gd name="T36" fmla="*/ 0 w 83"/>
                <a:gd name="T37" fmla="*/ 0 h 289"/>
                <a:gd name="T38" fmla="*/ 0 w 83"/>
                <a:gd name="T39" fmla="*/ 0 h 289"/>
                <a:gd name="T40" fmla="*/ 0 w 83"/>
                <a:gd name="T41" fmla="*/ 0 h 289"/>
                <a:gd name="T42" fmla="*/ 0 w 83"/>
                <a:gd name="T43" fmla="*/ 0 h 289"/>
                <a:gd name="T44" fmla="*/ 0 w 83"/>
                <a:gd name="T45" fmla="*/ 0 h 289"/>
                <a:gd name="T46" fmla="*/ 0 w 83"/>
                <a:gd name="T47" fmla="*/ 0 h 289"/>
                <a:gd name="T48" fmla="*/ 0 w 83"/>
                <a:gd name="T49" fmla="*/ 0 h 289"/>
                <a:gd name="T50" fmla="*/ 0 w 83"/>
                <a:gd name="T51" fmla="*/ 0 h 289"/>
                <a:gd name="T52" fmla="*/ 0 w 83"/>
                <a:gd name="T53" fmla="*/ 0 h 289"/>
                <a:gd name="T54" fmla="*/ 0 w 83"/>
                <a:gd name="T55" fmla="*/ 0 h 289"/>
                <a:gd name="T56" fmla="*/ 0 w 83"/>
                <a:gd name="T57" fmla="*/ 0 h 289"/>
                <a:gd name="T58" fmla="*/ 0 w 83"/>
                <a:gd name="T59" fmla="*/ 0 h 289"/>
                <a:gd name="T60" fmla="*/ 0 w 83"/>
                <a:gd name="T61" fmla="*/ 0 h 289"/>
                <a:gd name="T62" fmla="*/ 0 w 83"/>
                <a:gd name="T63" fmla="*/ 0 h 289"/>
                <a:gd name="T64" fmla="*/ 0 w 83"/>
                <a:gd name="T65" fmla="*/ 0 h 289"/>
                <a:gd name="T66" fmla="*/ 0 w 83"/>
                <a:gd name="T67" fmla="*/ 0 h 289"/>
                <a:gd name="T68" fmla="*/ 0 w 83"/>
                <a:gd name="T69" fmla="*/ 0 h 289"/>
                <a:gd name="T70" fmla="*/ 0 w 83"/>
                <a:gd name="T71" fmla="*/ 0 h 289"/>
                <a:gd name="T72" fmla="*/ 0 w 83"/>
                <a:gd name="T73" fmla="*/ 0 h 289"/>
                <a:gd name="T74" fmla="*/ 0 w 83"/>
                <a:gd name="T75" fmla="*/ 0 h 289"/>
                <a:gd name="T76" fmla="*/ 0 w 83"/>
                <a:gd name="T77" fmla="*/ 0 h 289"/>
                <a:gd name="T78" fmla="*/ 0 w 83"/>
                <a:gd name="T79" fmla="*/ 0 h 289"/>
                <a:gd name="T80" fmla="*/ 0 w 83"/>
                <a:gd name="T81" fmla="*/ 0 h 289"/>
                <a:gd name="T82" fmla="*/ 0 w 83"/>
                <a:gd name="T83" fmla="*/ 0 h 289"/>
                <a:gd name="T84" fmla="*/ 0 w 83"/>
                <a:gd name="T85" fmla="*/ 0 h 289"/>
                <a:gd name="T86" fmla="*/ 0 w 83"/>
                <a:gd name="T87" fmla="*/ 0 h 289"/>
                <a:gd name="T88" fmla="*/ 0 w 83"/>
                <a:gd name="T89" fmla="*/ 0 h 289"/>
                <a:gd name="T90" fmla="*/ 0 w 83"/>
                <a:gd name="T91" fmla="*/ 0 h 289"/>
                <a:gd name="T92" fmla="*/ 0 w 83"/>
                <a:gd name="T93" fmla="*/ 0 h 289"/>
                <a:gd name="T94" fmla="*/ 0 w 83"/>
                <a:gd name="T95" fmla="*/ 0 h 289"/>
                <a:gd name="T96" fmla="*/ 0 w 83"/>
                <a:gd name="T97" fmla="*/ 0 h 289"/>
                <a:gd name="T98" fmla="*/ 0 w 83"/>
                <a:gd name="T99" fmla="*/ 0 h 289"/>
                <a:gd name="T100" fmla="*/ 0 w 83"/>
                <a:gd name="T101" fmla="*/ 0 h 289"/>
                <a:gd name="T102" fmla="*/ 0 w 83"/>
                <a:gd name="T103" fmla="*/ 0 h 289"/>
                <a:gd name="T104" fmla="*/ 0 w 83"/>
                <a:gd name="T105" fmla="*/ 0 h 289"/>
                <a:gd name="T106" fmla="*/ 0 w 83"/>
                <a:gd name="T107" fmla="*/ 0 h 289"/>
                <a:gd name="T108" fmla="*/ 0 w 83"/>
                <a:gd name="T109" fmla="*/ 0 h 289"/>
                <a:gd name="T110" fmla="*/ 0 w 83"/>
                <a:gd name="T111" fmla="*/ 0 h 289"/>
                <a:gd name="T112" fmla="*/ 0 w 83"/>
                <a:gd name="T113" fmla="*/ 0 h 289"/>
                <a:gd name="T114" fmla="*/ 0 w 83"/>
                <a:gd name="T115" fmla="*/ 0 h 289"/>
                <a:gd name="T116" fmla="*/ 0 w 83"/>
                <a:gd name="T117" fmla="*/ 0 h 289"/>
                <a:gd name="T118" fmla="*/ 0 w 83"/>
                <a:gd name="T119" fmla="*/ 0 h 289"/>
                <a:gd name="T120" fmla="*/ 0 w 83"/>
                <a:gd name="T121" fmla="*/ 0 h 289"/>
                <a:gd name="T122" fmla="*/ 0 w 83"/>
                <a:gd name="T123" fmla="*/ 0 h 289"/>
                <a:gd name="T124" fmla="*/ 0 w 83"/>
                <a:gd name="T125" fmla="*/ 0 h 289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83"/>
                <a:gd name="T190" fmla="*/ 0 h 289"/>
                <a:gd name="T191" fmla="*/ 83 w 83"/>
                <a:gd name="T192" fmla="*/ 289 h 289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83" h="289">
                  <a:moveTo>
                    <a:pt x="35" y="25"/>
                  </a:moveTo>
                  <a:lnTo>
                    <a:pt x="40" y="23"/>
                  </a:lnTo>
                  <a:lnTo>
                    <a:pt x="43" y="22"/>
                  </a:lnTo>
                  <a:lnTo>
                    <a:pt x="48" y="20"/>
                  </a:lnTo>
                  <a:lnTo>
                    <a:pt x="53" y="19"/>
                  </a:lnTo>
                  <a:lnTo>
                    <a:pt x="57" y="18"/>
                  </a:lnTo>
                  <a:lnTo>
                    <a:pt x="62" y="18"/>
                  </a:lnTo>
                  <a:lnTo>
                    <a:pt x="66" y="19"/>
                  </a:lnTo>
                  <a:lnTo>
                    <a:pt x="71" y="20"/>
                  </a:lnTo>
                  <a:lnTo>
                    <a:pt x="78" y="27"/>
                  </a:lnTo>
                  <a:lnTo>
                    <a:pt x="81" y="37"/>
                  </a:lnTo>
                  <a:lnTo>
                    <a:pt x="83" y="46"/>
                  </a:lnTo>
                  <a:lnTo>
                    <a:pt x="83" y="55"/>
                  </a:lnTo>
                  <a:lnTo>
                    <a:pt x="80" y="63"/>
                  </a:lnTo>
                  <a:lnTo>
                    <a:pt x="73" y="68"/>
                  </a:lnTo>
                  <a:lnTo>
                    <a:pt x="66" y="69"/>
                  </a:lnTo>
                  <a:lnTo>
                    <a:pt x="57" y="69"/>
                  </a:lnTo>
                  <a:lnTo>
                    <a:pt x="48" y="68"/>
                  </a:lnTo>
                  <a:lnTo>
                    <a:pt x="40" y="64"/>
                  </a:lnTo>
                  <a:lnTo>
                    <a:pt x="33" y="64"/>
                  </a:lnTo>
                  <a:lnTo>
                    <a:pt x="28" y="74"/>
                  </a:lnTo>
                  <a:lnTo>
                    <a:pt x="30" y="90"/>
                  </a:lnTo>
                  <a:lnTo>
                    <a:pt x="34" y="88"/>
                  </a:lnTo>
                  <a:lnTo>
                    <a:pt x="40" y="86"/>
                  </a:lnTo>
                  <a:lnTo>
                    <a:pt x="46" y="84"/>
                  </a:lnTo>
                  <a:lnTo>
                    <a:pt x="51" y="83"/>
                  </a:lnTo>
                  <a:lnTo>
                    <a:pt x="57" y="83"/>
                  </a:lnTo>
                  <a:lnTo>
                    <a:pt x="63" y="83"/>
                  </a:lnTo>
                  <a:lnTo>
                    <a:pt x="69" y="85"/>
                  </a:lnTo>
                  <a:lnTo>
                    <a:pt x="73" y="88"/>
                  </a:lnTo>
                  <a:lnTo>
                    <a:pt x="79" y="93"/>
                  </a:lnTo>
                  <a:lnTo>
                    <a:pt x="81" y="98"/>
                  </a:lnTo>
                  <a:lnTo>
                    <a:pt x="83" y="105"/>
                  </a:lnTo>
                  <a:lnTo>
                    <a:pt x="81" y="112"/>
                  </a:lnTo>
                  <a:lnTo>
                    <a:pt x="78" y="121"/>
                  </a:lnTo>
                  <a:lnTo>
                    <a:pt x="72" y="128"/>
                  </a:lnTo>
                  <a:lnTo>
                    <a:pt x="65" y="133"/>
                  </a:lnTo>
                  <a:lnTo>
                    <a:pt x="56" y="137"/>
                  </a:lnTo>
                  <a:lnTo>
                    <a:pt x="48" y="136"/>
                  </a:lnTo>
                  <a:lnTo>
                    <a:pt x="41" y="132"/>
                  </a:lnTo>
                  <a:lnTo>
                    <a:pt x="33" y="129"/>
                  </a:lnTo>
                  <a:lnTo>
                    <a:pt x="26" y="125"/>
                  </a:lnTo>
                  <a:lnTo>
                    <a:pt x="24" y="132"/>
                  </a:lnTo>
                  <a:lnTo>
                    <a:pt x="23" y="139"/>
                  </a:lnTo>
                  <a:lnTo>
                    <a:pt x="24" y="146"/>
                  </a:lnTo>
                  <a:lnTo>
                    <a:pt x="26" y="153"/>
                  </a:lnTo>
                  <a:lnTo>
                    <a:pt x="33" y="150"/>
                  </a:lnTo>
                  <a:lnTo>
                    <a:pt x="40" y="146"/>
                  </a:lnTo>
                  <a:lnTo>
                    <a:pt x="48" y="144"/>
                  </a:lnTo>
                  <a:lnTo>
                    <a:pt x="56" y="145"/>
                  </a:lnTo>
                  <a:lnTo>
                    <a:pt x="63" y="148"/>
                  </a:lnTo>
                  <a:lnTo>
                    <a:pt x="69" y="153"/>
                  </a:lnTo>
                  <a:lnTo>
                    <a:pt x="73" y="159"/>
                  </a:lnTo>
                  <a:lnTo>
                    <a:pt x="76" y="167"/>
                  </a:lnTo>
                  <a:lnTo>
                    <a:pt x="74" y="175"/>
                  </a:lnTo>
                  <a:lnTo>
                    <a:pt x="71" y="182"/>
                  </a:lnTo>
                  <a:lnTo>
                    <a:pt x="66" y="188"/>
                  </a:lnTo>
                  <a:lnTo>
                    <a:pt x="58" y="191"/>
                  </a:lnTo>
                  <a:lnTo>
                    <a:pt x="57" y="191"/>
                  </a:lnTo>
                  <a:lnTo>
                    <a:pt x="56" y="191"/>
                  </a:lnTo>
                  <a:lnTo>
                    <a:pt x="56" y="192"/>
                  </a:lnTo>
                  <a:lnTo>
                    <a:pt x="62" y="196"/>
                  </a:lnTo>
                  <a:lnTo>
                    <a:pt x="68" y="200"/>
                  </a:lnTo>
                  <a:lnTo>
                    <a:pt x="72" y="206"/>
                  </a:lnTo>
                  <a:lnTo>
                    <a:pt x="74" y="213"/>
                  </a:lnTo>
                  <a:lnTo>
                    <a:pt x="74" y="220"/>
                  </a:lnTo>
                  <a:lnTo>
                    <a:pt x="73" y="226"/>
                  </a:lnTo>
                  <a:lnTo>
                    <a:pt x="70" y="230"/>
                  </a:lnTo>
                  <a:lnTo>
                    <a:pt x="64" y="236"/>
                  </a:lnTo>
                  <a:lnTo>
                    <a:pt x="59" y="237"/>
                  </a:lnTo>
                  <a:lnTo>
                    <a:pt x="54" y="238"/>
                  </a:lnTo>
                  <a:lnTo>
                    <a:pt x="46" y="237"/>
                  </a:lnTo>
                  <a:lnTo>
                    <a:pt x="38" y="237"/>
                  </a:lnTo>
                  <a:lnTo>
                    <a:pt x="31" y="239"/>
                  </a:lnTo>
                  <a:lnTo>
                    <a:pt x="25" y="242"/>
                  </a:lnTo>
                  <a:lnTo>
                    <a:pt x="23" y="249"/>
                  </a:lnTo>
                  <a:lnTo>
                    <a:pt x="23" y="259"/>
                  </a:lnTo>
                  <a:lnTo>
                    <a:pt x="27" y="264"/>
                  </a:lnTo>
                  <a:lnTo>
                    <a:pt x="34" y="268"/>
                  </a:lnTo>
                  <a:lnTo>
                    <a:pt x="41" y="269"/>
                  </a:lnTo>
                  <a:lnTo>
                    <a:pt x="48" y="267"/>
                  </a:lnTo>
                  <a:lnTo>
                    <a:pt x="50" y="266"/>
                  </a:lnTo>
                  <a:lnTo>
                    <a:pt x="54" y="265"/>
                  </a:lnTo>
                  <a:lnTo>
                    <a:pt x="57" y="264"/>
                  </a:lnTo>
                  <a:lnTo>
                    <a:pt x="61" y="264"/>
                  </a:lnTo>
                  <a:lnTo>
                    <a:pt x="62" y="267"/>
                  </a:lnTo>
                  <a:lnTo>
                    <a:pt x="63" y="271"/>
                  </a:lnTo>
                  <a:lnTo>
                    <a:pt x="63" y="274"/>
                  </a:lnTo>
                  <a:lnTo>
                    <a:pt x="63" y="277"/>
                  </a:lnTo>
                  <a:lnTo>
                    <a:pt x="58" y="282"/>
                  </a:lnTo>
                  <a:lnTo>
                    <a:pt x="53" y="286"/>
                  </a:lnTo>
                  <a:lnTo>
                    <a:pt x="47" y="288"/>
                  </a:lnTo>
                  <a:lnTo>
                    <a:pt x="41" y="289"/>
                  </a:lnTo>
                  <a:lnTo>
                    <a:pt x="35" y="287"/>
                  </a:lnTo>
                  <a:lnTo>
                    <a:pt x="30" y="286"/>
                  </a:lnTo>
                  <a:lnTo>
                    <a:pt x="24" y="283"/>
                  </a:lnTo>
                  <a:lnTo>
                    <a:pt x="18" y="280"/>
                  </a:lnTo>
                  <a:lnTo>
                    <a:pt x="13" y="276"/>
                  </a:lnTo>
                  <a:lnTo>
                    <a:pt x="9" y="273"/>
                  </a:lnTo>
                  <a:lnTo>
                    <a:pt x="5" y="267"/>
                  </a:lnTo>
                  <a:lnTo>
                    <a:pt x="3" y="261"/>
                  </a:lnTo>
                  <a:lnTo>
                    <a:pt x="1" y="245"/>
                  </a:lnTo>
                  <a:lnTo>
                    <a:pt x="3" y="231"/>
                  </a:lnTo>
                  <a:lnTo>
                    <a:pt x="5" y="216"/>
                  </a:lnTo>
                  <a:lnTo>
                    <a:pt x="4" y="203"/>
                  </a:lnTo>
                  <a:lnTo>
                    <a:pt x="4" y="190"/>
                  </a:lnTo>
                  <a:lnTo>
                    <a:pt x="6" y="176"/>
                  </a:lnTo>
                  <a:lnTo>
                    <a:pt x="8" y="162"/>
                  </a:lnTo>
                  <a:lnTo>
                    <a:pt x="1" y="148"/>
                  </a:lnTo>
                  <a:lnTo>
                    <a:pt x="0" y="137"/>
                  </a:lnTo>
                  <a:lnTo>
                    <a:pt x="1" y="128"/>
                  </a:lnTo>
                  <a:lnTo>
                    <a:pt x="3" y="118"/>
                  </a:lnTo>
                  <a:lnTo>
                    <a:pt x="8" y="108"/>
                  </a:lnTo>
                  <a:lnTo>
                    <a:pt x="4" y="94"/>
                  </a:lnTo>
                  <a:lnTo>
                    <a:pt x="6" y="79"/>
                  </a:lnTo>
                  <a:lnTo>
                    <a:pt x="10" y="65"/>
                  </a:lnTo>
                  <a:lnTo>
                    <a:pt x="15" y="52"/>
                  </a:lnTo>
                  <a:lnTo>
                    <a:pt x="10" y="39"/>
                  </a:lnTo>
                  <a:lnTo>
                    <a:pt x="9" y="25"/>
                  </a:lnTo>
                  <a:lnTo>
                    <a:pt x="12" y="11"/>
                  </a:lnTo>
                  <a:lnTo>
                    <a:pt x="19" y="0"/>
                  </a:lnTo>
                  <a:lnTo>
                    <a:pt x="26" y="3"/>
                  </a:lnTo>
                  <a:lnTo>
                    <a:pt x="30" y="10"/>
                  </a:lnTo>
                  <a:lnTo>
                    <a:pt x="31" y="18"/>
                  </a:lnTo>
                  <a:lnTo>
                    <a:pt x="35" y="2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85" name="Freeform 848"/>
            <p:cNvSpPr>
              <a:spLocks/>
            </p:cNvSpPr>
            <p:nvPr/>
          </p:nvSpPr>
          <p:spPr bwMode="auto">
            <a:xfrm flipH="1">
              <a:off x="8917" y="1890"/>
              <a:ext cx="2" cy="2"/>
            </a:xfrm>
            <a:custGeom>
              <a:avLst/>
              <a:gdLst>
                <a:gd name="T0" fmla="*/ 0 w 29"/>
                <a:gd name="T1" fmla="*/ 0 h 18"/>
                <a:gd name="T2" fmla="*/ 0 w 29"/>
                <a:gd name="T3" fmla="*/ 0 h 18"/>
                <a:gd name="T4" fmla="*/ 0 w 29"/>
                <a:gd name="T5" fmla="*/ 0 h 18"/>
                <a:gd name="T6" fmla="*/ 0 w 29"/>
                <a:gd name="T7" fmla="*/ 0 h 18"/>
                <a:gd name="T8" fmla="*/ 0 w 29"/>
                <a:gd name="T9" fmla="*/ 0 h 18"/>
                <a:gd name="T10" fmla="*/ 0 w 29"/>
                <a:gd name="T11" fmla="*/ 0 h 18"/>
                <a:gd name="T12" fmla="*/ 0 w 29"/>
                <a:gd name="T13" fmla="*/ 0 h 18"/>
                <a:gd name="T14" fmla="*/ 0 w 29"/>
                <a:gd name="T15" fmla="*/ 0 h 18"/>
                <a:gd name="T16" fmla="*/ 0 w 29"/>
                <a:gd name="T17" fmla="*/ 0 h 18"/>
                <a:gd name="T18" fmla="*/ 0 w 29"/>
                <a:gd name="T19" fmla="*/ 0 h 18"/>
                <a:gd name="T20" fmla="*/ 0 w 29"/>
                <a:gd name="T21" fmla="*/ 0 h 18"/>
                <a:gd name="T22" fmla="*/ 0 w 29"/>
                <a:gd name="T23" fmla="*/ 0 h 18"/>
                <a:gd name="T24" fmla="*/ 0 w 29"/>
                <a:gd name="T25" fmla="*/ 0 h 18"/>
                <a:gd name="T26" fmla="*/ 0 w 29"/>
                <a:gd name="T27" fmla="*/ 0 h 1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9"/>
                <a:gd name="T43" fmla="*/ 0 h 18"/>
                <a:gd name="T44" fmla="*/ 29 w 29"/>
                <a:gd name="T45" fmla="*/ 18 h 18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9" h="18">
                  <a:moveTo>
                    <a:pt x="29" y="8"/>
                  </a:moveTo>
                  <a:lnTo>
                    <a:pt x="29" y="12"/>
                  </a:lnTo>
                  <a:lnTo>
                    <a:pt x="28" y="15"/>
                  </a:lnTo>
                  <a:lnTo>
                    <a:pt x="26" y="17"/>
                  </a:lnTo>
                  <a:lnTo>
                    <a:pt x="23" y="18"/>
                  </a:lnTo>
                  <a:lnTo>
                    <a:pt x="12" y="18"/>
                  </a:lnTo>
                  <a:lnTo>
                    <a:pt x="11" y="17"/>
                  </a:lnTo>
                  <a:lnTo>
                    <a:pt x="7" y="15"/>
                  </a:lnTo>
                  <a:lnTo>
                    <a:pt x="3" y="11"/>
                  </a:lnTo>
                  <a:lnTo>
                    <a:pt x="0" y="8"/>
                  </a:lnTo>
                  <a:lnTo>
                    <a:pt x="5" y="3"/>
                  </a:lnTo>
                  <a:lnTo>
                    <a:pt x="15" y="0"/>
                  </a:lnTo>
                  <a:lnTo>
                    <a:pt x="24" y="0"/>
                  </a:lnTo>
                  <a:lnTo>
                    <a:pt x="29" y="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86" name="Freeform 849"/>
            <p:cNvSpPr>
              <a:spLocks/>
            </p:cNvSpPr>
            <p:nvPr/>
          </p:nvSpPr>
          <p:spPr bwMode="auto">
            <a:xfrm flipH="1">
              <a:off x="8892" y="1898"/>
              <a:ext cx="15" cy="38"/>
            </a:xfrm>
            <a:custGeom>
              <a:avLst/>
              <a:gdLst>
                <a:gd name="T0" fmla="*/ 0 w 174"/>
                <a:gd name="T1" fmla="*/ 0 h 313"/>
                <a:gd name="T2" fmla="*/ 0 w 174"/>
                <a:gd name="T3" fmla="*/ 0 h 313"/>
                <a:gd name="T4" fmla="*/ 0 w 174"/>
                <a:gd name="T5" fmla="*/ 0 h 313"/>
                <a:gd name="T6" fmla="*/ 0 w 174"/>
                <a:gd name="T7" fmla="*/ 0 h 313"/>
                <a:gd name="T8" fmla="*/ 0 w 174"/>
                <a:gd name="T9" fmla="*/ 0 h 313"/>
                <a:gd name="T10" fmla="*/ 0 w 174"/>
                <a:gd name="T11" fmla="*/ 0 h 313"/>
                <a:gd name="T12" fmla="*/ 0 w 174"/>
                <a:gd name="T13" fmla="*/ 0 h 313"/>
                <a:gd name="T14" fmla="*/ 0 w 174"/>
                <a:gd name="T15" fmla="*/ 0 h 313"/>
                <a:gd name="T16" fmla="*/ 0 w 174"/>
                <a:gd name="T17" fmla="*/ 0 h 313"/>
                <a:gd name="T18" fmla="*/ 0 w 174"/>
                <a:gd name="T19" fmla="*/ 0 h 313"/>
                <a:gd name="T20" fmla="*/ 0 w 174"/>
                <a:gd name="T21" fmla="*/ 0 h 313"/>
                <a:gd name="T22" fmla="*/ 0 w 174"/>
                <a:gd name="T23" fmla="*/ 0 h 313"/>
                <a:gd name="T24" fmla="*/ 0 w 174"/>
                <a:gd name="T25" fmla="*/ 0 h 313"/>
                <a:gd name="T26" fmla="*/ 0 w 174"/>
                <a:gd name="T27" fmla="*/ 0 h 313"/>
                <a:gd name="T28" fmla="*/ 0 w 174"/>
                <a:gd name="T29" fmla="*/ 0 h 313"/>
                <a:gd name="T30" fmla="*/ 0 w 174"/>
                <a:gd name="T31" fmla="*/ 0 h 313"/>
                <a:gd name="T32" fmla="*/ 0 w 174"/>
                <a:gd name="T33" fmla="*/ 0 h 313"/>
                <a:gd name="T34" fmla="*/ 0 w 174"/>
                <a:gd name="T35" fmla="*/ 0 h 313"/>
                <a:gd name="T36" fmla="*/ 0 w 174"/>
                <a:gd name="T37" fmla="*/ 0 h 313"/>
                <a:gd name="T38" fmla="*/ 0 w 174"/>
                <a:gd name="T39" fmla="*/ 0 h 313"/>
                <a:gd name="T40" fmla="*/ 0 w 174"/>
                <a:gd name="T41" fmla="*/ 0 h 313"/>
                <a:gd name="T42" fmla="*/ 0 w 174"/>
                <a:gd name="T43" fmla="*/ 0 h 313"/>
                <a:gd name="T44" fmla="*/ 0 w 174"/>
                <a:gd name="T45" fmla="*/ 0 h 313"/>
                <a:gd name="T46" fmla="*/ 0 w 174"/>
                <a:gd name="T47" fmla="*/ 0 h 313"/>
                <a:gd name="T48" fmla="*/ 0 w 174"/>
                <a:gd name="T49" fmla="*/ 0 h 313"/>
                <a:gd name="T50" fmla="*/ 0 w 174"/>
                <a:gd name="T51" fmla="*/ 0 h 313"/>
                <a:gd name="T52" fmla="*/ 0 w 174"/>
                <a:gd name="T53" fmla="*/ 0 h 313"/>
                <a:gd name="T54" fmla="*/ 0 w 174"/>
                <a:gd name="T55" fmla="*/ 0 h 313"/>
                <a:gd name="T56" fmla="*/ 0 w 174"/>
                <a:gd name="T57" fmla="*/ 0 h 313"/>
                <a:gd name="T58" fmla="*/ 0 w 174"/>
                <a:gd name="T59" fmla="*/ 0 h 313"/>
                <a:gd name="T60" fmla="*/ 0 w 174"/>
                <a:gd name="T61" fmla="*/ 0 h 313"/>
                <a:gd name="T62" fmla="*/ 0 w 174"/>
                <a:gd name="T63" fmla="*/ 0 h 313"/>
                <a:gd name="T64" fmla="*/ 0 w 174"/>
                <a:gd name="T65" fmla="*/ 0 h 313"/>
                <a:gd name="T66" fmla="*/ 0 w 174"/>
                <a:gd name="T67" fmla="*/ 0 h 313"/>
                <a:gd name="T68" fmla="*/ 0 w 174"/>
                <a:gd name="T69" fmla="*/ 0 h 313"/>
                <a:gd name="T70" fmla="*/ 0 w 174"/>
                <a:gd name="T71" fmla="*/ 0 h 313"/>
                <a:gd name="T72" fmla="*/ 0 w 174"/>
                <a:gd name="T73" fmla="*/ 0 h 313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74"/>
                <a:gd name="T112" fmla="*/ 0 h 313"/>
                <a:gd name="T113" fmla="*/ 174 w 174"/>
                <a:gd name="T114" fmla="*/ 313 h 313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74" h="313">
                  <a:moveTo>
                    <a:pt x="20" y="51"/>
                  </a:moveTo>
                  <a:lnTo>
                    <a:pt x="32" y="85"/>
                  </a:lnTo>
                  <a:lnTo>
                    <a:pt x="45" y="119"/>
                  </a:lnTo>
                  <a:lnTo>
                    <a:pt x="60" y="152"/>
                  </a:lnTo>
                  <a:lnTo>
                    <a:pt x="78" y="183"/>
                  </a:lnTo>
                  <a:lnTo>
                    <a:pt x="97" y="214"/>
                  </a:lnTo>
                  <a:lnTo>
                    <a:pt x="119" y="244"/>
                  </a:lnTo>
                  <a:lnTo>
                    <a:pt x="143" y="272"/>
                  </a:lnTo>
                  <a:lnTo>
                    <a:pt x="171" y="298"/>
                  </a:lnTo>
                  <a:lnTo>
                    <a:pt x="172" y="301"/>
                  </a:lnTo>
                  <a:lnTo>
                    <a:pt x="174" y="304"/>
                  </a:lnTo>
                  <a:lnTo>
                    <a:pt x="174" y="308"/>
                  </a:lnTo>
                  <a:lnTo>
                    <a:pt x="173" y="311"/>
                  </a:lnTo>
                  <a:lnTo>
                    <a:pt x="166" y="313"/>
                  </a:lnTo>
                  <a:lnTo>
                    <a:pt x="161" y="313"/>
                  </a:lnTo>
                  <a:lnTo>
                    <a:pt x="155" y="312"/>
                  </a:lnTo>
                  <a:lnTo>
                    <a:pt x="149" y="310"/>
                  </a:lnTo>
                  <a:lnTo>
                    <a:pt x="143" y="308"/>
                  </a:lnTo>
                  <a:lnTo>
                    <a:pt x="138" y="304"/>
                  </a:lnTo>
                  <a:lnTo>
                    <a:pt x="132" y="302"/>
                  </a:lnTo>
                  <a:lnTo>
                    <a:pt x="126" y="300"/>
                  </a:lnTo>
                  <a:lnTo>
                    <a:pt x="95" y="274"/>
                  </a:lnTo>
                  <a:lnTo>
                    <a:pt x="70" y="245"/>
                  </a:lnTo>
                  <a:lnTo>
                    <a:pt x="49" y="215"/>
                  </a:lnTo>
                  <a:lnTo>
                    <a:pt x="33" y="182"/>
                  </a:lnTo>
                  <a:lnTo>
                    <a:pt x="20" y="146"/>
                  </a:lnTo>
                  <a:lnTo>
                    <a:pt x="11" y="111"/>
                  </a:lnTo>
                  <a:lnTo>
                    <a:pt x="4" y="73"/>
                  </a:lnTo>
                  <a:lnTo>
                    <a:pt x="0" y="35"/>
                  </a:lnTo>
                  <a:lnTo>
                    <a:pt x="2" y="25"/>
                  </a:lnTo>
                  <a:lnTo>
                    <a:pt x="3" y="16"/>
                  </a:lnTo>
                  <a:lnTo>
                    <a:pt x="5" y="7"/>
                  </a:lnTo>
                  <a:lnTo>
                    <a:pt x="11" y="0"/>
                  </a:lnTo>
                  <a:lnTo>
                    <a:pt x="19" y="10"/>
                  </a:lnTo>
                  <a:lnTo>
                    <a:pt x="19" y="23"/>
                  </a:lnTo>
                  <a:lnTo>
                    <a:pt x="18" y="38"/>
                  </a:lnTo>
                  <a:lnTo>
                    <a:pt x="20" y="5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87" name="Freeform 850"/>
            <p:cNvSpPr>
              <a:spLocks/>
            </p:cNvSpPr>
            <p:nvPr/>
          </p:nvSpPr>
          <p:spPr bwMode="auto">
            <a:xfrm flipH="1">
              <a:off x="8917" y="1897"/>
              <a:ext cx="2" cy="3"/>
            </a:xfrm>
            <a:custGeom>
              <a:avLst/>
              <a:gdLst>
                <a:gd name="T0" fmla="*/ 0 w 29"/>
                <a:gd name="T1" fmla="*/ 0 h 19"/>
                <a:gd name="T2" fmla="*/ 0 w 29"/>
                <a:gd name="T3" fmla="*/ 0 h 19"/>
                <a:gd name="T4" fmla="*/ 0 w 29"/>
                <a:gd name="T5" fmla="*/ 0 h 19"/>
                <a:gd name="T6" fmla="*/ 0 w 29"/>
                <a:gd name="T7" fmla="*/ 0 h 19"/>
                <a:gd name="T8" fmla="*/ 0 w 29"/>
                <a:gd name="T9" fmla="*/ 0 h 19"/>
                <a:gd name="T10" fmla="*/ 0 w 29"/>
                <a:gd name="T11" fmla="*/ 0 h 19"/>
                <a:gd name="T12" fmla="*/ 0 w 29"/>
                <a:gd name="T13" fmla="*/ 0 h 19"/>
                <a:gd name="T14" fmla="*/ 0 w 29"/>
                <a:gd name="T15" fmla="*/ 0 h 19"/>
                <a:gd name="T16" fmla="*/ 0 w 29"/>
                <a:gd name="T17" fmla="*/ 0 h 19"/>
                <a:gd name="T18" fmla="*/ 0 w 29"/>
                <a:gd name="T19" fmla="*/ 0 h 19"/>
                <a:gd name="T20" fmla="*/ 0 w 29"/>
                <a:gd name="T21" fmla="*/ 0 h 19"/>
                <a:gd name="T22" fmla="*/ 0 w 29"/>
                <a:gd name="T23" fmla="*/ 0 h 19"/>
                <a:gd name="T24" fmla="*/ 0 w 29"/>
                <a:gd name="T25" fmla="*/ 0 h 1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9"/>
                <a:gd name="T40" fmla="*/ 0 h 19"/>
                <a:gd name="T41" fmla="*/ 29 w 29"/>
                <a:gd name="T42" fmla="*/ 19 h 1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9" h="19">
                  <a:moveTo>
                    <a:pt x="29" y="10"/>
                  </a:moveTo>
                  <a:lnTo>
                    <a:pt x="29" y="14"/>
                  </a:lnTo>
                  <a:lnTo>
                    <a:pt x="28" y="15"/>
                  </a:lnTo>
                  <a:lnTo>
                    <a:pt x="24" y="17"/>
                  </a:lnTo>
                  <a:lnTo>
                    <a:pt x="22" y="19"/>
                  </a:lnTo>
                  <a:lnTo>
                    <a:pt x="15" y="18"/>
                  </a:lnTo>
                  <a:lnTo>
                    <a:pt x="8" y="15"/>
                  </a:lnTo>
                  <a:lnTo>
                    <a:pt x="4" y="10"/>
                  </a:lnTo>
                  <a:lnTo>
                    <a:pt x="0" y="7"/>
                  </a:lnTo>
                  <a:lnTo>
                    <a:pt x="7" y="3"/>
                  </a:lnTo>
                  <a:lnTo>
                    <a:pt x="18" y="0"/>
                  </a:lnTo>
                  <a:lnTo>
                    <a:pt x="27" y="2"/>
                  </a:lnTo>
                  <a:lnTo>
                    <a:pt x="29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88" name="Freeform 851"/>
            <p:cNvSpPr>
              <a:spLocks/>
            </p:cNvSpPr>
            <p:nvPr/>
          </p:nvSpPr>
          <p:spPr bwMode="auto">
            <a:xfrm flipH="1">
              <a:off x="8917" y="1905"/>
              <a:ext cx="2" cy="2"/>
            </a:xfrm>
            <a:custGeom>
              <a:avLst/>
              <a:gdLst>
                <a:gd name="T0" fmla="*/ 0 w 27"/>
                <a:gd name="T1" fmla="*/ 0 h 18"/>
                <a:gd name="T2" fmla="*/ 0 w 27"/>
                <a:gd name="T3" fmla="*/ 0 h 18"/>
                <a:gd name="T4" fmla="*/ 0 w 27"/>
                <a:gd name="T5" fmla="*/ 0 h 18"/>
                <a:gd name="T6" fmla="*/ 0 w 27"/>
                <a:gd name="T7" fmla="*/ 0 h 18"/>
                <a:gd name="T8" fmla="*/ 0 w 27"/>
                <a:gd name="T9" fmla="*/ 0 h 18"/>
                <a:gd name="T10" fmla="*/ 0 w 27"/>
                <a:gd name="T11" fmla="*/ 0 h 18"/>
                <a:gd name="T12" fmla="*/ 0 w 27"/>
                <a:gd name="T13" fmla="*/ 0 h 18"/>
                <a:gd name="T14" fmla="*/ 0 w 27"/>
                <a:gd name="T15" fmla="*/ 0 h 18"/>
                <a:gd name="T16" fmla="*/ 0 w 27"/>
                <a:gd name="T17" fmla="*/ 0 h 18"/>
                <a:gd name="T18" fmla="*/ 0 w 27"/>
                <a:gd name="T19" fmla="*/ 0 h 18"/>
                <a:gd name="T20" fmla="*/ 0 w 27"/>
                <a:gd name="T21" fmla="*/ 0 h 18"/>
                <a:gd name="T22" fmla="*/ 0 w 27"/>
                <a:gd name="T23" fmla="*/ 0 h 18"/>
                <a:gd name="T24" fmla="*/ 0 w 27"/>
                <a:gd name="T25" fmla="*/ 0 h 1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8"/>
                <a:gd name="T41" fmla="*/ 27 w 27"/>
                <a:gd name="T42" fmla="*/ 18 h 1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8">
                  <a:moveTo>
                    <a:pt x="27" y="9"/>
                  </a:moveTo>
                  <a:lnTo>
                    <a:pt x="25" y="16"/>
                  </a:lnTo>
                  <a:lnTo>
                    <a:pt x="19" y="18"/>
                  </a:lnTo>
                  <a:lnTo>
                    <a:pt x="13" y="17"/>
                  </a:lnTo>
                  <a:lnTo>
                    <a:pt x="7" y="13"/>
                  </a:lnTo>
                  <a:lnTo>
                    <a:pt x="3" y="11"/>
                  </a:lnTo>
                  <a:lnTo>
                    <a:pt x="0" y="9"/>
                  </a:lnTo>
                  <a:lnTo>
                    <a:pt x="1" y="5"/>
                  </a:lnTo>
                  <a:lnTo>
                    <a:pt x="10" y="1"/>
                  </a:lnTo>
                  <a:lnTo>
                    <a:pt x="17" y="0"/>
                  </a:lnTo>
                  <a:lnTo>
                    <a:pt x="22" y="1"/>
                  </a:lnTo>
                  <a:lnTo>
                    <a:pt x="25" y="4"/>
                  </a:lnTo>
                  <a:lnTo>
                    <a:pt x="27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89" name="Freeform 852"/>
            <p:cNvSpPr>
              <a:spLocks/>
            </p:cNvSpPr>
            <p:nvPr/>
          </p:nvSpPr>
          <p:spPr bwMode="auto">
            <a:xfrm flipH="1">
              <a:off x="8918" y="1908"/>
              <a:ext cx="2" cy="2"/>
            </a:xfrm>
            <a:custGeom>
              <a:avLst/>
              <a:gdLst>
                <a:gd name="T0" fmla="*/ 0 w 18"/>
                <a:gd name="T1" fmla="*/ 0 h 20"/>
                <a:gd name="T2" fmla="*/ 0 w 18"/>
                <a:gd name="T3" fmla="*/ 0 h 20"/>
                <a:gd name="T4" fmla="*/ 0 w 18"/>
                <a:gd name="T5" fmla="*/ 0 h 20"/>
                <a:gd name="T6" fmla="*/ 0 w 18"/>
                <a:gd name="T7" fmla="*/ 0 h 20"/>
                <a:gd name="T8" fmla="*/ 0 w 18"/>
                <a:gd name="T9" fmla="*/ 0 h 20"/>
                <a:gd name="T10" fmla="*/ 0 w 18"/>
                <a:gd name="T11" fmla="*/ 0 h 20"/>
                <a:gd name="T12" fmla="*/ 0 w 18"/>
                <a:gd name="T13" fmla="*/ 0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"/>
                <a:gd name="T22" fmla="*/ 0 h 20"/>
                <a:gd name="T23" fmla="*/ 18 w 18"/>
                <a:gd name="T24" fmla="*/ 20 h 2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" h="20">
                  <a:moveTo>
                    <a:pt x="1" y="20"/>
                  </a:moveTo>
                  <a:lnTo>
                    <a:pt x="0" y="16"/>
                  </a:lnTo>
                  <a:lnTo>
                    <a:pt x="0" y="9"/>
                  </a:lnTo>
                  <a:lnTo>
                    <a:pt x="0" y="3"/>
                  </a:lnTo>
                  <a:lnTo>
                    <a:pt x="3" y="0"/>
                  </a:lnTo>
                  <a:lnTo>
                    <a:pt x="18" y="8"/>
                  </a:lnTo>
                  <a:lnTo>
                    <a:pt x="1" y="2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90" name="Freeform 853"/>
            <p:cNvSpPr>
              <a:spLocks/>
            </p:cNvSpPr>
            <p:nvPr/>
          </p:nvSpPr>
          <p:spPr bwMode="auto">
            <a:xfrm flipH="1">
              <a:off x="8917" y="1911"/>
              <a:ext cx="2" cy="2"/>
            </a:xfrm>
            <a:custGeom>
              <a:avLst/>
              <a:gdLst>
                <a:gd name="T0" fmla="*/ 0 w 27"/>
                <a:gd name="T1" fmla="*/ 0 h 16"/>
                <a:gd name="T2" fmla="*/ 0 w 27"/>
                <a:gd name="T3" fmla="*/ 0 h 16"/>
                <a:gd name="T4" fmla="*/ 0 w 27"/>
                <a:gd name="T5" fmla="*/ 0 h 16"/>
                <a:gd name="T6" fmla="*/ 0 w 27"/>
                <a:gd name="T7" fmla="*/ 0 h 16"/>
                <a:gd name="T8" fmla="*/ 0 w 27"/>
                <a:gd name="T9" fmla="*/ 0 h 16"/>
                <a:gd name="T10" fmla="*/ 0 w 27"/>
                <a:gd name="T11" fmla="*/ 0 h 16"/>
                <a:gd name="T12" fmla="*/ 0 w 27"/>
                <a:gd name="T13" fmla="*/ 0 h 16"/>
                <a:gd name="T14" fmla="*/ 0 w 27"/>
                <a:gd name="T15" fmla="*/ 0 h 16"/>
                <a:gd name="T16" fmla="*/ 0 w 27"/>
                <a:gd name="T17" fmla="*/ 0 h 16"/>
                <a:gd name="T18" fmla="*/ 0 w 27"/>
                <a:gd name="T19" fmla="*/ 0 h 16"/>
                <a:gd name="T20" fmla="*/ 0 w 27"/>
                <a:gd name="T21" fmla="*/ 0 h 16"/>
                <a:gd name="T22" fmla="*/ 0 w 27"/>
                <a:gd name="T23" fmla="*/ 0 h 16"/>
                <a:gd name="T24" fmla="*/ 0 w 27"/>
                <a:gd name="T25" fmla="*/ 0 h 1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6"/>
                <a:gd name="T41" fmla="*/ 27 w 27"/>
                <a:gd name="T42" fmla="*/ 16 h 1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6">
                  <a:moveTo>
                    <a:pt x="27" y="11"/>
                  </a:moveTo>
                  <a:lnTo>
                    <a:pt x="24" y="13"/>
                  </a:lnTo>
                  <a:lnTo>
                    <a:pt x="21" y="15"/>
                  </a:lnTo>
                  <a:lnTo>
                    <a:pt x="17" y="16"/>
                  </a:lnTo>
                  <a:lnTo>
                    <a:pt x="14" y="16"/>
                  </a:lnTo>
                  <a:lnTo>
                    <a:pt x="10" y="15"/>
                  </a:lnTo>
                  <a:lnTo>
                    <a:pt x="7" y="12"/>
                  </a:lnTo>
                  <a:lnTo>
                    <a:pt x="3" y="8"/>
                  </a:lnTo>
                  <a:lnTo>
                    <a:pt x="0" y="6"/>
                  </a:lnTo>
                  <a:lnTo>
                    <a:pt x="7" y="3"/>
                  </a:lnTo>
                  <a:lnTo>
                    <a:pt x="17" y="0"/>
                  </a:lnTo>
                  <a:lnTo>
                    <a:pt x="25" y="1"/>
                  </a:lnTo>
                  <a:lnTo>
                    <a:pt x="27" y="1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91" name="Freeform 854"/>
            <p:cNvSpPr>
              <a:spLocks/>
            </p:cNvSpPr>
            <p:nvPr/>
          </p:nvSpPr>
          <p:spPr bwMode="auto">
            <a:xfrm flipH="1">
              <a:off x="8925" y="1868"/>
              <a:ext cx="8" cy="51"/>
            </a:xfrm>
            <a:custGeom>
              <a:avLst/>
              <a:gdLst>
                <a:gd name="T0" fmla="*/ 0 w 98"/>
                <a:gd name="T1" fmla="*/ 0 h 414"/>
                <a:gd name="T2" fmla="*/ 0 w 98"/>
                <a:gd name="T3" fmla="*/ 0 h 414"/>
                <a:gd name="T4" fmla="*/ 0 w 98"/>
                <a:gd name="T5" fmla="*/ 0 h 414"/>
                <a:gd name="T6" fmla="*/ 0 w 98"/>
                <a:gd name="T7" fmla="*/ 0 h 414"/>
                <a:gd name="T8" fmla="*/ 0 w 98"/>
                <a:gd name="T9" fmla="*/ 0 h 414"/>
                <a:gd name="T10" fmla="*/ 0 w 98"/>
                <a:gd name="T11" fmla="*/ 0 h 414"/>
                <a:gd name="T12" fmla="*/ 0 w 98"/>
                <a:gd name="T13" fmla="*/ 0 h 414"/>
                <a:gd name="T14" fmla="*/ 0 w 98"/>
                <a:gd name="T15" fmla="*/ 0 h 414"/>
                <a:gd name="T16" fmla="*/ 0 w 98"/>
                <a:gd name="T17" fmla="*/ 0 h 414"/>
                <a:gd name="T18" fmla="*/ 0 w 98"/>
                <a:gd name="T19" fmla="*/ 0 h 414"/>
                <a:gd name="T20" fmla="*/ 0 w 98"/>
                <a:gd name="T21" fmla="*/ 0 h 414"/>
                <a:gd name="T22" fmla="*/ 0 w 98"/>
                <a:gd name="T23" fmla="*/ 0 h 414"/>
                <a:gd name="T24" fmla="*/ 0 w 98"/>
                <a:gd name="T25" fmla="*/ 0 h 414"/>
                <a:gd name="T26" fmla="*/ 0 w 98"/>
                <a:gd name="T27" fmla="*/ 0 h 414"/>
                <a:gd name="T28" fmla="*/ 0 w 98"/>
                <a:gd name="T29" fmla="*/ 0 h 414"/>
                <a:gd name="T30" fmla="*/ 0 w 98"/>
                <a:gd name="T31" fmla="*/ 0 h 414"/>
                <a:gd name="T32" fmla="*/ 0 w 98"/>
                <a:gd name="T33" fmla="*/ 0 h 414"/>
                <a:gd name="T34" fmla="*/ 0 w 98"/>
                <a:gd name="T35" fmla="*/ 0 h 414"/>
                <a:gd name="T36" fmla="*/ 0 w 98"/>
                <a:gd name="T37" fmla="*/ 0 h 414"/>
                <a:gd name="T38" fmla="*/ 0 w 98"/>
                <a:gd name="T39" fmla="*/ 0 h 414"/>
                <a:gd name="T40" fmla="*/ 0 w 98"/>
                <a:gd name="T41" fmla="*/ 0 h 414"/>
                <a:gd name="T42" fmla="*/ 0 w 98"/>
                <a:gd name="T43" fmla="*/ 0 h 414"/>
                <a:gd name="T44" fmla="*/ 0 w 98"/>
                <a:gd name="T45" fmla="*/ 0 h 414"/>
                <a:gd name="T46" fmla="*/ 0 w 98"/>
                <a:gd name="T47" fmla="*/ 0 h 414"/>
                <a:gd name="T48" fmla="*/ 0 w 98"/>
                <a:gd name="T49" fmla="*/ 0 h 414"/>
                <a:gd name="T50" fmla="*/ 0 w 98"/>
                <a:gd name="T51" fmla="*/ 0 h 414"/>
                <a:gd name="T52" fmla="*/ 0 w 98"/>
                <a:gd name="T53" fmla="*/ 0 h 414"/>
                <a:gd name="T54" fmla="*/ 0 w 98"/>
                <a:gd name="T55" fmla="*/ 0 h 414"/>
                <a:gd name="T56" fmla="*/ 0 w 98"/>
                <a:gd name="T57" fmla="*/ 0 h 414"/>
                <a:gd name="T58" fmla="*/ 0 w 98"/>
                <a:gd name="T59" fmla="*/ 0 h 414"/>
                <a:gd name="T60" fmla="*/ 0 w 98"/>
                <a:gd name="T61" fmla="*/ 0 h 414"/>
                <a:gd name="T62" fmla="*/ 0 w 98"/>
                <a:gd name="T63" fmla="*/ 0 h 414"/>
                <a:gd name="T64" fmla="*/ 0 w 98"/>
                <a:gd name="T65" fmla="*/ 0 h 414"/>
                <a:gd name="T66" fmla="*/ 0 w 98"/>
                <a:gd name="T67" fmla="*/ 0 h 414"/>
                <a:gd name="T68" fmla="*/ 0 w 98"/>
                <a:gd name="T69" fmla="*/ 0 h 414"/>
                <a:gd name="T70" fmla="*/ 0 w 98"/>
                <a:gd name="T71" fmla="*/ 0 h 414"/>
                <a:gd name="T72" fmla="*/ 0 w 98"/>
                <a:gd name="T73" fmla="*/ 0 h 414"/>
                <a:gd name="T74" fmla="*/ 0 w 98"/>
                <a:gd name="T75" fmla="*/ 0 h 414"/>
                <a:gd name="T76" fmla="*/ 0 w 98"/>
                <a:gd name="T77" fmla="*/ 0 h 414"/>
                <a:gd name="T78" fmla="*/ 0 w 98"/>
                <a:gd name="T79" fmla="*/ 0 h 414"/>
                <a:gd name="T80" fmla="*/ 0 w 98"/>
                <a:gd name="T81" fmla="*/ 0 h 414"/>
                <a:gd name="T82" fmla="*/ 0 w 98"/>
                <a:gd name="T83" fmla="*/ 0 h 414"/>
                <a:gd name="T84" fmla="*/ 0 w 98"/>
                <a:gd name="T85" fmla="*/ 0 h 414"/>
                <a:gd name="T86" fmla="*/ 0 w 98"/>
                <a:gd name="T87" fmla="*/ 0 h 414"/>
                <a:gd name="T88" fmla="*/ 0 w 98"/>
                <a:gd name="T89" fmla="*/ 0 h 414"/>
                <a:gd name="T90" fmla="*/ 0 w 98"/>
                <a:gd name="T91" fmla="*/ 0 h 414"/>
                <a:gd name="T92" fmla="*/ 0 w 98"/>
                <a:gd name="T93" fmla="*/ 0 h 414"/>
                <a:gd name="T94" fmla="*/ 0 w 98"/>
                <a:gd name="T95" fmla="*/ 0 h 414"/>
                <a:gd name="T96" fmla="*/ 0 w 98"/>
                <a:gd name="T97" fmla="*/ 0 h 414"/>
                <a:gd name="T98" fmla="*/ 0 w 98"/>
                <a:gd name="T99" fmla="*/ 0 h 414"/>
                <a:gd name="T100" fmla="*/ 0 w 98"/>
                <a:gd name="T101" fmla="*/ 0 h 414"/>
                <a:gd name="T102" fmla="*/ 0 w 98"/>
                <a:gd name="T103" fmla="*/ 0 h 414"/>
                <a:gd name="T104" fmla="*/ 0 w 98"/>
                <a:gd name="T105" fmla="*/ 0 h 414"/>
                <a:gd name="T106" fmla="*/ 0 w 98"/>
                <a:gd name="T107" fmla="*/ 0 h 414"/>
                <a:gd name="T108" fmla="*/ 0 w 98"/>
                <a:gd name="T109" fmla="*/ 0 h 414"/>
                <a:gd name="T110" fmla="*/ 0 w 98"/>
                <a:gd name="T111" fmla="*/ 0 h 414"/>
                <a:gd name="T112" fmla="*/ 0 w 98"/>
                <a:gd name="T113" fmla="*/ 0 h 414"/>
                <a:gd name="T114" fmla="*/ 0 w 98"/>
                <a:gd name="T115" fmla="*/ 0 h 414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98"/>
                <a:gd name="T175" fmla="*/ 0 h 414"/>
                <a:gd name="T176" fmla="*/ 98 w 98"/>
                <a:gd name="T177" fmla="*/ 414 h 414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98" h="414">
                  <a:moveTo>
                    <a:pt x="97" y="6"/>
                  </a:moveTo>
                  <a:lnTo>
                    <a:pt x="98" y="0"/>
                  </a:lnTo>
                  <a:lnTo>
                    <a:pt x="96" y="0"/>
                  </a:lnTo>
                  <a:lnTo>
                    <a:pt x="92" y="2"/>
                  </a:lnTo>
                  <a:lnTo>
                    <a:pt x="91" y="3"/>
                  </a:lnTo>
                  <a:lnTo>
                    <a:pt x="85" y="12"/>
                  </a:lnTo>
                  <a:lnTo>
                    <a:pt x="78" y="18"/>
                  </a:lnTo>
                  <a:lnTo>
                    <a:pt x="72" y="27"/>
                  </a:lnTo>
                  <a:lnTo>
                    <a:pt x="65" y="35"/>
                  </a:lnTo>
                  <a:lnTo>
                    <a:pt x="59" y="43"/>
                  </a:lnTo>
                  <a:lnTo>
                    <a:pt x="54" y="50"/>
                  </a:lnTo>
                  <a:lnTo>
                    <a:pt x="51" y="58"/>
                  </a:lnTo>
                  <a:lnTo>
                    <a:pt x="50" y="65"/>
                  </a:lnTo>
                  <a:lnTo>
                    <a:pt x="47" y="76"/>
                  </a:lnTo>
                  <a:lnTo>
                    <a:pt x="43" y="82"/>
                  </a:lnTo>
                  <a:lnTo>
                    <a:pt x="43" y="88"/>
                  </a:lnTo>
                  <a:lnTo>
                    <a:pt x="50" y="98"/>
                  </a:lnTo>
                  <a:lnTo>
                    <a:pt x="60" y="106"/>
                  </a:lnTo>
                  <a:lnTo>
                    <a:pt x="66" y="108"/>
                  </a:lnTo>
                  <a:lnTo>
                    <a:pt x="68" y="107"/>
                  </a:lnTo>
                  <a:lnTo>
                    <a:pt x="68" y="106"/>
                  </a:lnTo>
                  <a:lnTo>
                    <a:pt x="62" y="115"/>
                  </a:lnTo>
                  <a:lnTo>
                    <a:pt x="59" y="121"/>
                  </a:lnTo>
                  <a:lnTo>
                    <a:pt x="52" y="138"/>
                  </a:lnTo>
                  <a:lnTo>
                    <a:pt x="42" y="164"/>
                  </a:lnTo>
                  <a:lnTo>
                    <a:pt x="29" y="198"/>
                  </a:lnTo>
                  <a:lnTo>
                    <a:pt x="17" y="237"/>
                  </a:lnTo>
                  <a:lnTo>
                    <a:pt x="7" y="282"/>
                  </a:lnTo>
                  <a:lnTo>
                    <a:pt x="1" y="330"/>
                  </a:lnTo>
                  <a:lnTo>
                    <a:pt x="0" y="379"/>
                  </a:lnTo>
                  <a:lnTo>
                    <a:pt x="6" y="384"/>
                  </a:lnTo>
                  <a:lnTo>
                    <a:pt x="13" y="388"/>
                  </a:lnTo>
                  <a:lnTo>
                    <a:pt x="20" y="393"/>
                  </a:lnTo>
                  <a:lnTo>
                    <a:pt x="27" y="398"/>
                  </a:lnTo>
                  <a:lnTo>
                    <a:pt x="33" y="402"/>
                  </a:lnTo>
                  <a:lnTo>
                    <a:pt x="40" y="406"/>
                  </a:lnTo>
                  <a:lnTo>
                    <a:pt x="47" y="409"/>
                  </a:lnTo>
                  <a:lnTo>
                    <a:pt x="53" y="411"/>
                  </a:lnTo>
                  <a:lnTo>
                    <a:pt x="61" y="414"/>
                  </a:lnTo>
                  <a:lnTo>
                    <a:pt x="65" y="411"/>
                  </a:lnTo>
                  <a:lnTo>
                    <a:pt x="63" y="401"/>
                  </a:lnTo>
                  <a:lnTo>
                    <a:pt x="62" y="379"/>
                  </a:lnTo>
                  <a:lnTo>
                    <a:pt x="62" y="326"/>
                  </a:lnTo>
                  <a:lnTo>
                    <a:pt x="66" y="244"/>
                  </a:lnTo>
                  <a:lnTo>
                    <a:pt x="72" y="166"/>
                  </a:lnTo>
                  <a:lnTo>
                    <a:pt x="76" y="123"/>
                  </a:lnTo>
                  <a:lnTo>
                    <a:pt x="80" y="113"/>
                  </a:lnTo>
                  <a:lnTo>
                    <a:pt x="80" y="107"/>
                  </a:lnTo>
                  <a:lnTo>
                    <a:pt x="77" y="101"/>
                  </a:lnTo>
                  <a:lnTo>
                    <a:pt x="70" y="95"/>
                  </a:lnTo>
                  <a:lnTo>
                    <a:pt x="67" y="86"/>
                  </a:lnTo>
                  <a:lnTo>
                    <a:pt x="68" y="77"/>
                  </a:lnTo>
                  <a:lnTo>
                    <a:pt x="72" y="68"/>
                  </a:lnTo>
                  <a:lnTo>
                    <a:pt x="73" y="56"/>
                  </a:lnTo>
                  <a:lnTo>
                    <a:pt x="76" y="47"/>
                  </a:lnTo>
                  <a:lnTo>
                    <a:pt x="83" y="32"/>
                  </a:lnTo>
                  <a:lnTo>
                    <a:pt x="91" y="17"/>
                  </a:lnTo>
                  <a:lnTo>
                    <a:pt x="97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92" name="Freeform 855"/>
            <p:cNvSpPr>
              <a:spLocks/>
            </p:cNvSpPr>
            <p:nvPr/>
          </p:nvSpPr>
          <p:spPr bwMode="auto">
            <a:xfrm flipH="1">
              <a:off x="8805" y="1875"/>
              <a:ext cx="75" cy="83"/>
            </a:xfrm>
            <a:custGeom>
              <a:avLst/>
              <a:gdLst>
                <a:gd name="T0" fmla="*/ 0 w 897"/>
                <a:gd name="T1" fmla="*/ 0 h 675"/>
                <a:gd name="T2" fmla="*/ 0 w 897"/>
                <a:gd name="T3" fmla="*/ 0 h 675"/>
                <a:gd name="T4" fmla="*/ 0 w 897"/>
                <a:gd name="T5" fmla="*/ 0 h 675"/>
                <a:gd name="T6" fmla="*/ 0 w 897"/>
                <a:gd name="T7" fmla="*/ 0 h 675"/>
                <a:gd name="T8" fmla="*/ 0 w 897"/>
                <a:gd name="T9" fmla="*/ 0 h 675"/>
                <a:gd name="T10" fmla="*/ 0 w 897"/>
                <a:gd name="T11" fmla="*/ 0 h 675"/>
                <a:gd name="T12" fmla="*/ 0 w 897"/>
                <a:gd name="T13" fmla="*/ 0 h 675"/>
                <a:gd name="T14" fmla="*/ 0 w 897"/>
                <a:gd name="T15" fmla="*/ 0 h 675"/>
                <a:gd name="T16" fmla="*/ 0 w 897"/>
                <a:gd name="T17" fmla="*/ 0 h 675"/>
                <a:gd name="T18" fmla="*/ 0 w 897"/>
                <a:gd name="T19" fmla="*/ 0 h 675"/>
                <a:gd name="T20" fmla="*/ 0 w 897"/>
                <a:gd name="T21" fmla="*/ 0 h 675"/>
                <a:gd name="T22" fmla="*/ 0 w 897"/>
                <a:gd name="T23" fmla="*/ 0 h 675"/>
                <a:gd name="T24" fmla="*/ 0 w 897"/>
                <a:gd name="T25" fmla="*/ 0 h 675"/>
                <a:gd name="T26" fmla="*/ 0 w 897"/>
                <a:gd name="T27" fmla="*/ 0 h 675"/>
                <a:gd name="T28" fmla="*/ 0 w 897"/>
                <a:gd name="T29" fmla="*/ 0 h 675"/>
                <a:gd name="T30" fmla="*/ 0 w 897"/>
                <a:gd name="T31" fmla="*/ 0 h 675"/>
                <a:gd name="T32" fmla="*/ 0 w 897"/>
                <a:gd name="T33" fmla="*/ 0 h 675"/>
                <a:gd name="T34" fmla="*/ 0 w 897"/>
                <a:gd name="T35" fmla="*/ 0 h 675"/>
                <a:gd name="T36" fmla="*/ 0 w 897"/>
                <a:gd name="T37" fmla="*/ 0 h 675"/>
                <a:gd name="T38" fmla="*/ 0 w 897"/>
                <a:gd name="T39" fmla="*/ 0 h 675"/>
                <a:gd name="T40" fmla="*/ 0 w 897"/>
                <a:gd name="T41" fmla="*/ 0 h 675"/>
                <a:gd name="T42" fmla="*/ 0 w 897"/>
                <a:gd name="T43" fmla="*/ 0 h 675"/>
                <a:gd name="T44" fmla="*/ 0 w 897"/>
                <a:gd name="T45" fmla="*/ 0 h 675"/>
                <a:gd name="T46" fmla="*/ 0 w 897"/>
                <a:gd name="T47" fmla="*/ 0 h 675"/>
                <a:gd name="T48" fmla="*/ 0 w 897"/>
                <a:gd name="T49" fmla="*/ 0 h 675"/>
                <a:gd name="T50" fmla="*/ 0 w 897"/>
                <a:gd name="T51" fmla="*/ 0 h 675"/>
                <a:gd name="T52" fmla="*/ 0 w 897"/>
                <a:gd name="T53" fmla="*/ 0 h 675"/>
                <a:gd name="T54" fmla="*/ 0 w 897"/>
                <a:gd name="T55" fmla="*/ 0 h 675"/>
                <a:gd name="T56" fmla="*/ 0 w 897"/>
                <a:gd name="T57" fmla="*/ 0 h 675"/>
                <a:gd name="T58" fmla="*/ 0 w 897"/>
                <a:gd name="T59" fmla="*/ 0 h 675"/>
                <a:gd name="T60" fmla="*/ 0 w 897"/>
                <a:gd name="T61" fmla="*/ 0 h 675"/>
                <a:gd name="T62" fmla="*/ 0 w 897"/>
                <a:gd name="T63" fmla="*/ 0 h 675"/>
                <a:gd name="T64" fmla="*/ 0 w 897"/>
                <a:gd name="T65" fmla="*/ 0 h 675"/>
                <a:gd name="T66" fmla="*/ 0 w 897"/>
                <a:gd name="T67" fmla="*/ 0 h 675"/>
                <a:gd name="T68" fmla="*/ 0 w 897"/>
                <a:gd name="T69" fmla="*/ 0 h 675"/>
                <a:gd name="T70" fmla="*/ 0 w 897"/>
                <a:gd name="T71" fmla="*/ 0 h 675"/>
                <a:gd name="T72" fmla="*/ 0 w 897"/>
                <a:gd name="T73" fmla="*/ 0 h 675"/>
                <a:gd name="T74" fmla="*/ 0 w 897"/>
                <a:gd name="T75" fmla="*/ 0 h 675"/>
                <a:gd name="T76" fmla="*/ 0 w 897"/>
                <a:gd name="T77" fmla="*/ 0 h 675"/>
                <a:gd name="T78" fmla="*/ 0 w 897"/>
                <a:gd name="T79" fmla="*/ 0 h 675"/>
                <a:gd name="T80" fmla="*/ 0 w 897"/>
                <a:gd name="T81" fmla="*/ 0 h 675"/>
                <a:gd name="T82" fmla="*/ 0 w 897"/>
                <a:gd name="T83" fmla="*/ 0 h 675"/>
                <a:gd name="T84" fmla="*/ 0 w 897"/>
                <a:gd name="T85" fmla="*/ 0 h 675"/>
                <a:gd name="T86" fmla="*/ 0 w 897"/>
                <a:gd name="T87" fmla="*/ 0 h 675"/>
                <a:gd name="T88" fmla="*/ 0 w 897"/>
                <a:gd name="T89" fmla="*/ 0 h 675"/>
                <a:gd name="T90" fmla="*/ 0 w 897"/>
                <a:gd name="T91" fmla="*/ 0 h 675"/>
                <a:gd name="T92" fmla="*/ 0 w 897"/>
                <a:gd name="T93" fmla="*/ 0 h 675"/>
                <a:gd name="T94" fmla="*/ 0 w 897"/>
                <a:gd name="T95" fmla="*/ 0 h 675"/>
                <a:gd name="T96" fmla="*/ 0 w 897"/>
                <a:gd name="T97" fmla="*/ 0 h 675"/>
                <a:gd name="T98" fmla="*/ 0 w 897"/>
                <a:gd name="T99" fmla="*/ 0 h 675"/>
                <a:gd name="T100" fmla="*/ 0 w 897"/>
                <a:gd name="T101" fmla="*/ 0 h 675"/>
                <a:gd name="T102" fmla="*/ 0 w 897"/>
                <a:gd name="T103" fmla="*/ 0 h 675"/>
                <a:gd name="T104" fmla="*/ 0 w 897"/>
                <a:gd name="T105" fmla="*/ 0 h 675"/>
                <a:gd name="T106" fmla="*/ 0 w 897"/>
                <a:gd name="T107" fmla="*/ 0 h 675"/>
                <a:gd name="T108" fmla="*/ 0 w 897"/>
                <a:gd name="T109" fmla="*/ 0 h 675"/>
                <a:gd name="T110" fmla="*/ 0 w 897"/>
                <a:gd name="T111" fmla="*/ 0 h 675"/>
                <a:gd name="T112" fmla="*/ 0 w 897"/>
                <a:gd name="T113" fmla="*/ 0 h 675"/>
                <a:gd name="T114" fmla="*/ 0 w 897"/>
                <a:gd name="T115" fmla="*/ 0 h 67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897"/>
                <a:gd name="T175" fmla="*/ 0 h 675"/>
                <a:gd name="T176" fmla="*/ 897 w 897"/>
                <a:gd name="T177" fmla="*/ 675 h 675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897" h="675">
                  <a:moveTo>
                    <a:pt x="174" y="418"/>
                  </a:moveTo>
                  <a:lnTo>
                    <a:pt x="164" y="427"/>
                  </a:lnTo>
                  <a:lnTo>
                    <a:pt x="155" y="437"/>
                  </a:lnTo>
                  <a:lnTo>
                    <a:pt x="146" y="448"/>
                  </a:lnTo>
                  <a:lnTo>
                    <a:pt x="137" y="456"/>
                  </a:lnTo>
                  <a:lnTo>
                    <a:pt x="126" y="464"/>
                  </a:lnTo>
                  <a:lnTo>
                    <a:pt x="115" y="470"/>
                  </a:lnTo>
                  <a:lnTo>
                    <a:pt x="101" y="472"/>
                  </a:lnTo>
                  <a:lnTo>
                    <a:pt x="87" y="471"/>
                  </a:lnTo>
                  <a:lnTo>
                    <a:pt x="72" y="467"/>
                  </a:lnTo>
                  <a:lnTo>
                    <a:pt x="57" y="463"/>
                  </a:lnTo>
                  <a:lnTo>
                    <a:pt x="42" y="457"/>
                  </a:lnTo>
                  <a:lnTo>
                    <a:pt x="28" y="450"/>
                  </a:lnTo>
                  <a:lnTo>
                    <a:pt x="17" y="443"/>
                  </a:lnTo>
                  <a:lnTo>
                    <a:pt x="8" y="434"/>
                  </a:lnTo>
                  <a:lnTo>
                    <a:pt x="2" y="425"/>
                  </a:lnTo>
                  <a:lnTo>
                    <a:pt x="0" y="413"/>
                  </a:lnTo>
                  <a:lnTo>
                    <a:pt x="1" y="382"/>
                  </a:lnTo>
                  <a:lnTo>
                    <a:pt x="4" y="341"/>
                  </a:lnTo>
                  <a:lnTo>
                    <a:pt x="10" y="298"/>
                  </a:lnTo>
                  <a:lnTo>
                    <a:pt x="19" y="266"/>
                  </a:lnTo>
                  <a:lnTo>
                    <a:pt x="26" y="252"/>
                  </a:lnTo>
                  <a:lnTo>
                    <a:pt x="35" y="236"/>
                  </a:lnTo>
                  <a:lnTo>
                    <a:pt x="47" y="217"/>
                  </a:lnTo>
                  <a:lnTo>
                    <a:pt x="60" y="199"/>
                  </a:lnTo>
                  <a:lnTo>
                    <a:pt x="73" y="182"/>
                  </a:lnTo>
                  <a:lnTo>
                    <a:pt x="87" y="164"/>
                  </a:lnTo>
                  <a:lnTo>
                    <a:pt x="102" y="149"/>
                  </a:lnTo>
                  <a:lnTo>
                    <a:pt x="116" y="138"/>
                  </a:lnTo>
                  <a:lnTo>
                    <a:pt x="126" y="130"/>
                  </a:lnTo>
                  <a:lnTo>
                    <a:pt x="132" y="125"/>
                  </a:lnTo>
                  <a:lnTo>
                    <a:pt x="133" y="124"/>
                  </a:lnTo>
                  <a:lnTo>
                    <a:pt x="131" y="123"/>
                  </a:lnTo>
                  <a:lnTo>
                    <a:pt x="129" y="124"/>
                  </a:lnTo>
                  <a:lnTo>
                    <a:pt x="125" y="123"/>
                  </a:lnTo>
                  <a:lnTo>
                    <a:pt x="124" y="121"/>
                  </a:lnTo>
                  <a:lnTo>
                    <a:pt x="125" y="116"/>
                  </a:lnTo>
                  <a:lnTo>
                    <a:pt x="129" y="109"/>
                  </a:lnTo>
                  <a:lnTo>
                    <a:pt x="133" y="100"/>
                  </a:lnTo>
                  <a:lnTo>
                    <a:pt x="138" y="91"/>
                  </a:lnTo>
                  <a:lnTo>
                    <a:pt x="143" y="81"/>
                  </a:lnTo>
                  <a:lnTo>
                    <a:pt x="148" y="73"/>
                  </a:lnTo>
                  <a:lnTo>
                    <a:pt x="155" y="65"/>
                  </a:lnTo>
                  <a:lnTo>
                    <a:pt x="163" y="58"/>
                  </a:lnTo>
                  <a:lnTo>
                    <a:pt x="171" y="54"/>
                  </a:lnTo>
                  <a:lnTo>
                    <a:pt x="177" y="51"/>
                  </a:lnTo>
                  <a:lnTo>
                    <a:pt x="184" y="49"/>
                  </a:lnTo>
                  <a:lnTo>
                    <a:pt x="194" y="44"/>
                  </a:lnTo>
                  <a:lnTo>
                    <a:pt x="205" y="41"/>
                  </a:lnTo>
                  <a:lnTo>
                    <a:pt x="217" y="35"/>
                  </a:lnTo>
                  <a:lnTo>
                    <a:pt x="231" y="31"/>
                  </a:lnTo>
                  <a:lnTo>
                    <a:pt x="245" y="25"/>
                  </a:lnTo>
                  <a:lnTo>
                    <a:pt x="260" y="20"/>
                  </a:lnTo>
                  <a:lnTo>
                    <a:pt x="274" y="16"/>
                  </a:lnTo>
                  <a:lnTo>
                    <a:pt x="289" y="11"/>
                  </a:lnTo>
                  <a:lnTo>
                    <a:pt x="303" y="6"/>
                  </a:lnTo>
                  <a:lnTo>
                    <a:pt x="317" y="3"/>
                  </a:lnTo>
                  <a:lnTo>
                    <a:pt x="328" y="1"/>
                  </a:lnTo>
                  <a:lnTo>
                    <a:pt x="340" y="0"/>
                  </a:lnTo>
                  <a:lnTo>
                    <a:pt x="349" y="0"/>
                  </a:lnTo>
                  <a:lnTo>
                    <a:pt x="356" y="1"/>
                  </a:lnTo>
                  <a:lnTo>
                    <a:pt x="370" y="5"/>
                  </a:lnTo>
                  <a:lnTo>
                    <a:pt x="384" y="9"/>
                  </a:lnTo>
                  <a:lnTo>
                    <a:pt x="399" y="13"/>
                  </a:lnTo>
                  <a:lnTo>
                    <a:pt x="416" y="17"/>
                  </a:lnTo>
                  <a:lnTo>
                    <a:pt x="428" y="20"/>
                  </a:lnTo>
                  <a:lnTo>
                    <a:pt x="440" y="23"/>
                  </a:lnTo>
                  <a:lnTo>
                    <a:pt x="448" y="25"/>
                  </a:lnTo>
                  <a:lnTo>
                    <a:pt x="450" y="25"/>
                  </a:lnTo>
                  <a:lnTo>
                    <a:pt x="639" y="56"/>
                  </a:lnTo>
                  <a:lnTo>
                    <a:pt x="644" y="53"/>
                  </a:lnTo>
                  <a:lnTo>
                    <a:pt x="655" y="46"/>
                  </a:lnTo>
                  <a:lnTo>
                    <a:pt x="673" y="35"/>
                  </a:lnTo>
                  <a:lnTo>
                    <a:pt x="693" y="24"/>
                  </a:lnTo>
                  <a:lnTo>
                    <a:pt x="714" y="13"/>
                  </a:lnTo>
                  <a:lnTo>
                    <a:pt x="735" y="6"/>
                  </a:lnTo>
                  <a:lnTo>
                    <a:pt x="751" y="3"/>
                  </a:lnTo>
                  <a:lnTo>
                    <a:pt x="761" y="5"/>
                  </a:lnTo>
                  <a:lnTo>
                    <a:pt x="768" y="12"/>
                  </a:lnTo>
                  <a:lnTo>
                    <a:pt x="776" y="19"/>
                  </a:lnTo>
                  <a:lnTo>
                    <a:pt x="784" y="26"/>
                  </a:lnTo>
                  <a:lnTo>
                    <a:pt x="792" y="33"/>
                  </a:lnTo>
                  <a:lnTo>
                    <a:pt x="799" y="39"/>
                  </a:lnTo>
                  <a:lnTo>
                    <a:pt x="805" y="44"/>
                  </a:lnTo>
                  <a:lnTo>
                    <a:pt x="810" y="49"/>
                  </a:lnTo>
                  <a:lnTo>
                    <a:pt x="812" y="51"/>
                  </a:lnTo>
                  <a:lnTo>
                    <a:pt x="817" y="63"/>
                  </a:lnTo>
                  <a:lnTo>
                    <a:pt x="829" y="89"/>
                  </a:lnTo>
                  <a:lnTo>
                    <a:pt x="845" y="129"/>
                  </a:lnTo>
                  <a:lnTo>
                    <a:pt x="863" y="178"/>
                  </a:lnTo>
                  <a:lnTo>
                    <a:pt x="879" y="233"/>
                  </a:lnTo>
                  <a:lnTo>
                    <a:pt x="891" y="295"/>
                  </a:lnTo>
                  <a:lnTo>
                    <a:pt x="897" y="356"/>
                  </a:lnTo>
                  <a:lnTo>
                    <a:pt x="895" y="416"/>
                  </a:lnTo>
                  <a:lnTo>
                    <a:pt x="887" y="467"/>
                  </a:lnTo>
                  <a:lnTo>
                    <a:pt x="878" y="510"/>
                  </a:lnTo>
                  <a:lnTo>
                    <a:pt x="868" y="543"/>
                  </a:lnTo>
                  <a:lnTo>
                    <a:pt x="859" y="568"/>
                  </a:lnTo>
                  <a:lnTo>
                    <a:pt x="850" y="586"/>
                  </a:lnTo>
                  <a:lnTo>
                    <a:pt x="842" y="599"/>
                  </a:lnTo>
                  <a:lnTo>
                    <a:pt x="835" y="608"/>
                  </a:lnTo>
                  <a:lnTo>
                    <a:pt x="829" y="613"/>
                  </a:lnTo>
                  <a:lnTo>
                    <a:pt x="823" y="617"/>
                  </a:lnTo>
                  <a:lnTo>
                    <a:pt x="815" y="623"/>
                  </a:lnTo>
                  <a:lnTo>
                    <a:pt x="807" y="629"/>
                  </a:lnTo>
                  <a:lnTo>
                    <a:pt x="798" y="633"/>
                  </a:lnTo>
                  <a:lnTo>
                    <a:pt x="788" y="637"/>
                  </a:lnTo>
                  <a:lnTo>
                    <a:pt x="780" y="639"/>
                  </a:lnTo>
                  <a:lnTo>
                    <a:pt x="770" y="639"/>
                  </a:lnTo>
                  <a:lnTo>
                    <a:pt x="764" y="637"/>
                  </a:lnTo>
                  <a:lnTo>
                    <a:pt x="751" y="630"/>
                  </a:lnTo>
                  <a:lnTo>
                    <a:pt x="742" y="623"/>
                  </a:lnTo>
                  <a:lnTo>
                    <a:pt x="735" y="618"/>
                  </a:lnTo>
                  <a:lnTo>
                    <a:pt x="732" y="617"/>
                  </a:lnTo>
                  <a:lnTo>
                    <a:pt x="726" y="675"/>
                  </a:lnTo>
                  <a:lnTo>
                    <a:pt x="384" y="530"/>
                  </a:lnTo>
                  <a:lnTo>
                    <a:pt x="174" y="41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93" name="Freeform 856"/>
            <p:cNvSpPr>
              <a:spLocks/>
            </p:cNvSpPr>
            <p:nvPr/>
          </p:nvSpPr>
          <p:spPr bwMode="auto">
            <a:xfrm flipH="1">
              <a:off x="8844" y="1886"/>
              <a:ext cx="9" cy="55"/>
            </a:xfrm>
            <a:custGeom>
              <a:avLst/>
              <a:gdLst>
                <a:gd name="T0" fmla="*/ 0 w 107"/>
                <a:gd name="T1" fmla="*/ 0 h 454"/>
                <a:gd name="T2" fmla="*/ 0 w 107"/>
                <a:gd name="T3" fmla="*/ 0 h 454"/>
                <a:gd name="T4" fmla="*/ 0 w 107"/>
                <a:gd name="T5" fmla="*/ 0 h 454"/>
                <a:gd name="T6" fmla="*/ 0 w 107"/>
                <a:gd name="T7" fmla="*/ 0 h 454"/>
                <a:gd name="T8" fmla="*/ 0 w 107"/>
                <a:gd name="T9" fmla="*/ 0 h 454"/>
                <a:gd name="T10" fmla="*/ 0 w 107"/>
                <a:gd name="T11" fmla="*/ 0 h 454"/>
                <a:gd name="T12" fmla="*/ 0 w 107"/>
                <a:gd name="T13" fmla="*/ 0 h 454"/>
                <a:gd name="T14" fmla="*/ 0 w 107"/>
                <a:gd name="T15" fmla="*/ 0 h 454"/>
                <a:gd name="T16" fmla="*/ 0 w 107"/>
                <a:gd name="T17" fmla="*/ 0 h 454"/>
                <a:gd name="T18" fmla="*/ 0 w 107"/>
                <a:gd name="T19" fmla="*/ 0 h 454"/>
                <a:gd name="T20" fmla="*/ 0 w 107"/>
                <a:gd name="T21" fmla="*/ 0 h 454"/>
                <a:gd name="T22" fmla="*/ 0 w 107"/>
                <a:gd name="T23" fmla="*/ 0 h 454"/>
                <a:gd name="T24" fmla="*/ 0 w 107"/>
                <a:gd name="T25" fmla="*/ 0 h 454"/>
                <a:gd name="T26" fmla="*/ 0 w 107"/>
                <a:gd name="T27" fmla="*/ 0 h 454"/>
                <a:gd name="T28" fmla="*/ 0 w 107"/>
                <a:gd name="T29" fmla="*/ 0 h 454"/>
                <a:gd name="T30" fmla="*/ 0 w 107"/>
                <a:gd name="T31" fmla="*/ 0 h 454"/>
                <a:gd name="T32" fmla="*/ 0 w 107"/>
                <a:gd name="T33" fmla="*/ 0 h 454"/>
                <a:gd name="T34" fmla="*/ 0 w 107"/>
                <a:gd name="T35" fmla="*/ 0 h 454"/>
                <a:gd name="T36" fmla="*/ 0 w 107"/>
                <a:gd name="T37" fmla="*/ 0 h 454"/>
                <a:gd name="T38" fmla="*/ 0 w 107"/>
                <a:gd name="T39" fmla="*/ 0 h 454"/>
                <a:gd name="T40" fmla="*/ 0 w 107"/>
                <a:gd name="T41" fmla="*/ 0 h 454"/>
                <a:gd name="T42" fmla="*/ 0 w 107"/>
                <a:gd name="T43" fmla="*/ 0 h 454"/>
                <a:gd name="T44" fmla="*/ 0 w 107"/>
                <a:gd name="T45" fmla="*/ 0 h 454"/>
                <a:gd name="T46" fmla="*/ 0 w 107"/>
                <a:gd name="T47" fmla="*/ 0 h 454"/>
                <a:gd name="T48" fmla="*/ 0 w 107"/>
                <a:gd name="T49" fmla="*/ 0 h 454"/>
                <a:gd name="T50" fmla="*/ 0 w 107"/>
                <a:gd name="T51" fmla="*/ 0 h 454"/>
                <a:gd name="T52" fmla="*/ 0 w 107"/>
                <a:gd name="T53" fmla="*/ 0 h 454"/>
                <a:gd name="T54" fmla="*/ 0 w 107"/>
                <a:gd name="T55" fmla="*/ 0 h 454"/>
                <a:gd name="T56" fmla="*/ 0 w 107"/>
                <a:gd name="T57" fmla="*/ 0 h 454"/>
                <a:gd name="T58" fmla="*/ 0 w 107"/>
                <a:gd name="T59" fmla="*/ 0 h 454"/>
                <a:gd name="T60" fmla="*/ 0 w 107"/>
                <a:gd name="T61" fmla="*/ 0 h 454"/>
                <a:gd name="T62" fmla="*/ 0 w 107"/>
                <a:gd name="T63" fmla="*/ 0 h 454"/>
                <a:gd name="T64" fmla="*/ 0 w 107"/>
                <a:gd name="T65" fmla="*/ 0 h 454"/>
                <a:gd name="T66" fmla="*/ 0 w 107"/>
                <a:gd name="T67" fmla="*/ 0 h 454"/>
                <a:gd name="T68" fmla="*/ 0 w 107"/>
                <a:gd name="T69" fmla="*/ 0 h 454"/>
                <a:gd name="T70" fmla="*/ 0 w 107"/>
                <a:gd name="T71" fmla="*/ 0 h 454"/>
                <a:gd name="T72" fmla="*/ 0 w 107"/>
                <a:gd name="T73" fmla="*/ 0 h 454"/>
                <a:gd name="T74" fmla="*/ 0 w 107"/>
                <a:gd name="T75" fmla="*/ 0 h 454"/>
                <a:gd name="T76" fmla="*/ 0 w 107"/>
                <a:gd name="T77" fmla="*/ 0 h 454"/>
                <a:gd name="T78" fmla="*/ 0 w 107"/>
                <a:gd name="T79" fmla="*/ 0 h 454"/>
                <a:gd name="T80" fmla="*/ 0 w 107"/>
                <a:gd name="T81" fmla="*/ 0 h 454"/>
                <a:gd name="T82" fmla="*/ 0 w 107"/>
                <a:gd name="T83" fmla="*/ 0 h 454"/>
                <a:gd name="T84" fmla="*/ 0 w 107"/>
                <a:gd name="T85" fmla="*/ 0 h 454"/>
                <a:gd name="T86" fmla="*/ 0 w 107"/>
                <a:gd name="T87" fmla="*/ 0 h 454"/>
                <a:gd name="T88" fmla="*/ 0 w 107"/>
                <a:gd name="T89" fmla="*/ 0 h 454"/>
                <a:gd name="T90" fmla="*/ 0 w 107"/>
                <a:gd name="T91" fmla="*/ 0 h 454"/>
                <a:gd name="T92" fmla="*/ 0 w 107"/>
                <a:gd name="T93" fmla="*/ 0 h 454"/>
                <a:gd name="T94" fmla="*/ 0 w 107"/>
                <a:gd name="T95" fmla="*/ 0 h 454"/>
                <a:gd name="T96" fmla="*/ 0 w 107"/>
                <a:gd name="T97" fmla="*/ 0 h 454"/>
                <a:gd name="T98" fmla="*/ 0 w 107"/>
                <a:gd name="T99" fmla="*/ 0 h 454"/>
                <a:gd name="T100" fmla="*/ 0 w 107"/>
                <a:gd name="T101" fmla="*/ 0 h 454"/>
                <a:gd name="T102" fmla="*/ 0 w 107"/>
                <a:gd name="T103" fmla="*/ 0 h 454"/>
                <a:gd name="T104" fmla="*/ 0 w 107"/>
                <a:gd name="T105" fmla="*/ 0 h 45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07"/>
                <a:gd name="T160" fmla="*/ 0 h 454"/>
                <a:gd name="T161" fmla="*/ 107 w 107"/>
                <a:gd name="T162" fmla="*/ 454 h 45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07" h="454">
                  <a:moveTo>
                    <a:pt x="81" y="454"/>
                  </a:moveTo>
                  <a:lnTo>
                    <a:pt x="84" y="378"/>
                  </a:lnTo>
                  <a:lnTo>
                    <a:pt x="85" y="277"/>
                  </a:lnTo>
                  <a:lnTo>
                    <a:pt x="85" y="184"/>
                  </a:lnTo>
                  <a:lnTo>
                    <a:pt x="84" y="135"/>
                  </a:lnTo>
                  <a:lnTo>
                    <a:pt x="85" y="124"/>
                  </a:lnTo>
                  <a:lnTo>
                    <a:pt x="94" y="116"/>
                  </a:lnTo>
                  <a:lnTo>
                    <a:pt x="102" y="104"/>
                  </a:lnTo>
                  <a:lnTo>
                    <a:pt x="107" y="84"/>
                  </a:lnTo>
                  <a:lnTo>
                    <a:pt x="107" y="63"/>
                  </a:lnTo>
                  <a:lnTo>
                    <a:pt x="104" y="46"/>
                  </a:lnTo>
                  <a:lnTo>
                    <a:pt x="103" y="34"/>
                  </a:lnTo>
                  <a:lnTo>
                    <a:pt x="101" y="25"/>
                  </a:lnTo>
                  <a:lnTo>
                    <a:pt x="100" y="20"/>
                  </a:lnTo>
                  <a:lnTo>
                    <a:pt x="98" y="14"/>
                  </a:lnTo>
                  <a:lnTo>
                    <a:pt x="95" y="7"/>
                  </a:lnTo>
                  <a:lnTo>
                    <a:pt x="92" y="3"/>
                  </a:lnTo>
                  <a:lnTo>
                    <a:pt x="87" y="0"/>
                  </a:lnTo>
                  <a:lnTo>
                    <a:pt x="81" y="2"/>
                  </a:lnTo>
                  <a:lnTo>
                    <a:pt x="74" y="6"/>
                  </a:lnTo>
                  <a:lnTo>
                    <a:pt x="66" y="18"/>
                  </a:lnTo>
                  <a:lnTo>
                    <a:pt x="58" y="31"/>
                  </a:lnTo>
                  <a:lnTo>
                    <a:pt x="50" y="44"/>
                  </a:lnTo>
                  <a:lnTo>
                    <a:pt x="43" y="56"/>
                  </a:lnTo>
                  <a:lnTo>
                    <a:pt x="38" y="66"/>
                  </a:lnTo>
                  <a:lnTo>
                    <a:pt x="34" y="75"/>
                  </a:lnTo>
                  <a:lnTo>
                    <a:pt x="31" y="82"/>
                  </a:lnTo>
                  <a:lnTo>
                    <a:pt x="30" y="89"/>
                  </a:lnTo>
                  <a:lnTo>
                    <a:pt x="30" y="94"/>
                  </a:lnTo>
                  <a:lnTo>
                    <a:pt x="32" y="102"/>
                  </a:lnTo>
                  <a:lnTo>
                    <a:pt x="34" y="110"/>
                  </a:lnTo>
                  <a:lnTo>
                    <a:pt x="36" y="116"/>
                  </a:lnTo>
                  <a:lnTo>
                    <a:pt x="41" y="119"/>
                  </a:lnTo>
                  <a:lnTo>
                    <a:pt x="43" y="120"/>
                  </a:lnTo>
                  <a:lnTo>
                    <a:pt x="45" y="122"/>
                  </a:lnTo>
                  <a:lnTo>
                    <a:pt x="43" y="124"/>
                  </a:lnTo>
                  <a:lnTo>
                    <a:pt x="40" y="141"/>
                  </a:lnTo>
                  <a:lnTo>
                    <a:pt x="34" y="173"/>
                  </a:lnTo>
                  <a:lnTo>
                    <a:pt x="26" y="216"/>
                  </a:lnTo>
                  <a:lnTo>
                    <a:pt x="17" y="264"/>
                  </a:lnTo>
                  <a:lnTo>
                    <a:pt x="9" y="313"/>
                  </a:lnTo>
                  <a:lnTo>
                    <a:pt x="3" y="356"/>
                  </a:lnTo>
                  <a:lnTo>
                    <a:pt x="0" y="391"/>
                  </a:lnTo>
                  <a:lnTo>
                    <a:pt x="1" y="412"/>
                  </a:lnTo>
                  <a:lnTo>
                    <a:pt x="6" y="422"/>
                  </a:lnTo>
                  <a:lnTo>
                    <a:pt x="13" y="431"/>
                  </a:lnTo>
                  <a:lnTo>
                    <a:pt x="23" y="438"/>
                  </a:lnTo>
                  <a:lnTo>
                    <a:pt x="34" y="443"/>
                  </a:lnTo>
                  <a:lnTo>
                    <a:pt x="46" y="446"/>
                  </a:lnTo>
                  <a:lnTo>
                    <a:pt x="57" y="450"/>
                  </a:lnTo>
                  <a:lnTo>
                    <a:pt x="70" y="452"/>
                  </a:lnTo>
                  <a:lnTo>
                    <a:pt x="81" y="45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94" name="Freeform 857"/>
            <p:cNvSpPr>
              <a:spLocks/>
            </p:cNvSpPr>
            <p:nvPr/>
          </p:nvSpPr>
          <p:spPr bwMode="auto">
            <a:xfrm flipH="1">
              <a:off x="8816" y="1813"/>
              <a:ext cx="51" cy="88"/>
            </a:xfrm>
            <a:custGeom>
              <a:avLst/>
              <a:gdLst>
                <a:gd name="T0" fmla="*/ 0 w 605"/>
                <a:gd name="T1" fmla="*/ 0 h 721"/>
                <a:gd name="T2" fmla="*/ 0 w 605"/>
                <a:gd name="T3" fmla="*/ 0 h 721"/>
                <a:gd name="T4" fmla="*/ 0 w 605"/>
                <a:gd name="T5" fmla="*/ 0 h 721"/>
                <a:gd name="T6" fmla="*/ 0 w 605"/>
                <a:gd name="T7" fmla="*/ 0 h 721"/>
                <a:gd name="T8" fmla="*/ 0 w 605"/>
                <a:gd name="T9" fmla="*/ 0 h 721"/>
                <a:gd name="T10" fmla="*/ 0 w 605"/>
                <a:gd name="T11" fmla="*/ 0 h 721"/>
                <a:gd name="T12" fmla="*/ 0 w 605"/>
                <a:gd name="T13" fmla="*/ 0 h 721"/>
                <a:gd name="T14" fmla="*/ 0 w 605"/>
                <a:gd name="T15" fmla="*/ 0 h 721"/>
                <a:gd name="T16" fmla="*/ 0 w 605"/>
                <a:gd name="T17" fmla="*/ 0 h 721"/>
                <a:gd name="T18" fmla="*/ 0 w 605"/>
                <a:gd name="T19" fmla="*/ 0 h 721"/>
                <a:gd name="T20" fmla="*/ 0 w 605"/>
                <a:gd name="T21" fmla="*/ 0 h 721"/>
                <a:gd name="T22" fmla="*/ 0 w 605"/>
                <a:gd name="T23" fmla="*/ 0 h 721"/>
                <a:gd name="T24" fmla="*/ 0 w 605"/>
                <a:gd name="T25" fmla="*/ 0 h 721"/>
                <a:gd name="T26" fmla="*/ 0 w 605"/>
                <a:gd name="T27" fmla="*/ 0 h 721"/>
                <a:gd name="T28" fmla="*/ 0 w 605"/>
                <a:gd name="T29" fmla="*/ 0 h 721"/>
                <a:gd name="T30" fmla="*/ 0 w 605"/>
                <a:gd name="T31" fmla="*/ 0 h 721"/>
                <a:gd name="T32" fmla="*/ 0 w 605"/>
                <a:gd name="T33" fmla="*/ 0 h 721"/>
                <a:gd name="T34" fmla="*/ 0 w 605"/>
                <a:gd name="T35" fmla="*/ 0 h 721"/>
                <a:gd name="T36" fmla="*/ 0 w 605"/>
                <a:gd name="T37" fmla="*/ 0 h 721"/>
                <a:gd name="T38" fmla="*/ 0 w 605"/>
                <a:gd name="T39" fmla="*/ 0 h 721"/>
                <a:gd name="T40" fmla="*/ 0 w 605"/>
                <a:gd name="T41" fmla="*/ 0 h 721"/>
                <a:gd name="T42" fmla="*/ 0 w 605"/>
                <a:gd name="T43" fmla="*/ 0 h 721"/>
                <a:gd name="T44" fmla="*/ 0 w 605"/>
                <a:gd name="T45" fmla="*/ 0 h 721"/>
                <a:gd name="T46" fmla="*/ 0 w 605"/>
                <a:gd name="T47" fmla="*/ 0 h 721"/>
                <a:gd name="T48" fmla="*/ 0 w 605"/>
                <a:gd name="T49" fmla="*/ 0 h 721"/>
                <a:gd name="T50" fmla="*/ 0 w 605"/>
                <a:gd name="T51" fmla="*/ 0 h 721"/>
                <a:gd name="T52" fmla="*/ 0 w 605"/>
                <a:gd name="T53" fmla="*/ 0 h 721"/>
                <a:gd name="T54" fmla="*/ 0 w 605"/>
                <a:gd name="T55" fmla="*/ 0 h 721"/>
                <a:gd name="T56" fmla="*/ 0 w 605"/>
                <a:gd name="T57" fmla="*/ 0 h 721"/>
                <a:gd name="T58" fmla="*/ 0 w 605"/>
                <a:gd name="T59" fmla="*/ 0 h 721"/>
                <a:gd name="T60" fmla="*/ 0 w 605"/>
                <a:gd name="T61" fmla="*/ 0 h 721"/>
                <a:gd name="T62" fmla="*/ 0 w 605"/>
                <a:gd name="T63" fmla="*/ 0 h 721"/>
                <a:gd name="T64" fmla="*/ 0 w 605"/>
                <a:gd name="T65" fmla="*/ 0 h 721"/>
                <a:gd name="T66" fmla="*/ 0 w 605"/>
                <a:gd name="T67" fmla="*/ 0 h 721"/>
                <a:gd name="T68" fmla="*/ 0 w 605"/>
                <a:gd name="T69" fmla="*/ 0 h 721"/>
                <a:gd name="T70" fmla="*/ 0 w 605"/>
                <a:gd name="T71" fmla="*/ 0 h 721"/>
                <a:gd name="T72" fmla="*/ 0 w 605"/>
                <a:gd name="T73" fmla="*/ 0 h 721"/>
                <a:gd name="T74" fmla="*/ 0 w 605"/>
                <a:gd name="T75" fmla="*/ 0 h 721"/>
                <a:gd name="T76" fmla="*/ 0 w 605"/>
                <a:gd name="T77" fmla="*/ 0 h 721"/>
                <a:gd name="T78" fmla="*/ 0 w 605"/>
                <a:gd name="T79" fmla="*/ 0 h 721"/>
                <a:gd name="T80" fmla="*/ 0 w 605"/>
                <a:gd name="T81" fmla="*/ 0 h 721"/>
                <a:gd name="T82" fmla="*/ 0 w 605"/>
                <a:gd name="T83" fmla="*/ 0 h 721"/>
                <a:gd name="T84" fmla="*/ 0 w 605"/>
                <a:gd name="T85" fmla="*/ 0 h 721"/>
                <a:gd name="T86" fmla="*/ 0 w 605"/>
                <a:gd name="T87" fmla="*/ 0 h 721"/>
                <a:gd name="T88" fmla="*/ 0 w 605"/>
                <a:gd name="T89" fmla="*/ 0 h 721"/>
                <a:gd name="T90" fmla="*/ 0 w 605"/>
                <a:gd name="T91" fmla="*/ 0 h 721"/>
                <a:gd name="T92" fmla="*/ 0 w 605"/>
                <a:gd name="T93" fmla="*/ 0 h 721"/>
                <a:gd name="T94" fmla="*/ 0 w 605"/>
                <a:gd name="T95" fmla="*/ 0 h 721"/>
                <a:gd name="T96" fmla="*/ 0 w 605"/>
                <a:gd name="T97" fmla="*/ 0 h 721"/>
                <a:gd name="T98" fmla="*/ 0 w 605"/>
                <a:gd name="T99" fmla="*/ 0 h 721"/>
                <a:gd name="T100" fmla="*/ 0 w 605"/>
                <a:gd name="T101" fmla="*/ 0 h 721"/>
                <a:gd name="T102" fmla="*/ 0 w 605"/>
                <a:gd name="T103" fmla="*/ 0 h 721"/>
                <a:gd name="T104" fmla="*/ 0 w 605"/>
                <a:gd name="T105" fmla="*/ 0 h 721"/>
                <a:gd name="T106" fmla="*/ 0 w 605"/>
                <a:gd name="T107" fmla="*/ 0 h 721"/>
                <a:gd name="T108" fmla="*/ 0 w 605"/>
                <a:gd name="T109" fmla="*/ 0 h 721"/>
                <a:gd name="T110" fmla="*/ 0 w 605"/>
                <a:gd name="T111" fmla="*/ 0 h 721"/>
                <a:gd name="T112" fmla="*/ 0 w 605"/>
                <a:gd name="T113" fmla="*/ 0 h 721"/>
                <a:gd name="T114" fmla="*/ 0 w 605"/>
                <a:gd name="T115" fmla="*/ 0 h 721"/>
                <a:gd name="T116" fmla="*/ 0 w 605"/>
                <a:gd name="T117" fmla="*/ 0 h 721"/>
                <a:gd name="T118" fmla="*/ 0 w 605"/>
                <a:gd name="T119" fmla="*/ 0 h 721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605"/>
                <a:gd name="T181" fmla="*/ 0 h 721"/>
                <a:gd name="T182" fmla="*/ 605 w 605"/>
                <a:gd name="T183" fmla="*/ 721 h 721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605" h="721">
                  <a:moveTo>
                    <a:pt x="282" y="548"/>
                  </a:moveTo>
                  <a:lnTo>
                    <a:pt x="282" y="548"/>
                  </a:lnTo>
                  <a:lnTo>
                    <a:pt x="279" y="548"/>
                  </a:lnTo>
                  <a:lnTo>
                    <a:pt x="277" y="548"/>
                  </a:lnTo>
                  <a:lnTo>
                    <a:pt x="274" y="548"/>
                  </a:lnTo>
                  <a:lnTo>
                    <a:pt x="268" y="548"/>
                  </a:lnTo>
                  <a:lnTo>
                    <a:pt x="262" y="547"/>
                  </a:lnTo>
                  <a:lnTo>
                    <a:pt x="255" y="547"/>
                  </a:lnTo>
                  <a:lnTo>
                    <a:pt x="247" y="546"/>
                  </a:lnTo>
                  <a:lnTo>
                    <a:pt x="238" y="544"/>
                  </a:lnTo>
                  <a:lnTo>
                    <a:pt x="230" y="541"/>
                  </a:lnTo>
                  <a:lnTo>
                    <a:pt x="223" y="538"/>
                  </a:lnTo>
                  <a:lnTo>
                    <a:pt x="216" y="534"/>
                  </a:lnTo>
                  <a:lnTo>
                    <a:pt x="209" y="530"/>
                  </a:lnTo>
                  <a:lnTo>
                    <a:pt x="202" y="525"/>
                  </a:lnTo>
                  <a:lnTo>
                    <a:pt x="196" y="521"/>
                  </a:lnTo>
                  <a:lnTo>
                    <a:pt x="191" y="516"/>
                  </a:lnTo>
                  <a:lnTo>
                    <a:pt x="186" y="526"/>
                  </a:lnTo>
                  <a:lnTo>
                    <a:pt x="183" y="539"/>
                  </a:lnTo>
                  <a:lnTo>
                    <a:pt x="176" y="551"/>
                  </a:lnTo>
                  <a:lnTo>
                    <a:pt x="164" y="557"/>
                  </a:lnTo>
                  <a:lnTo>
                    <a:pt x="156" y="557"/>
                  </a:lnTo>
                  <a:lnTo>
                    <a:pt x="146" y="557"/>
                  </a:lnTo>
                  <a:lnTo>
                    <a:pt x="135" y="555"/>
                  </a:lnTo>
                  <a:lnTo>
                    <a:pt x="125" y="553"/>
                  </a:lnTo>
                  <a:lnTo>
                    <a:pt x="115" y="551"/>
                  </a:lnTo>
                  <a:lnTo>
                    <a:pt x="107" y="548"/>
                  </a:lnTo>
                  <a:lnTo>
                    <a:pt x="102" y="547"/>
                  </a:lnTo>
                  <a:lnTo>
                    <a:pt x="100" y="546"/>
                  </a:lnTo>
                  <a:lnTo>
                    <a:pt x="103" y="545"/>
                  </a:lnTo>
                  <a:lnTo>
                    <a:pt x="109" y="545"/>
                  </a:lnTo>
                  <a:lnTo>
                    <a:pt x="116" y="551"/>
                  </a:lnTo>
                  <a:lnTo>
                    <a:pt x="118" y="567"/>
                  </a:lnTo>
                  <a:lnTo>
                    <a:pt x="119" y="586"/>
                  </a:lnTo>
                  <a:lnTo>
                    <a:pt x="120" y="600"/>
                  </a:lnTo>
                  <a:lnTo>
                    <a:pt x="118" y="609"/>
                  </a:lnTo>
                  <a:lnTo>
                    <a:pt x="105" y="613"/>
                  </a:lnTo>
                  <a:lnTo>
                    <a:pt x="97" y="614"/>
                  </a:lnTo>
                  <a:lnTo>
                    <a:pt x="90" y="615"/>
                  </a:lnTo>
                  <a:lnTo>
                    <a:pt x="85" y="616"/>
                  </a:lnTo>
                  <a:lnTo>
                    <a:pt x="79" y="616"/>
                  </a:lnTo>
                  <a:lnTo>
                    <a:pt x="74" y="616"/>
                  </a:lnTo>
                  <a:lnTo>
                    <a:pt x="67" y="613"/>
                  </a:lnTo>
                  <a:lnTo>
                    <a:pt x="60" y="608"/>
                  </a:lnTo>
                  <a:lnTo>
                    <a:pt x="52" y="599"/>
                  </a:lnTo>
                  <a:lnTo>
                    <a:pt x="44" y="589"/>
                  </a:lnTo>
                  <a:lnTo>
                    <a:pt x="35" y="579"/>
                  </a:lnTo>
                  <a:lnTo>
                    <a:pt x="28" y="570"/>
                  </a:lnTo>
                  <a:lnTo>
                    <a:pt x="21" y="562"/>
                  </a:lnTo>
                  <a:lnTo>
                    <a:pt x="15" y="554"/>
                  </a:lnTo>
                  <a:lnTo>
                    <a:pt x="11" y="546"/>
                  </a:lnTo>
                  <a:lnTo>
                    <a:pt x="9" y="538"/>
                  </a:lnTo>
                  <a:lnTo>
                    <a:pt x="7" y="529"/>
                  </a:lnTo>
                  <a:lnTo>
                    <a:pt x="5" y="504"/>
                  </a:lnTo>
                  <a:lnTo>
                    <a:pt x="0" y="476"/>
                  </a:lnTo>
                  <a:lnTo>
                    <a:pt x="2" y="446"/>
                  </a:lnTo>
                  <a:lnTo>
                    <a:pt x="15" y="419"/>
                  </a:lnTo>
                  <a:lnTo>
                    <a:pt x="26" y="409"/>
                  </a:lnTo>
                  <a:lnTo>
                    <a:pt x="35" y="401"/>
                  </a:lnTo>
                  <a:lnTo>
                    <a:pt x="43" y="394"/>
                  </a:lnTo>
                  <a:lnTo>
                    <a:pt x="50" y="389"/>
                  </a:lnTo>
                  <a:lnTo>
                    <a:pt x="57" y="385"/>
                  </a:lnTo>
                  <a:lnTo>
                    <a:pt x="63" y="381"/>
                  </a:lnTo>
                  <a:lnTo>
                    <a:pt x="67" y="379"/>
                  </a:lnTo>
                  <a:lnTo>
                    <a:pt x="71" y="378"/>
                  </a:lnTo>
                  <a:lnTo>
                    <a:pt x="75" y="377"/>
                  </a:lnTo>
                  <a:lnTo>
                    <a:pt x="81" y="377"/>
                  </a:lnTo>
                  <a:lnTo>
                    <a:pt x="88" y="375"/>
                  </a:lnTo>
                  <a:lnTo>
                    <a:pt x="96" y="375"/>
                  </a:lnTo>
                  <a:lnTo>
                    <a:pt x="103" y="375"/>
                  </a:lnTo>
                  <a:lnTo>
                    <a:pt x="109" y="375"/>
                  </a:lnTo>
                  <a:lnTo>
                    <a:pt x="113" y="375"/>
                  </a:lnTo>
                  <a:lnTo>
                    <a:pt x="115" y="375"/>
                  </a:lnTo>
                  <a:lnTo>
                    <a:pt x="102" y="330"/>
                  </a:lnTo>
                  <a:lnTo>
                    <a:pt x="93" y="288"/>
                  </a:lnTo>
                  <a:lnTo>
                    <a:pt x="87" y="253"/>
                  </a:lnTo>
                  <a:lnTo>
                    <a:pt x="86" y="235"/>
                  </a:lnTo>
                  <a:lnTo>
                    <a:pt x="82" y="223"/>
                  </a:lnTo>
                  <a:lnTo>
                    <a:pt x="75" y="208"/>
                  </a:lnTo>
                  <a:lnTo>
                    <a:pt x="70" y="195"/>
                  </a:lnTo>
                  <a:lnTo>
                    <a:pt x="67" y="182"/>
                  </a:lnTo>
                  <a:lnTo>
                    <a:pt x="70" y="169"/>
                  </a:lnTo>
                  <a:lnTo>
                    <a:pt x="70" y="154"/>
                  </a:lnTo>
                  <a:lnTo>
                    <a:pt x="67" y="137"/>
                  </a:lnTo>
                  <a:lnTo>
                    <a:pt x="62" y="120"/>
                  </a:lnTo>
                  <a:lnTo>
                    <a:pt x="62" y="115"/>
                  </a:lnTo>
                  <a:lnTo>
                    <a:pt x="66" y="108"/>
                  </a:lnTo>
                  <a:lnTo>
                    <a:pt x="73" y="100"/>
                  </a:lnTo>
                  <a:lnTo>
                    <a:pt x="82" y="91"/>
                  </a:lnTo>
                  <a:lnTo>
                    <a:pt x="95" y="82"/>
                  </a:lnTo>
                  <a:lnTo>
                    <a:pt x="110" y="71"/>
                  </a:lnTo>
                  <a:lnTo>
                    <a:pt x="125" y="61"/>
                  </a:lnTo>
                  <a:lnTo>
                    <a:pt x="143" y="50"/>
                  </a:lnTo>
                  <a:lnTo>
                    <a:pt x="161" y="41"/>
                  </a:lnTo>
                  <a:lnTo>
                    <a:pt x="179" y="32"/>
                  </a:lnTo>
                  <a:lnTo>
                    <a:pt x="199" y="23"/>
                  </a:lnTo>
                  <a:lnTo>
                    <a:pt x="217" y="15"/>
                  </a:lnTo>
                  <a:lnTo>
                    <a:pt x="234" y="9"/>
                  </a:lnTo>
                  <a:lnTo>
                    <a:pt x="251" y="4"/>
                  </a:lnTo>
                  <a:lnTo>
                    <a:pt x="267" y="1"/>
                  </a:lnTo>
                  <a:lnTo>
                    <a:pt x="279" y="0"/>
                  </a:lnTo>
                  <a:lnTo>
                    <a:pt x="304" y="2"/>
                  </a:lnTo>
                  <a:lnTo>
                    <a:pt x="327" y="7"/>
                  </a:lnTo>
                  <a:lnTo>
                    <a:pt x="350" y="15"/>
                  </a:lnTo>
                  <a:lnTo>
                    <a:pt x="372" y="25"/>
                  </a:lnTo>
                  <a:lnTo>
                    <a:pt x="393" y="38"/>
                  </a:lnTo>
                  <a:lnTo>
                    <a:pt x="413" y="53"/>
                  </a:lnTo>
                  <a:lnTo>
                    <a:pt x="433" y="68"/>
                  </a:lnTo>
                  <a:lnTo>
                    <a:pt x="450" y="84"/>
                  </a:lnTo>
                  <a:lnTo>
                    <a:pt x="465" y="100"/>
                  </a:lnTo>
                  <a:lnTo>
                    <a:pt x="478" y="116"/>
                  </a:lnTo>
                  <a:lnTo>
                    <a:pt x="488" y="130"/>
                  </a:lnTo>
                  <a:lnTo>
                    <a:pt x="496" y="143"/>
                  </a:lnTo>
                  <a:lnTo>
                    <a:pt x="502" y="155"/>
                  </a:lnTo>
                  <a:lnTo>
                    <a:pt x="506" y="166"/>
                  </a:lnTo>
                  <a:lnTo>
                    <a:pt x="510" y="176"/>
                  </a:lnTo>
                  <a:lnTo>
                    <a:pt x="511" y="184"/>
                  </a:lnTo>
                  <a:lnTo>
                    <a:pt x="510" y="193"/>
                  </a:lnTo>
                  <a:lnTo>
                    <a:pt x="505" y="204"/>
                  </a:lnTo>
                  <a:lnTo>
                    <a:pt x="497" y="216"/>
                  </a:lnTo>
                  <a:lnTo>
                    <a:pt x="489" y="229"/>
                  </a:lnTo>
                  <a:lnTo>
                    <a:pt x="480" y="242"/>
                  </a:lnTo>
                  <a:lnTo>
                    <a:pt x="474" y="254"/>
                  </a:lnTo>
                  <a:lnTo>
                    <a:pt x="469" y="266"/>
                  </a:lnTo>
                  <a:lnTo>
                    <a:pt x="471" y="275"/>
                  </a:lnTo>
                  <a:lnTo>
                    <a:pt x="479" y="299"/>
                  </a:lnTo>
                  <a:lnTo>
                    <a:pt x="487" y="330"/>
                  </a:lnTo>
                  <a:lnTo>
                    <a:pt x="494" y="359"/>
                  </a:lnTo>
                  <a:lnTo>
                    <a:pt x="497" y="375"/>
                  </a:lnTo>
                  <a:lnTo>
                    <a:pt x="499" y="389"/>
                  </a:lnTo>
                  <a:lnTo>
                    <a:pt x="504" y="409"/>
                  </a:lnTo>
                  <a:lnTo>
                    <a:pt x="509" y="428"/>
                  </a:lnTo>
                  <a:lnTo>
                    <a:pt x="511" y="436"/>
                  </a:lnTo>
                  <a:lnTo>
                    <a:pt x="558" y="463"/>
                  </a:lnTo>
                  <a:lnTo>
                    <a:pt x="596" y="440"/>
                  </a:lnTo>
                  <a:lnTo>
                    <a:pt x="597" y="443"/>
                  </a:lnTo>
                  <a:lnTo>
                    <a:pt x="600" y="454"/>
                  </a:lnTo>
                  <a:lnTo>
                    <a:pt x="602" y="471"/>
                  </a:lnTo>
                  <a:lnTo>
                    <a:pt x="605" y="493"/>
                  </a:lnTo>
                  <a:lnTo>
                    <a:pt x="604" y="508"/>
                  </a:lnTo>
                  <a:lnTo>
                    <a:pt x="601" y="526"/>
                  </a:lnTo>
                  <a:lnTo>
                    <a:pt x="595" y="547"/>
                  </a:lnTo>
                  <a:lnTo>
                    <a:pt x="588" y="569"/>
                  </a:lnTo>
                  <a:lnTo>
                    <a:pt x="581" y="590"/>
                  </a:lnTo>
                  <a:lnTo>
                    <a:pt x="575" y="609"/>
                  </a:lnTo>
                  <a:lnTo>
                    <a:pt x="571" y="624"/>
                  </a:lnTo>
                  <a:lnTo>
                    <a:pt x="570" y="634"/>
                  </a:lnTo>
                  <a:lnTo>
                    <a:pt x="570" y="647"/>
                  </a:lnTo>
                  <a:lnTo>
                    <a:pt x="569" y="661"/>
                  </a:lnTo>
                  <a:lnTo>
                    <a:pt x="566" y="676"/>
                  </a:lnTo>
                  <a:lnTo>
                    <a:pt x="564" y="690"/>
                  </a:lnTo>
                  <a:lnTo>
                    <a:pt x="559" y="697"/>
                  </a:lnTo>
                  <a:lnTo>
                    <a:pt x="547" y="703"/>
                  </a:lnTo>
                  <a:lnTo>
                    <a:pt x="529" y="710"/>
                  </a:lnTo>
                  <a:lnTo>
                    <a:pt x="511" y="714"/>
                  </a:lnTo>
                  <a:lnTo>
                    <a:pt x="490" y="719"/>
                  </a:lnTo>
                  <a:lnTo>
                    <a:pt x="472" y="721"/>
                  </a:lnTo>
                  <a:lnTo>
                    <a:pt x="458" y="721"/>
                  </a:lnTo>
                  <a:lnTo>
                    <a:pt x="450" y="719"/>
                  </a:lnTo>
                  <a:lnTo>
                    <a:pt x="454" y="699"/>
                  </a:lnTo>
                  <a:lnTo>
                    <a:pt x="458" y="680"/>
                  </a:lnTo>
                  <a:lnTo>
                    <a:pt x="460" y="662"/>
                  </a:lnTo>
                  <a:lnTo>
                    <a:pt x="461" y="646"/>
                  </a:lnTo>
                  <a:lnTo>
                    <a:pt x="460" y="638"/>
                  </a:lnTo>
                  <a:lnTo>
                    <a:pt x="458" y="630"/>
                  </a:lnTo>
                  <a:lnTo>
                    <a:pt x="454" y="620"/>
                  </a:lnTo>
                  <a:lnTo>
                    <a:pt x="449" y="610"/>
                  </a:lnTo>
                  <a:lnTo>
                    <a:pt x="443" y="600"/>
                  </a:lnTo>
                  <a:lnTo>
                    <a:pt x="436" y="589"/>
                  </a:lnTo>
                  <a:lnTo>
                    <a:pt x="430" y="576"/>
                  </a:lnTo>
                  <a:lnTo>
                    <a:pt x="423" y="563"/>
                  </a:lnTo>
                  <a:lnTo>
                    <a:pt x="419" y="559"/>
                  </a:lnTo>
                  <a:lnTo>
                    <a:pt x="412" y="553"/>
                  </a:lnTo>
                  <a:lnTo>
                    <a:pt x="405" y="548"/>
                  </a:lnTo>
                  <a:lnTo>
                    <a:pt x="398" y="542"/>
                  </a:lnTo>
                  <a:lnTo>
                    <a:pt x="392" y="538"/>
                  </a:lnTo>
                  <a:lnTo>
                    <a:pt x="386" y="534"/>
                  </a:lnTo>
                  <a:lnTo>
                    <a:pt x="383" y="532"/>
                  </a:lnTo>
                  <a:lnTo>
                    <a:pt x="382" y="531"/>
                  </a:lnTo>
                  <a:lnTo>
                    <a:pt x="373" y="508"/>
                  </a:lnTo>
                  <a:lnTo>
                    <a:pt x="282" y="548"/>
                  </a:lnTo>
                  <a:close/>
                </a:path>
              </a:pathLst>
            </a:custGeom>
            <a:solidFill>
              <a:srgbClr val="E5A599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95" name="Freeform 858"/>
            <p:cNvSpPr>
              <a:spLocks/>
            </p:cNvSpPr>
            <p:nvPr/>
          </p:nvSpPr>
          <p:spPr bwMode="auto">
            <a:xfrm flipH="1">
              <a:off x="8822" y="1800"/>
              <a:ext cx="47" cy="38"/>
            </a:xfrm>
            <a:custGeom>
              <a:avLst/>
              <a:gdLst>
                <a:gd name="T0" fmla="*/ 0 w 569"/>
                <a:gd name="T1" fmla="*/ 0 h 316"/>
                <a:gd name="T2" fmla="*/ 0 w 569"/>
                <a:gd name="T3" fmla="*/ 0 h 316"/>
                <a:gd name="T4" fmla="*/ 0 w 569"/>
                <a:gd name="T5" fmla="*/ 0 h 316"/>
                <a:gd name="T6" fmla="*/ 0 w 569"/>
                <a:gd name="T7" fmla="*/ 0 h 316"/>
                <a:gd name="T8" fmla="*/ 0 w 569"/>
                <a:gd name="T9" fmla="*/ 0 h 316"/>
                <a:gd name="T10" fmla="*/ 0 w 569"/>
                <a:gd name="T11" fmla="*/ 0 h 316"/>
                <a:gd name="T12" fmla="*/ 0 w 569"/>
                <a:gd name="T13" fmla="*/ 0 h 316"/>
                <a:gd name="T14" fmla="*/ 0 w 569"/>
                <a:gd name="T15" fmla="*/ 0 h 316"/>
                <a:gd name="T16" fmla="*/ 0 w 569"/>
                <a:gd name="T17" fmla="*/ 0 h 316"/>
                <a:gd name="T18" fmla="*/ 0 w 569"/>
                <a:gd name="T19" fmla="*/ 0 h 316"/>
                <a:gd name="T20" fmla="*/ 0 w 569"/>
                <a:gd name="T21" fmla="*/ 0 h 316"/>
                <a:gd name="T22" fmla="*/ 0 w 569"/>
                <a:gd name="T23" fmla="*/ 0 h 316"/>
                <a:gd name="T24" fmla="*/ 0 w 569"/>
                <a:gd name="T25" fmla="*/ 0 h 316"/>
                <a:gd name="T26" fmla="*/ 0 w 569"/>
                <a:gd name="T27" fmla="*/ 0 h 316"/>
                <a:gd name="T28" fmla="*/ 0 w 569"/>
                <a:gd name="T29" fmla="*/ 0 h 316"/>
                <a:gd name="T30" fmla="*/ 0 w 569"/>
                <a:gd name="T31" fmla="*/ 0 h 316"/>
                <a:gd name="T32" fmla="*/ 0 w 569"/>
                <a:gd name="T33" fmla="*/ 0 h 316"/>
                <a:gd name="T34" fmla="*/ 0 w 569"/>
                <a:gd name="T35" fmla="*/ 0 h 316"/>
                <a:gd name="T36" fmla="*/ 0 w 569"/>
                <a:gd name="T37" fmla="*/ 0 h 316"/>
                <a:gd name="T38" fmla="*/ 0 w 569"/>
                <a:gd name="T39" fmla="*/ 0 h 316"/>
                <a:gd name="T40" fmla="*/ 0 w 569"/>
                <a:gd name="T41" fmla="*/ 0 h 316"/>
                <a:gd name="T42" fmla="*/ 0 w 569"/>
                <a:gd name="T43" fmla="*/ 0 h 316"/>
                <a:gd name="T44" fmla="*/ 0 w 569"/>
                <a:gd name="T45" fmla="*/ 0 h 316"/>
                <a:gd name="T46" fmla="*/ 0 w 569"/>
                <a:gd name="T47" fmla="*/ 0 h 316"/>
                <a:gd name="T48" fmla="*/ 0 w 569"/>
                <a:gd name="T49" fmla="*/ 0 h 316"/>
                <a:gd name="T50" fmla="*/ 0 w 569"/>
                <a:gd name="T51" fmla="*/ 0 h 316"/>
                <a:gd name="T52" fmla="*/ 0 w 569"/>
                <a:gd name="T53" fmla="*/ 0 h 316"/>
                <a:gd name="T54" fmla="*/ 0 w 569"/>
                <a:gd name="T55" fmla="*/ 0 h 316"/>
                <a:gd name="T56" fmla="*/ 0 w 569"/>
                <a:gd name="T57" fmla="*/ 0 h 316"/>
                <a:gd name="T58" fmla="*/ 0 w 569"/>
                <a:gd name="T59" fmla="*/ 0 h 316"/>
                <a:gd name="T60" fmla="*/ 0 w 569"/>
                <a:gd name="T61" fmla="*/ 0 h 316"/>
                <a:gd name="T62" fmla="*/ 0 w 569"/>
                <a:gd name="T63" fmla="*/ 0 h 316"/>
                <a:gd name="T64" fmla="*/ 0 w 569"/>
                <a:gd name="T65" fmla="*/ 0 h 316"/>
                <a:gd name="T66" fmla="*/ 0 w 569"/>
                <a:gd name="T67" fmla="*/ 0 h 316"/>
                <a:gd name="T68" fmla="*/ 0 w 569"/>
                <a:gd name="T69" fmla="*/ 0 h 316"/>
                <a:gd name="T70" fmla="*/ 0 w 569"/>
                <a:gd name="T71" fmla="*/ 0 h 316"/>
                <a:gd name="T72" fmla="*/ 0 w 569"/>
                <a:gd name="T73" fmla="*/ 0 h 316"/>
                <a:gd name="T74" fmla="*/ 0 w 569"/>
                <a:gd name="T75" fmla="*/ 0 h 316"/>
                <a:gd name="T76" fmla="*/ 0 w 569"/>
                <a:gd name="T77" fmla="*/ 0 h 316"/>
                <a:gd name="T78" fmla="*/ 0 w 569"/>
                <a:gd name="T79" fmla="*/ 0 h 316"/>
                <a:gd name="T80" fmla="*/ 0 w 569"/>
                <a:gd name="T81" fmla="*/ 0 h 316"/>
                <a:gd name="T82" fmla="*/ 0 w 569"/>
                <a:gd name="T83" fmla="*/ 0 h 316"/>
                <a:gd name="T84" fmla="*/ 0 w 569"/>
                <a:gd name="T85" fmla="*/ 0 h 316"/>
                <a:gd name="T86" fmla="*/ 0 w 569"/>
                <a:gd name="T87" fmla="*/ 0 h 316"/>
                <a:gd name="T88" fmla="*/ 0 w 569"/>
                <a:gd name="T89" fmla="*/ 0 h 316"/>
                <a:gd name="T90" fmla="*/ 0 w 569"/>
                <a:gd name="T91" fmla="*/ 0 h 316"/>
                <a:gd name="T92" fmla="*/ 0 w 569"/>
                <a:gd name="T93" fmla="*/ 0 h 316"/>
                <a:gd name="T94" fmla="*/ 0 w 569"/>
                <a:gd name="T95" fmla="*/ 0 h 31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569"/>
                <a:gd name="T145" fmla="*/ 0 h 316"/>
                <a:gd name="T146" fmla="*/ 569 w 569"/>
                <a:gd name="T147" fmla="*/ 316 h 31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569" h="316">
                  <a:moveTo>
                    <a:pt x="141" y="164"/>
                  </a:moveTo>
                  <a:lnTo>
                    <a:pt x="139" y="172"/>
                  </a:lnTo>
                  <a:lnTo>
                    <a:pt x="136" y="181"/>
                  </a:lnTo>
                  <a:lnTo>
                    <a:pt x="134" y="191"/>
                  </a:lnTo>
                  <a:lnTo>
                    <a:pt x="130" y="200"/>
                  </a:lnTo>
                  <a:lnTo>
                    <a:pt x="126" y="210"/>
                  </a:lnTo>
                  <a:lnTo>
                    <a:pt x="118" y="217"/>
                  </a:lnTo>
                  <a:lnTo>
                    <a:pt x="107" y="222"/>
                  </a:lnTo>
                  <a:lnTo>
                    <a:pt x="94" y="225"/>
                  </a:lnTo>
                  <a:lnTo>
                    <a:pt x="77" y="226"/>
                  </a:lnTo>
                  <a:lnTo>
                    <a:pt x="61" y="226"/>
                  </a:lnTo>
                  <a:lnTo>
                    <a:pt x="46" y="223"/>
                  </a:lnTo>
                  <a:lnTo>
                    <a:pt x="32" y="221"/>
                  </a:lnTo>
                  <a:lnTo>
                    <a:pt x="20" y="218"/>
                  </a:lnTo>
                  <a:lnTo>
                    <a:pt x="11" y="212"/>
                  </a:lnTo>
                  <a:lnTo>
                    <a:pt x="4" y="205"/>
                  </a:lnTo>
                  <a:lnTo>
                    <a:pt x="1" y="196"/>
                  </a:lnTo>
                  <a:lnTo>
                    <a:pt x="0" y="172"/>
                  </a:lnTo>
                  <a:lnTo>
                    <a:pt x="3" y="142"/>
                  </a:lnTo>
                  <a:lnTo>
                    <a:pt x="12" y="115"/>
                  </a:lnTo>
                  <a:lnTo>
                    <a:pt x="30" y="98"/>
                  </a:lnTo>
                  <a:lnTo>
                    <a:pt x="45" y="91"/>
                  </a:lnTo>
                  <a:lnTo>
                    <a:pt x="64" y="82"/>
                  </a:lnTo>
                  <a:lnTo>
                    <a:pt x="87" y="70"/>
                  </a:lnTo>
                  <a:lnTo>
                    <a:pt x="111" y="58"/>
                  </a:lnTo>
                  <a:lnTo>
                    <a:pt x="135" y="45"/>
                  </a:lnTo>
                  <a:lnTo>
                    <a:pt x="158" y="34"/>
                  </a:lnTo>
                  <a:lnTo>
                    <a:pt x="179" y="28"/>
                  </a:lnTo>
                  <a:lnTo>
                    <a:pt x="196" y="25"/>
                  </a:lnTo>
                  <a:lnTo>
                    <a:pt x="212" y="25"/>
                  </a:lnTo>
                  <a:lnTo>
                    <a:pt x="231" y="24"/>
                  </a:lnTo>
                  <a:lnTo>
                    <a:pt x="251" y="23"/>
                  </a:lnTo>
                  <a:lnTo>
                    <a:pt x="271" y="21"/>
                  </a:lnTo>
                  <a:lnTo>
                    <a:pt x="291" y="20"/>
                  </a:lnTo>
                  <a:lnTo>
                    <a:pt x="307" y="20"/>
                  </a:lnTo>
                  <a:lnTo>
                    <a:pt x="321" y="18"/>
                  </a:lnTo>
                  <a:lnTo>
                    <a:pt x="329" y="20"/>
                  </a:lnTo>
                  <a:lnTo>
                    <a:pt x="334" y="20"/>
                  </a:lnTo>
                  <a:lnTo>
                    <a:pt x="341" y="16"/>
                  </a:lnTo>
                  <a:lnTo>
                    <a:pt x="348" y="13"/>
                  </a:lnTo>
                  <a:lnTo>
                    <a:pt x="356" y="8"/>
                  </a:lnTo>
                  <a:lnTo>
                    <a:pt x="367" y="5"/>
                  </a:lnTo>
                  <a:lnTo>
                    <a:pt x="379" y="1"/>
                  </a:lnTo>
                  <a:lnTo>
                    <a:pt x="394" y="0"/>
                  </a:lnTo>
                  <a:lnTo>
                    <a:pt x="412" y="1"/>
                  </a:lnTo>
                  <a:lnTo>
                    <a:pt x="418" y="2"/>
                  </a:lnTo>
                  <a:lnTo>
                    <a:pt x="428" y="3"/>
                  </a:lnTo>
                  <a:lnTo>
                    <a:pt x="438" y="6"/>
                  </a:lnTo>
                  <a:lnTo>
                    <a:pt x="450" y="8"/>
                  </a:lnTo>
                  <a:lnTo>
                    <a:pt x="461" y="11"/>
                  </a:lnTo>
                  <a:lnTo>
                    <a:pt x="473" y="15"/>
                  </a:lnTo>
                  <a:lnTo>
                    <a:pt x="482" y="21"/>
                  </a:lnTo>
                  <a:lnTo>
                    <a:pt x="490" y="28"/>
                  </a:lnTo>
                  <a:lnTo>
                    <a:pt x="498" y="37"/>
                  </a:lnTo>
                  <a:lnTo>
                    <a:pt x="508" y="47"/>
                  </a:lnTo>
                  <a:lnTo>
                    <a:pt x="519" y="59"/>
                  </a:lnTo>
                  <a:lnTo>
                    <a:pt x="529" y="71"/>
                  </a:lnTo>
                  <a:lnTo>
                    <a:pt x="539" y="84"/>
                  </a:lnTo>
                  <a:lnTo>
                    <a:pt x="549" y="96"/>
                  </a:lnTo>
                  <a:lnTo>
                    <a:pt x="554" y="105"/>
                  </a:lnTo>
                  <a:lnTo>
                    <a:pt x="558" y="113"/>
                  </a:lnTo>
                  <a:lnTo>
                    <a:pt x="561" y="126"/>
                  </a:lnTo>
                  <a:lnTo>
                    <a:pt x="566" y="138"/>
                  </a:lnTo>
                  <a:lnTo>
                    <a:pt x="569" y="159"/>
                  </a:lnTo>
                  <a:lnTo>
                    <a:pt x="569" y="189"/>
                  </a:lnTo>
                  <a:lnTo>
                    <a:pt x="568" y="223"/>
                  </a:lnTo>
                  <a:lnTo>
                    <a:pt x="567" y="250"/>
                  </a:lnTo>
                  <a:lnTo>
                    <a:pt x="567" y="272"/>
                  </a:lnTo>
                  <a:lnTo>
                    <a:pt x="567" y="289"/>
                  </a:lnTo>
                  <a:lnTo>
                    <a:pt x="566" y="295"/>
                  </a:lnTo>
                  <a:lnTo>
                    <a:pt x="563" y="298"/>
                  </a:lnTo>
                  <a:lnTo>
                    <a:pt x="557" y="300"/>
                  </a:lnTo>
                  <a:lnTo>
                    <a:pt x="551" y="301"/>
                  </a:lnTo>
                  <a:lnTo>
                    <a:pt x="545" y="301"/>
                  </a:lnTo>
                  <a:lnTo>
                    <a:pt x="538" y="303"/>
                  </a:lnTo>
                  <a:lnTo>
                    <a:pt x="533" y="308"/>
                  </a:lnTo>
                  <a:lnTo>
                    <a:pt x="529" y="316"/>
                  </a:lnTo>
                  <a:lnTo>
                    <a:pt x="528" y="304"/>
                  </a:lnTo>
                  <a:lnTo>
                    <a:pt x="526" y="294"/>
                  </a:lnTo>
                  <a:lnTo>
                    <a:pt x="522" y="285"/>
                  </a:lnTo>
                  <a:lnTo>
                    <a:pt x="518" y="276"/>
                  </a:lnTo>
                  <a:lnTo>
                    <a:pt x="512" y="271"/>
                  </a:lnTo>
                  <a:lnTo>
                    <a:pt x="504" y="267"/>
                  </a:lnTo>
                  <a:lnTo>
                    <a:pt x="496" y="265"/>
                  </a:lnTo>
                  <a:lnTo>
                    <a:pt x="484" y="266"/>
                  </a:lnTo>
                  <a:lnTo>
                    <a:pt x="474" y="268"/>
                  </a:lnTo>
                  <a:lnTo>
                    <a:pt x="466" y="272"/>
                  </a:lnTo>
                  <a:lnTo>
                    <a:pt x="459" y="275"/>
                  </a:lnTo>
                  <a:lnTo>
                    <a:pt x="455" y="279"/>
                  </a:lnTo>
                  <a:lnTo>
                    <a:pt x="452" y="282"/>
                  </a:lnTo>
                  <a:lnTo>
                    <a:pt x="451" y="285"/>
                  </a:lnTo>
                  <a:lnTo>
                    <a:pt x="450" y="286"/>
                  </a:lnTo>
                  <a:lnTo>
                    <a:pt x="450" y="287"/>
                  </a:lnTo>
                  <a:lnTo>
                    <a:pt x="448" y="259"/>
                  </a:lnTo>
                  <a:lnTo>
                    <a:pt x="444" y="238"/>
                  </a:lnTo>
                  <a:lnTo>
                    <a:pt x="438" y="221"/>
                  </a:lnTo>
                  <a:lnTo>
                    <a:pt x="431" y="207"/>
                  </a:lnTo>
                  <a:lnTo>
                    <a:pt x="424" y="199"/>
                  </a:lnTo>
                  <a:lnTo>
                    <a:pt x="416" y="198"/>
                  </a:lnTo>
                  <a:lnTo>
                    <a:pt x="410" y="202"/>
                  </a:lnTo>
                  <a:lnTo>
                    <a:pt x="408" y="204"/>
                  </a:lnTo>
                  <a:lnTo>
                    <a:pt x="410" y="200"/>
                  </a:lnTo>
                  <a:lnTo>
                    <a:pt x="415" y="193"/>
                  </a:lnTo>
                  <a:lnTo>
                    <a:pt x="423" y="184"/>
                  </a:lnTo>
                  <a:lnTo>
                    <a:pt x="431" y="175"/>
                  </a:lnTo>
                  <a:lnTo>
                    <a:pt x="433" y="169"/>
                  </a:lnTo>
                  <a:lnTo>
                    <a:pt x="431" y="162"/>
                  </a:lnTo>
                  <a:lnTo>
                    <a:pt x="425" y="155"/>
                  </a:lnTo>
                  <a:lnTo>
                    <a:pt x="416" y="149"/>
                  </a:lnTo>
                  <a:lnTo>
                    <a:pt x="408" y="142"/>
                  </a:lnTo>
                  <a:lnTo>
                    <a:pt x="399" y="137"/>
                  </a:lnTo>
                  <a:lnTo>
                    <a:pt x="393" y="134"/>
                  </a:lnTo>
                  <a:lnTo>
                    <a:pt x="391" y="132"/>
                  </a:lnTo>
                  <a:lnTo>
                    <a:pt x="390" y="132"/>
                  </a:lnTo>
                  <a:lnTo>
                    <a:pt x="386" y="132"/>
                  </a:lnTo>
                  <a:lnTo>
                    <a:pt x="383" y="131"/>
                  </a:lnTo>
                  <a:lnTo>
                    <a:pt x="377" y="131"/>
                  </a:lnTo>
                  <a:lnTo>
                    <a:pt x="370" y="131"/>
                  </a:lnTo>
                  <a:lnTo>
                    <a:pt x="363" y="130"/>
                  </a:lnTo>
                  <a:lnTo>
                    <a:pt x="356" y="130"/>
                  </a:lnTo>
                  <a:lnTo>
                    <a:pt x="349" y="130"/>
                  </a:lnTo>
                  <a:lnTo>
                    <a:pt x="344" y="130"/>
                  </a:lnTo>
                  <a:lnTo>
                    <a:pt x="339" y="131"/>
                  </a:lnTo>
                  <a:lnTo>
                    <a:pt x="334" y="134"/>
                  </a:lnTo>
                  <a:lnTo>
                    <a:pt x="331" y="136"/>
                  </a:lnTo>
                  <a:lnTo>
                    <a:pt x="326" y="139"/>
                  </a:lnTo>
                  <a:lnTo>
                    <a:pt x="322" y="143"/>
                  </a:lnTo>
                  <a:lnTo>
                    <a:pt x="315" y="146"/>
                  </a:lnTo>
                  <a:lnTo>
                    <a:pt x="306" y="151"/>
                  </a:lnTo>
                  <a:lnTo>
                    <a:pt x="295" y="155"/>
                  </a:lnTo>
                  <a:lnTo>
                    <a:pt x="283" y="159"/>
                  </a:lnTo>
                  <a:lnTo>
                    <a:pt x="270" y="164"/>
                  </a:lnTo>
                  <a:lnTo>
                    <a:pt x="257" y="166"/>
                  </a:lnTo>
                  <a:lnTo>
                    <a:pt x="245" y="168"/>
                  </a:lnTo>
                  <a:lnTo>
                    <a:pt x="233" y="170"/>
                  </a:lnTo>
                  <a:lnTo>
                    <a:pt x="224" y="172"/>
                  </a:lnTo>
                  <a:lnTo>
                    <a:pt x="217" y="172"/>
                  </a:lnTo>
                  <a:lnTo>
                    <a:pt x="209" y="172"/>
                  </a:lnTo>
                  <a:lnTo>
                    <a:pt x="198" y="170"/>
                  </a:lnTo>
                  <a:lnTo>
                    <a:pt x="186" y="169"/>
                  </a:lnTo>
                  <a:lnTo>
                    <a:pt x="173" y="167"/>
                  </a:lnTo>
                  <a:lnTo>
                    <a:pt x="160" y="166"/>
                  </a:lnTo>
                  <a:lnTo>
                    <a:pt x="150" y="165"/>
                  </a:lnTo>
                  <a:lnTo>
                    <a:pt x="143" y="164"/>
                  </a:lnTo>
                  <a:lnTo>
                    <a:pt x="141" y="164"/>
                  </a:lnTo>
                  <a:close/>
                </a:path>
              </a:pathLst>
            </a:custGeom>
            <a:solidFill>
              <a:srgbClr val="FF4C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96" name="Freeform 859"/>
            <p:cNvSpPr>
              <a:spLocks/>
            </p:cNvSpPr>
            <p:nvPr/>
          </p:nvSpPr>
          <p:spPr bwMode="auto">
            <a:xfrm flipH="1">
              <a:off x="8820" y="1799"/>
              <a:ext cx="15" cy="29"/>
            </a:xfrm>
            <a:custGeom>
              <a:avLst/>
              <a:gdLst>
                <a:gd name="T0" fmla="*/ 0 w 189"/>
                <a:gd name="T1" fmla="*/ 0 h 235"/>
                <a:gd name="T2" fmla="*/ 0 w 189"/>
                <a:gd name="T3" fmla="*/ 0 h 235"/>
                <a:gd name="T4" fmla="*/ 0 w 189"/>
                <a:gd name="T5" fmla="*/ 0 h 235"/>
                <a:gd name="T6" fmla="*/ 0 w 189"/>
                <a:gd name="T7" fmla="*/ 0 h 235"/>
                <a:gd name="T8" fmla="*/ 0 w 189"/>
                <a:gd name="T9" fmla="*/ 0 h 235"/>
                <a:gd name="T10" fmla="*/ 0 w 189"/>
                <a:gd name="T11" fmla="*/ 0 h 235"/>
                <a:gd name="T12" fmla="*/ 0 w 189"/>
                <a:gd name="T13" fmla="*/ 0 h 235"/>
                <a:gd name="T14" fmla="*/ 0 w 189"/>
                <a:gd name="T15" fmla="*/ 0 h 235"/>
                <a:gd name="T16" fmla="*/ 0 w 189"/>
                <a:gd name="T17" fmla="*/ 0 h 235"/>
                <a:gd name="T18" fmla="*/ 0 w 189"/>
                <a:gd name="T19" fmla="*/ 0 h 235"/>
                <a:gd name="T20" fmla="*/ 0 w 189"/>
                <a:gd name="T21" fmla="*/ 0 h 235"/>
                <a:gd name="T22" fmla="*/ 0 w 189"/>
                <a:gd name="T23" fmla="*/ 0 h 235"/>
                <a:gd name="T24" fmla="*/ 0 w 189"/>
                <a:gd name="T25" fmla="*/ 0 h 235"/>
                <a:gd name="T26" fmla="*/ 0 w 189"/>
                <a:gd name="T27" fmla="*/ 0 h 235"/>
                <a:gd name="T28" fmla="*/ 0 w 189"/>
                <a:gd name="T29" fmla="*/ 0 h 235"/>
                <a:gd name="T30" fmla="*/ 0 w 189"/>
                <a:gd name="T31" fmla="*/ 0 h 235"/>
                <a:gd name="T32" fmla="*/ 0 w 189"/>
                <a:gd name="T33" fmla="*/ 0 h 235"/>
                <a:gd name="T34" fmla="*/ 0 w 189"/>
                <a:gd name="T35" fmla="*/ 0 h 235"/>
                <a:gd name="T36" fmla="*/ 0 w 189"/>
                <a:gd name="T37" fmla="*/ 0 h 235"/>
                <a:gd name="T38" fmla="*/ 0 w 189"/>
                <a:gd name="T39" fmla="*/ 0 h 235"/>
                <a:gd name="T40" fmla="*/ 0 w 189"/>
                <a:gd name="T41" fmla="*/ 0 h 235"/>
                <a:gd name="T42" fmla="*/ 0 w 189"/>
                <a:gd name="T43" fmla="*/ 0 h 235"/>
                <a:gd name="T44" fmla="*/ 0 w 189"/>
                <a:gd name="T45" fmla="*/ 0 h 235"/>
                <a:gd name="T46" fmla="*/ 0 w 189"/>
                <a:gd name="T47" fmla="*/ 0 h 235"/>
                <a:gd name="T48" fmla="*/ 0 w 189"/>
                <a:gd name="T49" fmla="*/ 0 h 235"/>
                <a:gd name="T50" fmla="*/ 0 w 189"/>
                <a:gd name="T51" fmla="*/ 0 h 235"/>
                <a:gd name="T52" fmla="*/ 0 w 189"/>
                <a:gd name="T53" fmla="*/ 0 h 235"/>
                <a:gd name="T54" fmla="*/ 0 w 189"/>
                <a:gd name="T55" fmla="*/ 0 h 235"/>
                <a:gd name="T56" fmla="*/ 0 w 189"/>
                <a:gd name="T57" fmla="*/ 0 h 235"/>
                <a:gd name="T58" fmla="*/ 0 w 189"/>
                <a:gd name="T59" fmla="*/ 0 h 235"/>
                <a:gd name="T60" fmla="*/ 0 w 189"/>
                <a:gd name="T61" fmla="*/ 0 h 235"/>
                <a:gd name="T62" fmla="*/ 0 w 189"/>
                <a:gd name="T63" fmla="*/ 0 h 235"/>
                <a:gd name="T64" fmla="*/ 0 w 189"/>
                <a:gd name="T65" fmla="*/ 0 h 235"/>
                <a:gd name="T66" fmla="*/ 0 w 189"/>
                <a:gd name="T67" fmla="*/ 0 h 235"/>
                <a:gd name="T68" fmla="*/ 0 w 189"/>
                <a:gd name="T69" fmla="*/ 0 h 235"/>
                <a:gd name="T70" fmla="*/ 0 w 189"/>
                <a:gd name="T71" fmla="*/ 0 h 235"/>
                <a:gd name="T72" fmla="*/ 0 w 189"/>
                <a:gd name="T73" fmla="*/ 0 h 235"/>
                <a:gd name="T74" fmla="*/ 0 w 189"/>
                <a:gd name="T75" fmla="*/ 0 h 235"/>
                <a:gd name="T76" fmla="*/ 0 w 189"/>
                <a:gd name="T77" fmla="*/ 0 h 235"/>
                <a:gd name="T78" fmla="*/ 0 w 189"/>
                <a:gd name="T79" fmla="*/ 0 h 235"/>
                <a:gd name="T80" fmla="*/ 0 w 189"/>
                <a:gd name="T81" fmla="*/ 0 h 23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89"/>
                <a:gd name="T124" fmla="*/ 0 h 235"/>
                <a:gd name="T125" fmla="*/ 189 w 189"/>
                <a:gd name="T126" fmla="*/ 235 h 235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89" h="235">
                  <a:moveTo>
                    <a:pt x="161" y="95"/>
                  </a:moveTo>
                  <a:lnTo>
                    <a:pt x="168" y="108"/>
                  </a:lnTo>
                  <a:lnTo>
                    <a:pt x="175" y="123"/>
                  </a:lnTo>
                  <a:lnTo>
                    <a:pt x="180" y="140"/>
                  </a:lnTo>
                  <a:lnTo>
                    <a:pt x="184" y="156"/>
                  </a:lnTo>
                  <a:lnTo>
                    <a:pt x="188" y="172"/>
                  </a:lnTo>
                  <a:lnTo>
                    <a:pt x="189" y="188"/>
                  </a:lnTo>
                  <a:lnTo>
                    <a:pt x="188" y="205"/>
                  </a:lnTo>
                  <a:lnTo>
                    <a:pt x="183" y="221"/>
                  </a:lnTo>
                  <a:lnTo>
                    <a:pt x="176" y="227"/>
                  </a:lnTo>
                  <a:lnTo>
                    <a:pt x="168" y="232"/>
                  </a:lnTo>
                  <a:lnTo>
                    <a:pt x="160" y="235"/>
                  </a:lnTo>
                  <a:lnTo>
                    <a:pt x="152" y="235"/>
                  </a:lnTo>
                  <a:lnTo>
                    <a:pt x="150" y="227"/>
                  </a:lnTo>
                  <a:lnTo>
                    <a:pt x="151" y="219"/>
                  </a:lnTo>
                  <a:lnTo>
                    <a:pt x="153" y="210"/>
                  </a:lnTo>
                  <a:lnTo>
                    <a:pt x="154" y="202"/>
                  </a:lnTo>
                  <a:lnTo>
                    <a:pt x="148" y="174"/>
                  </a:lnTo>
                  <a:lnTo>
                    <a:pt x="140" y="146"/>
                  </a:lnTo>
                  <a:lnTo>
                    <a:pt x="128" y="120"/>
                  </a:lnTo>
                  <a:lnTo>
                    <a:pt x="113" y="95"/>
                  </a:lnTo>
                  <a:lnTo>
                    <a:pt x="94" y="72"/>
                  </a:lnTo>
                  <a:lnTo>
                    <a:pt x="74" y="51"/>
                  </a:lnTo>
                  <a:lnTo>
                    <a:pt x="51" y="34"/>
                  </a:lnTo>
                  <a:lnTo>
                    <a:pt x="25" y="19"/>
                  </a:lnTo>
                  <a:lnTo>
                    <a:pt x="17" y="15"/>
                  </a:lnTo>
                  <a:lnTo>
                    <a:pt x="8" y="14"/>
                  </a:lnTo>
                  <a:lnTo>
                    <a:pt x="0" y="12"/>
                  </a:lnTo>
                  <a:lnTo>
                    <a:pt x="0" y="2"/>
                  </a:lnTo>
                  <a:lnTo>
                    <a:pt x="1" y="1"/>
                  </a:lnTo>
                  <a:lnTo>
                    <a:pt x="3" y="1"/>
                  </a:lnTo>
                  <a:lnTo>
                    <a:pt x="7" y="1"/>
                  </a:lnTo>
                  <a:lnTo>
                    <a:pt x="9" y="0"/>
                  </a:lnTo>
                  <a:lnTo>
                    <a:pt x="32" y="2"/>
                  </a:lnTo>
                  <a:lnTo>
                    <a:pt x="54" y="8"/>
                  </a:lnTo>
                  <a:lnTo>
                    <a:pt x="75" y="17"/>
                  </a:lnTo>
                  <a:lnTo>
                    <a:pt x="94" y="29"/>
                  </a:lnTo>
                  <a:lnTo>
                    <a:pt x="113" y="43"/>
                  </a:lnTo>
                  <a:lnTo>
                    <a:pt x="130" y="59"/>
                  </a:lnTo>
                  <a:lnTo>
                    <a:pt x="146" y="76"/>
                  </a:lnTo>
                  <a:lnTo>
                    <a:pt x="161" y="9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97" name="Freeform 860"/>
            <p:cNvSpPr>
              <a:spLocks/>
            </p:cNvSpPr>
            <p:nvPr/>
          </p:nvSpPr>
          <p:spPr bwMode="auto">
            <a:xfrm flipH="1">
              <a:off x="8845" y="1801"/>
              <a:ext cx="26" cy="28"/>
            </a:xfrm>
            <a:custGeom>
              <a:avLst/>
              <a:gdLst>
                <a:gd name="T0" fmla="*/ 0 w 306"/>
                <a:gd name="T1" fmla="*/ 0 h 227"/>
                <a:gd name="T2" fmla="*/ 0 w 306"/>
                <a:gd name="T3" fmla="*/ 0 h 227"/>
                <a:gd name="T4" fmla="*/ 0 w 306"/>
                <a:gd name="T5" fmla="*/ 0 h 227"/>
                <a:gd name="T6" fmla="*/ 0 w 306"/>
                <a:gd name="T7" fmla="*/ 0 h 227"/>
                <a:gd name="T8" fmla="*/ 0 w 306"/>
                <a:gd name="T9" fmla="*/ 0 h 227"/>
                <a:gd name="T10" fmla="*/ 0 w 306"/>
                <a:gd name="T11" fmla="*/ 0 h 227"/>
                <a:gd name="T12" fmla="*/ 0 w 306"/>
                <a:gd name="T13" fmla="*/ 0 h 227"/>
                <a:gd name="T14" fmla="*/ 0 w 306"/>
                <a:gd name="T15" fmla="*/ 0 h 227"/>
                <a:gd name="T16" fmla="*/ 0 w 306"/>
                <a:gd name="T17" fmla="*/ 0 h 227"/>
                <a:gd name="T18" fmla="*/ 0 w 306"/>
                <a:gd name="T19" fmla="*/ 0 h 227"/>
                <a:gd name="T20" fmla="*/ 0 w 306"/>
                <a:gd name="T21" fmla="*/ 0 h 227"/>
                <a:gd name="T22" fmla="*/ 0 w 306"/>
                <a:gd name="T23" fmla="*/ 0 h 227"/>
                <a:gd name="T24" fmla="*/ 0 w 306"/>
                <a:gd name="T25" fmla="*/ 0 h 227"/>
                <a:gd name="T26" fmla="*/ 0 w 306"/>
                <a:gd name="T27" fmla="*/ 0 h 227"/>
                <a:gd name="T28" fmla="*/ 0 w 306"/>
                <a:gd name="T29" fmla="*/ 0 h 227"/>
                <a:gd name="T30" fmla="*/ 0 w 306"/>
                <a:gd name="T31" fmla="*/ 0 h 227"/>
                <a:gd name="T32" fmla="*/ 0 w 306"/>
                <a:gd name="T33" fmla="*/ 0 h 227"/>
                <a:gd name="T34" fmla="*/ 0 w 306"/>
                <a:gd name="T35" fmla="*/ 0 h 227"/>
                <a:gd name="T36" fmla="*/ 0 w 306"/>
                <a:gd name="T37" fmla="*/ 0 h 227"/>
                <a:gd name="T38" fmla="*/ 0 w 306"/>
                <a:gd name="T39" fmla="*/ 0 h 227"/>
                <a:gd name="T40" fmla="*/ 0 w 306"/>
                <a:gd name="T41" fmla="*/ 0 h 227"/>
                <a:gd name="T42" fmla="*/ 0 w 306"/>
                <a:gd name="T43" fmla="*/ 0 h 227"/>
                <a:gd name="T44" fmla="*/ 0 w 306"/>
                <a:gd name="T45" fmla="*/ 0 h 227"/>
                <a:gd name="T46" fmla="*/ 0 w 306"/>
                <a:gd name="T47" fmla="*/ 0 h 227"/>
                <a:gd name="T48" fmla="*/ 0 w 306"/>
                <a:gd name="T49" fmla="*/ 0 h 227"/>
                <a:gd name="T50" fmla="*/ 0 w 306"/>
                <a:gd name="T51" fmla="*/ 0 h 227"/>
                <a:gd name="T52" fmla="*/ 0 w 306"/>
                <a:gd name="T53" fmla="*/ 0 h 227"/>
                <a:gd name="T54" fmla="*/ 0 w 306"/>
                <a:gd name="T55" fmla="*/ 0 h 227"/>
                <a:gd name="T56" fmla="*/ 0 w 306"/>
                <a:gd name="T57" fmla="*/ 0 h 227"/>
                <a:gd name="T58" fmla="*/ 0 w 306"/>
                <a:gd name="T59" fmla="*/ 0 h 227"/>
                <a:gd name="T60" fmla="*/ 0 w 306"/>
                <a:gd name="T61" fmla="*/ 0 h 227"/>
                <a:gd name="T62" fmla="*/ 0 w 306"/>
                <a:gd name="T63" fmla="*/ 0 h 227"/>
                <a:gd name="T64" fmla="*/ 0 w 306"/>
                <a:gd name="T65" fmla="*/ 0 h 227"/>
                <a:gd name="T66" fmla="*/ 0 w 306"/>
                <a:gd name="T67" fmla="*/ 0 h 227"/>
                <a:gd name="T68" fmla="*/ 0 w 306"/>
                <a:gd name="T69" fmla="*/ 0 h 227"/>
                <a:gd name="T70" fmla="*/ 0 w 306"/>
                <a:gd name="T71" fmla="*/ 0 h 227"/>
                <a:gd name="T72" fmla="*/ 0 w 306"/>
                <a:gd name="T73" fmla="*/ 0 h 227"/>
                <a:gd name="T74" fmla="*/ 0 w 306"/>
                <a:gd name="T75" fmla="*/ 0 h 22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06"/>
                <a:gd name="T115" fmla="*/ 0 h 227"/>
                <a:gd name="T116" fmla="*/ 306 w 306"/>
                <a:gd name="T117" fmla="*/ 227 h 227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06" h="227">
                  <a:moveTo>
                    <a:pt x="306" y="7"/>
                  </a:moveTo>
                  <a:lnTo>
                    <a:pt x="306" y="11"/>
                  </a:lnTo>
                  <a:lnTo>
                    <a:pt x="302" y="14"/>
                  </a:lnTo>
                  <a:lnTo>
                    <a:pt x="298" y="15"/>
                  </a:lnTo>
                  <a:lnTo>
                    <a:pt x="293" y="17"/>
                  </a:lnTo>
                  <a:lnTo>
                    <a:pt x="272" y="19"/>
                  </a:lnTo>
                  <a:lnTo>
                    <a:pt x="253" y="24"/>
                  </a:lnTo>
                  <a:lnTo>
                    <a:pt x="233" y="30"/>
                  </a:lnTo>
                  <a:lnTo>
                    <a:pt x="215" y="37"/>
                  </a:lnTo>
                  <a:lnTo>
                    <a:pt x="196" y="45"/>
                  </a:lnTo>
                  <a:lnTo>
                    <a:pt x="178" y="53"/>
                  </a:lnTo>
                  <a:lnTo>
                    <a:pt x="159" y="61"/>
                  </a:lnTo>
                  <a:lnTo>
                    <a:pt x="141" y="67"/>
                  </a:lnTo>
                  <a:lnTo>
                    <a:pt x="127" y="76"/>
                  </a:lnTo>
                  <a:lnTo>
                    <a:pt x="111" y="86"/>
                  </a:lnTo>
                  <a:lnTo>
                    <a:pt x="96" y="97"/>
                  </a:lnTo>
                  <a:lnTo>
                    <a:pt x="81" y="107"/>
                  </a:lnTo>
                  <a:lnTo>
                    <a:pt x="67" y="120"/>
                  </a:lnTo>
                  <a:lnTo>
                    <a:pt x="57" y="133"/>
                  </a:lnTo>
                  <a:lnTo>
                    <a:pt x="51" y="150"/>
                  </a:lnTo>
                  <a:lnTo>
                    <a:pt x="51" y="168"/>
                  </a:lnTo>
                  <a:lnTo>
                    <a:pt x="57" y="176"/>
                  </a:lnTo>
                  <a:lnTo>
                    <a:pt x="63" y="184"/>
                  </a:lnTo>
                  <a:lnTo>
                    <a:pt x="69" y="191"/>
                  </a:lnTo>
                  <a:lnTo>
                    <a:pt x="78" y="196"/>
                  </a:lnTo>
                  <a:lnTo>
                    <a:pt x="86" y="200"/>
                  </a:lnTo>
                  <a:lnTo>
                    <a:pt x="95" y="203"/>
                  </a:lnTo>
                  <a:lnTo>
                    <a:pt x="104" y="205"/>
                  </a:lnTo>
                  <a:lnTo>
                    <a:pt x="114" y="205"/>
                  </a:lnTo>
                  <a:lnTo>
                    <a:pt x="117" y="205"/>
                  </a:lnTo>
                  <a:lnTo>
                    <a:pt x="120" y="204"/>
                  </a:lnTo>
                  <a:lnTo>
                    <a:pt x="122" y="204"/>
                  </a:lnTo>
                  <a:lnTo>
                    <a:pt x="126" y="204"/>
                  </a:lnTo>
                  <a:lnTo>
                    <a:pt x="128" y="205"/>
                  </a:lnTo>
                  <a:lnTo>
                    <a:pt x="128" y="207"/>
                  </a:lnTo>
                  <a:lnTo>
                    <a:pt x="128" y="211"/>
                  </a:lnTo>
                  <a:lnTo>
                    <a:pt x="127" y="213"/>
                  </a:lnTo>
                  <a:lnTo>
                    <a:pt x="119" y="219"/>
                  </a:lnTo>
                  <a:lnTo>
                    <a:pt x="111" y="222"/>
                  </a:lnTo>
                  <a:lnTo>
                    <a:pt x="102" y="226"/>
                  </a:lnTo>
                  <a:lnTo>
                    <a:pt x="93" y="227"/>
                  </a:lnTo>
                  <a:lnTo>
                    <a:pt x="82" y="227"/>
                  </a:lnTo>
                  <a:lnTo>
                    <a:pt x="72" y="227"/>
                  </a:lnTo>
                  <a:lnTo>
                    <a:pt x="63" y="226"/>
                  </a:lnTo>
                  <a:lnTo>
                    <a:pt x="53" y="224"/>
                  </a:lnTo>
                  <a:lnTo>
                    <a:pt x="45" y="220"/>
                  </a:lnTo>
                  <a:lnTo>
                    <a:pt x="36" y="215"/>
                  </a:lnTo>
                  <a:lnTo>
                    <a:pt x="26" y="209"/>
                  </a:lnTo>
                  <a:lnTo>
                    <a:pt x="18" y="203"/>
                  </a:lnTo>
                  <a:lnTo>
                    <a:pt x="10" y="196"/>
                  </a:lnTo>
                  <a:lnTo>
                    <a:pt x="4" y="186"/>
                  </a:lnTo>
                  <a:lnTo>
                    <a:pt x="0" y="177"/>
                  </a:lnTo>
                  <a:lnTo>
                    <a:pt x="0" y="166"/>
                  </a:lnTo>
                  <a:lnTo>
                    <a:pt x="1" y="150"/>
                  </a:lnTo>
                  <a:lnTo>
                    <a:pt x="5" y="133"/>
                  </a:lnTo>
                  <a:lnTo>
                    <a:pt x="10" y="117"/>
                  </a:lnTo>
                  <a:lnTo>
                    <a:pt x="16" y="102"/>
                  </a:lnTo>
                  <a:lnTo>
                    <a:pt x="26" y="90"/>
                  </a:lnTo>
                  <a:lnTo>
                    <a:pt x="37" y="77"/>
                  </a:lnTo>
                  <a:lnTo>
                    <a:pt x="50" y="65"/>
                  </a:lnTo>
                  <a:lnTo>
                    <a:pt x="64" y="56"/>
                  </a:lnTo>
                  <a:lnTo>
                    <a:pt x="84" y="45"/>
                  </a:lnTo>
                  <a:lnTo>
                    <a:pt x="106" y="35"/>
                  </a:lnTo>
                  <a:lnTo>
                    <a:pt x="128" y="26"/>
                  </a:lnTo>
                  <a:lnTo>
                    <a:pt x="151" y="19"/>
                  </a:lnTo>
                  <a:lnTo>
                    <a:pt x="174" y="12"/>
                  </a:lnTo>
                  <a:lnTo>
                    <a:pt x="197" y="7"/>
                  </a:lnTo>
                  <a:lnTo>
                    <a:pt x="222" y="3"/>
                  </a:lnTo>
                  <a:lnTo>
                    <a:pt x="246" y="0"/>
                  </a:lnTo>
                  <a:lnTo>
                    <a:pt x="254" y="0"/>
                  </a:lnTo>
                  <a:lnTo>
                    <a:pt x="262" y="1"/>
                  </a:lnTo>
                  <a:lnTo>
                    <a:pt x="269" y="0"/>
                  </a:lnTo>
                  <a:lnTo>
                    <a:pt x="277" y="0"/>
                  </a:lnTo>
                  <a:lnTo>
                    <a:pt x="285" y="1"/>
                  </a:lnTo>
                  <a:lnTo>
                    <a:pt x="292" y="2"/>
                  </a:lnTo>
                  <a:lnTo>
                    <a:pt x="299" y="3"/>
                  </a:lnTo>
                  <a:lnTo>
                    <a:pt x="306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98" name="Freeform 861"/>
            <p:cNvSpPr>
              <a:spLocks/>
            </p:cNvSpPr>
            <p:nvPr/>
          </p:nvSpPr>
          <p:spPr bwMode="auto">
            <a:xfrm flipH="1">
              <a:off x="8836" y="1813"/>
              <a:ext cx="27" cy="11"/>
            </a:xfrm>
            <a:custGeom>
              <a:avLst/>
              <a:gdLst>
                <a:gd name="T0" fmla="*/ 0 w 316"/>
                <a:gd name="T1" fmla="*/ 0 h 84"/>
                <a:gd name="T2" fmla="*/ 0 w 316"/>
                <a:gd name="T3" fmla="*/ 0 h 84"/>
                <a:gd name="T4" fmla="*/ 0 w 316"/>
                <a:gd name="T5" fmla="*/ 0 h 84"/>
                <a:gd name="T6" fmla="*/ 0 w 316"/>
                <a:gd name="T7" fmla="*/ 0 h 84"/>
                <a:gd name="T8" fmla="*/ 0 w 316"/>
                <a:gd name="T9" fmla="*/ 0 h 84"/>
                <a:gd name="T10" fmla="*/ 0 w 316"/>
                <a:gd name="T11" fmla="*/ 0 h 84"/>
                <a:gd name="T12" fmla="*/ 0 w 316"/>
                <a:gd name="T13" fmla="*/ 0 h 84"/>
                <a:gd name="T14" fmla="*/ 0 w 316"/>
                <a:gd name="T15" fmla="*/ 0 h 84"/>
                <a:gd name="T16" fmla="*/ 0 w 316"/>
                <a:gd name="T17" fmla="*/ 0 h 84"/>
                <a:gd name="T18" fmla="*/ 0 w 316"/>
                <a:gd name="T19" fmla="*/ 0 h 84"/>
                <a:gd name="T20" fmla="*/ 0 w 316"/>
                <a:gd name="T21" fmla="*/ 0 h 84"/>
                <a:gd name="T22" fmla="*/ 0 w 316"/>
                <a:gd name="T23" fmla="*/ 0 h 84"/>
                <a:gd name="T24" fmla="*/ 0 w 316"/>
                <a:gd name="T25" fmla="*/ 0 h 84"/>
                <a:gd name="T26" fmla="*/ 0 w 316"/>
                <a:gd name="T27" fmla="*/ 0 h 84"/>
                <a:gd name="T28" fmla="*/ 0 w 316"/>
                <a:gd name="T29" fmla="*/ 0 h 84"/>
                <a:gd name="T30" fmla="*/ 0 w 316"/>
                <a:gd name="T31" fmla="*/ 0 h 84"/>
                <a:gd name="T32" fmla="*/ 0 w 316"/>
                <a:gd name="T33" fmla="*/ 0 h 84"/>
                <a:gd name="T34" fmla="*/ 0 w 316"/>
                <a:gd name="T35" fmla="*/ 0 h 84"/>
                <a:gd name="T36" fmla="*/ 0 w 316"/>
                <a:gd name="T37" fmla="*/ 0 h 84"/>
                <a:gd name="T38" fmla="*/ 0 w 316"/>
                <a:gd name="T39" fmla="*/ 0 h 84"/>
                <a:gd name="T40" fmla="*/ 0 w 316"/>
                <a:gd name="T41" fmla="*/ 0 h 84"/>
                <a:gd name="T42" fmla="*/ 0 w 316"/>
                <a:gd name="T43" fmla="*/ 0 h 84"/>
                <a:gd name="T44" fmla="*/ 0 w 316"/>
                <a:gd name="T45" fmla="*/ 0 h 84"/>
                <a:gd name="T46" fmla="*/ 0 w 316"/>
                <a:gd name="T47" fmla="*/ 0 h 84"/>
                <a:gd name="T48" fmla="*/ 0 w 316"/>
                <a:gd name="T49" fmla="*/ 0 h 84"/>
                <a:gd name="T50" fmla="*/ 0 w 316"/>
                <a:gd name="T51" fmla="*/ 0 h 84"/>
                <a:gd name="T52" fmla="*/ 0 w 316"/>
                <a:gd name="T53" fmla="*/ 0 h 84"/>
                <a:gd name="T54" fmla="*/ 0 w 316"/>
                <a:gd name="T55" fmla="*/ 0 h 84"/>
                <a:gd name="T56" fmla="*/ 0 w 316"/>
                <a:gd name="T57" fmla="*/ 0 h 84"/>
                <a:gd name="T58" fmla="*/ 0 w 316"/>
                <a:gd name="T59" fmla="*/ 0 h 84"/>
                <a:gd name="T60" fmla="*/ 0 w 316"/>
                <a:gd name="T61" fmla="*/ 0 h 84"/>
                <a:gd name="T62" fmla="*/ 0 w 316"/>
                <a:gd name="T63" fmla="*/ 0 h 84"/>
                <a:gd name="T64" fmla="*/ 0 w 316"/>
                <a:gd name="T65" fmla="*/ 0 h 84"/>
                <a:gd name="T66" fmla="*/ 0 w 316"/>
                <a:gd name="T67" fmla="*/ 0 h 84"/>
                <a:gd name="T68" fmla="*/ 0 w 316"/>
                <a:gd name="T69" fmla="*/ 0 h 84"/>
                <a:gd name="T70" fmla="*/ 0 w 316"/>
                <a:gd name="T71" fmla="*/ 0 h 84"/>
                <a:gd name="T72" fmla="*/ 0 w 316"/>
                <a:gd name="T73" fmla="*/ 0 h 84"/>
                <a:gd name="T74" fmla="*/ 0 w 316"/>
                <a:gd name="T75" fmla="*/ 0 h 84"/>
                <a:gd name="T76" fmla="*/ 0 w 316"/>
                <a:gd name="T77" fmla="*/ 0 h 84"/>
                <a:gd name="T78" fmla="*/ 0 w 316"/>
                <a:gd name="T79" fmla="*/ 0 h 84"/>
                <a:gd name="T80" fmla="*/ 0 w 316"/>
                <a:gd name="T81" fmla="*/ 0 h 84"/>
                <a:gd name="T82" fmla="*/ 0 w 316"/>
                <a:gd name="T83" fmla="*/ 0 h 84"/>
                <a:gd name="T84" fmla="*/ 0 w 316"/>
                <a:gd name="T85" fmla="*/ 0 h 84"/>
                <a:gd name="T86" fmla="*/ 0 w 316"/>
                <a:gd name="T87" fmla="*/ 0 h 84"/>
                <a:gd name="T88" fmla="*/ 0 w 316"/>
                <a:gd name="T89" fmla="*/ 0 h 84"/>
                <a:gd name="T90" fmla="*/ 0 w 316"/>
                <a:gd name="T91" fmla="*/ 0 h 84"/>
                <a:gd name="T92" fmla="*/ 0 w 316"/>
                <a:gd name="T93" fmla="*/ 0 h 84"/>
                <a:gd name="T94" fmla="*/ 0 w 316"/>
                <a:gd name="T95" fmla="*/ 0 h 84"/>
                <a:gd name="T96" fmla="*/ 0 w 316"/>
                <a:gd name="T97" fmla="*/ 0 h 84"/>
                <a:gd name="T98" fmla="*/ 0 w 316"/>
                <a:gd name="T99" fmla="*/ 0 h 84"/>
                <a:gd name="T100" fmla="*/ 0 w 316"/>
                <a:gd name="T101" fmla="*/ 0 h 84"/>
                <a:gd name="T102" fmla="*/ 0 w 316"/>
                <a:gd name="T103" fmla="*/ 0 h 84"/>
                <a:gd name="T104" fmla="*/ 0 w 316"/>
                <a:gd name="T105" fmla="*/ 0 h 84"/>
                <a:gd name="T106" fmla="*/ 0 w 316"/>
                <a:gd name="T107" fmla="*/ 0 h 84"/>
                <a:gd name="T108" fmla="*/ 0 w 316"/>
                <a:gd name="T109" fmla="*/ 0 h 84"/>
                <a:gd name="T110" fmla="*/ 0 w 316"/>
                <a:gd name="T111" fmla="*/ 0 h 84"/>
                <a:gd name="T112" fmla="*/ 0 w 316"/>
                <a:gd name="T113" fmla="*/ 0 h 8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316"/>
                <a:gd name="T172" fmla="*/ 0 h 84"/>
                <a:gd name="T173" fmla="*/ 316 w 316"/>
                <a:gd name="T174" fmla="*/ 84 h 8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316" h="84">
                  <a:moveTo>
                    <a:pt x="115" y="38"/>
                  </a:moveTo>
                  <a:lnTo>
                    <a:pt x="123" y="39"/>
                  </a:lnTo>
                  <a:lnTo>
                    <a:pt x="129" y="39"/>
                  </a:lnTo>
                  <a:lnTo>
                    <a:pt x="138" y="39"/>
                  </a:lnTo>
                  <a:lnTo>
                    <a:pt x="144" y="39"/>
                  </a:lnTo>
                  <a:lnTo>
                    <a:pt x="151" y="38"/>
                  </a:lnTo>
                  <a:lnTo>
                    <a:pt x="158" y="38"/>
                  </a:lnTo>
                  <a:lnTo>
                    <a:pt x="166" y="37"/>
                  </a:lnTo>
                  <a:lnTo>
                    <a:pt x="173" y="36"/>
                  </a:lnTo>
                  <a:lnTo>
                    <a:pt x="189" y="30"/>
                  </a:lnTo>
                  <a:lnTo>
                    <a:pt x="207" y="24"/>
                  </a:lnTo>
                  <a:lnTo>
                    <a:pt x="225" y="20"/>
                  </a:lnTo>
                  <a:lnTo>
                    <a:pt x="242" y="16"/>
                  </a:lnTo>
                  <a:lnTo>
                    <a:pt x="261" y="13"/>
                  </a:lnTo>
                  <a:lnTo>
                    <a:pt x="279" y="12"/>
                  </a:lnTo>
                  <a:lnTo>
                    <a:pt x="298" y="12"/>
                  </a:lnTo>
                  <a:lnTo>
                    <a:pt x="316" y="14"/>
                  </a:lnTo>
                  <a:lnTo>
                    <a:pt x="312" y="23"/>
                  </a:lnTo>
                  <a:lnTo>
                    <a:pt x="303" y="26"/>
                  </a:lnTo>
                  <a:lnTo>
                    <a:pt x="293" y="29"/>
                  </a:lnTo>
                  <a:lnTo>
                    <a:pt x="285" y="33"/>
                  </a:lnTo>
                  <a:lnTo>
                    <a:pt x="274" y="39"/>
                  </a:lnTo>
                  <a:lnTo>
                    <a:pt x="261" y="44"/>
                  </a:lnTo>
                  <a:lnTo>
                    <a:pt x="249" y="48"/>
                  </a:lnTo>
                  <a:lnTo>
                    <a:pt x="238" y="52"/>
                  </a:lnTo>
                  <a:lnTo>
                    <a:pt x="225" y="56"/>
                  </a:lnTo>
                  <a:lnTo>
                    <a:pt x="214" y="61"/>
                  </a:lnTo>
                  <a:lnTo>
                    <a:pt x="202" y="66"/>
                  </a:lnTo>
                  <a:lnTo>
                    <a:pt x="191" y="71"/>
                  </a:lnTo>
                  <a:lnTo>
                    <a:pt x="173" y="76"/>
                  </a:lnTo>
                  <a:lnTo>
                    <a:pt x="156" y="79"/>
                  </a:lnTo>
                  <a:lnTo>
                    <a:pt x="138" y="83"/>
                  </a:lnTo>
                  <a:lnTo>
                    <a:pt x="119" y="84"/>
                  </a:lnTo>
                  <a:lnTo>
                    <a:pt x="101" y="83"/>
                  </a:lnTo>
                  <a:lnTo>
                    <a:pt x="82" y="79"/>
                  </a:lnTo>
                  <a:lnTo>
                    <a:pt x="66" y="73"/>
                  </a:lnTo>
                  <a:lnTo>
                    <a:pt x="51" y="62"/>
                  </a:lnTo>
                  <a:lnTo>
                    <a:pt x="44" y="59"/>
                  </a:lnTo>
                  <a:lnTo>
                    <a:pt x="37" y="54"/>
                  </a:lnTo>
                  <a:lnTo>
                    <a:pt x="30" y="50"/>
                  </a:lnTo>
                  <a:lnTo>
                    <a:pt x="25" y="45"/>
                  </a:lnTo>
                  <a:lnTo>
                    <a:pt x="18" y="39"/>
                  </a:lnTo>
                  <a:lnTo>
                    <a:pt x="12" y="35"/>
                  </a:lnTo>
                  <a:lnTo>
                    <a:pt x="6" y="29"/>
                  </a:lnTo>
                  <a:lnTo>
                    <a:pt x="0" y="23"/>
                  </a:lnTo>
                  <a:lnTo>
                    <a:pt x="4" y="14"/>
                  </a:lnTo>
                  <a:lnTo>
                    <a:pt x="11" y="8"/>
                  </a:lnTo>
                  <a:lnTo>
                    <a:pt x="21" y="3"/>
                  </a:lnTo>
                  <a:lnTo>
                    <a:pt x="30" y="0"/>
                  </a:lnTo>
                  <a:lnTo>
                    <a:pt x="42" y="1"/>
                  </a:lnTo>
                  <a:lnTo>
                    <a:pt x="53" y="6"/>
                  </a:lnTo>
                  <a:lnTo>
                    <a:pt x="63" y="12"/>
                  </a:lnTo>
                  <a:lnTo>
                    <a:pt x="73" y="18"/>
                  </a:lnTo>
                  <a:lnTo>
                    <a:pt x="82" y="25"/>
                  </a:lnTo>
                  <a:lnTo>
                    <a:pt x="91" y="31"/>
                  </a:lnTo>
                  <a:lnTo>
                    <a:pt x="103" y="36"/>
                  </a:lnTo>
                  <a:lnTo>
                    <a:pt x="115" y="3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99" name="Freeform 862"/>
            <p:cNvSpPr>
              <a:spLocks/>
            </p:cNvSpPr>
            <p:nvPr/>
          </p:nvSpPr>
          <p:spPr bwMode="auto">
            <a:xfrm flipH="1">
              <a:off x="8825" y="1817"/>
              <a:ext cx="11" cy="21"/>
            </a:xfrm>
            <a:custGeom>
              <a:avLst/>
              <a:gdLst>
                <a:gd name="T0" fmla="*/ 0 w 127"/>
                <a:gd name="T1" fmla="*/ 0 h 167"/>
                <a:gd name="T2" fmla="*/ 0 w 127"/>
                <a:gd name="T3" fmla="*/ 0 h 167"/>
                <a:gd name="T4" fmla="*/ 0 w 127"/>
                <a:gd name="T5" fmla="*/ 0 h 167"/>
                <a:gd name="T6" fmla="*/ 0 w 127"/>
                <a:gd name="T7" fmla="*/ 0 h 167"/>
                <a:gd name="T8" fmla="*/ 0 w 127"/>
                <a:gd name="T9" fmla="*/ 0 h 167"/>
                <a:gd name="T10" fmla="*/ 0 w 127"/>
                <a:gd name="T11" fmla="*/ 0 h 167"/>
                <a:gd name="T12" fmla="*/ 0 w 127"/>
                <a:gd name="T13" fmla="*/ 0 h 167"/>
                <a:gd name="T14" fmla="*/ 0 w 127"/>
                <a:gd name="T15" fmla="*/ 0 h 167"/>
                <a:gd name="T16" fmla="*/ 0 w 127"/>
                <a:gd name="T17" fmla="*/ 0 h 167"/>
                <a:gd name="T18" fmla="*/ 0 w 127"/>
                <a:gd name="T19" fmla="*/ 0 h 167"/>
                <a:gd name="T20" fmla="*/ 0 w 127"/>
                <a:gd name="T21" fmla="*/ 0 h 167"/>
                <a:gd name="T22" fmla="*/ 0 w 127"/>
                <a:gd name="T23" fmla="*/ 0 h 167"/>
                <a:gd name="T24" fmla="*/ 0 w 127"/>
                <a:gd name="T25" fmla="*/ 0 h 167"/>
                <a:gd name="T26" fmla="*/ 0 w 127"/>
                <a:gd name="T27" fmla="*/ 0 h 167"/>
                <a:gd name="T28" fmla="*/ 0 w 127"/>
                <a:gd name="T29" fmla="*/ 0 h 167"/>
                <a:gd name="T30" fmla="*/ 0 w 127"/>
                <a:gd name="T31" fmla="*/ 0 h 167"/>
                <a:gd name="T32" fmla="*/ 0 w 127"/>
                <a:gd name="T33" fmla="*/ 0 h 167"/>
                <a:gd name="T34" fmla="*/ 0 w 127"/>
                <a:gd name="T35" fmla="*/ 0 h 167"/>
                <a:gd name="T36" fmla="*/ 0 w 127"/>
                <a:gd name="T37" fmla="*/ 0 h 167"/>
                <a:gd name="T38" fmla="*/ 0 w 127"/>
                <a:gd name="T39" fmla="*/ 0 h 167"/>
                <a:gd name="T40" fmla="*/ 0 w 127"/>
                <a:gd name="T41" fmla="*/ 0 h 167"/>
                <a:gd name="T42" fmla="*/ 0 w 127"/>
                <a:gd name="T43" fmla="*/ 0 h 167"/>
                <a:gd name="T44" fmla="*/ 0 w 127"/>
                <a:gd name="T45" fmla="*/ 0 h 167"/>
                <a:gd name="T46" fmla="*/ 0 w 127"/>
                <a:gd name="T47" fmla="*/ 0 h 167"/>
                <a:gd name="T48" fmla="*/ 0 w 127"/>
                <a:gd name="T49" fmla="*/ 0 h 167"/>
                <a:gd name="T50" fmla="*/ 0 w 127"/>
                <a:gd name="T51" fmla="*/ 0 h 167"/>
                <a:gd name="T52" fmla="*/ 0 w 127"/>
                <a:gd name="T53" fmla="*/ 0 h 167"/>
                <a:gd name="T54" fmla="*/ 0 w 127"/>
                <a:gd name="T55" fmla="*/ 0 h 167"/>
                <a:gd name="T56" fmla="*/ 0 w 127"/>
                <a:gd name="T57" fmla="*/ 0 h 167"/>
                <a:gd name="T58" fmla="*/ 0 w 127"/>
                <a:gd name="T59" fmla="*/ 0 h 167"/>
                <a:gd name="T60" fmla="*/ 0 w 127"/>
                <a:gd name="T61" fmla="*/ 0 h 167"/>
                <a:gd name="T62" fmla="*/ 0 w 127"/>
                <a:gd name="T63" fmla="*/ 0 h 167"/>
                <a:gd name="T64" fmla="*/ 0 w 127"/>
                <a:gd name="T65" fmla="*/ 0 h 167"/>
                <a:gd name="T66" fmla="*/ 0 w 127"/>
                <a:gd name="T67" fmla="*/ 0 h 167"/>
                <a:gd name="T68" fmla="*/ 0 w 127"/>
                <a:gd name="T69" fmla="*/ 0 h 167"/>
                <a:gd name="T70" fmla="*/ 0 w 127"/>
                <a:gd name="T71" fmla="*/ 0 h 167"/>
                <a:gd name="T72" fmla="*/ 0 w 127"/>
                <a:gd name="T73" fmla="*/ 0 h 167"/>
                <a:gd name="T74" fmla="*/ 0 w 127"/>
                <a:gd name="T75" fmla="*/ 0 h 167"/>
                <a:gd name="T76" fmla="*/ 0 w 127"/>
                <a:gd name="T77" fmla="*/ 0 h 167"/>
                <a:gd name="T78" fmla="*/ 0 w 127"/>
                <a:gd name="T79" fmla="*/ 0 h 167"/>
                <a:gd name="T80" fmla="*/ 0 w 127"/>
                <a:gd name="T81" fmla="*/ 0 h 167"/>
                <a:gd name="T82" fmla="*/ 0 w 127"/>
                <a:gd name="T83" fmla="*/ 0 h 167"/>
                <a:gd name="T84" fmla="*/ 0 w 127"/>
                <a:gd name="T85" fmla="*/ 0 h 167"/>
                <a:gd name="T86" fmla="*/ 0 w 127"/>
                <a:gd name="T87" fmla="*/ 0 h 167"/>
                <a:gd name="T88" fmla="*/ 0 w 127"/>
                <a:gd name="T89" fmla="*/ 0 h 167"/>
                <a:gd name="T90" fmla="*/ 0 w 127"/>
                <a:gd name="T91" fmla="*/ 0 h 167"/>
                <a:gd name="T92" fmla="*/ 0 w 127"/>
                <a:gd name="T93" fmla="*/ 0 h 167"/>
                <a:gd name="T94" fmla="*/ 0 w 127"/>
                <a:gd name="T95" fmla="*/ 0 h 167"/>
                <a:gd name="T96" fmla="*/ 0 w 127"/>
                <a:gd name="T97" fmla="*/ 0 h 167"/>
                <a:gd name="T98" fmla="*/ 0 w 127"/>
                <a:gd name="T99" fmla="*/ 0 h 167"/>
                <a:gd name="T100" fmla="*/ 0 w 127"/>
                <a:gd name="T101" fmla="*/ 0 h 167"/>
                <a:gd name="T102" fmla="*/ 0 w 127"/>
                <a:gd name="T103" fmla="*/ 0 h 167"/>
                <a:gd name="T104" fmla="*/ 0 w 127"/>
                <a:gd name="T105" fmla="*/ 0 h 16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27"/>
                <a:gd name="T160" fmla="*/ 0 h 167"/>
                <a:gd name="T161" fmla="*/ 127 w 127"/>
                <a:gd name="T162" fmla="*/ 167 h 16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27" h="167">
                  <a:moveTo>
                    <a:pt x="56" y="45"/>
                  </a:moveTo>
                  <a:lnTo>
                    <a:pt x="57" y="59"/>
                  </a:lnTo>
                  <a:lnTo>
                    <a:pt x="57" y="74"/>
                  </a:lnTo>
                  <a:lnTo>
                    <a:pt x="60" y="88"/>
                  </a:lnTo>
                  <a:lnTo>
                    <a:pt x="69" y="97"/>
                  </a:lnTo>
                  <a:lnTo>
                    <a:pt x="75" y="92"/>
                  </a:lnTo>
                  <a:lnTo>
                    <a:pt x="81" y="89"/>
                  </a:lnTo>
                  <a:lnTo>
                    <a:pt x="88" y="86"/>
                  </a:lnTo>
                  <a:lnTo>
                    <a:pt x="96" y="85"/>
                  </a:lnTo>
                  <a:lnTo>
                    <a:pt x="105" y="86"/>
                  </a:lnTo>
                  <a:lnTo>
                    <a:pt x="113" y="90"/>
                  </a:lnTo>
                  <a:lnTo>
                    <a:pt x="121" y="94"/>
                  </a:lnTo>
                  <a:lnTo>
                    <a:pt x="127" y="101"/>
                  </a:lnTo>
                  <a:lnTo>
                    <a:pt x="126" y="108"/>
                  </a:lnTo>
                  <a:lnTo>
                    <a:pt x="121" y="111"/>
                  </a:lnTo>
                  <a:lnTo>
                    <a:pt x="114" y="112"/>
                  </a:lnTo>
                  <a:lnTo>
                    <a:pt x="109" y="114"/>
                  </a:lnTo>
                  <a:lnTo>
                    <a:pt x="100" y="113"/>
                  </a:lnTo>
                  <a:lnTo>
                    <a:pt x="94" y="115"/>
                  </a:lnTo>
                  <a:lnTo>
                    <a:pt x="88" y="120"/>
                  </a:lnTo>
                  <a:lnTo>
                    <a:pt x="82" y="124"/>
                  </a:lnTo>
                  <a:lnTo>
                    <a:pt x="74" y="134"/>
                  </a:lnTo>
                  <a:lnTo>
                    <a:pt x="70" y="144"/>
                  </a:lnTo>
                  <a:lnTo>
                    <a:pt x="68" y="156"/>
                  </a:lnTo>
                  <a:lnTo>
                    <a:pt x="66" y="167"/>
                  </a:lnTo>
                  <a:lnTo>
                    <a:pt x="57" y="167"/>
                  </a:lnTo>
                  <a:lnTo>
                    <a:pt x="50" y="161"/>
                  </a:lnTo>
                  <a:lnTo>
                    <a:pt x="44" y="153"/>
                  </a:lnTo>
                  <a:lnTo>
                    <a:pt x="39" y="146"/>
                  </a:lnTo>
                  <a:lnTo>
                    <a:pt x="35" y="132"/>
                  </a:lnTo>
                  <a:lnTo>
                    <a:pt x="35" y="117"/>
                  </a:lnTo>
                  <a:lnTo>
                    <a:pt x="32" y="104"/>
                  </a:lnTo>
                  <a:lnTo>
                    <a:pt x="26" y="91"/>
                  </a:lnTo>
                  <a:lnTo>
                    <a:pt x="19" y="85"/>
                  </a:lnTo>
                  <a:lnTo>
                    <a:pt x="11" y="81"/>
                  </a:lnTo>
                  <a:lnTo>
                    <a:pt x="4" y="76"/>
                  </a:lnTo>
                  <a:lnTo>
                    <a:pt x="0" y="68"/>
                  </a:lnTo>
                  <a:lnTo>
                    <a:pt x="1" y="55"/>
                  </a:lnTo>
                  <a:lnTo>
                    <a:pt x="7" y="45"/>
                  </a:lnTo>
                  <a:lnTo>
                    <a:pt x="13" y="36"/>
                  </a:lnTo>
                  <a:lnTo>
                    <a:pt x="11" y="23"/>
                  </a:lnTo>
                  <a:lnTo>
                    <a:pt x="8" y="18"/>
                  </a:lnTo>
                  <a:lnTo>
                    <a:pt x="6" y="14"/>
                  </a:lnTo>
                  <a:lnTo>
                    <a:pt x="5" y="9"/>
                  </a:lnTo>
                  <a:lnTo>
                    <a:pt x="6" y="5"/>
                  </a:lnTo>
                  <a:lnTo>
                    <a:pt x="9" y="1"/>
                  </a:lnTo>
                  <a:lnTo>
                    <a:pt x="15" y="0"/>
                  </a:lnTo>
                  <a:lnTo>
                    <a:pt x="20" y="1"/>
                  </a:lnTo>
                  <a:lnTo>
                    <a:pt x="24" y="3"/>
                  </a:lnTo>
                  <a:lnTo>
                    <a:pt x="35" y="13"/>
                  </a:lnTo>
                  <a:lnTo>
                    <a:pt x="42" y="22"/>
                  </a:lnTo>
                  <a:lnTo>
                    <a:pt x="49" y="33"/>
                  </a:lnTo>
                  <a:lnTo>
                    <a:pt x="56" y="4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00" name="Freeform 863"/>
            <p:cNvSpPr>
              <a:spLocks/>
            </p:cNvSpPr>
            <p:nvPr/>
          </p:nvSpPr>
          <p:spPr bwMode="auto">
            <a:xfrm flipH="1">
              <a:off x="8840" y="1827"/>
              <a:ext cx="8" cy="6"/>
            </a:xfrm>
            <a:custGeom>
              <a:avLst/>
              <a:gdLst>
                <a:gd name="T0" fmla="*/ 0 w 102"/>
                <a:gd name="T1" fmla="*/ 0 h 53"/>
                <a:gd name="T2" fmla="*/ 0 w 102"/>
                <a:gd name="T3" fmla="*/ 0 h 53"/>
                <a:gd name="T4" fmla="*/ 0 w 102"/>
                <a:gd name="T5" fmla="*/ 0 h 53"/>
                <a:gd name="T6" fmla="*/ 0 w 102"/>
                <a:gd name="T7" fmla="*/ 0 h 53"/>
                <a:gd name="T8" fmla="*/ 0 w 102"/>
                <a:gd name="T9" fmla="*/ 0 h 53"/>
                <a:gd name="T10" fmla="*/ 0 w 102"/>
                <a:gd name="T11" fmla="*/ 0 h 53"/>
                <a:gd name="T12" fmla="*/ 0 w 102"/>
                <a:gd name="T13" fmla="*/ 0 h 53"/>
                <a:gd name="T14" fmla="*/ 0 w 102"/>
                <a:gd name="T15" fmla="*/ 0 h 53"/>
                <a:gd name="T16" fmla="*/ 0 w 102"/>
                <a:gd name="T17" fmla="*/ 0 h 53"/>
                <a:gd name="T18" fmla="*/ 0 w 102"/>
                <a:gd name="T19" fmla="*/ 0 h 53"/>
                <a:gd name="T20" fmla="*/ 0 w 102"/>
                <a:gd name="T21" fmla="*/ 0 h 53"/>
                <a:gd name="T22" fmla="*/ 0 w 102"/>
                <a:gd name="T23" fmla="*/ 0 h 53"/>
                <a:gd name="T24" fmla="*/ 0 w 102"/>
                <a:gd name="T25" fmla="*/ 0 h 53"/>
                <a:gd name="T26" fmla="*/ 0 w 102"/>
                <a:gd name="T27" fmla="*/ 0 h 53"/>
                <a:gd name="T28" fmla="*/ 0 w 102"/>
                <a:gd name="T29" fmla="*/ 0 h 53"/>
                <a:gd name="T30" fmla="*/ 0 w 102"/>
                <a:gd name="T31" fmla="*/ 0 h 53"/>
                <a:gd name="T32" fmla="*/ 0 w 102"/>
                <a:gd name="T33" fmla="*/ 0 h 53"/>
                <a:gd name="T34" fmla="*/ 0 w 102"/>
                <a:gd name="T35" fmla="*/ 0 h 53"/>
                <a:gd name="T36" fmla="*/ 0 w 102"/>
                <a:gd name="T37" fmla="*/ 0 h 53"/>
                <a:gd name="T38" fmla="*/ 0 w 102"/>
                <a:gd name="T39" fmla="*/ 0 h 53"/>
                <a:gd name="T40" fmla="*/ 0 w 102"/>
                <a:gd name="T41" fmla="*/ 0 h 53"/>
                <a:gd name="T42" fmla="*/ 0 w 102"/>
                <a:gd name="T43" fmla="*/ 0 h 53"/>
                <a:gd name="T44" fmla="*/ 0 w 102"/>
                <a:gd name="T45" fmla="*/ 0 h 53"/>
                <a:gd name="T46" fmla="*/ 0 w 102"/>
                <a:gd name="T47" fmla="*/ 0 h 53"/>
                <a:gd name="T48" fmla="*/ 0 w 102"/>
                <a:gd name="T49" fmla="*/ 0 h 53"/>
                <a:gd name="T50" fmla="*/ 0 w 102"/>
                <a:gd name="T51" fmla="*/ 0 h 53"/>
                <a:gd name="T52" fmla="*/ 0 w 102"/>
                <a:gd name="T53" fmla="*/ 0 h 53"/>
                <a:gd name="T54" fmla="*/ 0 w 102"/>
                <a:gd name="T55" fmla="*/ 0 h 53"/>
                <a:gd name="T56" fmla="*/ 0 w 102"/>
                <a:gd name="T57" fmla="*/ 0 h 53"/>
                <a:gd name="T58" fmla="*/ 0 w 102"/>
                <a:gd name="T59" fmla="*/ 0 h 53"/>
                <a:gd name="T60" fmla="*/ 0 w 102"/>
                <a:gd name="T61" fmla="*/ 0 h 53"/>
                <a:gd name="T62" fmla="*/ 0 w 102"/>
                <a:gd name="T63" fmla="*/ 0 h 53"/>
                <a:gd name="T64" fmla="*/ 0 w 102"/>
                <a:gd name="T65" fmla="*/ 0 h 5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02"/>
                <a:gd name="T100" fmla="*/ 0 h 53"/>
                <a:gd name="T101" fmla="*/ 102 w 102"/>
                <a:gd name="T102" fmla="*/ 53 h 5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02" h="53">
                  <a:moveTo>
                    <a:pt x="101" y="39"/>
                  </a:moveTo>
                  <a:lnTo>
                    <a:pt x="102" y="43"/>
                  </a:lnTo>
                  <a:lnTo>
                    <a:pt x="102" y="46"/>
                  </a:lnTo>
                  <a:lnTo>
                    <a:pt x="101" y="50"/>
                  </a:lnTo>
                  <a:lnTo>
                    <a:pt x="98" y="53"/>
                  </a:lnTo>
                  <a:lnTo>
                    <a:pt x="92" y="50"/>
                  </a:lnTo>
                  <a:lnTo>
                    <a:pt x="87" y="44"/>
                  </a:lnTo>
                  <a:lnTo>
                    <a:pt x="82" y="38"/>
                  </a:lnTo>
                  <a:lnTo>
                    <a:pt x="75" y="35"/>
                  </a:lnTo>
                  <a:lnTo>
                    <a:pt x="67" y="32"/>
                  </a:lnTo>
                  <a:lnTo>
                    <a:pt x="59" y="30"/>
                  </a:lnTo>
                  <a:lnTo>
                    <a:pt x="51" y="29"/>
                  </a:lnTo>
                  <a:lnTo>
                    <a:pt x="42" y="27"/>
                  </a:lnTo>
                  <a:lnTo>
                    <a:pt x="34" y="27"/>
                  </a:lnTo>
                  <a:lnTo>
                    <a:pt x="26" y="28"/>
                  </a:lnTo>
                  <a:lnTo>
                    <a:pt x="18" y="30"/>
                  </a:lnTo>
                  <a:lnTo>
                    <a:pt x="11" y="35"/>
                  </a:lnTo>
                  <a:lnTo>
                    <a:pt x="7" y="34"/>
                  </a:lnTo>
                  <a:lnTo>
                    <a:pt x="4" y="30"/>
                  </a:lnTo>
                  <a:lnTo>
                    <a:pt x="3" y="27"/>
                  </a:lnTo>
                  <a:lnTo>
                    <a:pt x="0" y="23"/>
                  </a:lnTo>
                  <a:lnTo>
                    <a:pt x="3" y="15"/>
                  </a:lnTo>
                  <a:lnTo>
                    <a:pt x="6" y="8"/>
                  </a:lnTo>
                  <a:lnTo>
                    <a:pt x="12" y="4"/>
                  </a:lnTo>
                  <a:lnTo>
                    <a:pt x="19" y="0"/>
                  </a:lnTo>
                  <a:lnTo>
                    <a:pt x="31" y="0"/>
                  </a:lnTo>
                  <a:lnTo>
                    <a:pt x="43" y="1"/>
                  </a:lnTo>
                  <a:lnTo>
                    <a:pt x="54" y="4"/>
                  </a:lnTo>
                  <a:lnTo>
                    <a:pt x="66" y="7"/>
                  </a:lnTo>
                  <a:lnTo>
                    <a:pt x="76" y="13"/>
                  </a:lnTo>
                  <a:lnTo>
                    <a:pt x="86" y="20"/>
                  </a:lnTo>
                  <a:lnTo>
                    <a:pt x="94" y="29"/>
                  </a:lnTo>
                  <a:lnTo>
                    <a:pt x="101" y="3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01" name="Freeform 864"/>
            <p:cNvSpPr>
              <a:spLocks/>
            </p:cNvSpPr>
            <p:nvPr/>
          </p:nvSpPr>
          <p:spPr bwMode="auto">
            <a:xfrm flipH="1">
              <a:off x="8844" y="1829"/>
              <a:ext cx="11" cy="27"/>
            </a:xfrm>
            <a:custGeom>
              <a:avLst/>
              <a:gdLst>
                <a:gd name="T0" fmla="*/ 0 w 133"/>
                <a:gd name="T1" fmla="*/ 0 h 219"/>
                <a:gd name="T2" fmla="*/ 0 w 133"/>
                <a:gd name="T3" fmla="*/ 0 h 219"/>
                <a:gd name="T4" fmla="*/ 0 w 133"/>
                <a:gd name="T5" fmla="*/ 0 h 219"/>
                <a:gd name="T6" fmla="*/ 0 w 133"/>
                <a:gd name="T7" fmla="*/ 0 h 219"/>
                <a:gd name="T8" fmla="*/ 0 w 133"/>
                <a:gd name="T9" fmla="*/ 0 h 219"/>
                <a:gd name="T10" fmla="*/ 0 w 133"/>
                <a:gd name="T11" fmla="*/ 0 h 219"/>
                <a:gd name="T12" fmla="*/ 0 w 133"/>
                <a:gd name="T13" fmla="*/ 0 h 219"/>
                <a:gd name="T14" fmla="*/ 0 w 133"/>
                <a:gd name="T15" fmla="*/ 0 h 219"/>
                <a:gd name="T16" fmla="*/ 0 w 133"/>
                <a:gd name="T17" fmla="*/ 0 h 219"/>
                <a:gd name="T18" fmla="*/ 0 w 133"/>
                <a:gd name="T19" fmla="*/ 0 h 219"/>
                <a:gd name="T20" fmla="*/ 0 w 133"/>
                <a:gd name="T21" fmla="*/ 0 h 219"/>
                <a:gd name="T22" fmla="*/ 0 w 133"/>
                <a:gd name="T23" fmla="*/ 0 h 219"/>
                <a:gd name="T24" fmla="*/ 0 w 133"/>
                <a:gd name="T25" fmla="*/ 0 h 219"/>
                <a:gd name="T26" fmla="*/ 0 w 133"/>
                <a:gd name="T27" fmla="*/ 0 h 219"/>
                <a:gd name="T28" fmla="*/ 0 w 133"/>
                <a:gd name="T29" fmla="*/ 0 h 219"/>
                <a:gd name="T30" fmla="*/ 0 w 133"/>
                <a:gd name="T31" fmla="*/ 0 h 219"/>
                <a:gd name="T32" fmla="*/ 0 w 133"/>
                <a:gd name="T33" fmla="*/ 0 h 219"/>
                <a:gd name="T34" fmla="*/ 0 w 133"/>
                <a:gd name="T35" fmla="*/ 0 h 219"/>
                <a:gd name="T36" fmla="*/ 0 w 133"/>
                <a:gd name="T37" fmla="*/ 0 h 219"/>
                <a:gd name="T38" fmla="*/ 0 w 133"/>
                <a:gd name="T39" fmla="*/ 0 h 219"/>
                <a:gd name="T40" fmla="*/ 0 w 133"/>
                <a:gd name="T41" fmla="*/ 0 h 219"/>
                <a:gd name="T42" fmla="*/ 0 w 133"/>
                <a:gd name="T43" fmla="*/ 0 h 219"/>
                <a:gd name="T44" fmla="*/ 0 w 133"/>
                <a:gd name="T45" fmla="*/ 0 h 219"/>
                <a:gd name="T46" fmla="*/ 0 w 133"/>
                <a:gd name="T47" fmla="*/ 0 h 219"/>
                <a:gd name="T48" fmla="*/ 0 w 133"/>
                <a:gd name="T49" fmla="*/ 0 h 219"/>
                <a:gd name="T50" fmla="*/ 0 w 133"/>
                <a:gd name="T51" fmla="*/ 0 h 219"/>
                <a:gd name="T52" fmla="*/ 0 w 133"/>
                <a:gd name="T53" fmla="*/ 0 h 219"/>
                <a:gd name="T54" fmla="*/ 0 w 133"/>
                <a:gd name="T55" fmla="*/ 0 h 219"/>
                <a:gd name="T56" fmla="*/ 0 w 133"/>
                <a:gd name="T57" fmla="*/ 0 h 219"/>
                <a:gd name="T58" fmla="*/ 0 w 133"/>
                <a:gd name="T59" fmla="*/ 0 h 219"/>
                <a:gd name="T60" fmla="*/ 0 w 133"/>
                <a:gd name="T61" fmla="*/ 0 h 219"/>
                <a:gd name="T62" fmla="*/ 0 w 133"/>
                <a:gd name="T63" fmla="*/ 0 h 219"/>
                <a:gd name="T64" fmla="*/ 0 w 133"/>
                <a:gd name="T65" fmla="*/ 0 h 219"/>
                <a:gd name="T66" fmla="*/ 0 w 133"/>
                <a:gd name="T67" fmla="*/ 0 h 219"/>
                <a:gd name="T68" fmla="*/ 0 w 133"/>
                <a:gd name="T69" fmla="*/ 0 h 219"/>
                <a:gd name="T70" fmla="*/ 0 w 133"/>
                <a:gd name="T71" fmla="*/ 0 h 219"/>
                <a:gd name="T72" fmla="*/ 0 w 133"/>
                <a:gd name="T73" fmla="*/ 0 h 219"/>
                <a:gd name="T74" fmla="*/ 0 w 133"/>
                <a:gd name="T75" fmla="*/ 0 h 219"/>
                <a:gd name="T76" fmla="*/ 0 w 133"/>
                <a:gd name="T77" fmla="*/ 0 h 219"/>
                <a:gd name="T78" fmla="*/ 0 w 133"/>
                <a:gd name="T79" fmla="*/ 0 h 219"/>
                <a:gd name="T80" fmla="*/ 0 w 133"/>
                <a:gd name="T81" fmla="*/ 0 h 219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33"/>
                <a:gd name="T124" fmla="*/ 0 h 219"/>
                <a:gd name="T125" fmla="*/ 133 w 133"/>
                <a:gd name="T126" fmla="*/ 219 h 219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33" h="219">
                  <a:moveTo>
                    <a:pt x="20" y="30"/>
                  </a:moveTo>
                  <a:lnTo>
                    <a:pt x="28" y="65"/>
                  </a:lnTo>
                  <a:lnTo>
                    <a:pt x="33" y="102"/>
                  </a:lnTo>
                  <a:lnTo>
                    <a:pt x="40" y="139"/>
                  </a:lnTo>
                  <a:lnTo>
                    <a:pt x="51" y="174"/>
                  </a:lnTo>
                  <a:lnTo>
                    <a:pt x="60" y="181"/>
                  </a:lnTo>
                  <a:lnTo>
                    <a:pt x="69" y="184"/>
                  </a:lnTo>
                  <a:lnTo>
                    <a:pt x="80" y="185"/>
                  </a:lnTo>
                  <a:lnTo>
                    <a:pt x="91" y="183"/>
                  </a:lnTo>
                  <a:lnTo>
                    <a:pt x="101" y="181"/>
                  </a:lnTo>
                  <a:lnTo>
                    <a:pt x="112" y="178"/>
                  </a:lnTo>
                  <a:lnTo>
                    <a:pt x="121" y="175"/>
                  </a:lnTo>
                  <a:lnTo>
                    <a:pt x="130" y="173"/>
                  </a:lnTo>
                  <a:lnTo>
                    <a:pt x="133" y="176"/>
                  </a:lnTo>
                  <a:lnTo>
                    <a:pt x="133" y="179"/>
                  </a:lnTo>
                  <a:lnTo>
                    <a:pt x="130" y="183"/>
                  </a:lnTo>
                  <a:lnTo>
                    <a:pt x="128" y="186"/>
                  </a:lnTo>
                  <a:lnTo>
                    <a:pt x="120" y="194"/>
                  </a:lnTo>
                  <a:lnTo>
                    <a:pt x="112" y="201"/>
                  </a:lnTo>
                  <a:lnTo>
                    <a:pt x="103" y="206"/>
                  </a:lnTo>
                  <a:lnTo>
                    <a:pt x="93" y="211"/>
                  </a:lnTo>
                  <a:lnTo>
                    <a:pt x="83" y="215"/>
                  </a:lnTo>
                  <a:lnTo>
                    <a:pt x="73" y="218"/>
                  </a:lnTo>
                  <a:lnTo>
                    <a:pt x="61" y="219"/>
                  </a:lnTo>
                  <a:lnTo>
                    <a:pt x="50" y="219"/>
                  </a:lnTo>
                  <a:lnTo>
                    <a:pt x="35" y="212"/>
                  </a:lnTo>
                  <a:lnTo>
                    <a:pt x="24" y="201"/>
                  </a:lnTo>
                  <a:lnTo>
                    <a:pt x="18" y="189"/>
                  </a:lnTo>
                  <a:lnTo>
                    <a:pt x="14" y="174"/>
                  </a:lnTo>
                  <a:lnTo>
                    <a:pt x="12" y="159"/>
                  </a:lnTo>
                  <a:lnTo>
                    <a:pt x="10" y="143"/>
                  </a:lnTo>
                  <a:lnTo>
                    <a:pt x="9" y="128"/>
                  </a:lnTo>
                  <a:lnTo>
                    <a:pt x="6" y="114"/>
                  </a:lnTo>
                  <a:lnTo>
                    <a:pt x="6" y="86"/>
                  </a:lnTo>
                  <a:lnTo>
                    <a:pt x="5" y="59"/>
                  </a:lnTo>
                  <a:lnTo>
                    <a:pt x="2" y="32"/>
                  </a:lnTo>
                  <a:lnTo>
                    <a:pt x="0" y="4"/>
                  </a:lnTo>
                  <a:lnTo>
                    <a:pt x="9" y="0"/>
                  </a:lnTo>
                  <a:lnTo>
                    <a:pt x="14" y="7"/>
                  </a:lnTo>
                  <a:lnTo>
                    <a:pt x="16" y="19"/>
                  </a:lnTo>
                  <a:lnTo>
                    <a:pt x="20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02" name="Freeform 865"/>
            <p:cNvSpPr>
              <a:spLocks/>
            </p:cNvSpPr>
            <p:nvPr/>
          </p:nvSpPr>
          <p:spPr bwMode="auto">
            <a:xfrm flipH="1">
              <a:off x="8858" y="1830"/>
              <a:ext cx="4" cy="7"/>
            </a:xfrm>
            <a:custGeom>
              <a:avLst/>
              <a:gdLst>
                <a:gd name="T0" fmla="*/ 0 w 51"/>
                <a:gd name="T1" fmla="*/ 0 h 61"/>
                <a:gd name="T2" fmla="*/ 0 w 51"/>
                <a:gd name="T3" fmla="*/ 0 h 61"/>
                <a:gd name="T4" fmla="*/ 0 w 51"/>
                <a:gd name="T5" fmla="*/ 0 h 61"/>
                <a:gd name="T6" fmla="*/ 0 w 51"/>
                <a:gd name="T7" fmla="*/ 0 h 61"/>
                <a:gd name="T8" fmla="*/ 0 w 51"/>
                <a:gd name="T9" fmla="*/ 0 h 61"/>
                <a:gd name="T10" fmla="*/ 0 w 51"/>
                <a:gd name="T11" fmla="*/ 0 h 61"/>
                <a:gd name="T12" fmla="*/ 0 w 51"/>
                <a:gd name="T13" fmla="*/ 0 h 61"/>
                <a:gd name="T14" fmla="*/ 0 w 51"/>
                <a:gd name="T15" fmla="*/ 0 h 61"/>
                <a:gd name="T16" fmla="*/ 0 w 51"/>
                <a:gd name="T17" fmla="*/ 0 h 61"/>
                <a:gd name="T18" fmla="*/ 0 w 51"/>
                <a:gd name="T19" fmla="*/ 0 h 61"/>
                <a:gd name="T20" fmla="*/ 0 w 51"/>
                <a:gd name="T21" fmla="*/ 0 h 61"/>
                <a:gd name="T22" fmla="*/ 0 w 51"/>
                <a:gd name="T23" fmla="*/ 0 h 61"/>
                <a:gd name="T24" fmla="*/ 0 w 51"/>
                <a:gd name="T25" fmla="*/ 0 h 61"/>
                <a:gd name="T26" fmla="*/ 0 w 51"/>
                <a:gd name="T27" fmla="*/ 0 h 61"/>
                <a:gd name="T28" fmla="*/ 0 w 51"/>
                <a:gd name="T29" fmla="*/ 0 h 61"/>
                <a:gd name="T30" fmla="*/ 0 w 51"/>
                <a:gd name="T31" fmla="*/ 0 h 61"/>
                <a:gd name="T32" fmla="*/ 0 w 51"/>
                <a:gd name="T33" fmla="*/ 0 h 61"/>
                <a:gd name="T34" fmla="*/ 0 w 51"/>
                <a:gd name="T35" fmla="*/ 0 h 61"/>
                <a:gd name="T36" fmla="*/ 0 w 51"/>
                <a:gd name="T37" fmla="*/ 0 h 61"/>
                <a:gd name="T38" fmla="*/ 0 w 51"/>
                <a:gd name="T39" fmla="*/ 0 h 61"/>
                <a:gd name="T40" fmla="*/ 0 w 51"/>
                <a:gd name="T41" fmla="*/ 0 h 61"/>
                <a:gd name="T42" fmla="*/ 0 w 51"/>
                <a:gd name="T43" fmla="*/ 0 h 61"/>
                <a:gd name="T44" fmla="*/ 0 w 51"/>
                <a:gd name="T45" fmla="*/ 0 h 61"/>
                <a:gd name="T46" fmla="*/ 0 w 51"/>
                <a:gd name="T47" fmla="*/ 0 h 61"/>
                <a:gd name="T48" fmla="*/ 0 w 51"/>
                <a:gd name="T49" fmla="*/ 0 h 61"/>
                <a:gd name="T50" fmla="*/ 0 w 51"/>
                <a:gd name="T51" fmla="*/ 0 h 61"/>
                <a:gd name="T52" fmla="*/ 0 w 51"/>
                <a:gd name="T53" fmla="*/ 0 h 61"/>
                <a:gd name="T54" fmla="*/ 0 w 51"/>
                <a:gd name="T55" fmla="*/ 0 h 61"/>
                <a:gd name="T56" fmla="*/ 0 w 51"/>
                <a:gd name="T57" fmla="*/ 0 h 61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1"/>
                <a:gd name="T88" fmla="*/ 0 h 61"/>
                <a:gd name="T89" fmla="*/ 51 w 51"/>
                <a:gd name="T90" fmla="*/ 61 h 61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1" h="61">
                  <a:moveTo>
                    <a:pt x="51" y="6"/>
                  </a:moveTo>
                  <a:lnTo>
                    <a:pt x="49" y="13"/>
                  </a:lnTo>
                  <a:lnTo>
                    <a:pt x="44" y="18"/>
                  </a:lnTo>
                  <a:lnTo>
                    <a:pt x="38" y="21"/>
                  </a:lnTo>
                  <a:lnTo>
                    <a:pt x="32" y="25"/>
                  </a:lnTo>
                  <a:lnTo>
                    <a:pt x="26" y="33"/>
                  </a:lnTo>
                  <a:lnTo>
                    <a:pt x="24" y="41"/>
                  </a:lnTo>
                  <a:lnTo>
                    <a:pt x="23" y="50"/>
                  </a:lnTo>
                  <a:lnTo>
                    <a:pt x="23" y="59"/>
                  </a:lnTo>
                  <a:lnTo>
                    <a:pt x="19" y="61"/>
                  </a:lnTo>
                  <a:lnTo>
                    <a:pt x="16" y="61"/>
                  </a:lnTo>
                  <a:lnTo>
                    <a:pt x="12" y="61"/>
                  </a:lnTo>
                  <a:lnTo>
                    <a:pt x="9" y="60"/>
                  </a:lnTo>
                  <a:lnTo>
                    <a:pt x="4" y="53"/>
                  </a:lnTo>
                  <a:lnTo>
                    <a:pt x="2" y="45"/>
                  </a:lnTo>
                  <a:lnTo>
                    <a:pt x="0" y="37"/>
                  </a:lnTo>
                  <a:lnTo>
                    <a:pt x="1" y="29"/>
                  </a:lnTo>
                  <a:lnTo>
                    <a:pt x="3" y="23"/>
                  </a:lnTo>
                  <a:lnTo>
                    <a:pt x="7" y="19"/>
                  </a:lnTo>
                  <a:lnTo>
                    <a:pt x="11" y="14"/>
                  </a:lnTo>
                  <a:lnTo>
                    <a:pt x="16" y="10"/>
                  </a:lnTo>
                  <a:lnTo>
                    <a:pt x="21" y="6"/>
                  </a:lnTo>
                  <a:lnTo>
                    <a:pt x="26" y="3"/>
                  </a:lnTo>
                  <a:lnTo>
                    <a:pt x="32" y="2"/>
                  </a:lnTo>
                  <a:lnTo>
                    <a:pt x="38" y="0"/>
                  </a:lnTo>
                  <a:lnTo>
                    <a:pt x="41" y="0"/>
                  </a:lnTo>
                  <a:lnTo>
                    <a:pt x="45" y="2"/>
                  </a:lnTo>
                  <a:lnTo>
                    <a:pt x="48" y="4"/>
                  </a:lnTo>
                  <a:lnTo>
                    <a:pt x="51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03" name="Freeform 866"/>
            <p:cNvSpPr>
              <a:spLocks/>
            </p:cNvSpPr>
            <p:nvPr/>
          </p:nvSpPr>
          <p:spPr bwMode="auto">
            <a:xfrm flipH="1">
              <a:off x="8842" y="1834"/>
              <a:ext cx="5" cy="4"/>
            </a:xfrm>
            <a:custGeom>
              <a:avLst/>
              <a:gdLst>
                <a:gd name="T0" fmla="*/ 0 w 69"/>
                <a:gd name="T1" fmla="*/ 0 h 34"/>
                <a:gd name="T2" fmla="*/ 0 w 69"/>
                <a:gd name="T3" fmla="*/ 0 h 34"/>
                <a:gd name="T4" fmla="*/ 0 w 69"/>
                <a:gd name="T5" fmla="*/ 0 h 34"/>
                <a:gd name="T6" fmla="*/ 0 w 69"/>
                <a:gd name="T7" fmla="*/ 0 h 34"/>
                <a:gd name="T8" fmla="*/ 0 w 69"/>
                <a:gd name="T9" fmla="*/ 0 h 34"/>
                <a:gd name="T10" fmla="*/ 0 w 69"/>
                <a:gd name="T11" fmla="*/ 0 h 34"/>
                <a:gd name="T12" fmla="*/ 0 w 69"/>
                <a:gd name="T13" fmla="*/ 0 h 34"/>
                <a:gd name="T14" fmla="*/ 0 w 69"/>
                <a:gd name="T15" fmla="*/ 0 h 34"/>
                <a:gd name="T16" fmla="*/ 0 w 69"/>
                <a:gd name="T17" fmla="*/ 0 h 34"/>
                <a:gd name="T18" fmla="*/ 0 w 69"/>
                <a:gd name="T19" fmla="*/ 0 h 34"/>
                <a:gd name="T20" fmla="*/ 0 w 69"/>
                <a:gd name="T21" fmla="*/ 0 h 34"/>
                <a:gd name="T22" fmla="*/ 0 w 69"/>
                <a:gd name="T23" fmla="*/ 0 h 34"/>
                <a:gd name="T24" fmla="*/ 0 w 69"/>
                <a:gd name="T25" fmla="*/ 0 h 34"/>
                <a:gd name="T26" fmla="*/ 0 w 69"/>
                <a:gd name="T27" fmla="*/ 0 h 34"/>
                <a:gd name="T28" fmla="*/ 0 w 69"/>
                <a:gd name="T29" fmla="*/ 0 h 34"/>
                <a:gd name="T30" fmla="*/ 0 w 69"/>
                <a:gd name="T31" fmla="*/ 0 h 34"/>
                <a:gd name="T32" fmla="*/ 0 w 69"/>
                <a:gd name="T33" fmla="*/ 0 h 34"/>
                <a:gd name="T34" fmla="*/ 0 w 69"/>
                <a:gd name="T35" fmla="*/ 0 h 34"/>
                <a:gd name="T36" fmla="*/ 0 w 69"/>
                <a:gd name="T37" fmla="*/ 0 h 34"/>
                <a:gd name="T38" fmla="*/ 0 w 69"/>
                <a:gd name="T39" fmla="*/ 0 h 34"/>
                <a:gd name="T40" fmla="*/ 0 w 69"/>
                <a:gd name="T41" fmla="*/ 0 h 34"/>
                <a:gd name="T42" fmla="*/ 0 w 69"/>
                <a:gd name="T43" fmla="*/ 0 h 34"/>
                <a:gd name="T44" fmla="*/ 0 w 69"/>
                <a:gd name="T45" fmla="*/ 0 h 34"/>
                <a:gd name="T46" fmla="*/ 0 w 69"/>
                <a:gd name="T47" fmla="*/ 0 h 34"/>
                <a:gd name="T48" fmla="*/ 0 w 69"/>
                <a:gd name="T49" fmla="*/ 0 h 34"/>
                <a:gd name="T50" fmla="*/ 0 w 69"/>
                <a:gd name="T51" fmla="*/ 0 h 34"/>
                <a:gd name="T52" fmla="*/ 0 w 69"/>
                <a:gd name="T53" fmla="*/ 0 h 34"/>
                <a:gd name="T54" fmla="*/ 0 w 69"/>
                <a:gd name="T55" fmla="*/ 0 h 34"/>
                <a:gd name="T56" fmla="*/ 0 w 69"/>
                <a:gd name="T57" fmla="*/ 0 h 34"/>
                <a:gd name="T58" fmla="*/ 0 w 69"/>
                <a:gd name="T59" fmla="*/ 0 h 34"/>
                <a:gd name="T60" fmla="*/ 0 w 69"/>
                <a:gd name="T61" fmla="*/ 0 h 34"/>
                <a:gd name="T62" fmla="*/ 0 w 69"/>
                <a:gd name="T63" fmla="*/ 0 h 34"/>
                <a:gd name="T64" fmla="*/ 0 w 69"/>
                <a:gd name="T65" fmla="*/ 0 h 3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34"/>
                <a:gd name="T101" fmla="*/ 69 w 69"/>
                <a:gd name="T102" fmla="*/ 34 h 34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34">
                  <a:moveTo>
                    <a:pt x="42" y="2"/>
                  </a:moveTo>
                  <a:lnTo>
                    <a:pt x="45" y="3"/>
                  </a:lnTo>
                  <a:lnTo>
                    <a:pt x="47" y="3"/>
                  </a:lnTo>
                  <a:lnTo>
                    <a:pt x="50" y="3"/>
                  </a:lnTo>
                  <a:lnTo>
                    <a:pt x="53" y="4"/>
                  </a:lnTo>
                  <a:lnTo>
                    <a:pt x="57" y="6"/>
                  </a:lnTo>
                  <a:lnTo>
                    <a:pt x="62" y="8"/>
                  </a:lnTo>
                  <a:lnTo>
                    <a:pt x="65" y="11"/>
                  </a:lnTo>
                  <a:lnTo>
                    <a:pt x="69" y="14"/>
                  </a:lnTo>
                  <a:lnTo>
                    <a:pt x="69" y="19"/>
                  </a:lnTo>
                  <a:lnTo>
                    <a:pt x="69" y="25"/>
                  </a:lnTo>
                  <a:lnTo>
                    <a:pt x="67" y="29"/>
                  </a:lnTo>
                  <a:lnTo>
                    <a:pt x="64" y="34"/>
                  </a:lnTo>
                  <a:lnTo>
                    <a:pt x="59" y="30"/>
                  </a:lnTo>
                  <a:lnTo>
                    <a:pt x="53" y="28"/>
                  </a:lnTo>
                  <a:lnTo>
                    <a:pt x="46" y="26"/>
                  </a:lnTo>
                  <a:lnTo>
                    <a:pt x="39" y="25"/>
                  </a:lnTo>
                  <a:lnTo>
                    <a:pt x="32" y="25"/>
                  </a:lnTo>
                  <a:lnTo>
                    <a:pt x="26" y="26"/>
                  </a:lnTo>
                  <a:lnTo>
                    <a:pt x="19" y="27"/>
                  </a:lnTo>
                  <a:lnTo>
                    <a:pt x="12" y="30"/>
                  </a:lnTo>
                  <a:lnTo>
                    <a:pt x="8" y="29"/>
                  </a:lnTo>
                  <a:lnTo>
                    <a:pt x="4" y="28"/>
                  </a:lnTo>
                  <a:lnTo>
                    <a:pt x="1" y="27"/>
                  </a:lnTo>
                  <a:lnTo>
                    <a:pt x="0" y="22"/>
                  </a:lnTo>
                  <a:lnTo>
                    <a:pt x="2" y="15"/>
                  </a:lnTo>
                  <a:lnTo>
                    <a:pt x="7" y="11"/>
                  </a:lnTo>
                  <a:lnTo>
                    <a:pt x="12" y="6"/>
                  </a:lnTo>
                  <a:lnTo>
                    <a:pt x="19" y="4"/>
                  </a:lnTo>
                  <a:lnTo>
                    <a:pt x="25" y="3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42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04" name="Freeform 867"/>
            <p:cNvSpPr>
              <a:spLocks/>
            </p:cNvSpPr>
            <p:nvPr/>
          </p:nvSpPr>
          <p:spPr bwMode="auto">
            <a:xfrm flipH="1">
              <a:off x="8855" y="1837"/>
              <a:ext cx="5" cy="5"/>
            </a:xfrm>
            <a:custGeom>
              <a:avLst/>
              <a:gdLst>
                <a:gd name="T0" fmla="*/ 0 w 62"/>
                <a:gd name="T1" fmla="*/ 0 h 41"/>
                <a:gd name="T2" fmla="*/ 0 w 62"/>
                <a:gd name="T3" fmla="*/ 0 h 41"/>
                <a:gd name="T4" fmla="*/ 0 w 62"/>
                <a:gd name="T5" fmla="*/ 0 h 41"/>
                <a:gd name="T6" fmla="*/ 0 w 62"/>
                <a:gd name="T7" fmla="*/ 0 h 41"/>
                <a:gd name="T8" fmla="*/ 0 w 62"/>
                <a:gd name="T9" fmla="*/ 0 h 41"/>
                <a:gd name="T10" fmla="*/ 0 w 62"/>
                <a:gd name="T11" fmla="*/ 0 h 41"/>
                <a:gd name="T12" fmla="*/ 0 w 62"/>
                <a:gd name="T13" fmla="*/ 0 h 41"/>
                <a:gd name="T14" fmla="*/ 0 w 62"/>
                <a:gd name="T15" fmla="*/ 0 h 41"/>
                <a:gd name="T16" fmla="*/ 0 w 62"/>
                <a:gd name="T17" fmla="*/ 0 h 41"/>
                <a:gd name="T18" fmla="*/ 0 w 62"/>
                <a:gd name="T19" fmla="*/ 0 h 41"/>
                <a:gd name="T20" fmla="*/ 0 w 62"/>
                <a:gd name="T21" fmla="*/ 0 h 41"/>
                <a:gd name="T22" fmla="*/ 0 w 62"/>
                <a:gd name="T23" fmla="*/ 0 h 41"/>
                <a:gd name="T24" fmla="*/ 0 w 62"/>
                <a:gd name="T25" fmla="*/ 0 h 41"/>
                <a:gd name="T26" fmla="*/ 0 w 62"/>
                <a:gd name="T27" fmla="*/ 0 h 41"/>
                <a:gd name="T28" fmla="*/ 0 w 62"/>
                <a:gd name="T29" fmla="*/ 0 h 41"/>
                <a:gd name="T30" fmla="*/ 0 w 62"/>
                <a:gd name="T31" fmla="*/ 0 h 41"/>
                <a:gd name="T32" fmla="*/ 0 w 62"/>
                <a:gd name="T33" fmla="*/ 0 h 41"/>
                <a:gd name="T34" fmla="*/ 0 w 62"/>
                <a:gd name="T35" fmla="*/ 0 h 41"/>
                <a:gd name="T36" fmla="*/ 0 w 62"/>
                <a:gd name="T37" fmla="*/ 0 h 41"/>
                <a:gd name="T38" fmla="*/ 0 w 62"/>
                <a:gd name="T39" fmla="*/ 0 h 41"/>
                <a:gd name="T40" fmla="*/ 0 w 62"/>
                <a:gd name="T41" fmla="*/ 0 h 41"/>
                <a:gd name="T42" fmla="*/ 0 w 62"/>
                <a:gd name="T43" fmla="*/ 0 h 41"/>
                <a:gd name="T44" fmla="*/ 0 w 62"/>
                <a:gd name="T45" fmla="*/ 0 h 41"/>
                <a:gd name="T46" fmla="*/ 0 w 62"/>
                <a:gd name="T47" fmla="*/ 0 h 41"/>
                <a:gd name="T48" fmla="*/ 0 w 62"/>
                <a:gd name="T49" fmla="*/ 0 h 41"/>
                <a:gd name="T50" fmla="*/ 0 w 62"/>
                <a:gd name="T51" fmla="*/ 0 h 41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62"/>
                <a:gd name="T79" fmla="*/ 0 h 41"/>
                <a:gd name="T80" fmla="*/ 62 w 62"/>
                <a:gd name="T81" fmla="*/ 41 h 41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62" h="41">
                  <a:moveTo>
                    <a:pt x="54" y="7"/>
                  </a:moveTo>
                  <a:lnTo>
                    <a:pt x="62" y="22"/>
                  </a:lnTo>
                  <a:lnTo>
                    <a:pt x="54" y="22"/>
                  </a:lnTo>
                  <a:lnTo>
                    <a:pt x="46" y="23"/>
                  </a:lnTo>
                  <a:lnTo>
                    <a:pt x="39" y="25"/>
                  </a:lnTo>
                  <a:lnTo>
                    <a:pt x="32" y="27"/>
                  </a:lnTo>
                  <a:lnTo>
                    <a:pt x="25" y="30"/>
                  </a:lnTo>
                  <a:lnTo>
                    <a:pt x="18" y="33"/>
                  </a:lnTo>
                  <a:lnTo>
                    <a:pt x="11" y="36"/>
                  </a:lnTo>
                  <a:lnTo>
                    <a:pt x="5" y="41"/>
                  </a:lnTo>
                  <a:lnTo>
                    <a:pt x="4" y="35"/>
                  </a:lnTo>
                  <a:lnTo>
                    <a:pt x="2" y="29"/>
                  </a:lnTo>
                  <a:lnTo>
                    <a:pt x="0" y="25"/>
                  </a:lnTo>
                  <a:lnTo>
                    <a:pt x="1" y="19"/>
                  </a:lnTo>
                  <a:lnTo>
                    <a:pt x="3" y="12"/>
                  </a:lnTo>
                  <a:lnTo>
                    <a:pt x="8" y="7"/>
                  </a:lnTo>
                  <a:lnTo>
                    <a:pt x="13" y="4"/>
                  </a:lnTo>
                  <a:lnTo>
                    <a:pt x="19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33" y="0"/>
                  </a:lnTo>
                  <a:lnTo>
                    <a:pt x="39" y="0"/>
                  </a:lnTo>
                  <a:lnTo>
                    <a:pt x="42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05" name="Freeform 868"/>
            <p:cNvSpPr>
              <a:spLocks/>
            </p:cNvSpPr>
            <p:nvPr/>
          </p:nvSpPr>
          <p:spPr bwMode="auto">
            <a:xfrm flipH="1">
              <a:off x="8859" y="1858"/>
              <a:ext cx="9" cy="31"/>
            </a:xfrm>
            <a:custGeom>
              <a:avLst/>
              <a:gdLst>
                <a:gd name="T0" fmla="*/ 0 w 110"/>
                <a:gd name="T1" fmla="*/ 0 h 250"/>
                <a:gd name="T2" fmla="*/ 0 w 110"/>
                <a:gd name="T3" fmla="*/ 0 h 250"/>
                <a:gd name="T4" fmla="*/ 0 w 110"/>
                <a:gd name="T5" fmla="*/ 0 h 250"/>
                <a:gd name="T6" fmla="*/ 0 w 110"/>
                <a:gd name="T7" fmla="*/ 0 h 250"/>
                <a:gd name="T8" fmla="*/ 0 w 110"/>
                <a:gd name="T9" fmla="*/ 0 h 250"/>
                <a:gd name="T10" fmla="*/ 0 w 110"/>
                <a:gd name="T11" fmla="*/ 0 h 250"/>
                <a:gd name="T12" fmla="*/ 0 w 110"/>
                <a:gd name="T13" fmla="*/ 0 h 250"/>
                <a:gd name="T14" fmla="*/ 0 w 110"/>
                <a:gd name="T15" fmla="*/ 0 h 250"/>
                <a:gd name="T16" fmla="*/ 0 w 110"/>
                <a:gd name="T17" fmla="*/ 0 h 250"/>
                <a:gd name="T18" fmla="*/ 0 w 110"/>
                <a:gd name="T19" fmla="*/ 0 h 250"/>
                <a:gd name="T20" fmla="*/ 0 w 110"/>
                <a:gd name="T21" fmla="*/ 0 h 250"/>
                <a:gd name="T22" fmla="*/ 0 w 110"/>
                <a:gd name="T23" fmla="*/ 0 h 250"/>
                <a:gd name="T24" fmla="*/ 0 w 110"/>
                <a:gd name="T25" fmla="*/ 0 h 250"/>
                <a:gd name="T26" fmla="*/ 0 w 110"/>
                <a:gd name="T27" fmla="*/ 0 h 250"/>
                <a:gd name="T28" fmla="*/ 0 w 110"/>
                <a:gd name="T29" fmla="*/ 0 h 250"/>
                <a:gd name="T30" fmla="*/ 0 w 110"/>
                <a:gd name="T31" fmla="*/ 0 h 250"/>
                <a:gd name="T32" fmla="*/ 0 w 110"/>
                <a:gd name="T33" fmla="*/ 0 h 250"/>
                <a:gd name="T34" fmla="*/ 0 w 110"/>
                <a:gd name="T35" fmla="*/ 0 h 250"/>
                <a:gd name="T36" fmla="*/ 0 w 110"/>
                <a:gd name="T37" fmla="*/ 0 h 250"/>
                <a:gd name="T38" fmla="*/ 0 w 110"/>
                <a:gd name="T39" fmla="*/ 0 h 250"/>
                <a:gd name="T40" fmla="*/ 0 w 110"/>
                <a:gd name="T41" fmla="*/ 0 h 250"/>
                <a:gd name="T42" fmla="*/ 0 w 110"/>
                <a:gd name="T43" fmla="*/ 0 h 250"/>
                <a:gd name="T44" fmla="*/ 0 w 110"/>
                <a:gd name="T45" fmla="*/ 0 h 250"/>
                <a:gd name="T46" fmla="*/ 0 w 110"/>
                <a:gd name="T47" fmla="*/ 0 h 250"/>
                <a:gd name="T48" fmla="*/ 0 w 110"/>
                <a:gd name="T49" fmla="*/ 0 h 250"/>
                <a:gd name="T50" fmla="*/ 0 w 110"/>
                <a:gd name="T51" fmla="*/ 0 h 250"/>
                <a:gd name="T52" fmla="*/ 0 w 110"/>
                <a:gd name="T53" fmla="*/ 0 h 250"/>
                <a:gd name="T54" fmla="*/ 0 w 110"/>
                <a:gd name="T55" fmla="*/ 0 h 250"/>
                <a:gd name="T56" fmla="*/ 0 w 110"/>
                <a:gd name="T57" fmla="*/ 0 h 250"/>
                <a:gd name="T58" fmla="*/ 0 w 110"/>
                <a:gd name="T59" fmla="*/ 0 h 250"/>
                <a:gd name="T60" fmla="*/ 0 w 110"/>
                <a:gd name="T61" fmla="*/ 0 h 250"/>
                <a:gd name="T62" fmla="*/ 0 w 110"/>
                <a:gd name="T63" fmla="*/ 0 h 250"/>
                <a:gd name="T64" fmla="*/ 0 w 110"/>
                <a:gd name="T65" fmla="*/ 0 h 250"/>
                <a:gd name="T66" fmla="*/ 0 w 110"/>
                <a:gd name="T67" fmla="*/ 0 h 250"/>
                <a:gd name="T68" fmla="*/ 0 w 110"/>
                <a:gd name="T69" fmla="*/ 0 h 250"/>
                <a:gd name="T70" fmla="*/ 0 w 110"/>
                <a:gd name="T71" fmla="*/ 0 h 250"/>
                <a:gd name="T72" fmla="*/ 0 w 110"/>
                <a:gd name="T73" fmla="*/ 0 h 250"/>
                <a:gd name="T74" fmla="*/ 0 w 110"/>
                <a:gd name="T75" fmla="*/ 0 h 250"/>
                <a:gd name="T76" fmla="*/ 0 w 110"/>
                <a:gd name="T77" fmla="*/ 0 h 250"/>
                <a:gd name="T78" fmla="*/ 0 w 110"/>
                <a:gd name="T79" fmla="*/ 0 h 250"/>
                <a:gd name="T80" fmla="*/ 0 w 110"/>
                <a:gd name="T81" fmla="*/ 0 h 250"/>
                <a:gd name="T82" fmla="*/ 0 w 110"/>
                <a:gd name="T83" fmla="*/ 0 h 250"/>
                <a:gd name="T84" fmla="*/ 0 w 110"/>
                <a:gd name="T85" fmla="*/ 0 h 250"/>
                <a:gd name="T86" fmla="*/ 0 w 110"/>
                <a:gd name="T87" fmla="*/ 0 h 250"/>
                <a:gd name="T88" fmla="*/ 0 w 110"/>
                <a:gd name="T89" fmla="*/ 0 h 250"/>
                <a:gd name="T90" fmla="*/ 0 w 110"/>
                <a:gd name="T91" fmla="*/ 0 h 250"/>
                <a:gd name="T92" fmla="*/ 0 w 110"/>
                <a:gd name="T93" fmla="*/ 0 h 250"/>
                <a:gd name="T94" fmla="*/ 0 w 110"/>
                <a:gd name="T95" fmla="*/ 0 h 250"/>
                <a:gd name="T96" fmla="*/ 0 w 110"/>
                <a:gd name="T97" fmla="*/ 0 h 25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10"/>
                <a:gd name="T148" fmla="*/ 0 h 250"/>
                <a:gd name="T149" fmla="*/ 110 w 110"/>
                <a:gd name="T150" fmla="*/ 250 h 25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10" h="250">
                  <a:moveTo>
                    <a:pt x="104" y="7"/>
                  </a:moveTo>
                  <a:lnTo>
                    <a:pt x="103" y="15"/>
                  </a:lnTo>
                  <a:lnTo>
                    <a:pt x="98" y="17"/>
                  </a:lnTo>
                  <a:lnTo>
                    <a:pt x="90" y="19"/>
                  </a:lnTo>
                  <a:lnTo>
                    <a:pt x="84" y="21"/>
                  </a:lnTo>
                  <a:lnTo>
                    <a:pt x="72" y="32"/>
                  </a:lnTo>
                  <a:lnTo>
                    <a:pt x="60" y="46"/>
                  </a:lnTo>
                  <a:lnTo>
                    <a:pt x="52" y="60"/>
                  </a:lnTo>
                  <a:lnTo>
                    <a:pt x="45" y="75"/>
                  </a:lnTo>
                  <a:lnTo>
                    <a:pt x="41" y="92"/>
                  </a:lnTo>
                  <a:lnTo>
                    <a:pt x="38" y="108"/>
                  </a:lnTo>
                  <a:lnTo>
                    <a:pt x="37" y="125"/>
                  </a:lnTo>
                  <a:lnTo>
                    <a:pt x="39" y="144"/>
                  </a:lnTo>
                  <a:lnTo>
                    <a:pt x="45" y="158"/>
                  </a:lnTo>
                  <a:lnTo>
                    <a:pt x="51" y="171"/>
                  </a:lnTo>
                  <a:lnTo>
                    <a:pt x="57" y="185"/>
                  </a:lnTo>
                  <a:lnTo>
                    <a:pt x="65" y="199"/>
                  </a:lnTo>
                  <a:lnTo>
                    <a:pt x="73" y="211"/>
                  </a:lnTo>
                  <a:lnTo>
                    <a:pt x="83" y="222"/>
                  </a:lnTo>
                  <a:lnTo>
                    <a:pt x="95" y="231"/>
                  </a:lnTo>
                  <a:lnTo>
                    <a:pt x="110" y="237"/>
                  </a:lnTo>
                  <a:lnTo>
                    <a:pt x="110" y="241"/>
                  </a:lnTo>
                  <a:lnTo>
                    <a:pt x="109" y="244"/>
                  </a:lnTo>
                  <a:lnTo>
                    <a:pt x="106" y="248"/>
                  </a:lnTo>
                  <a:lnTo>
                    <a:pt x="104" y="250"/>
                  </a:lnTo>
                  <a:lnTo>
                    <a:pt x="91" y="250"/>
                  </a:lnTo>
                  <a:lnTo>
                    <a:pt x="80" y="249"/>
                  </a:lnTo>
                  <a:lnTo>
                    <a:pt x="68" y="245"/>
                  </a:lnTo>
                  <a:lnTo>
                    <a:pt x="58" y="241"/>
                  </a:lnTo>
                  <a:lnTo>
                    <a:pt x="49" y="234"/>
                  </a:lnTo>
                  <a:lnTo>
                    <a:pt x="39" y="227"/>
                  </a:lnTo>
                  <a:lnTo>
                    <a:pt x="31" y="218"/>
                  </a:lnTo>
                  <a:lnTo>
                    <a:pt x="26" y="207"/>
                  </a:lnTo>
                  <a:lnTo>
                    <a:pt x="12" y="186"/>
                  </a:lnTo>
                  <a:lnTo>
                    <a:pt x="5" y="163"/>
                  </a:lnTo>
                  <a:lnTo>
                    <a:pt x="3" y="139"/>
                  </a:lnTo>
                  <a:lnTo>
                    <a:pt x="0" y="114"/>
                  </a:lnTo>
                  <a:lnTo>
                    <a:pt x="5" y="98"/>
                  </a:lnTo>
                  <a:lnTo>
                    <a:pt x="9" y="80"/>
                  </a:lnTo>
                  <a:lnTo>
                    <a:pt x="16" y="63"/>
                  </a:lnTo>
                  <a:lnTo>
                    <a:pt x="24" y="48"/>
                  </a:lnTo>
                  <a:lnTo>
                    <a:pt x="34" y="33"/>
                  </a:lnTo>
                  <a:lnTo>
                    <a:pt x="46" y="19"/>
                  </a:lnTo>
                  <a:lnTo>
                    <a:pt x="60" y="9"/>
                  </a:lnTo>
                  <a:lnTo>
                    <a:pt x="76" y="0"/>
                  </a:lnTo>
                  <a:lnTo>
                    <a:pt x="83" y="1"/>
                  </a:lnTo>
                  <a:lnTo>
                    <a:pt x="90" y="2"/>
                  </a:lnTo>
                  <a:lnTo>
                    <a:pt x="97" y="4"/>
                  </a:lnTo>
                  <a:lnTo>
                    <a:pt x="10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06" name="Freeform 869"/>
            <p:cNvSpPr>
              <a:spLocks/>
            </p:cNvSpPr>
            <p:nvPr/>
          </p:nvSpPr>
          <p:spPr bwMode="auto">
            <a:xfrm flipH="1">
              <a:off x="8842" y="1859"/>
              <a:ext cx="7" cy="6"/>
            </a:xfrm>
            <a:custGeom>
              <a:avLst/>
              <a:gdLst>
                <a:gd name="T0" fmla="*/ 0 w 82"/>
                <a:gd name="T1" fmla="*/ 0 h 39"/>
                <a:gd name="T2" fmla="*/ 0 w 82"/>
                <a:gd name="T3" fmla="*/ 0 h 39"/>
                <a:gd name="T4" fmla="*/ 0 w 82"/>
                <a:gd name="T5" fmla="*/ 0 h 39"/>
                <a:gd name="T6" fmla="*/ 0 w 82"/>
                <a:gd name="T7" fmla="*/ 0 h 39"/>
                <a:gd name="T8" fmla="*/ 0 w 82"/>
                <a:gd name="T9" fmla="*/ 0 h 39"/>
                <a:gd name="T10" fmla="*/ 0 w 82"/>
                <a:gd name="T11" fmla="*/ 0 h 39"/>
                <a:gd name="T12" fmla="*/ 0 w 82"/>
                <a:gd name="T13" fmla="*/ 0 h 39"/>
                <a:gd name="T14" fmla="*/ 0 w 82"/>
                <a:gd name="T15" fmla="*/ 0 h 39"/>
                <a:gd name="T16" fmla="*/ 0 w 82"/>
                <a:gd name="T17" fmla="*/ 0 h 39"/>
                <a:gd name="T18" fmla="*/ 0 w 82"/>
                <a:gd name="T19" fmla="*/ 0 h 39"/>
                <a:gd name="T20" fmla="*/ 0 w 82"/>
                <a:gd name="T21" fmla="*/ 0 h 39"/>
                <a:gd name="T22" fmla="*/ 0 w 82"/>
                <a:gd name="T23" fmla="*/ 0 h 39"/>
                <a:gd name="T24" fmla="*/ 0 w 82"/>
                <a:gd name="T25" fmla="*/ 0 h 39"/>
                <a:gd name="T26" fmla="*/ 0 w 82"/>
                <a:gd name="T27" fmla="*/ 0 h 39"/>
                <a:gd name="T28" fmla="*/ 0 w 82"/>
                <a:gd name="T29" fmla="*/ 0 h 39"/>
                <a:gd name="T30" fmla="*/ 0 w 82"/>
                <a:gd name="T31" fmla="*/ 0 h 39"/>
                <a:gd name="T32" fmla="*/ 0 w 82"/>
                <a:gd name="T33" fmla="*/ 0 h 39"/>
                <a:gd name="T34" fmla="*/ 0 w 82"/>
                <a:gd name="T35" fmla="*/ 0 h 39"/>
                <a:gd name="T36" fmla="*/ 0 w 82"/>
                <a:gd name="T37" fmla="*/ 0 h 39"/>
                <a:gd name="T38" fmla="*/ 0 w 82"/>
                <a:gd name="T39" fmla="*/ 0 h 39"/>
                <a:gd name="T40" fmla="*/ 0 w 82"/>
                <a:gd name="T41" fmla="*/ 0 h 39"/>
                <a:gd name="T42" fmla="*/ 0 w 82"/>
                <a:gd name="T43" fmla="*/ 0 h 39"/>
                <a:gd name="T44" fmla="*/ 0 w 82"/>
                <a:gd name="T45" fmla="*/ 0 h 39"/>
                <a:gd name="T46" fmla="*/ 0 w 82"/>
                <a:gd name="T47" fmla="*/ 0 h 39"/>
                <a:gd name="T48" fmla="*/ 0 w 82"/>
                <a:gd name="T49" fmla="*/ 0 h 39"/>
                <a:gd name="T50" fmla="*/ 0 w 82"/>
                <a:gd name="T51" fmla="*/ 0 h 39"/>
                <a:gd name="T52" fmla="*/ 0 w 82"/>
                <a:gd name="T53" fmla="*/ 0 h 39"/>
                <a:gd name="T54" fmla="*/ 0 w 82"/>
                <a:gd name="T55" fmla="*/ 0 h 39"/>
                <a:gd name="T56" fmla="*/ 0 w 82"/>
                <a:gd name="T57" fmla="*/ 0 h 39"/>
                <a:gd name="T58" fmla="*/ 0 w 82"/>
                <a:gd name="T59" fmla="*/ 0 h 39"/>
                <a:gd name="T60" fmla="*/ 0 w 82"/>
                <a:gd name="T61" fmla="*/ 0 h 39"/>
                <a:gd name="T62" fmla="*/ 0 w 82"/>
                <a:gd name="T63" fmla="*/ 0 h 39"/>
                <a:gd name="T64" fmla="*/ 0 w 82"/>
                <a:gd name="T65" fmla="*/ 0 h 3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82"/>
                <a:gd name="T100" fmla="*/ 0 h 39"/>
                <a:gd name="T101" fmla="*/ 82 w 82"/>
                <a:gd name="T102" fmla="*/ 39 h 3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82" h="39">
                  <a:moveTo>
                    <a:pt x="82" y="20"/>
                  </a:moveTo>
                  <a:lnTo>
                    <a:pt x="77" y="28"/>
                  </a:lnTo>
                  <a:lnTo>
                    <a:pt x="68" y="29"/>
                  </a:lnTo>
                  <a:lnTo>
                    <a:pt x="57" y="28"/>
                  </a:lnTo>
                  <a:lnTo>
                    <a:pt x="48" y="29"/>
                  </a:lnTo>
                  <a:lnTo>
                    <a:pt x="42" y="29"/>
                  </a:lnTo>
                  <a:lnTo>
                    <a:pt x="37" y="30"/>
                  </a:lnTo>
                  <a:lnTo>
                    <a:pt x="31" y="33"/>
                  </a:lnTo>
                  <a:lnTo>
                    <a:pt x="26" y="35"/>
                  </a:lnTo>
                  <a:lnTo>
                    <a:pt x="21" y="37"/>
                  </a:lnTo>
                  <a:lnTo>
                    <a:pt x="15" y="39"/>
                  </a:lnTo>
                  <a:lnTo>
                    <a:pt x="10" y="39"/>
                  </a:lnTo>
                  <a:lnTo>
                    <a:pt x="4" y="37"/>
                  </a:lnTo>
                  <a:lnTo>
                    <a:pt x="2" y="32"/>
                  </a:lnTo>
                  <a:lnTo>
                    <a:pt x="0" y="25"/>
                  </a:lnTo>
                  <a:lnTo>
                    <a:pt x="0" y="19"/>
                  </a:lnTo>
                  <a:lnTo>
                    <a:pt x="0" y="12"/>
                  </a:lnTo>
                  <a:lnTo>
                    <a:pt x="4" y="9"/>
                  </a:lnTo>
                  <a:lnTo>
                    <a:pt x="9" y="6"/>
                  </a:lnTo>
                  <a:lnTo>
                    <a:pt x="15" y="4"/>
                  </a:lnTo>
                  <a:lnTo>
                    <a:pt x="21" y="3"/>
                  </a:lnTo>
                  <a:lnTo>
                    <a:pt x="27" y="2"/>
                  </a:lnTo>
                  <a:lnTo>
                    <a:pt x="33" y="2"/>
                  </a:lnTo>
                  <a:lnTo>
                    <a:pt x="39" y="0"/>
                  </a:lnTo>
                  <a:lnTo>
                    <a:pt x="45" y="0"/>
                  </a:lnTo>
                  <a:lnTo>
                    <a:pt x="51" y="2"/>
                  </a:lnTo>
                  <a:lnTo>
                    <a:pt x="55" y="4"/>
                  </a:lnTo>
                  <a:lnTo>
                    <a:pt x="60" y="6"/>
                  </a:lnTo>
                  <a:lnTo>
                    <a:pt x="64" y="9"/>
                  </a:lnTo>
                  <a:lnTo>
                    <a:pt x="69" y="12"/>
                  </a:lnTo>
                  <a:lnTo>
                    <a:pt x="74" y="15"/>
                  </a:lnTo>
                  <a:lnTo>
                    <a:pt x="77" y="18"/>
                  </a:lnTo>
                  <a:lnTo>
                    <a:pt x="82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07" name="Freeform 870"/>
            <p:cNvSpPr>
              <a:spLocks/>
            </p:cNvSpPr>
            <p:nvPr/>
          </p:nvSpPr>
          <p:spPr bwMode="auto">
            <a:xfrm flipH="1">
              <a:off x="8815" y="1864"/>
              <a:ext cx="17" cy="31"/>
            </a:xfrm>
            <a:custGeom>
              <a:avLst/>
              <a:gdLst>
                <a:gd name="T0" fmla="*/ 0 w 197"/>
                <a:gd name="T1" fmla="*/ 0 h 249"/>
                <a:gd name="T2" fmla="*/ 0 w 197"/>
                <a:gd name="T3" fmla="*/ 0 h 249"/>
                <a:gd name="T4" fmla="*/ 0 w 197"/>
                <a:gd name="T5" fmla="*/ 0 h 249"/>
                <a:gd name="T6" fmla="*/ 0 w 197"/>
                <a:gd name="T7" fmla="*/ 0 h 249"/>
                <a:gd name="T8" fmla="*/ 0 w 197"/>
                <a:gd name="T9" fmla="*/ 0 h 249"/>
                <a:gd name="T10" fmla="*/ 0 w 197"/>
                <a:gd name="T11" fmla="*/ 0 h 249"/>
                <a:gd name="T12" fmla="*/ 0 w 197"/>
                <a:gd name="T13" fmla="*/ 0 h 249"/>
                <a:gd name="T14" fmla="*/ 0 w 197"/>
                <a:gd name="T15" fmla="*/ 0 h 249"/>
                <a:gd name="T16" fmla="*/ 0 w 197"/>
                <a:gd name="T17" fmla="*/ 0 h 249"/>
                <a:gd name="T18" fmla="*/ 0 w 197"/>
                <a:gd name="T19" fmla="*/ 0 h 249"/>
                <a:gd name="T20" fmla="*/ 0 w 197"/>
                <a:gd name="T21" fmla="*/ 0 h 249"/>
                <a:gd name="T22" fmla="*/ 0 w 197"/>
                <a:gd name="T23" fmla="*/ 0 h 249"/>
                <a:gd name="T24" fmla="*/ 0 w 197"/>
                <a:gd name="T25" fmla="*/ 0 h 249"/>
                <a:gd name="T26" fmla="*/ 0 w 197"/>
                <a:gd name="T27" fmla="*/ 0 h 249"/>
                <a:gd name="T28" fmla="*/ 0 w 197"/>
                <a:gd name="T29" fmla="*/ 0 h 249"/>
                <a:gd name="T30" fmla="*/ 0 w 197"/>
                <a:gd name="T31" fmla="*/ 0 h 249"/>
                <a:gd name="T32" fmla="*/ 0 w 197"/>
                <a:gd name="T33" fmla="*/ 0 h 249"/>
                <a:gd name="T34" fmla="*/ 0 w 197"/>
                <a:gd name="T35" fmla="*/ 0 h 249"/>
                <a:gd name="T36" fmla="*/ 0 w 197"/>
                <a:gd name="T37" fmla="*/ 0 h 249"/>
                <a:gd name="T38" fmla="*/ 0 w 197"/>
                <a:gd name="T39" fmla="*/ 0 h 249"/>
                <a:gd name="T40" fmla="*/ 0 w 197"/>
                <a:gd name="T41" fmla="*/ 0 h 249"/>
                <a:gd name="T42" fmla="*/ 0 w 197"/>
                <a:gd name="T43" fmla="*/ 0 h 249"/>
                <a:gd name="T44" fmla="*/ 0 w 197"/>
                <a:gd name="T45" fmla="*/ 0 h 249"/>
                <a:gd name="T46" fmla="*/ 0 w 197"/>
                <a:gd name="T47" fmla="*/ 0 h 249"/>
                <a:gd name="T48" fmla="*/ 0 w 197"/>
                <a:gd name="T49" fmla="*/ 0 h 249"/>
                <a:gd name="T50" fmla="*/ 0 w 197"/>
                <a:gd name="T51" fmla="*/ 0 h 249"/>
                <a:gd name="T52" fmla="*/ 0 w 197"/>
                <a:gd name="T53" fmla="*/ 0 h 249"/>
                <a:gd name="T54" fmla="*/ 0 w 197"/>
                <a:gd name="T55" fmla="*/ 0 h 249"/>
                <a:gd name="T56" fmla="*/ 0 w 197"/>
                <a:gd name="T57" fmla="*/ 0 h 249"/>
                <a:gd name="T58" fmla="*/ 0 w 197"/>
                <a:gd name="T59" fmla="*/ 0 h 249"/>
                <a:gd name="T60" fmla="*/ 0 w 197"/>
                <a:gd name="T61" fmla="*/ 0 h 249"/>
                <a:gd name="T62" fmla="*/ 0 w 197"/>
                <a:gd name="T63" fmla="*/ 0 h 249"/>
                <a:gd name="T64" fmla="*/ 0 w 197"/>
                <a:gd name="T65" fmla="*/ 0 h 249"/>
                <a:gd name="T66" fmla="*/ 0 w 197"/>
                <a:gd name="T67" fmla="*/ 0 h 249"/>
                <a:gd name="T68" fmla="*/ 0 w 197"/>
                <a:gd name="T69" fmla="*/ 0 h 249"/>
                <a:gd name="T70" fmla="*/ 0 w 197"/>
                <a:gd name="T71" fmla="*/ 0 h 249"/>
                <a:gd name="T72" fmla="*/ 0 w 197"/>
                <a:gd name="T73" fmla="*/ 0 h 249"/>
                <a:gd name="T74" fmla="*/ 0 w 197"/>
                <a:gd name="T75" fmla="*/ 0 h 249"/>
                <a:gd name="T76" fmla="*/ 0 w 197"/>
                <a:gd name="T77" fmla="*/ 0 h 249"/>
                <a:gd name="T78" fmla="*/ 0 w 197"/>
                <a:gd name="T79" fmla="*/ 0 h 249"/>
                <a:gd name="T80" fmla="*/ 0 w 197"/>
                <a:gd name="T81" fmla="*/ 0 h 249"/>
                <a:gd name="T82" fmla="*/ 0 w 197"/>
                <a:gd name="T83" fmla="*/ 0 h 249"/>
                <a:gd name="T84" fmla="*/ 0 w 197"/>
                <a:gd name="T85" fmla="*/ 0 h 24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97"/>
                <a:gd name="T130" fmla="*/ 0 h 249"/>
                <a:gd name="T131" fmla="*/ 197 w 197"/>
                <a:gd name="T132" fmla="*/ 249 h 24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97" h="249">
                  <a:moveTo>
                    <a:pt x="153" y="31"/>
                  </a:moveTo>
                  <a:lnTo>
                    <a:pt x="158" y="29"/>
                  </a:lnTo>
                  <a:lnTo>
                    <a:pt x="163" y="27"/>
                  </a:lnTo>
                  <a:lnTo>
                    <a:pt x="169" y="23"/>
                  </a:lnTo>
                  <a:lnTo>
                    <a:pt x="173" y="19"/>
                  </a:lnTo>
                  <a:lnTo>
                    <a:pt x="178" y="14"/>
                  </a:lnTo>
                  <a:lnTo>
                    <a:pt x="183" y="10"/>
                  </a:lnTo>
                  <a:lnTo>
                    <a:pt x="187" y="5"/>
                  </a:lnTo>
                  <a:lnTo>
                    <a:pt x="191" y="0"/>
                  </a:lnTo>
                  <a:lnTo>
                    <a:pt x="196" y="5"/>
                  </a:lnTo>
                  <a:lnTo>
                    <a:pt x="197" y="11"/>
                  </a:lnTo>
                  <a:lnTo>
                    <a:pt x="196" y="18"/>
                  </a:lnTo>
                  <a:lnTo>
                    <a:pt x="195" y="25"/>
                  </a:lnTo>
                  <a:lnTo>
                    <a:pt x="191" y="33"/>
                  </a:lnTo>
                  <a:lnTo>
                    <a:pt x="186" y="41"/>
                  </a:lnTo>
                  <a:lnTo>
                    <a:pt x="181" y="50"/>
                  </a:lnTo>
                  <a:lnTo>
                    <a:pt x="176" y="58"/>
                  </a:lnTo>
                  <a:lnTo>
                    <a:pt x="169" y="66"/>
                  </a:lnTo>
                  <a:lnTo>
                    <a:pt x="162" y="73"/>
                  </a:lnTo>
                  <a:lnTo>
                    <a:pt x="154" y="78"/>
                  </a:lnTo>
                  <a:lnTo>
                    <a:pt x="143" y="81"/>
                  </a:lnTo>
                  <a:lnTo>
                    <a:pt x="138" y="74"/>
                  </a:lnTo>
                  <a:lnTo>
                    <a:pt x="132" y="66"/>
                  </a:lnTo>
                  <a:lnTo>
                    <a:pt x="125" y="59"/>
                  </a:lnTo>
                  <a:lnTo>
                    <a:pt x="118" y="53"/>
                  </a:lnTo>
                  <a:lnTo>
                    <a:pt x="110" y="48"/>
                  </a:lnTo>
                  <a:lnTo>
                    <a:pt x="102" y="44"/>
                  </a:lnTo>
                  <a:lnTo>
                    <a:pt x="93" y="42"/>
                  </a:lnTo>
                  <a:lnTo>
                    <a:pt x="83" y="42"/>
                  </a:lnTo>
                  <a:lnTo>
                    <a:pt x="76" y="42"/>
                  </a:lnTo>
                  <a:lnTo>
                    <a:pt x="70" y="42"/>
                  </a:lnTo>
                  <a:lnTo>
                    <a:pt x="63" y="42"/>
                  </a:lnTo>
                  <a:lnTo>
                    <a:pt x="56" y="43"/>
                  </a:lnTo>
                  <a:lnTo>
                    <a:pt x="49" y="44"/>
                  </a:lnTo>
                  <a:lnTo>
                    <a:pt x="43" y="46"/>
                  </a:lnTo>
                  <a:lnTo>
                    <a:pt x="37" y="50"/>
                  </a:lnTo>
                  <a:lnTo>
                    <a:pt x="33" y="53"/>
                  </a:lnTo>
                  <a:lnTo>
                    <a:pt x="40" y="55"/>
                  </a:lnTo>
                  <a:lnTo>
                    <a:pt x="45" y="57"/>
                  </a:lnTo>
                  <a:lnTo>
                    <a:pt x="51" y="60"/>
                  </a:lnTo>
                  <a:lnTo>
                    <a:pt x="57" y="63"/>
                  </a:lnTo>
                  <a:lnTo>
                    <a:pt x="62" y="67"/>
                  </a:lnTo>
                  <a:lnTo>
                    <a:pt x="67" y="72"/>
                  </a:lnTo>
                  <a:lnTo>
                    <a:pt x="71" y="76"/>
                  </a:lnTo>
                  <a:lnTo>
                    <a:pt x="75" y="82"/>
                  </a:lnTo>
                  <a:lnTo>
                    <a:pt x="86" y="114"/>
                  </a:lnTo>
                  <a:lnTo>
                    <a:pt x="86" y="149"/>
                  </a:lnTo>
                  <a:lnTo>
                    <a:pt x="79" y="184"/>
                  </a:lnTo>
                  <a:lnTo>
                    <a:pt x="67" y="216"/>
                  </a:lnTo>
                  <a:lnTo>
                    <a:pt x="64" y="225"/>
                  </a:lnTo>
                  <a:lnTo>
                    <a:pt x="62" y="235"/>
                  </a:lnTo>
                  <a:lnTo>
                    <a:pt x="58" y="245"/>
                  </a:lnTo>
                  <a:lnTo>
                    <a:pt x="49" y="249"/>
                  </a:lnTo>
                  <a:lnTo>
                    <a:pt x="43" y="243"/>
                  </a:lnTo>
                  <a:lnTo>
                    <a:pt x="45" y="223"/>
                  </a:lnTo>
                  <a:lnTo>
                    <a:pt x="48" y="201"/>
                  </a:lnTo>
                  <a:lnTo>
                    <a:pt x="51" y="178"/>
                  </a:lnTo>
                  <a:lnTo>
                    <a:pt x="52" y="155"/>
                  </a:lnTo>
                  <a:lnTo>
                    <a:pt x="51" y="133"/>
                  </a:lnTo>
                  <a:lnTo>
                    <a:pt x="45" y="113"/>
                  </a:lnTo>
                  <a:lnTo>
                    <a:pt x="33" y="95"/>
                  </a:lnTo>
                  <a:lnTo>
                    <a:pt x="14" y="81"/>
                  </a:lnTo>
                  <a:lnTo>
                    <a:pt x="10" y="80"/>
                  </a:lnTo>
                  <a:lnTo>
                    <a:pt x="6" y="79"/>
                  </a:lnTo>
                  <a:lnTo>
                    <a:pt x="3" y="76"/>
                  </a:lnTo>
                  <a:lnTo>
                    <a:pt x="0" y="73"/>
                  </a:lnTo>
                  <a:lnTo>
                    <a:pt x="4" y="58"/>
                  </a:lnTo>
                  <a:lnTo>
                    <a:pt x="11" y="45"/>
                  </a:lnTo>
                  <a:lnTo>
                    <a:pt x="20" y="33"/>
                  </a:lnTo>
                  <a:lnTo>
                    <a:pt x="30" y="21"/>
                  </a:lnTo>
                  <a:lnTo>
                    <a:pt x="38" y="15"/>
                  </a:lnTo>
                  <a:lnTo>
                    <a:pt x="49" y="10"/>
                  </a:lnTo>
                  <a:lnTo>
                    <a:pt x="58" y="6"/>
                  </a:lnTo>
                  <a:lnTo>
                    <a:pt x="68" y="3"/>
                  </a:lnTo>
                  <a:lnTo>
                    <a:pt x="79" y="0"/>
                  </a:lnTo>
                  <a:lnTo>
                    <a:pt x="90" y="0"/>
                  </a:lnTo>
                  <a:lnTo>
                    <a:pt x="101" y="0"/>
                  </a:lnTo>
                  <a:lnTo>
                    <a:pt x="111" y="3"/>
                  </a:lnTo>
                  <a:lnTo>
                    <a:pt x="117" y="5"/>
                  </a:lnTo>
                  <a:lnTo>
                    <a:pt x="123" y="8"/>
                  </a:lnTo>
                  <a:lnTo>
                    <a:pt x="128" y="11"/>
                  </a:lnTo>
                  <a:lnTo>
                    <a:pt x="134" y="14"/>
                  </a:lnTo>
                  <a:lnTo>
                    <a:pt x="140" y="18"/>
                  </a:lnTo>
                  <a:lnTo>
                    <a:pt x="144" y="21"/>
                  </a:lnTo>
                  <a:lnTo>
                    <a:pt x="149" y="26"/>
                  </a:lnTo>
                  <a:lnTo>
                    <a:pt x="153" y="3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08" name="Freeform 871"/>
            <p:cNvSpPr>
              <a:spLocks/>
            </p:cNvSpPr>
            <p:nvPr/>
          </p:nvSpPr>
          <p:spPr bwMode="auto">
            <a:xfrm flipH="1">
              <a:off x="8815" y="1871"/>
              <a:ext cx="6" cy="24"/>
            </a:xfrm>
            <a:custGeom>
              <a:avLst/>
              <a:gdLst>
                <a:gd name="T0" fmla="*/ 0 w 69"/>
                <a:gd name="T1" fmla="*/ 0 h 189"/>
                <a:gd name="T2" fmla="*/ 0 w 69"/>
                <a:gd name="T3" fmla="*/ 0 h 189"/>
                <a:gd name="T4" fmla="*/ 0 w 69"/>
                <a:gd name="T5" fmla="*/ 0 h 189"/>
                <a:gd name="T6" fmla="*/ 0 w 69"/>
                <a:gd name="T7" fmla="*/ 0 h 189"/>
                <a:gd name="T8" fmla="*/ 0 w 69"/>
                <a:gd name="T9" fmla="*/ 0 h 189"/>
                <a:gd name="T10" fmla="*/ 0 w 69"/>
                <a:gd name="T11" fmla="*/ 0 h 189"/>
                <a:gd name="T12" fmla="*/ 0 w 69"/>
                <a:gd name="T13" fmla="*/ 0 h 189"/>
                <a:gd name="T14" fmla="*/ 0 w 69"/>
                <a:gd name="T15" fmla="*/ 0 h 189"/>
                <a:gd name="T16" fmla="*/ 0 w 69"/>
                <a:gd name="T17" fmla="*/ 0 h 189"/>
                <a:gd name="T18" fmla="*/ 0 w 69"/>
                <a:gd name="T19" fmla="*/ 0 h 189"/>
                <a:gd name="T20" fmla="*/ 0 w 69"/>
                <a:gd name="T21" fmla="*/ 0 h 189"/>
                <a:gd name="T22" fmla="*/ 0 w 69"/>
                <a:gd name="T23" fmla="*/ 0 h 189"/>
                <a:gd name="T24" fmla="*/ 0 w 69"/>
                <a:gd name="T25" fmla="*/ 0 h 189"/>
                <a:gd name="T26" fmla="*/ 0 w 69"/>
                <a:gd name="T27" fmla="*/ 0 h 189"/>
                <a:gd name="T28" fmla="*/ 0 w 69"/>
                <a:gd name="T29" fmla="*/ 0 h 189"/>
                <a:gd name="T30" fmla="*/ 0 w 69"/>
                <a:gd name="T31" fmla="*/ 0 h 189"/>
                <a:gd name="T32" fmla="*/ 0 w 69"/>
                <a:gd name="T33" fmla="*/ 0 h 189"/>
                <a:gd name="T34" fmla="*/ 0 w 69"/>
                <a:gd name="T35" fmla="*/ 0 h 189"/>
                <a:gd name="T36" fmla="*/ 0 w 69"/>
                <a:gd name="T37" fmla="*/ 0 h 189"/>
                <a:gd name="T38" fmla="*/ 0 w 69"/>
                <a:gd name="T39" fmla="*/ 0 h 189"/>
                <a:gd name="T40" fmla="*/ 0 w 69"/>
                <a:gd name="T41" fmla="*/ 0 h 189"/>
                <a:gd name="T42" fmla="*/ 0 w 69"/>
                <a:gd name="T43" fmla="*/ 0 h 189"/>
                <a:gd name="T44" fmla="*/ 0 w 69"/>
                <a:gd name="T45" fmla="*/ 0 h 189"/>
                <a:gd name="T46" fmla="*/ 0 w 69"/>
                <a:gd name="T47" fmla="*/ 0 h 189"/>
                <a:gd name="T48" fmla="*/ 0 w 69"/>
                <a:gd name="T49" fmla="*/ 0 h 189"/>
                <a:gd name="T50" fmla="*/ 0 w 69"/>
                <a:gd name="T51" fmla="*/ 0 h 189"/>
                <a:gd name="T52" fmla="*/ 0 w 69"/>
                <a:gd name="T53" fmla="*/ 0 h 189"/>
                <a:gd name="T54" fmla="*/ 0 w 69"/>
                <a:gd name="T55" fmla="*/ 0 h 189"/>
                <a:gd name="T56" fmla="*/ 0 w 69"/>
                <a:gd name="T57" fmla="*/ 0 h 189"/>
                <a:gd name="T58" fmla="*/ 0 w 69"/>
                <a:gd name="T59" fmla="*/ 0 h 189"/>
                <a:gd name="T60" fmla="*/ 0 w 69"/>
                <a:gd name="T61" fmla="*/ 0 h 189"/>
                <a:gd name="T62" fmla="*/ 0 w 69"/>
                <a:gd name="T63" fmla="*/ 0 h 189"/>
                <a:gd name="T64" fmla="*/ 0 w 69"/>
                <a:gd name="T65" fmla="*/ 0 h 18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189"/>
                <a:gd name="T101" fmla="*/ 69 w 69"/>
                <a:gd name="T102" fmla="*/ 189 h 18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189">
                  <a:moveTo>
                    <a:pt x="69" y="29"/>
                  </a:moveTo>
                  <a:lnTo>
                    <a:pt x="68" y="49"/>
                  </a:lnTo>
                  <a:lnTo>
                    <a:pt x="67" y="69"/>
                  </a:lnTo>
                  <a:lnTo>
                    <a:pt x="65" y="89"/>
                  </a:lnTo>
                  <a:lnTo>
                    <a:pt x="61" y="107"/>
                  </a:lnTo>
                  <a:lnTo>
                    <a:pt x="57" y="127"/>
                  </a:lnTo>
                  <a:lnTo>
                    <a:pt x="51" y="145"/>
                  </a:lnTo>
                  <a:lnTo>
                    <a:pt x="44" y="163"/>
                  </a:lnTo>
                  <a:lnTo>
                    <a:pt x="35" y="179"/>
                  </a:lnTo>
                  <a:lnTo>
                    <a:pt x="28" y="185"/>
                  </a:lnTo>
                  <a:lnTo>
                    <a:pt x="21" y="188"/>
                  </a:lnTo>
                  <a:lnTo>
                    <a:pt x="12" y="189"/>
                  </a:lnTo>
                  <a:lnTo>
                    <a:pt x="4" y="188"/>
                  </a:lnTo>
                  <a:lnTo>
                    <a:pt x="1" y="185"/>
                  </a:lnTo>
                  <a:lnTo>
                    <a:pt x="0" y="181"/>
                  </a:lnTo>
                  <a:lnTo>
                    <a:pt x="1" y="178"/>
                  </a:lnTo>
                  <a:lnTo>
                    <a:pt x="4" y="174"/>
                  </a:lnTo>
                  <a:lnTo>
                    <a:pt x="14" y="155"/>
                  </a:lnTo>
                  <a:lnTo>
                    <a:pt x="22" y="134"/>
                  </a:lnTo>
                  <a:lnTo>
                    <a:pt x="30" y="114"/>
                  </a:lnTo>
                  <a:lnTo>
                    <a:pt x="37" y="92"/>
                  </a:lnTo>
                  <a:lnTo>
                    <a:pt x="43" y="72"/>
                  </a:lnTo>
                  <a:lnTo>
                    <a:pt x="47" y="50"/>
                  </a:lnTo>
                  <a:lnTo>
                    <a:pt x="51" y="27"/>
                  </a:lnTo>
                  <a:lnTo>
                    <a:pt x="52" y="4"/>
                  </a:lnTo>
                  <a:lnTo>
                    <a:pt x="54" y="3"/>
                  </a:lnTo>
                  <a:lnTo>
                    <a:pt x="57" y="0"/>
                  </a:lnTo>
                  <a:lnTo>
                    <a:pt x="59" y="0"/>
                  </a:lnTo>
                  <a:lnTo>
                    <a:pt x="62" y="1"/>
                  </a:lnTo>
                  <a:lnTo>
                    <a:pt x="66" y="7"/>
                  </a:lnTo>
                  <a:lnTo>
                    <a:pt x="68" y="14"/>
                  </a:lnTo>
                  <a:lnTo>
                    <a:pt x="69" y="22"/>
                  </a:lnTo>
                  <a:lnTo>
                    <a:pt x="69" y="2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09" name="Freeform 872"/>
            <p:cNvSpPr>
              <a:spLocks/>
            </p:cNvSpPr>
            <p:nvPr/>
          </p:nvSpPr>
          <p:spPr bwMode="auto">
            <a:xfrm flipH="1">
              <a:off x="8803" y="1879"/>
              <a:ext cx="11" cy="74"/>
            </a:xfrm>
            <a:custGeom>
              <a:avLst/>
              <a:gdLst>
                <a:gd name="T0" fmla="*/ 0 w 129"/>
                <a:gd name="T1" fmla="*/ 0 h 606"/>
                <a:gd name="T2" fmla="*/ 0 w 129"/>
                <a:gd name="T3" fmla="*/ 0 h 606"/>
                <a:gd name="T4" fmla="*/ 0 w 129"/>
                <a:gd name="T5" fmla="*/ 0 h 606"/>
                <a:gd name="T6" fmla="*/ 0 w 129"/>
                <a:gd name="T7" fmla="*/ 0 h 606"/>
                <a:gd name="T8" fmla="*/ 0 w 129"/>
                <a:gd name="T9" fmla="*/ 0 h 606"/>
                <a:gd name="T10" fmla="*/ 0 w 129"/>
                <a:gd name="T11" fmla="*/ 0 h 606"/>
                <a:gd name="T12" fmla="*/ 0 w 129"/>
                <a:gd name="T13" fmla="*/ 0 h 606"/>
                <a:gd name="T14" fmla="*/ 0 w 129"/>
                <a:gd name="T15" fmla="*/ 0 h 606"/>
                <a:gd name="T16" fmla="*/ 0 w 129"/>
                <a:gd name="T17" fmla="*/ 0 h 606"/>
                <a:gd name="T18" fmla="*/ 0 w 129"/>
                <a:gd name="T19" fmla="*/ 0 h 606"/>
                <a:gd name="T20" fmla="*/ 0 w 129"/>
                <a:gd name="T21" fmla="*/ 0 h 606"/>
                <a:gd name="T22" fmla="*/ 0 w 129"/>
                <a:gd name="T23" fmla="*/ 0 h 606"/>
                <a:gd name="T24" fmla="*/ 0 w 129"/>
                <a:gd name="T25" fmla="*/ 0 h 606"/>
                <a:gd name="T26" fmla="*/ 0 w 129"/>
                <a:gd name="T27" fmla="*/ 0 h 606"/>
                <a:gd name="T28" fmla="*/ 0 w 129"/>
                <a:gd name="T29" fmla="*/ 0 h 606"/>
                <a:gd name="T30" fmla="*/ 0 w 129"/>
                <a:gd name="T31" fmla="*/ 0 h 606"/>
                <a:gd name="T32" fmla="*/ 0 w 129"/>
                <a:gd name="T33" fmla="*/ 0 h 606"/>
                <a:gd name="T34" fmla="*/ 0 w 129"/>
                <a:gd name="T35" fmla="*/ 0 h 606"/>
                <a:gd name="T36" fmla="*/ 0 w 129"/>
                <a:gd name="T37" fmla="*/ 0 h 606"/>
                <a:gd name="T38" fmla="*/ 0 w 129"/>
                <a:gd name="T39" fmla="*/ 0 h 606"/>
                <a:gd name="T40" fmla="*/ 0 w 129"/>
                <a:gd name="T41" fmla="*/ 0 h 606"/>
                <a:gd name="T42" fmla="*/ 0 w 129"/>
                <a:gd name="T43" fmla="*/ 0 h 606"/>
                <a:gd name="T44" fmla="*/ 0 w 129"/>
                <a:gd name="T45" fmla="*/ 0 h 606"/>
                <a:gd name="T46" fmla="*/ 0 w 129"/>
                <a:gd name="T47" fmla="*/ 0 h 606"/>
                <a:gd name="T48" fmla="*/ 0 w 129"/>
                <a:gd name="T49" fmla="*/ 0 h 606"/>
                <a:gd name="T50" fmla="*/ 0 w 129"/>
                <a:gd name="T51" fmla="*/ 0 h 606"/>
                <a:gd name="T52" fmla="*/ 0 w 129"/>
                <a:gd name="T53" fmla="*/ 0 h 606"/>
                <a:gd name="T54" fmla="*/ 0 w 129"/>
                <a:gd name="T55" fmla="*/ 0 h 606"/>
                <a:gd name="T56" fmla="*/ 0 w 129"/>
                <a:gd name="T57" fmla="*/ 0 h 606"/>
                <a:gd name="T58" fmla="*/ 0 w 129"/>
                <a:gd name="T59" fmla="*/ 0 h 606"/>
                <a:gd name="T60" fmla="*/ 0 w 129"/>
                <a:gd name="T61" fmla="*/ 0 h 606"/>
                <a:gd name="T62" fmla="*/ 0 w 129"/>
                <a:gd name="T63" fmla="*/ 0 h 606"/>
                <a:gd name="T64" fmla="*/ 0 w 129"/>
                <a:gd name="T65" fmla="*/ 0 h 606"/>
                <a:gd name="T66" fmla="*/ 0 w 129"/>
                <a:gd name="T67" fmla="*/ 0 h 606"/>
                <a:gd name="T68" fmla="*/ 0 w 129"/>
                <a:gd name="T69" fmla="*/ 0 h 606"/>
                <a:gd name="T70" fmla="*/ 0 w 129"/>
                <a:gd name="T71" fmla="*/ 0 h 606"/>
                <a:gd name="T72" fmla="*/ 0 w 129"/>
                <a:gd name="T73" fmla="*/ 0 h 606"/>
                <a:gd name="T74" fmla="*/ 0 w 129"/>
                <a:gd name="T75" fmla="*/ 0 h 606"/>
                <a:gd name="T76" fmla="*/ 0 w 129"/>
                <a:gd name="T77" fmla="*/ 0 h 606"/>
                <a:gd name="T78" fmla="*/ 0 w 129"/>
                <a:gd name="T79" fmla="*/ 0 h 606"/>
                <a:gd name="T80" fmla="*/ 0 w 129"/>
                <a:gd name="T81" fmla="*/ 0 h 606"/>
                <a:gd name="T82" fmla="*/ 0 w 129"/>
                <a:gd name="T83" fmla="*/ 0 h 606"/>
                <a:gd name="T84" fmla="*/ 0 w 129"/>
                <a:gd name="T85" fmla="*/ 0 h 606"/>
                <a:gd name="T86" fmla="*/ 0 w 129"/>
                <a:gd name="T87" fmla="*/ 0 h 606"/>
                <a:gd name="T88" fmla="*/ 0 w 129"/>
                <a:gd name="T89" fmla="*/ 0 h 606"/>
                <a:gd name="T90" fmla="*/ 0 w 129"/>
                <a:gd name="T91" fmla="*/ 0 h 606"/>
                <a:gd name="T92" fmla="*/ 0 w 129"/>
                <a:gd name="T93" fmla="*/ 0 h 606"/>
                <a:gd name="T94" fmla="*/ 0 w 129"/>
                <a:gd name="T95" fmla="*/ 0 h 606"/>
                <a:gd name="T96" fmla="*/ 0 w 129"/>
                <a:gd name="T97" fmla="*/ 0 h 606"/>
                <a:gd name="T98" fmla="*/ 0 w 129"/>
                <a:gd name="T99" fmla="*/ 0 h 606"/>
                <a:gd name="T100" fmla="*/ 0 w 129"/>
                <a:gd name="T101" fmla="*/ 0 h 606"/>
                <a:gd name="T102" fmla="*/ 0 w 129"/>
                <a:gd name="T103" fmla="*/ 0 h 606"/>
                <a:gd name="T104" fmla="*/ 0 w 129"/>
                <a:gd name="T105" fmla="*/ 0 h 606"/>
                <a:gd name="T106" fmla="*/ 0 w 129"/>
                <a:gd name="T107" fmla="*/ 0 h 606"/>
                <a:gd name="T108" fmla="*/ 0 w 129"/>
                <a:gd name="T109" fmla="*/ 0 h 606"/>
                <a:gd name="T110" fmla="*/ 0 w 129"/>
                <a:gd name="T111" fmla="*/ 0 h 606"/>
                <a:gd name="T112" fmla="*/ 0 w 129"/>
                <a:gd name="T113" fmla="*/ 0 h 606"/>
                <a:gd name="T114" fmla="*/ 0 w 129"/>
                <a:gd name="T115" fmla="*/ 0 h 606"/>
                <a:gd name="T116" fmla="*/ 0 w 129"/>
                <a:gd name="T117" fmla="*/ 0 h 606"/>
                <a:gd name="T118" fmla="*/ 0 w 129"/>
                <a:gd name="T119" fmla="*/ 0 h 606"/>
                <a:gd name="T120" fmla="*/ 0 w 129"/>
                <a:gd name="T121" fmla="*/ 0 h 60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29"/>
                <a:gd name="T184" fmla="*/ 0 h 606"/>
                <a:gd name="T185" fmla="*/ 129 w 129"/>
                <a:gd name="T186" fmla="*/ 606 h 60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29" h="606">
                  <a:moveTo>
                    <a:pt x="36" y="21"/>
                  </a:moveTo>
                  <a:lnTo>
                    <a:pt x="47" y="35"/>
                  </a:lnTo>
                  <a:lnTo>
                    <a:pt x="57" y="50"/>
                  </a:lnTo>
                  <a:lnTo>
                    <a:pt x="66" y="65"/>
                  </a:lnTo>
                  <a:lnTo>
                    <a:pt x="74" y="81"/>
                  </a:lnTo>
                  <a:lnTo>
                    <a:pt x="81" y="96"/>
                  </a:lnTo>
                  <a:lnTo>
                    <a:pt x="88" y="112"/>
                  </a:lnTo>
                  <a:lnTo>
                    <a:pt x="95" y="128"/>
                  </a:lnTo>
                  <a:lnTo>
                    <a:pt x="102" y="144"/>
                  </a:lnTo>
                  <a:lnTo>
                    <a:pt x="112" y="175"/>
                  </a:lnTo>
                  <a:lnTo>
                    <a:pt x="119" y="208"/>
                  </a:lnTo>
                  <a:lnTo>
                    <a:pt x="125" y="240"/>
                  </a:lnTo>
                  <a:lnTo>
                    <a:pt x="128" y="272"/>
                  </a:lnTo>
                  <a:lnTo>
                    <a:pt x="129" y="309"/>
                  </a:lnTo>
                  <a:lnTo>
                    <a:pt x="129" y="345"/>
                  </a:lnTo>
                  <a:lnTo>
                    <a:pt x="128" y="380"/>
                  </a:lnTo>
                  <a:lnTo>
                    <a:pt x="125" y="414"/>
                  </a:lnTo>
                  <a:lnTo>
                    <a:pt x="120" y="448"/>
                  </a:lnTo>
                  <a:lnTo>
                    <a:pt x="112" y="481"/>
                  </a:lnTo>
                  <a:lnTo>
                    <a:pt x="103" y="513"/>
                  </a:lnTo>
                  <a:lnTo>
                    <a:pt x="91" y="543"/>
                  </a:lnTo>
                  <a:lnTo>
                    <a:pt x="84" y="551"/>
                  </a:lnTo>
                  <a:lnTo>
                    <a:pt x="79" y="560"/>
                  </a:lnTo>
                  <a:lnTo>
                    <a:pt x="73" y="568"/>
                  </a:lnTo>
                  <a:lnTo>
                    <a:pt x="68" y="577"/>
                  </a:lnTo>
                  <a:lnTo>
                    <a:pt x="62" y="587"/>
                  </a:lnTo>
                  <a:lnTo>
                    <a:pt x="55" y="594"/>
                  </a:lnTo>
                  <a:lnTo>
                    <a:pt x="47" y="601"/>
                  </a:lnTo>
                  <a:lnTo>
                    <a:pt x="38" y="606"/>
                  </a:lnTo>
                  <a:lnTo>
                    <a:pt x="34" y="606"/>
                  </a:lnTo>
                  <a:lnTo>
                    <a:pt x="30" y="605"/>
                  </a:lnTo>
                  <a:lnTo>
                    <a:pt x="27" y="603"/>
                  </a:lnTo>
                  <a:lnTo>
                    <a:pt x="27" y="598"/>
                  </a:lnTo>
                  <a:lnTo>
                    <a:pt x="44" y="575"/>
                  </a:lnTo>
                  <a:lnTo>
                    <a:pt x="58" y="551"/>
                  </a:lnTo>
                  <a:lnTo>
                    <a:pt x="68" y="526"/>
                  </a:lnTo>
                  <a:lnTo>
                    <a:pt x="76" y="499"/>
                  </a:lnTo>
                  <a:lnTo>
                    <a:pt x="82" y="471"/>
                  </a:lnTo>
                  <a:lnTo>
                    <a:pt x="85" y="443"/>
                  </a:lnTo>
                  <a:lnTo>
                    <a:pt x="89" y="413"/>
                  </a:lnTo>
                  <a:lnTo>
                    <a:pt x="91" y="384"/>
                  </a:lnTo>
                  <a:lnTo>
                    <a:pt x="91" y="344"/>
                  </a:lnTo>
                  <a:lnTo>
                    <a:pt x="90" y="303"/>
                  </a:lnTo>
                  <a:lnTo>
                    <a:pt x="85" y="264"/>
                  </a:lnTo>
                  <a:lnTo>
                    <a:pt x="80" y="224"/>
                  </a:lnTo>
                  <a:lnTo>
                    <a:pt x="73" y="186"/>
                  </a:lnTo>
                  <a:lnTo>
                    <a:pt x="62" y="148"/>
                  </a:lnTo>
                  <a:lnTo>
                    <a:pt x="51" y="111"/>
                  </a:lnTo>
                  <a:lnTo>
                    <a:pt x="37" y="75"/>
                  </a:lnTo>
                  <a:lnTo>
                    <a:pt x="31" y="68"/>
                  </a:lnTo>
                  <a:lnTo>
                    <a:pt x="28" y="59"/>
                  </a:lnTo>
                  <a:lnTo>
                    <a:pt x="26" y="51"/>
                  </a:lnTo>
                  <a:lnTo>
                    <a:pt x="22" y="43"/>
                  </a:lnTo>
                  <a:lnTo>
                    <a:pt x="15" y="32"/>
                  </a:lnTo>
                  <a:lnTo>
                    <a:pt x="6" y="22"/>
                  </a:lnTo>
                  <a:lnTo>
                    <a:pt x="0" y="12"/>
                  </a:lnTo>
                  <a:lnTo>
                    <a:pt x="5" y="0"/>
                  </a:lnTo>
                  <a:lnTo>
                    <a:pt x="14" y="1"/>
                  </a:lnTo>
                  <a:lnTo>
                    <a:pt x="22" y="7"/>
                  </a:lnTo>
                  <a:lnTo>
                    <a:pt x="29" y="14"/>
                  </a:lnTo>
                  <a:lnTo>
                    <a:pt x="36" y="2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10" name="Freeform 873"/>
            <p:cNvSpPr>
              <a:spLocks/>
            </p:cNvSpPr>
            <p:nvPr/>
          </p:nvSpPr>
          <p:spPr bwMode="auto">
            <a:xfrm flipH="1">
              <a:off x="8859" y="1885"/>
              <a:ext cx="12" cy="16"/>
            </a:xfrm>
            <a:custGeom>
              <a:avLst/>
              <a:gdLst>
                <a:gd name="T0" fmla="*/ 0 w 143"/>
                <a:gd name="T1" fmla="*/ 0 h 126"/>
                <a:gd name="T2" fmla="*/ 0 w 143"/>
                <a:gd name="T3" fmla="*/ 0 h 126"/>
                <a:gd name="T4" fmla="*/ 0 w 143"/>
                <a:gd name="T5" fmla="*/ 0 h 126"/>
                <a:gd name="T6" fmla="*/ 0 w 143"/>
                <a:gd name="T7" fmla="*/ 0 h 126"/>
                <a:gd name="T8" fmla="*/ 0 w 143"/>
                <a:gd name="T9" fmla="*/ 0 h 126"/>
                <a:gd name="T10" fmla="*/ 0 w 143"/>
                <a:gd name="T11" fmla="*/ 0 h 126"/>
                <a:gd name="T12" fmla="*/ 0 w 143"/>
                <a:gd name="T13" fmla="*/ 0 h 126"/>
                <a:gd name="T14" fmla="*/ 0 w 143"/>
                <a:gd name="T15" fmla="*/ 0 h 126"/>
                <a:gd name="T16" fmla="*/ 0 w 143"/>
                <a:gd name="T17" fmla="*/ 0 h 126"/>
                <a:gd name="T18" fmla="*/ 0 w 143"/>
                <a:gd name="T19" fmla="*/ 0 h 126"/>
                <a:gd name="T20" fmla="*/ 0 w 143"/>
                <a:gd name="T21" fmla="*/ 0 h 126"/>
                <a:gd name="T22" fmla="*/ 0 w 143"/>
                <a:gd name="T23" fmla="*/ 0 h 126"/>
                <a:gd name="T24" fmla="*/ 0 w 143"/>
                <a:gd name="T25" fmla="*/ 0 h 126"/>
                <a:gd name="T26" fmla="*/ 0 w 143"/>
                <a:gd name="T27" fmla="*/ 0 h 126"/>
                <a:gd name="T28" fmla="*/ 0 w 143"/>
                <a:gd name="T29" fmla="*/ 0 h 126"/>
                <a:gd name="T30" fmla="*/ 0 w 143"/>
                <a:gd name="T31" fmla="*/ 0 h 126"/>
                <a:gd name="T32" fmla="*/ 0 w 143"/>
                <a:gd name="T33" fmla="*/ 0 h 126"/>
                <a:gd name="T34" fmla="*/ 0 w 143"/>
                <a:gd name="T35" fmla="*/ 0 h 126"/>
                <a:gd name="T36" fmla="*/ 0 w 143"/>
                <a:gd name="T37" fmla="*/ 0 h 126"/>
                <a:gd name="T38" fmla="*/ 0 w 143"/>
                <a:gd name="T39" fmla="*/ 0 h 126"/>
                <a:gd name="T40" fmla="*/ 0 w 143"/>
                <a:gd name="T41" fmla="*/ 0 h 126"/>
                <a:gd name="T42" fmla="*/ 0 w 143"/>
                <a:gd name="T43" fmla="*/ 0 h 126"/>
                <a:gd name="T44" fmla="*/ 0 w 143"/>
                <a:gd name="T45" fmla="*/ 0 h 126"/>
                <a:gd name="T46" fmla="*/ 0 w 143"/>
                <a:gd name="T47" fmla="*/ 0 h 126"/>
                <a:gd name="T48" fmla="*/ 0 w 143"/>
                <a:gd name="T49" fmla="*/ 0 h 126"/>
                <a:gd name="T50" fmla="*/ 0 w 143"/>
                <a:gd name="T51" fmla="*/ 0 h 126"/>
                <a:gd name="T52" fmla="*/ 0 w 143"/>
                <a:gd name="T53" fmla="*/ 0 h 126"/>
                <a:gd name="T54" fmla="*/ 0 w 143"/>
                <a:gd name="T55" fmla="*/ 0 h 126"/>
                <a:gd name="T56" fmla="*/ 0 w 143"/>
                <a:gd name="T57" fmla="*/ 0 h 126"/>
                <a:gd name="T58" fmla="*/ 0 w 143"/>
                <a:gd name="T59" fmla="*/ 0 h 126"/>
                <a:gd name="T60" fmla="*/ 0 w 143"/>
                <a:gd name="T61" fmla="*/ 0 h 126"/>
                <a:gd name="T62" fmla="*/ 0 w 143"/>
                <a:gd name="T63" fmla="*/ 0 h 126"/>
                <a:gd name="T64" fmla="*/ 0 w 143"/>
                <a:gd name="T65" fmla="*/ 0 h 126"/>
                <a:gd name="T66" fmla="*/ 0 w 143"/>
                <a:gd name="T67" fmla="*/ 0 h 126"/>
                <a:gd name="T68" fmla="*/ 0 w 143"/>
                <a:gd name="T69" fmla="*/ 0 h 126"/>
                <a:gd name="T70" fmla="*/ 0 w 143"/>
                <a:gd name="T71" fmla="*/ 0 h 126"/>
                <a:gd name="T72" fmla="*/ 0 w 143"/>
                <a:gd name="T73" fmla="*/ 0 h 126"/>
                <a:gd name="T74" fmla="*/ 0 w 143"/>
                <a:gd name="T75" fmla="*/ 0 h 126"/>
                <a:gd name="T76" fmla="*/ 0 w 143"/>
                <a:gd name="T77" fmla="*/ 0 h 126"/>
                <a:gd name="T78" fmla="*/ 0 w 143"/>
                <a:gd name="T79" fmla="*/ 0 h 126"/>
                <a:gd name="T80" fmla="*/ 0 w 143"/>
                <a:gd name="T81" fmla="*/ 0 h 126"/>
                <a:gd name="T82" fmla="*/ 0 w 143"/>
                <a:gd name="T83" fmla="*/ 0 h 126"/>
                <a:gd name="T84" fmla="*/ 0 w 143"/>
                <a:gd name="T85" fmla="*/ 0 h 126"/>
                <a:gd name="T86" fmla="*/ 0 w 143"/>
                <a:gd name="T87" fmla="*/ 0 h 126"/>
                <a:gd name="T88" fmla="*/ 0 w 143"/>
                <a:gd name="T89" fmla="*/ 0 h 126"/>
                <a:gd name="T90" fmla="*/ 0 w 143"/>
                <a:gd name="T91" fmla="*/ 0 h 126"/>
                <a:gd name="T92" fmla="*/ 0 w 143"/>
                <a:gd name="T93" fmla="*/ 0 h 126"/>
                <a:gd name="T94" fmla="*/ 0 w 143"/>
                <a:gd name="T95" fmla="*/ 0 h 126"/>
                <a:gd name="T96" fmla="*/ 0 w 143"/>
                <a:gd name="T97" fmla="*/ 0 h 126"/>
                <a:gd name="T98" fmla="*/ 0 w 143"/>
                <a:gd name="T99" fmla="*/ 0 h 12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43"/>
                <a:gd name="T151" fmla="*/ 0 h 126"/>
                <a:gd name="T152" fmla="*/ 143 w 143"/>
                <a:gd name="T153" fmla="*/ 126 h 12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43" h="126">
                  <a:moveTo>
                    <a:pt x="48" y="4"/>
                  </a:moveTo>
                  <a:lnTo>
                    <a:pt x="45" y="13"/>
                  </a:lnTo>
                  <a:lnTo>
                    <a:pt x="40" y="24"/>
                  </a:lnTo>
                  <a:lnTo>
                    <a:pt x="37" y="34"/>
                  </a:lnTo>
                  <a:lnTo>
                    <a:pt x="37" y="46"/>
                  </a:lnTo>
                  <a:lnTo>
                    <a:pt x="38" y="51"/>
                  </a:lnTo>
                  <a:lnTo>
                    <a:pt x="38" y="54"/>
                  </a:lnTo>
                  <a:lnTo>
                    <a:pt x="39" y="56"/>
                  </a:lnTo>
                  <a:lnTo>
                    <a:pt x="41" y="58"/>
                  </a:lnTo>
                  <a:lnTo>
                    <a:pt x="50" y="70"/>
                  </a:lnTo>
                  <a:lnTo>
                    <a:pt x="61" y="79"/>
                  </a:lnTo>
                  <a:lnTo>
                    <a:pt x="72" y="87"/>
                  </a:lnTo>
                  <a:lnTo>
                    <a:pt x="85" y="93"/>
                  </a:lnTo>
                  <a:lnTo>
                    <a:pt x="99" y="98"/>
                  </a:lnTo>
                  <a:lnTo>
                    <a:pt x="112" y="100"/>
                  </a:lnTo>
                  <a:lnTo>
                    <a:pt x="127" y="101"/>
                  </a:lnTo>
                  <a:lnTo>
                    <a:pt x="140" y="101"/>
                  </a:lnTo>
                  <a:lnTo>
                    <a:pt x="143" y="106"/>
                  </a:lnTo>
                  <a:lnTo>
                    <a:pt x="142" y="110"/>
                  </a:lnTo>
                  <a:lnTo>
                    <a:pt x="137" y="114"/>
                  </a:lnTo>
                  <a:lnTo>
                    <a:pt x="133" y="116"/>
                  </a:lnTo>
                  <a:lnTo>
                    <a:pt x="128" y="119"/>
                  </a:lnTo>
                  <a:lnTo>
                    <a:pt x="121" y="122"/>
                  </a:lnTo>
                  <a:lnTo>
                    <a:pt x="114" y="124"/>
                  </a:lnTo>
                  <a:lnTo>
                    <a:pt x="106" y="125"/>
                  </a:lnTo>
                  <a:lnTo>
                    <a:pt x="99" y="126"/>
                  </a:lnTo>
                  <a:lnTo>
                    <a:pt x="91" y="126"/>
                  </a:lnTo>
                  <a:lnTo>
                    <a:pt x="83" y="126"/>
                  </a:lnTo>
                  <a:lnTo>
                    <a:pt x="76" y="126"/>
                  </a:lnTo>
                  <a:lnTo>
                    <a:pt x="65" y="124"/>
                  </a:lnTo>
                  <a:lnTo>
                    <a:pt x="55" y="122"/>
                  </a:lnTo>
                  <a:lnTo>
                    <a:pt x="45" y="118"/>
                  </a:lnTo>
                  <a:lnTo>
                    <a:pt x="34" y="114"/>
                  </a:lnTo>
                  <a:lnTo>
                    <a:pt x="25" y="108"/>
                  </a:lnTo>
                  <a:lnTo>
                    <a:pt x="17" y="101"/>
                  </a:lnTo>
                  <a:lnTo>
                    <a:pt x="10" y="92"/>
                  </a:lnTo>
                  <a:lnTo>
                    <a:pt x="3" y="83"/>
                  </a:lnTo>
                  <a:lnTo>
                    <a:pt x="0" y="68"/>
                  </a:lnTo>
                  <a:lnTo>
                    <a:pt x="0" y="51"/>
                  </a:lnTo>
                  <a:lnTo>
                    <a:pt x="3" y="36"/>
                  </a:lnTo>
                  <a:lnTo>
                    <a:pt x="10" y="24"/>
                  </a:lnTo>
                  <a:lnTo>
                    <a:pt x="15" y="20"/>
                  </a:lnTo>
                  <a:lnTo>
                    <a:pt x="18" y="16"/>
                  </a:lnTo>
                  <a:lnTo>
                    <a:pt x="22" y="12"/>
                  </a:lnTo>
                  <a:lnTo>
                    <a:pt x="26" y="9"/>
                  </a:lnTo>
                  <a:lnTo>
                    <a:pt x="30" y="5"/>
                  </a:lnTo>
                  <a:lnTo>
                    <a:pt x="34" y="3"/>
                  </a:lnTo>
                  <a:lnTo>
                    <a:pt x="39" y="1"/>
                  </a:lnTo>
                  <a:lnTo>
                    <a:pt x="45" y="0"/>
                  </a:lnTo>
                  <a:lnTo>
                    <a:pt x="4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11" name="Freeform 874"/>
            <p:cNvSpPr>
              <a:spLocks/>
            </p:cNvSpPr>
            <p:nvPr/>
          </p:nvSpPr>
          <p:spPr bwMode="auto">
            <a:xfrm flipH="1">
              <a:off x="8859" y="1895"/>
              <a:ext cx="23" cy="42"/>
            </a:xfrm>
            <a:custGeom>
              <a:avLst/>
              <a:gdLst>
                <a:gd name="T0" fmla="*/ 0 w 268"/>
                <a:gd name="T1" fmla="*/ 0 h 337"/>
                <a:gd name="T2" fmla="*/ 0 w 268"/>
                <a:gd name="T3" fmla="*/ 0 h 337"/>
                <a:gd name="T4" fmla="*/ 0 w 268"/>
                <a:gd name="T5" fmla="*/ 0 h 337"/>
                <a:gd name="T6" fmla="*/ 0 w 268"/>
                <a:gd name="T7" fmla="*/ 0 h 337"/>
                <a:gd name="T8" fmla="*/ 0 w 268"/>
                <a:gd name="T9" fmla="*/ 0 h 337"/>
                <a:gd name="T10" fmla="*/ 0 w 268"/>
                <a:gd name="T11" fmla="*/ 0 h 337"/>
                <a:gd name="T12" fmla="*/ 0 w 268"/>
                <a:gd name="T13" fmla="*/ 0 h 337"/>
                <a:gd name="T14" fmla="*/ 0 w 268"/>
                <a:gd name="T15" fmla="*/ 0 h 337"/>
                <a:gd name="T16" fmla="*/ 0 w 268"/>
                <a:gd name="T17" fmla="*/ 0 h 337"/>
                <a:gd name="T18" fmla="*/ 0 w 268"/>
                <a:gd name="T19" fmla="*/ 0 h 337"/>
                <a:gd name="T20" fmla="*/ 0 w 268"/>
                <a:gd name="T21" fmla="*/ 0 h 337"/>
                <a:gd name="T22" fmla="*/ 0 w 268"/>
                <a:gd name="T23" fmla="*/ 0 h 337"/>
                <a:gd name="T24" fmla="*/ 0 w 268"/>
                <a:gd name="T25" fmla="*/ 0 h 337"/>
                <a:gd name="T26" fmla="*/ 0 w 268"/>
                <a:gd name="T27" fmla="*/ 0 h 337"/>
                <a:gd name="T28" fmla="*/ 0 w 268"/>
                <a:gd name="T29" fmla="*/ 0 h 337"/>
                <a:gd name="T30" fmla="*/ 0 w 268"/>
                <a:gd name="T31" fmla="*/ 0 h 337"/>
                <a:gd name="T32" fmla="*/ 0 w 268"/>
                <a:gd name="T33" fmla="*/ 0 h 337"/>
                <a:gd name="T34" fmla="*/ 0 w 268"/>
                <a:gd name="T35" fmla="*/ 0 h 337"/>
                <a:gd name="T36" fmla="*/ 0 w 268"/>
                <a:gd name="T37" fmla="*/ 0 h 337"/>
                <a:gd name="T38" fmla="*/ 0 w 268"/>
                <a:gd name="T39" fmla="*/ 0 h 337"/>
                <a:gd name="T40" fmla="*/ 0 w 268"/>
                <a:gd name="T41" fmla="*/ 0 h 337"/>
                <a:gd name="T42" fmla="*/ 0 w 268"/>
                <a:gd name="T43" fmla="*/ 0 h 337"/>
                <a:gd name="T44" fmla="*/ 0 w 268"/>
                <a:gd name="T45" fmla="*/ 0 h 337"/>
                <a:gd name="T46" fmla="*/ 0 w 268"/>
                <a:gd name="T47" fmla="*/ 0 h 337"/>
                <a:gd name="T48" fmla="*/ 0 w 268"/>
                <a:gd name="T49" fmla="*/ 0 h 337"/>
                <a:gd name="T50" fmla="*/ 0 w 268"/>
                <a:gd name="T51" fmla="*/ 0 h 337"/>
                <a:gd name="T52" fmla="*/ 0 w 268"/>
                <a:gd name="T53" fmla="*/ 0 h 337"/>
                <a:gd name="T54" fmla="*/ 0 w 268"/>
                <a:gd name="T55" fmla="*/ 0 h 337"/>
                <a:gd name="T56" fmla="*/ 0 w 268"/>
                <a:gd name="T57" fmla="*/ 0 h 337"/>
                <a:gd name="T58" fmla="*/ 0 w 268"/>
                <a:gd name="T59" fmla="*/ 0 h 337"/>
                <a:gd name="T60" fmla="*/ 0 w 268"/>
                <a:gd name="T61" fmla="*/ 0 h 337"/>
                <a:gd name="T62" fmla="*/ 0 w 268"/>
                <a:gd name="T63" fmla="*/ 0 h 337"/>
                <a:gd name="T64" fmla="*/ 0 w 268"/>
                <a:gd name="T65" fmla="*/ 0 h 337"/>
                <a:gd name="T66" fmla="*/ 0 w 268"/>
                <a:gd name="T67" fmla="*/ 0 h 337"/>
                <a:gd name="T68" fmla="*/ 0 w 268"/>
                <a:gd name="T69" fmla="*/ 0 h 337"/>
                <a:gd name="T70" fmla="*/ 0 w 268"/>
                <a:gd name="T71" fmla="*/ 0 h 337"/>
                <a:gd name="T72" fmla="*/ 0 w 268"/>
                <a:gd name="T73" fmla="*/ 0 h 337"/>
                <a:gd name="T74" fmla="*/ 0 w 268"/>
                <a:gd name="T75" fmla="*/ 0 h 337"/>
                <a:gd name="T76" fmla="*/ 0 w 268"/>
                <a:gd name="T77" fmla="*/ 0 h 337"/>
                <a:gd name="T78" fmla="*/ 0 w 268"/>
                <a:gd name="T79" fmla="*/ 0 h 33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68"/>
                <a:gd name="T121" fmla="*/ 0 h 337"/>
                <a:gd name="T122" fmla="*/ 268 w 268"/>
                <a:gd name="T123" fmla="*/ 337 h 337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68" h="337">
                  <a:moveTo>
                    <a:pt x="114" y="12"/>
                  </a:moveTo>
                  <a:lnTo>
                    <a:pt x="95" y="35"/>
                  </a:lnTo>
                  <a:lnTo>
                    <a:pt x="81" y="60"/>
                  </a:lnTo>
                  <a:lnTo>
                    <a:pt x="70" y="86"/>
                  </a:lnTo>
                  <a:lnTo>
                    <a:pt x="61" y="113"/>
                  </a:lnTo>
                  <a:lnTo>
                    <a:pt x="55" y="140"/>
                  </a:lnTo>
                  <a:lnTo>
                    <a:pt x="53" y="169"/>
                  </a:lnTo>
                  <a:lnTo>
                    <a:pt x="51" y="199"/>
                  </a:lnTo>
                  <a:lnTo>
                    <a:pt x="53" y="229"/>
                  </a:lnTo>
                  <a:lnTo>
                    <a:pt x="56" y="237"/>
                  </a:lnTo>
                  <a:lnTo>
                    <a:pt x="60" y="245"/>
                  </a:lnTo>
                  <a:lnTo>
                    <a:pt x="63" y="253"/>
                  </a:lnTo>
                  <a:lnTo>
                    <a:pt x="69" y="261"/>
                  </a:lnTo>
                  <a:lnTo>
                    <a:pt x="74" y="268"/>
                  </a:lnTo>
                  <a:lnTo>
                    <a:pt x="81" y="274"/>
                  </a:lnTo>
                  <a:lnTo>
                    <a:pt x="89" y="277"/>
                  </a:lnTo>
                  <a:lnTo>
                    <a:pt x="99" y="280"/>
                  </a:lnTo>
                  <a:lnTo>
                    <a:pt x="117" y="276"/>
                  </a:lnTo>
                  <a:lnTo>
                    <a:pt x="134" y="270"/>
                  </a:lnTo>
                  <a:lnTo>
                    <a:pt x="151" y="261"/>
                  </a:lnTo>
                  <a:lnTo>
                    <a:pt x="166" y="250"/>
                  </a:lnTo>
                  <a:lnTo>
                    <a:pt x="179" y="237"/>
                  </a:lnTo>
                  <a:lnTo>
                    <a:pt x="192" y="223"/>
                  </a:lnTo>
                  <a:lnTo>
                    <a:pt x="204" y="209"/>
                  </a:lnTo>
                  <a:lnTo>
                    <a:pt x="215" y="194"/>
                  </a:lnTo>
                  <a:lnTo>
                    <a:pt x="220" y="186"/>
                  </a:lnTo>
                  <a:lnTo>
                    <a:pt x="224" y="178"/>
                  </a:lnTo>
                  <a:lnTo>
                    <a:pt x="230" y="171"/>
                  </a:lnTo>
                  <a:lnTo>
                    <a:pt x="235" y="163"/>
                  </a:lnTo>
                  <a:lnTo>
                    <a:pt x="240" y="156"/>
                  </a:lnTo>
                  <a:lnTo>
                    <a:pt x="245" y="150"/>
                  </a:lnTo>
                  <a:lnTo>
                    <a:pt x="250" y="141"/>
                  </a:lnTo>
                  <a:lnTo>
                    <a:pt x="253" y="133"/>
                  </a:lnTo>
                  <a:lnTo>
                    <a:pt x="255" y="131"/>
                  </a:lnTo>
                  <a:lnTo>
                    <a:pt x="259" y="130"/>
                  </a:lnTo>
                  <a:lnTo>
                    <a:pt x="262" y="131"/>
                  </a:lnTo>
                  <a:lnTo>
                    <a:pt x="266" y="131"/>
                  </a:lnTo>
                  <a:lnTo>
                    <a:pt x="268" y="135"/>
                  </a:lnTo>
                  <a:lnTo>
                    <a:pt x="246" y="211"/>
                  </a:lnTo>
                  <a:lnTo>
                    <a:pt x="239" y="224"/>
                  </a:lnTo>
                  <a:lnTo>
                    <a:pt x="231" y="238"/>
                  </a:lnTo>
                  <a:lnTo>
                    <a:pt x="224" y="253"/>
                  </a:lnTo>
                  <a:lnTo>
                    <a:pt x="216" y="267"/>
                  </a:lnTo>
                  <a:lnTo>
                    <a:pt x="207" y="281"/>
                  </a:lnTo>
                  <a:lnTo>
                    <a:pt x="197" y="292"/>
                  </a:lnTo>
                  <a:lnTo>
                    <a:pt x="185" y="304"/>
                  </a:lnTo>
                  <a:lnTo>
                    <a:pt x="170" y="312"/>
                  </a:lnTo>
                  <a:lnTo>
                    <a:pt x="159" y="318"/>
                  </a:lnTo>
                  <a:lnTo>
                    <a:pt x="147" y="325"/>
                  </a:lnTo>
                  <a:lnTo>
                    <a:pt x="134" y="329"/>
                  </a:lnTo>
                  <a:lnTo>
                    <a:pt x="122" y="334"/>
                  </a:lnTo>
                  <a:lnTo>
                    <a:pt x="108" y="337"/>
                  </a:lnTo>
                  <a:lnTo>
                    <a:pt x="95" y="337"/>
                  </a:lnTo>
                  <a:lnTo>
                    <a:pt x="81" y="335"/>
                  </a:lnTo>
                  <a:lnTo>
                    <a:pt x="69" y="330"/>
                  </a:lnTo>
                  <a:lnTo>
                    <a:pt x="54" y="322"/>
                  </a:lnTo>
                  <a:lnTo>
                    <a:pt x="41" y="312"/>
                  </a:lnTo>
                  <a:lnTo>
                    <a:pt x="30" y="300"/>
                  </a:lnTo>
                  <a:lnTo>
                    <a:pt x="20" y="288"/>
                  </a:lnTo>
                  <a:lnTo>
                    <a:pt x="12" y="274"/>
                  </a:lnTo>
                  <a:lnTo>
                    <a:pt x="7" y="258"/>
                  </a:lnTo>
                  <a:lnTo>
                    <a:pt x="2" y="243"/>
                  </a:lnTo>
                  <a:lnTo>
                    <a:pt x="0" y="227"/>
                  </a:lnTo>
                  <a:lnTo>
                    <a:pt x="0" y="206"/>
                  </a:lnTo>
                  <a:lnTo>
                    <a:pt x="1" y="186"/>
                  </a:lnTo>
                  <a:lnTo>
                    <a:pt x="4" y="167"/>
                  </a:lnTo>
                  <a:lnTo>
                    <a:pt x="10" y="147"/>
                  </a:lnTo>
                  <a:lnTo>
                    <a:pt x="17" y="129"/>
                  </a:lnTo>
                  <a:lnTo>
                    <a:pt x="24" y="110"/>
                  </a:lnTo>
                  <a:lnTo>
                    <a:pt x="33" y="92"/>
                  </a:lnTo>
                  <a:lnTo>
                    <a:pt x="42" y="75"/>
                  </a:lnTo>
                  <a:lnTo>
                    <a:pt x="50" y="64"/>
                  </a:lnTo>
                  <a:lnTo>
                    <a:pt x="56" y="57"/>
                  </a:lnTo>
                  <a:lnTo>
                    <a:pt x="60" y="52"/>
                  </a:lnTo>
                  <a:lnTo>
                    <a:pt x="65" y="41"/>
                  </a:lnTo>
                  <a:lnTo>
                    <a:pt x="84" y="19"/>
                  </a:lnTo>
                  <a:lnTo>
                    <a:pt x="87" y="17"/>
                  </a:lnTo>
                  <a:lnTo>
                    <a:pt x="94" y="10"/>
                  </a:lnTo>
                  <a:lnTo>
                    <a:pt x="103" y="3"/>
                  </a:lnTo>
                  <a:lnTo>
                    <a:pt x="114" y="0"/>
                  </a:lnTo>
                  <a:lnTo>
                    <a:pt x="114" y="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12" name="Freeform 875"/>
            <p:cNvSpPr>
              <a:spLocks/>
            </p:cNvSpPr>
            <p:nvPr/>
          </p:nvSpPr>
          <p:spPr bwMode="auto">
            <a:xfrm flipH="1">
              <a:off x="8817" y="1896"/>
              <a:ext cx="13" cy="8"/>
            </a:xfrm>
            <a:custGeom>
              <a:avLst/>
              <a:gdLst>
                <a:gd name="T0" fmla="*/ 0 w 142"/>
                <a:gd name="T1" fmla="*/ 0 h 62"/>
                <a:gd name="T2" fmla="*/ 0 w 142"/>
                <a:gd name="T3" fmla="*/ 0 h 62"/>
                <a:gd name="T4" fmla="*/ 0 w 142"/>
                <a:gd name="T5" fmla="*/ 0 h 62"/>
                <a:gd name="T6" fmla="*/ 0 w 142"/>
                <a:gd name="T7" fmla="*/ 0 h 62"/>
                <a:gd name="T8" fmla="*/ 0 w 142"/>
                <a:gd name="T9" fmla="*/ 0 h 62"/>
                <a:gd name="T10" fmla="*/ 0 w 142"/>
                <a:gd name="T11" fmla="*/ 0 h 62"/>
                <a:gd name="T12" fmla="*/ 0 w 142"/>
                <a:gd name="T13" fmla="*/ 0 h 62"/>
                <a:gd name="T14" fmla="*/ 0 w 142"/>
                <a:gd name="T15" fmla="*/ 0 h 62"/>
                <a:gd name="T16" fmla="*/ 0 w 142"/>
                <a:gd name="T17" fmla="*/ 0 h 62"/>
                <a:gd name="T18" fmla="*/ 0 w 142"/>
                <a:gd name="T19" fmla="*/ 0 h 62"/>
                <a:gd name="T20" fmla="*/ 0 w 142"/>
                <a:gd name="T21" fmla="*/ 0 h 62"/>
                <a:gd name="T22" fmla="*/ 0 w 142"/>
                <a:gd name="T23" fmla="*/ 0 h 62"/>
                <a:gd name="T24" fmla="*/ 0 w 142"/>
                <a:gd name="T25" fmla="*/ 0 h 62"/>
                <a:gd name="T26" fmla="*/ 0 w 142"/>
                <a:gd name="T27" fmla="*/ 0 h 62"/>
                <a:gd name="T28" fmla="*/ 0 w 142"/>
                <a:gd name="T29" fmla="*/ 0 h 62"/>
                <a:gd name="T30" fmla="*/ 0 w 142"/>
                <a:gd name="T31" fmla="*/ 0 h 62"/>
                <a:gd name="T32" fmla="*/ 0 w 142"/>
                <a:gd name="T33" fmla="*/ 0 h 62"/>
                <a:gd name="T34" fmla="*/ 0 w 142"/>
                <a:gd name="T35" fmla="*/ 0 h 62"/>
                <a:gd name="T36" fmla="*/ 0 w 142"/>
                <a:gd name="T37" fmla="*/ 0 h 62"/>
                <a:gd name="T38" fmla="*/ 0 w 142"/>
                <a:gd name="T39" fmla="*/ 0 h 62"/>
                <a:gd name="T40" fmla="*/ 0 w 142"/>
                <a:gd name="T41" fmla="*/ 0 h 62"/>
                <a:gd name="T42" fmla="*/ 0 w 142"/>
                <a:gd name="T43" fmla="*/ 0 h 62"/>
                <a:gd name="T44" fmla="*/ 0 w 142"/>
                <a:gd name="T45" fmla="*/ 0 h 62"/>
                <a:gd name="T46" fmla="*/ 0 w 142"/>
                <a:gd name="T47" fmla="*/ 0 h 62"/>
                <a:gd name="T48" fmla="*/ 0 w 142"/>
                <a:gd name="T49" fmla="*/ 0 h 62"/>
                <a:gd name="T50" fmla="*/ 0 w 142"/>
                <a:gd name="T51" fmla="*/ 0 h 62"/>
                <a:gd name="T52" fmla="*/ 0 w 142"/>
                <a:gd name="T53" fmla="*/ 0 h 62"/>
                <a:gd name="T54" fmla="*/ 0 w 142"/>
                <a:gd name="T55" fmla="*/ 0 h 62"/>
                <a:gd name="T56" fmla="*/ 0 w 142"/>
                <a:gd name="T57" fmla="*/ 0 h 62"/>
                <a:gd name="T58" fmla="*/ 0 w 142"/>
                <a:gd name="T59" fmla="*/ 0 h 62"/>
                <a:gd name="T60" fmla="*/ 0 w 142"/>
                <a:gd name="T61" fmla="*/ 0 h 62"/>
                <a:gd name="T62" fmla="*/ 0 w 142"/>
                <a:gd name="T63" fmla="*/ 0 h 62"/>
                <a:gd name="T64" fmla="*/ 0 w 142"/>
                <a:gd name="T65" fmla="*/ 0 h 62"/>
                <a:gd name="T66" fmla="*/ 0 w 142"/>
                <a:gd name="T67" fmla="*/ 0 h 62"/>
                <a:gd name="T68" fmla="*/ 0 w 142"/>
                <a:gd name="T69" fmla="*/ 0 h 62"/>
                <a:gd name="T70" fmla="*/ 0 w 142"/>
                <a:gd name="T71" fmla="*/ 0 h 62"/>
                <a:gd name="T72" fmla="*/ 0 w 142"/>
                <a:gd name="T73" fmla="*/ 0 h 62"/>
                <a:gd name="T74" fmla="*/ 0 w 142"/>
                <a:gd name="T75" fmla="*/ 0 h 62"/>
                <a:gd name="T76" fmla="*/ 0 w 142"/>
                <a:gd name="T77" fmla="*/ 0 h 62"/>
                <a:gd name="T78" fmla="*/ 0 w 142"/>
                <a:gd name="T79" fmla="*/ 0 h 62"/>
                <a:gd name="T80" fmla="*/ 0 w 142"/>
                <a:gd name="T81" fmla="*/ 0 h 62"/>
                <a:gd name="T82" fmla="*/ 0 w 142"/>
                <a:gd name="T83" fmla="*/ 0 h 62"/>
                <a:gd name="T84" fmla="*/ 0 w 142"/>
                <a:gd name="T85" fmla="*/ 0 h 62"/>
                <a:gd name="T86" fmla="*/ 0 w 142"/>
                <a:gd name="T87" fmla="*/ 0 h 62"/>
                <a:gd name="T88" fmla="*/ 0 w 142"/>
                <a:gd name="T89" fmla="*/ 0 h 6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42"/>
                <a:gd name="T136" fmla="*/ 0 h 62"/>
                <a:gd name="T137" fmla="*/ 142 w 142"/>
                <a:gd name="T138" fmla="*/ 62 h 62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42" h="62">
                  <a:moveTo>
                    <a:pt x="138" y="4"/>
                  </a:moveTo>
                  <a:lnTo>
                    <a:pt x="142" y="14"/>
                  </a:lnTo>
                  <a:lnTo>
                    <a:pt x="141" y="23"/>
                  </a:lnTo>
                  <a:lnTo>
                    <a:pt x="137" y="32"/>
                  </a:lnTo>
                  <a:lnTo>
                    <a:pt x="134" y="41"/>
                  </a:lnTo>
                  <a:lnTo>
                    <a:pt x="130" y="46"/>
                  </a:lnTo>
                  <a:lnTo>
                    <a:pt x="126" y="50"/>
                  </a:lnTo>
                  <a:lnTo>
                    <a:pt x="121" y="53"/>
                  </a:lnTo>
                  <a:lnTo>
                    <a:pt x="115" y="54"/>
                  </a:lnTo>
                  <a:lnTo>
                    <a:pt x="110" y="55"/>
                  </a:lnTo>
                  <a:lnTo>
                    <a:pt x="104" y="56"/>
                  </a:lnTo>
                  <a:lnTo>
                    <a:pt x="99" y="59"/>
                  </a:lnTo>
                  <a:lnTo>
                    <a:pt x="93" y="61"/>
                  </a:lnTo>
                  <a:lnTo>
                    <a:pt x="82" y="62"/>
                  </a:lnTo>
                  <a:lnTo>
                    <a:pt x="69" y="62"/>
                  </a:lnTo>
                  <a:lnTo>
                    <a:pt x="58" y="62"/>
                  </a:lnTo>
                  <a:lnTo>
                    <a:pt x="46" y="60"/>
                  </a:lnTo>
                  <a:lnTo>
                    <a:pt x="35" y="57"/>
                  </a:lnTo>
                  <a:lnTo>
                    <a:pt x="24" y="55"/>
                  </a:lnTo>
                  <a:lnTo>
                    <a:pt x="14" y="50"/>
                  </a:lnTo>
                  <a:lnTo>
                    <a:pt x="4" y="46"/>
                  </a:lnTo>
                  <a:lnTo>
                    <a:pt x="2" y="44"/>
                  </a:lnTo>
                  <a:lnTo>
                    <a:pt x="1" y="40"/>
                  </a:lnTo>
                  <a:lnTo>
                    <a:pt x="0" y="38"/>
                  </a:lnTo>
                  <a:lnTo>
                    <a:pt x="1" y="34"/>
                  </a:lnTo>
                  <a:lnTo>
                    <a:pt x="8" y="32"/>
                  </a:lnTo>
                  <a:lnTo>
                    <a:pt x="15" y="33"/>
                  </a:lnTo>
                  <a:lnTo>
                    <a:pt x="22" y="34"/>
                  </a:lnTo>
                  <a:lnTo>
                    <a:pt x="30" y="35"/>
                  </a:lnTo>
                  <a:lnTo>
                    <a:pt x="39" y="37"/>
                  </a:lnTo>
                  <a:lnTo>
                    <a:pt x="48" y="35"/>
                  </a:lnTo>
                  <a:lnTo>
                    <a:pt x="58" y="33"/>
                  </a:lnTo>
                  <a:lnTo>
                    <a:pt x="66" y="31"/>
                  </a:lnTo>
                  <a:lnTo>
                    <a:pt x="74" y="29"/>
                  </a:lnTo>
                  <a:lnTo>
                    <a:pt x="83" y="25"/>
                  </a:lnTo>
                  <a:lnTo>
                    <a:pt x="91" y="22"/>
                  </a:lnTo>
                  <a:lnTo>
                    <a:pt x="99" y="18"/>
                  </a:lnTo>
                  <a:lnTo>
                    <a:pt x="103" y="14"/>
                  </a:lnTo>
                  <a:lnTo>
                    <a:pt x="107" y="9"/>
                  </a:lnTo>
                  <a:lnTo>
                    <a:pt x="112" y="4"/>
                  </a:lnTo>
                  <a:lnTo>
                    <a:pt x="116" y="2"/>
                  </a:lnTo>
                  <a:lnTo>
                    <a:pt x="122" y="0"/>
                  </a:lnTo>
                  <a:lnTo>
                    <a:pt x="128" y="0"/>
                  </a:lnTo>
                  <a:lnTo>
                    <a:pt x="133" y="1"/>
                  </a:lnTo>
                  <a:lnTo>
                    <a:pt x="13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13" name="Freeform 876"/>
            <p:cNvSpPr>
              <a:spLocks/>
            </p:cNvSpPr>
            <p:nvPr/>
          </p:nvSpPr>
          <p:spPr bwMode="auto">
            <a:xfrm flipH="1">
              <a:off x="8810" y="1903"/>
              <a:ext cx="19" cy="34"/>
            </a:xfrm>
            <a:custGeom>
              <a:avLst/>
              <a:gdLst>
                <a:gd name="T0" fmla="*/ 0 w 227"/>
                <a:gd name="T1" fmla="*/ 0 h 269"/>
                <a:gd name="T2" fmla="*/ 0 w 227"/>
                <a:gd name="T3" fmla="*/ 0 h 269"/>
                <a:gd name="T4" fmla="*/ 0 w 227"/>
                <a:gd name="T5" fmla="*/ 0 h 269"/>
                <a:gd name="T6" fmla="*/ 0 w 227"/>
                <a:gd name="T7" fmla="*/ 0 h 269"/>
                <a:gd name="T8" fmla="*/ 0 w 227"/>
                <a:gd name="T9" fmla="*/ 0 h 269"/>
                <a:gd name="T10" fmla="*/ 0 w 227"/>
                <a:gd name="T11" fmla="*/ 0 h 269"/>
                <a:gd name="T12" fmla="*/ 0 w 227"/>
                <a:gd name="T13" fmla="*/ 0 h 269"/>
                <a:gd name="T14" fmla="*/ 0 w 227"/>
                <a:gd name="T15" fmla="*/ 0 h 269"/>
                <a:gd name="T16" fmla="*/ 0 w 227"/>
                <a:gd name="T17" fmla="*/ 0 h 269"/>
                <a:gd name="T18" fmla="*/ 0 w 227"/>
                <a:gd name="T19" fmla="*/ 0 h 269"/>
                <a:gd name="T20" fmla="*/ 0 w 227"/>
                <a:gd name="T21" fmla="*/ 0 h 269"/>
                <a:gd name="T22" fmla="*/ 0 w 227"/>
                <a:gd name="T23" fmla="*/ 0 h 269"/>
                <a:gd name="T24" fmla="*/ 0 w 227"/>
                <a:gd name="T25" fmla="*/ 0 h 269"/>
                <a:gd name="T26" fmla="*/ 0 w 227"/>
                <a:gd name="T27" fmla="*/ 0 h 269"/>
                <a:gd name="T28" fmla="*/ 0 w 227"/>
                <a:gd name="T29" fmla="*/ 0 h 269"/>
                <a:gd name="T30" fmla="*/ 0 w 227"/>
                <a:gd name="T31" fmla="*/ 0 h 269"/>
                <a:gd name="T32" fmla="*/ 0 w 227"/>
                <a:gd name="T33" fmla="*/ 0 h 269"/>
                <a:gd name="T34" fmla="*/ 0 w 227"/>
                <a:gd name="T35" fmla="*/ 0 h 269"/>
                <a:gd name="T36" fmla="*/ 0 w 227"/>
                <a:gd name="T37" fmla="*/ 0 h 269"/>
                <a:gd name="T38" fmla="*/ 0 w 227"/>
                <a:gd name="T39" fmla="*/ 0 h 269"/>
                <a:gd name="T40" fmla="*/ 0 w 227"/>
                <a:gd name="T41" fmla="*/ 0 h 269"/>
                <a:gd name="T42" fmla="*/ 0 w 227"/>
                <a:gd name="T43" fmla="*/ 0 h 269"/>
                <a:gd name="T44" fmla="*/ 0 w 227"/>
                <a:gd name="T45" fmla="*/ 0 h 269"/>
                <a:gd name="T46" fmla="*/ 0 w 227"/>
                <a:gd name="T47" fmla="*/ 0 h 269"/>
                <a:gd name="T48" fmla="*/ 0 w 227"/>
                <a:gd name="T49" fmla="*/ 0 h 269"/>
                <a:gd name="T50" fmla="*/ 0 w 227"/>
                <a:gd name="T51" fmla="*/ 0 h 269"/>
                <a:gd name="T52" fmla="*/ 0 w 227"/>
                <a:gd name="T53" fmla="*/ 0 h 269"/>
                <a:gd name="T54" fmla="*/ 0 w 227"/>
                <a:gd name="T55" fmla="*/ 0 h 269"/>
                <a:gd name="T56" fmla="*/ 0 w 227"/>
                <a:gd name="T57" fmla="*/ 0 h 269"/>
                <a:gd name="T58" fmla="*/ 0 w 227"/>
                <a:gd name="T59" fmla="*/ 0 h 269"/>
                <a:gd name="T60" fmla="*/ 0 w 227"/>
                <a:gd name="T61" fmla="*/ 0 h 269"/>
                <a:gd name="T62" fmla="*/ 0 w 227"/>
                <a:gd name="T63" fmla="*/ 0 h 269"/>
                <a:gd name="T64" fmla="*/ 0 w 227"/>
                <a:gd name="T65" fmla="*/ 0 h 269"/>
                <a:gd name="T66" fmla="*/ 0 w 227"/>
                <a:gd name="T67" fmla="*/ 0 h 26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27"/>
                <a:gd name="T103" fmla="*/ 0 h 269"/>
                <a:gd name="T104" fmla="*/ 227 w 227"/>
                <a:gd name="T105" fmla="*/ 269 h 269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27" h="269">
                  <a:moveTo>
                    <a:pt x="154" y="11"/>
                  </a:moveTo>
                  <a:lnTo>
                    <a:pt x="158" y="21"/>
                  </a:lnTo>
                  <a:lnTo>
                    <a:pt x="165" y="31"/>
                  </a:lnTo>
                  <a:lnTo>
                    <a:pt x="173" y="39"/>
                  </a:lnTo>
                  <a:lnTo>
                    <a:pt x="181" y="48"/>
                  </a:lnTo>
                  <a:lnTo>
                    <a:pt x="195" y="72"/>
                  </a:lnTo>
                  <a:lnTo>
                    <a:pt x="206" y="97"/>
                  </a:lnTo>
                  <a:lnTo>
                    <a:pt x="216" y="124"/>
                  </a:lnTo>
                  <a:lnTo>
                    <a:pt x="222" y="152"/>
                  </a:lnTo>
                  <a:lnTo>
                    <a:pt x="226" y="180"/>
                  </a:lnTo>
                  <a:lnTo>
                    <a:pt x="227" y="209"/>
                  </a:lnTo>
                  <a:lnTo>
                    <a:pt x="225" y="238"/>
                  </a:lnTo>
                  <a:lnTo>
                    <a:pt x="218" y="267"/>
                  </a:lnTo>
                  <a:lnTo>
                    <a:pt x="215" y="268"/>
                  </a:lnTo>
                  <a:lnTo>
                    <a:pt x="213" y="269"/>
                  </a:lnTo>
                  <a:lnTo>
                    <a:pt x="212" y="269"/>
                  </a:lnTo>
                  <a:lnTo>
                    <a:pt x="210" y="268"/>
                  </a:lnTo>
                  <a:lnTo>
                    <a:pt x="207" y="260"/>
                  </a:lnTo>
                  <a:lnTo>
                    <a:pt x="207" y="252"/>
                  </a:lnTo>
                  <a:lnTo>
                    <a:pt x="208" y="243"/>
                  </a:lnTo>
                  <a:lnTo>
                    <a:pt x="208" y="233"/>
                  </a:lnTo>
                  <a:lnTo>
                    <a:pt x="206" y="210"/>
                  </a:lnTo>
                  <a:lnTo>
                    <a:pt x="202" y="187"/>
                  </a:lnTo>
                  <a:lnTo>
                    <a:pt x="196" y="165"/>
                  </a:lnTo>
                  <a:lnTo>
                    <a:pt x="189" y="144"/>
                  </a:lnTo>
                  <a:lnTo>
                    <a:pt x="180" y="123"/>
                  </a:lnTo>
                  <a:lnTo>
                    <a:pt x="168" y="103"/>
                  </a:lnTo>
                  <a:lnTo>
                    <a:pt x="155" y="84"/>
                  </a:lnTo>
                  <a:lnTo>
                    <a:pt x="139" y="66"/>
                  </a:lnTo>
                  <a:lnTo>
                    <a:pt x="135" y="68"/>
                  </a:lnTo>
                  <a:lnTo>
                    <a:pt x="130" y="69"/>
                  </a:lnTo>
                  <a:lnTo>
                    <a:pt x="125" y="71"/>
                  </a:lnTo>
                  <a:lnTo>
                    <a:pt x="121" y="73"/>
                  </a:lnTo>
                  <a:lnTo>
                    <a:pt x="116" y="74"/>
                  </a:lnTo>
                  <a:lnTo>
                    <a:pt x="112" y="76"/>
                  </a:lnTo>
                  <a:lnTo>
                    <a:pt x="107" y="77"/>
                  </a:lnTo>
                  <a:lnTo>
                    <a:pt x="102" y="77"/>
                  </a:lnTo>
                  <a:lnTo>
                    <a:pt x="90" y="80"/>
                  </a:lnTo>
                  <a:lnTo>
                    <a:pt x="77" y="81"/>
                  </a:lnTo>
                  <a:lnTo>
                    <a:pt x="63" y="83"/>
                  </a:lnTo>
                  <a:lnTo>
                    <a:pt x="51" y="81"/>
                  </a:lnTo>
                  <a:lnTo>
                    <a:pt x="37" y="79"/>
                  </a:lnTo>
                  <a:lnTo>
                    <a:pt x="24" y="76"/>
                  </a:lnTo>
                  <a:lnTo>
                    <a:pt x="13" y="71"/>
                  </a:lnTo>
                  <a:lnTo>
                    <a:pt x="1" y="65"/>
                  </a:lnTo>
                  <a:lnTo>
                    <a:pt x="0" y="63"/>
                  </a:lnTo>
                  <a:lnTo>
                    <a:pt x="0" y="61"/>
                  </a:lnTo>
                  <a:lnTo>
                    <a:pt x="1" y="58"/>
                  </a:lnTo>
                  <a:lnTo>
                    <a:pt x="1" y="56"/>
                  </a:lnTo>
                  <a:lnTo>
                    <a:pt x="8" y="55"/>
                  </a:lnTo>
                  <a:lnTo>
                    <a:pt x="15" y="56"/>
                  </a:lnTo>
                  <a:lnTo>
                    <a:pt x="22" y="56"/>
                  </a:lnTo>
                  <a:lnTo>
                    <a:pt x="29" y="57"/>
                  </a:lnTo>
                  <a:lnTo>
                    <a:pt x="36" y="59"/>
                  </a:lnTo>
                  <a:lnTo>
                    <a:pt x="42" y="59"/>
                  </a:lnTo>
                  <a:lnTo>
                    <a:pt x="49" y="61"/>
                  </a:lnTo>
                  <a:lnTo>
                    <a:pt x="56" y="59"/>
                  </a:lnTo>
                  <a:lnTo>
                    <a:pt x="69" y="58"/>
                  </a:lnTo>
                  <a:lnTo>
                    <a:pt x="82" y="55"/>
                  </a:lnTo>
                  <a:lnTo>
                    <a:pt x="94" y="49"/>
                  </a:lnTo>
                  <a:lnTo>
                    <a:pt x="105" y="42"/>
                  </a:lnTo>
                  <a:lnTo>
                    <a:pt x="115" y="33"/>
                  </a:lnTo>
                  <a:lnTo>
                    <a:pt x="124" y="24"/>
                  </a:lnTo>
                  <a:lnTo>
                    <a:pt x="132" y="12"/>
                  </a:lnTo>
                  <a:lnTo>
                    <a:pt x="139" y="1"/>
                  </a:lnTo>
                  <a:lnTo>
                    <a:pt x="144" y="0"/>
                  </a:lnTo>
                  <a:lnTo>
                    <a:pt x="149" y="2"/>
                  </a:lnTo>
                  <a:lnTo>
                    <a:pt x="152" y="6"/>
                  </a:lnTo>
                  <a:lnTo>
                    <a:pt x="154" y="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14" name="Freeform 877"/>
            <p:cNvSpPr>
              <a:spLocks/>
            </p:cNvSpPr>
            <p:nvPr/>
          </p:nvSpPr>
          <p:spPr bwMode="auto">
            <a:xfrm flipH="1">
              <a:off x="8837" y="1905"/>
              <a:ext cx="7" cy="35"/>
            </a:xfrm>
            <a:custGeom>
              <a:avLst/>
              <a:gdLst>
                <a:gd name="T0" fmla="*/ 0 w 83"/>
                <a:gd name="T1" fmla="*/ 0 h 289"/>
                <a:gd name="T2" fmla="*/ 0 w 83"/>
                <a:gd name="T3" fmla="*/ 0 h 289"/>
                <a:gd name="T4" fmla="*/ 0 w 83"/>
                <a:gd name="T5" fmla="*/ 0 h 289"/>
                <a:gd name="T6" fmla="*/ 0 w 83"/>
                <a:gd name="T7" fmla="*/ 0 h 289"/>
                <a:gd name="T8" fmla="*/ 0 w 83"/>
                <a:gd name="T9" fmla="*/ 0 h 289"/>
                <a:gd name="T10" fmla="*/ 0 w 83"/>
                <a:gd name="T11" fmla="*/ 0 h 289"/>
                <a:gd name="T12" fmla="*/ 0 w 83"/>
                <a:gd name="T13" fmla="*/ 0 h 289"/>
                <a:gd name="T14" fmla="*/ 0 w 83"/>
                <a:gd name="T15" fmla="*/ 0 h 289"/>
                <a:gd name="T16" fmla="*/ 0 w 83"/>
                <a:gd name="T17" fmla="*/ 0 h 289"/>
                <a:gd name="T18" fmla="*/ 0 w 83"/>
                <a:gd name="T19" fmla="*/ 0 h 289"/>
                <a:gd name="T20" fmla="*/ 0 w 83"/>
                <a:gd name="T21" fmla="*/ 0 h 289"/>
                <a:gd name="T22" fmla="*/ 0 w 83"/>
                <a:gd name="T23" fmla="*/ 0 h 289"/>
                <a:gd name="T24" fmla="*/ 0 w 83"/>
                <a:gd name="T25" fmla="*/ 0 h 289"/>
                <a:gd name="T26" fmla="*/ 0 w 83"/>
                <a:gd name="T27" fmla="*/ 0 h 289"/>
                <a:gd name="T28" fmla="*/ 0 w 83"/>
                <a:gd name="T29" fmla="*/ 0 h 289"/>
                <a:gd name="T30" fmla="*/ 0 w 83"/>
                <a:gd name="T31" fmla="*/ 0 h 289"/>
                <a:gd name="T32" fmla="*/ 0 w 83"/>
                <a:gd name="T33" fmla="*/ 0 h 289"/>
                <a:gd name="T34" fmla="*/ 0 w 83"/>
                <a:gd name="T35" fmla="*/ 0 h 289"/>
                <a:gd name="T36" fmla="*/ 0 w 83"/>
                <a:gd name="T37" fmla="*/ 0 h 289"/>
                <a:gd name="T38" fmla="*/ 0 w 83"/>
                <a:gd name="T39" fmla="*/ 0 h 289"/>
                <a:gd name="T40" fmla="*/ 0 w 83"/>
                <a:gd name="T41" fmla="*/ 0 h 289"/>
                <a:gd name="T42" fmla="*/ 0 w 83"/>
                <a:gd name="T43" fmla="*/ 0 h 289"/>
                <a:gd name="T44" fmla="*/ 0 w 83"/>
                <a:gd name="T45" fmla="*/ 0 h 289"/>
                <a:gd name="T46" fmla="*/ 0 w 83"/>
                <a:gd name="T47" fmla="*/ 0 h 289"/>
                <a:gd name="T48" fmla="*/ 0 w 83"/>
                <a:gd name="T49" fmla="*/ 0 h 289"/>
                <a:gd name="T50" fmla="*/ 0 w 83"/>
                <a:gd name="T51" fmla="*/ 0 h 289"/>
                <a:gd name="T52" fmla="*/ 0 w 83"/>
                <a:gd name="T53" fmla="*/ 0 h 289"/>
                <a:gd name="T54" fmla="*/ 0 w 83"/>
                <a:gd name="T55" fmla="*/ 0 h 289"/>
                <a:gd name="T56" fmla="*/ 0 w 83"/>
                <a:gd name="T57" fmla="*/ 0 h 289"/>
                <a:gd name="T58" fmla="*/ 0 w 83"/>
                <a:gd name="T59" fmla="*/ 0 h 289"/>
                <a:gd name="T60" fmla="*/ 0 w 83"/>
                <a:gd name="T61" fmla="*/ 0 h 289"/>
                <a:gd name="T62" fmla="*/ 0 w 83"/>
                <a:gd name="T63" fmla="*/ 0 h 289"/>
                <a:gd name="T64" fmla="*/ 0 w 83"/>
                <a:gd name="T65" fmla="*/ 0 h 289"/>
                <a:gd name="T66" fmla="*/ 0 w 83"/>
                <a:gd name="T67" fmla="*/ 0 h 289"/>
                <a:gd name="T68" fmla="*/ 0 w 83"/>
                <a:gd name="T69" fmla="*/ 0 h 289"/>
                <a:gd name="T70" fmla="*/ 0 w 83"/>
                <a:gd name="T71" fmla="*/ 0 h 289"/>
                <a:gd name="T72" fmla="*/ 0 w 83"/>
                <a:gd name="T73" fmla="*/ 0 h 289"/>
                <a:gd name="T74" fmla="*/ 0 w 83"/>
                <a:gd name="T75" fmla="*/ 0 h 289"/>
                <a:gd name="T76" fmla="*/ 0 w 83"/>
                <a:gd name="T77" fmla="*/ 0 h 289"/>
                <a:gd name="T78" fmla="*/ 0 w 83"/>
                <a:gd name="T79" fmla="*/ 0 h 289"/>
                <a:gd name="T80" fmla="*/ 0 w 83"/>
                <a:gd name="T81" fmla="*/ 0 h 289"/>
                <a:gd name="T82" fmla="*/ 0 w 83"/>
                <a:gd name="T83" fmla="*/ 0 h 289"/>
                <a:gd name="T84" fmla="*/ 0 w 83"/>
                <a:gd name="T85" fmla="*/ 0 h 289"/>
                <a:gd name="T86" fmla="*/ 0 w 83"/>
                <a:gd name="T87" fmla="*/ 0 h 289"/>
                <a:gd name="T88" fmla="*/ 0 w 83"/>
                <a:gd name="T89" fmla="*/ 0 h 289"/>
                <a:gd name="T90" fmla="*/ 0 w 83"/>
                <a:gd name="T91" fmla="*/ 0 h 289"/>
                <a:gd name="T92" fmla="*/ 0 w 83"/>
                <a:gd name="T93" fmla="*/ 0 h 289"/>
                <a:gd name="T94" fmla="*/ 0 w 83"/>
                <a:gd name="T95" fmla="*/ 0 h 289"/>
                <a:gd name="T96" fmla="*/ 0 w 83"/>
                <a:gd name="T97" fmla="*/ 0 h 289"/>
                <a:gd name="T98" fmla="*/ 0 w 83"/>
                <a:gd name="T99" fmla="*/ 0 h 289"/>
                <a:gd name="T100" fmla="*/ 0 w 83"/>
                <a:gd name="T101" fmla="*/ 0 h 289"/>
                <a:gd name="T102" fmla="*/ 0 w 83"/>
                <a:gd name="T103" fmla="*/ 0 h 289"/>
                <a:gd name="T104" fmla="*/ 0 w 83"/>
                <a:gd name="T105" fmla="*/ 0 h 289"/>
                <a:gd name="T106" fmla="*/ 0 w 83"/>
                <a:gd name="T107" fmla="*/ 0 h 289"/>
                <a:gd name="T108" fmla="*/ 0 w 83"/>
                <a:gd name="T109" fmla="*/ 0 h 289"/>
                <a:gd name="T110" fmla="*/ 0 w 83"/>
                <a:gd name="T111" fmla="*/ 0 h 289"/>
                <a:gd name="T112" fmla="*/ 0 w 83"/>
                <a:gd name="T113" fmla="*/ 0 h 289"/>
                <a:gd name="T114" fmla="*/ 0 w 83"/>
                <a:gd name="T115" fmla="*/ 0 h 289"/>
                <a:gd name="T116" fmla="*/ 0 w 83"/>
                <a:gd name="T117" fmla="*/ 0 h 289"/>
                <a:gd name="T118" fmla="*/ 0 w 83"/>
                <a:gd name="T119" fmla="*/ 0 h 289"/>
                <a:gd name="T120" fmla="*/ 0 w 83"/>
                <a:gd name="T121" fmla="*/ 0 h 289"/>
                <a:gd name="T122" fmla="*/ 0 w 83"/>
                <a:gd name="T123" fmla="*/ 0 h 289"/>
                <a:gd name="T124" fmla="*/ 0 w 83"/>
                <a:gd name="T125" fmla="*/ 0 h 289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83"/>
                <a:gd name="T190" fmla="*/ 0 h 289"/>
                <a:gd name="T191" fmla="*/ 83 w 83"/>
                <a:gd name="T192" fmla="*/ 289 h 289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83" h="289">
                  <a:moveTo>
                    <a:pt x="35" y="25"/>
                  </a:moveTo>
                  <a:lnTo>
                    <a:pt x="40" y="23"/>
                  </a:lnTo>
                  <a:lnTo>
                    <a:pt x="43" y="22"/>
                  </a:lnTo>
                  <a:lnTo>
                    <a:pt x="48" y="20"/>
                  </a:lnTo>
                  <a:lnTo>
                    <a:pt x="53" y="19"/>
                  </a:lnTo>
                  <a:lnTo>
                    <a:pt x="57" y="18"/>
                  </a:lnTo>
                  <a:lnTo>
                    <a:pt x="62" y="18"/>
                  </a:lnTo>
                  <a:lnTo>
                    <a:pt x="66" y="19"/>
                  </a:lnTo>
                  <a:lnTo>
                    <a:pt x="71" y="20"/>
                  </a:lnTo>
                  <a:lnTo>
                    <a:pt x="78" y="27"/>
                  </a:lnTo>
                  <a:lnTo>
                    <a:pt x="81" y="37"/>
                  </a:lnTo>
                  <a:lnTo>
                    <a:pt x="83" y="46"/>
                  </a:lnTo>
                  <a:lnTo>
                    <a:pt x="83" y="55"/>
                  </a:lnTo>
                  <a:lnTo>
                    <a:pt x="80" y="63"/>
                  </a:lnTo>
                  <a:lnTo>
                    <a:pt x="73" y="68"/>
                  </a:lnTo>
                  <a:lnTo>
                    <a:pt x="66" y="69"/>
                  </a:lnTo>
                  <a:lnTo>
                    <a:pt x="57" y="69"/>
                  </a:lnTo>
                  <a:lnTo>
                    <a:pt x="48" y="68"/>
                  </a:lnTo>
                  <a:lnTo>
                    <a:pt x="40" y="64"/>
                  </a:lnTo>
                  <a:lnTo>
                    <a:pt x="33" y="64"/>
                  </a:lnTo>
                  <a:lnTo>
                    <a:pt x="28" y="74"/>
                  </a:lnTo>
                  <a:lnTo>
                    <a:pt x="30" y="90"/>
                  </a:lnTo>
                  <a:lnTo>
                    <a:pt x="34" y="88"/>
                  </a:lnTo>
                  <a:lnTo>
                    <a:pt x="40" y="86"/>
                  </a:lnTo>
                  <a:lnTo>
                    <a:pt x="46" y="84"/>
                  </a:lnTo>
                  <a:lnTo>
                    <a:pt x="51" y="83"/>
                  </a:lnTo>
                  <a:lnTo>
                    <a:pt x="57" y="83"/>
                  </a:lnTo>
                  <a:lnTo>
                    <a:pt x="63" y="83"/>
                  </a:lnTo>
                  <a:lnTo>
                    <a:pt x="69" y="85"/>
                  </a:lnTo>
                  <a:lnTo>
                    <a:pt x="73" y="88"/>
                  </a:lnTo>
                  <a:lnTo>
                    <a:pt x="79" y="93"/>
                  </a:lnTo>
                  <a:lnTo>
                    <a:pt x="81" y="98"/>
                  </a:lnTo>
                  <a:lnTo>
                    <a:pt x="83" y="105"/>
                  </a:lnTo>
                  <a:lnTo>
                    <a:pt x="81" y="112"/>
                  </a:lnTo>
                  <a:lnTo>
                    <a:pt x="78" y="121"/>
                  </a:lnTo>
                  <a:lnTo>
                    <a:pt x="72" y="128"/>
                  </a:lnTo>
                  <a:lnTo>
                    <a:pt x="65" y="133"/>
                  </a:lnTo>
                  <a:lnTo>
                    <a:pt x="56" y="137"/>
                  </a:lnTo>
                  <a:lnTo>
                    <a:pt x="48" y="136"/>
                  </a:lnTo>
                  <a:lnTo>
                    <a:pt x="41" y="132"/>
                  </a:lnTo>
                  <a:lnTo>
                    <a:pt x="33" y="129"/>
                  </a:lnTo>
                  <a:lnTo>
                    <a:pt x="26" y="125"/>
                  </a:lnTo>
                  <a:lnTo>
                    <a:pt x="24" y="132"/>
                  </a:lnTo>
                  <a:lnTo>
                    <a:pt x="23" y="139"/>
                  </a:lnTo>
                  <a:lnTo>
                    <a:pt x="24" y="146"/>
                  </a:lnTo>
                  <a:lnTo>
                    <a:pt x="26" y="153"/>
                  </a:lnTo>
                  <a:lnTo>
                    <a:pt x="33" y="150"/>
                  </a:lnTo>
                  <a:lnTo>
                    <a:pt x="40" y="146"/>
                  </a:lnTo>
                  <a:lnTo>
                    <a:pt x="48" y="144"/>
                  </a:lnTo>
                  <a:lnTo>
                    <a:pt x="56" y="145"/>
                  </a:lnTo>
                  <a:lnTo>
                    <a:pt x="63" y="148"/>
                  </a:lnTo>
                  <a:lnTo>
                    <a:pt x="69" y="153"/>
                  </a:lnTo>
                  <a:lnTo>
                    <a:pt x="73" y="159"/>
                  </a:lnTo>
                  <a:lnTo>
                    <a:pt x="76" y="167"/>
                  </a:lnTo>
                  <a:lnTo>
                    <a:pt x="74" y="175"/>
                  </a:lnTo>
                  <a:lnTo>
                    <a:pt x="71" y="182"/>
                  </a:lnTo>
                  <a:lnTo>
                    <a:pt x="66" y="188"/>
                  </a:lnTo>
                  <a:lnTo>
                    <a:pt x="58" y="191"/>
                  </a:lnTo>
                  <a:lnTo>
                    <a:pt x="57" y="191"/>
                  </a:lnTo>
                  <a:lnTo>
                    <a:pt x="56" y="191"/>
                  </a:lnTo>
                  <a:lnTo>
                    <a:pt x="56" y="192"/>
                  </a:lnTo>
                  <a:lnTo>
                    <a:pt x="62" y="196"/>
                  </a:lnTo>
                  <a:lnTo>
                    <a:pt x="68" y="200"/>
                  </a:lnTo>
                  <a:lnTo>
                    <a:pt x="72" y="206"/>
                  </a:lnTo>
                  <a:lnTo>
                    <a:pt x="74" y="213"/>
                  </a:lnTo>
                  <a:lnTo>
                    <a:pt x="74" y="220"/>
                  </a:lnTo>
                  <a:lnTo>
                    <a:pt x="73" y="226"/>
                  </a:lnTo>
                  <a:lnTo>
                    <a:pt x="70" y="230"/>
                  </a:lnTo>
                  <a:lnTo>
                    <a:pt x="64" y="236"/>
                  </a:lnTo>
                  <a:lnTo>
                    <a:pt x="59" y="237"/>
                  </a:lnTo>
                  <a:lnTo>
                    <a:pt x="54" y="238"/>
                  </a:lnTo>
                  <a:lnTo>
                    <a:pt x="46" y="237"/>
                  </a:lnTo>
                  <a:lnTo>
                    <a:pt x="38" y="237"/>
                  </a:lnTo>
                  <a:lnTo>
                    <a:pt x="31" y="239"/>
                  </a:lnTo>
                  <a:lnTo>
                    <a:pt x="25" y="242"/>
                  </a:lnTo>
                  <a:lnTo>
                    <a:pt x="23" y="249"/>
                  </a:lnTo>
                  <a:lnTo>
                    <a:pt x="23" y="259"/>
                  </a:lnTo>
                  <a:lnTo>
                    <a:pt x="27" y="264"/>
                  </a:lnTo>
                  <a:lnTo>
                    <a:pt x="34" y="268"/>
                  </a:lnTo>
                  <a:lnTo>
                    <a:pt x="41" y="269"/>
                  </a:lnTo>
                  <a:lnTo>
                    <a:pt x="48" y="267"/>
                  </a:lnTo>
                  <a:lnTo>
                    <a:pt x="50" y="266"/>
                  </a:lnTo>
                  <a:lnTo>
                    <a:pt x="54" y="265"/>
                  </a:lnTo>
                  <a:lnTo>
                    <a:pt x="57" y="264"/>
                  </a:lnTo>
                  <a:lnTo>
                    <a:pt x="61" y="264"/>
                  </a:lnTo>
                  <a:lnTo>
                    <a:pt x="62" y="267"/>
                  </a:lnTo>
                  <a:lnTo>
                    <a:pt x="63" y="271"/>
                  </a:lnTo>
                  <a:lnTo>
                    <a:pt x="63" y="274"/>
                  </a:lnTo>
                  <a:lnTo>
                    <a:pt x="63" y="277"/>
                  </a:lnTo>
                  <a:lnTo>
                    <a:pt x="58" y="282"/>
                  </a:lnTo>
                  <a:lnTo>
                    <a:pt x="53" y="286"/>
                  </a:lnTo>
                  <a:lnTo>
                    <a:pt x="47" y="288"/>
                  </a:lnTo>
                  <a:lnTo>
                    <a:pt x="41" y="289"/>
                  </a:lnTo>
                  <a:lnTo>
                    <a:pt x="35" y="287"/>
                  </a:lnTo>
                  <a:lnTo>
                    <a:pt x="30" y="286"/>
                  </a:lnTo>
                  <a:lnTo>
                    <a:pt x="24" y="283"/>
                  </a:lnTo>
                  <a:lnTo>
                    <a:pt x="18" y="280"/>
                  </a:lnTo>
                  <a:lnTo>
                    <a:pt x="13" y="276"/>
                  </a:lnTo>
                  <a:lnTo>
                    <a:pt x="9" y="273"/>
                  </a:lnTo>
                  <a:lnTo>
                    <a:pt x="5" y="267"/>
                  </a:lnTo>
                  <a:lnTo>
                    <a:pt x="3" y="261"/>
                  </a:lnTo>
                  <a:lnTo>
                    <a:pt x="1" y="245"/>
                  </a:lnTo>
                  <a:lnTo>
                    <a:pt x="3" y="231"/>
                  </a:lnTo>
                  <a:lnTo>
                    <a:pt x="5" y="216"/>
                  </a:lnTo>
                  <a:lnTo>
                    <a:pt x="4" y="203"/>
                  </a:lnTo>
                  <a:lnTo>
                    <a:pt x="4" y="190"/>
                  </a:lnTo>
                  <a:lnTo>
                    <a:pt x="6" y="176"/>
                  </a:lnTo>
                  <a:lnTo>
                    <a:pt x="8" y="162"/>
                  </a:lnTo>
                  <a:lnTo>
                    <a:pt x="1" y="148"/>
                  </a:lnTo>
                  <a:lnTo>
                    <a:pt x="0" y="137"/>
                  </a:lnTo>
                  <a:lnTo>
                    <a:pt x="1" y="128"/>
                  </a:lnTo>
                  <a:lnTo>
                    <a:pt x="3" y="118"/>
                  </a:lnTo>
                  <a:lnTo>
                    <a:pt x="8" y="108"/>
                  </a:lnTo>
                  <a:lnTo>
                    <a:pt x="4" y="94"/>
                  </a:lnTo>
                  <a:lnTo>
                    <a:pt x="6" y="79"/>
                  </a:lnTo>
                  <a:lnTo>
                    <a:pt x="10" y="65"/>
                  </a:lnTo>
                  <a:lnTo>
                    <a:pt x="15" y="52"/>
                  </a:lnTo>
                  <a:lnTo>
                    <a:pt x="10" y="39"/>
                  </a:lnTo>
                  <a:lnTo>
                    <a:pt x="9" y="25"/>
                  </a:lnTo>
                  <a:lnTo>
                    <a:pt x="12" y="11"/>
                  </a:lnTo>
                  <a:lnTo>
                    <a:pt x="19" y="0"/>
                  </a:lnTo>
                  <a:lnTo>
                    <a:pt x="26" y="3"/>
                  </a:lnTo>
                  <a:lnTo>
                    <a:pt x="30" y="10"/>
                  </a:lnTo>
                  <a:lnTo>
                    <a:pt x="31" y="18"/>
                  </a:lnTo>
                  <a:lnTo>
                    <a:pt x="35" y="2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15" name="Freeform 878"/>
            <p:cNvSpPr>
              <a:spLocks/>
            </p:cNvSpPr>
            <p:nvPr/>
          </p:nvSpPr>
          <p:spPr bwMode="auto">
            <a:xfrm flipH="1">
              <a:off x="8838" y="1909"/>
              <a:ext cx="3" cy="2"/>
            </a:xfrm>
            <a:custGeom>
              <a:avLst/>
              <a:gdLst>
                <a:gd name="T0" fmla="*/ 0 w 29"/>
                <a:gd name="T1" fmla="*/ 0 h 18"/>
                <a:gd name="T2" fmla="*/ 0 w 29"/>
                <a:gd name="T3" fmla="*/ 0 h 18"/>
                <a:gd name="T4" fmla="*/ 0 w 29"/>
                <a:gd name="T5" fmla="*/ 0 h 18"/>
                <a:gd name="T6" fmla="*/ 0 w 29"/>
                <a:gd name="T7" fmla="*/ 0 h 18"/>
                <a:gd name="T8" fmla="*/ 0 w 29"/>
                <a:gd name="T9" fmla="*/ 0 h 18"/>
                <a:gd name="T10" fmla="*/ 0 w 29"/>
                <a:gd name="T11" fmla="*/ 0 h 18"/>
                <a:gd name="T12" fmla="*/ 0 w 29"/>
                <a:gd name="T13" fmla="*/ 0 h 18"/>
                <a:gd name="T14" fmla="*/ 0 w 29"/>
                <a:gd name="T15" fmla="*/ 0 h 18"/>
                <a:gd name="T16" fmla="*/ 0 w 29"/>
                <a:gd name="T17" fmla="*/ 0 h 18"/>
                <a:gd name="T18" fmla="*/ 0 w 29"/>
                <a:gd name="T19" fmla="*/ 0 h 18"/>
                <a:gd name="T20" fmla="*/ 0 w 29"/>
                <a:gd name="T21" fmla="*/ 0 h 18"/>
                <a:gd name="T22" fmla="*/ 0 w 29"/>
                <a:gd name="T23" fmla="*/ 0 h 18"/>
                <a:gd name="T24" fmla="*/ 0 w 29"/>
                <a:gd name="T25" fmla="*/ 0 h 18"/>
                <a:gd name="T26" fmla="*/ 0 w 29"/>
                <a:gd name="T27" fmla="*/ 0 h 1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9"/>
                <a:gd name="T43" fmla="*/ 0 h 18"/>
                <a:gd name="T44" fmla="*/ 29 w 29"/>
                <a:gd name="T45" fmla="*/ 18 h 18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9" h="18">
                  <a:moveTo>
                    <a:pt x="29" y="8"/>
                  </a:moveTo>
                  <a:lnTo>
                    <a:pt x="29" y="12"/>
                  </a:lnTo>
                  <a:lnTo>
                    <a:pt x="28" y="15"/>
                  </a:lnTo>
                  <a:lnTo>
                    <a:pt x="26" y="17"/>
                  </a:lnTo>
                  <a:lnTo>
                    <a:pt x="23" y="18"/>
                  </a:lnTo>
                  <a:lnTo>
                    <a:pt x="12" y="18"/>
                  </a:lnTo>
                  <a:lnTo>
                    <a:pt x="11" y="17"/>
                  </a:lnTo>
                  <a:lnTo>
                    <a:pt x="7" y="15"/>
                  </a:lnTo>
                  <a:lnTo>
                    <a:pt x="3" y="11"/>
                  </a:lnTo>
                  <a:lnTo>
                    <a:pt x="0" y="8"/>
                  </a:lnTo>
                  <a:lnTo>
                    <a:pt x="5" y="3"/>
                  </a:lnTo>
                  <a:lnTo>
                    <a:pt x="15" y="0"/>
                  </a:lnTo>
                  <a:lnTo>
                    <a:pt x="24" y="0"/>
                  </a:lnTo>
                  <a:lnTo>
                    <a:pt x="29" y="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16" name="Freeform 879"/>
            <p:cNvSpPr>
              <a:spLocks/>
            </p:cNvSpPr>
            <p:nvPr/>
          </p:nvSpPr>
          <p:spPr bwMode="auto">
            <a:xfrm flipH="1">
              <a:off x="8814" y="1917"/>
              <a:ext cx="15" cy="38"/>
            </a:xfrm>
            <a:custGeom>
              <a:avLst/>
              <a:gdLst>
                <a:gd name="T0" fmla="*/ 0 w 174"/>
                <a:gd name="T1" fmla="*/ 0 h 313"/>
                <a:gd name="T2" fmla="*/ 0 w 174"/>
                <a:gd name="T3" fmla="*/ 0 h 313"/>
                <a:gd name="T4" fmla="*/ 0 w 174"/>
                <a:gd name="T5" fmla="*/ 0 h 313"/>
                <a:gd name="T6" fmla="*/ 0 w 174"/>
                <a:gd name="T7" fmla="*/ 0 h 313"/>
                <a:gd name="T8" fmla="*/ 0 w 174"/>
                <a:gd name="T9" fmla="*/ 0 h 313"/>
                <a:gd name="T10" fmla="*/ 0 w 174"/>
                <a:gd name="T11" fmla="*/ 0 h 313"/>
                <a:gd name="T12" fmla="*/ 0 w 174"/>
                <a:gd name="T13" fmla="*/ 0 h 313"/>
                <a:gd name="T14" fmla="*/ 0 w 174"/>
                <a:gd name="T15" fmla="*/ 0 h 313"/>
                <a:gd name="T16" fmla="*/ 0 w 174"/>
                <a:gd name="T17" fmla="*/ 0 h 313"/>
                <a:gd name="T18" fmla="*/ 0 w 174"/>
                <a:gd name="T19" fmla="*/ 0 h 313"/>
                <a:gd name="T20" fmla="*/ 0 w 174"/>
                <a:gd name="T21" fmla="*/ 0 h 313"/>
                <a:gd name="T22" fmla="*/ 0 w 174"/>
                <a:gd name="T23" fmla="*/ 0 h 313"/>
                <a:gd name="T24" fmla="*/ 0 w 174"/>
                <a:gd name="T25" fmla="*/ 0 h 313"/>
                <a:gd name="T26" fmla="*/ 0 w 174"/>
                <a:gd name="T27" fmla="*/ 0 h 313"/>
                <a:gd name="T28" fmla="*/ 0 w 174"/>
                <a:gd name="T29" fmla="*/ 0 h 313"/>
                <a:gd name="T30" fmla="*/ 0 w 174"/>
                <a:gd name="T31" fmla="*/ 0 h 313"/>
                <a:gd name="T32" fmla="*/ 0 w 174"/>
                <a:gd name="T33" fmla="*/ 0 h 313"/>
                <a:gd name="T34" fmla="*/ 0 w 174"/>
                <a:gd name="T35" fmla="*/ 0 h 313"/>
                <a:gd name="T36" fmla="*/ 0 w 174"/>
                <a:gd name="T37" fmla="*/ 0 h 313"/>
                <a:gd name="T38" fmla="*/ 0 w 174"/>
                <a:gd name="T39" fmla="*/ 0 h 313"/>
                <a:gd name="T40" fmla="*/ 0 w 174"/>
                <a:gd name="T41" fmla="*/ 0 h 313"/>
                <a:gd name="T42" fmla="*/ 0 w 174"/>
                <a:gd name="T43" fmla="*/ 0 h 313"/>
                <a:gd name="T44" fmla="*/ 0 w 174"/>
                <a:gd name="T45" fmla="*/ 0 h 313"/>
                <a:gd name="T46" fmla="*/ 0 w 174"/>
                <a:gd name="T47" fmla="*/ 0 h 313"/>
                <a:gd name="T48" fmla="*/ 0 w 174"/>
                <a:gd name="T49" fmla="*/ 0 h 313"/>
                <a:gd name="T50" fmla="*/ 0 w 174"/>
                <a:gd name="T51" fmla="*/ 0 h 313"/>
                <a:gd name="T52" fmla="*/ 0 w 174"/>
                <a:gd name="T53" fmla="*/ 0 h 313"/>
                <a:gd name="T54" fmla="*/ 0 w 174"/>
                <a:gd name="T55" fmla="*/ 0 h 313"/>
                <a:gd name="T56" fmla="*/ 0 w 174"/>
                <a:gd name="T57" fmla="*/ 0 h 313"/>
                <a:gd name="T58" fmla="*/ 0 w 174"/>
                <a:gd name="T59" fmla="*/ 0 h 313"/>
                <a:gd name="T60" fmla="*/ 0 w 174"/>
                <a:gd name="T61" fmla="*/ 0 h 313"/>
                <a:gd name="T62" fmla="*/ 0 w 174"/>
                <a:gd name="T63" fmla="*/ 0 h 313"/>
                <a:gd name="T64" fmla="*/ 0 w 174"/>
                <a:gd name="T65" fmla="*/ 0 h 313"/>
                <a:gd name="T66" fmla="*/ 0 w 174"/>
                <a:gd name="T67" fmla="*/ 0 h 313"/>
                <a:gd name="T68" fmla="*/ 0 w 174"/>
                <a:gd name="T69" fmla="*/ 0 h 313"/>
                <a:gd name="T70" fmla="*/ 0 w 174"/>
                <a:gd name="T71" fmla="*/ 0 h 313"/>
                <a:gd name="T72" fmla="*/ 0 w 174"/>
                <a:gd name="T73" fmla="*/ 0 h 313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74"/>
                <a:gd name="T112" fmla="*/ 0 h 313"/>
                <a:gd name="T113" fmla="*/ 174 w 174"/>
                <a:gd name="T114" fmla="*/ 313 h 313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74" h="313">
                  <a:moveTo>
                    <a:pt x="20" y="51"/>
                  </a:moveTo>
                  <a:lnTo>
                    <a:pt x="32" y="85"/>
                  </a:lnTo>
                  <a:lnTo>
                    <a:pt x="45" y="119"/>
                  </a:lnTo>
                  <a:lnTo>
                    <a:pt x="60" y="152"/>
                  </a:lnTo>
                  <a:lnTo>
                    <a:pt x="78" y="183"/>
                  </a:lnTo>
                  <a:lnTo>
                    <a:pt x="97" y="214"/>
                  </a:lnTo>
                  <a:lnTo>
                    <a:pt x="119" y="244"/>
                  </a:lnTo>
                  <a:lnTo>
                    <a:pt x="143" y="272"/>
                  </a:lnTo>
                  <a:lnTo>
                    <a:pt x="171" y="298"/>
                  </a:lnTo>
                  <a:lnTo>
                    <a:pt x="172" y="301"/>
                  </a:lnTo>
                  <a:lnTo>
                    <a:pt x="174" y="304"/>
                  </a:lnTo>
                  <a:lnTo>
                    <a:pt x="174" y="308"/>
                  </a:lnTo>
                  <a:lnTo>
                    <a:pt x="173" y="311"/>
                  </a:lnTo>
                  <a:lnTo>
                    <a:pt x="166" y="313"/>
                  </a:lnTo>
                  <a:lnTo>
                    <a:pt x="161" y="313"/>
                  </a:lnTo>
                  <a:lnTo>
                    <a:pt x="155" y="312"/>
                  </a:lnTo>
                  <a:lnTo>
                    <a:pt x="149" y="310"/>
                  </a:lnTo>
                  <a:lnTo>
                    <a:pt x="143" y="308"/>
                  </a:lnTo>
                  <a:lnTo>
                    <a:pt x="138" y="304"/>
                  </a:lnTo>
                  <a:lnTo>
                    <a:pt x="132" y="302"/>
                  </a:lnTo>
                  <a:lnTo>
                    <a:pt x="126" y="300"/>
                  </a:lnTo>
                  <a:lnTo>
                    <a:pt x="95" y="274"/>
                  </a:lnTo>
                  <a:lnTo>
                    <a:pt x="70" y="245"/>
                  </a:lnTo>
                  <a:lnTo>
                    <a:pt x="49" y="215"/>
                  </a:lnTo>
                  <a:lnTo>
                    <a:pt x="33" y="182"/>
                  </a:lnTo>
                  <a:lnTo>
                    <a:pt x="20" y="146"/>
                  </a:lnTo>
                  <a:lnTo>
                    <a:pt x="11" y="111"/>
                  </a:lnTo>
                  <a:lnTo>
                    <a:pt x="4" y="73"/>
                  </a:lnTo>
                  <a:lnTo>
                    <a:pt x="0" y="35"/>
                  </a:lnTo>
                  <a:lnTo>
                    <a:pt x="2" y="25"/>
                  </a:lnTo>
                  <a:lnTo>
                    <a:pt x="3" y="16"/>
                  </a:lnTo>
                  <a:lnTo>
                    <a:pt x="5" y="7"/>
                  </a:lnTo>
                  <a:lnTo>
                    <a:pt x="11" y="0"/>
                  </a:lnTo>
                  <a:lnTo>
                    <a:pt x="19" y="10"/>
                  </a:lnTo>
                  <a:lnTo>
                    <a:pt x="19" y="23"/>
                  </a:lnTo>
                  <a:lnTo>
                    <a:pt x="18" y="38"/>
                  </a:lnTo>
                  <a:lnTo>
                    <a:pt x="20" y="5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17" name="Freeform 880"/>
            <p:cNvSpPr>
              <a:spLocks/>
            </p:cNvSpPr>
            <p:nvPr/>
          </p:nvSpPr>
          <p:spPr bwMode="auto">
            <a:xfrm flipH="1">
              <a:off x="8838" y="1916"/>
              <a:ext cx="3" cy="3"/>
            </a:xfrm>
            <a:custGeom>
              <a:avLst/>
              <a:gdLst>
                <a:gd name="T0" fmla="*/ 0 w 29"/>
                <a:gd name="T1" fmla="*/ 0 h 19"/>
                <a:gd name="T2" fmla="*/ 0 w 29"/>
                <a:gd name="T3" fmla="*/ 0 h 19"/>
                <a:gd name="T4" fmla="*/ 0 w 29"/>
                <a:gd name="T5" fmla="*/ 0 h 19"/>
                <a:gd name="T6" fmla="*/ 0 w 29"/>
                <a:gd name="T7" fmla="*/ 0 h 19"/>
                <a:gd name="T8" fmla="*/ 0 w 29"/>
                <a:gd name="T9" fmla="*/ 0 h 19"/>
                <a:gd name="T10" fmla="*/ 0 w 29"/>
                <a:gd name="T11" fmla="*/ 0 h 19"/>
                <a:gd name="T12" fmla="*/ 0 w 29"/>
                <a:gd name="T13" fmla="*/ 0 h 19"/>
                <a:gd name="T14" fmla="*/ 0 w 29"/>
                <a:gd name="T15" fmla="*/ 0 h 19"/>
                <a:gd name="T16" fmla="*/ 0 w 29"/>
                <a:gd name="T17" fmla="*/ 0 h 19"/>
                <a:gd name="T18" fmla="*/ 0 w 29"/>
                <a:gd name="T19" fmla="*/ 0 h 19"/>
                <a:gd name="T20" fmla="*/ 0 w 29"/>
                <a:gd name="T21" fmla="*/ 0 h 19"/>
                <a:gd name="T22" fmla="*/ 0 w 29"/>
                <a:gd name="T23" fmla="*/ 0 h 19"/>
                <a:gd name="T24" fmla="*/ 0 w 29"/>
                <a:gd name="T25" fmla="*/ 0 h 1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9"/>
                <a:gd name="T40" fmla="*/ 0 h 19"/>
                <a:gd name="T41" fmla="*/ 29 w 29"/>
                <a:gd name="T42" fmla="*/ 19 h 1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9" h="19">
                  <a:moveTo>
                    <a:pt x="29" y="10"/>
                  </a:moveTo>
                  <a:lnTo>
                    <a:pt x="29" y="14"/>
                  </a:lnTo>
                  <a:lnTo>
                    <a:pt x="28" y="15"/>
                  </a:lnTo>
                  <a:lnTo>
                    <a:pt x="24" y="17"/>
                  </a:lnTo>
                  <a:lnTo>
                    <a:pt x="22" y="19"/>
                  </a:lnTo>
                  <a:lnTo>
                    <a:pt x="15" y="18"/>
                  </a:lnTo>
                  <a:lnTo>
                    <a:pt x="8" y="15"/>
                  </a:lnTo>
                  <a:lnTo>
                    <a:pt x="4" y="10"/>
                  </a:lnTo>
                  <a:lnTo>
                    <a:pt x="0" y="7"/>
                  </a:lnTo>
                  <a:lnTo>
                    <a:pt x="7" y="3"/>
                  </a:lnTo>
                  <a:lnTo>
                    <a:pt x="18" y="0"/>
                  </a:lnTo>
                  <a:lnTo>
                    <a:pt x="27" y="2"/>
                  </a:lnTo>
                  <a:lnTo>
                    <a:pt x="29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18" name="Freeform 881"/>
            <p:cNvSpPr>
              <a:spLocks/>
            </p:cNvSpPr>
            <p:nvPr/>
          </p:nvSpPr>
          <p:spPr bwMode="auto">
            <a:xfrm flipH="1">
              <a:off x="8838" y="1924"/>
              <a:ext cx="3" cy="2"/>
            </a:xfrm>
            <a:custGeom>
              <a:avLst/>
              <a:gdLst>
                <a:gd name="T0" fmla="*/ 0 w 27"/>
                <a:gd name="T1" fmla="*/ 0 h 18"/>
                <a:gd name="T2" fmla="*/ 0 w 27"/>
                <a:gd name="T3" fmla="*/ 0 h 18"/>
                <a:gd name="T4" fmla="*/ 0 w 27"/>
                <a:gd name="T5" fmla="*/ 0 h 18"/>
                <a:gd name="T6" fmla="*/ 0 w 27"/>
                <a:gd name="T7" fmla="*/ 0 h 18"/>
                <a:gd name="T8" fmla="*/ 0 w 27"/>
                <a:gd name="T9" fmla="*/ 0 h 18"/>
                <a:gd name="T10" fmla="*/ 0 w 27"/>
                <a:gd name="T11" fmla="*/ 0 h 18"/>
                <a:gd name="T12" fmla="*/ 0 w 27"/>
                <a:gd name="T13" fmla="*/ 0 h 18"/>
                <a:gd name="T14" fmla="*/ 0 w 27"/>
                <a:gd name="T15" fmla="*/ 0 h 18"/>
                <a:gd name="T16" fmla="*/ 0 w 27"/>
                <a:gd name="T17" fmla="*/ 0 h 18"/>
                <a:gd name="T18" fmla="*/ 0 w 27"/>
                <a:gd name="T19" fmla="*/ 0 h 18"/>
                <a:gd name="T20" fmla="*/ 0 w 27"/>
                <a:gd name="T21" fmla="*/ 0 h 18"/>
                <a:gd name="T22" fmla="*/ 0 w 27"/>
                <a:gd name="T23" fmla="*/ 0 h 18"/>
                <a:gd name="T24" fmla="*/ 0 w 27"/>
                <a:gd name="T25" fmla="*/ 0 h 1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8"/>
                <a:gd name="T41" fmla="*/ 27 w 27"/>
                <a:gd name="T42" fmla="*/ 18 h 1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8">
                  <a:moveTo>
                    <a:pt x="27" y="9"/>
                  </a:moveTo>
                  <a:lnTo>
                    <a:pt x="25" y="16"/>
                  </a:lnTo>
                  <a:lnTo>
                    <a:pt x="19" y="18"/>
                  </a:lnTo>
                  <a:lnTo>
                    <a:pt x="13" y="17"/>
                  </a:lnTo>
                  <a:lnTo>
                    <a:pt x="7" y="13"/>
                  </a:lnTo>
                  <a:lnTo>
                    <a:pt x="3" y="11"/>
                  </a:lnTo>
                  <a:lnTo>
                    <a:pt x="0" y="9"/>
                  </a:lnTo>
                  <a:lnTo>
                    <a:pt x="1" y="5"/>
                  </a:lnTo>
                  <a:lnTo>
                    <a:pt x="10" y="1"/>
                  </a:lnTo>
                  <a:lnTo>
                    <a:pt x="17" y="0"/>
                  </a:lnTo>
                  <a:lnTo>
                    <a:pt x="22" y="1"/>
                  </a:lnTo>
                  <a:lnTo>
                    <a:pt x="25" y="4"/>
                  </a:lnTo>
                  <a:lnTo>
                    <a:pt x="27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19" name="Freeform 882"/>
            <p:cNvSpPr>
              <a:spLocks/>
            </p:cNvSpPr>
            <p:nvPr/>
          </p:nvSpPr>
          <p:spPr bwMode="auto">
            <a:xfrm flipH="1">
              <a:off x="8840" y="1927"/>
              <a:ext cx="1" cy="2"/>
            </a:xfrm>
            <a:custGeom>
              <a:avLst/>
              <a:gdLst>
                <a:gd name="T0" fmla="*/ 0 w 18"/>
                <a:gd name="T1" fmla="*/ 0 h 20"/>
                <a:gd name="T2" fmla="*/ 0 w 18"/>
                <a:gd name="T3" fmla="*/ 0 h 20"/>
                <a:gd name="T4" fmla="*/ 0 w 18"/>
                <a:gd name="T5" fmla="*/ 0 h 20"/>
                <a:gd name="T6" fmla="*/ 0 w 18"/>
                <a:gd name="T7" fmla="*/ 0 h 20"/>
                <a:gd name="T8" fmla="*/ 0 w 18"/>
                <a:gd name="T9" fmla="*/ 0 h 20"/>
                <a:gd name="T10" fmla="*/ 0 w 18"/>
                <a:gd name="T11" fmla="*/ 0 h 20"/>
                <a:gd name="T12" fmla="*/ 0 w 18"/>
                <a:gd name="T13" fmla="*/ 0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"/>
                <a:gd name="T22" fmla="*/ 0 h 20"/>
                <a:gd name="T23" fmla="*/ 18 w 18"/>
                <a:gd name="T24" fmla="*/ 20 h 2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" h="20">
                  <a:moveTo>
                    <a:pt x="1" y="20"/>
                  </a:moveTo>
                  <a:lnTo>
                    <a:pt x="0" y="16"/>
                  </a:lnTo>
                  <a:lnTo>
                    <a:pt x="0" y="9"/>
                  </a:lnTo>
                  <a:lnTo>
                    <a:pt x="0" y="3"/>
                  </a:lnTo>
                  <a:lnTo>
                    <a:pt x="3" y="0"/>
                  </a:lnTo>
                  <a:lnTo>
                    <a:pt x="18" y="8"/>
                  </a:lnTo>
                  <a:lnTo>
                    <a:pt x="1" y="2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20" name="Freeform 883"/>
            <p:cNvSpPr>
              <a:spLocks/>
            </p:cNvSpPr>
            <p:nvPr/>
          </p:nvSpPr>
          <p:spPr bwMode="auto">
            <a:xfrm flipH="1">
              <a:off x="8838" y="1930"/>
              <a:ext cx="3" cy="2"/>
            </a:xfrm>
            <a:custGeom>
              <a:avLst/>
              <a:gdLst>
                <a:gd name="T0" fmla="*/ 0 w 27"/>
                <a:gd name="T1" fmla="*/ 0 h 16"/>
                <a:gd name="T2" fmla="*/ 0 w 27"/>
                <a:gd name="T3" fmla="*/ 0 h 16"/>
                <a:gd name="T4" fmla="*/ 0 w 27"/>
                <a:gd name="T5" fmla="*/ 0 h 16"/>
                <a:gd name="T6" fmla="*/ 0 w 27"/>
                <a:gd name="T7" fmla="*/ 0 h 16"/>
                <a:gd name="T8" fmla="*/ 0 w 27"/>
                <a:gd name="T9" fmla="*/ 0 h 16"/>
                <a:gd name="T10" fmla="*/ 0 w 27"/>
                <a:gd name="T11" fmla="*/ 0 h 16"/>
                <a:gd name="T12" fmla="*/ 0 w 27"/>
                <a:gd name="T13" fmla="*/ 0 h 16"/>
                <a:gd name="T14" fmla="*/ 0 w 27"/>
                <a:gd name="T15" fmla="*/ 0 h 16"/>
                <a:gd name="T16" fmla="*/ 0 w 27"/>
                <a:gd name="T17" fmla="*/ 0 h 16"/>
                <a:gd name="T18" fmla="*/ 0 w 27"/>
                <a:gd name="T19" fmla="*/ 0 h 16"/>
                <a:gd name="T20" fmla="*/ 0 w 27"/>
                <a:gd name="T21" fmla="*/ 0 h 16"/>
                <a:gd name="T22" fmla="*/ 0 w 27"/>
                <a:gd name="T23" fmla="*/ 0 h 16"/>
                <a:gd name="T24" fmla="*/ 0 w 27"/>
                <a:gd name="T25" fmla="*/ 0 h 1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6"/>
                <a:gd name="T41" fmla="*/ 27 w 27"/>
                <a:gd name="T42" fmla="*/ 16 h 1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6">
                  <a:moveTo>
                    <a:pt x="27" y="11"/>
                  </a:moveTo>
                  <a:lnTo>
                    <a:pt x="24" y="13"/>
                  </a:lnTo>
                  <a:lnTo>
                    <a:pt x="21" y="15"/>
                  </a:lnTo>
                  <a:lnTo>
                    <a:pt x="17" y="16"/>
                  </a:lnTo>
                  <a:lnTo>
                    <a:pt x="14" y="16"/>
                  </a:lnTo>
                  <a:lnTo>
                    <a:pt x="10" y="15"/>
                  </a:lnTo>
                  <a:lnTo>
                    <a:pt x="7" y="12"/>
                  </a:lnTo>
                  <a:lnTo>
                    <a:pt x="3" y="8"/>
                  </a:lnTo>
                  <a:lnTo>
                    <a:pt x="0" y="6"/>
                  </a:lnTo>
                  <a:lnTo>
                    <a:pt x="7" y="3"/>
                  </a:lnTo>
                  <a:lnTo>
                    <a:pt x="17" y="0"/>
                  </a:lnTo>
                  <a:lnTo>
                    <a:pt x="25" y="1"/>
                  </a:lnTo>
                  <a:lnTo>
                    <a:pt x="27" y="1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21" name="Freeform 884"/>
            <p:cNvSpPr>
              <a:spLocks/>
            </p:cNvSpPr>
            <p:nvPr/>
          </p:nvSpPr>
          <p:spPr bwMode="auto">
            <a:xfrm flipH="1">
              <a:off x="8846" y="1887"/>
              <a:ext cx="9" cy="51"/>
            </a:xfrm>
            <a:custGeom>
              <a:avLst/>
              <a:gdLst>
                <a:gd name="T0" fmla="*/ 0 w 98"/>
                <a:gd name="T1" fmla="*/ 0 h 414"/>
                <a:gd name="T2" fmla="*/ 0 w 98"/>
                <a:gd name="T3" fmla="*/ 0 h 414"/>
                <a:gd name="T4" fmla="*/ 0 w 98"/>
                <a:gd name="T5" fmla="*/ 0 h 414"/>
                <a:gd name="T6" fmla="*/ 0 w 98"/>
                <a:gd name="T7" fmla="*/ 0 h 414"/>
                <a:gd name="T8" fmla="*/ 0 w 98"/>
                <a:gd name="T9" fmla="*/ 0 h 414"/>
                <a:gd name="T10" fmla="*/ 0 w 98"/>
                <a:gd name="T11" fmla="*/ 0 h 414"/>
                <a:gd name="T12" fmla="*/ 0 w 98"/>
                <a:gd name="T13" fmla="*/ 0 h 414"/>
                <a:gd name="T14" fmla="*/ 0 w 98"/>
                <a:gd name="T15" fmla="*/ 0 h 414"/>
                <a:gd name="T16" fmla="*/ 0 w 98"/>
                <a:gd name="T17" fmla="*/ 0 h 414"/>
                <a:gd name="T18" fmla="*/ 0 w 98"/>
                <a:gd name="T19" fmla="*/ 0 h 414"/>
                <a:gd name="T20" fmla="*/ 0 w 98"/>
                <a:gd name="T21" fmla="*/ 0 h 414"/>
                <a:gd name="T22" fmla="*/ 0 w 98"/>
                <a:gd name="T23" fmla="*/ 0 h 414"/>
                <a:gd name="T24" fmla="*/ 0 w 98"/>
                <a:gd name="T25" fmla="*/ 0 h 414"/>
                <a:gd name="T26" fmla="*/ 0 w 98"/>
                <a:gd name="T27" fmla="*/ 0 h 414"/>
                <a:gd name="T28" fmla="*/ 0 w 98"/>
                <a:gd name="T29" fmla="*/ 0 h 414"/>
                <a:gd name="T30" fmla="*/ 0 w 98"/>
                <a:gd name="T31" fmla="*/ 0 h 414"/>
                <a:gd name="T32" fmla="*/ 0 w 98"/>
                <a:gd name="T33" fmla="*/ 0 h 414"/>
                <a:gd name="T34" fmla="*/ 0 w 98"/>
                <a:gd name="T35" fmla="*/ 0 h 414"/>
                <a:gd name="T36" fmla="*/ 0 w 98"/>
                <a:gd name="T37" fmla="*/ 0 h 414"/>
                <a:gd name="T38" fmla="*/ 0 w 98"/>
                <a:gd name="T39" fmla="*/ 0 h 414"/>
                <a:gd name="T40" fmla="*/ 0 w 98"/>
                <a:gd name="T41" fmla="*/ 0 h 414"/>
                <a:gd name="T42" fmla="*/ 0 w 98"/>
                <a:gd name="T43" fmla="*/ 0 h 414"/>
                <a:gd name="T44" fmla="*/ 0 w 98"/>
                <a:gd name="T45" fmla="*/ 0 h 414"/>
                <a:gd name="T46" fmla="*/ 0 w 98"/>
                <a:gd name="T47" fmla="*/ 0 h 414"/>
                <a:gd name="T48" fmla="*/ 0 w 98"/>
                <a:gd name="T49" fmla="*/ 0 h 414"/>
                <a:gd name="T50" fmla="*/ 0 w 98"/>
                <a:gd name="T51" fmla="*/ 0 h 414"/>
                <a:gd name="T52" fmla="*/ 0 w 98"/>
                <a:gd name="T53" fmla="*/ 0 h 414"/>
                <a:gd name="T54" fmla="*/ 0 w 98"/>
                <a:gd name="T55" fmla="*/ 0 h 414"/>
                <a:gd name="T56" fmla="*/ 0 w 98"/>
                <a:gd name="T57" fmla="*/ 0 h 414"/>
                <a:gd name="T58" fmla="*/ 0 w 98"/>
                <a:gd name="T59" fmla="*/ 0 h 414"/>
                <a:gd name="T60" fmla="*/ 0 w 98"/>
                <a:gd name="T61" fmla="*/ 0 h 414"/>
                <a:gd name="T62" fmla="*/ 0 w 98"/>
                <a:gd name="T63" fmla="*/ 0 h 414"/>
                <a:gd name="T64" fmla="*/ 0 w 98"/>
                <a:gd name="T65" fmla="*/ 0 h 414"/>
                <a:gd name="T66" fmla="*/ 0 w 98"/>
                <a:gd name="T67" fmla="*/ 0 h 414"/>
                <a:gd name="T68" fmla="*/ 0 w 98"/>
                <a:gd name="T69" fmla="*/ 0 h 414"/>
                <a:gd name="T70" fmla="*/ 0 w 98"/>
                <a:gd name="T71" fmla="*/ 0 h 414"/>
                <a:gd name="T72" fmla="*/ 0 w 98"/>
                <a:gd name="T73" fmla="*/ 0 h 414"/>
                <a:gd name="T74" fmla="*/ 0 w 98"/>
                <a:gd name="T75" fmla="*/ 0 h 414"/>
                <a:gd name="T76" fmla="*/ 0 w 98"/>
                <a:gd name="T77" fmla="*/ 0 h 414"/>
                <a:gd name="T78" fmla="*/ 0 w 98"/>
                <a:gd name="T79" fmla="*/ 0 h 414"/>
                <a:gd name="T80" fmla="*/ 0 w 98"/>
                <a:gd name="T81" fmla="*/ 0 h 414"/>
                <a:gd name="T82" fmla="*/ 0 w 98"/>
                <a:gd name="T83" fmla="*/ 0 h 414"/>
                <a:gd name="T84" fmla="*/ 0 w 98"/>
                <a:gd name="T85" fmla="*/ 0 h 414"/>
                <a:gd name="T86" fmla="*/ 0 w 98"/>
                <a:gd name="T87" fmla="*/ 0 h 414"/>
                <a:gd name="T88" fmla="*/ 0 w 98"/>
                <a:gd name="T89" fmla="*/ 0 h 414"/>
                <a:gd name="T90" fmla="*/ 0 w 98"/>
                <a:gd name="T91" fmla="*/ 0 h 414"/>
                <a:gd name="T92" fmla="*/ 0 w 98"/>
                <a:gd name="T93" fmla="*/ 0 h 414"/>
                <a:gd name="T94" fmla="*/ 0 w 98"/>
                <a:gd name="T95" fmla="*/ 0 h 414"/>
                <a:gd name="T96" fmla="*/ 0 w 98"/>
                <a:gd name="T97" fmla="*/ 0 h 414"/>
                <a:gd name="T98" fmla="*/ 0 w 98"/>
                <a:gd name="T99" fmla="*/ 0 h 414"/>
                <a:gd name="T100" fmla="*/ 0 w 98"/>
                <a:gd name="T101" fmla="*/ 0 h 414"/>
                <a:gd name="T102" fmla="*/ 0 w 98"/>
                <a:gd name="T103" fmla="*/ 0 h 414"/>
                <a:gd name="T104" fmla="*/ 0 w 98"/>
                <a:gd name="T105" fmla="*/ 0 h 414"/>
                <a:gd name="T106" fmla="*/ 0 w 98"/>
                <a:gd name="T107" fmla="*/ 0 h 414"/>
                <a:gd name="T108" fmla="*/ 0 w 98"/>
                <a:gd name="T109" fmla="*/ 0 h 414"/>
                <a:gd name="T110" fmla="*/ 0 w 98"/>
                <a:gd name="T111" fmla="*/ 0 h 414"/>
                <a:gd name="T112" fmla="*/ 0 w 98"/>
                <a:gd name="T113" fmla="*/ 0 h 414"/>
                <a:gd name="T114" fmla="*/ 0 w 98"/>
                <a:gd name="T115" fmla="*/ 0 h 414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98"/>
                <a:gd name="T175" fmla="*/ 0 h 414"/>
                <a:gd name="T176" fmla="*/ 98 w 98"/>
                <a:gd name="T177" fmla="*/ 414 h 414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98" h="414">
                  <a:moveTo>
                    <a:pt x="97" y="6"/>
                  </a:moveTo>
                  <a:lnTo>
                    <a:pt x="98" y="0"/>
                  </a:lnTo>
                  <a:lnTo>
                    <a:pt x="96" y="0"/>
                  </a:lnTo>
                  <a:lnTo>
                    <a:pt x="92" y="2"/>
                  </a:lnTo>
                  <a:lnTo>
                    <a:pt x="91" y="3"/>
                  </a:lnTo>
                  <a:lnTo>
                    <a:pt x="85" y="12"/>
                  </a:lnTo>
                  <a:lnTo>
                    <a:pt x="78" y="18"/>
                  </a:lnTo>
                  <a:lnTo>
                    <a:pt x="72" y="27"/>
                  </a:lnTo>
                  <a:lnTo>
                    <a:pt x="65" y="35"/>
                  </a:lnTo>
                  <a:lnTo>
                    <a:pt x="59" y="43"/>
                  </a:lnTo>
                  <a:lnTo>
                    <a:pt x="54" y="50"/>
                  </a:lnTo>
                  <a:lnTo>
                    <a:pt x="51" y="58"/>
                  </a:lnTo>
                  <a:lnTo>
                    <a:pt x="50" y="65"/>
                  </a:lnTo>
                  <a:lnTo>
                    <a:pt x="47" y="76"/>
                  </a:lnTo>
                  <a:lnTo>
                    <a:pt x="43" y="82"/>
                  </a:lnTo>
                  <a:lnTo>
                    <a:pt x="43" y="88"/>
                  </a:lnTo>
                  <a:lnTo>
                    <a:pt x="50" y="98"/>
                  </a:lnTo>
                  <a:lnTo>
                    <a:pt x="60" y="106"/>
                  </a:lnTo>
                  <a:lnTo>
                    <a:pt x="66" y="108"/>
                  </a:lnTo>
                  <a:lnTo>
                    <a:pt x="68" y="107"/>
                  </a:lnTo>
                  <a:lnTo>
                    <a:pt x="68" y="106"/>
                  </a:lnTo>
                  <a:lnTo>
                    <a:pt x="62" y="115"/>
                  </a:lnTo>
                  <a:lnTo>
                    <a:pt x="59" y="121"/>
                  </a:lnTo>
                  <a:lnTo>
                    <a:pt x="52" y="138"/>
                  </a:lnTo>
                  <a:lnTo>
                    <a:pt x="42" y="164"/>
                  </a:lnTo>
                  <a:lnTo>
                    <a:pt x="29" y="198"/>
                  </a:lnTo>
                  <a:lnTo>
                    <a:pt x="17" y="237"/>
                  </a:lnTo>
                  <a:lnTo>
                    <a:pt x="7" y="282"/>
                  </a:lnTo>
                  <a:lnTo>
                    <a:pt x="1" y="330"/>
                  </a:lnTo>
                  <a:lnTo>
                    <a:pt x="0" y="379"/>
                  </a:lnTo>
                  <a:lnTo>
                    <a:pt x="6" y="384"/>
                  </a:lnTo>
                  <a:lnTo>
                    <a:pt x="13" y="388"/>
                  </a:lnTo>
                  <a:lnTo>
                    <a:pt x="20" y="393"/>
                  </a:lnTo>
                  <a:lnTo>
                    <a:pt x="27" y="398"/>
                  </a:lnTo>
                  <a:lnTo>
                    <a:pt x="33" y="402"/>
                  </a:lnTo>
                  <a:lnTo>
                    <a:pt x="40" y="406"/>
                  </a:lnTo>
                  <a:lnTo>
                    <a:pt x="47" y="409"/>
                  </a:lnTo>
                  <a:lnTo>
                    <a:pt x="53" y="411"/>
                  </a:lnTo>
                  <a:lnTo>
                    <a:pt x="61" y="414"/>
                  </a:lnTo>
                  <a:lnTo>
                    <a:pt x="65" y="411"/>
                  </a:lnTo>
                  <a:lnTo>
                    <a:pt x="63" y="401"/>
                  </a:lnTo>
                  <a:lnTo>
                    <a:pt x="62" y="379"/>
                  </a:lnTo>
                  <a:lnTo>
                    <a:pt x="62" y="326"/>
                  </a:lnTo>
                  <a:lnTo>
                    <a:pt x="66" y="244"/>
                  </a:lnTo>
                  <a:lnTo>
                    <a:pt x="72" y="166"/>
                  </a:lnTo>
                  <a:lnTo>
                    <a:pt x="76" y="123"/>
                  </a:lnTo>
                  <a:lnTo>
                    <a:pt x="80" y="113"/>
                  </a:lnTo>
                  <a:lnTo>
                    <a:pt x="80" y="107"/>
                  </a:lnTo>
                  <a:lnTo>
                    <a:pt x="77" y="101"/>
                  </a:lnTo>
                  <a:lnTo>
                    <a:pt x="70" y="95"/>
                  </a:lnTo>
                  <a:lnTo>
                    <a:pt x="67" y="86"/>
                  </a:lnTo>
                  <a:lnTo>
                    <a:pt x="68" y="77"/>
                  </a:lnTo>
                  <a:lnTo>
                    <a:pt x="72" y="68"/>
                  </a:lnTo>
                  <a:lnTo>
                    <a:pt x="73" y="56"/>
                  </a:lnTo>
                  <a:lnTo>
                    <a:pt x="76" y="47"/>
                  </a:lnTo>
                  <a:lnTo>
                    <a:pt x="83" y="32"/>
                  </a:lnTo>
                  <a:lnTo>
                    <a:pt x="91" y="17"/>
                  </a:lnTo>
                  <a:lnTo>
                    <a:pt x="97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22" name="Freeform 885"/>
            <p:cNvSpPr>
              <a:spLocks/>
            </p:cNvSpPr>
            <p:nvPr/>
          </p:nvSpPr>
          <p:spPr bwMode="auto">
            <a:xfrm flipH="1">
              <a:off x="8742" y="1893"/>
              <a:ext cx="75" cy="84"/>
            </a:xfrm>
            <a:custGeom>
              <a:avLst/>
              <a:gdLst>
                <a:gd name="T0" fmla="*/ 0 w 897"/>
                <a:gd name="T1" fmla="*/ 0 h 675"/>
                <a:gd name="T2" fmla="*/ 0 w 897"/>
                <a:gd name="T3" fmla="*/ 0 h 675"/>
                <a:gd name="T4" fmla="*/ 0 w 897"/>
                <a:gd name="T5" fmla="*/ 0 h 675"/>
                <a:gd name="T6" fmla="*/ 0 w 897"/>
                <a:gd name="T7" fmla="*/ 0 h 675"/>
                <a:gd name="T8" fmla="*/ 0 w 897"/>
                <a:gd name="T9" fmla="*/ 0 h 675"/>
                <a:gd name="T10" fmla="*/ 0 w 897"/>
                <a:gd name="T11" fmla="*/ 0 h 675"/>
                <a:gd name="T12" fmla="*/ 0 w 897"/>
                <a:gd name="T13" fmla="*/ 0 h 675"/>
                <a:gd name="T14" fmla="*/ 0 w 897"/>
                <a:gd name="T15" fmla="*/ 0 h 675"/>
                <a:gd name="T16" fmla="*/ 0 w 897"/>
                <a:gd name="T17" fmla="*/ 0 h 675"/>
                <a:gd name="T18" fmla="*/ 0 w 897"/>
                <a:gd name="T19" fmla="*/ 0 h 675"/>
                <a:gd name="T20" fmla="*/ 0 w 897"/>
                <a:gd name="T21" fmla="*/ 0 h 675"/>
                <a:gd name="T22" fmla="*/ 0 w 897"/>
                <a:gd name="T23" fmla="*/ 0 h 675"/>
                <a:gd name="T24" fmla="*/ 0 w 897"/>
                <a:gd name="T25" fmla="*/ 0 h 675"/>
                <a:gd name="T26" fmla="*/ 0 w 897"/>
                <a:gd name="T27" fmla="*/ 0 h 675"/>
                <a:gd name="T28" fmla="*/ 0 w 897"/>
                <a:gd name="T29" fmla="*/ 0 h 675"/>
                <a:gd name="T30" fmla="*/ 0 w 897"/>
                <a:gd name="T31" fmla="*/ 0 h 675"/>
                <a:gd name="T32" fmla="*/ 0 w 897"/>
                <a:gd name="T33" fmla="*/ 0 h 675"/>
                <a:gd name="T34" fmla="*/ 0 w 897"/>
                <a:gd name="T35" fmla="*/ 0 h 675"/>
                <a:gd name="T36" fmla="*/ 0 w 897"/>
                <a:gd name="T37" fmla="*/ 0 h 675"/>
                <a:gd name="T38" fmla="*/ 0 w 897"/>
                <a:gd name="T39" fmla="*/ 0 h 675"/>
                <a:gd name="T40" fmla="*/ 0 w 897"/>
                <a:gd name="T41" fmla="*/ 0 h 675"/>
                <a:gd name="T42" fmla="*/ 0 w 897"/>
                <a:gd name="T43" fmla="*/ 0 h 675"/>
                <a:gd name="T44" fmla="*/ 0 w 897"/>
                <a:gd name="T45" fmla="*/ 0 h 675"/>
                <a:gd name="T46" fmla="*/ 0 w 897"/>
                <a:gd name="T47" fmla="*/ 0 h 675"/>
                <a:gd name="T48" fmla="*/ 0 w 897"/>
                <a:gd name="T49" fmla="*/ 0 h 675"/>
                <a:gd name="T50" fmla="*/ 0 w 897"/>
                <a:gd name="T51" fmla="*/ 0 h 675"/>
                <a:gd name="T52" fmla="*/ 0 w 897"/>
                <a:gd name="T53" fmla="*/ 0 h 675"/>
                <a:gd name="T54" fmla="*/ 0 w 897"/>
                <a:gd name="T55" fmla="*/ 0 h 675"/>
                <a:gd name="T56" fmla="*/ 0 w 897"/>
                <a:gd name="T57" fmla="*/ 0 h 675"/>
                <a:gd name="T58" fmla="*/ 0 w 897"/>
                <a:gd name="T59" fmla="*/ 0 h 675"/>
                <a:gd name="T60" fmla="*/ 0 w 897"/>
                <a:gd name="T61" fmla="*/ 0 h 675"/>
                <a:gd name="T62" fmla="*/ 0 w 897"/>
                <a:gd name="T63" fmla="*/ 0 h 675"/>
                <a:gd name="T64" fmla="*/ 0 w 897"/>
                <a:gd name="T65" fmla="*/ 0 h 675"/>
                <a:gd name="T66" fmla="*/ 0 w 897"/>
                <a:gd name="T67" fmla="*/ 0 h 675"/>
                <a:gd name="T68" fmla="*/ 0 w 897"/>
                <a:gd name="T69" fmla="*/ 0 h 675"/>
                <a:gd name="T70" fmla="*/ 0 w 897"/>
                <a:gd name="T71" fmla="*/ 0 h 675"/>
                <a:gd name="T72" fmla="*/ 0 w 897"/>
                <a:gd name="T73" fmla="*/ 0 h 675"/>
                <a:gd name="T74" fmla="*/ 0 w 897"/>
                <a:gd name="T75" fmla="*/ 0 h 675"/>
                <a:gd name="T76" fmla="*/ 0 w 897"/>
                <a:gd name="T77" fmla="*/ 0 h 675"/>
                <a:gd name="T78" fmla="*/ 0 w 897"/>
                <a:gd name="T79" fmla="*/ 0 h 675"/>
                <a:gd name="T80" fmla="*/ 0 w 897"/>
                <a:gd name="T81" fmla="*/ 0 h 675"/>
                <a:gd name="T82" fmla="*/ 0 w 897"/>
                <a:gd name="T83" fmla="*/ 0 h 675"/>
                <a:gd name="T84" fmla="*/ 0 w 897"/>
                <a:gd name="T85" fmla="*/ 0 h 675"/>
                <a:gd name="T86" fmla="*/ 0 w 897"/>
                <a:gd name="T87" fmla="*/ 0 h 675"/>
                <a:gd name="T88" fmla="*/ 0 w 897"/>
                <a:gd name="T89" fmla="*/ 0 h 675"/>
                <a:gd name="T90" fmla="*/ 0 w 897"/>
                <a:gd name="T91" fmla="*/ 0 h 675"/>
                <a:gd name="T92" fmla="*/ 0 w 897"/>
                <a:gd name="T93" fmla="*/ 0 h 675"/>
                <a:gd name="T94" fmla="*/ 0 w 897"/>
                <a:gd name="T95" fmla="*/ 0 h 675"/>
                <a:gd name="T96" fmla="*/ 0 w 897"/>
                <a:gd name="T97" fmla="*/ 0 h 675"/>
                <a:gd name="T98" fmla="*/ 0 w 897"/>
                <a:gd name="T99" fmla="*/ 0 h 675"/>
                <a:gd name="T100" fmla="*/ 0 w 897"/>
                <a:gd name="T101" fmla="*/ 0 h 675"/>
                <a:gd name="T102" fmla="*/ 0 w 897"/>
                <a:gd name="T103" fmla="*/ 0 h 675"/>
                <a:gd name="T104" fmla="*/ 0 w 897"/>
                <a:gd name="T105" fmla="*/ 0 h 675"/>
                <a:gd name="T106" fmla="*/ 0 w 897"/>
                <a:gd name="T107" fmla="*/ 0 h 675"/>
                <a:gd name="T108" fmla="*/ 0 w 897"/>
                <a:gd name="T109" fmla="*/ 0 h 675"/>
                <a:gd name="T110" fmla="*/ 0 w 897"/>
                <a:gd name="T111" fmla="*/ 0 h 675"/>
                <a:gd name="T112" fmla="*/ 0 w 897"/>
                <a:gd name="T113" fmla="*/ 0 h 675"/>
                <a:gd name="T114" fmla="*/ 0 w 897"/>
                <a:gd name="T115" fmla="*/ 0 h 67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897"/>
                <a:gd name="T175" fmla="*/ 0 h 675"/>
                <a:gd name="T176" fmla="*/ 897 w 897"/>
                <a:gd name="T177" fmla="*/ 675 h 675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897" h="675">
                  <a:moveTo>
                    <a:pt x="174" y="418"/>
                  </a:moveTo>
                  <a:lnTo>
                    <a:pt x="164" y="427"/>
                  </a:lnTo>
                  <a:lnTo>
                    <a:pt x="155" y="437"/>
                  </a:lnTo>
                  <a:lnTo>
                    <a:pt x="146" y="448"/>
                  </a:lnTo>
                  <a:lnTo>
                    <a:pt x="137" y="456"/>
                  </a:lnTo>
                  <a:lnTo>
                    <a:pt x="126" y="464"/>
                  </a:lnTo>
                  <a:lnTo>
                    <a:pt x="115" y="470"/>
                  </a:lnTo>
                  <a:lnTo>
                    <a:pt x="101" y="472"/>
                  </a:lnTo>
                  <a:lnTo>
                    <a:pt x="87" y="471"/>
                  </a:lnTo>
                  <a:lnTo>
                    <a:pt x="72" y="467"/>
                  </a:lnTo>
                  <a:lnTo>
                    <a:pt x="57" y="463"/>
                  </a:lnTo>
                  <a:lnTo>
                    <a:pt x="42" y="457"/>
                  </a:lnTo>
                  <a:lnTo>
                    <a:pt x="28" y="450"/>
                  </a:lnTo>
                  <a:lnTo>
                    <a:pt x="17" y="443"/>
                  </a:lnTo>
                  <a:lnTo>
                    <a:pt x="8" y="434"/>
                  </a:lnTo>
                  <a:lnTo>
                    <a:pt x="2" y="425"/>
                  </a:lnTo>
                  <a:lnTo>
                    <a:pt x="0" y="413"/>
                  </a:lnTo>
                  <a:lnTo>
                    <a:pt x="1" y="382"/>
                  </a:lnTo>
                  <a:lnTo>
                    <a:pt x="4" y="341"/>
                  </a:lnTo>
                  <a:lnTo>
                    <a:pt x="10" y="298"/>
                  </a:lnTo>
                  <a:lnTo>
                    <a:pt x="19" y="266"/>
                  </a:lnTo>
                  <a:lnTo>
                    <a:pt x="26" y="252"/>
                  </a:lnTo>
                  <a:lnTo>
                    <a:pt x="35" y="236"/>
                  </a:lnTo>
                  <a:lnTo>
                    <a:pt x="47" y="217"/>
                  </a:lnTo>
                  <a:lnTo>
                    <a:pt x="60" y="199"/>
                  </a:lnTo>
                  <a:lnTo>
                    <a:pt x="73" y="182"/>
                  </a:lnTo>
                  <a:lnTo>
                    <a:pt x="87" y="164"/>
                  </a:lnTo>
                  <a:lnTo>
                    <a:pt x="102" y="149"/>
                  </a:lnTo>
                  <a:lnTo>
                    <a:pt x="116" y="138"/>
                  </a:lnTo>
                  <a:lnTo>
                    <a:pt x="126" y="130"/>
                  </a:lnTo>
                  <a:lnTo>
                    <a:pt x="132" y="125"/>
                  </a:lnTo>
                  <a:lnTo>
                    <a:pt x="133" y="124"/>
                  </a:lnTo>
                  <a:lnTo>
                    <a:pt x="131" y="123"/>
                  </a:lnTo>
                  <a:lnTo>
                    <a:pt x="129" y="124"/>
                  </a:lnTo>
                  <a:lnTo>
                    <a:pt x="125" y="123"/>
                  </a:lnTo>
                  <a:lnTo>
                    <a:pt x="124" y="121"/>
                  </a:lnTo>
                  <a:lnTo>
                    <a:pt x="125" y="116"/>
                  </a:lnTo>
                  <a:lnTo>
                    <a:pt x="129" y="109"/>
                  </a:lnTo>
                  <a:lnTo>
                    <a:pt x="133" y="100"/>
                  </a:lnTo>
                  <a:lnTo>
                    <a:pt x="138" y="91"/>
                  </a:lnTo>
                  <a:lnTo>
                    <a:pt x="143" y="81"/>
                  </a:lnTo>
                  <a:lnTo>
                    <a:pt x="148" y="73"/>
                  </a:lnTo>
                  <a:lnTo>
                    <a:pt x="155" y="65"/>
                  </a:lnTo>
                  <a:lnTo>
                    <a:pt x="163" y="58"/>
                  </a:lnTo>
                  <a:lnTo>
                    <a:pt x="171" y="54"/>
                  </a:lnTo>
                  <a:lnTo>
                    <a:pt x="177" y="51"/>
                  </a:lnTo>
                  <a:lnTo>
                    <a:pt x="184" y="49"/>
                  </a:lnTo>
                  <a:lnTo>
                    <a:pt x="194" y="44"/>
                  </a:lnTo>
                  <a:lnTo>
                    <a:pt x="205" y="41"/>
                  </a:lnTo>
                  <a:lnTo>
                    <a:pt x="217" y="35"/>
                  </a:lnTo>
                  <a:lnTo>
                    <a:pt x="231" y="31"/>
                  </a:lnTo>
                  <a:lnTo>
                    <a:pt x="245" y="25"/>
                  </a:lnTo>
                  <a:lnTo>
                    <a:pt x="260" y="20"/>
                  </a:lnTo>
                  <a:lnTo>
                    <a:pt x="274" y="16"/>
                  </a:lnTo>
                  <a:lnTo>
                    <a:pt x="289" y="11"/>
                  </a:lnTo>
                  <a:lnTo>
                    <a:pt x="303" y="6"/>
                  </a:lnTo>
                  <a:lnTo>
                    <a:pt x="317" y="3"/>
                  </a:lnTo>
                  <a:lnTo>
                    <a:pt x="328" y="1"/>
                  </a:lnTo>
                  <a:lnTo>
                    <a:pt x="340" y="0"/>
                  </a:lnTo>
                  <a:lnTo>
                    <a:pt x="349" y="0"/>
                  </a:lnTo>
                  <a:lnTo>
                    <a:pt x="356" y="1"/>
                  </a:lnTo>
                  <a:lnTo>
                    <a:pt x="370" y="5"/>
                  </a:lnTo>
                  <a:lnTo>
                    <a:pt x="384" y="9"/>
                  </a:lnTo>
                  <a:lnTo>
                    <a:pt x="399" y="13"/>
                  </a:lnTo>
                  <a:lnTo>
                    <a:pt x="416" y="17"/>
                  </a:lnTo>
                  <a:lnTo>
                    <a:pt x="428" y="20"/>
                  </a:lnTo>
                  <a:lnTo>
                    <a:pt x="440" y="23"/>
                  </a:lnTo>
                  <a:lnTo>
                    <a:pt x="448" y="25"/>
                  </a:lnTo>
                  <a:lnTo>
                    <a:pt x="450" y="25"/>
                  </a:lnTo>
                  <a:lnTo>
                    <a:pt x="639" y="56"/>
                  </a:lnTo>
                  <a:lnTo>
                    <a:pt x="644" y="53"/>
                  </a:lnTo>
                  <a:lnTo>
                    <a:pt x="655" y="46"/>
                  </a:lnTo>
                  <a:lnTo>
                    <a:pt x="673" y="35"/>
                  </a:lnTo>
                  <a:lnTo>
                    <a:pt x="693" y="24"/>
                  </a:lnTo>
                  <a:lnTo>
                    <a:pt x="714" y="13"/>
                  </a:lnTo>
                  <a:lnTo>
                    <a:pt x="735" y="6"/>
                  </a:lnTo>
                  <a:lnTo>
                    <a:pt x="751" y="3"/>
                  </a:lnTo>
                  <a:lnTo>
                    <a:pt x="761" y="5"/>
                  </a:lnTo>
                  <a:lnTo>
                    <a:pt x="768" y="12"/>
                  </a:lnTo>
                  <a:lnTo>
                    <a:pt x="776" y="19"/>
                  </a:lnTo>
                  <a:lnTo>
                    <a:pt x="784" y="26"/>
                  </a:lnTo>
                  <a:lnTo>
                    <a:pt x="792" y="33"/>
                  </a:lnTo>
                  <a:lnTo>
                    <a:pt x="799" y="39"/>
                  </a:lnTo>
                  <a:lnTo>
                    <a:pt x="805" y="44"/>
                  </a:lnTo>
                  <a:lnTo>
                    <a:pt x="810" y="49"/>
                  </a:lnTo>
                  <a:lnTo>
                    <a:pt x="812" y="51"/>
                  </a:lnTo>
                  <a:lnTo>
                    <a:pt x="817" y="63"/>
                  </a:lnTo>
                  <a:lnTo>
                    <a:pt x="829" y="89"/>
                  </a:lnTo>
                  <a:lnTo>
                    <a:pt x="845" y="129"/>
                  </a:lnTo>
                  <a:lnTo>
                    <a:pt x="863" y="178"/>
                  </a:lnTo>
                  <a:lnTo>
                    <a:pt x="879" y="233"/>
                  </a:lnTo>
                  <a:lnTo>
                    <a:pt x="891" y="295"/>
                  </a:lnTo>
                  <a:lnTo>
                    <a:pt x="897" y="356"/>
                  </a:lnTo>
                  <a:lnTo>
                    <a:pt x="895" y="416"/>
                  </a:lnTo>
                  <a:lnTo>
                    <a:pt x="887" y="467"/>
                  </a:lnTo>
                  <a:lnTo>
                    <a:pt x="878" y="510"/>
                  </a:lnTo>
                  <a:lnTo>
                    <a:pt x="868" y="543"/>
                  </a:lnTo>
                  <a:lnTo>
                    <a:pt x="859" y="568"/>
                  </a:lnTo>
                  <a:lnTo>
                    <a:pt x="850" y="586"/>
                  </a:lnTo>
                  <a:lnTo>
                    <a:pt x="842" y="599"/>
                  </a:lnTo>
                  <a:lnTo>
                    <a:pt x="835" y="608"/>
                  </a:lnTo>
                  <a:lnTo>
                    <a:pt x="829" y="613"/>
                  </a:lnTo>
                  <a:lnTo>
                    <a:pt x="823" y="617"/>
                  </a:lnTo>
                  <a:lnTo>
                    <a:pt x="815" y="623"/>
                  </a:lnTo>
                  <a:lnTo>
                    <a:pt x="807" y="629"/>
                  </a:lnTo>
                  <a:lnTo>
                    <a:pt x="798" y="633"/>
                  </a:lnTo>
                  <a:lnTo>
                    <a:pt x="788" y="637"/>
                  </a:lnTo>
                  <a:lnTo>
                    <a:pt x="780" y="639"/>
                  </a:lnTo>
                  <a:lnTo>
                    <a:pt x="770" y="639"/>
                  </a:lnTo>
                  <a:lnTo>
                    <a:pt x="764" y="637"/>
                  </a:lnTo>
                  <a:lnTo>
                    <a:pt x="751" y="630"/>
                  </a:lnTo>
                  <a:lnTo>
                    <a:pt x="742" y="623"/>
                  </a:lnTo>
                  <a:lnTo>
                    <a:pt x="735" y="618"/>
                  </a:lnTo>
                  <a:lnTo>
                    <a:pt x="732" y="617"/>
                  </a:lnTo>
                  <a:lnTo>
                    <a:pt x="726" y="675"/>
                  </a:lnTo>
                  <a:lnTo>
                    <a:pt x="384" y="530"/>
                  </a:lnTo>
                  <a:lnTo>
                    <a:pt x="174" y="41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23" name="Freeform 886"/>
            <p:cNvSpPr>
              <a:spLocks/>
            </p:cNvSpPr>
            <p:nvPr/>
          </p:nvSpPr>
          <p:spPr bwMode="auto">
            <a:xfrm flipH="1">
              <a:off x="8781" y="1904"/>
              <a:ext cx="9" cy="56"/>
            </a:xfrm>
            <a:custGeom>
              <a:avLst/>
              <a:gdLst>
                <a:gd name="T0" fmla="*/ 0 w 107"/>
                <a:gd name="T1" fmla="*/ 0 h 454"/>
                <a:gd name="T2" fmla="*/ 0 w 107"/>
                <a:gd name="T3" fmla="*/ 0 h 454"/>
                <a:gd name="T4" fmla="*/ 0 w 107"/>
                <a:gd name="T5" fmla="*/ 0 h 454"/>
                <a:gd name="T6" fmla="*/ 0 w 107"/>
                <a:gd name="T7" fmla="*/ 0 h 454"/>
                <a:gd name="T8" fmla="*/ 0 w 107"/>
                <a:gd name="T9" fmla="*/ 0 h 454"/>
                <a:gd name="T10" fmla="*/ 0 w 107"/>
                <a:gd name="T11" fmla="*/ 0 h 454"/>
                <a:gd name="T12" fmla="*/ 0 w 107"/>
                <a:gd name="T13" fmla="*/ 0 h 454"/>
                <a:gd name="T14" fmla="*/ 0 w 107"/>
                <a:gd name="T15" fmla="*/ 0 h 454"/>
                <a:gd name="T16" fmla="*/ 0 w 107"/>
                <a:gd name="T17" fmla="*/ 0 h 454"/>
                <a:gd name="T18" fmla="*/ 0 w 107"/>
                <a:gd name="T19" fmla="*/ 0 h 454"/>
                <a:gd name="T20" fmla="*/ 0 w 107"/>
                <a:gd name="T21" fmla="*/ 0 h 454"/>
                <a:gd name="T22" fmla="*/ 0 w 107"/>
                <a:gd name="T23" fmla="*/ 0 h 454"/>
                <a:gd name="T24" fmla="*/ 0 w 107"/>
                <a:gd name="T25" fmla="*/ 0 h 454"/>
                <a:gd name="T26" fmla="*/ 0 w 107"/>
                <a:gd name="T27" fmla="*/ 0 h 454"/>
                <a:gd name="T28" fmla="*/ 0 w 107"/>
                <a:gd name="T29" fmla="*/ 0 h 454"/>
                <a:gd name="T30" fmla="*/ 0 w 107"/>
                <a:gd name="T31" fmla="*/ 0 h 454"/>
                <a:gd name="T32" fmla="*/ 0 w 107"/>
                <a:gd name="T33" fmla="*/ 0 h 454"/>
                <a:gd name="T34" fmla="*/ 0 w 107"/>
                <a:gd name="T35" fmla="*/ 0 h 454"/>
                <a:gd name="T36" fmla="*/ 0 w 107"/>
                <a:gd name="T37" fmla="*/ 0 h 454"/>
                <a:gd name="T38" fmla="*/ 0 w 107"/>
                <a:gd name="T39" fmla="*/ 0 h 454"/>
                <a:gd name="T40" fmla="*/ 0 w 107"/>
                <a:gd name="T41" fmla="*/ 0 h 454"/>
                <a:gd name="T42" fmla="*/ 0 w 107"/>
                <a:gd name="T43" fmla="*/ 0 h 454"/>
                <a:gd name="T44" fmla="*/ 0 w 107"/>
                <a:gd name="T45" fmla="*/ 0 h 454"/>
                <a:gd name="T46" fmla="*/ 0 w 107"/>
                <a:gd name="T47" fmla="*/ 0 h 454"/>
                <a:gd name="T48" fmla="*/ 0 w 107"/>
                <a:gd name="T49" fmla="*/ 0 h 454"/>
                <a:gd name="T50" fmla="*/ 0 w 107"/>
                <a:gd name="T51" fmla="*/ 0 h 454"/>
                <a:gd name="T52" fmla="*/ 0 w 107"/>
                <a:gd name="T53" fmla="*/ 0 h 454"/>
                <a:gd name="T54" fmla="*/ 0 w 107"/>
                <a:gd name="T55" fmla="*/ 0 h 454"/>
                <a:gd name="T56" fmla="*/ 0 w 107"/>
                <a:gd name="T57" fmla="*/ 0 h 454"/>
                <a:gd name="T58" fmla="*/ 0 w 107"/>
                <a:gd name="T59" fmla="*/ 0 h 454"/>
                <a:gd name="T60" fmla="*/ 0 w 107"/>
                <a:gd name="T61" fmla="*/ 0 h 454"/>
                <a:gd name="T62" fmla="*/ 0 w 107"/>
                <a:gd name="T63" fmla="*/ 0 h 454"/>
                <a:gd name="T64" fmla="*/ 0 w 107"/>
                <a:gd name="T65" fmla="*/ 0 h 454"/>
                <a:gd name="T66" fmla="*/ 0 w 107"/>
                <a:gd name="T67" fmla="*/ 0 h 454"/>
                <a:gd name="T68" fmla="*/ 0 w 107"/>
                <a:gd name="T69" fmla="*/ 0 h 454"/>
                <a:gd name="T70" fmla="*/ 0 w 107"/>
                <a:gd name="T71" fmla="*/ 0 h 454"/>
                <a:gd name="T72" fmla="*/ 0 w 107"/>
                <a:gd name="T73" fmla="*/ 0 h 454"/>
                <a:gd name="T74" fmla="*/ 0 w 107"/>
                <a:gd name="T75" fmla="*/ 0 h 454"/>
                <a:gd name="T76" fmla="*/ 0 w 107"/>
                <a:gd name="T77" fmla="*/ 0 h 454"/>
                <a:gd name="T78" fmla="*/ 0 w 107"/>
                <a:gd name="T79" fmla="*/ 0 h 454"/>
                <a:gd name="T80" fmla="*/ 0 w 107"/>
                <a:gd name="T81" fmla="*/ 0 h 454"/>
                <a:gd name="T82" fmla="*/ 0 w 107"/>
                <a:gd name="T83" fmla="*/ 0 h 454"/>
                <a:gd name="T84" fmla="*/ 0 w 107"/>
                <a:gd name="T85" fmla="*/ 0 h 454"/>
                <a:gd name="T86" fmla="*/ 0 w 107"/>
                <a:gd name="T87" fmla="*/ 0 h 454"/>
                <a:gd name="T88" fmla="*/ 0 w 107"/>
                <a:gd name="T89" fmla="*/ 0 h 454"/>
                <a:gd name="T90" fmla="*/ 0 w 107"/>
                <a:gd name="T91" fmla="*/ 0 h 454"/>
                <a:gd name="T92" fmla="*/ 0 w 107"/>
                <a:gd name="T93" fmla="*/ 0 h 454"/>
                <a:gd name="T94" fmla="*/ 0 w 107"/>
                <a:gd name="T95" fmla="*/ 0 h 454"/>
                <a:gd name="T96" fmla="*/ 0 w 107"/>
                <a:gd name="T97" fmla="*/ 0 h 454"/>
                <a:gd name="T98" fmla="*/ 0 w 107"/>
                <a:gd name="T99" fmla="*/ 0 h 454"/>
                <a:gd name="T100" fmla="*/ 0 w 107"/>
                <a:gd name="T101" fmla="*/ 0 h 454"/>
                <a:gd name="T102" fmla="*/ 0 w 107"/>
                <a:gd name="T103" fmla="*/ 0 h 454"/>
                <a:gd name="T104" fmla="*/ 0 w 107"/>
                <a:gd name="T105" fmla="*/ 0 h 45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07"/>
                <a:gd name="T160" fmla="*/ 0 h 454"/>
                <a:gd name="T161" fmla="*/ 107 w 107"/>
                <a:gd name="T162" fmla="*/ 454 h 45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07" h="454">
                  <a:moveTo>
                    <a:pt x="81" y="454"/>
                  </a:moveTo>
                  <a:lnTo>
                    <a:pt x="84" y="378"/>
                  </a:lnTo>
                  <a:lnTo>
                    <a:pt x="85" y="277"/>
                  </a:lnTo>
                  <a:lnTo>
                    <a:pt x="85" y="184"/>
                  </a:lnTo>
                  <a:lnTo>
                    <a:pt x="84" y="135"/>
                  </a:lnTo>
                  <a:lnTo>
                    <a:pt x="85" y="124"/>
                  </a:lnTo>
                  <a:lnTo>
                    <a:pt x="94" y="116"/>
                  </a:lnTo>
                  <a:lnTo>
                    <a:pt x="102" y="104"/>
                  </a:lnTo>
                  <a:lnTo>
                    <a:pt x="107" y="84"/>
                  </a:lnTo>
                  <a:lnTo>
                    <a:pt x="107" y="63"/>
                  </a:lnTo>
                  <a:lnTo>
                    <a:pt x="104" y="46"/>
                  </a:lnTo>
                  <a:lnTo>
                    <a:pt x="103" y="34"/>
                  </a:lnTo>
                  <a:lnTo>
                    <a:pt x="101" y="25"/>
                  </a:lnTo>
                  <a:lnTo>
                    <a:pt x="100" y="20"/>
                  </a:lnTo>
                  <a:lnTo>
                    <a:pt x="98" y="14"/>
                  </a:lnTo>
                  <a:lnTo>
                    <a:pt x="95" y="7"/>
                  </a:lnTo>
                  <a:lnTo>
                    <a:pt x="92" y="3"/>
                  </a:lnTo>
                  <a:lnTo>
                    <a:pt x="87" y="0"/>
                  </a:lnTo>
                  <a:lnTo>
                    <a:pt x="81" y="2"/>
                  </a:lnTo>
                  <a:lnTo>
                    <a:pt x="74" y="6"/>
                  </a:lnTo>
                  <a:lnTo>
                    <a:pt x="66" y="18"/>
                  </a:lnTo>
                  <a:lnTo>
                    <a:pt x="58" y="31"/>
                  </a:lnTo>
                  <a:lnTo>
                    <a:pt x="50" y="44"/>
                  </a:lnTo>
                  <a:lnTo>
                    <a:pt x="43" y="56"/>
                  </a:lnTo>
                  <a:lnTo>
                    <a:pt x="38" y="66"/>
                  </a:lnTo>
                  <a:lnTo>
                    <a:pt x="34" y="75"/>
                  </a:lnTo>
                  <a:lnTo>
                    <a:pt x="31" y="82"/>
                  </a:lnTo>
                  <a:lnTo>
                    <a:pt x="30" y="89"/>
                  </a:lnTo>
                  <a:lnTo>
                    <a:pt x="30" y="94"/>
                  </a:lnTo>
                  <a:lnTo>
                    <a:pt x="32" y="102"/>
                  </a:lnTo>
                  <a:lnTo>
                    <a:pt x="34" y="110"/>
                  </a:lnTo>
                  <a:lnTo>
                    <a:pt x="36" y="116"/>
                  </a:lnTo>
                  <a:lnTo>
                    <a:pt x="41" y="119"/>
                  </a:lnTo>
                  <a:lnTo>
                    <a:pt x="43" y="120"/>
                  </a:lnTo>
                  <a:lnTo>
                    <a:pt x="45" y="122"/>
                  </a:lnTo>
                  <a:lnTo>
                    <a:pt x="43" y="124"/>
                  </a:lnTo>
                  <a:lnTo>
                    <a:pt x="40" y="141"/>
                  </a:lnTo>
                  <a:lnTo>
                    <a:pt x="34" y="173"/>
                  </a:lnTo>
                  <a:lnTo>
                    <a:pt x="26" y="216"/>
                  </a:lnTo>
                  <a:lnTo>
                    <a:pt x="17" y="264"/>
                  </a:lnTo>
                  <a:lnTo>
                    <a:pt x="9" y="313"/>
                  </a:lnTo>
                  <a:lnTo>
                    <a:pt x="3" y="356"/>
                  </a:lnTo>
                  <a:lnTo>
                    <a:pt x="0" y="391"/>
                  </a:lnTo>
                  <a:lnTo>
                    <a:pt x="1" y="412"/>
                  </a:lnTo>
                  <a:lnTo>
                    <a:pt x="6" y="422"/>
                  </a:lnTo>
                  <a:lnTo>
                    <a:pt x="13" y="431"/>
                  </a:lnTo>
                  <a:lnTo>
                    <a:pt x="23" y="438"/>
                  </a:lnTo>
                  <a:lnTo>
                    <a:pt x="34" y="443"/>
                  </a:lnTo>
                  <a:lnTo>
                    <a:pt x="46" y="446"/>
                  </a:lnTo>
                  <a:lnTo>
                    <a:pt x="57" y="450"/>
                  </a:lnTo>
                  <a:lnTo>
                    <a:pt x="70" y="452"/>
                  </a:lnTo>
                  <a:lnTo>
                    <a:pt x="81" y="45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24" name="Freeform 887"/>
            <p:cNvSpPr>
              <a:spLocks/>
            </p:cNvSpPr>
            <p:nvPr/>
          </p:nvSpPr>
          <p:spPr bwMode="auto">
            <a:xfrm flipH="1">
              <a:off x="8753" y="1831"/>
              <a:ext cx="51" cy="89"/>
            </a:xfrm>
            <a:custGeom>
              <a:avLst/>
              <a:gdLst>
                <a:gd name="T0" fmla="*/ 0 w 605"/>
                <a:gd name="T1" fmla="*/ 0 h 721"/>
                <a:gd name="T2" fmla="*/ 0 w 605"/>
                <a:gd name="T3" fmla="*/ 0 h 721"/>
                <a:gd name="T4" fmla="*/ 0 w 605"/>
                <a:gd name="T5" fmla="*/ 0 h 721"/>
                <a:gd name="T6" fmla="*/ 0 w 605"/>
                <a:gd name="T7" fmla="*/ 0 h 721"/>
                <a:gd name="T8" fmla="*/ 0 w 605"/>
                <a:gd name="T9" fmla="*/ 0 h 721"/>
                <a:gd name="T10" fmla="*/ 0 w 605"/>
                <a:gd name="T11" fmla="*/ 0 h 721"/>
                <a:gd name="T12" fmla="*/ 0 w 605"/>
                <a:gd name="T13" fmla="*/ 0 h 721"/>
                <a:gd name="T14" fmla="*/ 0 w 605"/>
                <a:gd name="T15" fmla="*/ 0 h 721"/>
                <a:gd name="T16" fmla="*/ 0 w 605"/>
                <a:gd name="T17" fmla="*/ 0 h 721"/>
                <a:gd name="T18" fmla="*/ 0 w 605"/>
                <a:gd name="T19" fmla="*/ 0 h 721"/>
                <a:gd name="T20" fmla="*/ 0 w 605"/>
                <a:gd name="T21" fmla="*/ 0 h 721"/>
                <a:gd name="T22" fmla="*/ 0 w 605"/>
                <a:gd name="T23" fmla="*/ 0 h 721"/>
                <a:gd name="T24" fmla="*/ 0 w 605"/>
                <a:gd name="T25" fmla="*/ 0 h 721"/>
                <a:gd name="T26" fmla="*/ 0 w 605"/>
                <a:gd name="T27" fmla="*/ 0 h 721"/>
                <a:gd name="T28" fmla="*/ 0 w 605"/>
                <a:gd name="T29" fmla="*/ 0 h 721"/>
                <a:gd name="T30" fmla="*/ 0 w 605"/>
                <a:gd name="T31" fmla="*/ 0 h 721"/>
                <a:gd name="T32" fmla="*/ 0 w 605"/>
                <a:gd name="T33" fmla="*/ 0 h 721"/>
                <a:gd name="T34" fmla="*/ 0 w 605"/>
                <a:gd name="T35" fmla="*/ 0 h 721"/>
                <a:gd name="T36" fmla="*/ 0 w 605"/>
                <a:gd name="T37" fmla="*/ 0 h 721"/>
                <a:gd name="T38" fmla="*/ 0 w 605"/>
                <a:gd name="T39" fmla="*/ 0 h 721"/>
                <a:gd name="T40" fmla="*/ 0 w 605"/>
                <a:gd name="T41" fmla="*/ 0 h 721"/>
                <a:gd name="T42" fmla="*/ 0 w 605"/>
                <a:gd name="T43" fmla="*/ 0 h 721"/>
                <a:gd name="T44" fmla="*/ 0 w 605"/>
                <a:gd name="T45" fmla="*/ 0 h 721"/>
                <a:gd name="T46" fmla="*/ 0 w 605"/>
                <a:gd name="T47" fmla="*/ 0 h 721"/>
                <a:gd name="T48" fmla="*/ 0 w 605"/>
                <a:gd name="T49" fmla="*/ 0 h 721"/>
                <a:gd name="T50" fmla="*/ 0 w 605"/>
                <a:gd name="T51" fmla="*/ 0 h 721"/>
                <a:gd name="T52" fmla="*/ 0 w 605"/>
                <a:gd name="T53" fmla="*/ 0 h 721"/>
                <a:gd name="T54" fmla="*/ 0 w 605"/>
                <a:gd name="T55" fmla="*/ 0 h 721"/>
                <a:gd name="T56" fmla="*/ 0 w 605"/>
                <a:gd name="T57" fmla="*/ 0 h 721"/>
                <a:gd name="T58" fmla="*/ 0 w 605"/>
                <a:gd name="T59" fmla="*/ 0 h 721"/>
                <a:gd name="T60" fmla="*/ 0 w 605"/>
                <a:gd name="T61" fmla="*/ 0 h 721"/>
                <a:gd name="T62" fmla="*/ 0 w 605"/>
                <a:gd name="T63" fmla="*/ 0 h 721"/>
                <a:gd name="T64" fmla="*/ 0 w 605"/>
                <a:gd name="T65" fmla="*/ 0 h 721"/>
                <a:gd name="T66" fmla="*/ 0 w 605"/>
                <a:gd name="T67" fmla="*/ 0 h 721"/>
                <a:gd name="T68" fmla="*/ 0 w 605"/>
                <a:gd name="T69" fmla="*/ 0 h 721"/>
                <a:gd name="T70" fmla="*/ 0 w 605"/>
                <a:gd name="T71" fmla="*/ 0 h 721"/>
                <a:gd name="T72" fmla="*/ 0 w 605"/>
                <a:gd name="T73" fmla="*/ 0 h 721"/>
                <a:gd name="T74" fmla="*/ 0 w 605"/>
                <a:gd name="T75" fmla="*/ 0 h 721"/>
                <a:gd name="T76" fmla="*/ 0 w 605"/>
                <a:gd name="T77" fmla="*/ 0 h 721"/>
                <a:gd name="T78" fmla="*/ 0 w 605"/>
                <a:gd name="T79" fmla="*/ 0 h 721"/>
                <a:gd name="T80" fmla="*/ 0 w 605"/>
                <a:gd name="T81" fmla="*/ 0 h 721"/>
                <a:gd name="T82" fmla="*/ 0 w 605"/>
                <a:gd name="T83" fmla="*/ 0 h 721"/>
                <a:gd name="T84" fmla="*/ 0 w 605"/>
                <a:gd name="T85" fmla="*/ 0 h 721"/>
                <a:gd name="T86" fmla="*/ 0 w 605"/>
                <a:gd name="T87" fmla="*/ 0 h 721"/>
                <a:gd name="T88" fmla="*/ 0 w 605"/>
                <a:gd name="T89" fmla="*/ 0 h 721"/>
                <a:gd name="T90" fmla="*/ 0 w 605"/>
                <a:gd name="T91" fmla="*/ 0 h 721"/>
                <a:gd name="T92" fmla="*/ 0 w 605"/>
                <a:gd name="T93" fmla="*/ 0 h 721"/>
                <a:gd name="T94" fmla="*/ 0 w 605"/>
                <a:gd name="T95" fmla="*/ 0 h 721"/>
                <a:gd name="T96" fmla="*/ 0 w 605"/>
                <a:gd name="T97" fmla="*/ 0 h 721"/>
                <a:gd name="T98" fmla="*/ 0 w 605"/>
                <a:gd name="T99" fmla="*/ 0 h 721"/>
                <a:gd name="T100" fmla="*/ 0 w 605"/>
                <a:gd name="T101" fmla="*/ 0 h 721"/>
                <a:gd name="T102" fmla="*/ 0 w 605"/>
                <a:gd name="T103" fmla="*/ 0 h 721"/>
                <a:gd name="T104" fmla="*/ 0 w 605"/>
                <a:gd name="T105" fmla="*/ 0 h 721"/>
                <a:gd name="T106" fmla="*/ 0 w 605"/>
                <a:gd name="T107" fmla="*/ 0 h 721"/>
                <a:gd name="T108" fmla="*/ 0 w 605"/>
                <a:gd name="T109" fmla="*/ 0 h 721"/>
                <a:gd name="T110" fmla="*/ 0 w 605"/>
                <a:gd name="T111" fmla="*/ 0 h 721"/>
                <a:gd name="T112" fmla="*/ 0 w 605"/>
                <a:gd name="T113" fmla="*/ 0 h 721"/>
                <a:gd name="T114" fmla="*/ 0 w 605"/>
                <a:gd name="T115" fmla="*/ 0 h 721"/>
                <a:gd name="T116" fmla="*/ 0 w 605"/>
                <a:gd name="T117" fmla="*/ 0 h 721"/>
                <a:gd name="T118" fmla="*/ 0 w 605"/>
                <a:gd name="T119" fmla="*/ 0 h 721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605"/>
                <a:gd name="T181" fmla="*/ 0 h 721"/>
                <a:gd name="T182" fmla="*/ 605 w 605"/>
                <a:gd name="T183" fmla="*/ 721 h 721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605" h="721">
                  <a:moveTo>
                    <a:pt x="282" y="548"/>
                  </a:moveTo>
                  <a:lnTo>
                    <a:pt x="282" y="548"/>
                  </a:lnTo>
                  <a:lnTo>
                    <a:pt x="279" y="548"/>
                  </a:lnTo>
                  <a:lnTo>
                    <a:pt x="277" y="548"/>
                  </a:lnTo>
                  <a:lnTo>
                    <a:pt x="274" y="548"/>
                  </a:lnTo>
                  <a:lnTo>
                    <a:pt x="268" y="548"/>
                  </a:lnTo>
                  <a:lnTo>
                    <a:pt x="262" y="547"/>
                  </a:lnTo>
                  <a:lnTo>
                    <a:pt x="255" y="547"/>
                  </a:lnTo>
                  <a:lnTo>
                    <a:pt x="247" y="546"/>
                  </a:lnTo>
                  <a:lnTo>
                    <a:pt x="238" y="544"/>
                  </a:lnTo>
                  <a:lnTo>
                    <a:pt x="230" y="541"/>
                  </a:lnTo>
                  <a:lnTo>
                    <a:pt x="223" y="538"/>
                  </a:lnTo>
                  <a:lnTo>
                    <a:pt x="216" y="534"/>
                  </a:lnTo>
                  <a:lnTo>
                    <a:pt x="209" y="530"/>
                  </a:lnTo>
                  <a:lnTo>
                    <a:pt x="202" y="525"/>
                  </a:lnTo>
                  <a:lnTo>
                    <a:pt x="196" y="521"/>
                  </a:lnTo>
                  <a:lnTo>
                    <a:pt x="191" y="516"/>
                  </a:lnTo>
                  <a:lnTo>
                    <a:pt x="186" y="526"/>
                  </a:lnTo>
                  <a:lnTo>
                    <a:pt x="183" y="539"/>
                  </a:lnTo>
                  <a:lnTo>
                    <a:pt x="176" y="551"/>
                  </a:lnTo>
                  <a:lnTo>
                    <a:pt x="164" y="557"/>
                  </a:lnTo>
                  <a:lnTo>
                    <a:pt x="156" y="557"/>
                  </a:lnTo>
                  <a:lnTo>
                    <a:pt x="146" y="557"/>
                  </a:lnTo>
                  <a:lnTo>
                    <a:pt x="135" y="555"/>
                  </a:lnTo>
                  <a:lnTo>
                    <a:pt x="125" y="553"/>
                  </a:lnTo>
                  <a:lnTo>
                    <a:pt x="115" y="551"/>
                  </a:lnTo>
                  <a:lnTo>
                    <a:pt x="107" y="548"/>
                  </a:lnTo>
                  <a:lnTo>
                    <a:pt x="102" y="547"/>
                  </a:lnTo>
                  <a:lnTo>
                    <a:pt x="100" y="546"/>
                  </a:lnTo>
                  <a:lnTo>
                    <a:pt x="103" y="545"/>
                  </a:lnTo>
                  <a:lnTo>
                    <a:pt x="109" y="545"/>
                  </a:lnTo>
                  <a:lnTo>
                    <a:pt x="116" y="551"/>
                  </a:lnTo>
                  <a:lnTo>
                    <a:pt x="118" y="567"/>
                  </a:lnTo>
                  <a:lnTo>
                    <a:pt x="119" y="586"/>
                  </a:lnTo>
                  <a:lnTo>
                    <a:pt x="120" y="600"/>
                  </a:lnTo>
                  <a:lnTo>
                    <a:pt x="118" y="609"/>
                  </a:lnTo>
                  <a:lnTo>
                    <a:pt x="105" y="613"/>
                  </a:lnTo>
                  <a:lnTo>
                    <a:pt x="97" y="614"/>
                  </a:lnTo>
                  <a:lnTo>
                    <a:pt x="90" y="615"/>
                  </a:lnTo>
                  <a:lnTo>
                    <a:pt x="85" y="616"/>
                  </a:lnTo>
                  <a:lnTo>
                    <a:pt x="79" y="616"/>
                  </a:lnTo>
                  <a:lnTo>
                    <a:pt x="74" y="616"/>
                  </a:lnTo>
                  <a:lnTo>
                    <a:pt x="67" y="613"/>
                  </a:lnTo>
                  <a:lnTo>
                    <a:pt x="60" y="608"/>
                  </a:lnTo>
                  <a:lnTo>
                    <a:pt x="52" y="599"/>
                  </a:lnTo>
                  <a:lnTo>
                    <a:pt x="44" y="589"/>
                  </a:lnTo>
                  <a:lnTo>
                    <a:pt x="35" y="579"/>
                  </a:lnTo>
                  <a:lnTo>
                    <a:pt x="28" y="570"/>
                  </a:lnTo>
                  <a:lnTo>
                    <a:pt x="21" y="562"/>
                  </a:lnTo>
                  <a:lnTo>
                    <a:pt x="15" y="554"/>
                  </a:lnTo>
                  <a:lnTo>
                    <a:pt x="11" y="546"/>
                  </a:lnTo>
                  <a:lnTo>
                    <a:pt x="9" y="538"/>
                  </a:lnTo>
                  <a:lnTo>
                    <a:pt x="7" y="529"/>
                  </a:lnTo>
                  <a:lnTo>
                    <a:pt x="5" y="504"/>
                  </a:lnTo>
                  <a:lnTo>
                    <a:pt x="0" y="476"/>
                  </a:lnTo>
                  <a:lnTo>
                    <a:pt x="2" y="446"/>
                  </a:lnTo>
                  <a:lnTo>
                    <a:pt x="15" y="419"/>
                  </a:lnTo>
                  <a:lnTo>
                    <a:pt x="26" y="409"/>
                  </a:lnTo>
                  <a:lnTo>
                    <a:pt x="35" y="401"/>
                  </a:lnTo>
                  <a:lnTo>
                    <a:pt x="43" y="394"/>
                  </a:lnTo>
                  <a:lnTo>
                    <a:pt x="50" y="389"/>
                  </a:lnTo>
                  <a:lnTo>
                    <a:pt x="57" y="385"/>
                  </a:lnTo>
                  <a:lnTo>
                    <a:pt x="63" y="381"/>
                  </a:lnTo>
                  <a:lnTo>
                    <a:pt x="67" y="379"/>
                  </a:lnTo>
                  <a:lnTo>
                    <a:pt x="71" y="378"/>
                  </a:lnTo>
                  <a:lnTo>
                    <a:pt x="75" y="377"/>
                  </a:lnTo>
                  <a:lnTo>
                    <a:pt x="81" y="377"/>
                  </a:lnTo>
                  <a:lnTo>
                    <a:pt x="88" y="375"/>
                  </a:lnTo>
                  <a:lnTo>
                    <a:pt x="96" y="375"/>
                  </a:lnTo>
                  <a:lnTo>
                    <a:pt x="103" y="375"/>
                  </a:lnTo>
                  <a:lnTo>
                    <a:pt x="109" y="375"/>
                  </a:lnTo>
                  <a:lnTo>
                    <a:pt x="113" y="375"/>
                  </a:lnTo>
                  <a:lnTo>
                    <a:pt x="115" y="375"/>
                  </a:lnTo>
                  <a:lnTo>
                    <a:pt x="102" y="330"/>
                  </a:lnTo>
                  <a:lnTo>
                    <a:pt x="93" y="288"/>
                  </a:lnTo>
                  <a:lnTo>
                    <a:pt x="87" y="253"/>
                  </a:lnTo>
                  <a:lnTo>
                    <a:pt x="86" y="235"/>
                  </a:lnTo>
                  <a:lnTo>
                    <a:pt x="82" y="223"/>
                  </a:lnTo>
                  <a:lnTo>
                    <a:pt x="75" y="208"/>
                  </a:lnTo>
                  <a:lnTo>
                    <a:pt x="70" y="195"/>
                  </a:lnTo>
                  <a:lnTo>
                    <a:pt x="67" y="182"/>
                  </a:lnTo>
                  <a:lnTo>
                    <a:pt x="70" y="169"/>
                  </a:lnTo>
                  <a:lnTo>
                    <a:pt x="70" y="154"/>
                  </a:lnTo>
                  <a:lnTo>
                    <a:pt x="67" y="137"/>
                  </a:lnTo>
                  <a:lnTo>
                    <a:pt x="62" y="120"/>
                  </a:lnTo>
                  <a:lnTo>
                    <a:pt x="62" y="115"/>
                  </a:lnTo>
                  <a:lnTo>
                    <a:pt x="66" y="108"/>
                  </a:lnTo>
                  <a:lnTo>
                    <a:pt x="73" y="100"/>
                  </a:lnTo>
                  <a:lnTo>
                    <a:pt x="82" y="91"/>
                  </a:lnTo>
                  <a:lnTo>
                    <a:pt x="95" y="82"/>
                  </a:lnTo>
                  <a:lnTo>
                    <a:pt x="110" y="71"/>
                  </a:lnTo>
                  <a:lnTo>
                    <a:pt x="125" y="61"/>
                  </a:lnTo>
                  <a:lnTo>
                    <a:pt x="143" y="50"/>
                  </a:lnTo>
                  <a:lnTo>
                    <a:pt x="161" y="41"/>
                  </a:lnTo>
                  <a:lnTo>
                    <a:pt x="179" y="32"/>
                  </a:lnTo>
                  <a:lnTo>
                    <a:pt x="199" y="23"/>
                  </a:lnTo>
                  <a:lnTo>
                    <a:pt x="217" y="15"/>
                  </a:lnTo>
                  <a:lnTo>
                    <a:pt x="234" y="9"/>
                  </a:lnTo>
                  <a:lnTo>
                    <a:pt x="251" y="4"/>
                  </a:lnTo>
                  <a:lnTo>
                    <a:pt x="267" y="1"/>
                  </a:lnTo>
                  <a:lnTo>
                    <a:pt x="279" y="0"/>
                  </a:lnTo>
                  <a:lnTo>
                    <a:pt x="304" y="2"/>
                  </a:lnTo>
                  <a:lnTo>
                    <a:pt x="327" y="7"/>
                  </a:lnTo>
                  <a:lnTo>
                    <a:pt x="350" y="15"/>
                  </a:lnTo>
                  <a:lnTo>
                    <a:pt x="372" y="25"/>
                  </a:lnTo>
                  <a:lnTo>
                    <a:pt x="393" y="38"/>
                  </a:lnTo>
                  <a:lnTo>
                    <a:pt x="413" y="53"/>
                  </a:lnTo>
                  <a:lnTo>
                    <a:pt x="433" y="68"/>
                  </a:lnTo>
                  <a:lnTo>
                    <a:pt x="450" y="84"/>
                  </a:lnTo>
                  <a:lnTo>
                    <a:pt x="465" y="100"/>
                  </a:lnTo>
                  <a:lnTo>
                    <a:pt x="478" y="116"/>
                  </a:lnTo>
                  <a:lnTo>
                    <a:pt x="488" y="130"/>
                  </a:lnTo>
                  <a:lnTo>
                    <a:pt x="496" y="143"/>
                  </a:lnTo>
                  <a:lnTo>
                    <a:pt x="502" y="155"/>
                  </a:lnTo>
                  <a:lnTo>
                    <a:pt x="506" y="166"/>
                  </a:lnTo>
                  <a:lnTo>
                    <a:pt x="510" y="176"/>
                  </a:lnTo>
                  <a:lnTo>
                    <a:pt x="511" y="184"/>
                  </a:lnTo>
                  <a:lnTo>
                    <a:pt x="510" y="193"/>
                  </a:lnTo>
                  <a:lnTo>
                    <a:pt x="505" y="204"/>
                  </a:lnTo>
                  <a:lnTo>
                    <a:pt x="497" y="216"/>
                  </a:lnTo>
                  <a:lnTo>
                    <a:pt x="489" y="229"/>
                  </a:lnTo>
                  <a:lnTo>
                    <a:pt x="480" y="242"/>
                  </a:lnTo>
                  <a:lnTo>
                    <a:pt x="474" y="254"/>
                  </a:lnTo>
                  <a:lnTo>
                    <a:pt x="469" y="266"/>
                  </a:lnTo>
                  <a:lnTo>
                    <a:pt x="471" y="275"/>
                  </a:lnTo>
                  <a:lnTo>
                    <a:pt x="479" y="299"/>
                  </a:lnTo>
                  <a:lnTo>
                    <a:pt x="487" y="330"/>
                  </a:lnTo>
                  <a:lnTo>
                    <a:pt x="494" y="359"/>
                  </a:lnTo>
                  <a:lnTo>
                    <a:pt x="497" y="375"/>
                  </a:lnTo>
                  <a:lnTo>
                    <a:pt x="499" y="389"/>
                  </a:lnTo>
                  <a:lnTo>
                    <a:pt x="504" y="409"/>
                  </a:lnTo>
                  <a:lnTo>
                    <a:pt x="509" y="428"/>
                  </a:lnTo>
                  <a:lnTo>
                    <a:pt x="511" y="436"/>
                  </a:lnTo>
                  <a:lnTo>
                    <a:pt x="558" y="463"/>
                  </a:lnTo>
                  <a:lnTo>
                    <a:pt x="596" y="440"/>
                  </a:lnTo>
                  <a:lnTo>
                    <a:pt x="597" y="443"/>
                  </a:lnTo>
                  <a:lnTo>
                    <a:pt x="600" y="454"/>
                  </a:lnTo>
                  <a:lnTo>
                    <a:pt x="602" y="471"/>
                  </a:lnTo>
                  <a:lnTo>
                    <a:pt x="605" y="493"/>
                  </a:lnTo>
                  <a:lnTo>
                    <a:pt x="604" y="508"/>
                  </a:lnTo>
                  <a:lnTo>
                    <a:pt x="601" y="526"/>
                  </a:lnTo>
                  <a:lnTo>
                    <a:pt x="595" y="547"/>
                  </a:lnTo>
                  <a:lnTo>
                    <a:pt x="588" y="569"/>
                  </a:lnTo>
                  <a:lnTo>
                    <a:pt x="581" y="590"/>
                  </a:lnTo>
                  <a:lnTo>
                    <a:pt x="575" y="609"/>
                  </a:lnTo>
                  <a:lnTo>
                    <a:pt x="571" y="624"/>
                  </a:lnTo>
                  <a:lnTo>
                    <a:pt x="570" y="634"/>
                  </a:lnTo>
                  <a:lnTo>
                    <a:pt x="570" y="647"/>
                  </a:lnTo>
                  <a:lnTo>
                    <a:pt x="569" y="661"/>
                  </a:lnTo>
                  <a:lnTo>
                    <a:pt x="566" y="676"/>
                  </a:lnTo>
                  <a:lnTo>
                    <a:pt x="564" y="690"/>
                  </a:lnTo>
                  <a:lnTo>
                    <a:pt x="559" y="697"/>
                  </a:lnTo>
                  <a:lnTo>
                    <a:pt x="547" y="703"/>
                  </a:lnTo>
                  <a:lnTo>
                    <a:pt x="529" y="710"/>
                  </a:lnTo>
                  <a:lnTo>
                    <a:pt x="511" y="714"/>
                  </a:lnTo>
                  <a:lnTo>
                    <a:pt x="490" y="719"/>
                  </a:lnTo>
                  <a:lnTo>
                    <a:pt x="472" y="721"/>
                  </a:lnTo>
                  <a:lnTo>
                    <a:pt x="458" y="721"/>
                  </a:lnTo>
                  <a:lnTo>
                    <a:pt x="450" y="719"/>
                  </a:lnTo>
                  <a:lnTo>
                    <a:pt x="454" y="699"/>
                  </a:lnTo>
                  <a:lnTo>
                    <a:pt x="458" y="680"/>
                  </a:lnTo>
                  <a:lnTo>
                    <a:pt x="460" y="662"/>
                  </a:lnTo>
                  <a:lnTo>
                    <a:pt x="461" y="646"/>
                  </a:lnTo>
                  <a:lnTo>
                    <a:pt x="460" y="638"/>
                  </a:lnTo>
                  <a:lnTo>
                    <a:pt x="458" y="630"/>
                  </a:lnTo>
                  <a:lnTo>
                    <a:pt x="454" y="620"/>
                  </a:lnTo>
                  <a:lnTo>
                    <a:pt x="449" y="610"/>
                  </a:lnTo>
                  <a:lnTo>
                    <a:pt x="443" y="600"/>
                  </a:lnTo>
                  <a:lnTo>
                    <a:pt x="436" y="589"/>
                  </a:lnTo>
                  <a:lnTo>
                    <a:pt x="430" y="576"/>
                  </a:lnTo>
                  <a:lnTo>
                    <a:pt x="423" y="563"/>
                  </a:lnTo>
                  <a:lnTo>
                    <a:pt x="419" y="559"/>
                  </a:lnTo>
                  <a:lnTo>
                    <a:pt x="412" y="553"/>
                  </a:lnTo>
                  <a:lnTo>
                    <a:pt x="405" y="548"/>
                  </a:lnTo>
                  <a:lnTo>
                    <a:pt x="398" y="542"/>
                  </a:lnTo>
                  <a:lnTo>
                    <a:pt x="392" y="538"/>
                  </a:lnTo>
                  <a:lnTo>
                    <a:pt x="386" y="534"/>
                  </a:lnTo>
                  <a:lnTo>
                    <a:pt x="383" y="532"/>
                  </a:lnTo>
                  <a:lnTo>
                    <a:pt x="382" y="531"/>
                  </a:lnTo>
                  <a:lnTo>
                    <a:pt x="373" y="508"/>
                  </a:lnTo>
                  <a:lnTo>
                    <a:pt x="282" y="548"/>
                  </a:lnTo>
                  <a:close/>
                </a:path>
              </a:pathLst>
            </a:custGeom>
            <a:solidFill>
              <a:srgbClr val="E5A599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25" name="Freeform 888"/>
            <p:cNvSpPr>
              <a:spLocks/>
            </p:cNvSpPr>
            <p:nvPr/>
          </p:nvSpPr>
          <p:spPr bwMode="auto">
            <a:xfrm flipH="1">
              <a:off x="8759" y="1818"/>
              <a:ext cx="48" cy="39"/>
            </a:xfrm>
            <a:custGeom>
              <a:avLst/>
              <a:gdLst>
                <a:gd name="T0" fmla="*/ 0 w 569"/>
                <a:gd name="T1" fmla="*/ 0 h 316"/>
                <a:gd name="T2" fmla="*/ 0 w 569"/>
                <a:gd name="T3" fmla="*/ 0 h 316"/>
                <a:gd name="T4" fmla="*/ 0 w 569"/>
                <a:gd name="T5" fmla="*/ 0 h 316"/>
                <a:gd name="T6" fmla="*/ 0 w 569"/>
                <a:gd name="T7" fmla="*/ 0 h 316"/>
                <a:gd name="T8" fmla="*/ 0 w 569"/>
                <a:gd name="T9" fmla="*/ 0 h 316"/>
                <a:gd name="T10" fmla="*/ 0 w 569"/>
                <a:gd name="T11" fmla="*/ 0 h 316"/>
                <a:gd name="T12" fmla="*/ 0 w 569"/>
                <a:gd name="T13" fmla="*/ 0 h 316"/>
                <a:gd name="T14" fmla="*/ 0 w 569"/>
                <a:gd name="T15" fmla="*/ 0 h 316"/>
                <a:gd name="T16" fmla="*/ 0 w 569"/>
                <a:gd name="T17" fmla="*/ 0 h 316"/>
                <a:gd name="T18" fmla="*/ 0 w 569"/>
                <a:gd name="T19" fmla="*/ 0 h 316"/>
                <a:gd name="T20" fmla="*/ 0 w 569"/>
                <a:gd name="T21" fmla="*/ 0 h 316"/>
                <a:gd name="T22" fmla="*/ 0 w 569"/>
                <a:gd name="T23" fmla="*/ 0 h 316"/>
                <a:gd name="T24" fmla="*/ 0 w 569"/>
                <a:gd name="T25" fmla="*/ 0 h 316"/>
                <a:gd name="T26" fmla="*/ 0 w 569"/>
                <a:gd name="T27" fmla="*/ 0 h 316"/>
                <a:gd name="T28" fmla="*/ 0 w 569"/>
                <a:gd name="T29" fmla="*/ 0 h 316"/>
                <a:gd name="T30" fmla="*/ 0 w 569"/>
                <a:gd name="T31" fmla="*/ 0 h 316"/>
                <a:gd name="T32" fmla="*/ 0 w 569"/>
                <a:gd name="T33" fmla="*/ 0 h 316"/>
                <a:gd name="T34" fmla="*/ 0 w 569"/>
                <a:gd name="T35" fmla="*/ 0 h 316"/>
                <a:gd name="T36" fmla="*/ 0 w 569"/>
                <a:gd name="T37" fmla="*/ 0 h 316"/>
                <a:gd name="T38" fmla="*/ 0 w 569"/>
                <a:gd name="T39" fmla="*/ 0 h 316"/>
                <a:gd name="T40" fmla="*/ 0 w 569"/>
                <a:gd name="T41" fmla="*/ 0 h 316"/>
                <a:gd name="T42" fmla="*/ 0 w 569"/>
                <a:gd name="T43" fmla="*/ 0 h 316"/>
                <a:gd name="T44" fmla="*/ 0 w 569"/>
                <a:gd name="T45" fmla="*/ 0 h 316"/>
                <a:gd name="T46" fmla="*/ 0 w 569"/>
                <a:gd name="T47" fmla="*/ 0 h 316"/>
                <a:gd name="T48" fmla="*/ 0 w 569"/>
                <a:gd name="T49" fmla="*/ 0 h 316"/>
                <a:gd name="T50" fmla="*/ 0 w 569"/>
                <a:gd name="T51" fmla="*/ 0 h 316"/>
                <a:gd name="T52" fmla="*/ 0 w 569"/>
                <a:gd name="T53" fmla="*/ 0 h 316"/>
                <a:gd name="T54" fmla="*/ 0 w 569"/>
                <a:gd name="T55" fmla="*/ 0 h 316"/>
                <a:gd name="T56" fmla="*/ 0 w 569"/>
                <a:gd name="T57" fmla="*/ 0 h 316"/>
                <a:gd name="T58" fmla="*/ 0 w 569"/>
                <a:gd name="T59" fmla="*/ 0 h 316"/>
                <a:gd name="T60" fmla="*/ 0 w 569"/>
                <a:gd name="T61" fmla="*/ 0 h 316"/>
                <a:gd name="T62" fmla="*/ 0 w 569"/>
                <a:gd name="T63" fmla="*/ 0 h 316"/>
                <a:gd name="T64" fmla="*/ 0 w 569"/>
                <a:gd name="T65" fmla="*/ 0 h 316"/>
                <a:gd name="T66" fmla="*/ 0 w 569"/>
                <a:gd name="T67" fmla="*/ 0 h 316"/>
                <a:gd name="T68" fmla="*/ 0 w 569"/>
                <a:gd name="T69" fmla="*/ 0 h 316"/>
                <a:gd name="T70" fmla="*/ 0 w 569"/>
                <a:gd name="T71" fmla="*/ 0 h 316"/>
                <a:gd name="T72" fmla="*/ 0 w 569"/>
                <a:gd name="T73" fmla="*/ 0 h 316"/>
                <a:gd name="T74" fmla="*/ 0 w 569"/>
                <a:gd name="T75" fmla="*/ 0 h 316"/>
                <a:gd name="T76" fmla="*/ 0 w 569"/>
                <a:gd name="T77" fmla="*/ 0 h 316"/>
                <a:gd name="T78" fmla="*/ 0 w 569"/>
                <a:gd name="T79" fmla="*/ 0 h 316"/>
                <a:gd name="T80" fmla="*/ 0 w 569"/>
                <a:gd name="T81" fmla="*/ 0 h 316"/>
                <a:gd name="T82" fmla="*/ 0 w 569"/>
                <a:gd name="T83" fmla="*/ 0 h 316"/>
                <a:gd name="T84" fmla="*/ 0 w 569"/>
                <a:gd name="T85" fmla="*/ 0 h 316"/>
                <a:gd name="T86" fmla="*/ 0 w 569"/>
                <a:gd name="T87" fmla="*/ 0 h 316"/>
                <a:gd name="T88" fmla="*/ 0 w 569"/>
                <a:gd name="T89" fmla="*/ 0 h 316"/>
                <a:gd name="T90" fmla="*/ 0 w 569"/>
                <a:gd name="T91" fmla="*/ 0 h 316"/>
                <a:gd name="T92" fmla="*/ 0 w 569"/>
                <a:gd name="T93" fmla="*/ 0 h 316"/>
                <a:gd name="T94" fmla="*/ 0 w 569"/>
                <a:gd name="T95" fmla="*/ 0 h 31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569"/>
                <a:gd name="T145" fmla="*/ 0 h 316"/>
                <a:gd name="T146" fmla="*/ 569 w 569"/>
                <a:gd name="T147" fmla="*/ 316 h 31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569" h="316">
                  <a:moveTo>
                    <a:pt x="141" y="164"/>
                  </a:moveTo>
                  <a:lnTo>
                    <a:pt x="139" y="172"/>
                  </a:lnTo>
                  <a:lnTo>
                    <a:pt x="136" y="181"/>
                  </a:lnTo>
                  <a:lnTo>
                    <a:pt x="134" y="191"/>
                  </a:lnTo>
                  <a:lnTo>
                    <a:pt x="130" y="200"/>
                  </a:lnTo>
                  <a:lnTo>
                    <a:pt x="126" y="210"/>
                  </a:lnTo>
                  <a:lnTo>
                    <a:pt x="118" y="217"/>
                  </a:lnTo>
                  <a:lnTo>
                    <a:pt x="107" y="222"/>
                  </a:lnTo>
                  <a:lnTo>
                    <a:pt x="94" y="225"/>
                  </a:lnTo>
                  <a:lnTo>
                    <a:pt x="77" y="226"/>
                  </a:lnTo>
                  <a:lnTo>
                    <a:pt x="61" y="226"/>
                  </a:lnTo>
                  <a:lnTo>
                    <a:pt x="46" y="223"/>
                  </a:lnTo>
                  <a:lnTo>
                    <a:pt x="32" y="221"/>
                  </a:lnTo>
                  <a:lnTo>
                    <a:pt x="20" y="218"/>
                  </a:lnTo>
                  <a:lnTo>
                    <a:pt x="11" y="212"/>
                  </a:lnTo>
                  <a:lnTo>
                    <a:pt x="4" y="205"/>
                  </a:lnTo>
                  <a:lnTo>
                    <a:pt x="1" y="196"/>
                  </a:lnTo>
                  <a:lnTo>
                    <a:pt x="0" y="172"/>
                  </a:lnTo>
                  <a:lnTo>
                    <a:pt x="3" y="142"/>
                  </a:lnTo>
                  <a:lnTo>
                    <a:pt x="12" y="115"/>
                  </a:lnTo>
                  <a:lnTo>
                    <a:pt x="30" y="98"/>
                  </a:lnTo>
                  <a:lnTo>
                    <a:pt x="45" y="91"/>
                  </a:lnTo>
                  <a:lnTo>
                    <a:pt x="64" y="82"/>
                  </a:lnTo>
                  <a:lnTo>
                    <a:pt x="87" y="70"/>
                  </a:lnTo>
                  <a:lnTo>
                    <a:pt x="111" y="58"/>
                  </a:lnTo>
                  <a:lnTo>
                    <a:pt x="135" y="45"/>
                  </a:lnTo>
                  <a:lnTo>
                    <a:pt x="158" y="34"/>
                  </a:lnTo>
                  <a:lnTo>
                    <a:pt x="179" y="28"/>
                  </a:lnTo>
                  <a:lnTo>
                    <a:pt x="196" y="25"/>
                  </a:lnTo>
                  <a:lnTo>
                    <a:pt x="212" y="25"/>
                  </a:lnTo>
                  <a:lnTo>
                    <a:pt x="231" y="24"/>
                  </a:lnTo>
                  <a:lnTo>
                    <a:pt x="251" y="23"/>
                  </a:lnTo>
                  <a:lnTo>
                    <a:pt x="271" y="21"/>
                  </a:lnTo>
                  <a:lnTo>
                    <a:pt x="291" y="20"/>
                  </a:lnTo>
                  <a:lnTo>
                    <a:pt x="307" y="20"/>
                  </a:lnTo>
                  <a:lnTo>
                    <a:pt x="321" y="18"/>
                  </a:lnTo>
                  <a:lnTo>
                    <a:pt x="329" y="20"/>
                  </a:lnTo>
                  <a:lnTo>
                    <a:pt x="334" y="20"/>
                  </a:lnTo>
                  <a:lnTo>
                    <a:pt x="341" y="16"/>
                  </a:lnTo>
                  <a:lnTo>
                    <a:pt x="348" y="13"/>
                  </a:lnTo>
                  <a:lnTo>
                    <a:pt x="356" y="8"/>
                  </a:lnTo>
                  <a:lnTo>
                    <a:pt x="367" y="5"/>
                  </a:lnTo>
                  <a:lnTo>
                    <a:pt x="379" y="1"/>
                  </a:lnTo>
                  <a:lnTo>
                    <a:pt x="394" y="0"/>
                  </a:lnTo>
                  <a:lnTo>
                    <a:pt x="412" y="1"/>
                  </a:lnTo>
                  <a:lnTo>
                    <a:pt x="418" y="2"/>
                  </a:lnTo>
                  <a:lnTo>
                    <a:pt x="428" y="3"/>
                  </a:lnTo>
                  <a:lnTo>
                    <a:pt x="438" y="6"/>
                  </a:lnTo>
                  <a:lnTo>
                    <a:pt x="450" y="8"/>
                  </a:lnTo>
                  <a:lnTo>
                    <a:pt x="461" y="11"/>
                  </a:lnTo>
                  <a:lnTo>
                    <a:pt x="473" y="15"/>
                  </a:lnTo>
                  <a:lnTo>
                    <a:pt x="482" y="21"/>
                  </a:lnTo>
                  <a:lnTo>
                    <a:pt x="490" y="28"/>
                  </a:lnTo>
                  <a:lnTo>
                    <a:pt x="498" y="37"/>
                  </a:lnTo>
                  <a:lnTo>
                    <a:pt x="508" y="47"/>
                  </a:lnTo>
                  <a:lnTo>
                    <a:pt x="519" y="59"/>
                  </a:lnTo>
                  <a:lnTo>
                    <a:pt x="529" y="71"/>
                  </a:lnTo>
                  <a:lnTo>
                    <a:pt x="539" y="84"/>
                  </a:lnTo>
                  <a:lnTo>
                    <a:pt x="549" y="96"/>
                  </a:lnTo>
                  <a:lnTo>
                    <a:pt x="554" y="105"/>
                  </a:lnTo>
                  <a:lnTo>
                    <a:pt x="558" y="113"/>
                  </a:lnTo>
                  <a:lnTo>
                    <a:pt x="561" y="126"/>
                  </a:lnTo>
                  <a:lnTo>
                    <a:pt x="566" y="138"/>
                  </a:lnTo>
                  <a:lnTo>
                    <a:pt x="569" y="159"/>
                  </a:lnTo>
                  <a:lnTo>
                    <a:pt x="569" y="189"/>
                  </a:lnTo>
                  <a:lnTo>
                    <a:pt x="568" y="223"/>
                  </a:lnTo>
                  <a:lnTo>
                    <a:pt x="567" y="250"/>
                  </a:lnTo>
                  <a:lnTo>
                    <a:pt x="567" y="272"/>
                  </a:lnTo>
                  <a:lnTo>
                    <a:pt x="567" y="289"/>
                  </a:lnTo>
                  <a:lnTo>
                    <a:pt x="566" y="295"/>
                  </a:lnTo>
                  <a:lnTo>
                    <a:pt x="563" y="298"/>
                  </a:lnTo>
                  <a:lnTo>
                    <a:pt x="557" y="300"/>
                  </a:lnTo>
                  <a:lnTo>
                    <a:pt x="551" y="301"/>
                  </a:lnTo>
                  <a:lnTo>
                    <a:pt x="545" y="301"/>
                  </a:lnTo>
                  <a:lnTo>
                    <a:pt x="538" y="303"/>
                  </a:lnTo>
                  <a:lnTo>
                    <a:pt x="533" y="308"/>
                  </a:lnTo>
                  <a:lnTo>
                    <a:pt x="529" y="316"/>
                  </a:lnTo>
                  <a:lnTo>
                    <a:pt x="528" y="304"/>
                  </a:lnTo>
                  <a:lnTo>
                    <a:pt x="526" y="294"/>
                  </a:lnTo>
                  <a:lnTo>
                    <a:pt x="522" y="285"/>
                  </a:lnTo>
                  <a:lnTo>
                    <a:pt x="518" y="276"/>
                  </a:lnTo>
                  <a:lnTo>
                    <a:pt x="512" y="271"/>
                  </a:lnTo>
                  <a:lnTo>
                    <a:pt x="504" y="267"/>
                  </a:lnTo>
                  <a:lnTo>
                    <a:pt x="496" y="265"/>
                  </a:lnTo>
                  <a:lnTo>
                    <a:pt x="484" y="266"/>
                  </a:lnTo>
                  <a:lnTo>
                    <a:pt x="474" y="268"/>
                  </a:lnTo>
                  <a:lnTo>
                    <a:pt x="466" y="272"/>
                  </a:lnTo>
                  <a:lnTo>
                    <a:pt x="459" y="275"/>
                  </a:lnTo>
                  <a:lnTo>
                    <a:pt x="455" y="279"/>
                  </a:lnTo>
                  <a:lnTo>
                    <a:pt x="452" y="282"/>
                  </a:lnTo>
                  <a:lnTo>
                    <a:pt x="451" y="285"/>
                  </a:lnTo>
                  <a:lnTo>
                    <a:pt x="450" y="286"/>
                  </a:lnTo>
                  <a:lnTo>
                    <a:pt x="450" y="287"/>
                  </a:lnTo>
                  <a:lnTo>
                    <a:pt x="448" y="259"/>
                  </a:lnTo>
                  <a:lnTo>
                    <a:pt x="444" y="238"/>
                  </a:lnTo>
                  <a:lnTo>
                    <a:pt x="438" y="221"/>
                  </a:lnTo>
                  <a:lnTo>
                    <a:pt x="431" y="207"/>
                  </a:lnTo>
                  <a:lnTo>
                    <a:pt x="424" y="199"/>
                  </a:lnTo>
                  <a:lnTo>
                    <a:pt x="416" y="198"/>
                  </a:lnTo>
                  <a:lnTo>
                    <a:pt x="410" y="202"/>
                  </a:lnTo>
                  <a:lnTo>
                    <a:pt x="408" y="204"/>
                  </a:lnTo>
                  <a:lnTo>
                    <a:pt x="410" y="200"/>
                  </a:lnTo>
                  <a:lnTo>
                    <a:pt x="415" y="193"/>
                  </a:lnTo>
                  <a:lnTo>
                    <a:pt x="423" y="184"/>
                  </a:lnTo>
                  <a:lnTo>
                    <a:pt x="431" y="175"/>
                  </a:lnTo>
                  <a:lnTo>
                    <a:pt x="433" y="169"/>
                  </a:lnTo>
                  <a:lnTo>
                    <a:pt x="431" y="162"/>
                  </a:lnTo>
                  <a:lnTo>
                    <a:pt x="425" y="155"/>
                  </a:lnTo>
                  <a:lnTo>
                    <a:pt x="416" y="149"/>
                  </a:lnTo>
                  <a:lnTo>
                    <a:pt x="408" y="142"/>
                  </a:lnTo>
                  <a:lnTo>
                    <a:pt x="399" y="137"/>
                  </a:lnTo>
                  <a:lnTo>
                    <a:pt x="393" y="134"/>
                  </a:lnTo>
                  <a:lnTo>
                    <a:pt x="391" y="132"/>
                  </a:lnTo>
                  <a:lnTo>
                    <a:pt x="390" y="132"/>
                  </a:lnTo>
                  <a:lnTo>
                    <a:pt x="386" y="132"/>
                  </a:lnTo>
                  <a:lnTo>
                    <a:pt x="383" y="131"/>
                  </a:lnTo>
                  <a:lnTo>
                    <a:pt x="377" y="131"/>
                  </a:lnTo>
                  <a:lnTo>
                    <a:pt x="370" y="131"/>
                  </a:lnTo>
                  <a:lnTo>
                    <a:pt x="363" y="130"/>
                  </a:lnTo>
                  <a:lnTo>
                    <a:pt x="356" y="130"/>
                  </a:lnTo>
                  <a:lnTo>
                    <a:pt x="349" y="130"/>
                  </a:lnTo>
                  <a:lnTo>
                    <a:pt x="344" y="130"/>
                  </a:lnTo>
                  <a:lnTo>
                    <a:pt x="339" y="131"/>
                  </a:lnTo>
                  <a:lnTo>
                    <a:pt x="334" y="134"/>
                  </a:lnTo>
                  <a:lnTo>
                    <a:pt x="331" y="136"/>
                  </a:lnTo>
                  <a:lnTo>
                    <a:pt x="326" y="139"/>
                  </a:lnTo>
                  <a:lnTo>
                    <a:pt x="322" y="143"/>
                  </a:lnTo>
                  <a:lnTo>
                    <a:pt x="315" y="146"/>
                  </a:lnTo>
                  <a:lnTo>
                    <a:pt x="306" y="151"/>
                  </a:lnTo>
                  <a:lnTo>
                    <a:pt x="295" y="155"/>
                  </a:lnTo>
                  <a:lnTo>
                    <a:pt x="283" y="159"/>
                  </a:lnTo>
                  <a:lnTo>
                    <a:pt x="270" y="164"/>
                  </a:lnTo>
                  <a:lnTo>
                    <a:pt x="257" y="166"/>
                  </a:lnTo>
                  <a:lnTo>
                    <a:pt x="245" y="168"/>
                  </a:lnTo>
                  <a:lnTo>
                    <a:pt x="233" y="170"/>
                  </a:lnTo>
                  <a:lnTo>
                    <a:pt x="224" y="172"/>
                  </a:lnTo>
                  <a:lnTo>
                    <a:pt x="217" y="172"/>
                  </a:lnTo>
                  <a:lnTo>
                    <a:pt x="209" y="172"/>
                  </a:lnTo>
                  <a:lnTo>
                    <a:pt x="198" y="170"/>
                  </a:lnTo>
                  <a:lnTo>
                    <a:pt x="186" y="169"/>
                  </a:lnTo>
                  <a:lnTo>
                    <a:pt x="173" y="167"/>
                  </a:lnTo>
                  <a:lnTo>
                    <a:pt x="160" y="166"/>
                  </a:lnTo>
                  <a:lnTo>
                    <a:pt x="150" y="165"/>
                  </a:lnTo>
                  <a:lnTo>
                    <a:pt x="143" y="164"/>
                  </a:lnTo>
                  <a:lnTo>
                    <a:pt x="141" y="164"/>
                  </a:lnTo>
                  <a:close/>
                </a:path>
              </a:pathLst>
            </a:custGeom>
            <a:solidFill>
              <a:srgbClr val="FF4C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26" name="Freeform 889"/>
            <p:cNvSpPr>
              <a:spLocks/>
            </p:cNvSpPr>
            <p:nvPr/>
          </p:nvSpPr>
          <p:spPr bwMode="auto">
            <a:xfrm flipH="1">
              <a:off x="8757" y="1817"/>
              <a:ext cx="15" cy="29"/>
            </a:xfrm>
            <a:custGeom>
              <a:avLst/>
              <a:gdLst>
                <a:gd name="T0" fmla="*/ 0 w 189"/>
                <a:gd name="T1" fmla="*/ 0 h 235"/>
                <a:gd name="T2" fmla="*/ 0 w 189"/>
                <a:gd name="T3" fmla="*/ 0 h 235"/>
                <a:gd name="T4" fmla="*/ 0 w 189"/>
                <a:gd name="T5" fmla="*/ 0 h 235"/>
                <a:gd name="T6" fmla="*/ 0 w 189"/>
                <a:gd name="T7" fmla="*/ 0 h 235"/>
                <a:gd name="T8" fmla="*/ 0 w 189"/>
                <a:gd name="T9" fmla="*/ 0 h 235"/>
                <a:gd name="T10" fmla="*/ 0 w 189"/>
                <a:gd name="T11" fmla="*/ 0 h 235"/>
                <a:gd name="T12" fmla="*/ 0 w 189"/>
                <a:gd name="T13" fmla="*/ 0 h 235"/>
                <a:gd name="T14" fmla="*/ 0 w 189"/>
                <a:gd name="T15" fmla="*/ 0 h 235"/>
                <a:gd name="T16" fmla="*/ 0 w 189"/>
                <a:gd name="T17" fmla="*/ 0 h 235"/>
                <a:gd name="T18" fmla="*/ 0 w 189"/>
                <a:gd name="T19" fmla="*/ 0 h 235"/>
                <a:gd name="T20" fmla="*/ 0 w 189"/>
                <a:gd name="T21" fmla="*/ 0 h 235"/>
                <a:gd name="T22" fmla="*/ 0 w 189"/>
                <a:gd name="T23" fmla="*/ 0 h 235"/>
                <a:gd name="T24" fmla="*/ 0 w 189"/>
                <a:gd name="T25" fmla="*/ 0 h 235"/>
                <a:gd name="T26" fmla="*/ 0 w 189"/>
                <a:gd name="T27" fmla="*/ 0 h 235"/>
                <a:gd name="T28" fmla="*/ 0 w 189"/>
                <a:gd name="T29" fmla="*/ 0 h 235"/>
                <a:gd name="T30" fmla="*/ 0 w 189"/>
                <a:gd name="T31" fmla="*/ 0 h 235"/>
                <a:gd name="T32" fmla="*/ 0 w 189"/>
                <a:gd name="T33" fmla="*/ 0 h 235"/>
                <a:gd name="T34" fmla="*/ 0 w 189"/>
                <a:gd name="T35" fmla="*/ 0 h 235"/>
                <a:gd name="T36" fmla="*/ 0 w 189"/>
                <a:gd name="T37" fmla="*/ 0 h 235"/>
                <a:gd name="T38" fmla="*/ 0 w 189"/>
                <a:gd name="T39" fmla="*/ 0 h 235"/>
                <a:gd name="T40" fmla="*/ 0 w 189"/>
                <a:gd name="T41" fmla="*/ 0 h 235"/>
                <a:gd name="T42" fmla="*/ 0 w 189"/>
                <a:gd name="T43" fmla="*/ 0 h 235"/>
                <a:gd name="T44" fmla="*/ 0 w 189"/>
                <a:gd name="T45" fmla="*/ 0 h 235"/>
                <a:gd name="T46" fmla="*/ 0 w 189"/>
                <a:gd name="T47" fmla="*/ 0 h 235"/>
                <a:gd name="T48" fmla="*/ 0 w 189"/>
                <a:gd name="T49" fmla="*/ 0 h 235"/>
                <a:gd name="T50" fmla="*/ 0 w 189"/>
                <a:gd name="T51" fmla="*/ 0 h 235"/>
                <a:gd name="T52" fmla="*/ 0 w 189"/>
                <a:gd name="T53" fmla="*/ 0 h 235"/>
                <a:gd name="T54" fmla="*/ 0 w 189"/>
                <a:gd name="T55" fmla="*/ 0 h 235"/>
                <a:gd name="T56" fmla="*/ 0 w 189"/>
                <a:gd name="T57" fmla="*/ 0 h 235"/>
                <a:gd name="T58" fmla="*/ 0 w 189"/>
                <a:gd name="T59" fmla="*/ 0 h 235"/>
                <a:gd name="T60" fmla="*/ 0 w 189"/>
                <a:gd name="T61" fmla="*/ 0 h 235"/>
                <a:gd name="T62" fmla="*/ 0 w 189"/>
                <a:gd name="T63" fmla="*/ 0 h 235"/>
                <a:gd name="T64" fmla="*/ 0 w 189"/>
                <a:gd name="T65" fmla="*/ 0 h 235"/>
                <a:gd name="T66" fmla="*/ 0 w 189"/>
                <a:gd name="T67" fmla="*/ 0 h 235"/>
                <a:gd name="T68" fmla="*/ 0 w 189"/>
                <a:gd name="T69" fmla="*/ 0 h 235"/>
                <a:gd name="T70" fmla="*/ 0 w 189"/>
                <a:gd name="T71" fmla="*/ 0 h 235"/>
                <a:gd name="T72" fmla="*/ 0 w 189"/>
                <a:gd name="T73" fmla="*/ 0 h 235"/>
                <a:gd name="T74" fmla="*/ 0 w 189"/>
                <a:gd name="T75" fmla="*/ 0 h 235"/>
                <a:gd name="T76" fmla="*/ 0 w 189"/>
                <a:gd name="T77" fmla="*/ 0 h 235"/>
                <a:gd name="T78" fmla="*/ 0 w 189"/>
                <a:gd name="T79" fmla="*/ 0 h 235"/>
                <a:gd name="T80" fmla="*/ 0 w 189"/>
                <a:gd name="T81" fmla="*/ 0 h 23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89"/>
                <a:gd name="T124" fmla="*/ 0 h 235"/>
                <a:gd name="T125" fmla="*/ 189 w 189"/>
                <a:gd name="T126" fmla="*/ 235 h 235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89" h="235">
                  <a:moveTo>
                    <a:pt x="161" y="95"/>
                  </a:moveTo>
                  <a:lnTo>
                    <a:pt x="168" y="108"/>
                  </a:lnTo>
                  <a:lnTo>
                    <a:pt x="175" y="123"/>
                  </a:lnTo>
                  <a:lnTo>
                    <a:pt x="180" y="140"/>
                  </a:lnTo>
                  <a:lnTo>
                    <a:pt x="184" y="156"/>
                  </a:lnTo>
                  <a:lnTo>
                    <a:pt x="188" y="172"/>
                  </a:lnTo>
                  <a:lnTo>
                    <a:pt x="189" y="188"/>
                  </a:lnTo>
                  <a:lnTo>
                    <a:pt x="188" y="205"/>
                  </a:lnTo>
                  <a:lnTo>
                    <a:pt x="183" y="221"/>
                  </a:lnTo>
                  <a:lnTo>
                    <a:pt x="176" y="227"/>
                  </a:lnTo>
                  <a:lnTo>
                    <a:pt x="168" y="232"/>
                  </a:lnTo>
                  <a:lnTo>
                    <a:pt x="160" y="235"/>
                  </a:lnTo>
                  <a:lnTo>
                    <a:pt x="152" y="235"/>
                  </a:lnTo>
                  <a:lnTo>
                    <a:pt x="150" y="227"/>
                  </a:lnTo>
                  <a:lnTo>
                    <a:pt x="151" y="219"/>
                  </a:lnTo>
                  <a:lnTo>
                    <a:pt x="153" y="210"/>
                  </a:lnTo>
                  <a:lnTo>
                    <a:pt x="154" y="202"/>
                  </a:lnTo>
                  <a:lnTo>
                    <a:pt x="148" y="174"/>
                  </a:lnTo>
                  <a:lnTo>
                    <a:pt x="140" y="146"/>
                  </a:lnTo>
                  <a:lnTo>
                    <a:pt x="128" y="120"/>
                  </a:lnTo>
                  <a:lnTo>
                    <a:pt x="113" y="95"/>
                  </a:lnTo>
                  <a:lnTo>
                    <a:pt x="94" y="72"/>
                  </a:lnTo>
                  <a:lnTo>
                    <a:pt x="74" y="51"/>
                  </a:lnTo>
                  <a:lnTo>
                    <a:pt x="51" y="34"/>
                  </a:lnTo>
                  <a:lnTo>
                    <a:pt x="25" y="19"/>
                  </a:lnTo>
                  <a:lnTo>
                    <a:pt x="17" y="15"/>
                  </a:lnTo>
                  <a:lnTo>
                    <a:pt x="8" y="14"/>
                  </a:lnTo>
                  <a:lnTo>
                    <a:pt x="0" y="12"/>
                  </a:lnTo>
                  <a:lnTo>
                    <a:pt x="0" y="2"/>
                  </a:lnTo>
                  <a:lnTo>
                    <a:pt x="1" y="1"/>
                  </a:lnTo>
                  <a:lnTo>
                    <a:pt x="3" y="1"/>
                  </a:lnTo>
                  <a:lnTo>
                    <a:pt x="7" y="1"/>
                  </a:lnTo>
                  <a:lnTo>
                    <a:pt x="9" y="0"/>
                  </a:lnTo>
                  <a:lnTo>
                    <a:pt x="32" y="2"/>
                  </a:lnTo>
                  <a:lnTo>
                    <a:pt x="54" y="8"/>
                  </a:lnTo>
                  <a:lnTo>
                    <a:pt x="75" y="17"/>
                  </a:lnTo>
                  <a:lnTo>
                    <a:pt x="94" y="29"/>
                  </a:lnTo>
                  <a:lnTo>
                    <a:pt x="113" y="43"/>
                  </a:lnTo>
                  <a:lnTo>
                    <a:pt x="130" y="59"/>
                  </a:lnTo>
                  <a:lnTo>
                    <a:pt x="146" y="76"/>
                  </a:lnTo>
                  <a:lnTo>
                    <a:pt x="161" y="9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27" name="Freeform 890"/>
            <p:cNvSpPr>
              <a:spLocks/>
            </p:cNvSpPr>
            <p:nvPr/>
          </p:nvSpPr>
          <p:spPr bwMode="auto">
            <a:xfrm flipH="1">
              <a:off x="8783" y="1819"/>
              <a:ext cx="25" cy="29"/>
            </a:xfrm>
            <a:custGeom>
              <a:avLst/>
              <a:gdLst>
                <a:gd name="T0" fmla="*/ 0 w 306"/>
                <a:gd name="T1" fmla="*/ 0 h 227"/>
                <a:gd name="T2" fmla="*/ 0 w 306"/>
                <a:gd name="T3" fmla="*/ 0 h 227"/>
                <a:gd name="T4" fmla="*/ 0 w 306"/>
                <a:gd name="T5" fmla="*/ 0 h 227"/>
                <a:gd name="T6" fmla="*/ 0 w 306"/>
                <a:gd name="T7" fmla="*/ 0 h 227"/>
                <a:gd name="T8" fmla="*/ 0 w 306"/>
                <a:gd name="T9" fmla="*/ 0 h 227"/>
                <a:gd name="T10" fmla="*/ 0 w 306"/>
                <a:gd name="T11" fmla="*/ 0 h 227"/>
                <a:gd name="T12" fmla="*/ 0 w 306"/>
                <a:gd name="T13" fmla="*/ 0 h 227"/>
                <a:gd name="T14" fmla="*/ 0 w 306"/>
                <a:gd name="T15" fmla="*/ 0 h 227"/>
                <a:gd name="T16" fmla="*/ 0 w 306"/>
                <a:gd name="T17" fmla="*/ 0 h 227"/>
                <a:gd name="T18" fmla="*/ 0 w 306"/>
                <a:gd name="T19" fmla="*/ 0 h 227"/>
                <a:gd name="T20" fmla="*/ 0 w 306"/>
                <a:gd name="T21" fmla="*/ 0 h 227"/>
                <a:gd name="T22" fmla="*/ 0 w 306"/>
                <a:gd name="T23" fmla="*/ 0 h 227"/>
                <a:gd name="T24" fmla="*/ 0 w 306"/>
                <a:gd name="T25" fmla="*/ 0 h 227"/>
                <a:gd name="T26" fmla="*/ 0 w 306"/>
                <a:gd name="T27" fmla="*/ 0 h 227"/>
                <a:gd name="T28" fmla="*/ 0 w 306"/>
                <a:gd name="T29" fmla="*/ 0 h 227"/>
                <a:gd name="T30" fmla="*/ 0 w 306"/>
                <a:gd name="T31" fmla="*/ 0 h 227"/>
                <a:gd name="T32" fmla="*/ 0 w 306"/>
                <a:gd name="T33" fmla="*/ 0 h 227"/>
                <a:gd name="T34" fmla="*/ 0 w 306"/>
                <a:gd name="T35" fmla="*/ 0 h 227"/>
                <a:gd name="T36" fmla="*/ 0 w 306"/>
                <a:gd name="T37" fmla="*/ 0 h 227"/>
                <a:gd name="T38" fmla="*/ 0 w 306"/>
                <a:gd name="T39" fmla="*/ 0 h 227"/>
                <a:gd name="T40" fmla="*/ 0 w 306"/>
                <a:gd name="T41" fmla="*/ 0 h 227"/>
                <a:gd name="T42" fmla="*/ 0 w 306"/>
                <a:gd name="T43" fmla="*/ 0 h 227"/>
                <a:gd name="T44" fmla="*/ 0 w 306"/>
                <a:gd name="T45" fmla="*/ 0 h 227"/>
                <a:gd name="T46" fmla="*/ 0 w 306"/>
                <a:gd name="T47" fmla="*/ 0 h 227"/>
                <a:gd name="T48" fmla="*/ 0 w 306"/>
                <a:gd name="T49" fmla="*/ 0 h 227"/>
                <a:gd name="T50" fmla="*/ 0 w 306"/>
                <a:gd name="T51" fmla="*/ 0 h 227"/>
                <a:gd name="T52" fmla="*/ 0 w 306"/>
                <a:gd name="T53" fmla="*/ 0 h 227"/>
                <a:gd name="T54" fmla="*/ 0 w 306"/>
                <a:gd name="T55" fmla="*/ 0 h 227"/>
                <a:gd name="T56" fmla="*/ 0 w 306"/>
                <a:gd name="T57" fmla="*/ 0 h 227"/>
                <a:gd name="T58" fmla="*/ 0 w 306"/>
                <a:gd name="T59" fmla="*/ 0 h 227"/>
                <a:gd name="T60" fmla="*/ 0 w 306"/>
                <a:gd name="T61" fmla="*/ 0 h 227"/>
                <a:gd name="T62" fmla="*/ 0 w 306"/>
                <a:gd name="T63" fmla="*/ 0 h 227"/>
                <a:gd name="T64" fmla="*/ 0 w 306"/>
                <a:gd name="T65" fmla="*/ 0 h 227"/>
                <a:gd name="T66" fmla="*/ 0 w 306"/>
                <a:gd name="T67" fmla="*/ 0 h 227"/>
                <a:gd name="T68" fmla="*/ 0 w 306"/>
                <a:gd name="T69" fmla="*/ 0 h 227"/>
                <a:gd name="T70" fmla="*/ 0 w 306"/>
                <a:gd name="T71" fmla="*/ 0 h 227"/>
                <a:gd name="T72" fmla="*/ 0 w 306"/>
                <a:gd name="T73" fmla="*/ 0 h 227"/>
                <a:gd name="T74" fmla="*/ 0 w 306"/>
                <a:gd name="T75" fmla="*/ 0 h 22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06"/>
                <a:gd name="T115" fmla="*/ 0 h 227"/>
                <a:gd name="T116" fmla="*/ 306 w 306"/>
                <a:gd name="T117" fmla="*/ 227 h 227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06" h="227">
                  <a:moveTo>
                    <a:pt x="306" y="7"/>
                  </a:moveTo>
                  <a:lnTo>
                    <a:pt x="306" y="11"/>
                  </a:lnTo>
                  <a:lnTo>
                    <a:pt x="302" y="14"/>
                  </a:lnTo>
                  <a:lnTo>
                    <a:pt x="298" y="15"/>
                  </a:lnTo>
                  <a:lnTo>
                    <a:pt x="293" y="17"/>
                  </a:lnTo>
                  <a:lnTo>
                    <a:pt x="272" y="19"/>
                  </a:lnTo>
                  <a:lnTo>
                    <a:pt x="253" y="24"/>
                  </a:lnTo>
                  <a:lnTo>
                    <a:pt x="233" y="30"/>
                  </a:lnTo>
                  <a:lnTo>
                    <a:pt x="215" y="37"/>
                  </a:lnTo>
                  <a:lnTo>
                    <a:pt x="196" y="45"/>
                  </a:lnTo>
                  <a:lnTo>
                    <a:pt x="178" y="53"/>
                  </a:lnTo>
                  <a:lnTo>
                    <a:pt x="159" y="61"/>
                  </a:lnTo>
                  <a:lnTo>
                    <a:pt x="141" y="67"/>
                  </a:lnTo>
                  <a:lnTo>
                    <a:pt x="127" y="76"/>
                  </a:lnTo>
                  <a:lnTo>
                    <a:pt x="111" y="86"/>
                  </a:lnTo>
                  <a:lnTo>
                    <a:pt x="96" y="97"/>
                  </a:lnTo>
                  <a:lnTo>
                    <a:pt x="81" y="107"/>
                  </a:lnTo>
                  <a:lnTo>
                    <a:pt x="67" y="120"/>
                  </a:lnTo>
                  <a:lnTo>
                    <a:pt x="57" y="133"/>
                  </a:lnTo>
                  <a:lnTo>
                    <a:pt x="51" y="150"/>
                  </a:lnTo>
                  <a:lnTo>
                    <a:pt x="51" y="168"/>
                  </a:lnTo>
                  <a:lnTo>
                    <a:pt x="57" y="176"/>
                  </a:lnTo>
                  <a:lnTo>
                    <a:pt x="63" y="184"/>
                  </a:lnTo>
                  <a:lnTo>
                    <a:pt x="69" y="191"/>
                  </a:lnTo>
                  <a:lnTo>
                    <a:pt x="78" y="196"/>
                  </a:lnTo>
                  <a:lnTo>
                    <a:pt x="86" y="200"/>
                  </a:lnTo>
                  <a:lnTo>
                    <a:pt x="95" y="203"/>
                  </a:lnTo>
                  <a:lnTo>
                    <a:pt x="104" y="205"/>
                  </a:lnTo>
                  <a:lnTo>
                    <a:pt x="114" y="205"/>
                  </a:lnTo>
                  <a:lnTo>
                    <a:pt x="117" y="205"/>
                  </a:lnTo>
                  <a:lnTo>
                    <a:pt x="120" y="204"/>
                  </a:lnTo>
                  <a:lnTo>
                    <a:pt x="122" y="204"/>
                  </a:lnTo>
                  <a:lnTo>
                    <a:pt x="126" y="204"/>
                  </a:lnTo>
                  <a:lnTo>
                    <a:pt x="128" y="205"/>
                  </a:lnTo>
                  <a:lnTo>
                    <a:pt x="128" y="207"/>
                  </a:lnTo>
                  <a:lnTo>
                    <a:pt x="128" y="211"/>
                  </a:lnTo>
                  <a:lnTo>
                    <a:pt x="127" y="213"/>
                  </a:lnTo>
                  <a:lnTo>
                    <a:pt x="119" y="219"/>
                  </a:lnTo>
                  <a:lnTo>
                    <a:pt x="111" y="222"/>
                  </a:lnTo>
                  <a:lnTo>
                    <a:pt x="102" y="226"/>
                  </a:lnTo>
                  <a:lnTo>
                    <a:pt x="93" y="227"/>
                  </a:lnTo>
                  <a:lnTo>
                    <a:pt x="82" y="227"/>
                  </a:lnTo>
                  <a:lnTo>
                    <a:pt x="72" y="227"/>
                  </a:lnTo>
                  <a:lnTo>
                    <a:pt x="63" y="226"/>
                  </a:lnTo>
                  <a:lnTo>
                    <a:pt x="53" y="224"/>
                  </a:lnTo>
                  <a:lnTo>
                    <a:pt x="45" y="220"/>
                  </a:lnTo>
                  <a:lnTo>
                    <a:pt x="36" y="215"/>
                  </a:lnTo>
                  <a:lnTo>
                    <a:pt x="26" y="209"/>
                  </a:lnTo>
                  <a:lnTo>
                    <a:pt x="18" y="203"/>
                  </a:lnTo>
                  <a:lnTo>
                    <a:pt x="10" y="196"/>
                  </a:lnTo>
                  <a:lnTo>
                    <a:pt x="4" y="186"/>
                  </a:lnTo>
                  <a:lnTo>
                    <a:pt x="0" y="177"/>
                  </a:lnTo>
                  <a:lnTo>
                    <a:pt x="0" y="166"/>
                  </a:lnTo>
                  <a:lnTo>
                    <a:pt x="1" y="150"/>
                  </a:lnTo>
                  <a:lnTo>
                    <a:pt x="5" y="133"/>
                  </a:lnTo>
                  <a:lnTo>
                    <a:pt x="10" y="117"/>
                  </a:lnTo>
                  <a:lnTo>
                    <a:pt x="16" y="102"/>
                  </a:lnTo>
                  <a:lnTo>
                    <a:pt x="26" y="90"/>
                  </a:lnTo>
                  <a:lnTo>
                    <a:pt x="37" y="77"/>
                  </a:lnTo>
                  <a:lnTo>
                    <a:pt x="50" y="65"/>
                  </a:lnTo>
                  <a:lnTo>
                    <a:pt x="64" y="56"/>
                  </a:lnTo>
                  <a:lnTo>
                    <a:pt x="84" y="45"/>
                  </a:lnTo>
                  <a:lnTo>
                    <a:pt x="106" y="35"/>
                  </a:lnTo>
                  <a:lnTo>
                    <a:pt x="128" y="26"/>
                  </a:lnTo>
                  <a:lnTo>
                    <a:pt x="151" y="19"/>
                  </a:lnTo>
                  <a:lnTo>
                    <a:pt x="174" y="12"/>
                  </a:lnTo>
                  <a:lnTo>
                    <a:pt x="197" y="7"/>
                  </a:lnTo>
                  <a:lnTo>
                    <a:pt x="222" y="3"/>
                  </a:lnTo>
                  <a:lnTo>
                    <a:pt x="246" y="0"/>
                  </a:lnTo>
                  <a:lnTo>
                    <a:pt x="254" y="0"/>
                  </a:lnTo>
                  <a:lnTo>
                    <a:pt x="262" y="1"/>
                  </a:lnTo>
                  <a:lnTo>
                    <a:pt x="269" y="0"/>
                  </a:lnTo>
                  <a:lnTo>
                    <a:pt x="277" y="0"/>
                  </a:lnTo>
                  <a:lnTo>
                    <a:pt x="285" y="1"/>
                  </a:lnTo>
                  <a:lnTo>
                    <a:pt x="292" y="2"/>
                  </a:lnTo>
                  <a:lnTo>
                    <a:pt x="299" y="3"/>
                  </a:lnTo>
                  <a:lnTo>
                    <a:pt x="306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28" name="Freeform 891"/>
            <p:cNvSpPr>
              <a:spLocks/>
            </p:cNvSpPr>
            <p:nvPr/>
          </p:nvSpPr>
          <p:spPr bwMode="auto">
            <a:xfrm flipH="1">
              <a:off x="8773" y="1832"/>
              <a:ext cx="27" cy="10"/>
            </a:xfrm>
            <a:custGeom>
              <a:avLst/>
              <a:gdLst>
                <a:gd name="T0" fmla="*/ 0 w 316"/>
                <a:gd name="T1" fmla="*/ 0 h 84"/>
                <a:gd name="T2" fmla="*/ 0 w 316"/>
                <a:gd name="T3" fmla="*/ 0 h 84"/>
                <a:gd name="T4" fmla="*/ 0 w 316"/>
                <a:gd name="T5" fmla="*/ 0 h 84"/>
                <a:gd name="T6" fmla="*/ 0 w 316"/>
                <a:gd name="T7" fmla="*/ 0 h 84"/>
                <a:gd name="T8" fmla="*/ 0 w 316"/>
                <a:gd name="T9" fmla="*/ 0 h 84"/>
                <a:gd name="T10" fmla="*/ 0 w 316"/>
                <a:gd name="T11" fmla="*/ 0 h 84"/>
                <a:gd name="T12" fmla="*/ 0 w 316"/>
                <a:gd name="T13" fmla="*/ 0 h 84"/>
                <a:gd name="T14" fmla="*/ 0 w 316"/>
                <a:gd name="T15" fmla="*/ 0 h 84"/>
                <a:gd name="T16" fmla="*/ 0 w 316"/>
                <a:gd name="T17" fmla="*/ 0 h 84"/>
                <a:gd name="T18" fmla="*/ 0 w 316"/>
                <a:gd name="T19" fmla="*/ 0 h 84"/>
                <a:gd name="T20" fmla="*/ 0 w 316"/>
                <a:gd name="T21" fmla="*/ 0 h 84"/>
                <a:gd name="T22" fmla="*/ 0 w 316"/>
                <a:gd name="T23" fmla="*/ 0 h 84"/>
                <a:gd name="T24" fmla="*/ 0 w 316"/>
                <a:gd name="T25" fmla="*/ 0 h 84"/>
                <a:gd name="T26" fmla="*/ 0 w 316"/>
                <a:gd name="T27" fmla="*/ 0 h 84"/>
                <a:gd name="T28" fmla="*/ 0 w 316"/>
                <a:gd name="T29" fmla="*/ 0 h 84"/>
                <a:gd name="T30" fmla="*/ 0 w 316"/>
                <a:gd name="T31" fmla="*/ 0 h 84"/>
                <a:gd name="T32" fmla="*/ 0 w 316"/>
                <a:gd name="T33" fmla="*/ 0 h 84"/>
                <a:gd name="T34" fmla="*/ 0 w 316"/>
                <a:gd name="T35" fmla="*/ 0 h 84"/>
                <a:gd name="T36" fmla="*/ 0 w 316"/>
                <a:gd name="T37" fmla="*/ 0 h 84"/>
                <a:gd name="T38" fmla="*/ 0 w 316"/>
                <a:gd name="T39" fmla="*/ 0 h 84"/>
                <a:gd name="T40" fmla="*/ 0 w 316"/>
                <a:gd name="T41" fmla="*/ 0 h 84"/>
                <a:gd name="T42" fmla="*/ 0 w 316"/>
                <a:gd name="T43" fmla="*/ 0 h 84"/>
                <a:gd name="T44" fmla="*/ 0 w 316"/>
                <a:gd name="T45" fmla="*/ 0 h 84"/>
                <a:gd name="T46" fmla="*/ 0 w 316"/>
                <a:gd name="T47" fmla="*/ 0 h 84"/>
                <a:gd name="T48" fmla="*/ 0 w 316"/>
                <a:gd name="T49" fmla="*/ 0 h 84"/>
                <a:gd name="T50" fmla="*/ 0 w 316"/>
                <a:gd name="T51" fmla="*/ 0 h 84"/>
                <a:gd name="T52" fmla="*/ 0 w 316"/>
                <a:gd name="T53" fmla="*/ 0 h 84"/>
                <a:gd name="T54" fmla="*/ 0 w 316"/>
                <a:gd name="T55" fmla="*/ 0 h 84"/>
                <a:gd name="T56" fmla="*/ 0 w 316"/>
                <a:gd name="T57" fmla="*/ 0 h 84"/>
                <a:gd name="T58" fmla="*/ 0 w 316"/>
                <a:gd name="T59" fmla="*/ 0 h 84"/>
                <a:gd name="T60" fmla="*/ 0 w 316"/>
                <a:gd name="T61" fmla="*/ 0 h 84"/>
                <a:gd name="T62" fmla="*/ 0 w 316"/>
                <a:gd name="T63" fmla="*/ 0 h 84"/>
                <a:gd name="T64" fmla="*/ 0 w 316"/>
                <a:gd name="T65" fmla="*/ 0 h 84"/>
                <a:gd name="T66" fmla="*/ 0 w 316"/>
                <a:gd name="T67" fmla="*/ 0 h 84"/>
                <a:gd name="T68" fmla="*/ 0 w 316"/>
                <a:gd name="T69" fmla="*/ 0 h 84"/>
                <a:gd name="T70" fmla="*/ 0 w 316"/>
                <a:gd name="T71" fmla="*/ 0 h 84"/>
                <a:gd name="T72" fmla="*/ 0 w 316"/>
                <a:gd name="T73" fmla="*/ 0 h 84"/>
                <a:gd name="T74" fmla="*/ 0 w 316"/>
                <a:gd name="T75" fmla="*/ 0 h 84"/>
                <a:gd name="T76" fmla="*/ 0 w 316"/>
                <a:gd name="T77" fmla="*/ 0 h 84"/>
                <a:gd name="T78" fmla="*/ 0 w 316"/>
                <a:gd name="T79" fmla="*/ 0 h 84"/>
                <a:gd name="T80" fmla="*/ 0 w 316"/>
                <a:gd name="T81" fmla="*/ 0 h 84"/>
                <a:gd name="T82" fmla="*/ 0 w 316"/>
                <a:gd name="T83" fmla="*/ 0 h 84"/>
                <a:gd name="T84" fmla="*/ 0 w 316"/>
                <a:gd name="T85" fmla="*/ 0 h 84"/>
                <a:gd name="T86" fmla="*/ 0 w 316"/>
                <a:gd name="T87" fmla="*/ 0 h 84"/>
                <a:gd name="T88" fmla="*/ 0 w 316"/>
                <a:gd name="T89" fmla="*/ 0 h 84"/>
                <a:gd name="T90" fmla="*/ 0 w 316"/>
                <a:gd name="T91" fmla="*/ 0 h 84"/>
                <a:gd name="T92" fmla="*/ 0 w 316"/>
                <a:gd name="T93" fmla="*/ 0 h 84"/>
                <a:gd name="T94" fmla="*/ 0 w 316"/>
                <a:gd name="T95" fmla="*/ 0 h 84"/>
                <a:gd name="T96" fmla="*/ 0 w 316"/>
                <a:gd name="T97" fmla="*/ 0 h 84"/>
                <a:gd name="T98" fmla="*/ 0 w 316"/>
                <a:gd name="T99" fmla="*/ 0 h 84"/>
                <a:gd name="T100" fmla="*/ 0 w 316"/>
                <a:gd name="T101" fmla="*/ 0 h 84"/>
                <a:gd name="T102" fmla="*/ 0 w 316"/>
                <a:gd name="T103" fmla="*/ 0 h 84"/>
                <a:gd name="T104" fmla="*/ 0 w 316"/>
                <a:gd name="T105" fmla="*/ 0 h 84"/>
                <a:gd name="T106" fmla="*/ 0 w 316"/>
                <a:gd name="T107" fmla="*/ 0 h 84"/>
                <a:gd name="T108" fmla="*/ 0 w 316"/>
                <a:gd name="T109" fmla="*/ 0 h 84"/>
                <a:gd name="T110" fmla="*/ 0 w 316"/>
                <a:gd name="T111" fmla="*/ 0 h 84"/>
                <a:gd name="T112" fmla="*/ 0 w 316"/>
                <a:gd name="T113" fmla="*/ 0 h 8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316"/>
                <a:gd name="T172" fmla="*/ 0 h 84"/>
                <a:gd name="T173" fmla="*/ 316 w 316"/>
                <a:gd name="T174" fmla="*/ 84 h 8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316" h="84">
                  <a:moveTo>
                    <a:pt x="115" y="38"/>
                  </a:moveTo>
                  <a:lnTo>
                    <a:pt x="123" y="39"/>
                  </a:lnTo>
                  <a:lnTo>
                    <a:pt x="129" y="39"/>
                  </a:lnTo>
                  <a:lnTo>
                    <a:pt x="138" y="39"/>
                  </a:lnTo>
                  <a:lnTo>
                    <a:pt x="144" y="39"/>
                  </a:lnTo>
                  <a:lnTo>
                    <a:pt x="151" y="38"/>
                  </a:lnTo>
                  <a:lnTo>
                    <a:pt x="158" y="38"/>
                  </a:lnTo>
                  <a:lnTo>
                    <a:pt x="166" y="37"/>
                  </a:lnTo>
                  <a:lnTo>
                    <a:pt x="173" y="36"/>
                  </a:lnTo>
                  <a:lnTo>
                    <a:pt x="189" y="30"/>
                  </a:lnTo>
                  <a:lnTo>
                    <a:pt x="207" y="24"/>
                  </a:lnTo>
                  <a:lnTo>
                    <a:pt x="225" y="20"/>
                  </a:lnTo>
                  <a:lnTo>
                    <a:pt x="242" y="16"/>
                  </a:lnTo>
                  <a:lnTo>
                    <a:pt x="261" y="13"/>
                  </a:lnTo>
                  <a:lnTo>
                    <a:pt x="279" y="12"/>
                  </a:lnTo>
                  <a:lnTo>
                    <a:pt x="298" y="12"/>
                  </a:lnTo>
                  <a:lnTo>
                    <a:pt x="316" y="14"/>
                  </a:lnTo>
                  <a:lnTo>
                    <a:pt x="312" y="23"/>
                  </a:lnTo>
                  <a:lnTo>
                    <a:pt x="303" y="26"/>
                  </a:lnTo>
                  <a:lnTo>
                    <a:pt x="293" y="29"/>
                  </a:lnTo>
                  <a:lnTo>
                    <a:pt x="285" y="33"/>
                  </a:lnTo>
                  <a:lnTo>
                    <a:pt x="274" y="39"/>
                  </a:lnTo>
                  <a:lnTo>
                    <a:pt x="261" y="44"/>
                  </a:lnTo>
                  <a:lnTo>
                    <a:pt x="249" y="48"/>
                  </a:lnTo>
                  <a:lnTo>
                    <a:pt x="238" y="52"/>
                  </a:lnTo>
                  <a:lnTo>
                    <a:pt x="225" y="56"/>
                  </a:lnTo>
                  <a:lnTo>
                    <a:pt x="214" y="61"/>
                  </a:lnTo>
                  <a:lnTo>
                    <a:pt x="202" y="66"/>
                  </a:lnTo>
                  <a:lnTo>
                    <a:pt x="191" y="71"/>
                  </a:lnTo>
                  <a:lnTo>
                    <a:pt x="173" y="76"/>
                  </a:lnTo>
                  <a:lnTo>
                    <a:pt x="156" y="79"/>
                  </a:lnTo>
                  <a:lnTo>
                    <a:pt x="138" y="83"/>
                  </a:lnTo>
                  <a:lnTo>
                    <a:pt x="119" y="84"/>
                  </a:lnTo>
                  <a:lnTo>
                    <a:pt x="101" y="83"/>
                  </a:lnTo>
                  <a:lnTo>
                    <a:pt x="82" y="79"/>
                  </a:lnTo>
                  <a:lnTo>
                    <a:pt x="66" y="73"/>
                  </a:lnTo>
                  <a:lnTo>
                    <a:pt x="51" y="62"/>
                  </a:lnTo>
                  <a:lnTo>
                    <a:pt x="44" y="59"/>
                  </a:lnTo>
                  <a:lnTo>
                    <a:pt x="37" y="54"/>
                  </a:lnTo>
                  <a:lnTo>
                    <a:pt x="30" y="50"/>
                  </a:lnTo>
                  <a:lnTo>
                    <a:pt x="25" y="45"/>
                  </a:lnTo>
                  <a:lnTo>
                    <a:pt x="18" y="39"/>
                  </a:lnTo>
                  <a:lnTo>
                    <a:pt x="12" y="35"/>
                  </a:lnTo>
                  <a:lnTo>
                    <a:pt x="6" y="29"/>
                  </a:lnTo>
                  <a:lnTo>
                    <a:pt x="0" y="23"/>
                  </a:lnTo>
                  <a:lnTo>
                    <a:pt x="4" y="14"/>
                  </a:lnTo>
                  <a:lnTo>
                    <a:pt x="11" y="8"/>
                  </a:lnTo>
                  <a:lnTo>
                    <a:pt x="21" y="3"/>
                  </a:lnTo>
                  <a:lnTo>
                    <a:pt x="30" y="0"/>
                  </a:lnTo>
                  <a:lnTo>
                    <a:pt x="42" y="1"/>
                  </a:lnTo>
                  <a:lnTo>
                    <a:pt x="53" y="6"/>
                  </a:lnTo>
                  <a:lnTo>
                    <a:pt x="63" y="12"/>
                  </a:lnTo>
                  <a:lnTo>
                    <a:pt x="73" y="18"/>
                  </a:lnTo>
                  <a:lnTo>
                    <a:pt x="82" y="25"/>
                  </a:lnTo>
                  <a:lnTo>
                    <a:pt x="91" y="31"/>
                  </a:lnTo>
                  <a:lnTo>
                    <a:pt x="103" y="36"/>
                  </a:lnTo>
                  <a:lnTo>
                    <a:pt x="115" y="3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29" name="Freeform 892"/>
            <p:cNvSpPr>
              <a:spLocks/>
            </p:cNvSpPr>
            <p:nvPr/>
          </p:nvSpPr>
          <p:spPr bwMode="auto">
            <a:xfrm flipH="1">
              <a:off x="8762" y="1836"/>
              <a:ext cx="11" cy="20"/>
            </a:xfrm>
            <a:custGeom>
              <a:avLst/>
              <a:gdLst>
                <a:gd name="T0" fmla="*/ 0 w 127"/>
                <a:gd name="T1" fmla="*/ 0 h 167"/>
                <a:gd name="T2" fmla="*/ 0 w 127"/>
                <a:gd name="T3" fmla="*/ 0 h 167"/>
                <a:gd name="T4" fmla="*/ 0 w 127"/>
                <a:gd name="T5" fmla="*/ 0 h 167"/>
                <a:gd name="T6" fmla="*/ 0 w 127"/>
                <a:gd name="T7" fmla="*/ 0 h 167"/>
                <a:gd name="T8" fmla="*/ 0 w 127"/>
                <a:gd name="T9" fmla="*/ 0 h 167"/>
                <a:gd name="T10" fmla="*/ 0 w 127"/>
                <a:gd name="T11" fmla="*/ 0 h 167"/>
                <a:gd name="T12" fmla="*/ 0 w 127"/>
                <a:gd name="T13" fmla="*/ 0 h 167"/>
                <a:gd name="T14" fmla="*/ 0 w 127"/>
                <a:gd name="T15" fmla="*/ 0 h 167"/>
                <a:gd name="T16" fmla="*/ 0 w 127"/>
                <a:gd name="T17" fmla="*/ 0 h 167"/>
                <a:gd name="T18" fmla="*/ 0 w 127"/>
                <a:gd name="T19" fmla="*/ 0 h 167"/>
                <a:gd name="T20" fmla="*/ 0 w 127"/>
                <a:gd name="T21" fmla="*/ 0 h 167"/>
                <a:gd name="T22" fmla="*/ 0 w 127"/>
                <a:gd name="T23" fmla="*/ 0 h 167"/>
                <a:gd name="T24" fmla="*/ 0 w 127"/>
                <a:gd name="T25" fmla="*/ 0 h 167"/>
                <a:gd name="T26" fmla="*/ 0 w 127"/>
                <a:gd name="T27" fmla="*/ 0 h 167"/>
                <a:gd name="T28" fmla="*/ 0 w 127"/>
                <a:gd name="T29" fmla="*/ 0 h 167"/>
                <a:gd name="T30" fmla="*/ 0 w 127"/>
                <a:gd name="T31" fmla="*/ 0 h 167"/>
                <a:gd name="T32" fmla="*/ 0 w 127"/>
                <a:gd name="T33" fmla="*/ 0 h 167"/>
                <a:gd name="T34" fmla="*/ 0 w 127"/>
                <a:gd name="T35" fmla="*/ 0 h 167"/>
                <a:gd name="T36" fmla="*/ 0 w 127"/>
                <a:gd name="T37" fmla="*/ 0 h 167"/>
                <a:gd name="T38" fmla="*/ 0 w 127"/>
                <a:gd name="T39" fmla="*/ 0 h 167"/>
                <a:gd name="T40" fmla="*/ 0 w 127"/>
                <a:gd name="T41" fmla="*/ 0 h 167"/>
                <a:gd name="T42" fmla="*/ 0 w 127"/>
                <a:gd name="T43" fmla="*/ 0 h 167"/>
                <a:gd name="T44" fmla="*/ 0 w 127"/>
                <a:gd name="T45" fmla="*/ 0 h 167"/>
                <a:gd name="T46" fmla="*/ 0 w 127"/>
                <a:gd name="T47" fmla="*/ 0 h 167"/>
                <a:gd name="T48" fmla="*/ 0 w 127"/>
                <a:gd name="T49" fmla="*/ 0 h 167"/>
                <a:gd name="T50" fmla="*/ 0 w 127"/>
                <a:gd name="T51" fmla="*/ 0 h 167"/>
                <a:gd name="T52" fmla="*/ 0 w 127"/>
                <a:gd name="T53" fmla="*/ 0 h 167"/>
                <a:gd name="T54" fmla="*/ 0 w 127"/>
                <a:gd name="T55" fmla="*/ 0 h 167"/>
                <a:gd name="T56" fmla="*/ 0 w 127"/>
                <a:gd name="T57" fmla="*/ 0 h 167"/>
                <a:gd name="T58" fmla="*/ 0 w 127"/>
                <a:gd name="T59" fmla="*/ 0 h 167"/>
                <a:gd name="T60" fmla="*/ 0 w 127"/>
                <a:gd name="T61" fmla="*/ 0 h 167"/>
                <a:gd name="T62" fmla="*/ 0 w 127"/>
                <a:gd name="T63" fmla="*/ 0 h 167"/>
                <a:gd name="T64" fmla="*/ 0 w 127"/>
                <a:gd name="T65" fmla="*/ 0 h 167"/>
                <a:gd name="T66" fmla="*/ 0 w 127"/>
                <a:gd name="T67" fmla="*/ 0 h 167"/>
                <a:gd name="T68" fmla="*/ 0 w 127"/>
                <a:gd name="T69" fmla="*/ 0 h 167"/>
                <a:gd name="T70" fmla="*/ 0 w 127"/>
                <a:gd name="T71" fmla="*/ 0 h 167"/>
                <a:gd name="T72" fmla="*/ 0 w 127"/>
                <a:gd name="T73" fmla="*/ 0 h 167"/>
                <a:gd name="T74" fmla="*/ 0 w 127"/>
                <a:gd name="T75" fmla="*/ 0 h 167"/>
                <a:gd name="T76" fmla="*/ 0 w 127"/>
                <a:gd name="T77" fmla="*/ 0 h 167"/>
                <a:gd name="T78" fmla="*/ 0 w 127"/>
                <a:gd name="T79" fmla="*/ 0 h 167"/>
                <a:gd name="T80" fmla="*/ 0 w 127"/>
                <a:gd name="T81" fmla="*/ 0 h 167"/>
                <a:gd name="T82" fmla="*/ 0 w 127"/>
                <a:gd name="T83" fmla="*/ 0 h 167"/>
                <a:gd name="T84" fmla="*/ 0 w 127"/>
                <a:gd name="T85" fmla="*/ 0 h 167"/>
                <a:gd name="T86" fmla="*/ 0 w 127"/>
                <a:gd name="T87" fmla="*/ 0 h 167"/>
                <a:gd name="T88" fmla="*/ 0 w 127"/>
                <a:gd name="T89" fmla="*/ 0 h 167"/>
                <a:gd name="T90" fmla="*/ 0 w 127"/>
                <a:gd name="T91" fmla="*/ 0 h 167"/>
                <a:gd name="T92" fmla="*/ 0 w 127"/>
                <a:gd name="T93" fmla="*/ 0 h 167"/>
                <a:gd name="T94" fmla="*/ 0 w 127"/>
                <a:gd name="T95" fmla="*/ 0 h 167"/>
                <a:gd name="T96" fmla="*/ 0 w 127"/>
                <a:gd name="T97" fmla="*/ 0 h 167"/>
                <a:gd name="T98" fmla="*/ 0 w 127"/>
                <a:gd name="T99" fmla="*/ 0 h 167"/>
                <a:gd name="T100" fmla="*/ 0 w 127"/>
                <a:gd name="T101" fmla="*/ 0 h 167"/>
                <a:gd name="T102" fmla="*/ 0 w 127"/>
                <a:gd name="T103" fmla="*/ 0 h 167"/>
                <a:gd name="T104" fmla="*/ 0 w 127"/>
                <a:gd name="T105" fmla="*/ 0 h 16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27"/>
                <a:gd name="T160" fmla="*/ 0 h 167"/>
                <a:gd name="T161" fmla="*/ 127 w 127"/>
                <a:gd name="T162" fmla="*/ 167 h 16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27" h="167">
                  <a:moveTo>
                    <a:pt x="56" y="45"/>
                  </a:moveTo>
                  <a:lnTo>
                    <a:pt x="57" y="59"/>
                  </a:lnTo>
                  <a:lnTo>
                    <a:pt x="57" y="74"/>
                  </a:lnTo>
                  <a:lnTo>
                    <a:pt x="60" y="88"/>
                  </a:lnTo>
                  <a:lnTo>
                    <a:pt x="69" y="97"/>
                  </a:lnTo>
                  <a:lnTo>
                    <a:pt x="75" y="92"/>
                  </a:lnTo>
                  <a:lnTo>
                    <a:pt x="81" y="89"/>
                  </a:lnTo>
                  <a:lnTo>
                    <a:pt x="88" y="86"/>
                  </a:lnTo>
                  <a:lnTo>
                    <a:pt x="96" y="85"/>
                  </a:lnTo>
                  <a:lnTo>
                    <a:pt x="105" y="86"/>
                  </a:lnTo>
                  <a:lnTo>
                    <a:pt x="113" y="90"/>
                  </a:lnTo>
                  <a:lnTo>
                    <a:pt x="121" y="94"/>
                  </a:lnTo>
                  <a:lnTo>
                    <a:pt x="127" y="101"/>
                  </a:lnTo>
                  <a:lnTo>
                    <a:pt x="126" y="108"/>
                  </a:lnTo>
                  <a:lnTo>
                    <a:pt x="121" y="111"/>
                  </a:lnTo>
                  <a:lnTo>
                    <a:pt x="114" y="112"/>
                  </a:lnTo>
                  <a:lnTo>
                    <a:pt x="109" y="114"/>
                  </a:lnTo>
                  <a:lnTo>
                    <a:pt x="100" y="113"/>
                  </a:lnTo>
                  <a:lnTo>
                    <a:pt x="94" y="115"/>
                  </a:lnTo>
                  <a:lnTo>
                    <a:pt x="88" y="120"/>
                  </a:lnTo>
                  <a:lnTo>
                    <a:pt x="82" y="124"/>
                  </a:lnTo>
                  <a:lnTo>
                    <a:pt x="74" y="134"/>
                  </a:lnTo>
                  <a:lnTo>
                    <a:pt x="70" y="144"/>
                  </a:lnTo>
                  <a:lnTo>
                    <a:pt x="68" y="156"/>
                  </a:lnTo>
                  <a:lnTo>
                    <a:pt x="66" y="167"/>
                  </a:lnTo>
                  <a:lnTo>
                    <a:pt x="57" y="167"/>
                  </a:lnTo>
                  <a:lnTo>
                    <a:pt x="50" y="161"/>
                  </a:lnTo>
                  <a:lnTo>
                    <a:pt x="44" y="153"/>
                  </a:lnTo>
                  <a:lnTo>
                    <a:pt x="39" y="146"/>
                  </a:lnTo>
                  <a:lnTo>
                    <a:pt x="35" y="132"/>
                  </a:lnTo>
                  <a:lnTo>
                    <a:pt x="35" y="117"/>
                  </a:lnTo>
                  <a:lnTo>
                    <a:pt x="32" y="104"/>
                  </a:lnTo>
                  <a:lnTo>
                    <a:pt x="26" y="91"/>
                  </a:lnTo>
                  <a:lnTo>
                    <a:pt x="19" y="85"/>
                  </a:lnTo>
                  <a:lnTo>
                    <a:pt x="11" y="81"/>
                  </a:lnTo>
                  <a:lnTo>
                    <a:pt x="4" y="76"/>
                  </a:lnTo>
                  <a:lnTo>
                    <a:pt x="0" y="68"/>
                  </a:lnTo>
                  <a:lnTo>
                    <a:pt x="1" y="55"/>
                  </a:lnTo>
                  <a:lnTo>
                    <a:pt x="7" y="45"/>
                  </a:lnTo>
                  <a:lnTo>
                    <a:pt x="13" y="36"/>
                  </a:lnTo>
                  <a:lnTo>
                    <a:pt x="11" y="23"/>
                  </a:lnTo>
                  <a:lnTo>
                    <a:pt x="8" y="18"/>
                  </a:lnTo>
                  <a:lnTo>
                    <a:pt x="6" y="14"/>
                  </a:lnTo>
                  <a:lnTo>
                    <a:pt x="5" y="9"/>
                  </a:lnTo>
                  <a:lnTo>
                    <a:pt x="6" y="5"/>
                  </a:lnTo>
                  <a:lnTo>
                    <a:pt x="9" y="1"/>
                  </a:lnTo>
                  <a:lnTo>
                    <a:pt x="15" y="0"/>
                  </a:lnTo>
                  <a:lnTo>
                    <a:pt x="20" y="1"/>
                  </a:lnTo>
                  <a:lnTo>
                    <a:pt x="24" y="3"/>
                  </a:lnTo>
                  <a:lnTo>
                    <a:pt x="35" y="13"/>
                  </a:lnTo>
                  <a:lnTo>
                    <a:pt x="42" y="22"/>
                  </a:lnTo>
                  <a:lnTo>
                    <a:pt x="49" y="33"/>
                  </a:lnTo>
                  <a:lnTo>
                    <a:pt x="56" y="4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30" name="Freeform 893"/>
            <p:cNvSpPr>
              <a:spLocks/>
            </p:cNvSpPr>
            <p:nvPr/>
          </p:nvSpPr>
          <p:spPr bwMode="auto">
            <a:xfrm flipH="1">
              <a:off x="8777" y="1845"/>
              <a:ext cx="8" cy="6"/>
            </a:xfrm>
            <a:custGeom>
              <a:avLst/>
              <a:gdLst>
                <a:gd name="T0" fmla="*/ 0 w 102"/>
                <a:gd name="T1" fmla="*/ 0 h 53"/>
                <a:gd name="T2" fmla="*/ 0 w 102"/>
                <a:gd name="T3" fmla="*/ 0 h 53"/>
                <a:gd name="T4" fmla="*/ 0 w 102"/>
                <a:gd name="T5" fmla="*/ 0 h 53"/>
                <a:gd name="T6" fmla="*/ 0 w 102"/>
                <a:gd name="T7" fmla="*/ 0 h 53"/>
                <a:gd name="T8" fmla="*/ 0 w 102"/>
                <a:gd name="T9" fmla="*/ 0 h 53"/>
                <a:gd name="T10" fmla="*/ 0 w 102"/>
                <a:gd name="T11" fmla="*/ 0 h 53"/>
                <a:gd name="T12" fmla="*/ 0 w 102"/>
                <a:gd name="T13" fmla="*/ 0 h 53"/>
                <a:gd name="T14" fmla="*/ 0 w 102"/>
                <a:gd name="T15" fmla="*/ 0 h 53"/>
                <a:gd name="T16" fmla="*/ 0 w 102"/>
                <a:gd name="T17" fmla="*/ 0 h 53"/>
                <a:gd name="T18" fmla="*/ 0 w 102"/>
                <a:gd name="T19" fmla="*/ 0 h 53"/>
                <a:gd name="T20" fmla="*/ 0 w 102"/>
                <a:gd name="T21" fmla="*/ 0 h 53"/>
                <a:gd name="T22" fmla="*/ 0 w 102"/>
                <a:gd name="T23" fmla="*/ 0 h 53"/>
                <a:gd name="T24" fmla="*/ 0 w 102"/>
                <a:gd name="T25" fmla="*/ 0 h 53"/>
                <a:gd name="T26" fmla="*/ 0 w 102"/>
                <a:gd name="T27" fmla="*/ 0 h 53"/>
                <a:gd name="T28" fmla="*/ 0 w 102"/>
                <a:gd name="T29" fmla="*/ 0 h 53"/>
                <a:gd name="T30" fmla="*/ 0 w 102"/>
                <a:gd name="T31" fmla="*/ 0 h 53"/>
                <a:gd name="T32" fmla="*/ 0 w 102"/>
                <a:gd name="T33" fmla="*/ 0 h 53"/>
                <a:gd name="T34" fmla="*/ 0 w 102"/>
                <a:gd name="T35" fmla="*/ 0 h 53"/>
                <a:gd name="T36" fmla="*/ 0 w 102"/>
                <a:gd name="T37" fmla="*/ 0 h 53"/>
                <a:gd name="T38" fmla="*/ 0 w 102"/>
                <a:gd name="T39" fmla="*/ 0 h 53"/>
                <a:gd name="T40" fmla="*/ 0 w 102"/>
                <a:gd name="T41" fmla="*/ 0 h 53"/>
                <a:gd name="T42" fmla="*/ 0 w 102"/>
                <a:gd name="T43" fmla="*/ 0 h 53"/>
                <a:gd name="T44" fmla="*/ 0 w 102"/>
                <a:gd name="T45" fmla="*/ 0 h 53"/>
                <a:gd name="T46" fmla="*/ 0 w 102"/>
                <a:gd name="T47" fmla="*/ 0 h 53"/>
                <a:gd name="T48" fmla="*/ 0 w 102"/>
                <a:gd name="T49" fmla="*/ 0 h 53"/>
                <a:gd name="T50" fmla="*/ 0 w 102"/>
                <a:gd name="T51" fmla="*/ 0 h 53"/>
                <a:gd name="T52" fmla="*/ 0 w 102"/>
                <a:gd name="T53" fmla="*/ 0 h 53"/>
                <a:gd name="T54" fmla="*/ 0 w 102"/>
                <a:gd name="T55" fmla="*/ 0 h 53"/>
                <a:gd name="T56" fmla="*/ 0 w 102"/>
                <a:gd name="T57" fmla="*/ 0 h 53"/>
                <a:gd name="T58" fmla="*/ 0 w 102"/>
                <a:gd name="T59" fmla="*/ 0 h 53"/>
                <a:gd name="T60" fmla="*/ 0 w 102"/>
                <a:gd name="T61" fmla="*/ 0 h 53"/>
                <a:gd name="T62" fmla="*/ 0 w 102"/>
                <a:gd name="T63" fmla="*/ 0 h 53"/>
                <a:gd name="T64" fmla="*/ 0 w 102"/>
                <a:gd name="T65" fmla="*/ 0 h 5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02"/>
                <a:gd name="T100" fmla="*/ 0 h 53"/>
                <a:gd name="T101" fmla="*/ 102 w 102"/>
                <a:gd name="T102" fmla="*/ 53 h 5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02" h="53">
                  <a:moveTo>
                    <a:pt x="101" y="39"/>
                  </a:moveTo>
                  <a:lnTo>
                    <a:pt x="102" y="43"/>
                  </a:lnTo>
                  <a:lnTo>
                    <a:pt x="102" y="46"/>
                  </a:lnTo>
                  <a:lnTo>
                    <a:pt x="101" y="50"/>
                  </a:lnTo>
                  <a:lnTo>
                    <a:pt x="98" y="53"/>
                  </a:lnTo>
                  <a:lnTo>
                    <a:pt x="92" y="50"/>
                  </a:lnTo>
                  <a:lnTo>
                    <a:pt x="87" y="44"/>
                  </a:lnTo>
                  <a:lnTo>
                    <a:pt x="82" y="38"/>
                  </a:lnTo>
                  <a:lnTo>
                    <a:pt x="75" y="35"/>
                  </a:lnTo>
                  <a:lnTo>
                    <a:pt x="67" y="32"/>
                  </a:lnTo>
                  <a:lnTo>
                    <a:pt x="59" y="30"/>
                  </a:lnTo>
                  <a:lnTo>
                    <a:pt x="51" y="29"/>
                  </a:lnTo>
                  <a:lnTo>
                    <a:pt x="42" y="27"/>
                  </a:lnTo>
                  <a:lnTo>
                    <a:pt x="34" y="27"/>
                  </a:lnTo>
                  <a:lnTo>
                    <a:pt x="26" y="28"/>
                  </a:lnTo>
                  <a:lnTo>
                    <a:pt x="18" y="30"/>
                  </a:lnTo>
                  <a:lnTo>
                    <a:pt x="11" y="35"/>
                  </a:lnTo>
                  <a:lnTo>
                    <a:pt x="7" y="34"/>
                  </a:lnTo>
                  <a:lnTo>
                    <a:pt x="4" y="30"/>
                  </a:lnTo>
                  <a:lnTo>
                    <a:pt x="3" y="27"/>
                  </a:lnTo>
                  <a:lnTo>
                    <a:pt x="0" y="23"/>
                  </a:lnTo>
                  <a:lnTo>
                    <a:pt x="3" y="15"/>
                  </a:lnTo>
                  <a:lnTo>
                    <a:pt x="6" y="8"/>
                  </a:lnTo>
                  <a:lnTo>
                    <a:pt x="12" y="4"/>
                  </a:lnTo>
                  <a:lnTo>
                    <a:pt x="19" y="0"/>
                  </a:lnTo>
                  <a:lnTo>
                    <a:pt x="31" y="0"/>
                  </a:lnTo>
                  <a:lnTo>
                    <a:pt x="43" y="1"/>
                  </a:lnTo>
                  <a:lnTo>
                    <a:pt x="54" y="4"/>
                  </a:lnTo>
                  <a:lnTo>
                    <a:pt x="66" y="7"/>
                  </a:lnTo>
                  <a:lnTo>
                    <a:pt x="76" y="13"/>
                  </a:lnTo>
                  <a:lnTo>
                    <a:pt x="86" y="20"/>
                  </a:lnTo>
                  <a:lnTo>
                    <a:pt x="94" y="29"/>
                  </a:lnTo>
                  <a:lnTo>
                    <a:pt x="101" y="3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31" name="Freeform 894"/>
            <p:cNvSpPr>
              <a:spLocks/>
            </p:cNvSpPr>
            <p:nvPr/>
          </p:nvSpPr>
          <p:spPr bwMode="auto">
            <a:xfrm flipH="1">
              <a:off x="8781" y="1848"/>
              <a:ext cx="11" cy="26"/>
            </a:xfrm>
            <a:custGeom>
              <a:avLst/>
              <a:gdLst>
                <a:gd name="T0" fmla="*/ 0 w 133"/>
                <a:gd name="T1" fmla="*/ 0 h 219"/>
                <a:gd name="T2" fmla="*/ 0 w 133"/>
                <a:gd name="T3" fmla="*/ 0 h 219"/>
                <a:gd name="T4" fmla="*/ 0 w 133"/>
                <a:gd name="T5" fmla="*/ 0 h 219"/>
                <a:gd name="T6" fmla="*/ 0 w 133"/>
                <a:gd name="T7" fmla="*/ 0 h 219"/>
                <a:gd name="T8" fmla="*/ 0 w 133"/>
                <a:gd name="T9" fmla="*/ 0 h 219"/>
                <a:gd name="T10" fmla="*/ 0 w 133"/>
                <a:gd name="T11" fmla="*/ 0 h 219"/>
                <a:gd name="T12" fmla="*/ 0 w 133"/>
                <a:gd name="T13" fmla="*/ 0 h 219"/>
                <a:gd name="T14" fmla="*/ 0 w 133"/>
                <a:gd name="T15" fmla="*/ 0 h 219"/>
                <a:gd name="T16" fmla="*/ 0 w 133"/>
                <a:gd name="T17" fmla="*/ 0 h 219"/>
                <a:gd name="T18" fmla="*/ 0 w 133"/>
                <a:gd name="T19" fmla="*/ 0 h 219"/>
                <a:gd name="T20" fmla="*/ 0 w 133"/>
                <a:gd name="T21" fmla="*/ 0 h 219"/>
                <a:gd name="T22" fmla="*/ 0 w 133"/>
                <a:gd name="T23" fmla="*/ 0 h 219"/>
                <a:gd name="T24" fmla="*/ 0 w 133"/>
                <a:gd name="T25" fmla="*/ 0 h 219"/>
                <a:gd name="T26" fmla="*/ 0 w 133"/>
                <a:gd name="T27" fmla="*/ 0 h 219"/>
                <a:gd name="T28" fmla="*/ 0 w 133"/>
                <a:gd name="T29" fmla="*/ 0 h 219"/>
                <a:gd name="T30" fmla="*/ 0 w 133"/>
                <a:gd name="T31" fmla="*/ 0 h 219"/>
                <a:gd name="T32" fmla="*/ 0 w 133"/>
                <a:gd name="T33" fmla="*/ 0 h 219"/>
                <a:gd name="T34" fmla="*/ 0 w 133"/>
                <a:gd name="T35" fmla="*/ 0 h 219"/>
                <a:gd name="T36" fmla="*/ 0 w 133"/>
                <a:gd name="T37" fmla="*/ 0 h 219"/>
                <a:gd name="T38" fmla="*/ 0 w 133"/>
                <a:gd name="T39" fmla="*/ 0 h 219"/>
                <a:gd name="T40" fmla="*/ 0 w 133"/>
                <a:gd name="T41" fmla="*/ 0 h 219"/>
                <a:gd name="T42" fmla="*/ 0 w 133"/>
                <a:gd name="T43" fmla="*/ 0 h 219"/>
                <a:gd name="T44" fmla="*/ 0 w 133"/>
                <a:gd name="T45" fmla="*/ 0 h 219"/>
                <a:gd name="T46" fmla="*/ 0 w 133"/>
                <a:gd name="T47" fmla="*/ 0 h 219"/>
                <a:gd name="T48" fmla="*/ 0 w 133"/>
                <a:gd name="T49" fmla="*/ 0 h 219"/>
                <a:gd name="T50" fmla="*/ 0 w 133"/>
                <a:gd name="T51" fmla="*/ 0 h 219"/>
                <a:gd name="T52" fmla="*/ 0 w 133"/>
                <a:gd name="T53" fmla="*/ 0 h 219"/>
                <a:gd name="T54" fmla="*/ 0 w 133"/>
                <a:gd name="T55" fmla="*/ 0 h 219"/>
                <a:gd name="T56" fmla="*/ 0 w 133"/>
                <a:gd name="T57" fmla="*/ 0 h 219"/>
                <a:gd name="T58" fmla="*/ 0 w 133"/>
                <a:gd name="T59" fmla="*/ 0 h 219"/>
                <a:gd name="T60" fmla="*/ 0 w 133"/>
                <a:gd name="T61" fmla="*/ 0 h 219"/>
                <a:gd name="T62" fmla="*/ 0 w 133"/>
                <a:gd name="T63" fmla="*/ 0 h 219"/>
                <a:gd name="T64" fmla="*/ 0 w 133"/>
                <a:gd name="T65" fmla="*/ 0 h 219"/>
                <a:gd name="T66" fmla="*/ 0 w 133"/>
                <a:gd name="T67" fmla="*/ 0 h 219"/>
                <a:gd name="T68" fmla="*/ 0 w 133"/>
                <a:gd name="T69" fmla="*/ 0 h 219"/>
                <a:gd name="T70" fmla="*/ 0 w 133"/>
                <a:gd name="T71" fmla="*/ 0 h 219"/>
                <a:gd name="T72" fmla="*/ 0 w 133"/>
                <a:gd name="T73" fmla="*/ 0 h 219"/>
                <a:gd name="T74" fmla="*/ 0 w 133"/>
                <a:gd name="T75" fmla="*/ 0 h 219"/>
                <a:gd name="T76" fmla="*/ 0 w 133"/>
                <a:gd name="T77" fmla="*/ 0 h 219"/>
                <a:gd name="T78" fmla="*/ 0 w 133"/>
                <a:gd name="T79" fmla="*/ 0 h 219"/>
                <a:gd name="T80" fmla="*/ 0 w 133"/>
                <a:gd name="T81" fmla="*/ 0 h 219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33"/>
                <a:gd name="T124" fmla="*/ 0 h 219"/>
                <a:gd name="T125" fmla="*/ 133 w 133"/>
                <a:gd name="T126" fmla="*/ 219 h 219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33" h="219">
                  <a:moveTo>
                    <a:pt x="20" y="30"/>
                  </a:moveTo>
                  <a:lnTo>
                    <a:pt x="28" y="65"/>
                  </a:lnTo>
                  <a:lnTo>
                    <a:pt x="33" y="102"/>
                  </a:lnTo>
                  <a:lnTo>
                    <a:pt x="40" y="139"/>
                  </a:lnTo>
                  <a:lnTo>
                    <a:pt x="51" y="174"/>
                  </a:lnTo>
                  <a:lnTo>
                    <a:pt x="60" y="181"/>
                  </a:lnTo>
                  <a:lnTo>
                    <a:pt x="69" y="184"/>
                  </a:lnTo>
                  <a:lnTo>
                    <a:pt x="80" y="185"/>
                  </a:lnTo>
                  <a:lnTo>
                    <a:pt x="91" y="183"/>
                  </a:lnTo>
                  <a:lnTo>
                    <a:pt x="101" y="181"/>
                  </a:lnTo>
                  <a:lnTo>
                    <a:pt x="112" y="178"/>
                  </a:lnTo>
                  <a:lnTo>
                    <a:pt x="121" y="175"/>
                  </a:lnTo>
                  <a:lnTo>
                    <a:pt x="130" y="173"/>
                  </a:lnTo>
                  <a:lnTo>
                    <a:pt x="133" y="176"/>
                  </a:lnTo>
                  <a:lnTo>
                    <a:pt x="133" y="179"/>
                  </a:lnTo>
                  <a:lnTo>
                    <a:pt x="130" y="183"/>
                  </a:lnTo>
                  <a:lnTo>
                    <a:pt x="128" y="186"/>
                  </a:lnTo>
                  <a:lnTo>
                    <a:pt x="120" y="194"/>
                  </a:lnTo>
                  <a:lnTo>
                    <a:pt x="112" y="201"/>
                  </a:lnTo>
                  <a:lnTo>
                    <a:pt x="103" y="206"/>
                  </a:lnTo>
                  <a:lnTo>
                    <a:pt x="93" y="211"/>
                  </a:lnTo>
                  <a:lnTo>
                    <a:pt x="83" y="215"/>
                  </a:lnTo>
                  <a:lnTo>
                    <a:pt x="73" y="218"/>
                  </a:lnTo>
                  <a:lnTo>
                    <a:pt x="61" y="219"/>
                  </a:lnTo>
                  <a:lnTo>
                    <a:pt x="50" y="219"/>
                  </a:lnTo>
                  <a:lnTo>
                    <a:pt x="35" y="212"/>
                  </a:lnTo>
                  <a:lnTo>
                    <a:pt x="24" y="201"/>
                  </a:lnTo>
                  <a:lnTo>
                    <a:pt x="18" y="189"/>
                  </a:lnTo>
                  <a:lnTo>
                    <a:pt x="14" y="174"/>
                  </a:lnTo>
                  <a:lnTo>
                    <a:pt x="12" y="159"/>
                  </a:lnTo>
                  <a:lnTo>
                    <a:pt x="10" y="143"/>
                  </a:lnTo>
                  <a:lnTo>
                    <a:pt x="9" y="128"/>
                  </a:lnTo>
                  <a:lnTo>
                    <a:pt x="6" y="114"/>
                  </a:lnTo>
                  <a:lnTo>
                    <a:pt x="6" y="86"/>
                  </a:lnTo>
                  <a:lnTo>
                    <a:pt x="5" y="59"/>
                  </a:lnTo>
                  <a:lnTo>
                    <a:pt x="2" y="32"/>
                  </a:lnTo>
                  <a:lnTo>
                    <a:pt x="0" y="4"/>
                  </a:lnTo>
                  <a:lnTo>
                    <a:pt x="9" y="0"/>
                  </a:lnTo>
                  <a:lnTo>
                    <a:pt x="14" y="7"/>
                  </a:lnTo>
                  <a:lnTo>
                    <a:pt x="16" y="19"/>
                  </a:lnTo>
                  <a:lnTo>
                    <a:pt x="20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32" name="Freeform 895"/>
            <p:cNvSpPr>
              <a:spLocks/>
            </p:cNvSpPr>
            <p:nvPr/>
          </p:nvSpPr>
          <p:spPr bwMode="auto">
            <a:xfrm flipH="1">
              <a:off x="8795" y="1848"/>
              <a:ext cx="4" cy="7"/>
            </a:xfrm>
            <a:custGeom>
              <a:avLst/>
              <a:gdLst>
                <a:gd name="T0" fmla="*/ 0 w 51"/>
                <a:gd name="T1" fmla="*/ 0 h 61"/>
                <a:gd name="T2" fmla="*/ 0 w 51"/>
                <a:gd name="T3" fmla="*/ 0 h 61"/>
                <a:gd name="T4" fmla="*/ 0 w 51"/>
                <a:gd name="T5" fmla="*/ 0 h 61"/>
                <a:gd name="T6" fmla="*/ 0 w 51"/>
                <a:gd name="T7" fmla="*/ 0 h 61"/>
                <a:gd name="T8" fmla="*/ 0 w 51"/>
                <a:gd name="T9" fmla="*/ 0 h 61"/>
                <a:gd name="T10" fmla="*/ 0 w 51"/>
                <a:gd name="T11" fmla="*/ 0 h 61"/>
                <a:gd name="T12" fmla="*/ 0 w 51"/>
                <a:gd name="T13" fmla="*/ 0 h 61"/>
                <a:gd name="T14" fmla="*/ 0 w 51"/>
                <a:gd name="T15" fmla="*/ 0 h 61"/>
                <a:gd name="T16" fmla="*/ 0 w 51"/>
                <a:gd name="T17" fmla="*/ 0 h 61"/>
                <a:gd name="T18" fmla="*/ 0 w 51"/>
                <a:gd name="T19" fmla="*/ 0 h 61"/>
                <a:gd name="T20" fmla="*/ 0 w 51"/>
                <a:gd name="T21" fmla="*/ 0 h 61"/>
                <a:gd name="T22" fmla="*/ 0 w 51"/>
                <a:gd name="T23" fmla="*/ 0 h 61"/>
                <a:gd name="T24" fmla="*/ 0 w 51"/>
                <a:gd name="T25" fmla="*/ 0 h 61"/>
                <a:gd name="T26" fmla="*/ 0 w 51"/>
                <a:gd name="T27" fmla="*/ 0 h 61"/>
                <a:gd name="T28" fmla="*/ 0 w 51"/>
                <a:gd name="T29" fmla="*/ 0 h 61"/>
                <a:gd name="T30" fmla="*/ 0 w 51"/>
                <a:gd name="T31" fmla="*/ 0 h 61"/>
                <a:gd name="T32" fmla="*/ 0 w 51"/>
                <a:gd name="T33" fmla="*/ 0 h 61"/>
                <a:gd name="T34" fmla="*/ 0 w 51"/>
                <a:gd name="T35" fmla="*/ 0 h 61"/>
                <a:gd name="T36" fmla="*/ 0 w 51"/>
                <a:gd name="T37" fmla="*/ 0 h 61"/>
                <a:gd name="T38" fmla="*/ 0 w 51"/>
                <a:gd name="T39" fmla="*/ 0 h 61"/>
                <a:gd name="T40" fmla="*/ 0 w 51"/>
                <a:gd name="T41" fmla="*/ 0 h 61"/>
                <a:gd name="T42" fmla="*/ 0 w 51"/>
                <a:gd name="T43" fmla="*/ 0 h 61"/>
                <a:gd name="T44" fmla="*/ 0 w 51"/>
                <a:gd name="T45" fmla="*/ 0 h 61"/>
                <a:gd name="T46" fmla="*/ 0 w 51"/>
                <a:gd name="T47" fmla="*/ 0 h 61"/>
                <a:gd name="T48" fmla="*/ 0 w 51"/>
                <a:gd name="T49" fmla="*/ 0 h 61"/>
                <a:gd name="T50" fmla="*/ 0 w 51"/>
                <a:gd name="T51" fmla="*/ 0 h 61"/>
                <a:gd name="T52" fmla="*/ 0 w 51"/>
                <a:gd name="T53" fmla="*/ 0 h 61"/>
                <a:gd name="T54" fmla="*/ 0 w 51"/>
                <a:gd name="T55" fmla="*/ 0 h 61"/>
                <a:gd name="T56" fmla="*/ 0 w 51"/>
                <a:gd name="T57" fmla="*/ 0 h 61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1"/>
                <a:gd name="T88" fmla="*/ 0 h 61"/>
                <a:gd name="T89" fmla="*/ 51 w 51"/>
                <a:gd name="T90" fmla="*/ 61 h 61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1" h="61">
                  <a:moveTo>
                    <a:pt x="51" y="6"/>
                  </a:moveTo>
                  <a:lnTo>
                    <a:pt x="49" y="13"/>
                  </a:lnTo>
                  <a:lnTo>
                    <a:pt x="44" y="18"/>
                  </a:lnTo>
                  <a:lnTo>
                    <a:pt x="38" y="21"/>
                  </a:lnTo>
                  <a:lnTo>
                    <a:pt x="32" y="25"/>
                  </a:lnTo>
                  <a:lnTo>
                    <a:pt x="26" y="33"/>
                  </a:lnTo>
                  <a:lnTo>
                    <a:pt x="24" y="41"/>
                  </a:lnTo>
                  <a:lnTo>
                    <a:pt x="23" y="50"/>
                  </a:lnTo>
                  <a:lnTo>
                    <a:pt x="23" y="59"/>
                  </a:lnTo>
                  <a:lnTo>
                    <a:pt x="19" y="61"/>
                  </a:lnTo>
                  <a:lnTo>
                    <a:pt x="16" y="61"/>
                  </a:lnTo>
                  <a:lnTo>
                    <a:pt x="12" y="61"/>
                  </a:lnTo>
                  <a:lnTo>
                    <a:pt x="9" y="60"/>
                  </a:lnTo>
                  <a:lnTo>
                    <a:pt x="4" y="53"/>
                  </a:lnTo>
                  <a:lnTo>
                    <a:pt x="2" y="45"/>
                  </a:lnTo>
                  <a:lnTo>
                    <a:pt x="0" y="37"/>
                  </a:lnTo>
                  <a:lnTo>
                    <a:pt x="1" y="29"/>
                  </a:lnTo>
                  <a:lnTo>
                    <a:pt x="3" y="23"/>
                  </a:lnTo>
                  <a:lnTo>
                    <a:pt x="7" y="19"/>
                  </a:lnTo>
                  <a:lnTo>
                    <a:pt x="11" y="14"/>
                  </a:lnTo>
                  <a:lnTo>
                    <a:pt x="16" y="10"/>
                  </a:lnTo>
                  <a:lnTo>
                    <a:pt x="21" y="6"/>
                  </a:lnTo>
                  <a:lnTo>
                    <a:pt x="26" y="3"/>
                  </a:lnTo>
                  <a:lnTo>
                    <a:pt x="32" y="2"/>
                  </a:lnTo>
                  <a:lnTo>
                    <a:pt x="38" y="0"/>
                  </a:lnTo>
                  <a:lnTo>
                    <a:pt x="41" y="0"/>
                  </a:lnTo>
                  <a:lnTo>
                    <a:pt x="45" y="2"/>
                  </a:lnTo>
                  <a:lnTo>
                    <a:pt x="48" y="4"/>
                  </a:lnTo>
                  <a:lnTo>
                    <a:pt x="51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33" name="Freeform 896"/>
            <p:cNvSpPr>
              <a:spLocks/>
            </p:cNvSpPr>
            <p:nvPr/>
          </p:nvSpPr>
          <p:spPr bwMode="auto">
            <a:xfrm flipH="1">
              <a:off x="8779" y="1853"/>
              <a:ext cx="6" cy="4"/>
            </a:xfrm>
            <a:custGeom>
              <a:avLst/>
              <a:gdLst>
                <a:gd name="T0" fmla="*/ 0 w 69"/>
                <a:gd name="T1" fmla="*/ 0 h 34"/>
                <a:gd name="T2" fmla="*/ 0 w 69"/>
                <a:gd name="T3" fmla="*/ 0 h 34"/>
                <a:gd name="T4" fmla="*/ 0 w 69"/>
                <a:gd name="T5" fmla="*/ 0 h 34"/>
                <a:gd name="T6" fmla="*/ 0 w 69"/>
                <a:gd name="T7" fmla="*/ 0 h 34"/>
                <a:gd name="T8" fmla="*/ 0 w 69"/>
                <a:gd name="T9" fmla="*/ 0 h 34"/>
                <a:gd name="T10" fmla="*/ 0 w 69"/>
                <a:gd name="T11" fmla="*/ 0 h 34"/>
                <a:gd name="T12" fmla="*/ 0 w 69"/>
                <a:gd name="T13" fmla="*/ 0 h 34"/>
                <a:gd name="T14" fmla="*/ 0 w 69"/>
                <a:gd name="T15" fmla="*/ 0 h 34"/>
                <a:gd name="T16" fmla="*/ 0 w 69"/>
                <a:gd name="T17" fmla="*/ 0 h 34"/>
                <a:gd name="T18" fmla="*/ 0 w 69"/>
                <a:gd name="T19" fmla="*/ 0 h 34"/>
                <a:gd name="T20" fmla="*/ 0 w 69"/>
                <a:gd name="T21" fmla="*/ 0 h 34"/>
                <a:gd name="T22" fmla="*/ 0 w 69"/>
                <a:gd name="T23" fmla="*/ 0 h 34"/>
                <a:gd name="T24" fmla="*/ 0 w 69"/>
                <a:gd name="T25" fmla="*/ 0 h 34"/>
                <a:gd name="T26" fmla="*/ 0 w 69"/>
                <a:gd name="T27" fmla="*/ 0 h 34"/>
                <a:gd name="T28" fmla="*/ 0 w 69"/>
                <a:gd name="T29" fmla="*/ 0 h 34"/>
                <a:gd name="T30" fmla="*/ 0 w 69"/>
                <a:gd name="T31" fmla="*/ 0 h 34"/>
                <a:gd name="T32" fmla="*/ 0 w 69"/>
                <a:gd name="T33" fmla="*/ 0 h 34"/>
                <a:gd name="T34" fmla="*/ 0 w 69"/>
                <a:gd name="T35" fmla="*/ 0 h 34"/>
                <a:gd name="T36" fmla="*/ 0 w 69"/>
                <a:gd name="T37" fmla="*/ 0 h 34"/>
                <a:gd name="T38" fmla="*/ 0 w 69"/>
                <a:gd name="T39" fmla="*/ 0 h 34"/>
                <a:gd name="T40" fmla="*/ 0 w 69"/>
                <a:gd name="T41" fmla="*/ 0 h 34"/>
                <a:gd name="T42" fmla="*/ 0 w 69"/>
                <a:gd name="T43" fmla="*/ 0 h 34"/>
                <a:gd name="T44" fmla="*/ 0 w 69"/>
                <a:gd name="T45" fmla="*/ 0 h 34"/>
                <a:gd name="T46" fmla="*/ 0 w 69"/>
                <a:gd name="T47" fmla="*/ 0 h 34"/>
                <a:gd name="T48" fmla="*/ 0 w 69"/>
                <a:gd name="T49" fmla="*/ 0 h 34"/>
                <a:gd name="T50" fmla="*/ 0 w 69"/>
                <a:gd name="T51" fmla="*/ 0 h 34"/>
                <a:gd name="T52" fmla="*/ 0 w 69"/>
                <a:gd name="T53" fmla="*/ 0 h 34"/>
                <a:gd name="T54" fmla="*/ 0 w 69"/>
                <a:gd name="T55" fmla="*/ 0 h 34"/>
                <a:gd name="T56" fmla="*/ 0 w 69"/>
                <a:gd name="T57" fmla="*/ 0 h 34"/>
                <a:gd name="T58" fmla="*/ 0 w 69"/>
                <a:gd name="T59" fmla="*/ 0 h 34"/>
                <a:gd name="T60" fmla="*/ 0 w 69"/>
                <a:gd name="T61" fmla="*/ 0 h 34"/>
                <a:gd name="T62" fmla="*/ 0 w 69"/>
                <a:gd name="T63" fmla="*/ 0 h 34"/>
                <a:gd name="T64" fmla="*/ 0 w 69"/>
                <a:gd name="T65" fmla="*/ 0 h 3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34"/>
                <a:gd name="T101" fmla="*/ 69 w 69"/>
                <a:gd name="T102" fmla="*/ 34 h 34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34">
                  <a:moveTo>
                    <a:pt x="42" y="2"/>
                  </a:moveTo>
                  <a:lnTo>
                    <a:pt x="45" y="3"/>
                  </a:lnTo>
                  <a:lnTo>
                    <a:pt x="47" y="3"/>
                  </a:lnTo>
                  <a:lnTo>
                    <a:pt x="50" y="3"/>
                  </a:lnTo>
                  <a:lnTo>
                    <a:pt x="53" y="4"/>
                  </a:lnTo>
                  <a:lnTo>
                    <a:pt x="57" y="6"/>
                  </a:lnTo>
                  <a:lnTo>
                    <a:pt x="62" y="8"/>
                  </a:lnTo>
                  <a:lnTo>
                    <a:pt x="65" y="11"/>
                  </a:lnTo>
                  <a:lnTo>
                    <a:pt x="69" y="14"/>
                  </a:lnTo>
                  <a:lnTo>
                    <a:pt x="69" y="19"/>
                  </a:lnTo>
                  <a:lnTo>
                    <a:pt x="69" y="25"/>
                  </a:lnTo>
                  <a:lnTo>
                    <a:pt x="67" y="29"/>
                  </a:lnTo>
                  <a:lnTo>
                    <a:pt x="64" y="34"/>
                  </a:lnTo>
                  <a:lnTo>
                    <a:pt x="59" y="30"/>
                  </a:lnTo>
                  <a:lnTo>
                    <a:pt x="53" y="28"/>
                  </a:lnTo>
                  <a:lnTo>
                    <a:pt x="46" y="26"/>
                  </a:lnTo>
                  <a:lnTo>
                    <a:pt x="39" y="25"/>
                  </a:lnTo>
                  <a:lnTo>
                    <a:pt x="32" y="25"/>
                  </a:lnTo>
                  <a:lnTo>
                    <a:pt x="26" y="26"/>
                  </a:lnTo>
                  <a:lnTo>
                    <a:pt x="19" y="27"/>
                  </a:lnTo>
                  <a:lnTo>
                    <a:pt x="12" y="30"/>
                  </a:lnTo>
                  <a:lnTo>
                    <a:pt x="8" y="29"/>
                  </a:lnTo>
                  <a:lnTo>
                    <a:pt x="4" y="28"/>
                  </a:lnTo>
                  <a:lnTo>
                    <a:pt x="1" y="27"/>
                  </a:lnTo>
                  <a:lnTo>
                    <a:pt x="0" y="22"/>
                  </a:lnTo>
                  <a:lnTo>
                    <a:pt x="2" y="15"/>
                  </a:lnTo>
                  <a:lnTo>
                    <a:pt x="7" y="11"/>
                  </a:lnTo>
                  <a:lnTo>
                    <a:pt x="12" y="6"/>
                  </a:lnTo>
                  <a:lnTo>
                    <a:pt x="19" y="4"/>
                  </a:lnTo>
                  <a:lnTo>
                    <a:pt x="25" y="3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42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34" name="Freeform 897"/>
            <p:cNvSpPr>
              <a:spLocks/>
            </p:cNvSpPr>
            <p:nvPr/>
          </p:nvSpPr>
          <p:spPr bwMode="auto">
            <a:xfrm flipH="1">
              <a:off x="8792" y="1855"/>
              <a:ext cx="6" cy="6"/>
            </a:xfrm>
            <a:custGeom>
              <a:avLst/>
              <a:gdLst>
                <a:gd name="T0" fmla="*/ 0 w 62"/>
                <a:gd name="T1" fmla="*/ 0 h 41"/>
                <a:gd name="T2" fmla="*/ 0 w 62"/>
                <a:gd name="T3" fmla="*/ 0 h 41"/>
                <a:gd name="T4" fmla="*/ 0 w 62"/>
                <a:gd name="T5" fmla="*/ 0 h 41"/>
                <a:gd name="T6" fmla="*/ 0 w 62"/>
                <a:gd name="T7" fmla="*/ 0 h 41"/>
                <a:gd name="T8" fmla="*/ 0 w 62"/>
                <a:gd name="T9" fmla="*/ 0 h 41"/>
                <a:gd name="T10" fmla="*/ 0 w 62"/>
                <a:gd name="T11" fmla="*/ 0 h 41"/>
                <a:gd name="T12" fmla="*/ 0 w 62"/>
                <a:gd name="T13" fmla="*/ 0 h 41"/>
                <a:gd name="T14" fmla="*/ 0 w 62"/>
                <a:gd name="T15" fmla="*/ 0 h 41"/>
                <a:gd name="T16" fmla="*/ 0 w 62"/>
                <a:gd name="T17" fmla="*/ 0 h 41"/>
                <a:gd name="T18" fmla="*/ 0 w 62"/>
                <a:gd name="T19" fmla="*/ 0 h 41"/>
                <a:gd name="T20" fmla="*/ 0 w 62"/>
                <a:gd name="T21" fmla="*/ 0 h 41"/>
                <a:gd name="T22" fmla="*/ 0 w 62"/>
                <a:gd name="T23" fmla="*/ 0 h 41"/>
                <a:gd name="T24" fmla="*/ 0 w 62"/>
                <a:gd name="T25" fmla="*/ 0 h 41"/>
                <a:gd name="T26" fmla="*/ 0 w 62"/>
                <a:gd name="T27" fmla="*/ 0 h 41"/>
                <a:gd name="T28" fmla="*/ 0 w 62"/>
                <a:gd name="T29" fmla="*/ 0 h 41"/>
                <a:gd name="T30" fmla="*/ 0 w 62"/>
                <a:gd name="T31" fmla="*/ 0 h 41"/>
                <a:gd name="T32" fmla="*/ 0 w 62"/>
                <a:gd name="T33" fmla="*/ 0 h 41"/>
                <a:gd name="T34" fmla="*/ 0 w 62"/>
                <a:gd name="T35" fmla="*/ 0 h 41"/>
                <a:gd name="T36" fmla="*/ 0 w 62"/>
                <a:gd name="T37" fmla="*/ 0 h 41"/>
                <a:gd name="T38" fmla="*/ 0 w 62"/>
                <a:gd name="T39" fmla="*/ 0 h 41"/>
                <a:gd name="T40" fmla="*/ 0 w 62"/>
                <a:gd name="T41" fmla="*/ 0 h 41"/>
                <a:gd name="T42" fmla="*/ 0 w 62"/>
                <a:gd name="T43" fmla="*/ 0 h 41"/>
                <a:gd name="T44" fmla="*/ 0 w 62"/>
                <a:gd name="T45" fmla="*/ 0 h 41"/>
                <a:gd name="T46" fmla="*/ 0 w 62"/>
                <a:gd name="T47" fmla="*/ 0 h 41"/>
                <a:gd name="T48" fmla="*/ 0 w 62"/>
                <a:gd name="T49" fmla="*/ 0 h 41"/>
                <a:gd name="T50" fmla="*/ 0 w 62"/>
                <a:gd name="T51" fmla="*/ 0 h 41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62"/>
                <a:gd name="T79" fmla="*/ 0 h 41"/>
                <a:gd name="T80" fmla="*/ 62 w 62"/>
                <a:gd name="T81" fmla="*/ 41 h 41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62" h="41">
                  <a:moveTo>
                    <a:pt x="54" y="7"/>
                  </a:moveTo>
                  <a:lnTo>
                    <a:pt x="62" y="22"/>
                  </a:lnTo>
                  <a:lnTo>
                    <a:pt x="54" y="22"/>
                  </a:lnTo>
                  <a:lnTo>
                    <a:pt x="46" y="23"/>
                  </a:lnTo>
                  <a:lnTo>
                    <a:pt x="39" y="25"/>
                  </a:lnTo>
                  <a:lnTo>
                    <a:pt x="32" y="27"/>
                  </a:lnTo>
                  <a:lnTo>
                    <a:pt x="25" y="30"/>
                  </a:lnTo>
                  <a:lnTo>
                    <a:pt x="18" y="33"/>
                  </a:lnTo>
                  <a:lnTo>
                    <a:pt x="11" y="36"/>
                  </a:lnTo>
                  <a:lnTo>
                    <a:pt x="5" y="41"/>
                  </a:lnTo>
                  <a:lnTo>
                    <a:pt x="4" y="35"/>
                  </a:lnTo>
                  <a:lnTo>
                    <a:pt x="2" y="29"/>
                  </a:lnTo>
                  <a:lnTo>
                    <a:pt x="0" y="25"/>
                  </a:lnTo>
                  <a:lnTo>
                    <a:pt x="1" y="19"/>
                  </a:lnTo>
                  <a:lnTo>
                    <a:pt x="3" y="12"/>
                  </a:lnTo>
                  <a:lnTo>
                    <a:pt x="8" y="7"/>
                  </a:lnTo>
                  <a:lnTo>
                    <a:pt x="13" y="4"/>
                  </a:lnTo>
                  <a:lnTo>
                    <a:pt x="19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33" y="0"/>
                  </a:lnTo>
                  <a:lnTo>
                    <a:pt x="39" y="0"/>
                  </a:lnTo>
                  <a:lnTo>
                    <a:pt x="42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35" name="Freeform 898"/>
            <p:cNvSpPr>
              <a:spLocks/>
            </p:cNvSpPr>
            <p:nvPr/>
          </p:nvSpPr>
          <p:spPr bwMode="auto">
            <a:xfrm flipH="1">
              <a:off x="8796" y="1876"/>
              <a:ext cx="9" cy="31"/>
            </a:xfrm>
            <a:custGeom>
              <a:avLst/>
              <a:gdLst>
                <a:gd name="T0" fmla="*/ 0 w 110"/>
                <a:gd name="T1" fmla="*/ 0 h 250"/>
                <a:gd name="T2" fmla="*/ 0 w 110"/>
                <a:gd name="T3" fmla="*/ 0 h 250"/>
                <a:gd name="T4" fmla="*/ 0 w 110"/>
                <a:gd name="T5" fmla="*/ 0 h 250"/>
                <a:gd name="T6" fmla="*/ 0 w 110"/>
                <a:gd name="T7" fmla="*/ 0 h 250"/>
                <a:gd name="T8" fmla="*/ 0 w 110"/>
                <a:gd name="T9" fmla="*/ 0 h 250"/>
                <a:gd name="T10" fmla="*/ 0 w 110"/>
                <a:gd name="T11" fmla="*/ 0 h 250"/>
                <a:gd name="T12" fmla="*/ 0 w 110"/>
                <a:gd name="T13" fmla="*/ 0 h 250"/>
                <a:gd name="T14" fmla="*/ 0 w 110"/>
                <a:gd name="T15" fmla="*/ 0 h 250"/>
                <a:gd name="T16" fmla="*/ 0 w 110"/>
                <a:gd name="T17" fmla="*/ 0 h 250"/>
                <a:gd name="T18" fmla="*/ 0 w 110"/>
                <a:gd name="T19" fmla="*/ 0 h 250"/>
                <a:gd name="T20" fmla="*/ 0 w 110"/>
                <a:gd name="T21" fmla="*/ 0 h 250"/>
                <a:gd name="T22" fmla="*/ 0 w 110"/>
                <a:gd name="T23" fmla="*/ 0 h 250"/>
                <a:gd name="T24" fmla="*/ 0 w 110"/>
                <a:gd name="T25" fmla="*/ 0 h 250"/>
                <a:gd name="T26" fmla="*/ 0 w 110"/>
                <a:gd name="T27" fmla="*/ 0 h 250"/>
                <a:gd name="T28" fmla="*/ 0 w 110"/>
                <a:gd name="T29" fmla="*/ 0 h 250"/>
                <a:gd name="T30" fmla="*/ 0 w 110"/>
                <a:gd name="T31" fmla="*/ 0 h 250"/>
                <a:gd name="T32" fmla="*/ 0 w 110"/>
                <a:gd name="T33" fmla="*/ 0 h 250"/>
                <a:gd name="T34" fmla="*/ 0 w 110"/>
                <a:gd name="T35" fmla="*/ 0 h 250"/>
                <a:gd name="T36" fmla="*/ 0 w 110"/>
                <a:gd name="T37" fmla="*/ 0 h 250"/>
                <a:gd name="T38" fmla="*/ 0 w 110"/>
                <a:gd name="T39" fmla="*/ 0 h 250"/>
                <a:gd name="T40" fmla="*/ 0 w 110"/>
                <a:gd name="T41" fmla="*/ 0 h 250"/>
                <a:gd name="T42" fmla="*/ 0 w 110"/>
                <a:gd name="T43" fmla="*/ 0 h 250"/>
                <a:gd name="T44" fmla="*/ 0 w 110"/>
                <a:gd name="T45" fmla="*/ 0 h 250"/>
                <a:gd name="T46" fmla="*/ 0 w 110"/>
                <a:gd name="T47" fmla="*/ 0 h 250"/>
                <a:gd name="T48" fmla="*/ 0 w 110"/>
                <a:gd name="T49" fmla="*/ 0 h 250"/>
                <a:gd name="T50" fmla="*/ 0 w 110"/>
                <a:gd name="T51" fmla="*/ 0 h 250"/>
                <a:gd name="T52" fmla="*/ 0 w 110"/>
                <a:gd name="T53" fmla="*/ 0 h 250"/>
                <a:gd name="T54" fmla="*/ 0 w 110"/>
                <a:gd name="T55" fmla="*/ 0 h 250"/>
                <a:gd name="T56" fmla="*/ 0 w 110"/>
                <a:gd name="T57" fmla="*/ 0 h 250"/>
                <a:gd name="T58" fmla="*/ 0 w 110"/>
                <a:gd name="T59" fmla="*/ 0 h 250"/>
                <a:gd name="T60" fmla="*/ 0 w 110"/>
                <a:gd name="T61" fmla="*/ 0 h 250"/>
                <a:gd name="T62" fmla="*/ 0 w 110"/>
                <a:gd name="T63" fmla="*/ 0 h 250"/>
                <a:gd name="T64" fmla="*/ 0 w 110"/>
                <a:gd name="T65" fmla="*/ 0 h 250"/>
                <a:gd name="T66" fmla="*/ 0 w 110"/>
                <a:gd name="T67" fmla="*/ 0 h 250"/>
                <a:gd name="T68" fmla="*/ 0 w 110"/>
                <a:gd name="T69" fmla="*/ 0 h 250"/>
                <a:gd name="T70" fmla="*/ 0 w 110"/>
                <a:gd name="T71" fmla="*/ 0 h 250"/>
                <a:gd name="T72" fmla="*/ 0 w 110"/>
                <a:gd name="T73" fmla="*/ 0 h 250"/>
                <a:gd name="T74" fmla="*/ 0 w 110"/>
                <a:gd name="T75" fmla="*/ 0 h 250"/>
                <a:gd name="T76" fmla="*/ 0 w 110"/>
                <a:gd name="T77" fmla="*/ 0 h 250"/>
                <a:gd name="T78" fmla="*/ 0 w 110"/>
                <a:gd name="T79" fmla="*/ 0 h 250"/>
                <a:gd name="T80" fmla="*/ 0 w 110"/>
                <a:gd name="T81" fmla="*/ 0 h 250"/>
                <a:gd name="T82" fmla="*/ 0 w 110"/>
                <a:gd name="T83" fmla="*/ 0 h 250"/>
                <a:gd name="T84" fmla="*/ 0 w 110"/>
                <a:gd name="T85" fmla="*/ 0 h 250"/>
                <a:gd name="T86" fmla="*/ 0 w 110"/>
                <a:gd name="T87" fmla="*/ 0 h 250"/>
                <a:gd name="T88" fmla="*/ 0 w 110"/>
                <a:gd name="T89" fmla="*/ 0 h 250"/>
                <a:gd name="T90" fmla="*/ 0 w 110"/>
                <a:gd name="T91" fmla="*/ 0 h 250"/>
                <a:gd name="T92" fmla="*/ 0 w 110"/>
                <a:gd name="T93" fmla="*/ 0 h 250"/>
                <a:gd name="T94" fmla="*/ 0 w 110"/>
                <a:gd name="T95" fmla="*/ 0 h 250"/>
                <a:gd name="T96" fmla="*/ 0 w 110"/>
                <a:gd name="T97" fmla="*/ 0 h 25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10"/>
                <a:gd name="T148" fmla="*/ 0 h 250"/>
                <a:gd name="T149" fmla="*/ 110 w 110"/>
                <a:gd name="T150" fmla="*/ 250 h 25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10" h="250">
                  <a:moveTo>
                    <a:pt x="104" y="7"/>
                  </a:moveTo>
                  <a:lnTo>
                    <a:pt x="103" y="15"/>
                  </a:lnTo>
                  <a:lnTo>
                    <a:pt x="98" y="17"/>
                  </a:lnTo>
                  <a:lnTo>
                    <a:pt x="90" y="19"/>
                  </a:lnTo>
                  <a:lnTo>
                    <a:pt x="84" y="21"/>
                  </a:lnTo>
                  <a:lnTo>
                    <a:pt x="72" y="32"/>
                  </a:lnTo>
                  <a:lnTo>
                    <a:pt x="60" y="46"/>
                  </a:lnTo>
                  <a:lnTo>
                    <a:pt x="52" y="60"/>
                  </a:lnTo>
                  <a:lnTo>
                    <a:pt x="45" y="75"/>
                  </a:lnTo>
                  <a:lnTo>
                    <a:pt x="41" y="92"/>
                  </a:lnTo>
                  <a:lnTo>
                    <a:pt x="38" y="108"/>
                  </a:lnTo>
                  <a:lnTo>
                    <a:pt x="37" y="125"/>
                  </a:lnTo>
                  <a:lnTo>
                    <a:pt x="39" y="144"/>
                  </a:lnTo>
                  <a:lnTo>
                    <a:pt x="45" y="158"/>
                  </a:lnTo>
                  <a:lnTo>
                    <a:pt x="51" y="171"/>
                  </a:lnTo>
                  <a:lnTo>
                    <a:pt x="57" y="185"/>
                  </a:lnTo>
                  <a:lnTo>
                    <a:pt x="65" y="199"/>
                  </a:lnTo>
                  <a:lnTo>
                    <a:pt x="73" y="211"/>
                  </a:lnTo>
                  <a:lnTo>
                    <a:pt x="83" y="222"/>
                  </a:lnTo>
                  <a:lnTo>
                    <a:pt x="95" y="231"/>
                  </a:lnTo>
                  <a:lnTo>
                    <a:pt x="110" y="237"/>
                  </a:lnTo>
                  <a:lnTo>
                    <a:pt x="110" y="241"/>
                  </a:lnTo>
                  <a:lnTo>
                    <a:pt x="109" y="244"/>
                  </a:lnTo>
                  <a:lnTo>
                    <a:pt x="106" y="248"/>
                  </a:lnTo>
                  <a:lnTo>
                    <a:pt x="104" y="250"/>
                  </a:lnTo>
                  <a:lnTo>
                    <a:pt x="91" y="250"/>
                  </a:lnTo>
                  <a:lnTo>
                    <a:pt x="80" y="249"/>
                  </a:lnTo>
                  <a:lnTo>
                    <a:pt x="68" y="245"/>
                  </a:lnTo>
                  <a:lnTo>
                    <a:pt x="58" y="241"/>
                  </a:lnTo>
                  <a:lnTo>
                    <a:pt x="49" y="234"/>
                  </a:lnTo>
                  <a:lnTo>
                    <a:pt x="39" y="227"/>
                  </a:lnTo>
                  <a:lnTo>
                    <a:pt x="31" y="218"/>
                  </a:lnTo>
                  <a:lnTo>
                    <a:pt x="26" y="207"/>
                  </a:lnTo>
                  <a:lnTo>
                    <a:pt x="12" y="186"/>
                  </a:lnTo>
                  <a:lnTo>
                    <a:pt x="5" y="163"/>
                  </a:lnTo>
                  <a:lnTo>
                    <a:pt x="3" y="139"/>
                  </a:lnTo>
                  <a:lnTo>
                    <a:pt x="0" y="114"/>
                  </a:lnTo>
                  <a:lnTo>
                    <a:pt x="5" y="98"/>
                  </a:lnTo>
                  <a:lnTo>
                    <a:pt x="9" y="80"/>
                  </a:lnTo>
                  <a:lnTo>
                    <a:pt x="16" y="63"/>
                  </a:lnTo>
                  <a:lnTo>
                    <a:pt x="24" y="48"/>
                  </a:lnTo>
                  <a:lnTo>
                    <a:pt x="34" y="33"/>
                  </a:lnTo>
                  <a:lnTo>
                    <a:pt x="46" y="19"/>
                  </a:lnTo>
                  <a:lnTo>
                    <a:pt x="60" y="9"/>
                  </a:lnTo>
                  <a:lnTo>
                    <a:pt x="76" y="0"/>
                  </a:lnTo>
                  <a:lnTo>
                    <a:pt x="83" y="1"/>
                  </a:lnTo>
                  <a:lnTo>
                    <a:pt x="90" y="2"/>
                  </a:lnTo>
                  <a:lnTo>
                    <a:pt x="97" y="4"/>
                  </a:lnTo>
                  <a:lnTo>
                    <a:pt x="10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36" name="Freeform 899"/>
            <p:cNvSpPr>
              <a:spLocks/>
            </p:cNvSpPr>
            <p:nvPr/>
          </p:nvSpPr>
          <p:spPr bwMode="auto">
            <a:xfrm flipH="1">
              <a:off x="8779" y="1878"/>
              <a:ext cx="7" cy="5"/>
            </a:xfrm>
            <a:custGeom>
              <a:avLst/>
              <a:gdLst>
                <a:gd name="T0" fmla="*/ 0 w 82"/>
                <a:gd name="T1" fmla="*/ 0 h 39"/>
                <a:gd name="T2" fmla="*/ 0 w 82"/>
                <a:gd name="T3" fmla="*/ 0 h 39"/>
                <a:gd name="T4" fmla="*/ 0 w 82"/>
                <a:gd name="T5" fmla="*/ 0 h 39"/>
                <a:gd name="T6" fmla="*/ 0 w 82"/>
                <a:gd name="T7" fmla="*/ 0 h 39"/>
                <a:gd name="T8" fmla="*/ 0 w 82"/>
                <a:gd name="T9" fmla="*/ 0 h 39"/>
                <a:gd name="T10" fmla="*/ 0 w 82"/>
                <a:gd name="T11" fmla="*/ 0 h 39"/>
                <a:gd name="T12" fmla="*/ 0 w 82"/>
                <a:gd name="T13" fmla="*/ 0 h 39"/>
                <a:gd name="T14" fmla="*/ 0 w 82"/>
                <a:gd name="T15" fmla="*/ 0 h 39"/>
                <a:gd name="T16" fmla="*/ 0 w 82"/>
                <a:gd name="T17" fmla="*/ 0 h 39"/>
                <a:gd name="T18" fmla="*/ 0 w 82"/>
                <a:gd name="T19" fmla="*/ 0 h 39"/>
                <a:gd name="T20" fmla="*/ 0 w 82"/>
                <a:gd name="T21" fmla="*/ 0 h 39"/>
                <a:gd name="T22" fmla="*/ 0 w 82"/>
                <a:gd name="T23" fmla="*/ 0 h 39"/>
                <a:gd name="T24" fmla="*/ 0 w 82"/>
                <a:gd name="T25" fmla="*/ 0 h 39"/>
                <a:gd name="T26" fmla="*/ 0 w 82"/>
                <a:gd name="T27" fmla="*/ 0 h 39"/>
                <a:gd name="T28" fmla="*/ 0 w 82"/>
                <a:gd name="T29" fmla="*/ 0 h 39"/>
                <a:gd name="T30" fmla="*/ 0 w 82"/>
                <a:gd name="T31" fmla="*/ 0 h 39"/>
                <a:gd name="T32" fmla="*/ 0 w 82"/>
                <a:gd name="T33" fmla="*/ 0 h 39"/>
                <a:gd name="T34" fmla="*/ 0 w 82"/>
                <a:gd name="T35" fmla="*/ 0 h 39"/>
                <a:gd name="T36" fmla="*/ 0 w 82"/>
                <a:gd name="T37" fmla="*/ 0 h 39"/>
                <a:gd name="T38" fmla="*/ 0 w 82"/>
                <a:gd name="T39" fmla="*/ 0 h 39"/>
                <a:gd name="T40" fmla="*/ 0 w 82"/>
                <a:gd name="T41" fmla="*/ 0 h 39"/>
                <a:gd name="T42" fmla="*/ 0 w 82"/>
                <a:gd name="T43" fmla="*/ 0 h 39"/>
                <a:gd name="T44" fmla="*/ 0 w 82"/>
                <a:gd name="T45" fmla="*/ 0 h 39"/>
                <a:gd name="T46" fmla="*/ 0 w 82"/>
                <a:gd name="T47" fmla="*/ 0 h 39"/>
                <a:gd name="T48" fmla="*/ 0 w 82"/>
                <a:gd name="T49" fmla="*/ 0 h 39"/>
                <a:gd name="T50" fmla="*/ 0 w 82"/>
                <a:gd name="T51" fmla="*/ 0 h 39"/>
                <a:gd name="T52" fmla="*/ 0 w 82"/>
                <a:gd name="T53" fmla="*/ 0 h 39"/>
                <a:gd name="T54" fmla="*/ 0 w 82"/>
                <a:gd name="T55" fmla="*/ 0 h 39"/>
                <a:gd name="T56" fmla="*/ 0 w 82"/>
                <a:gd name="T57" fmla="*/ 0 h 39"/>
                <a:gd name="T58" fmla="*/ 0 w 82"/>
                <a:gd name="T59" fmla="*/ 0 h 39"/>
                <a:gd name="T60" fmla="*/ 0 w 82"/>
                <a:gd name="T61" fmla="*/ 0 h 39"/>
                <a:gd name="T62" fmla="*/ 0 w 82"/>
                <a:gd name="T63" fmla="*/ 0 h 39"/>
                <a:gd name="T64" fmla="*/ 0 w 82"/>
                <a:gd name="T65" fmla="*/ 0 h 3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82"/>
                <a:gd name="T100" fmla="*/ 0 h 39"/>
                <a:gd name="T101" fmla="*/ 82 w 82"/>
                <a:gd name="T102" fmla="*/ 39 h 3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82" h="39">
                  <a:moveTo>
                    <a:pt x="82" y="20"/>
                  </a:moveTo>
                  <a:lnTo>
                    <a:pt x="77" y="28"/>
                  </a:lnTo>
                  <a:lnTo>
                    <a:pt x="68" y="29"/>
                  </a:lnTo>
                  <a:lnTo>
                    <a:pt x="57" y="28"/>
                  </a:lnTo>
                  <a:lnTo>
                    <a:pt x="48" y="29"/>
                  </a:lnTo>
                  <a:lnTo>
                    <a:pt x="42" y="29"/>
                  </a:lnTo>
                  <a:lnTo>
                    <a:pt x="37" y="30"/>
                  </a:lnTo>
                  <a:lnTo>
                    <a:pt x="31" y="33"/>
                  </a:lnTo>
                  <a:lnTo>
                    <a:pt x="26" y="35"/>
                  </a:lnTo>
                  <a:lnTo>
                    <a:pt x="21" y="37"/>
                  </a:lnTo>
                  <a:lnTo>
                    <a:pt x="15" y="39"/>
                  </a:lnTo>
                  <a:lnTo>
                    <a:pt x="10" y="39"/>
                  </a:lnTo>
                  <a:lnTo>
                    <a:pt x="4" y="37"/>
                  </a:lnTo>
                  <a:lnTo>
                    <a:pt x="2" y="32"/>
                  </a:lnTo>
                  <a:lnTo>
                    <a:pt x="0" y="25"/>
                  </a:lnTo>
                  <a:lnTo>
                    <a:pt x="0" y="19"/>
                  </a:lnTo>
                  <a:lnTo>
                    <a:pt x="0" y="12"/>
                  </a:lnTo>
                  <a:lnTo>
                    <a:pt x="4" y="9"/>
                  </a:lnTo>
                  <a:lnTo>
                    <a:pt x="9" y="6"/>
                  </a:lnTo>
                  <a:lnTo>
                    <a:pt x="15" y="4"/>
                  </a:lnTo>
                  <a:lnTo>
                    <a:pt x="21" y="3"/>
                  </a:lnTo>
                  <a:lnTo>
                    <a:pt x="27" y="2"/>
                  </a:lnTo>
                  <a:lnTo>
                    <a:pt x="33" y="2"/>
                  </a:lnTo>
                  <a:lnTo>
                    <a:pt x="39" y="0"/>
                  </a:lnTo>
                  <a:lnTo>
                    <a:pt x="45" y="0"/>
                  </a:lnTo>
                  <a:lnTo>
                    <a:pt x="51" y="2"/>
                  </a:lnTo>
                  <a:lnTo>
                    <a:pt x="55" y="4"/>
                  </a:lnTo>
                  <a:lnTo>
                    <a:pt x="60" y="6"/>
                  </a:lnTo>
                  <a:lnTo>
                    <a:pt x="64" y="9"/>
                  </a:lnTo>
                  <a:lnTo>
                    <a:pt x="69" y="12"/>
                  </a:lnTo>
                  <a:lnTo>
                    <a:pt x="74" y="15"/>
                  </a:lnTo>
                  <a:lnTo>
                    <a:pt x="77" y="18"/>
                  </a:lnTo>
                  <a:lnTo>
                    <a:pt x="82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37" name="Freeform 900"/>
            <p:cNvSpPr>
              <a:spLocks/>
            </p:cNvSpPr>
            <p:nvPr/>
          </p:nvSpPr>
          <p:spPr bwMode="auto">
            <a:xfrm flipH="1">
              <a:off x="8752" y="1882"/>
              <a:ext cx="17" cy="31"/>
            </a:xfrm>
            <a:custGeom>
              <a:avLst/>
              <a:gdLst>
                <a:gd name="T0" fmla="*/ 0 w 197"/>
                <a:gd name="T1" fmla="*/ 0 h 249"/>
                <a:gd name="T2" fmla="*/ 0 w 197"/>
                <a:gd name="T3" fmla="*/ 0 h 249"/>
                <a:gd name="T4" fmla="*/ 0 w 197"/>
                <a:gd name="T5" fmla="*/ 0 h 249"/>
                <a:gd name="T6" fmla="*/ 0 w 197"/>
                <a:gd name="T7" fmla="*/ 0 h 249"/>
                <a:gd name="T8" fmla="*/ 0 w 197"/>
                <a:gd name="T9" fmla="*/ 0 h 249"/>
                <a:gd name="T10" fmla="*/ 0 w 197"/>
                <a:gd name="T11" fmla="*/ 0 h 249"/>
                <a:gd name="T12" fmla="*/ 0 w 197"/>
                <a:gd name="T13" fmla="*/ 0 h 249"/>
                <a:gd name="T14" fmla="*/ 0 w 197"/>
                <a:gd name="T15" fmla="*/ 0 h 249"/>
                <a:gd name="T16" fmla="*/ 0 w 197"/>
                <a:gd name="T17" fmla="*/ 0 h 249"/>
                <a:gd name="T18" fmla="*/ 0 w 197"/>
                <a:gd name="T19" fmla="*/ 0 h 249"/>
                <a:gd name="T20" fmla="*/ 0 w 197"/>
                <a:gd name="T21" fmla="*/ 0 h 249"/>
                <a:gd name="T22" fmla="*/ 0 w 197"/>
                <a:gd name="T23" fmla="*/ 0 h 249"/>
                <a:gd name="T24" fmla="*/ 0 w 197"/>
                <a:gd name="T25" fmla="*/ 0 h 249"/>
                <a:gd name="T26" fmla="*/ 0 w 197"/>
                <a:gd name="T27" fmla="*/ 0 h 249"/>
                <a:gd name="T28" fmla="*/ 0 w 197"/>
                <a:gd name="T29" fmla="*/ 0 h 249"/>
                <a:gd name="T30" fmla="*/ 0 w 197"/>
                <a:gd name="T31" fmla="*/ 0 h 249"/>
                <a:gd name="T32" fmla="*/ 0 w 197"/>
                <a:gd name="T33" fmla="*/ 0 h 249"/>
                <a:gd name="T34" fmla="*/ 0 w 197"/>
                <a:gd name="T35" fmla="*/ 0 h 249"/>
                <a:gd name="T36" fmla="*/ 0 w 197"/>
                <a:gd name="T37" fmla="*/ 0 h 249"/>
                <a:gd name="T38" fmla="*/ 0 w 197"/>
                <a:gd name="T39" fmla="*/ 0 h 249"/>
                <a:gd name="T40" fmla="*/ 0 w 197"/>
                <a:gd name="T41" fmla="*/ 0 h 249"/>
                <a:gd name="T42" fmla="*/ 0 w 197"/>
                <a:gd name="T43" fmla="*/ 0 h 249"/>
                <a:gd name="T44" fmla="*/ 0 w 197"/>
                <a:gd name="T45" fmla="*/ 0 h 249"/>
                <a:gd name="T46" fmla="*/ 0 w 197"/>
                <a:gd name="T47" fmla="*/ 0 h 249"/>
                <a:gd name="T48" fmla="*/ 0 w 197"/>
                <a:gd name="T49" fmla="*/ 0 h 249"/>
                <a:gd name="T50" fmla="*/ 0 w 197"/>
                <a:gd name="T51" fmla="*/ 0 h 249"/>
                <a:gd name="T52" fmla="*/ 0 w 197"/>
                <a:gd name="T53" fmla="*/ 0 h 249"/>
                <a:gd name="T54" fmla="*/ 0 w 197"/>
                <a:gd name="T55" fmla="*/ 0 h 249"/>
                <a:gd name="T56" fmla="*/ 0 w 197"/>
                <a:gd name="T57" fmla="*/ 0 h 249"/>
                <a:gd name="T58" fmla="*/ 0 w 197"/>
                <a:gd name="T59" fmla="*/ 0 h 249"/>
                <a:gd name="T60" fmla="*/ 0 w 197"/>
                <a:gd name="T61" fmla="*/ 0 h 249"/>
                <a:gd name="T62" fmla="*/ 0 w 197"/>
                <a:gd name="T63" fmla="*/ 0 h 249"/>
                <a:gd name="T64" fmla="*/ 0 w 197"/>
                <a:gd name="T65" fmla="*/ 0 h 249"/>
                <a:gd name="T66" fmla="*/ 0 w 197"/>
                <a:gd name="T67" fmla="*/ 0 h 249"/>
                <a:gd name="T68" fmla="*/ 0 w 197"/>
                <a:gd name="T69" fmla="*/ 0 h 249"/>
                <a:gd name="T70" fmla="*/ 0 w 197"/>
                <a:gd name="T71" fmla="*/ 0 h 249"/>
                <a:gd name="T72" fmla="*/ 0 w 197"/>
                <a:gd name="T73" fmla="*/ 0 h 249"/>
                <a:gd name="T74" fmla="*/ 0 w 197"/>
                <a:gd name="T75" fmla="*/ 0 h 249"/>
                <a:gd name="T76" fmla="*/ 0 w 197"/>
                <a:gd name="T77" fmla="*/ 0 h 249"/>
                <a:gd name="T78" fmla="*/ 0 w 197"/>
                <a:gd name="T79" fmla="*/ 0 h 249"/>
                <a:gd name="T80" fmla="*/ 0 w 197"/>
                <a:gd name="T81" fmla="*/ 0 h 249"/>
                <a:gd name="T82" fmla="*/ 0 w 197"/>
                <a:gd name="T83" fmla="*/ 0 h 249"/>
                <a:gd name="T84" fmla="*/ 0 w 197"/>
                <a:gd name="T85" fmla="*/ 0 h 24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97"/>
                <a:gd name="T130" fmla="*/ 0 h 249"/>
                <a:gd name="T131" fmla="*/ 197 w 197"/>
                <a:gd name="T132" fmla="*/ 249 h 24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97" h="249">
                  <a:moveTo>
                    <a:pt x="153" y="31"/>
                  </a:moveTo>
                  <a:lnTo>
                    <a:pt x="158" y="29"/>
                  </a:lnTo>
                  <a:lnTo>
                    <a:pt x="163" y="27"/>
                  </a:lnTo>
                  <a:lnTo>
                    <a:pt x="169" y="23"/>
                  </a:lnTo>
                  <a:lnTo>
                    <a:pt x="173" y="19"/>
                  </a:lnTo>
                  <a:lnTo>
                    <a:pt x="178" y="14"/>
                  </a:lnTo>
                  <a:lnTo>
                    <a:pt x="183" y="10"/>
                  </a:lnTo>
                  <a:lnTo>
                    <a:pt x="187" y="5"/>
                  </a:lnTo>
                  <a:lnTo>
                    <a:pt x="191" y="0"/>
                  </a:lnTo>
                  <a:lnTo>
                    <a:pt x="196" y="5"/>
                  </a:lnTo>
                  <a:lnTo>
                    <a:pt x="197" y="11"/>
                  </a:lnTo>
                  <a:lnTo>
                    <a:pt x="196" y="18"/>
                  </a:lnTo>
                  <a:lnTo>
                    <a:pt x="195" y="25"/>
                  </a:lnTo>
                  <a:lnTo>
                    <a:pt x="191" y="33"/>
                  </a:lnTo>
                  <a:lnTo>
                    <a:pt x="186" y="41"/>
                  </a:lnTo>
                  <a:lnTo>
                    <a:pt x="181" y="50"/>
                  </a:lnTo>
                  <a:lnTo>
                    <a:pt x="176" y="58"/>
                  </a:lnTo>
                  <a:lnTo>
                    <a:pt x="169" y="66"/>
                  </a:lnTo>
                  <a:lnTo>
                    <a:pt x="162" y="73"/>
                  </a:lnTo>
                  <a:lnTo>
                    <a:pt x="154" y="78"/>
                  </a:lnTo>
                  <a:lnTo>
                    <a:pt x="143" y="81"/>
                  </a:lnTo>
                  <a:lnTo>
                    <a:pt x="138" y="74"/>
                  </a:lnTo>
                  <a:lnTo>
                    <a:pt x="132" y="66"/>
                  </a:lnTo>
                  <a:lnTo>
                    <a:pt x="125" y="59"/>
                  </a:lnTo>
                  <a:lnTo>
                    <a:pt x="118" y="53"/>
                  </a:lnTo>
                  <a:lnTo>
                    <a:pt x="110" y="48"/>
                  </a:lnTo>
                  <a:lnTo>
                    <a:pt x="102" y="44"/>
                  </a:lnTo>
                  <a:lnTo>
                    <a:pt x="93" y="42"/>
                  </a:lnTo>
                  <a:lnTo>
                    <a:pt x="83" y="42"/>
                  </a:lnTo>
                  <a:lnTo>
                    <a:pt x="76" y="42"/>
                  </a:lnTo>
                  <a:lnTo>
                    <a:pt x="70" y="42"/>
                  </a:lnTo>
                  <a:lnTo>
                    <a:pt x="63" y="42"/>
                  </a:lnTo>
                  <a:lnTo>
                    <a:pt x="56" y="43"/>
                  </a:lnTo>
                  <a:lnTo>
                    <a:pt x="49" y="44"/>
                  </a:lnTo>
                  <a:lnTo>
                    <a:pt x="43" y="46"/>
                  </a:lnTo>
                  <a:lnTo>
                    <a:pt x="37" y="50"/>
                  </a:lnTo>
                  <a:lnTo>
                    <a:pt x="33" y="53"/>
                  </a:lnTo>
                  <a:lnTo>
                    <a:pt x="40" y="55"/>
                  </a:lnTo>
                  <a:lnTo>
                    <a:pt x="45" y="57"/>
                  </a:lnTo>
                  <a:lnTo>
                    <a:pt x="51" y="60"/>
                  </a:lnTo>
                  <a:lnTo>
                    <a:pt x="57" y="63"/>
                  </a:lnTo>
                  <a:lnTo>
                    <a:pt x="62" y="67"/>
                  </a:lnTo>
                  <a:lnTo>
                    <a:pt x="67" y="72"/>
                  </a:lnTo>
                  <a:lnTo>
                    <a:pt x="71" y="76"/>
                  </a:lnTo>
                  <a:lnTo>
                    <a:pt x="75" y="82"/>
                  </a:lnTo>
                  <a:lnTo>
                    <a:pt x="86" y="114"/>
                  </a:lnTo>
                  <a:lnTo>
                    <a:pt x="86" y="149"/>
                  </a:lnTo>
                  <a:lnTo>
                    <a:pt x="79" y="184"/>
                  </a:lnTo>
                  <a:lnTo>
                    <a:pt x="67" y="216"/>
                  </a:lnTo>
                  <a:lnTo>
                    <a:pt x="64" y="225"/>
                  </a:lnTo>
                  <a:lnTo>
                    <a:pt x="62" y="235"/>
                  </a:lnTo>
                  <a:lnTo>
                    <a:pt x="58" y="245"/>
                  </a:lnTo>
                  <a:lnTo>
                    <a:pt x="49" y="249"/>
                  </a:lnTo>
                  <a:lnTo>
                    <a:pt x="43" y="243"/>
                  </a:lnTo>
                  <a:lnTo>
                    <a:pt x="45" y="223"/>
                  </a:lnTo>
                  <a:lnTo>
                    <a:pt x="48" y="201"/>
                  </a:lnTo>
                  <a:lnTo>
                    <a:pt x="51" y="178"/>
                  </a:lnTo>
                  <a:lnTo>
                    <a:pt x="52" y="155"/>
                  </a:lnTo>
                  <a:lnTo>
                    <a:pt x="51" y="133"/>
                  </a:lnTo>
                  <a:lnTo>
                    <a:pt x="45" y="113"/>
                  </a:lnTo>
                  <a:lnTo>
                    <a:pt x="33" y="95"/>
                  </a:lnTo>
                  <a:lnTo>
                    <a:pt x="14" y="81"/>
                  </a:lnTo>
                  <a:lnTo>
                    <a:pt x="10" y="80"/>
                  </a:lnTo>
                  <a:lnTo>
                    <a:pt x="6" y="79"/>
                  </a:lnTo>
                  <a:lnTo>
                    <a:pt x="3" y="76"/>
                  </a:lnTo>
                  <a:lnTo>
                    <a:pt x="0" y="73"/>
                  </a:lnTo>
                  <a:lnTo>
                    <a:pt x="4" y="58"/>
                  </a:lnTo>
                  <a:lnTo>
                    <a:pt x="11" y="45"/>
                  </a:lnTo>
                  <a:lnTo>
                    <a:pt x="20" y="33"/>
                  </a:lnTo>
                  <a:lnTo>
                    <a:pt x="30" y="21"/>
                  </a:lnTo>
                  <a:lnTo>
                    <a:pt x="38" y="15"/>
                  </a:lnTo>
                  <a:lnTo>
                    <a:pt x="49" y="10"/>
                  </a:lnTo>
                  <a:lnTo>
                    <a:pt x="58" y="6"/>
                  </a:lnTo>
                  <a:lnTo>
                    <a:pt x="68" y="3"/>
                  </a:lnTo>
                  <a:lnTo>
                    <a:pt x="79" y="0"/>
                  </a:lnTo>
                  <a:lnTo>
                    <a:pt x="90" y="0"/>
                  </a:lnTo>
                  <a:lnTo>
                    <a:pt x="101" y="0"/>
                  </a:lnTo>
                  <a:lnTo>
                    <a:pt x="111" y="3"/>
                  </a:lnTo>
                  <a:lnTo>
                    <a:pt x="117" y="5"/>
                  </a:lnTo>
                  <a:lnTo>
                    <a:pt x="123" y="8"/>
                  </a:lnTo>
                  <a:lnTo>
                    <a:pt x="128" y="11"/>
                  </a:lnTo>
                  <a:lnTo>
                    <a:pt x="134" y="14"/>
                  </a:lnTo>
                  <a:lnTo>
                    <a:pt x="140" y="18"/>
                  </a:lnTo>
                  <a:lnTo>
                    <a:pt x="144" y="21"/>
                  </a:lnTo>
                  <a:lnTo>
                    <a:pt x="149" y="26"/>
                  </a:lnTo>
                  <a:lnTo>
                    <a:pt x="153" y="3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38" name="Freeform 901"/>
            <p:cNvSpPr>
              <a:spLocks/>
            </p:cNvSpPr>
            <p:nvPr/>
          </p:nvSpPr>
          <p:spPr bwMode="auto">
            <a:xfrm flipH="1">
              <a:off x="8752" y="1890"/>
              <a:ext cx="6" cy="23"/>
            </a:xfrm>
            <a:custGeom>
              <a:avLst/>
              <a:gdLst>
                <a:gd name="T0" fmla="*/ 0 w 69"/>
                <a:gd name="T1" fmla="*/ 0 h 189"/>
                <a:gd name="T2" fmla="*/ 0 w 69"/>
                <a:gd name="T3" fmla="*/ 0 h 189"/>
                <a:gd name="T4" fmla="*/ 0 w 69"/>
                <a:gd name="T5" fmla="*/ 0 h 189"/>
                <a:gd name="T6" fmla="*/ 0 w 69"/>
                <a:gd name="T7" fmla="*/ 0 h 189"/>
                <a:gd name="T8" fmla="*/ 0 w 69"/>
                <a:gd name="T9" fmla="*/ 0 h 189"/>
                <a:gd name="T10" fmla="*/ 0 w 69"/>
                <a:gd name="T11" fmla="*/ 0 h 189"/>
                <a:gd name="T12" fmla="*/ 0 w 69"/>
                <a:gd name="T13" fmla="*/ 0 h 189"/>
                <a:gd name="T14" fmla="*/ 0 w 69"/>
                <a:gd name="T15" fmla="*/ 0 h 189"/>
                <a:gd name="T16" fmla="*/ 0 w 69"/>
                <a:gd name="T17" fmla="*/ 0 h 189"/>
                <a:gd name="T18" fmla="*/ 0 w 69"/>
                <a:gd name="T19" fmla="*/ 0 h 189"/>
                <a:gd name="T20" fmla="*/ 0 w 69"/>
                <a:gd name="T21" fmla="*/ 0 h 189"/>
                <a:gd name="T22" fmla="*/ 0 w 69"/>
                <a:gd name="T23" fmla="*/ 0 h 189"/>
                <a:gd name="T24" fmla="*/ 0 w 69"/>
                <a:gd name="T25" fmla="*/ 0 h 189"/>
                <a:gd name="T26" fmla="*/ 0 w 69"/>
                <a:gd name="T27" fmla="*/ 0 h 189"/>
                <a:gd name="T28" fmla="*/ 0 w 69"/>
                <a:gd name="T29" fmla="*/ 0 h 189"/>
                <a:gd name="T30" fmla="*/ 0 w 69"/>
                <a:gd name="T31" fmla="*/ 0 h 189"/>
                <a:gd name="T32" fmla="*/ 0 w 69"/>
                <a:gd name="T33" fmla="*/ 0 h 189"/>
                <a:gd name="T34" fmla="*/ 0 w 69"/>
                <a:gd name="T35" fmla="*/ 0 h 189"/>
                <a:gd name="T36" fmla="*/ 0 w 69"/>
                <a:gd name="T37" fmla="*/ 0 h 189"/>
                <a:gd name="T38" fmla="*/ 0 w 69"/>
                <a:gd name="T39" fmla="*/ 0 h 189"/>
                <a:gd name="T40" fmla="*/ 0 w 69"/>
                <a:gd name="T41" fmla="*/ 0 h 189"/>
                <a:gd name="T42" fmla="*/ 0 w 69"/>
                <a:gd name="T43" fmla="*/ 0 h 189"/>
                <a:gd name="T44" fmla="*/ 0 w 69"/>
                <a:gd name="T45" fmla="*/ 0 h 189"/>
                <a:gd name="T46" fmla="*/ 0 w 69"/>
                <a:gd name="T47" fmla="*/ 0 h 189"/>
                <a:gd name="T48" fmla="*/ 0 w 69"/>
                <a:gd name="T49" fmla="*/ 0 h 189"/>
                <a:gd name="T50" fmla="*/ 0 w 69"/>
                <a:gd name="T51" fmla="*/ 0 h 189"/>
                <a:gd name="T52" fmla="*/ 0 w 69"/>
                <a:gd name="T53" fmla="*/ 0 h 189"/>
                <a:gd name="T54" fmla="*/ 0 w 69"/>
                <a:gd name="T55" fmla="*/ 0 h 189"/>
                <a:gd name="T56" fmla="*/ 0 w 69"/>
                <a:gd name="T57" fmla="*/ 0 h 189"/>
                <a:gd name="T58" fmla="*/ 0 w 69"/>
                <a:gd name="T59" fmla="*/ 0 h 189"/>
                <a:gd name="T60" fmla="*/ 0 w 69"/>
                <a:gd name="T61" fmla="*/ 0 h 189"/>
                <a:gd name="T62" fmla="*/ 0 w 69"/>
                <a:gd name="T63" fmla="*/ 0 h 189"/>
                <a:gd name="T64" fmla="*/ 0 w 69"/>
                <a:gd name="T65" fmla="*/ 0 h 18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189"/>
                <a:gd name="T101" fmla="*/ 69 w 69"/>
                <a:gd name="T102" fmla="*/ 189 h 18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189">
                  <a:moveTo>
                    <a:pt x="69" y="29"/>
                  </a:moveTo>
                  <a:lnTo>
                    <a:pt x="68" y="49"/>
                  </a:lnTo>
                  <a:lnTo>
                    <a:pt x="67" y="69"/>
                  </a:lnTo>
                  <a:lnTo>
                    <a:pt x="65" y="89"/>
                  </a:lnTo>
                  <a:lnTo>
                    <a:pt x="61" y="107"/>
                  </a:lnTo>
                  <a:lnTo>
                    <a:pt x="57" y="127"/>
                  </a:lnTo>
                  <a:lnTo>
                    <a:pt x="51" y="145"/>
                  </a:lnTo>
                  <a:lnTo>
                    <a:pt x="44" y="163"/>
                  </a:lnTo>
                  <a:lnTo>
                    <a:pt x="35" y="179"/>
                  </a:lnTo>
                  <a:lnTo>
                    <a:pt x="28" y="185"/>
                  </a:lnTo>
                  <a:lnTo>
                    <a:pt x="21" y="188"/>
                  </a:lnTo>
                  <a:lnTo>
                    <a:pt x="12" y="189"/>
                  </a:lnTo>
                  <a:lnTo>
                    <a:pt x="4" y="188"/>
                  </a:lnTo>
                  <a:lnTo>
                    <a:pt x="1" y="185"/>
                  </a:lnTo>
                  <a:lnTo>
                    <a:pt x="0" y="181"/>
                  </a:lnTo>
                  <a:lnTo>
                    <a:pt x="1" y="178"/>
                  </a:lnTo>
                  <a:lnTo>
                    <a:pt x="4" y="174"/>
                  </a:lnTo>
                  <a:lnTo>
                    <a:pt x="14" y="155"/>
                  </a:lnTo>
                  <a:lnTo>
                    <a:pt x="22" y="134"/>
                  </a:lnTo>
                  <a:lnTo>
                    <a:pt x="30" y="114"/>
                  </a:lnTo>
                  <a:lnTo>
                    <a:pt x="37" y="92"/>
                  </a:lnTo>
                  <a:lnTo>
                    <a:pt x="43" y="72"/>
                  </a:lnTo>
                  <a:lnTo>
                    <a:pt x="47" y="50"/>
                  </a:lnTo>
                  <a:lnTo>
                    <a:pt x="51" y="27"/>
                  </a:lnTo>
                  <a:lnTo>
                    <a:pt x="52" y="4"/>
                  </a:lnTo>
                  <a:lnTo>
                    <a:pt x="54" y="3"/>
                  </a:lnTo>
                  <a:lnTo>
                    <a:pt x="57" y="0"/>
                  </a:lnTo>
                  <a:lnTo>
                    <a:pt x="59" y="0"/>
                  </a:lnTo>
                  <a:lnTo>
                    <a:pt x="62" y="1"/>
                  </a:lnTo>
                  <a:lnTo>
                    <a:pt x="66" y="7"/>
                  </a:lnTo>
                  <a:lnTo>
                    <a:pt x="68" y="14"/>
                  </a:lnTo>
                  <a:lnTo>
                    <a:pt x="69" y="22"/>
                  </a:lnTo>
                  <a:lnTo>
                    <a:pt x="69" y="2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39" name="Freeform 902"/>
            <p:cNvSpPr>
              <a:spLocks/>
            </p:cNvSpPr>
            <p:nvPr/>
          </p:nvSpPr>
          <p:spPr bwMode="auto">
            <a:xfrm flipH="1">
              <a:off x="8740" y="1897"/>
              <a:ext cx="11" cy="74"/>
            </a:xfrm>
            <a:custGeom>
              <a:avLst/>
              <a:gdLst>
                <a:gd name="T0" fmla="*/ 0 w 129"/>
                <a:gd name="T1" fmla="*/ 0 h 606"/>
                <a:gd name="T2" fmla="*/ 0 w 129"/>
                <a:gd name="T3" fmla="*/ 0 h 606"/>
                <a:gd name="T4" fmla="*/ 0 w 129"/>
                <a:gd name="T5" fmla="*/ 0 h 606"/>
                <a:gd name="T6" fmla="*/ 0 w 129"/>
                <a:gd name="T7" fmla="*/ 0 h 606"/>
                <a:gd name="T8" fmla="*/ 0 w 129"/>
                <a:gd name="T9" fmla="*/ 0 h 606"/>
                <a:gd name="T10" fmla="*/ 0 w 129"/>
                <a:gd name="T11" fmla="*/ 0 h 606"/>
                <a:gd name="T12" fmla="*/ 0 w 129"/>
                <a:gd name="T13" fmla="*/ 0 h 606"/>
                <a:gd name="T14" fmla="*/ 0 w 129"/>
                <a:gd name="T15" fmla="*/ 0 h 606"/>
                <a:gd name="T16" fmla="*/ 0 w 129"/>
                <a:gd name="T17" fmla="*/ 0 h 606"/>
                <a:gd name="T18" fmla="*/ 0 w 129"/>
                <a:gd name="T19" fmla="*/ 0 h 606"/>
                <a:gd name="T20" fmla="*/ 0 w 129"/>
                <a:gd name="T21" fmla="*/ 0 h 606"/>
                <a:gd name="T22" fmla="*/ 0 w 129"/>
                <a:gd name="T23" fmla="*/ 0 h 606"/>
                <a:gd name="T24" fmla="*/ 0 w 129"/>
                <a:gd name="T25" fmla="*/ 0 h 606"/>
                <a:gd name="T26" fmla="*/ 0 w 129"/>
                <a:gd name="T27" fmla="*/ 0 h 606"/>
                <a:gd name="T28" fmla="*/ 0 w 129"/>
                <a:gd name="T29" fmla="*/ 0 h 606"/>
                <a:gd name="T30" fmla="*/ 0 w 129"/>
                <a:gd name="T31" fmla="*/ 0 h 606"/>
                <a:gd name="T32" fmla="*/ 0 w 129"/>
                <a:gd name="T33" fmla="*/ 0 h 606"/>
                <a:gd name="T34" fmla="*/ 0 w 129"/>
                <a:gd name="T35" fmla="*/ 0 h 606"/>
                <a:gd name="T36" fmla="*/ 0 w 129"/>
                <a:gd name="T37" fmla="*/ 0 h 606"/>
                <a:gd name="T38" fmla="*/ 0 w 129"/>
                <a:gd name="T39" fmla="*/ 0 h 606"/>
                <a:gd name="T40" fmla="*/ 0 w 129"/>
                <a:gd name="T41" fmla="*/ 0 h 606"/>
                <a:gd name="T42" fmla="*/ 0 w 129"/>
                <a:gd name="T43" fmla="*/ 0 h 606"/>
                <a:gd name="T44" fmla="*/ 0 w 129"/>
                <a:gd name="T45" fmla="*/ 0 h 606"/>
                <a:gd name="T46" fmla="*/ 0 w 129"/>
                <a:gd name="T47" fmla="*/ 0 h 606"/>
                <a:gd name="T48" fmla="*/ 0 w 129"/>
                <a:gd name="T49" fmla="*/ 0 h 606"/>
                <a:gd name="T50" fmla="*/ 0 w 129"/>
                <a:gd name="T51" fmla="*/ 0 h 606"/>
                <a:gd name="T52" fmla="*/ 0 w 129"/>
                <a:gd name="T53" fmla="*/ 0 h 606"/>
                <a:gd name="T54" fmla="*/ 0 w 129"/>
                <a:gd name="T55" fmla="*/ 0 h 606"/>
                <a:gd name="T56" fmla="*/ 0 w 129"/>
                <a:gd name="T57" fmla="*/ 0 h 606"/>
                <a:gd name="T58" fmla="*/ 0 w 129"/>
                <a:gd name="T59" fmla="*/ 0 h 606"/>
                <a:gd name="T60" fmla="*/ 0 w 129"/>
                <a:gd name="T61" fmla="*/ 0 h 606"/>
                <a:gd name="T62" fmla="*/ 0 w 129"/>
                <a:gd name="T63" fmla="*/ 0 h 606"/>
                <a:gd name="T64" fmla="*/ 0 w 129"/>
                <a:gd name="T65" fmla="*/ 0 h 606"/>
                <a:gd name="T66" fmla="*/ 0 w 129"/>
                <a:gd name="T67" fmla="*/ 0 h 606"/>
                <a:gd name="T68" fmla="*/ 0 w 129"/>
                <a:gd name="T69" fmla="*/ 0 h 606"/>
                <a:gd name="T70" fmla="*/ 0 w 129"/>
                <a:gd name="T71" fmla="*/ 0 h 606"/>
                <a:gd name="T72" fmla="*/ 0 w 129"/>
                <a:gd name="T73" fmla="*/ 0 h 606"/>
                <a:gd name="T74" fmla="*/ 0 w 129"/>
                <a:gd name="T75" fmla="*/ 0 h 606"/>
                <a:gd name="T76" fmla="*/ 0 w 129"/>
                <a:gd name="T77" fmla="*/ 0 h 606"/>
                <a:gd name="T78" fmla="*/ 0 w 129"/>
                <a:gd name="T79" fmla="*/ 0 h 606"/>
                <a:gd name="T80" fmla="*/ 0 w 129"/>
                <a:gd name="T81" fmla="*/ 0 h 606"/>
                <a:gd name="T82" fmla="*/ 0 w 129"/>
                <a:gd name="T83" fmla="*/ 0 h 606"/>
                <a:gd name="T84" fmla="*/ 0 w 129"/>
                <a:gd name="T85" fmla="*/ 0 h 606"/>
                <a:gd name="T86" fmla="*/ 0 w 129"/>
                <a:gd name="T87" fmla="*/ 0 h 606"/>
                <a:gd name="T88" fmla="*/ 0 w 129"/>
                <a:gd name="T89" fmla="*/ 0 h 606"/>
                <a:gd name="T90" fmla="*/ 0 w 129"/>
                <a:gd name="T91" fmla="*/ 0 h 606"/>
                <a:gd name="T92" fmla="*/ 0 w 129"/>
                <a:gd name="T93" fmla="*/ 0 h 606"/>
                <a:gd name="T94" fmla="*/ 0 w 129"/>
                <a:gd name="T95" fmla="*/ 0 h 606"/>
                <a:gd name="T96" fmla="*/ 0 w 129"/>
                <a:gd name="T97" fmla="*/ 0 h 606"/>
                <a:gd name="T98" fmla="*/ 0 w 129"/>
                <a:gd name="T99" fmla="*/ 0 h 606"/>
                <a:gd name="T100" fmla="*/ 0 w 129"/>
                <a:gd name="T101" fmla="*/ 0 h 606"/>
                <a:gd name="T102" fmla="*/ 0 w 129"/>
                <a:gd name="T103" fmla="*/ 0 h 606"/>
                <a:gd name="T104" fmla="*/ 0 w 129"/>
                <a:gd name="T105" fmla="*/ 0 h 606"/>
                <a:gd name="T106" fmla="*/ 0 w 129"/>
                <a:gd name="T107" fmla="*/ 0 h 606"/>
                <a:gd name="T108" fmla="*/ 0 w 129"/>
                <a:gd name="T109" fmla="*/ 0 h 606"/>
                <a:gd name="T110" fmla="*/ 0 w 129"/>
                <a:gd name="T111" fmla="*/ 0 h 606"/>
                <a:gd name="T112" fmla="*/ 0 w 129"/>
                <a:gd name="T113" fmla="*/ 0 h 606"/>
                <a:gd name="T114" fmla="*/ 0 w 129"/>
                <a:gd name="T115" fmla="*/ 0 h 606"/>
                <a:gd name="T116" fmla="*/ 0 w 129"/>
                <a:gd name="T117" fmla="*/ 0 h 606"/>
                <a:gd name="T118" fmla="*/ 0 w 129"/>
                <a:gd name="T119" fmla="*/ 0 h 606"/>
                <a:gd name="T120" fmla="*/ 0 w 129"/>
                <a:gd name="T121" fmla="*/ 0 h 60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29"/>
                <a:gd name="T184" fmla="*/ 0 h 606"/>
                <a:gd name="T185" fmla="*/ 129 w 129"/>
                <a:gd name="T186" fmla="*/ 606 h 60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29" h="606">
                  <a:moveTo>
                    <a:pt x="36" y="21"/>
                  </a:moveTo>
                  <a:lnTo>
                    <a:pt x="47" y="35"/>
                  </a:lnTo>
                  <a:lnTo>
                    <a:pt x="57" y="50"/>
                  </a:lnTo>
                  <a:lnTo>
                    <a:pt x="66" y="65"/>
                  </a:lnTo>
                  <a:lnTo>
                    <a:pt x="74" y="81"/>
                  </a:lnTo>
                  <a:lnTo>
                    <a:pt x="81" y="96"/>
                  </a:lnTo>
                  <a:lnTo>
                    <a:pt x="88" y="112"/>
                  </a:lnTo>
                  <a:lnTo>
                    <a:pt x="95" y="128"/>
                  </a:lnTo>
                  <a:lnTo>
                    <a:pt x="102" y="144"/>
                  </a:lnTo>
                  <a:lnTo>
                    <a:pt x="112" y="175"/>
                  </a:lnTo>
                  <a:lnTo>
                    <a:pt x="119" y="208"/>
                  </a:lnTo>
                  <a:lnTo>
                    <a:pt x="125" y="240"/>
                  </a:lnTo>
                  <a:lnTo>
                    <a:pt x="128" y="272"/>
                  </a:lnTo>
                  <a:lnTo>
                    <a:pt x="129" y="309"/>
                  </a:lnTo>
                  <a:lnTo>
                    <a:pt x="129" y="345"/>
                  </a:lnTo>
                  <a:lnTo>
                    <a:pt x="128" y="380"/>
                  </a:lnTo>
                  <a:lnTo>
                    <a:pt x="125" y="414"/>
                  </a:lnTo>
                  <a:lnTo>
                    <a:pt x="120" y="448"/>
                  </a:lnTo>
                  <a:lnTo>
                    <a:pt x="112" y="481"/>
                  </a:lnTo>
                  <a:lnTo>
                    <a:pt x="103" y="513"/>
                  </a:lnTo>
                  <a:lnTo>
                    <a:pt x="91" y="543"/>
                  </a:lnTo>
                  <a:lnTo>
                    <a:pt x="84" y="551"/>
                  </a:lnTo>
                  <a:lnTo>
                    <a:pt x="79" y="560"/>
                  </a:lnTo>
                  <a:lnTo>
                    <a:pt x="73" y="568"/>
                  </a:lnTo>
                  <a:lnTo>
                    <a:pt x="68" y="577"/>
                  </a:lnTo>
                  <a:lnTo>
                    <a:pt x="62" y="587"/>
                  </a:lnTo>
                  <a:lnTo>
                    <a:pt x="55" y="594"/>
                  </a:lnTo>
                  <a:lnTo>
                    <a:pt x="47" y="601"/>
                  </a:lnTo>
                  <a:lnTo>
                    <a:pt x="38" y="606"/>
                  </a:lnTo>
                  <a:lnTo>
                    <a:pt x="34" y="606"/>
                  </a:lnTo>
                  <a:lnTo>
                    <a:pt x="30" y="605"/>
                  </a:lnTo>
                  <a:lnTo>
                    <a:pt x="27" y="603"/>
                  </a:lnTo>
                  <a:lnTo>
                    <a:pt x="27" y="598"/>
                  </a:lnTo>
                  <a:lnTo>
                    <a:pt x="44" y="575"/>
                  </a:lnTo>
                  <a:lnTo>
                    <a:pt x="58" y="551"/>
                  </a:lnTo>
                  <a:lnTo>
                    <a:pt x="68" y="526"/>
                  </a:lnTo>
                  <a:lnTo>
                    <a:pt x="76" y="499"/>
                  </a:lnTo>
                  <a:lnTo>
                    <a:pt x="82" y="471"/>
                  </a:lnTo>
                  <a:lnTo>
                    <a:pt x="85" y="443"/>
                  </a:lnTo>
                  <a:lnTo>
                    <a:pt x="89" y="413"/>
                  </a:lnTo>
                  <a:lnTo>
                    <a:pt x="91" y="384"/>
                  </a:lnTo>
                  <a:lnTo>
                    <a:pt x="91" y="344"/>
                  </a:lnTo>
                  <a:lnTo>
                    <a:pt x="90" y="303"/>
                  </a:lnTo>
                  <a:lnTo>
                    <a:pt x="85" y="264"/>
                  </a:lnTo>
                  <a:lnTo>
                    <a:pt x="80" y="224"/>
                  </a:lnTo>
                  <a:lnTo>
                    <a:pt x="73" y="186"/>
                  </a:lnTo>
                  <a:lnTo>
                    <a:pt x="62" y="148"/>
                  </a:lnTo>
                  <a:lnTo>
                    <a:pt x="51" y="111"/>
                  </a:lnTo>
                  <a:lnTo>
                    <a:pt x="37" y="75"/>
                  </a:lnTo>
                  <a:lnTo>
                    <a:pt x="31" y="68"/>
                  </a:lnTo>
                  <a:lnTo>
                    <a:pt x="28" y="59"/>
                  </a:lnTo>
                  <a:lnTo>
                    <a:pt x="26" y="51"/>
                  </a:lnTo>
                  <a:lnTo>
                    <a:pt x="22" y="43"/>
                  </a:lnTo>
                  <a:lnTo>
                    <a:pt x="15" y="32"/>
                  </a:lnTo>
                  <a:lnTo>
                    <a:pt x="6" y="22"/>
                  </a:lnTo>
                  <a:lnTo>
                    <a:pt x="0" y="12"/>
                  </a:lnTo>
                  <a:lnTo>
                    <a:pt x="5" y="0"/>
                  </a:lnTo>
                  <a:lnTo>
                    <a:pt x="14" y="1"/>
                  </a:lnTo>
                  <a:lnTo>
                    <a:pt x="22" y="7"/>
                  </a:lnTo>
                  <a:lnTo>
                    <a:pt x="29" y="14"/>
                  </a:lnTo>
                  <a:lnTo>
                    <a:pt x="36" y="2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40" name="Freeform 903"/>
            <p:cNvSpPr>
              <a:spLocks/>
            </p:cNvSpPr>
            <p:nvPr/>
          </p:nvSpPr>
          <p:spPr bwMode="auto">
            <a:xfrm flipH="1">
              <a:off x="8796" y="1903"/>
              <a:ext cx="12" cy="16"/>
            </a:xfrm>
            <a:custGeom>
              <a:avLst/>
              <a:gdLst>
                <a:gd name="T0" fmla="*/ 0 w 143"/>
                <a:gd name="T1" fmla="*/ 0 h 126"/>
                <a:gd name="T2" fmla="*/ 0 w 143"/>
                <a:gd name="T3" fmla="*/ 0 h 126"/>
                <a:gd name="T4" fmla="*/ 0 w 143"/>
                <a:gd name="T5" fmla="*/ 0 h 126"/>
                <a:gd name="T6" fmla="*/ 0 w 143"/>
                <a:gd name="T7" fmla="*/ 0 h 126"/>
                <a:gd name="T8" fmla="*/ 0 w 143"/>
                <a:gd name="T9" fmla="*/ 0 h 126"/>
                <a:gd name="T10" fmla="*/ 0 w 143"/>
                <a:gd name="T11" fmla="*/ 0 h 126"/>
                <a:gd name="T12" fmla="*/ 0 w 143"/>
                <a:gd name="T13" fmla="*/ 0 h 126"/>
                <a:gd name="T14" fmla="*/ 0 w 143"/>
                <a:gd name="T15" fmla="*/ 0 h 126"/>
                <a:gd name="T16" fmla="*/ 0 w 143"/>
                <a:gd name="T17" fmla="*/ 0 h 126"/>
                <a:gd name="T18" fmla="*/ 0 w 143"/>
                <a:gd name="T19" fmla="*/ 0 h 126"/>
                <a:gd name="T20" fmla="*/ 0 w 143"/>
                <a:gd name="T21" fmla="*/ 0 h 126"/>
                <a:gd name="T22" fmla="*/ 0 w 143"/>
                <a:gd name="T23" fmla="*/ 0 h 126"/>
                <a:gd name="T24" fmla="*/ 0 w 143"/>
                <a:gd name="T25" fmla="*/ 0 h 126"/>
                <a:gd name="T26" fmla="*/ 0 w 143"/>
                <a:gd name="T27" fmla="*/ 0 h 126"/>
                <a:gd name="T28" fmla="*/ 0 w 143"/>
                <a:gd name="T29" fmla="*/ 0 h 126"/>
                <a:gd name="T30" fmla="*/ 0 w 143"/>
                <a:gd name="T31" fmla="*/ 0 h 126"/>
                <a:gd name="T32" fmla="*/ 0 w 143"/>
                <a:gd name="T33" fmla="*/ 0 h 126"/>
                <a:gd name="T34" fmla="*/ 0 w 143"/>
                <a:gd name="T35" fmla="*/ 0 h 126"/>
                <a:gd name="T36" fmla="*/ 0 w 143"/>
                <a:gd name="T37" fmla="*/ 0 h 126"/>
                <a:gd name="T38" fmla="*/ 0 w 143"/>
                <a:gd name="T39" fmla="*/ 0 h 126"/>
                <a:gd name="T40" fmla="*/ 0 w 143"/>
                <a:gd name="T41" fmla="*/ 0 h 126"/>
                <a:gd name="T42" fmla="*/ 0 w 143"/>
                <a:gd name="T43" fmla="*/ 0 h 126"/>
                <a:gd name="T44" fmla="*/ 0 w 143"/>
                <a:gd name="T45" fmla="*/ 0 h 126"/>
                <a:gd name="T46" fmla="*/ 0 w 143"/>
                <a:gd name="T47" fmla="*/ 0 h 126"/>
                <a:gd name="T48" fmla="*/ 0 w 143"/>
                <a:gd name="T49" fmla="*/ 0 h 126"/>
                <a:gd name="T50" fmla="*/ 0 w 143"/>
                <a:gd name="T51" fmla="*/ 0 h 126"/>
                <a:gd name="T52" fmla="*/ 0 w 143"/>
                <a:gd name="T53" fmla="*/ 0 h 126"/>
                <a:gd name="T54" fmla="*/ 0 w 143"/>
                <a:gd name="T55" fmla="*/ 0 h 126"/>
                <a:gd name="T56" fmla="*/ 0 w 143"/>
                <a:gd name="T57" fmla="*/ 0 h 126"/>
                <a:gd name="T58" fmla="*/ 0 w 143"/>
                <a:gd name="T59" fmla="*/ 0 h 126"/>
                <a:gd name="T60" fmla="*/ 0 w 143"/>
                <a:gd name="T61" fmla="*/ 0 h 126"/>
                <a:gd name="T62" fmla="*/ 0 w 143"/>
                <a:gd name="T63" fmla="*/ 0 h 126"/>
                <a:gd name="T64" fmla="*/ 0 w 143"/>
                <a:gd name="T65" fmla="*/ 0 h 126"/>
                <a:gd name="T66" fmla="*/ 0 w 143"/>
                <a:gd name="T67" fmla="*/ 0 h 126"/>
                <a:gd name="T68" fmla="*/ 0 w 143"/>
                <a:gd name="T69" fmla="*/ 0 h 126"/>
                <a:gd name="T70" fmla="*/ 0 w 143"/>
                <a:gd name="T71" fmla="*/ 0 h 126"/>
                <a:gd name="T72" fmla="*/ 0 w 143"/>
                <a:gd name="T73" fmla="*/ 0 h 126"/>
                <a:gd name="T74" fmla="*/ 0 w 143"/>
                <a:gd name="T75" fmla="*/ 0 h 126"/>
                <a:gd name="T76" fmla="*/ 0 w 143"/>
                <a:gd name="T77" fmla="*/ 0 h 126"/>
                <a:gd name="T78" fmla="*/ 0 w 143"/>
                <a:gd name="T79" fmla="*/ 0 h 126"/>
                <a:gd name="T80" fmla="*/ 0 w 143"/>
                <a:gd name="T81" fmla="*/ 0 h 126"/>
                <a:gd name="T82" fmla="*/ 0 w 143"/>
                <a:gd name="T83" fmla="*/ 0 h 126"/>
                <a:gd name="T84" fmla="*/ 0 w 143"/>
                <a:gd name="T85" fmla="*/ 0 h 126"/>
                <a:gd name="T86" fmla="*/ 0 w 143"/>
                <a:gd name="T87" fmla="*/ 0 h 126"/>
                <a:gd name="T88" fmla="*/ 0 w 143"/>
                <a:gd name="T89" fmla="*/ 0 h 126"/>
                <a:gd name="T90" fmla="*/ 0 w 143"/>
                <a:gd name="T91" fmla="*/ 0 h 126"/>
                <a:gd name="T92" fmla="*/ 0 w 143"/>
                <a:gd name="T93" fmla="*/ 0 h 126"/>
                <a:gd name="T94" fmla="*/ 0 w 143"/>
                <a:gd name="T95" fmla="*/ 0 h 126"/>
                <a:gd name="T96" fmla="*/ 0 w 143"/>
                <a:gd name="T97" fmla="*/ 0 h 126"/>
                <a:gd name="T98" fmla="*/ 0 w 143"/>
                <a:gd name="T99" fmla="*/ 0 h 12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43"/>
                <a:gd name="T151" fmla="*/ 0 h 126"/>
                <a:gd name="T152" fmla="*/ 143 w 143"/>
                <a:gd name="T153" fmla="*/ 126 h 12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43" h="126">
                  <a:moveTo>
                    <a:pt x="48" y="4"/>
                  </a:moveTo>
                  <a:lnTo>
                    <a:pt x="45" y="13"/>
                  </a:lnTo>
                  <a:lnTo>
                    <a:pt x="40" y="24"/>
                  </a:lnTo>
                  <a:lnTo>
                    <a:pt x="37" y="34"/>
                  </a:lnTo>
                  <a:lnTo>
                    <a:pt x="37" y="46"/>
                  </a:lnTo>
                  <a:lnTo>
                    <a:pt x="38" y="51"/>
                  </a:lnTo>
                  <a:lnTo>
                    <a:pt x="38" y="54"/>
                  </a:lnTo>
                  <a:lnTo>
                    <a:pt x="39" y="56"/>
                  </a:lnTo>
                  <a:lnTo>
                    <a:pt x="41" y="58"/>
                  </a:lnTo>
                  <a:lnTo>
                    <a:pt x="50" y="70"/>
                  </a:lnTo>
                  <a:lnTo>
                    <a:pt x="61" y="79"/>
                  </a:lnTo>
                  <a:lnTo>
                    <a:pt x="72" y="87"/>
                  </a:lnTo>
                  <a:lnTo>
                    <a:pt x="85" y="93"/>
                  </a:lnTo>
                  <a:lnTo>
                    <a:pt x="99" y="98"/>
                  </a:lnTo>
                  <a:lnTo>
                    <a:pt x="112" y="100"/>
                  </a:lnTo>
                  <a:lnTo>
                    <a:pt x="127" y="101"/>
                  </a:lnTo>
                  <a:lnTo>
                    <a:pt x="140" y="101"/>
                  </a:lnTo>
                  <a:lnTo>
                    <a:pt x="143" y="106"/>
                  </a:lnTo>
                  <a:lnTo>
                    <a:pt x="142" y="110"/>
                  </a:lnTo>
                  <a:lnTo>
                    <a:pt x="137" y="114"/>
                  </a:lnTo>
                  <a:lnTo>
                    <a:pt x="133" y="116"/>
                  </a:lnTo>
                  <a:lnTo>
                    <a:pt x="128" y="119"/>
                  </a:lnTo>
                  <a:lnTo>
                    <a:pt x="121" y="122"/>
                  </a:lnTo>
                  <a:lnTo>
                    <a:pt x="114" y="124"/>
                  </a:lnTo>
                  <a:lnTo>
                    <a:pt x="106" y="125"/>
                  </a:lnTo>
                  <a:lnTo>
                    <a:pt x="99" y="126"/>
                  </a:lnTo>
                  <a:lnTo>
                    <a:pt x="91" y="126"/>
                  </a:lnTo>
                  <a:lnTo>
                    <a:pt x="83" y="126"/>
                  </a:lnTo>
                  <a:lnTo>
                    <a:pt x="76" y="126"/>
                  </a:lnTo>
                  <a:lnTo>
                    <a:pt x="65" y="124"/>
                  </a:lnTo>
                  <a:lnTo>
                    <a:pt x="55" y="122"/>
                  </a:lnTo>
                  <a:lnTo>
                    <a:pt x="45" y="118"/>
                  </a:lnTo>
                  <a:lnTo>
                    <a:pt x="34" y="114"/>
                  </a:lnTo>
                  <a:lnTo>
                    <a:pt x="25" y="108"/>
                  </a:lnTo>
                  <a:lnTo>
                    <a:pt x="17" y="101"/>
                  </a:lnTo>
                  <a:lnTo>
                    <a:pt x="10" y="92"/>
                  </a:lnTo>
                  <a:lnTo>
                    <a:pt x="3" y="83"/>
                  </a:lnTo>
                  <a:lnTo>
                    <a:pt x="0" y="68"/>
                  </a:lnTo>
                  <a:lnTo>
                    <a:pt x="0" y="51"/>
                  </a:lnTo>
                  <a:lnTo>
                    <a:pt x="3" y="36"/>
                  </a:lnTo>
                  <a:lnTo>
                    <a:pt x="10" y="24"/>
                  </a:lnTo>
                  <a:lnTo>
                    <a:pt x="15" y="20"/>
                  </a:lnTo>
                  <a:lnTo>
                    <a:pt x="18" y="16"/>
                  </a:lnTo>
                  <a:lnTo>
                    <a:pt x="22" y="12"/>
                  </a:lnTo>
                  <a:lnTo>
                    <a:pt x="26" y="9"/>
                  </a:lnTo>
                  <a:lnTo>
                    <a:pt x="30" y="5"/>
                  </a:lnTo>
                  <a:lnTo>
                    <a:pt x="34" y="3"/>
                  </a:lnTo>
                  <a:lnTo>
                    <a:pt x="39" y="1"/>
                  </a:lnTo>
                  <a:lnTo>
                    <a:pt x="45" y="0"/>
                  </a:lnTo>
                  <a:lnTo>
                    <a:pt x="4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41" name="Freeform 904"/>
            <p:cNvSpPr>
              <a:spLocks/>
            </p:cNvSpPr>
            <p:nvPr/>
          </p:nvSpPr>
          <p:spPr bwMode="auto">
            <a:xfrm flipH="1">
              <a:off x="8796" y="1913"/>
              <a:ext cx="23" cy="42"/>
            </a:xfrm>
            <a:custGeom>
              <a:avLst/>
              <a:gdLst>
                <a:gd name="T0" fmla="*/ 0 w 268"/>
                <a:gd name="T1" fmla="*/ 0 h 337"/>
                <a:gd name="T2" fmla="*/ 0 w 268"/>
                <a:gd name="T3" fmla="*/ 0 h 337"/>
                <a:gd name="T4" fmla="*/ 0 w 268"/>
                <a:gd name="T5" fmla="*/ 0 h 337"/>
                <a:gd name="T6" fmla="*/ 0 w 268"/>
                <a:gd name="T7" fmla="*/ 0 h 337"/>
                <a:gd name="T8" fmla="*/ 0 w 268"/>
                <a:gd name="T9" fmla="*/ 0 h 337"/>
                <a:gd name="T10" fmla="*/ 0 w 268"/>
                <a:gd name="T11" fmla="*/ 0 h 337"/>
                <a:gd name="T12" fmla="*/ 0 w 268"/>
                <a:gd name="T13" fmla="*/ 0 h 337"/>
                <a:gd name="T14" fmla="*/ 0 w 268"/>
                <a:gd name="T15" fmla="*/ 0 h 337"/>
                <a:gd name="T16" fmla="*/ 0 w 268"/>
                <a:gd name="T17" fmla="*/ 0 h 337"/>
                <a:gd name="T18" fmla="*/ 0 w 268"/>
                <a:gd name="T19" fmla="*/ 0 h 337"/>
                <a:gd name="T20" fmla="*/ 0 w 268"/>
                <a:gd name="T21" fmla="*/ 0 h 337"/>
                <a:gd name="T22" fmla="*/ 0 w 268"/>
                <a:gd name="T23" fmla="*/ 0 h 337"/>
                <a:gd name="T24" fmla="*/ 0 w 268"/>
                <a:gd name="T25" fmla="*/ 0 h 337"/>
                <a:gd name="T26" fmla="*/ 0 w 268"/>
                <a:gd name="T27" fmla="*/ 0 h 337"/>
                <a:gd name="T28" fmla="*/ 0 w 268"/>
                <a:gd name="T29" fmla="*/ 0 h 337"/>
                <a:gd name="T30" fmla="*/ 0 w 268"/>
                <a:gd name="T31" fmla="*/ 0 h 337"/>
                <a:gd name="T32" fmla="*/ 0 w 268"/>
                <a:gd name="T33" fmla="*/ 0 h 337"/>
                <a:gd name="T34" fmla="*/ 0 w 268"/>
                <a:gd name="T35" fmla="*/ 0 h 337"/>
                <a:gd name="T36" fmla="*/ 0 w 268"/>
                <a:gd name="T37" fmla="*/ 0 h 337"/>
                <a:gd name="T38" fmla="*/ 0 w 268"/>
                <a:gd name="T39" fmla="*/ 0 h 337"/>
                <a:gd name="T40" fmla="*/ 0 w 268"/>
                <a:gd name="T41" fmla="*/ 0 h 337"/>
                <a:gd name="T42" fmla="*/ 0 w 268"/>
                <a:gd name="T43" fmla="*/ 0 h 337"/>
                <a:gd name="T44" fmla="*/ 0 w 268"/>
                <a:gd name="T45" fmla="*/ 0 h 337"/>
                <a:gd name="T46" fmla="*/ 0 w 268"/>
                <a:gd name="T47" fmla="*/ 0 h 337"/>
                <a:gd name="T48" fmla="*/ 0 w 268"/>
                <a:gd name="T49" fmla="*/ 0 h 337"/>
                <a:gd name="T50" fmla="*/ 0 w 268"/>
                <a:gd name="T51" fmla="*/ 0 h 337"/>
                <a:gd name="T52" fmla="*/ 0 w 268"/>
                <a:gd name="T53" fmla="*/ 0 h 337"/>
                <a:gd name="T54" fmla="*/ 0 w 268"/>
                <a:gd name="T55" fmla="*/ 0 h 337"/>
                <a:gd name="T56" fmla="*/ 0 w 268"/>
                <a:gd name="T57" fmla="*/ 0 h 337"/>
                <a:gd name="T58" fmla="*/ 0 w 268"/>
                <a:gd name="T59" fmla="*/ 0 h 337"/>
                <a:gd name="T60" fmla="*/ 0 w 268"/>
                <a:gd name="T61" fmla="*/ 0 h 337"/>
                <a:gd name="T62" fmla="*/ 0 w 268"/>
                <a:gd name="T63" fmla="*/ 0 h 337"/>
                <a:gd name="T64" fmla="*/ 0 w 268"/>
                <a:gd name="T65" fmla="*/ 0 h 337"/>
                <a:gd name="T66" fmla="*/ 0 w 268"/>
                <a:gd name="T67" fmla="*/ 0 h 337"/>
                <a:gd name="T68" fmla="*/ 0 w 268"/>
                <a:gd name="T69" fmla="*/ 0 h 337"/>
                <a:gd name="T70" fmla="*/ 0 w 268"/>
                <a:gd name="T71" fmla="*/ 0 h 337"/>
                <a:gd name="T72" fmla="*/ 0 w 268"/>
                <a:gd name="T73" fmla="*/ 0 h 337"/>
                <a:gd name="T74" fmla="*/ 0 w 268"/>
                <a:gd name="T75" fmla="*/ 0 h 337"/>
                <a:gd name="T76" fmla="*/ 0 w 268"/>
                <a:gd name="T77" fmla="*/ 0 h 337"/>
                <a:gd name="T78" fmla="*/ 0 w 268"/>
                <a:gd name="T79" fmla="*/ 0 h 33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68"/>
                <a:gd name="T121" fmla="*/ 0 h 337"/>
                <a:gd name="T122" fmla="*/ 268 w 268"/>
                <a:gd name="T123" fmla="*/ 337 h 337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68" h="337">
                  <a:moveTo>
                    <a:pt x="114" y="12"/>
                  </a:moveTo>
                  <a:lnTo>
                    <a:pt x="95" y="35"/>
                  </a:lnTo>
                  <a:lnTo>
                    <a:pt x="81" y="60"/>
                  </a:lnTo>
                  <a:lnTo>
                    <a:pt x="70" y="86"/>
                  </a:lnTo>
                  <a:lnTo>
                    <a:pt x="61" y="113"/>
                  </a:lnTo>
                  <a:lnTo>
                    <a:pt x="55" y="140"/>
                  </a:lnTo>
                  <a:lnTo>
                    <a:pt x="53" y="169"/>
                  </a:lnTo>
                  <a:lnTo>
                    <a:pt x="51" y="199"/>
                  </a:lnTo>
                  <a:lnTo>
                    <a:pt x="53" y="229"/>
                  </a:lnTo>
                  <a:lnTo>
                    <a:pt x="56" y="237"/>
                  </a:lnTo>
                  <a:lnTo>
                    <a:pt x="60" y="245"/>
                  </a:lnTo>
                  <a:lnTo>
                    <a:pt x="63" y="253"/>
                  </a:lnTo>
                  <a:lnTo>
                    <a:pt x="69" y="261"/>
                  </a:lnTo>
                  <a:lnTo>
                    <a:pt x="74" y="268"/>
                  </a:lnTo>
                  <a:lnTo>
                    <a:pt x="81" y="274"/>
                  </a:lnTo>
                  <a:lnTo>
                    <a:pt x="89" y="277"/>
                  </a:lnTo>
                  <a:lnTo>
                    <a:pt x="99" y="280"/>
                  </a:lnTo>
                  <a:lnTo>
                    <a:pt x="117" y="276"/>
                  </a:lnTo>
                  <a:lnTo>
                    <a:pt x="134" y="270"/>
                  </a:lnTo>
                  <a:lnTo>
                    <a:pt x="151" y="261"/>
                  </a:lnTo>
                  <a:lnTo>
                    <a:pt x="166" y="250"/>
                  </a:lnTo>
                  <a:lnTo>
                    <a:pt x="179" y="237"/>
                  </a:lnTo>
                  <a:lnTo>
                    <a:pt x="192" y="223"/>
                  </a:lnTo>
                  <a:lnTo>
                    <a:pt x="204" y="209"/>
                  </a:lnTo>
                  <a:lnTo>
                    <a:pt x="215" y="194"/>
                  </a:lnTo>
                  <a:lnTo>
                    <a:pt x="220" y="186"/>
                  </a:lnTo>
                  <a:lnTo>
                    <a:pt x="224" y="178"/>
                  </a:lnTo>
                  <a:lnTo>
                    <a:pt x="230" y="171"/>
                  </a:lnTo>
                  <a:lnTo>
                    <a:pt x="235" y="163"/>
                  </a:lnTo>
                  <a:lnTo>
                    <a:pt x="240" y="156"/>
                  </a:lnTo>
                  <a:lnTo>
                    <a:pt x="245" y="150"/>
                  </a:lnTo>
                  <a:lnTo>
                    <a:pt x="250" y="141"/>
                  </a:lnTo>
                  <a:lnTo>
                    <a:pt x="253" y="133"/>
                  </a:lnTo>
                  <a:lnTo>
                    <a:pt x="255" y="131"/>
                  </a:lnTo>
                  <a:lnTo>
                    <a:pt x="259" y="130"/>
                  </a:lnTo>
                  <a:lnTo>
                    <a:pt x="262" y="131"/>
                  </a:lnTo>
                  <a:lnTo>
                    <a:pt x="266" y="131"/>
                  </a:lnTo>
                  <a:lnTo>
                    <a:pt x="268" y="135"/>
                  </a:lnTo>
                  <a:lnTo>
                    <a:pt x="246" y="211"/>
                  </a:lnTo>
                  <a:lnTo>
                    <a:pt x="239" y="224"/>
                  </a:lnTo>
                  <a:lnTo>
                    <a:pt x="231" y="238"/>
                  </a:lnTo>
                  <a:lnTo>
                    <a:pt x="224" y="253"/>
                  </a:lnTo>
                  <a:lnTo>
                    <a:pt x="216" y="267"/>
                  </a:lnTo>
                  <a:lnTo>
                    <a:pt x="207" y="281"/>
                  </a:lnTo>
                  <a:lnTo>
                    <a:pt x="197" y="292"/>
                  </a:lnTo>
                  <a:lnTo>
                    <a:pt x="185" y="304"/>
                  </a:lnTo>
                  <a:lnTo>
                    <a:pt x="170" y="312"/>
                  </a:lnTo>
                  <a:lnTo>
                    <a:pt x="159" y="318"/>
                  </a:lnTo>
                  <a:lnTo>
                    <a:pt x="147" y="325"/>
                  </a:lnTo>
                  <a:lnTo>
                    <a:pt x="134" y="329"/>
                  </a:lnTo>
                  <a:lnTo>
                    <a:pt x="122" y="334"/>
                  </a:lnTo>
                  <a:lnTo>
                    <a:pt x="108" y="337"/>
                  </a:lnTo>
                  <a:lnTo>
                    <a:pt x="95" y="337"/>
                  </a:lnTo>
                  <a:lnTo>
                    <a:pt x="81" y="335"/>
                  </a:lnTo>
                  <a:lnTo>
                    <a:pt x="69" y="330"/>
                  </a:lnTo>
                  <a:lnTo>
                    <a:pt x="54" y="322"/>
                  </a:lnTo>
                  <a:lnTo>
                    <a:pt x="41" y="312"/>
                  </a:lnTo>
                  <a:lnTo>
                    <a:pt x="30" y="300"/>
                  </a:lnTo>
                  <a:lnTo>
                    <a:pt x="20" y="288"/>
                  </a:lnTo>
                  <a:lnTo>
                    <a:pt x="12" y="274"/>
                  </a:lnTo>
                  <a:lnTo>
                    <a:pt x="7" y="258"/>
                  </a:lnTo>
                  <a:lnTo>
                    <a:pt x="2" y="243"/>
                  </a:lnTo>
                  <a:lnTo>
                    <a:pt x="0" y="227"/>
                  </a:lnTo>
                  <a:lnTo>
                    <a:pt x="0" y="206"/>
                  </a:lnTo>
                  <a:lnTo>
                    <a:pt x="1" y="186"/>
                  </a:lnTo>
                  <a:lnTo>
                    <a:pt x="4" y="167"/>
                  </a:lnTo>
                  <a:lnTo>
                    <a:pt x="10" y="147"/>
                  </a:lnTo>
                  <a:lnTo>
                    <a:pt x="17" y="129"/>
                  </a:lnTo>
                  <a:lnTo>
                    <a:pt x="24" y="110"/>
                  </a:lnTo>
                  <a:lnTo>
                    <a:pt x="33" y="92"/>
                  </a:lnTo>
                  <a:lnTo>
                    <a:pt x="42" y="75"/>
                  </a:lnTo>
                  <a:lnTo>
                    <a:pt x="50" y="64"/>
                  </a:lnTo>
                  <a:lnTo>
                    <a:pt x="56" y="57"/>
                  </a:lnTo>
                  <a:lnTo>
                    <a:pt x="60" y="52"/>
                  </a:lnTo>
                  <a:lnTo>
                    <a:pt x="65" y="41"/>
                  </a:lnTo>
                  <a:lnTo>
                    <a:pt x="84" y="19"/>
                  </a:lnTo>
                  <a:lnTo>
                    <a:pt x="87" y="17"/>
                  </a:lnTo>
                  <a:lnTo>
                    <a:pt x="94" y="10"/>
                  </a:lnTo>
                  <a:lnTo>
                    <a:pt x="103" y="3"/>
                  </a:lnTo>
                  <a:lnTo>
                    <a:pt x="114" y="0"/>
                  </a:lnTo>
                  <a:lnTo>
                    <a:pt x="114" y="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42" name="Freeform 905"/>
            <p:cNvSpPr>
              <a:spLocks/>
            </p:cNvSpPr>
            <p:nvPr/>
          </p:nvSpPr>
          <p:spPr bwMode="auto">
            <a:xfrm flipH="1">
              <a:off x="8754" y="1914"/>
              <a:ext cx="13" cy="8"/>
            </a:xfrm>
            <a:custGeom>
              <a:avLst/>
              <a:gdLst>
                <a:gd name="T0" fmla="*/ 0 w 142"/>
                <a:gd name="T1" fmla="*/ 0 h 62"/>
                <a:gd name="T2" fmla="*/ 0 w 142"/>
                <a:gd name="T3" fmla="*/ 0 h 62"/>
                <a:gd name="T4" fmla="*/ 0 w 142"/>
                <a:gd name="T5" fmla="*/ 0 h 62"/>
                <a:gd name="T6" fmla="*/ 0 w 142"/>
                <a:gd name="T7" fmla="*/ 0 h 62"/>
                <a:gd name="T8" fmla="*/ 0 w 142"/>
                <a:gd name="T9" fmla="*/ 0 h 62"/>
                <a:gd name="T10" fmla="*/ 0 w 142"/>
                <a:gd name="T11" fmla="*/ 0 h 62"/>
                <a:gd name="T12" fmla="*/ 0 w 142"/>
                <a:gd name="T13" fmla="*/ 0 h 62"/>
                <a:gd name="T14" fmla="*/ 0 w 142"/>
                <a:gd name="T15" fmla="*/ 0 h 62"/>
                <a:gd name="T16" fmla="*/ 0 w 142"/>
                <a:gd name="T17" fmla="*/ 0 h 62"/>
                <a:gd name="T18" fmla="*/ 0 w 142"/>
                <a:gd name="T19" fmla="*/ 0 h 62"/>
                <a:gd name="T20" fmla="*/ 0 w 142"/>
                <a:gd name="T21" fmla="*/ 0 h 62"/>
                <a:gd name="T22" fmla="*/ 0 w 142"/>
                <a:gd name="T23" fmla="*/ 0 h 62"/>
                <a:gd name="T24" fmla="*/ 0 w 142"/>
                <a:gd name="T25" fmla="*/ 0 h 62"/>
                <a:gd name="T26" fmla="*/ 0 w 142"/>
                <a:gd name="T27" fmla="*/ 0 h 62"/>
                <a:gd name="T28" fmla="*/ 0 w 142"/>
                <a:gd name="T29" fmla="*/ 0 h 62"/>
                <a:gd name="T30" fmla="*/ 0 w 142"/>
                <a:gd name="T31" fmla="*/ 0 h 62"/>
                <a:gd name="T32" fmla="*/ 0 w 142"/>
                <a:gd name="T33" fmla="*/ 0 h 62"/>
                <a:gd name="T34" fmla="*/ 0 w 142"/>
                <a:gd name="T35" fmla="*/ 0 h 62"/>
                <a:gd name="T36" fmla="*/ 0 w 142"/>
                <a:gd name="T37" fmla="*/ 0 h 62"/>
                <a:gd name="T38" fmla="*/ 0 w 142"/>
                <a:gd name="T39" fmla="*/ 0 h 62"/>
                <a:gd name="T40" fmla="*/ 0 w 142"/>
                <a:gd name="T41" fmla="*/ 0 h 62"/>
                <a:gd name="T42" fmla="*/ 0 w 142"/>
                <a:gd name="T43" fmla="*/ 0 h 62"/>
                <a:gd name="T44" fmla="*/ 0 w 142"/>
                <a:gd name="T45" fmla="*/ 0 h 62"/>
                <a:gd name="T46" fmla="*/ 0 w 142"/>
                <a:gd name="T47" fmla="*/ 0 h 62"/>
                <a:gd name="T48" fmla="*/ 0 w 142"/>
                <a:gd name="T49" fmla="*/ 0 h 62"/>
                <a:gd name="T50" fmla="*/ 0 w 142"/>
                <a:gd name="T51" fmla="*/ 0 h 62"/>
                <a:gd name="T52" fmla="*/ 0 w 142"/>
                <a:gd name="T53" fmla="*/ 0 h 62"/>
                <a:gd name="T54" fmla="*/ 0 w 142"/>
                <a:gd name="T55" fmla="*/ 0 h 62"/>
                <a:gd name="T56" fmla="*/ 0 w 142"/>
                <a:gd name="T57" fmla="*/ 0 h 62"/>
                <a:gd name="T58" fmla="*/ 0 w 142"/>
                <a:gd name="T59" fmla="*/ 0 h 62"/>
                <a:gd name="T60" fmla="*/ 0 w 142"/>
                <a:gd name="T61" fmla="*/ 0 h 62"/>
                <a:gd name="T62" fmla="*/ 0 w 142"/>
                <a:gd name="T63" fmla="*/ 0 h 62"/>
                <a:gd name="T64" fmla="*/ 0 w 142"/>
                <a:gd name="T65" fmla="*/ 0 h 62"/>
                <a:gd name="T66" fmla="*/ 0 w 142"/>
                <a:gd name="T67" fmla="*/ 0 h 62"/>
                <a:gd name="T68" fmla="*/ 0 w 142"/>
                <a:gd name="T69" fmla="*/ 0 h 62"/>
                <a:gd name="T70" fmla="*/ 0 w 142"/>
                <a:gd name="T71" fmla="*/ 0 h 62"/>
                <a:gd name="T72" fmla="*/ 0 w 142"/>
                <a:gd name="T73" fmla="*/ 0 h 62"/>
                <a:gd name="T74" fmla="*/ 0 w 142"/>
                <a:gd name="T75" fmla="*/ 0 h 62"/>
                <a:gd name="T76" fmla="*/ 0 w 142"/>
                <a:gd name="T77" fmla="*/ 0 h 62"/>
                <a:gd name="T78" fmla="*/ 0 w 142"/>
                <a:gd name="T79" fmla="*/ 0 h 62"/>
                <a:gd name="T80" fmla="*/ 0 w 142"/>
                <a:gd name="T81" fmla="*/ 0 h 62"/>
                <a:gd name="T82" fmla="*/ 0 w 142"/>
                <a:gd name="T83" fmla="*/ 0 h 62"/>
                <a:gd name="T84" fmla="*/ 0 w 142"/>
                <a:gd name="T85" fmla="*/ 0 h 62"/>
                <a:gd name="T86" fmla="*/ 0 w 142"/>
                <a:gd name="T87" fmla="*/ 0 h 62"/>
                <a:gd name="T88" fmla="*/ 0 w 142"/>
                <a:gd name="T89" fmla="*/ 0 h 6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42"/>
                <a:gd name="T136" fmla="*/ 0 h 62"/>
                <a:gd name="T137" fmla="*/ 142 w 142"/>
                <a:gd name="T138" fmla="*/ 62 h 62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42" h="62">
                  <a:moveTo>
                    <a:pt x="138" y="4"/>
                  </a:moveTo>
                  <a:lnTo>
                    <a:pt x="142" y="14"/>
                  </a:lnTo>
                  <a:lnTo>
                    <a:pt x="141" y="23"/>
                  </a:lnTo>
                  <a:lnTo>
                    <a:pt x="137" y="32"/>
                  </a:lnTo>
                  <a:lnTo>
                    <a:pt x="134" y="41"/>
                  </a:lnTo>
                  <a:lnTo>
                    <a:pt x="130" y="46"/>
                  </a:lnTo>
                  <a:lnTo>
                    <a:pt x="126" y="50"/>
                  </a:lnTo>
                  <a:lnTo>
                    <a:pt x="121" y="53"/>
                  </a:lnTo>
                  <a:lnTo>
                    <a:pt x="115" y="54"/>
                  </a:lnTo>
                  <a:lnTo>
                    <a:pt x="110" y="55"/>
                  </a:lnTo>
                  <a:lnTo>
                    <a:pt x="104" y="56"/>
                  </a:lnTo>
                  <a:lnTo>
                    <a:pt x="99" y="59"/>
                  </a:lnTo>
                  <a:lnTo>
                    <a:pt x="93" y="61"/>
                  </a:lnTo>
                  <a:lnTo>
                    <a:pt x="82" y="62"/>
                  </a:lnTo>
                  <a:lnTo>
                    <a:pt x="69" y="62"/>
                  </a:lnTo>
                  <a:lnTo>
                    <a:pt x="58" y="62"/>
                  </a:lnTo>
                  <a:lnTo>
                    <a:pt x="46" y="60"/>
                  </a:lnTo>
                  <a:lnTo>
                    <a:pt x="35" y="57"/>
                  </a:lnTo>
                  <a:lnTo>
                    <a:pt x="24" y="55"/>
                  </a:lnTo>
                  <a:lnTo>
                    <a:pt x="14" y="50"/>
                  </a:lnTo>
                  <a:lnTo>
                    <a:pt x="4" y="46"/>
                  </a:lnTo>
                  <a:lnTo>
                    <a:pt x="2" y="44"/>
                  </a:lnTo>
                  <a:lnTo>
                    <a:pt x="1" y="40"/>
                  </a:lnTo>
                  <a:lnTo>
                    <a:pt x="0" y="38"/>
                  </a:lnTo>
                  <a:lnTo>
                    <a:pt x="1" y="34"/>
                  </a:lnTo>
                  <a:lnTo>
                    <a:pt x="8" y="32"/>
                  </a:lnTo>
                  <a:lnTo>
                    <a:pt x="15" y="33"/>
                  </a:lnTo>
                  <a:lnTo>
                    <a:pt x="22" y="34"/>
                  </a:lnTo>
                  <a:lnTo>
                    <a:pt x="30" y="35"/>
                  </a:lnTo>
                  <a:lnTo>
                    <a:pt x="39" y="37"/>
                  </a:lnTo>
                  <a:lnTo>
                    <a:pt x="48" y="35"/>
                  </a:lnTo>
                  <a:lnTo>
                    <a:pt x="58" y="33"/>
                  </a:lnTo>
                  <a:lnTo>
                    <a:pt x="66" y="31"/>
                  </a:lnTo>
                  <a:lnTo>
                    <a:pt x="74" y="29"/>
                  </a:lnTo>
                  <a:lnTo>
                    <a:pt x="83" y="25"/>
                  </a:lnTo>
                  <a:lnTo>
                    <a:pt x="91" y="22"/>
                  </a:lnTo>
                  <a:lnTo>
                    <a:pt x="99" y="18"/>
                  </a:lnTo>
                  <a:lnTo>
                    <a:pt x="103" y="14"/>
                  </a:lnTo>
                  <a:lnTo>
                    <a:pt x="107" y="9"/>
                  </a:lnTo>
                  <a:lnTo>
                    <a:pt x="112" y="4"/>
                  </a:lnTo>
                  <a:lnTo>
                    <a:pt x="116" y="2"/>
                  </a:lnTo>
                  <a:lnTo>
                    <a:pt x="122" y="0"/>
                  </a:lnTo>
                  <a:lnTo>
                    <a:pt x="128" y="0"/>
                  </a:lnTo>
                  <a:lnTo>
                    <a:pt x="133" y="1"/>
                  </a:lnTo>
                  <a:lnTo>
                    <a:pt x="13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43" name="Freeform 906"/>
            <p:cNvSpPr>
              <a:spLocks/>
            </p:cNvSpPr>
            <p:nvPr/>
          </p:nvSpPr>
          <p:spPr bwMode="auto">
            <a:xfrm flipH="1">
              <a:off x="8747" y="1922"/>
              <a:ext cx="19" cy="33"/>
            </a:xfrm>
            <a:custGeom>
              <a:avLst/>
              <a:gdLst>
                <a:gd name="T0" fmla="*/ 0 w 227"/>
                <a:gd name="T1" fmla="*/ 0 h 269"/>
                <a:gd name="T2" fmla="*/ 0 w 227"/>
                <a:gd name="T3" fmla="*/ 0 h 269"/>
                <a:gd name="T4" fmla="*/ 0 w 227"/>
                <a:gd name="T5" fmla="*/ 0 h 269"/>
                <a:gd name="T6" fmla="*/ 0 w 227"/>
                <a:gd name="T7" fmla="*/ 0 h 269"/>
                <a:gd name="T8" fmla="*/ 0 w 227"/>
                <a:gd name="T9" fmla="*/ 0 h 269"/>
                <a:gd name="T10" fmla="*/ 0 w 227"/>
                <a:gd name="T11" fmla="*/ 0 h 269"/>
                <a:gd name="T12" fmla="*/ 0 w 227"/>
                <a:gd name="T13" fmla="*/ 0 h 269"/>
                <a:gd name="T14" fmla="*/ 0 w 227"/>
                <a:gd name="T15" fmla="*/ 0 h 269"/>
                <a:gd name="T16" fmla="*/ 0 w 227"/>
                <a:gd name="T17" fmla="*/ 0 h 269"/>
                <a:gd name="T18" fmla="*/ 0 w 227"/>
                <a:gd name="T19" fmla="*/ 0 h 269"/>
                <a:gd name="T20" fmla="*/ 0 w 227"/>
                <a:gd name="T21" fmla="*/ 0 h 269"/>
                <a:gd name="T22" fmla="*/ 0 w 227"/>
                <a:gd name="T23" fmla="*/ 0 h 269"/>
                <a:gd name="T24" fmla="*/ 0 w 227"/>
                <a:gd name="T25" fmla="*/ 0 h 269"/>
                <a:gd name="T26" fmla="*/ 0 w 227"/>
                <a:gd name="T27" fmla="*/ 0 h 269"/>
                <a:gd name="T28" fmla="*/ 0 w 227"/>
                <a:gd name="T29" fmla="*/ 0 h 269"/>
                <a:gd name="T30" fmla="*/ 0 w 227"/>
                <a:gd name="T31" fmla="*/ 0 h 269"/>
                <a:gd name="T32" fmla="*/ 0 w 227"/>
                <a:gd name="T33" fmla="*/ 0 h 269"/>
                <a:gd name="T34" fmla="*/ 0 w 227"/>
                <a:gd name="T35" fmla="*/ 0 h 269"/>
                <a:gd name="T36" fmla="*/ 0 w 227"/>
                <a:gd name="T37" fmla="*/ 0 h 269"/>
                <a:gd name="T38" fmla="*/ 0 w 227"/>
                <a:gd name="T39" fmla="*/ 0 h 269"/>
                <a:gd name="T40" fmla="*/ 0 w 227"/>
                <a:gd name="T41" fmla="*/ 0 h 269"/>
                <a:gd name="T42" fmla="*/ 0 w 227"/>
                <a:gd name="T43" fmla="*/ 0 h 269"/>
                <a:gd name="T44" fmla="*/ 0 w 227"/>
                <a:gd name="T45" fmla="*/ 0 h 269"/>
                <a:gd name="T46" fmla="*/ 0 w 227"/>
                <a:gd name="T47" fmla="*/ 0 h 269"/>
                <a:gd name="T48" fmla="*/ 0 w 227"/>
                <a:gd name="T49" fmla="*/ 0 h 269"/>
                <a:gd name="T50" fmla="*/ 0 w 227"/>
                <a:gd name="T51" fmla="*/ 0 h 269"/>
                <a:gd name="T52" fmla="*/ 0 w 227"/>
                <a:gd name="T53" fmla="*/ 0 h 269"/>
                <a:gd name="T54" fmla="*/ 0 w 227"/>
                <a:gd name="T55" fmla="*/ 0 h 269"/>
                <a:gd name="T56" fmla="*/ 0 w 227"/>
                <a:gd name="T57" fmla="*/ 0 h 269"/>
                <a:gd name="T58" fmla="*/ 0 w 227"/>
                <a:gd name="T59" fmla="*/ 0 h 269"/>
                <a:gd name="T60" fmla="*/ 0 w 227"/>
                <a:gd name="T61" fmla="*/ 0 h 269"/>
                <a:gd name="T62" fmla="*/ 0 w 227"/>
                <a:gd name="T63" fmla="*/ 0 h 269"/>
                <a:gd name="T64" fmla="*/ 0 w 227"/>
                <a:gd name="T65" fmla="*/ 0 h 269"/>
                <a:gd name="T66" fmla="*/ 0 w 227"/>
                <a:gd name="T67" fmla="*/ 0 h 26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27"/>
                <a:gd name="T103" fmla="*/ 0 h 269"/>
                <a:gd name="T104" fmla="*/ 227 w 227"/>
                <a:gd name="T105" fmla="*/ 269 h 269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27" h="269">
                  <a:moveTo>
                    <a:pt x="154" y="11"/>
                  </a:moveTo>
                  <a:lnTo>
                    <a:pt x="158" y="21"/>
                  </a:lnTo>
                  <a:lnTo>
                    <a:pt x="165" y="31"/>
                  </a:lnTo>
                  <a:lnTo>
                    <a:pt x="173" y="39"/>
                  </a:lnTo>
                  <a:lnTo>
                    <a:pt x="181" y="48"/>
                  </a:lnTo>
                  <a:lnTo>
                    <a:pt x="195" y="72"/>
                  </a:lnTo>
                  <a:lnTo>
                    <a:pt x="206" y="97"/>
                  </a:lnTo>
                  <a:lnTo>
                    <a:pt x="216" y="124"/>
                  </a:lnTo>
                  <a:lnTo>
                    <a:pt x="222" y="152"/>
                  </a:lnTo>
                  <a:lnTo>
                    <a:pt x="226" y="180"/>
                  </a:lnTo>
                  <a:lnTo>
                    <a:pt x="227" y="209"/>
                  </a:lnTo>
                  <a:lnTo>
                    <a:pt x="225" y="238"/>
                  </a:lnTo>
                  <a:lnTo>
                    <a:pt x="218" y="267"/>
                  </a:lnTo>
                  <a:lnTo>
                    <a:pt x="215" y="268"/>
                  </a:lnTo>
                  <a:lnTo>
                    <a:pt x="213" y="269"/>
                  </a:lnTo>
                  <a:lnTo>
                    <a:pt x="212" y="269"/>
                  </a:lnTo>
                  <a:lnTo>
                    <a:pt x="210" y="268"/>
                  </a:lnTo>
                  <a:lnTo>
                    <a:pt x="207" y="260"/>
                  </a:lnTo>
                  <a:lnTo>
                    <a:pt x="207" y="252"/>
                  </a:lnTo>
                  <a:lnTo>
                    <a:pt x="208" y="243"/>
                  </a:lnTo>
                  <a:lnTo>
                    <a:pt x="208" y="233"/>
                  </a:lnTo>
                  <a:lnTo>
                    <a:pt x="206" y="210"/>
                  </a:lnTo>
                  <a:lnTo>
                    <a:pt x="202" y="187"/>
                  </a:lnTo>
                  <a:lnTo>
                    <a:pt x="196" y="165"/>
                  </a:lnTo>
                  <a:lnTo>
                    <a:pt x="189" y="144"/>
                  </a:lnTo>
                  <a:lnTo>
                    <a:pt x="180" y="123"/>
                  </a:lnTo>
                  <a:lnTo>
                    <a:pt x="168" y="103"/>
                  </a:lnTo>
                  <a:lnTo>
                    <a:pt x="155" y="84"/>
                  </a:lnTo>
                  <a:lnTo>
                    <a:pt x="139" y="66"/>
                  </a:lnTo>
                  <a:lnTo>
                    <a:pt x="135" y="68"/>
                  </a:lnTo>
                  <a:lnTo>
                    <a:pt x="130" y="69"/>
                  </a:lnTo>
                  <a:lnTo>
                    <a:pt x="125" y="71"/>
                  </a:lnTo>
                  <a:lnTo>
                    <a:pt x="121" y="73"/>
                  </a:lnTo>
                  <a:lnTo>
                    <a:pt x="116" y="74"/>
                  </a:lnTo>
                  <a:lnTo>
                    <a:pt x="112" y="76"/>
                  </a:lnTo>
                  <a:lnTo>
                    <a:pt x="107" y="77"/>
                  </a:lnTo>
                  <a:lnTo>
                    <a:pt x="102" y="77"/>
                  </a:lnTo>
                  <a:lnTo>
                    <a:pt x="90" y="80"/>
                  </a:lnTo>
                  <a:lnTo>
                    <a:pt x="77" y="81"/>
                  </a:lnTo>
                  <a:lnTo>
                    <a:pt x="63" y="83"/>
                  </a:lnTo>
                  <a:lnTo>
                    <a:pt x="51" y="81"/>
                  </a:lnTo>
                  <a:lnTo>
                    <a:pt x="37" y="79"/>
                  </a:lnTo>
                  <a:lnTo>
                    <a:pt x="24" y="76"/>
                  </a:lnTo>
                  <a:lnTo>
                    <a:pt x="13" y="71"/>
                  </a:lnTo>
                  <a:lnTo>
                    <a:pt x="1" y="65"/>
                  </a:lnTo>
                  <a:lnTo>
                    <a:pt x="0" y="63"/>
                  </a:lnTo>
                  <a:lnTo>
                    <a:pt x="0" y="61"/>
                  </a:lnTo>
                  <a:lnTo>
                    <a:pt x="1" y="58"/>
                  </a:lnTo>
                  <a:lnTo>
                    <a:pt x="1" y="56"/>
                  </a:lnTo>
                  <a:lnTo>
                    <a:pt x="8" y="55"/>
                  </a:lnTo>
                  <a:lnTo>
                    <a:pt x="15" y="56"/>
                  </a:lnTo>
                  <a:lnTo>
                    <a:pt x="22" y="56"/>
                  </a:lnTo>
                  <a:lnTo>
                    <a:pt x="29" y="57"/>
                  </a:lnTo>
                  <a:lnTo>
                    <a:pt x="36" y="59"/>
                  </a:lnTo>
                  <a:lnTo>
                    <a:pt x="42" y="59"/>
                  </a:lnTo>
                  <a:lnTo>
                    <a:pt x="49" y="61"/>
                  </a:lnTo>
                  <a:lnTo>
                    <a:pt x="56" y="59"/>
                  </a:lnTo>
                  <a:lnTo>
                    <a:pt x="69" y="58"/>
                  </a:lnTo>
                  <a:lnTo>
                    <a:pt x="82" y="55"/>
                  </a:lnTo>
                  <a:lnTo>
                    <a:pt x="94" y="49"/>
                  </a:lnTo>
                  <a:lnTo>
                    <a:pt x="105" y="42"/>
                  </a:lnTo>
                  <a:lnTo>
                    <a:pt x="115" y="33"/>
                  </a:lnTo>
                  <a:lnTo>
                    <a:pt x="124" y="24"/>
                  </a:lnTo>
                  <a:lnTo>
                    <a:pt x="132" y="12"/>
                  </a:lnTo>
                  <a:lnTo>
                    <a:pt x="139" y="1"/>
                  </a:lnTo>
                  <a:lnTo>
                    <a:pt x="144" y="0"/>
                  </a:lnTo>
                  <a:lnTo>
                    <a:pt x="149" y="2"/>
                  </a:lnTo>
                  <a:lnTo>
                    <a:pt x="152" y="6"/>
                  </a:lnTo>
                  <a:lnTo>
                    <a:pt x="154" y="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44" name="Freeform 907"/>
            <p:cNvSpPr>
              <a:spLocks/>
            </p:cNvSpPr>
            <p:nvPr/>
          </p:nvSpPr>
          <p:spPr bwMode="auto">
            <a:xfrm flipH="1">
              <a:off x="8774" y="1923"/>
              <a:ext cx="7" cy="35"/>
            </a:xfrm>
            <a:custGeom>
              <a:avLst/>
              <a:gdLst>
                <a:gd name="T0" fmla="*/ 0 w 83"/>
                <a:gd name="T1" fmla="*/ 0 h 289"/>
                <a:gd name="T2" fmla="*/ 0 w 83"/>
                <a:gd name="T3" fmla="*/ 0 h 289"/>
                <a:gd name="T4" fmla="*/ 0 w 83"/>
                <a:gd name="T5" fmla="*/ 0 h 289"/>
                <a:gd name="T6" fmla="*/ 0 w 83"/>
                <a:gd name="T7" fmla="*/ 0 h 289"/>
                <a:gd name="T8" fmla="*/ 0 w 83"/>
                <a:gd name="T9" fmla="*/ 0 h 289"/>
                <a:gd name="T10" fmla="*/ 0 w 83"/>
                <a:gd name="T11" fmla="*/ 0 h 289"/>
                <a:gd name="T12" fmla="*/ 0 w 83"/>
                <a:gd name="T13" fmla="*/ 0 h 289"/>
                <a:gd name="T14" fmla="*/ 0 w 83"/>
                <a:gd name="T15" fmla="*/ 0 h 289"/>
                <a:gd name="T16" fmla="*/ 0 w 83"/>
                <a:gd name="T17" fmla="*/ 0 h 289"/>
                <a:gd name="T18" fmla="*/ 0 w 83"/>
                <a:gd name="T19" fmla="*/ 0 h 289"/>
                <a:gd name="T20" fmla="*/ 0 w 83"/>
                <a:gd name="T21" fmla="*/ 0 h 289"/>
                <a:gd name="T22" fmla="*/ 0 w 83"/>
                <a:gd name="T23" fmla="*/ 0 h 289"/>
                <a:gd name="T24" fmla="*/ 0 w 83"/>
                <a:gd name="T25" fmla="*/ 0 h 289"/>
                <a:gd name="T26" fmla="*/ 0 w 83"/>
                <a:gd name="T27" fmla="*/ 0 h 289"/>
                <a:gd name="T28" fmla="*/ 0 w 83"/>
                <a:gd name="T29" fmla="*/ 0 h 289"/>
                <a:gd name="T30" fmla="*/ 0 w 83"/>
                <a:gd name="T31" fmla="*/ 0 h 289"/>
                <a:gd name="T32" fmla="*/ 0 w 83"/>
                <a:gd name="T33" fmla="*/ 0 h 289"/>
                <a:gd name="T34" fmla="*/ 0 w 83"/>
                <a:gd name="T35" fmla="*/ 0 h 289"/>
                <a:gd name="T36" fmla="*/ 0 w 83"/>
                <a:gd name="T37" fmla="*/ 0 h 289"/>
                <a:gd name="T38" fmla="*/ 0 w 83"/>
                <a:gd name="T39" fmla="*/ 0 h 289"/>
                <a:gd name="T40" fmla="*/ 0 w 83"/>
                <a:gd name="T41" fmla="*/ 0 h 289"/>
                <a:gd name="T42" fmla="*/ 0 w 83"/>
                <a:gd name="T43" fmla="*/ 0 h 289"/>
                <a:gd name="T44" fmla="*/ 0 w 83"/>
                <a:gd name="T45" fmla="*/ 0 h 289"/>
                <a:gd name="T46" fmla="*/ 0 w 83"/>
                <a:gd name="T47" fmla="*/ 0 h 289"/>
                <a:gd name="T48" fmla="*/ 0 w 83"/>
                <a:gd name="T49" fmla="*/ 0 h 289"/>
                <a:gd name="T50" fmla="*/ 0 w 83"/>
                <a:gd name="T51" fmla="*/ 0 h 289"/>
                <a:gd name="T52" fmla="*/ 0 w 83"/>
                <a:gd name="T53" fmla="*/ 0 h 289"/>
                <a:gd name="T54" fmla="*/ 0 w 83"/>
                <a:gd name="T55" fmla="*/ 0 h 289"/>
                <a:gd name="T56" fmla="*/ 0 w 83"/>
                <a:gd name="T57" fmla="*/ 0 h 289"/>
                <a:gd name="T58" fmla="*/ 0 w 83"/>
                <a:gd name="T59" fmla="*/ 0 h 289"/>
                <a:gd name="T60" fmla="*/ 0 w 83"/>
                <a:gd name="T61" fmla="*/ 0 h 289"/>
                <a:gd name="T62" fmla="*/ 0 w 83"/>
                <a:gd name="T63" fmla="*/ 0 h 289"/>
                <a:gd name="T64" fmla="*/ 0 w 83"/>
                <a:gd name="T65" fmla="*/ 0 h 289"/>
                <a:gd name="T66" fmla="*/ 0 w 83"/>
                <a:gd name="T67" fmla="*/ 0 h 289"/>
                <a:gd name="T68" fmla="*/ 0 w 83"/>
                <a:gd name="T69" fmla="*/ 0 h 289"/>
                <a:gd name="T70" fmla="*/ 0 w 83"/>
                <a:gd name="T71" fmla="*/ 0 h 289"/>
                <a:gd name="T72" fmla="*/ 0 w 83"/>
                <a:gd name="T73" fmla="*/ 0 h 289"/>
                <a:gd name="T74" fmla="*/ 0 w 83"/>
                <a:gd name="T75" fmla="*/ 0 h 289"/>
                <a:gd name="T76" fmla="*/ 0 w 83"/>
                <a:gd name="T77" fmla="*/ 0 h 289"/>
                <a:gd name="T78" fmla="*/ 0 w 83"/>
                <a:gd name="T79" fmla="*/ 0 h 289"/>
                <a:gd name="T80" fmla="*/ 0 w 83"/>
                <a:gd name="T81" fmla="*/ 0 h 289"/>
                <a:gd name="T82" fmla="*/ 0 w 83"/>
                <a:gd name="T83" fmla="*/ 0 h 289"/>
                <a:gd name="T84" fmla="*/ 0 w 83"/>
                <a:gd name="T85" fmla="*/ 0 h 289"/>
                <a:gd name="T86" fmla="*/ 0 w 83"/>
                <a:gd name="T87" fmla="*/ 0 h 289"/>
                <a:gd name="T88" fmla="*/ 0 w 83"/>
                <a:gd name="T89" fmla="*/ 0 h 289"/>
                <a:gd name="T90" fmla="*/ 0 w 83"/>
                <a:gd name="T91" fmla="*/ 0 h 289"/>
                <a:gd name="T92" fmla="*/ 0 w 83"/>
                <a:gd name="T93" fmla="*/ 0 h 289"/>
                <a:gd name="T94" fmla="*/ 0 w 83"/>
                <a:gd name="T95" fmla="*/ 0 h 289"/>
                <a:gd name="T96" fmla="*/ 0 w 83"/>
                <a:gd name="T97" fmla="*/ 0 h 289"/>
                <a:gd name="T98" fmla="*/ 0 w 83"/>
                <a:gd name="T99" fmla="*/ 0 h 289"/>
                <a:gd name="T100" fmla="*/ 0 w 83"/>
                <a:gd name="T101" fmla="*/ 0 h 289"/>
                <a:gd name="T102" fmla="*/ 0 w 83"/>
                <a:gd name="T103" fmla="*/ 0 h 289"/>
                <a:gd name="T104" fmla="*/ 0 w 83"/>
                <a:gd name="T105" fmla="*/ 0 h 289"/>
                <a:gd name="T106" fmla="*/ 0 w 83"/>
                <a:gd name="T107" fmla="*/ 0 h 289"/>
                <a:gd name="T108" fmla="*/ 0 w 83"/>
                <a:gd name="T109" fmla="*/ 0 h 289"/>
                <a:gd name="T110" fmla="*/ 0 w 83"/>
                <a:gd name="T111" fmla="*/ 0 h 289"/>
                <a:gd name="T112" fmla="*/ 0 w 83"/>
                <a:gd name="T113" fmla="*/ 0 h 289"/>
                <a:gd name="T114" fmla="*/ 0 w 83"/>
                <a:gd name="T115" fmla="*/ 0 h 289"/>
                <a:gd name="T116" fmla="*/ 0 w 83"/>
                <a:gd name="T117" fmla="*/ 0 h 289"/>
                <a:gd name="T118" fmla="*/ 0 w 83"/>
                <a:gd name="T119" fmla="*/ 0 h 289"/>
                <a:gd name="T120" fmla="*/ 0 w 83"/>
                <a:gd name="T121" fmla="*/ 0 h 289"/>
                <a:gd name="T122" fmla="*/ 0 w 83"/>
                <a:gd name="T123" fmla="*/ 0 h 289"/>
                <a:gd name="T124" fmla="*/ 0 w 83"/>
                <a:gd name="T125" fmla="*/ 0 h 289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83"/>
                <a:gd name="T190" fmla="*/ 0 h 289"/>
                <a:gd name="T191" fmla="*/ 83 w 83"/>
                <a:gd name="T192" fmla="*/ 289 h 289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83" h="289">
                  <a:moveTo>
                    <a:pt x="35" y="25"/>
                  </a:moveTo>
                  <a:lnTo>
                    <a:pt x="40" y="23"/>
                  </a:lnTo>
                  <a:lnTo>
                    <a:pt x="43" y="22"/>
                  </a:lnTo>
                  <a:lnTo>
                    <a:pt x="48" y="20"/>
                  </a:lnTo>
                  <a:lnTo>
                    <a:pt x="53" y="19"/>
                  </a:lnTo>
                  <a:lnTo>
                    <a:pt x="57" y="18"/>
                  </a:lnTo>
                  <a:lnTo>
                    <a:pt x="62" y="18"/>
                  </a:lnTo>
                  <a:lnTo>
                    <a:pt x="66" y="19"/>
                  </a:lnTo>
                  <a:lnTo>
                    <a:pt x="71" y="20"/>
                  </a:lnTo>
                  <a:lnTo>
                    <a:pt x="78" y="27"/>
                  </a:lnTo>
                  <a:lnTo>
                    <a:pt x="81" y="37"/>
                  </a:lnTo>
                  <a:lnTo>
                    <a:pt x="83" y="46"/>
                  </a:lnTo>
                  <a:lnTo>
                    <a:pt x="83" y="55"/>
                  </a:lnTo>
                  <a:lnTo>
                    <a:pt x="80" y="63"/>
                  </a:lnTo>
                  <a:lnTo>
                    <a:pt x="73" y="68"/>
                  </a:lnTo>
                  <a:lnTo>
                    <a:pt x="66" y="69"/>
                  </a:lnTo>
                  <a:lnTo>
                    <a:pt x="57" y="69"/>
                  </a:lnTo>
                  <a:lnTo>
                    <a:pt x="48" y="68"/>
                  </a:lnTo>
                  <a:lnTo>
                    <a:pt x="40" y="64"/>
                  </a:lnTo>
                  <a:lnTo>
                    <a:pt x="33" y="64"/>
                  </a:lnTo>
                  <a:lnTo>
                    <a:pt x="28" y="74"/>
                  </a:lnTo>
                  <a:lnTo>
                    <a:pt x="30" y="90"/>
                  </a:lnTo>
                  <a:lnTo>
                    <a:pt x="34" y="88"/>
                  </a:lnTo>
                  <a:lnTo>
                    <a:pt x="40" y="86"/>
                  </a:lnTo>
                  <a:lnTo>
                    <a:pt x="46" y="84"/>
                  </a:lnTo>
                  <a:lnTo>
                    <a:pt x="51" y="83"/>
                  </a:lnTo>
                  <a:lnTo>
                    <a:pt x="57" y="83"/>
                  </a:lnTo>
                  <a:lnTo>
                    <a:pt x="63" y="83"/>
                  </a:lnTo>
                  <a:lnTo>
                    <a:pt x="69" y="85"/>
                  </a:lnTo>
                  <a:lnTo>
                    <a:pt x="73" y="88"/>
                  </a:lnTo>
                  <a:lnTo>
                    <a:pt x="79" y="93"/>
                  </a:lnTo>
                  <a:lnTo>
                    <a:pt x="81" y="98"/>
                  </a:lnTo>
                  <a:lnTo>
                    <a:pt x="83" y="105"/>
                  </a:lnTo>
                  <a:lnTo>
                    <a:pt x="81" y="112"/>
                  </a:lnTo>
                  <a:lnTo>
                    <a:pt x="78" y="121"/>
                  </a:lnTo>
                  <a:lnTo>
                    <a:pt x="72" y="128"/>
                  </a:lnTo>
                  <a:lnTo>
                    <a:pt x="65" y="133"/>
                  </a:lnTo>
                  <a:lnTo>
                    <a:pt x="56" y="137"/>
                  </a:lnTo>
                  <a:lnTo>
                    <a:pt x="48" y="136"/>
                  </a:lnTo>
                  <a:lnTo>
                    <a:pt x="41" y="132"/>
                  </a:lnTo>
                  <a:lnTo>
                    <a:pt x="33" y="129"/>
                  </a:lnTo>
                  <a:lnTo>
                    <a:pt x="26" y="125"/>
                  </a:lnTo>
                  <a:lnTo>
                    <a:pt x="24" y="132"/>
                  </a:lnTo>
                  <a:lnTo>
                    <a:pt x="23" y="139"/>
                  </a:lnTo>
                  <a:lnTo>
                    <a:pt x="24" y="146"/>
                  </a:lnTo>
                  <a:lnTo>
                    <a:pt x="26" y="153"/>
                  </a:lnTo>
                  <a:lnTo>
                    <a:pt x="33" y="150"/>
                  </a:lnTo>
                  <a:lnTo>
                    <a:pt x="40" y="146"/>
                  </a:lnTo>
                  <a:lnTo>
                    <a:pt x="48" y="144"/>
                  </a:lnTo>
                  <a:lnTo>
                    <a:pt x="56" y="145"/>
                  </a:lnTo>
                  <a:lnTo>
                    <a:pt x="63" y="148"/>
                  </a:lnTo>
                  <a:lnTo>
                    <a:pt x="69" y="153"/>
                  </a:lnTo>
                  <a:lnTo>
                    <a:pt x="73" y="159"/>
                  </a:lnTo>
                  <a:lnTo>
                    <a:pt x="76" y="167"/>
                  </a:lnTo>
                  <a:lnTo>
                    <a:pt x="74" y="175"/>
                  </a:lnTo>
                  <a:lnTo>
                    <a:pt x="71" y="182"/>
                  </a:lnTo>
                  <a:lnTo>
                    <a:pt x="66" y="188"/>
                  </a:lnTo>
                  <a:lnTo>
                    <a:pt x="58" y="191"/>
                  </a:lnTo>
                  <a:lnTo>
                    <a:pt x="57" y="191"/>
                  </a:lnTo>
                  <a:lnTo>
                    <a:pt x="56" y="191"/>
                  </a:lnTo>
                  <a:lnTo>
                    <a:pt x="56" y="192"/>
                  </a:lnTo>
                  <a:lnTo>
                    <a:pt x="62" y="196"/>
                  </a:lnTo>
                  <a:lnTo>
                    <a:pt x="68" y="200"/>
                  </a:lnTo>
                  <a:lnTo>
                    <a:pt x="72" y="206"/>
                  </a:lnTo>
                  <a:lnTo>
                    <a:pt x="74" y="213"/>
                  </a:lnTo>
                  <a:lnTo>
                    <a:pt x="74" y="220"/>
                  </a:lnTo>
                  <a:lnTo>
                    <a:pt x="73" y="226"/>
                  </a:lnTo>
                  <a:lnTo>
                    <a:pt x="70" y="230"/>
                  </a:lnTo>
                  <a:lnTo>
                    <a:pt x="64" y="236"/>
                  </a:lnTo>
                  <a:lnTo>
                    <a:pt x="59" y="237"/>
                  </a:lnTo>
                  <a:lnTo>
                    <a:pt x="54" y="238"/>
                  </a:lnTo>
                  <a:lnTo>
                    <a:pt x="46" y="237"/>
                  </a:lnTo>
                  <a:lnTo>
                    <a:pt x="38" y="237"/>
                  </a:lnTo>
                  <a:lnTo>
                    <a:pt x="31" y="239"/>
                  </a:lnTo>
                  <a:lnTo>
                    <a:pt x="25" y="242"/>
                  </a:lnTo>
                  <a:lnTo>
                    <a:pt x="23" y="249"/>
                  </a:lnTo>
                  <a:lnTo>
                    <a:pt x="23" y="259"/>
                  </a:lnTo>
                  <a:lnTo>
                    <a:pt x="27" y="264"/>
                  </a:lnTo>
                  <a:lnTo>
                    <a:pt x="34" y="268"/>
                  </a:lnTo>
                  <a:lnTo>
                    <a:pt x="41" y="269"/>
                  </a:lnTo>
                  <a:lnTo>
                    <a:pt x="48" y="267"/>
                  </a:lnTo>
                  <a:lnTo>
                    <a:pt x="50" y="266"/>
                  </a:lnTo>
                  <a:lnTo>
                    <a:pt x="54" y="265"/>
                  </a:lnTo>
                  <a:lnTo>
                    <a:pt x="57" y="264"/>
                  </a:lnTo>
                  <a:lnTo>
                    <a:pt x="61" y="264"/>
                  </a:lnTo>
                  <a:lnTo>
                    <a:pt x="62" y="267"/>
                  </a:lnTo>
                  <a:lnTo>
                    <a:pt x="63" y="271"/>
                  </a:lnTo>
                  <a:lnTo>
                    <a:pt x="63" y="274"/>
                  </a:lnTo>
                  <a:lnTo>
                    <a:pt x="63" y="277"/>
                  </a:lnTo>
                  <a:lnTo>
                    <a:pt x="58" y="282"/>
                  </a:lnTo>
                  <a:lnTo>
                    <a:pt x="53" y="286"/>
                  </a:lnTo>
                  <a:lnTo>
                    <a:pt x="47" y="288"/>
                  </a:lnTo>
                  <a:lnTo>
                    <a:pt x="41" y="289"/>
                  </a:lnTo>
                  <a:lnTo>
                    <a:pt x="35" y="287"/>
                  </a:lnTo>
                  <a:lnTo>
                    <a:pt x="30" y="286"/>
                  </a:lnTo>
                  <a:lnTo>
                    <a:pt x="24" y="283"/>
                  </a:lnTo>
                  <a:lnTo>
                    <a:pt x="18" y="280"/>
                  </a:lnTo>
                  <a:lnTo>
                    <a:pt x="13" y="276"/>
                  </a:lnTo>
                  <a:lnTo>
                    <a:pt x="9" y="273"/>
                  </a:lnTo>
                  <a:lnTo>
                    <a:pt x="5" y="267"/>
                  </a:lnTo>
                  <a:lnTo>
                    <a:pt x="3" y="261"/>
                  </a:lnTo>
                  <a:lnTo>
                    <a:pt x="1" y="245"/>
                  </a:lnTo>
                  <a:lnTo>
                    <a:pt x="3" y="231"/>
                  </a:lnTo>
                  <a:lnTo>
                    <a:pt x="5" y="216"/>
                  </a:lnTo>
                  <a:lnTo>
                    <a:pt x="4" y="203"/>
                  </a:lnTo>
                  <a:lnTo>
                    <a:pt x="4" y="190"/>
                  </a:lnTo>
                  <a:lnTo>
                    <a:pt x="6" y="176"/>
                  </a:lnTo>
                  <a:lnTo>
                    <a:pt x="8" y="162"/>
                  </a:lnTo>
                  <a:lnTo>
                    <a:pt x="1" y="148"/>
                  </a:lnTo>
                  <a:lnTo>
                    <a:pt x="0" y="137"/>
                  </a:lnTo>
                  <a:lnTo>
                    <a:pt x="1" y="128"/>
                  </a:lnTo>
                  <a:lnTo>
                    <a:pt x="3" y="118"/>
                  </a:lnTo>
                  <a:lnTo>
                    <a:pt x="8" y="108"/>
                  </a:lnTo>
                  <a:lnTo>
                    <a:pt x="4" y="94"/>
                  </a:lnTo>
                  <a:lnTo>
                    <a:pt x="6" y="79"/>
                  </a:lnTo>
                  <a:lnTo>
                    <a:pt x="10" y="65"/>
                  </a:lnTo>
                  <a:lnTo>
                    <a:pt x="15" y="52"/>
                  </a:lnTo>
                  <a:lnTo>
                    <a:pt x="10" y="39"/>
                  </a:lnTo>
                  <a:lnTo>
                    <a:pt x="9" y="25"/>
                  </a:lnTo>
                  <a:lnTo>
                    <a:pt x="12" y="11"/>
                  </a:lnTo>
                  <a:lnTo>
                    <a:pt x="19" y="0"/>
                  </a:lnTo>
                  <a:lnTo>
                    <a:pt x="26" y="3"/>
                  </a:lnTo>
                  <a:lnTo>
                    <a:pt x="30" y="10"/>
                  </a:lnTo>
                  <a:lnTo>
                    <a:pt x="31" y="18"/>
                  </a:lnTo>
                  <a:lnTo>
                    <a:pt x="35" y="2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45" name="Freeform 908"/>
            <p:cNvSpPr>
              <a:spLocks/>
            </p:cNvSpPr>
            <p:nvPr/>
          </p:nvSpPr>
          <p:spPr bwMode="auto">
            <a:xfrm flipH="1">
              <a:off x="8776" y="1928"/>
              <a:ext cx="2" cy="1"/>
            </a:xfrm>
            <a:custGeom>
              <a:avLst/>
              <a:gdLst>
                <a:gd name="T0" fmla="*/ 0 w 29"/>
                <a:gd name="T1" fmla="*/ 0 h 18"/>
                <a:gd name="T2" fmla="*/ 0 w 29"/>
                <a:gd name="T3" fmla="*/ 0 h 18"/>
                <a:gd name="T4" fmla="*/ 0 w 29"/>
                <a:gd name="T5" fmla="*/ 0 h 18"/>
                <a:gd name="T6" fmla="*/ 0 w 29"/>
                <a:gd name="T7" fmla="*/ 0 h 18"/>
                <a:gd name="T8" fmla="*/ 0 w 29"/>
                <a:gd name="T9" fmla="*/ 0 h 18"/>
                <a:gd name="T10" fmla="*/ 0 w 29"/>
                <a:gd name="T11" fmla="*/ 0 h 18"/>
                <a:gd name="T12" fmla="*/ 0 w 29"/>
                <a:gd name="T13" fmla="*/ 0 h 18"/>
                <a:gd name="T14" fmla="*/ 0 w 29"/>
                <a:gd name="T15" fmla="*/ 0 h 18"/>
                <a:gd name="T16" fmla="*/ 0 w 29"/>
                <a:gd name="T17" fmla="*/ 0 h 18"/>
                <a:gd name="T18" fmla="*/ 0 w 29"/>
                <a:gd name="T19" fmla="*/ 0 h 18"/>
                <a:gd name="T20" fmla="*/ 0 w 29"/>
                <a:gd name="T21" fmla="*/ 0 h 18"/>
                <a:gd name="T22" fmla="*/ 0 w 29"/>
                <a:gd name="T23" fmla="*/ 0 h 18"/>
                <a:gd name="T24" fmla="*/ 0 w 29"/>
                <a:gd name="T25" fmla="*/ 0 h 18"/>
                <a:gd name="T26" fmla="*/ 0 w 29"/>
                <a:gd name="T27" fmla="*/ 0 h 1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9"/>
                <a:gd name="T43" fmla="*/ 0 h 18"/>
                <a:gd name="T44" fmla="*/ 29 w 29"/>
                <a:gd name="T45" fmla="*/ 18 h 18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9" h="18">
                  <a:moveTo>
                    <a:pt x="29" y="8"/>
                  </a:moveTo>
                  <a:lnTo>
                    <a:pt x="29" y="12"/>
                  </a:lnTo>
                  <a:lnTo>
                    <a:pt x="28" y="15"/>
                  </a:lnTo>
                  <a:lnTo>
                    <a:pt x="26" y="17"/>
                  </a:lnTo>
                  <a:lnTo>
                    <a:pt x="23" y="18"/>
                  </a:lnTo>
                  <a:lnTo>
                    <a:pt x="12" y="18"/>
                  </a:lnTo>
                  <a:lnTo>
                    <a:pt x="11" y="17"/>
                  </a:lnTo>
                  <a:lnTo>
                    <a:pt x="7" y="15"/>
                  </a:lnTo>
                  <a:lnTo>
                    <a:pt x="3" y="11"/>
                  </a:lnTo>
                  <a:lnTo>
                    <a:pt x="0" y="8"/>
                  </a:lnTo>
                  <a:lnTo>
                    <a:pt x="5" y="3"/>
                  </a:lnTo>
                  <a:lnTo>
                    <a:pt x="15" y="0"/>
                  </a:lnTo>
                  <a:lnTo>
                    <a:pt x="24" y="0"/>
                  </a:lnTo>
                  <a:lnTo>
                    <a:pt x="29" y="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46" name="Freeform 909"/>
            <p:cNvSpPr>
              <a:spLocks/>
            </p:cNvSpPr>
            <p:nvPr/>
          </p:nvSpPr>
          <p:spPr bwMode="auto">
            <a:xfrm flipH="1">
              <a:off x="8751" y="1935"/>
              <a:ext cx="15" cy="38"/>
            </a:xfrm>
            <a:custGeom>
              <a:avLst/>
              <a:gdLst>
                <a:gd name="T0" fmla="*/ 0 w 174"/>
                <a:gd name="T1" fmla="*/ 0 h 313"/>
                <a:gd name="T2" fmla="*/ 0 w 174"/>
                <a:gd name="T3" fmla="*/ 0 h 313"/>
                <a:gd name="T4" fmla="*/ 0 w 174"/>
                <a:gd name="T5" fmla="*/ 0 h 313"/>
                <a:gd name="T6" fmla="*/ 0 w 174"/>
                <a:gd name="T7" fmla="*/ 0 h 313"/>
                <a:gd name="T8" fmla="*/ 0 w 174"/>
                <a:gd name="T9" fmla="*/ 0 h 313"/>
                <a:gd name="T10" fmla="*/ 0 w 174"/>
                <a:gd name="T11" fmla="*/ 0 h 313"/>
                <a:gd name="T12" fmla="*/ 0 w 174"/>
                <a:gd name="T13" fmla="*/ 0 h 313"/>
                <a:gd name="T14" fmla="*/ 0 w 174"/>
                <a:gd name="T15" fmla="*/ 0 h 313"/>
                <a:gd name="T16" fmla="*/ 0 w 174"/>
                <a:gd name="T17" fmla="*/ 0 h 313"/>
                <a:gd name="T18" fmla="*/ 0 w 174"/>
                <a:gd name="T19" fmla="*/ 0 h 313"/>
                <a:gd name="T20" fmla="*/ 0 w 174"/>
                <a:gd name="T21" fmla="*/ 0 h 313"/>
                <a:gd name="T22" fmla="*/ 0 w 174"/>
                <a:gd name="T23" fmla="*/ 0 h 313"/>
                <a:gd name="T24" fmla="*/ 0 w 174"/>
                <a:gd name="T25" fmla="*/ 0 h 313"/>
                <a:gd name="T26" fmla="*/ 0 w 174"/>
                <a:gd name="T27" fmla="*/ 0 h 313"/>
                <a:gd name="T28" fmla="*/ 0 w 174"/>
                <a:gd name="T29" fmla="*/ 0 h 313"/>
                <a:gd name="T30" fmla="*/ 0 w 174"/>
                <a:gd name="T31" fmla="*/ 0 h 313"/>
                <a:gd name="T32" fmla="*/ 0 w 174"/>
                <a:gd name="T33" fmla="*/ 0 h 313"/>
                <a:gd name="T34" fmla="*/ 0 w 174"/>
                <a:gd name="T35" fmla="*/ 0 h 313"/>
                <a:gd name="T36" fmla="*/ 0 w 174"/>
                <a:gd name="T37" fmla="*/ 0 h 313"/>
                <a:gd name="T38" fmla="*/ 0 w 174"/>
                <a:gd name="T39" fmla="*/ 0 h 313"/>
                <a:gd name="T40" fmla="*/ 0 w 174"/>
                <a:gd name="T41" fmla="*/ 0 h 313"/>
                <a:gd name="T42" fmla="*/ 0 w 174"/>
                <a:gd name="T43" fmla="*/ 0 h 313"/>
                <a:gd name="T44" fmla="*/ 0 w 174"/>
                <a:gd name="T45" fmla="*/ 0 h 313"/>
                <a:gd name="T46" fmla="*/ 0 w 174"/>
                <a:gd name="T47" fmla="*/ 0 h 313"/>
                <a:gd name="T48" fmla="*/ 0 w 174"/>
                <a:gd name="T49" fmla="*/ 0 h 313"/>
                <a:gd name="T50" fmla="*/ 0 w 174"/>
                <a:gd name="T51" fmla="*/ 0 h 313"/>
                <a:gd name="T52" fmla="*/ 0 w 174"/>
                <a:gd name="T53" fmla="*/ 0 h 313"/>
                <a:gd name="T54" fmla="*/ 0 w 174"/>
                <a:gd name="T55" fmla="*/ 0 h 313"/>
                <a:gd name="T56" fmla="*/ 0 w 174"/>
                <a:gd name="T57" fmla="*/ 0 h 313"/>
                <a:gd name="T58" fmla="*/ 0 w 174"/>
                <a:gd name="T59" fmla="*/ 0 h 313"/>
                <a:gd name="T60" fmla="*/ 0 w 174"/>
                <a:gd name="T61" fmla="*/ 0 h 313"/>
                <a:gd name="T62" fmla="*/ 0 w 174"/>
                <a:gd name="T63" fmla="*/ 0 h 313"/>
                <a:gd name="T64" fmla="*/ 0 w 174"/>
                <a:gd name="T65" fmla="*/ 0 h 313"/>
                <a:gd name="T66" fmla="*/ 0 w 174"/>
                <a:gd name="T67" fmla="*/ 0 h 313"/>
                <a:gd name="T68" fmla="*/ 0 w 174"/>
                <a:gd name="T69" fmla="*/ 0 h 313"/>
                <a:gd name="T70" fmla="*/ 0 w 174"/>
                <a:gd name="T71" fmla="*/ 0 h 313"/>
                <a:gd name="T72" fmla="*/ 0 w 174"/>
                <a:gd name="T73" fmla="*/ 0 h 313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74"/>
                <a:gd name="T112" fmla="*/ 0 h 313"/>
                <a:gd name="T113" fmla="*/ 174 w 174"/>
                <a:gd name="T114" fmla="*/ 313 h 313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74" h="313">
                  <a:moveTo>
                    <a:pt x="20" y="51"/>
                  </a:moveTo>
                  <a:lnTo>
                    <a:pt x="32" y="85"/>
                  </a:lnTo>
                  <a:lnTo>
                    <a:pt x="45" y="119"/>
                  </a:lnTo>
                  <a:lnTo>
                    <a:pt x="60" y="152"/>
                  </a:lnTo>
                  <a:lnTo>
                    <a:pt x="78" y="183"/>
                  </a:lnTo>
                  <a:lnTo>
                    <a:pt x="97" y="214"/>
                  </a:lnTo>
                  <a:lnTo>
                    <a:pt x="119" y="244"/>
                  </a:lnTo>
                  <a:lnTo>
                    <a:pt x="143" y="272"/>
                  </a:lnTo>
                  <a:lnTo>
                    <a:pt x="171" y="298"/>
                  </a:lnTo>
                  <a:lnTo>
                    <a:pt x="172" y="301"/>
                  </a:lnTo>
                  <a:lnTo>
                    <a:pt x="174" y="304"/>
                  </a:lnTo>
                  <a:lnTo>
                    <a:pt x="174" y="308"/>
                  </a:lnTo>
                  <a:lnTo>
                    <a:pt x="173" y="311"/>
                  </a:lnTo>
                  <a:lnTo>
                    <a:pt x="166" y="313"/>
                  </a:lnTo>
                  <a:lnTo>
                    <a:pt x="161" y="313"/>
                  </a:lnTo>
                  <a:lnTo>
                    <a:pt x="155" y="312"/>
                  </a:lnTo>
                  <a:lnTo>
                    <a:pt x="149" y="310"/>
                  </a:lnTo>
                  <a:lnTo>
                    <a:pt x="143" y="308"/>
                  </a:lnTo>
                  <a:lnTo>
                    <a:pt x="138" y="304"/>
                  </a:lnTo>
                  <a:lnTo>
                    <a:pt x="132" y="302"/>
                  </a:lnTo>
                  <a:lnTo>
                    <a:pt x="126" y="300"/>
                  </a:lnTo>
                  <a:lnTo>
                    <a:pt x="95" y="274"/>
                  </a:lnTo>
                  <a:lnTo>
                    <a:pt x="70" y="245"/>
                  </a:lnTo>
                  <a:lnTo>
                    <a:pt x="49" y="215"/>
                  </a:lnTo>
                  <a:lnTo>
                    <a:pt x="33" y="182"/>
                  </a:lnTo>
                  <a:lnTo>
                    <a:pt x="20" y="146"/>
                  </a:lnTo>
                  <a:lnTo>
                    <a:pt x="11" y="111"/>
                  </a:lnTo>
                  <a:lnTo>
                    <a:pt x="4" y="73"/>
                  </a:lnTo>
                  <a:lnTo>
                    <a:pt x="0" y="35"/>
                  </a:lnTo>
                  <a:lnTo>
                    <a:pt x="2" y="25"/>
                  </a:lnTo>
                  <a:lnTo>
                    <a:pt x="3" y="16"/>
                  </a:lnTo>
                  <a:lnTo>
                    <a:pt x="5" y="7"/>
                  </a:lnTo>
                  <a:lnTo>
                    <a:pt x="11" y="0"/>
                  </a:lnTo>
                  <a:lnTo>
                    <a:pt x="19" y="10"/>
                  </a:lnTo>
                  <a:lnTo>
                    <a:pt x="19" y="23"/>
                  </a:lnTo>
                  <a:lnTo>
                    <a:pt x="18" y="38"/>
                  </a:lnTo>
                  <a:lnTo>
                    <a:pt x="20" y="5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47" name="Freeform 910"/>
            <p:cNvSpPr>
              <a:spLocks/>
            </p:cNvSpPr>
            <p:nvPr/>
          </p:nvSpPr>
          <p:spPr bwMode="auto">
            <a:xfrm flipH="1">
              <a:off x="8776" y="1935"/>
              <a:ext cx="2" cy="2"/>
            </a:xfrm>
            <a:custGeom>
              <a:avLst/>
              <a:gdLst>
                <a:gd name="T0" fmla="*/ 0 w 29"/>
                <a:gd name="T1" fmla="*/ 0 h 19"/>
                <a:gd name="T2" fmla="*/ 0 w 29"/>
                <a:gd name="T3" fmla="*/ 0 h 19"/>
                <a:gd name="T4" fmla="*/ 0 w 29"/>
                <a:gd name="T5" fmla="*/ 0 h 19"/>
                <a:gd name="T6" fmla="*/ 0 w 29"/>
                <a:gd name="T7" fmla="*/ 0 h 19"/>
                <a:gd name="T8" fmla="*/ 0 w 29"/>
                <a:gd name="T9" fmla="*/ 0 h 19"/>
                <a:gd name="T10" fmla="*/ 0 w 29"/>
                <a:gd name="T11" fmla="*/ 0 h 19"/>
                <a:gd name="T12" fmla="*/ 0 w 29"/>
                <a:gd name="T13" fmla="*/ 0 h 19"/>
                <a:gd name="T14" fmla="*/ 0 w 29"/>
                <a:gd name="T15" fmla="*/ 0 h 19"/>
                <a:gd name="T16" fmla="*/ 0 w 29"/>
                <a:gd name="T17" fmla="*/ 0 h 19"/>
                <a:gd name="T18" fmla="*/ 0 w 29"/>
                <a:gd name="T19" fmla="*/ 0 h 19"/>
                <a:gd name="T20" fmla="*/ 0 w 29"/>
                <a:gd name="T21" fmla="*/ 0 h 19"/>
                <a:gd name="T22" fmla="*/ 0 w 29"/>
                <a:gd name="T23" fmla="*/ 0 h 19"/>
                <a:gd name="T24" fmla="*/ 0 w 29"/>
                <a:gd name="T25" fmla="*/ 0 h 1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9"/>
                <a:gd name="T40" fmla="*/ 0 h 19"/>
                <a:gd name="T41" fmla="*/ 29 w 29"/>
                <a:gd name="T42" fmla="*/ 19 h 1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9" h="19">
                  <a:moveTo>
                    <a:pt x="29" y="10"/>
                  </a:moveTo>
                  <a:lnTo>
                    <a:pt x="29" y="14"/>
                  </a:lnTo>
                  <a:lnTo>
                    <a:pt x="28" y="15"/>
                  </a:lnTo>
                  <a:lnTo>
                    <a:pt x="24" y="17"/>
                  </a:lnTo>
                  <a:lnTo>
                    <a:pt x="22" y="19"/>
                  </a:lnTo>
                  <a:lnTo>
                    <a:pt x="15" y="18"/>
                  </a:lnTo>
                  <a:lnTo>
                    <a:pt x="8" y="15"/>
                  </a:lnTo>
                  <a:lnTo>
                    <a:pt x="4" y="10"/>
                  </a:lnTo>
                  <a:lnTo>
                    <a:pt x="0" y="7"/>
                  </a:lnTo>
                  <a:lnTo>
                    <a:pt x="7" y="3"/>
                  </a:lnTo>
                  <a:lnTo>
                    <a:pt x="18" y="0"/>
                  </a:lnTo>
                  <a:lnTo>
                    <a:pt x="27" y="2"/>
                  </a:lnTo>
                  <a:lnTo>
                    <a:pt x="29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48" name="Freeform 911"/>
            <p:cNvSpPr>
              <a:spLocks/>
            </p:cNvSpPr>
            <p:nvPr/>
          </p:nvSpPr>
          <p:spPr bwMode="auto">
            <a:xfrm flipH="1">
              <a:off x="8776" y="1942"/>
              <a:ext cx="2" cy="3"/>
            </a:xfrm>
            <a:custGeom>
              <a:avLst/>
              <a:gdLst>
                <a:gd name="T0" fmla="*/ 0 w 27"/>
                <a:gd name="T1" fmla="*/ 0 h 18"/>
                <a:gd name="T2" fmla="*/ 0 w 27"/>
                <a:gd name="T3" fmla="*/ 0 h 18"/>
                <a:gd name="T4" fmla="*/ 0 w 27"/>
                <a:gd name="T5" fmla="*/ 0 h 18"/>
                <a:gd name="T6" fmla="*/ 0 w 27"/>
                <a:gd name="T7" fmla="*/ 0 h 18"/>
                <a:gd name="T8" fmla="*/ 0 w 27"/>
                <a:gd name="T9" fmla="*/ 0 h 18"/>
                <a:gd name="T10" fmla="*/ 0 w 27"/>
                <a:gd name="T11" fmla="*/ 0 h 18"/>
                <a:gd name="T12" fmla="*/ 0 w 27"/>
                <a:gd name="T13" fmla="*/ 0 h 18"/>
                <a:gd name="T14" fmla="*/ 0 w 27"/>
                <a:gd name="T15" fmla="*/ 0 h 18"/>
                <a:gd name="T16" fmla="*/ 0 w 27"/>
                <a:gd name="T17" fmla="*/ 0 h 18"/>
                <a:gd name="T18" fmla="*/ 0 w 27"/>
                <a:gd name="T19" fmla="*/ 0 h 18"/>
                <a:gd name="T20" fmla="*/ 0 w 27"/>
                <a:gd name="T21" fmla="*/ 0 h 18"/>
                <a:gd name="T22" fmla="*/ 0 w 27"/>
                <a:gd name="T23" fmla="*/ 0 h 18"/>
                <a:gd name="T24" fmla="*/ 0 w 27"/>
                <a:gd name="T25" fmla="*/ 0 h 1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8"/>
                <a:gd name="T41" fmla="*/ 27 w 27"/>
                <a:gd name="T42" fmla="*/ 18 h 1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8">
                  <a:moveTo>
                    <a:pt x="27" y="9"/>
                  </a:moveTo>
                  <a:lnTo>
                    <a:pt x="25" y="16"/>
                  </a:lnTo>
                  <a:lnTo>
                    <a:pt x="19" y="18"/>
                  </a:lnTo>
                  <a:lnTo>
                    <a:pt x="13" y="17"/>
                  </a:lnTo>
                  <a:lnTo>
                    <a:pt x="7" y="13"/>
                  </a:lnTo>
                  <a:lnTo>
                    <a:pt x="3" y="11"/>
                  </a:lnTo>
                  <a:lnTo>
                    <a:pt x="0" y="9"/>
                  </a:lnTo>
                  <a:lnTo>
                    <a:pt x="1" y="5"/>
                  </a:lnTo>
                  <a:lnTo>
                    <a:pt x="10" y="1"/>
                  </a:lnTo>
                  <a:lnTo>
                    <a:pt x="17" y="0"/>
                  </a:lnTo>
                  <a:lnTo>
                    <a:pt x="22" y="1"/>
                  </a:lnTo>
                  <a:lnTo>
                    <a:pt x="25" y="4"/>
                  </a:lnTo>
                  <a:lnTo>
                    <a:pt x="27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49" name="Freeform 912"/>
            <p:cNvSpPr>
              <a:spLocks/>
            </p:cNvSpPr>
            <p:nvPr/>
          </p:nvSpPr>
          <p:spPr bwMode="auto">
            <a:xfrm flipH="1">
              <a:off x="8777" y="1945"/>
              <a:ext cx="1" cy="3"/>
            </a:xfrm>
            <a:custGeom>
              <a:avLst/>
              <a:gdLst>
                <a:gd name="T0" fmla="*/ 0 w 18"/>
                <a:gd name="T1" fmla="*/ 0 h 20"/>
                <a:gd name="T2" fmla="*/ 0 w 18"/>
                <a:gd name="T3" fmla="*/ 0 h 20"/>
                <a:gd name="T4" fmla="*/ 0 w 18"/>
                <a:gd name="T5" fmla="*/ 0 h 20"/>
                <a:gd name="T6" fmla="*/ 0 w 18"/>
                <a:gd name="T7" fmla="*/ 0 h 20"/>
                <a:gd name="T8" fmla="*/ 0 w 18"/>
                <a:gd name="T9" fmla="*/ 0 h 20"/>
                <a:gd name="T10" fmla="*/ 0 w 18"/>
                <a:gd name="T11" fmla="*/ 0 h 20"/>
                <a:gd name="T12" fmla="*/ 0 w 18"/>
                <a:gd name="T13" fmla="*/ 0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"/>
                <a:gd name="T22" fmla="*/ 0 h 20"/>
                <a:gd name="T23" fmla="*/ 18 w 18"/>
                <a:gd name="T24" fmla="*/ 20 h 2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" h="20">
                  <a:moveTo>
                    <a:pt x="1" y="20"/>
                  </a:moveTo>
                  <a:lnTo>
                    <a:pt x="0" y="16"/>
                  </a:lnTo>
                  <a:lnTo>
                    <a:pt x="0" y="9"/>
                  </a:lnTo>
                  <a:lnTo>
                    <a:pt x="0" y="3"/>
                  </a:lnTo>
                  <a:lnTo>
                    <a:pt x="3" y="0"/>
                  </a:lnTo>
                  <a:lnTo>
                    <a:pt x="18" y="8"/>
                  </a:lnTo>
                  <a:lnTo>
                    <a:pt x="1" y="2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50" name="Freeform 913"/>
            <p:cNvSpPr>
              <a:spLocks/>
            </p:cNvSpPr>
            <p:nvPr/>
          </p:nvSpPr>
          <p:spPr bwMode="auto">
            <a:xfrm flipH="1">
              <a:off x="8776" y="1949"/>
              <a:ext cx="2" cy="1"/>
            </a:xfrm>
            <a:custGeom>
              <a:avLst/>
              <a:gdLst>
                <a:gd name="T0" fmla="*/ 0 w 27"/>
                <a:gd name="T1" fmla="*/ 0 h 16"/>
                <a:gd name="T2" fmla="*/ 0 w 27"/>
                <a:gd name="T3" fmla="*/ 0 h 16"/>
                <a:gd name="T4" fmla="*/ 0 w 27"/>
                <a:gd name="T5" fmla="*/ 0 h 16"/>
                <a:gd name="T6" fmla="*/ 0 w 27"/>
                <a:gd name="T7" fmla="*/ 0 h 16"/>
                <a:gd name="T8" fmla="*/ 0 w 27"/>
                <a:gd name="T9" fmla="*/ 0 h 16"/>
                <a:gd name="T10" fmla="*/ 0 w 27"/>
                <a:gd name="T11" fmla="*/ 0 h 16"/>
                <a:gd name="T12" fmla="*/ 0 w 27"/>
                <a:gd name="T13" fmla="*/ 0 h 16"/>
                <a:gd name="T14" fmla="*/ 0 w 27"/>
                <a:gd name="T15" fmla="*/ 0 h 16"/>
                <a:gd name="T16" fmla="*/ 0 w 27"/>
                <a:gd name="T17" fmla="*/ 0 h 16"/>
                <a:gd name="T18" fmla="*/ 0 w 27"/>
                <a:gd name="T19" fmla="*/ 0 h 16"/>
                <a:gd name="T20" fmla="*/ 0 w 27"/>
                <a:gd name="T21" fmla="*/ 0 h 16"/>
                <a:gd name="T22" fmla="*/ 0 w 27"/>
                <a:gd name="T23" fmla="*/ 0 h 16"/>
                <a:gd name="T24" fmla="*/ 0 w 27"/>
                <a:gd name="T25" fmla="*/ 0 h 1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6"/>
                <a:gd name="T41" fmla="*/ 27 w 27"/>
                <a:gd name="T42" fmla="*/ 16 h 1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6">
                  <a:moveTo>
                    <a:pt x="27" y="11"/>
                  </a:moveTo>
                  <a:lnTo>
                    <a:pt x="24" y="13"/>
                  </a:lnTo>
                  <a:lnTo>
                    <a:pt x="21" y="15"/>
                  </a:lnTo>
                  <a:lnTo>
                    <a:pt x="17" y="16"/>
                  </a:lnTo>
                  <a:lnTo>
                    <a:pt x="14" y="16"/>
                  </a:lnTo>
                  <a:lnTo>
                    <a:pt x="10" y="15"/>
                  </a:lnTo>
                  <a:lnTo>
                    <a:pt x="7" y="12"/>
                  </a:lnTo>
                  <a:lnTo>
                    <a:pt x="3" y="8"/>
                  </a:lnTo>
                  <a:lnTo>
                    <a:pt x="0" y="6"/>
                  </a:lnTo>
                  <a:lnTo>
                    <a:pt x="7" y="3"/>
                  </a:lnTo>
                  <a:lnTo>
                    <a:pt x="17" y="0"/>
                  </a:lnTo>
                  <a:lnTo>
                    <a:pt x="25" y="1"/>
                  </a:lnTo>
                  <a:lnTo>
                    <a:pt x="27" y="1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51" name="Freeform 914"/>
            <p:cNvSpPr>
              <a:spLocks/>
            </p:cNvSpPr>
            <p:nvPr/>
          </p:nvSpPr>
          <p:spPr bwMode="auto">
            <a:xfrm flipH="1">
              <a:off x="8784" y="1905"/>
              <a:ext cx="8" cy="51"/>
            </a:xfrm>
            <a:custGeom>
              <a:avLst/>
              <a:gdLst>
                <a:gd name="T0" fmla="*/ 0 w 98"/>
                <a:gd name="T1" fmla="*/ 0 h 414"/>
                <a:gd name="T2" fmla="*/ 0 w 98"/>
                <a:gd name="T3" fmla="*/ 0 h 414"/>
                <a:gd name="T4" fmla="*/ 0 w 98"/>
                <a:gd name="T5" fmla="*/ 0 h 414"/>
                <a:gd name="T6" fmla="*/ 0 w 98"/>
                <a:gd name="T7" fmla="*/ 0 h 414"/>
                <a:gd name="T8" fmla="*/ 0 w 98"/>
                <a:gd name="T9" fmla="*/ 0 h 414"/>
                <a:gd name="T10" fmla="*/ 0 w 98"/>
                <a:gd name="T11" fmla="*/ 0 h 414"/>
                <a:gd name="T12" fmla="*/ 0 w 98"/>
                <a:gd name="T13" fmla="*/ 0 h 414"/>
                <a:gd name="T14" fmla="*/ 0 w 98"/>
                <a:gd name="T15" fmla="*/ 0 h 414"/>
                <a:gd name="T16" fmla="*/ 0 w 98"/>
                <a:gd name="T17" fmla="*/ 0 h 414"/>
                <a:gd name="T18" fmla="*/ 0 w 98"/>
                <a:gd name="T19" fmla="*/ 0 h 414"/>
                <a:gd name="T20" fmla="*/ 0 w 98"/>
                <a:gd name="T21" fmla="*/ 0 h 414"/>
                <a:gd name="T22" fmla="*/ 0 w 98"/>
                <a:gd name="T23" fmla="*/ 0 h 414"/>
                <a:gd name="T24" fmla="*/ 0 w 98"/>
                <a:gd name="T25" fmla="*/ 0 h 414"/>
                <a:gd name="T26" fmla="*/ 0 w 98"/>
                <a:gd name="T27" fmla="*/ 0 h 414"/>
                <a:gd name="T28" fmla="*/ 0 w 98"/>
                <a:gd name="T29" fmla="*/ 0 h 414"/>
                <a:gd name="T30" fmla="*/ 0 w 98"/>
                <a:gd name="T31" fmla="*/ 0 h 414"/>
                <a:gd name="T32" fmla="*/ 0 w 98"/>
                <a:gd name="T33" fmla="*/ 0 h 414"/>
                <a:gd name="T34" fmla="*/ 0 w 98"/>
                <a:gd name="T35" fmla="*/ 0 h 414"/>
                <a:gd name="T36" fmla="*/ 0 w 98"/>
                <a:gd name="T37" fmla="*/ 0 h 414"/>
                <a:gd name="T38" fmla="*/ 0 w 98"/>
                <a:gd name="T39" fmla="*/ 0 h 414"/>
                <a:gd name="T40" fmla="*/ 0 w 98"/>
                <a:gd name="T41" fmla="*/ 0 h 414"/>
                <a:gd name="T42" fmla="*/ 0 w 98"/>
                <a:gd name="T43" fmla="*/ 0 h 414"/>
                <a:gd name="T44" fmla="*/ 0 w 98"/>
                <a:gd name="T45" fmla="*/ 0 h 414"/>
                <a:gd name="T46" fmla="*/ 0 w 98"/>
                <a:gd name="T47" fmla="*/ 0 h 414"/>
                <a:gd name="T48" fmla="*/ 0 w 98"/>
                <a:gd name="T49" fmla="*/ 0 h 414"/>
                <a:gd name="T50" fmla="*/ 0 w 98"/>
                <a:gd name="T51" fmla="*/ 0 h 414"/>
                <a:gd name="T52" fmla="*/ 0 w 98"/>
                <a:gd name="T53" fmla="*/ 0 h 414"/>
                <a:gd name="T54" fmla="*/ 0 w 98"/>
                <a:gd name="T55" fmla="*/ 0 h 414"/>
                <a:gd name="T56" fmla="*/ 0 w 98"/>
                <a:gd name="T57" fmla="*/ 0 h 414"/>
                <a:gd name="T58" fmla="*/ 0 w 98"/>
                <a:gd name="T59" fmla="*/ 0 h 414"/>
                <a:gd name="T60" fmla="*/ 0 w 98"/>
                <a:gd name="T61" fmla="*/ 0 h 414"/>
                <a:gd name="T62" fmla="*/ 0 w 98"/>
                <a:gd name="T63" fmla="*/ 0 h 414"/>
                <a:gd name="T64" fmla="*/ 0 w 98"/>
                <a:gd name="T65" fmla="*/ 0 h 414"/>
                <a:gd name="T66" fmla="*/ 0 w 98"/>
                <a:gd name="T67" fmla="*/ 0 h 414"/>
                <a:gd name="T68" fmla="*/ 0 w 98"/>
                <a:gd name="T69" fmla="*/ 0 h 414"/>
                <a:gd name="T70" fmla="*/ 0 w 98"/>
                <a:gd name="T71" fmla="*/ 0 h 414"/>
                <a:gd name="T72" fmla="*/ 0 w 98"/>
                <a:gd name="T73" fmla="*/ 0 h 414"/>
                <a:gd name="T74" fmla="*/ 0 w 98"/>
                <a:gd name="T75" fmla="*/ 0 h 414"/>
                <a:gd name="T76" fmla="*/ 0 w 98"/>
                <a:gd name="T77" fmla="*/ 0 h 414"/>
                <a:gd name="T78" fmla="*/ 0 w 98"/>
                <a:gd name="T79" fmla="*/ 0 h 414"/>
                <a:gd name="T80" fmla="*/ 0 w 98"/>
                <a:gd name="T81" fmla="*/ 0 h 414"/>
                <a:gd name="T82" fmla="*/ 0 w 98"/>
                <a:gd name="T83" fmla="*/ 0 h 414"/>
                <a:gd name="T84" fmla="*/ 0 w 98"/>
                <a:gd name="T85" fmla="*/ 0 h 414"/>
                <a:gd name="T86" fmla="*/ 0 w 98"/>
                <a:gd name="T87" fmla="*/ 0 h 414"/>
                <a:gd name="T88" fmla="*/ 0 w 98"/>
                <a:gd name="T89" fmla="*/ 0 h 414"/>
                <a:gd name="T90" fmla="*/ 0 w 98"/>
                <a:gd name="T91" fmla="*/ 0 h 414"/>
                <a:gd name="T92" fmla="*/ 0 w 98"/>
                <a:gd name="T93" fmla="*/ 0 h 414"/>
                <a:gd name="T94" fmla="*/ 0 w 98"/>
                <a:gd name="T95" fmla="*/ 0 h 414"/>
                <a:gd name="T96" fmla="*/ 0 w 98"/>
                <a:gd name="T97" fmla="*/ 0 h 414"/>
                <a:gd name="T98" fmla="*/ 0 w 98"/>
                <a:gd name="T99" fmla="*/ 0 h 414"/>
                <a:gd name="T100" fmla="*/ 0 w 98"/>
                <a:gd name="T101" fmla="*/ 0 h 414"/>
                <a:gd name="T102" fmla="*/ 0 w 98"/>
                <a:gd name="T103" fmla="*/ 0 h 414"/>
                <a:gd name="T104" fmla="*/ 0 w 98"/>
                <a:gd name="T105" fmla="*/ 0 h 414"/>
                <a:gd name="T106" fmla="*/ 0 w 98"/>
                <a:gd name="T107" fmla="*/ 0 h 414"/>
                <a:gd name="T108" fmla="*/ 0 w 98"/>
                <a:gd name="T109" fmla="*/ 0 h 414"/>
                <a:gd name="T110" fmla="*/ 0 w 98"/>
                <a:gd name="T111" fmla="*/ 0 h 414"/>
                <a:gd name="T112" fmla="*/ 0 w 98"/>
                <a:gd name="T113" fmla="*/ 0 h 414"/>
                <a:gd name="T114" fmla="*/ 0 w 98"/>
                <a:gd name="T115" fmla="*/ 0 h 414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98"/>
                <a:gd name="T175" fmla="*/ 0 h 414"/>
                <a:gd name="T176" fmla="*/ 98 w 98"/>
                <a:gd name="T177" fmla="*/ 414 h 414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98" h="414">
                  <a:moveTo>
                    <a:pt x="97" y="6"/>
                  </a:moveTo>
                  <a:lnTo>
                    <a:pt x="98" y="0"/>
                  </a:lnTo>
                  <a:lnTo>
                    <a:pt x="96" y="0"/>
                  </a:lnTo>
                  <a:lnTo>
                    <a:pt x="92" y="2"/>
                  </a:lnTo>
                  <a:lnTo>
                    <a:pt x="91" y="3"/>
                  </a:lnTo>
                  <a:lnTo>
                    <a:pt x="85" y="12"/>
                  </a:lnTo>
                  <a:lnTo>
                    <a:pt x="78" y="18"/>
                  </a:lnTo>
                  <a:lnTo>
                    <a:pt x="72" y="27"/>
                  </a:lnTo>
                  <a:lnTo>
                    <a:pt x="65" y="35"/>
                  </a:lnTo>
                  <a:lnTo>
                    <a:pt x="59" y="43"/>
                  </a:lnTo>
                  <a:lnTo>
                    <a:pt x="54" y="50"/>
                  </a:lnTo>
                  <a:lnTo>
                    <a:pt x="51" y="58"/>
                  </a:lnTo>
                  <a:lnTo>
                    <a:pt x="50" y="65"/>
                  </a:lnTo>
                  <a:lnTo>
                    <a:pt x="47" y="76"/>
                  </a:lnTo>
                  <a:lnTo>
                    <a:pt x="43" y="82"/>
                  </a:lnTo>
                  <a:lnTo>
                    <a:pt x="43" y="88"/>
                  </a:lnTo>
                  <a:lnTo>
                    <a:pt x="50" y="98"/>
                  </a:lnTo>
                  <a:lnTo>
                    <a:pt x="60" y="106"/>
                  </a:lnTo>
                  <a:lnTo>
                    <a:pt x="66" y="108"/>
                  </a:lnTo>
                  <a:lnTo>
                    <a:pt x="68" y="107"/>
                  </a:lnTo>
                  <a:lnTo>
                    <a:pt x="68" y="106"/>
                  </a:lnTo>
                  <a:lnTo>
                    <a:pt x="62" y="115"/>
                  </a:lnTo>
                  <a:lnTo>
                    <a:pt x="59" y="121"/>
                  </a:lnTo>
                  <a:lnTo>
                    <a:pt x="52" y="138"/>
                  </a:lnTo>
                  <a:lnTo>
                    <a:pt x="42" y="164"/>
                  </a:lnTo>
                  <a:lnTo>
                    <a:pt x="29" y="198"/>
                  </a:lnTo>
                  <a:lnTo>
                    <a:pt x="17" y="237"/>
                  </a:lnTo>
                  <a:lnTo>
                    <a:pt x="7" y="282"/>
                  </a:lnTo>
                  <a:lnTo>
                    <a:pt x="1" y="330"/>
                  </a:lnTo>
                  <a:lnTo>
                    <a:pt x="0" y="379"/>
                  </a:lnTo>
                  <a:lnTo>
                    <a:pt x="6" y="384"/>
                  </a:lnTo>
                  <a:lnTo>
                    <a:pt x="13" y="388"/>
                  </a:lnTo>
                  <a:lnTo>
                    <a:pt x="20" y="393"/>
                  </a:lnTo>
                  <a:lnTo>
                    <a:pt x="27" y="398"/>
                  </a:lnTo>
                  <a:lnTo>
                    <a:pt x="33" y="402"/>
                  </a:lnTo>
                  <a:lnTo>
                    <a:pt x="40" y="406"/>
                  </a:lnTo>
                  <a:lnTo>
                    <a:pt x="47" y="409"/>
                  </a:lnTo>
                  <a:lnTo>
                    <a:pt x="53" y="411"/>
                  </a:lnTo>
                  <a:lnTo>
                    <a:pt x="61" y="414"/>
                  </a:lnTo>
                  <a:lnTo>
                    <a:pt x="65" y="411"/>
                  </a:lnTo>
                  <a:lnTo>
                    <a:pt x="63" y="401"/>
                  </a:lnTo>
                  <a:lnTo>
                    <a:pt x="62" y="379"/>
                  </a:lnTo>
                  <a:lnTo>
                    <a:pt x="62" y="326"/>
                  </a:lnTo>
                  <a:lnTo>
                    <a:pt x="66" y="244"/>
                  </a:lnTo>
                  <a:lnTo>
                    <a:pt x="72" y="166"/>
                  </a:lnTo>
                  <a:lnTo>
                    <a:pt x="76" y="123"/>
                  </a:lnTo>
                  <a:lnTo>
                    <a:pt x="80" y="113"/>
                  </a:lnTo>
                  <a:lnTo>
                    <a:pt x="80" y="107"/>
                  </a:lnTo>
                  <a:lnTo>
                    <a:pt x="77" y="101"/>
                  </a:lnTo>
                  <a:lnTo>
                    <a:pt x="70" y="95"/>
                  </a:lnTo>
                  <a:lnTo>
                    <a:pt x="67" y="86"/>
                  </a:lnTo>
                  <a:lnTo>
                    <a:pt x="68" y="77"/>
                  </a:lnTo>
                  <a:lnTo>
                    <a:pt x="72" y="68"/>
                  </a:lnTo>
                  <a:lnTo>
                    <a:pt x="73" y="56"/>
                  </a:lnTo>
                  <a:lnTo>
                    <a:pt x="76" y="47"/>
                  </a:lnTo>
                  <a:lnTo>
                    <a:pt x="83" y="32"/>
                  </a:lnTo>
                  <a:lnTo>
                    <a:pt x="91" y="17"/>
                  </a:lnTo>
                  <a:lnTo>
                    <a:pt x="97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52" name="Freeform 915"/>
            <p:cNvSpPr>
              <a:spLocks/>
            </p:cNvSpPr>
            <p:nvPr/>
          </p:nvSpPr>
          <p:spPr bwMode="auto">
            <a:xfrm flipH="1">
              <a:off x="9008" y="2028"/>
              <a:ext cx="29" cy="4"/>
            </a:xfrm>
            <a:custGeom>
              <a:avLst/>
              <a:gdLst>
                <a:gd name="T0" fmla="*/ 0 w 532"/>
                <a:gd name="T1" fmla="*/ 0 h 87"/>
                <a:gd name="T2" fmla="*/ 0 w 532"/>
                <a:gd name="T3" fmla="*/ 0 h 87"/>
                <a:gd name="T4" fmla="*/ 0 w 532"/>
                <a:gd name="T5" fmla="*/ 0 h 87"/>
                <a:gd name="T6" fmla="*/ 0 w 532"/>
                <a:gd name="T7" fmla="*/ 0 h 87"/>
                <a:gd name="T8" fmla="*/ 0 w 532"/>
                <a:gd name="T9" fmla="*/ 0 h 87"/>
                <a:gd name="T10" fmla="*/ 0 w 532"/>
                <a:gd name="T11" fmla="*/ 0 h 87"/>
                <a:gd name="T12" fmla="*/ 0 w 532"/>
                <a:gd name="T13" fmla="*/ 0 h 87"/>
                <a:gd name="T14" fmla="*/ 0 w 532"/>
                <a:gd name="T15" fmla="*/ 0 h 87"/>
                <a:gd name="T16" fmla="*/ 0 w 532"/>
                <a:gd name="T17" fmla="*/ 0 h 87"/>
                <a:gd name="T18" fmla="*/ 0 w 532"/>
                <a:gd name="T19" fmla="*/ 0 h 87"/>
                <a:gd name="T20" fmla="*/ 0 w 532"/>
                <a:gd name="T21" fmla="*/ 0 h 87"/>
                <a:gd name="T22" fmla="*/ 0 w 532"/>
                <a:gd name="T23" fmla="*/ 0 h 87"/>
                <a:gd name="T24" fmla="*/ 0 w 532"/>
                <a:gd name="T25" fmla="*/ 0 h 87"/>
                <a:gd name="T26" fmla="*/ 0 w 532"/>
                <a:gd name="T27" fmla="*/ 0 h 87"/>
                <a:gd name="T28" fmla="*/ 0 w 532"/>
                <a:gd name="T29" fmla="*/ 0 h 87"/>
                <a:gd name="T30" fmla="*/ 0 w 532"/>
                <a:gd name="T31" fmla="*/ 0 h 87"/>
                <a:gd name="T32" fmla="*/ 0 w 532"/>
                <a:gd name="T33" fmla="*/ 0 h 87"/>
                <a:gd name="T34" fmla="*/ 0 w 532"/>
                <a:gd name="T35" fmla="*/ 0 h 87"/>
                <a:gd name="T36" fmla="*/ 0 w 532"/>
                <a:gd name="T37" fmla="*/ 0 h 87"/>
                <a:gd name="T38" fmla="*/ 0 w 532"/>
                <a:gd name="T39" fmla="*/ 0 h 87"/>
                <a:gd name="T40" fmla="*/ 0 w 532"/>
                <a:gd name="T41" fmla="*/ 0 h 87"/>
                <a:gd name="T42" fmla="*/ 0 w 532"/>
                <a:gd name="T43" fmla="*/ 0 h 87"/>
                <a:gd name="T44" fmla="*/ 0 w 532"/>
                <a:gd name="T45" fmla="*/ 0 h 87"/>
                <a:gd name="T46" fmla="*/ 0 w 532"/>
                <a:gd name="T47" fmla="*/ 0 h 87"/>
                <a:gd name="T48" fmla="*/ 0 w 532"/>
                <a:gd name="T49" fmla="*/ 0 h 87"/>
                <a:gd name="T50" fmla="*/ 0 w 532"/>
                <a:gd name="T51" fmla="*/ 0 h 87"/>
                <a:gd name="T52" fmla="*/ 0 w 532"/>
                <a:gd name="T53" fmla="*/ 0 h 87"/>
                <a:gd name="T54" fmla="*/ 0 w 532"/>
                <a:gd name="T55" fmla="*/ 0 h 87"/>
                <a:gd name="T56" fmla="*/ 0 w 532"/>
                <a:gd name="T57" fmla="*/ 0 h 87"/>
                <a:gd name="T58" fmla="*/ 0 w 532"/>
                <a:gd name="T59" fmla="*/ 0 h 87"/>
                <a:gd name="T60" fmla="*/ 0 w 532"/>
                <a:gd name="T61" fmla="*/ 0 h 87"/>
                <a:gd name="T62" fmla="*/ 0 w 532"/>
                <a:gd name="T63" fmla="*/ 0 h 87"/>
                <a:gd name="T64" fmla="*/ 0 w 532"/>
                <a:gd name="T65" fmla="*/ 0 h 87"/>
                <a:gd name="T66" fmla="*/ 0 w 532"/>
                <a:gd name="T67" fmla="*/ 0 h 87"/>
                <a:gd name="T68" fmla="*/ 0 w 532"/>
                <a:gd name="T69" fmla="*/ 0 h 87"/>
                <a:gd name="T70" fmla="*/ 0 w 532"/>
                <a:gd name="T71" fmla="*/ 0 h 87"/>
                <a:gd name="T72" fmla="*/ 0 w 532"/>
                <a:gd name="T73" fmla="*/ 0 h 87"/>
                <a:gd name="T74" fmla="*/ 0 w 532"/>
                <a:gd name="T75" fmla="*/ 0 h 87"/>
                <a:gd name="T76" fmla="*/ 0 w 532"/>
                <a:gd name="T77" fmla="*/ 0 h 87"/>
                <a:gd name="T78" fmla="*/ 0 w 532"/>
                <a:gd name="T79" fmla="*/ 0 h 87"/>
                <a:gd name="T80" fmla="*/ 0 w 532"/>
                <a:gd name="T81" fmla="*/ 0 h 87"/>
                <a:gd name="T82" fmla="*/ 0 w 532"/>
                <a:gd name="T83" fmla="*/ 0 h 87"/>
                <a:gd name="T84" fmla="*/ 0 w 532"/>
                <a:gd name="T85" fmla="*/ 0 h 87"/>
                <a:gd name="T86" fmla="*/ 0 w 532"/>
                <a:gd name="T87" fmla="*/ 0 h 87"/>
                <a:gd name="T88" fmla="*/ 0 w 532"/>
                <a:gd name="T89" fmla="*/ 0 h 87"/>
                <a:gd name="T90" fmla="*/ 0 w 532"/>
                <a:gd name="T91" fmla="*/ 0 h 87"/>
                <a:gd name="T92" fmla="*/ 0 w 532"/>
                <a:gd name="T93" fmla="*/ 0 h 87"/>
                <a:gd name="T94" fmla="*/ 0 w 532"/>
                <a:gd name="T95" fmla="*/ 0 h 87"/>
                <a:gd name="T96" fmla="*/ 0 w 532"/>
                <a:gd name="T97" fmla="*/ 0 h 87"/>
                <a:gd name="T98" fmla="*/ 0 w 532"/>
                <a:gd name="T99" fmla="*/ 0 h 87"/>
                <a:gd name="T100" fmla="*/ 0 w 532"/>
                <a:gd name="T101" fmla="*/ 0 h 87"/>
                <a:gd name="T102" fmla="*/ 0 w 532"/>
                <a:gd name="T103" fmla="*/ 0 h 87"/>
                <a:gd name="T104" fmla="*/ 0 w 532"/>
                <a:gd name="T105" fmla="*/ 0 h 8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32"/>
                <a:gd name="T160" fmla="*/ 0 h 87"/>
                <a:gd name="T161" fmla="*/ 532 w 532"/>
                <a:gd name="T162" fmla="*/ 87 h 8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32" h="87">
                  <a:moveTo>
                    <a:pt x="0" y="44"/>
                  </a:moveTo>
                  <a:lnTo>
                    <a:pt x="37" y="34"/>
                  </a:lnTo>
                  <a:lnTo>
                    <a:pt x="46" y="23"/>
                  </a:lnTo>
                  <a:lnTo>
                    <a:pt x="61" y="19"/>
                  </a:lnTo>
                  <a:lnTo>
                    <a:pt x="73" y="17"/>
                  </a:lnTo>
                  <a:lnTo>
                    <a:pt x="86" y="14"/>
                  </a:lnTo>
                  <a:lnTo>
                    <a:pt x="100" y="14"/>
                  </a:lnTo>
                  <a:lnTo>
                    <a:pt x="119" y="14"/>
                  </a:lnTo>
                  <a:lnTo>
                    <a:pt x="133" y="9"/>
                  </a:lnTo>
                  <a:lnTo>
                    <a:pt x="146" y="8"/>
                  </a:lnTo>
                  <a:lnTo>
                    <a:pt x="168" y="9"/>
                  </a:lnTo>
                  <a:lnTo>
                    <a:pt x="182" y="3"/>
                  </a:lnTo>
                  <a:lnTo>
                    <a:pt x="196" y="0"/>
                  </a:lnTo>
                  <a:lnTo>
                    <a:pt x="208" y="0"/>
                  </a:lnTo>
                  <a:lnTo>
                    <a:pt x="222" y="6"/>
                  </a:lnTo>
                  <a:lnTo>
                    <a:pt x="235" y="14"/>
                  </a:lnTo>
                  <a:lnTo>
                    <a:pt x="252" y="19"/>
                  </a:lnTo>
                  <a:lnTo>
                    <a:pt x="277" y="23"/>
                  </a:lnTo>
                  <a:lnTo>
                    <a:pt x="290" y="18"/>
                  </a:lnTo>
                  <a:lnTo>
                    <a:pt x="306" y="19"/>
                  </a:lnTo>
                  <a:lnTo>
                    <a:pt x="318" y="23"/>
                  </a:lnTo>
                  <a:lnTo>
                    <a:pt x="335" y="34"/>
                  </a:lnTo>
                  <a:lnTo>
                    <a:pt x="349" y="48"/>
                  </a:lnTo>
                  <a:lnTo>
                    <a:pt x="370" y="55"/>
                  </a:lnTo>
                  <a:lnTo>
                    <a:pt x="403" y="52"/>
                  </a:lnTo>
                  <a:lnTo>
                    <a:pt x="419" y="61"/>
                  </a:lnTo>
                  <a:lnTo>
                    <a:pt x="433" y="66"/>
                  </a:lnTo>
                  <a:lnTo>
                    <a:pt x="452" y="68"/>
                  </a:lnTo>
                  <a:lnTo>
                    <a:pt x="532" y="83"/>
                  </a:lnTo>
                  <a:lnTo>
                    <a:pt x="445" y="77"/>
                  </a:lnTo>
                  <a:lnTo>
                    <a:pt x="429" y="82"/>
                  </a:lnTo>
                  <a:lnTo>
                    <a:pt x="415" y="87"/>
                  </a:lnTo>
                  <a:lnTo>
                    <a:pt x="405" y="86"/>
                  </a:lnTo>
                  <a:lnTo>
                    <a:pt x="392" y="83"/>
                  </a:lnTo>
                  <a:lnTo>
                    <a:pt x="376" y="75"/>
                  </a:lnTo>
                  <a:lnTo>
                    <a:pt x="353" y="72"/>
                  </a:lnTo>
                  <a:lnTo>
                    <a:pt x="331" y="65"/>
                  </a:lnTo>
                  <a:lnTo>
                    <a:pt x="318" y="66"/>
                  </a:lnTo>
                  <a:lnTo>
                    <a:pt x="301" y="68"/>
                  </a:lnTo>
                  <a:lnTo>
                    <a:pt x="266" y="61"/>
                  </a:lnTo>
                  <a:lnTo>
                    <a:pt x="249" y="58"/>
                  </a:lnTo>
                  <a:lnTo>
                    <a:pt x="226" y="48"/>
                  </a:lnTo>
                  <a:lnTo>
                    <a:pt x="203" y="48"/>
                  </a:lnTo>
                  <a:lnTo>
                    <a:pt x="175" y="48"/>
                  </a:lnTo>
                  <a:lnTo>
                    <a:pt x="155" y="49"/>
                  </a:lnTo>
                  <a:lnTo>
                    <a:pt x="137" y="46"/>
                  </a:lnTo>
                  <a:lnTo>
                    <a:pt x="119" y="38"/>
                  </a:lnTo>
                  <a:lnTo>
                    <a:pt x="100" y="44"/>
                  </a:lnTo>
                  <a:lnTo>
                    <a:pt x="84" y="35"/>
                  </a:lnTo>
                  <a:lnTo>
                    <a:pt x="70" y="38"/>
                  </a:lnTo>
                  <a:lnTo>
                    <a:pt x="51" y="40"/>
                  </a:lnTo>
                  <a:lnTo>
                    <a:pt x="30" y="41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53" name="Freeform 916"/>
            <p:cNvSpPr>
              <a:spLocks/>
            </p:cNvSpPr>
            <p:nvPr/>
          </p:nvSpPr>
          <p:spPr bwMode="auto">
            <a:xfrm flipH="1">
              <a:off x="8996" y="2023"/>
              <a:ext cx="121" cy="16"/>
            </a:xfrm>
            <a:custGeom>
              <a:avLst/>
              <a:gdLst>
                <a:gd name="T0" fmla="*/ 0 w 2209"/>
                <a:gd name="T1" fmla="*/ 0 h 278"/>
                <a:gd name="T2" fmla="*/ 0 w 2209"/>
                <a:gd name="T3" fmla="*/ 0 h 278"/>
                <a:gd name="T4" fmla="*/ 0 w 2209"/>
                <a:gd name="T5" fmla="*/ 0 h 278"/>
                <a:gd name="T6" fmla="*/ 0 w 2209"/>
                <a:gd name="T7" fmla="*/ 0 h 278"/>
                <a:gd name="T8" fmla="*/ 0 w 2209"/>
                <a:gd name="T9" fmla="*/ 0 h 278"/>
                <a:gd name="T10" fmla="*/ 0 w 2209"/>
                <a:gd name="T11" fmla="*/ 0 h 278"/>
                <a:gd name="T12" fmla="*/ 0 w 2209"/>
                <a:gd name="T13" fmla="*/ 0 h 278"/>
                <a:gd name="T14" fmla="*/ 0 w 2209"/>
                <a:gd name="T15" fmla="*/ 0 h 278"/>
                <a:gd name="T16" fmla="*/ 0 w 2209"/>
                <a:gd name="T17" fmla="*/ 0 h 278"/>
                <a:gd name="T18" fmla="*/ 0 w 2209"/>
                <a:gd name="T19" fmla="*/ 0 h 278"/>
                <a:gd name="T20" fmla="*/ 0 w 2209"/>
                <a:gd name="T21" fmla="*/ 0 h 278"/>
                <a:gd name="T22" fmla="*/ 0 w 2209"/>
                <a:gd name="T23" fmla="*/ 0 h 278"/>
                <a:gd name="T24" fmla="*/ 0 w 2209"/>
                <a:gd name="T25" fmla="*/ 0 h 278"/>
                <a:gd name="T26" fmla="*/ 0 w 2209"/>
                <a:gd name="T27" fmla="*/ 0 h 278"/>
                <a:gd name="T28" fmla="*/ 0 w 2209"/>
                <a:gd name="T29" fmla="*/ 0 h 278"/>
                <a:gd name="T30" fmla="*/ 0 w 2209"/>
                <a:gd name="T31" fmla="*/ 0 h 278"/>
                <a:gd name="T32" fmla="*/ 0 w 2209"/>
                <a:gd name="T33" fmla="*/ 0 h 278"/>
                <a:gd name="T34" fmla="*/ 0 w 2209"/>
                <a:gd name="T35" fmla="*/ 0 h 278"/>
                <a:gd name="T36" fmla="*/ 0 w 2209"/>
                <a:gd name="T37" fmla="*/ 0 h 278"/>
                <a:gd name="T38" fmla="*/ 0 w 2209"/>
                <a:gd name="T39" fmla="*/ 0 h 278"/>
                <a:gd name="T40" fmla="*/ 0 w 2209"/>
                <a:gd name="T41" fmla="*/ 0 h 278"/>
                <a:gd name="T42" fmla="*/ 0 w 2209"/>
                <a:gd name="T43" fmla="*/ 0 h 278"/>
                <a:gd name="T44" fmla="*/ 0 w 2209"/>
                <a:gd name="T45" fmla="*/ 0 h 278"/>
                <a:gd name="T46" fmla="*/ 0 w 2209"/>
                <a:gd name="T47" fmla="*/ 0 h 278"/>
                <a:gd name="T48" fmla="*/ 0 w 2209"/>
                <a:gd name="T49" fmla="*/ 0 h 278"/>
                <a:gd name="T50" fmla="*/ 0 w 2209"/>
                <a:gd name="T51" fmla="*/ 0 h 278"/>
                <a:gd name="T52" fmla="*/ 0 w 2209"/>
                <a:gd name="T53" fmla="*/ 0 h 278"/>
                <a:gd name="T54" fmla="*/ 0 w 2209"/>
                <a:gd name="T55" fmla="*/ 0 h 278"/>
                <a:gd name="T56" fmla="*/ 0 w 2209"/>
                <a:gd name="T57" fmla="*/ 0 h 278"/>
                <a:gd name="T58" fmla="*/ 0 w 2209"/>
                <a:gd name="T59" fmla="*/ 0 h 278"/>
                <a:gd name="T60" fmla="*/ 0 w 2209"/>
                <a:gd name="T61" fmla="*/ 0 h 278"/>
                <a:gd name="T62" fmla="*/ 0 w 2209"/>
                <a:gd name="T63" fmla="*/ 0 h 278"/>
                <a:gd name="T64" fmla="*/ 0 w 2209"/>
                <a:gd name="T65" fmla="*/ 0 h 278"/>
                <a:gd name="T66" fmla="*/ 0 w 2209"/>
                <a:gd name="T67" fmla="*/ 0 h 278"/>
                <a:gd name="T68" fmla="*/ 0 w 2209"/>
                <a:gd name="T69" fmla="*/ 0 h 278"/>
                <a:gd name="T70" fmla="*/ 0 w 2209"/>
                <a:gd name="T71" fmla="*/ 0 h 278"/>
                <a:gd name="T72" fmla="*/ 0 w 2209"/>
                <a:gd name="T73" fmla="*/ 0 h 278"/>
                <a:gd name="T74" fmla="*/ 0 w 2209"/>
                <a:gd name="T75" fmla="*/ 0 h 278"/>
                <a:gd name="T76" fmla="*/ 0 w 2209"/>
                <a:gd name="T77" fmla="*/ 0 h 278"/>
                <a:gd name="T78" fmla="*/ 0 w 2209"/>
                <a:gd name="T79" fmla="*/ 0 h 278"/>
                <a:gd name="T80" fmla="*/ 0 w 2209"/>
                <a:gd name="T81" fmla="*/ 0 h 278"/>
                <a:gd name="T82" fmla="*/ 0 w 2209"/>
                <a:gd name="T83" fmla="*/ 0 h 278"/>
                <a:gd name="T84" fmla="*/ 0 w 2209"/>
                <a:gd name="T85" fmla="*/ 0 h 278"/>
                <a:gd name="T86" fmla="*/ 0 w 2209"/>
                <a:gd name="T87" fmla="*/ 0 h 278"/>
                <a:gd name="T88" fmla="*/ 0 w 2209"/>
                <a:gd name="T89" fmla="*/ 0 h 278"/>
                <a:gd name="T90" fmla="*/ 0 w 2209"/>
                <a:gd name="T91" fmla="*/ 0 h 278"/>
                <a:gd name="T92" fmla="*/ 0 w 2209"/>
                <a:gd name="T93" fmla="*/ 0 h 278"/>
                <a:gd name="T94" fmla="*/ 0 w 2209"/>
                <a:gd name="T95" fmla="*/ 0 h 278"/>
                <a:gd name="T96" fmla="*/ 0 w 2209"/>
                <a:gd name="T97" fmla="*/ 0 h 278"/>
                <a:gd name="T98" fmla="*/ 0 w 2209"/>
                <a:gd name="T99" fmla="*/ 0 h 278"/>
                <a:gd name="T100" fmla="*/ 0 w 2209"/>
                <a:gd name="T101" fmla="*/ 0 h 278"/>
                <a:gd name="T102" fmla="*/ 0 w 2209"/>
                <a:gd name="T103" fmla="*/ 0 h 278"/>
                <a:gd name="T104" fmla="*/ 0 w 2209"/>
                <a:gd name="T105" fmla="*/ 0 h 278"/>
                <a:gd name="T106" fmla="*/ 0 w 2209"/>
                <a:gd name="T107" fmla="*/ 0 h 278"/>
                <a:gd name="T108" fmla="*/ 0 w 2209"/>
                <a:gd name="T109" fmla="*/ 0 h 27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209"/>
                <a:gd name="T166" fmla="*/ 0 h 278"/>
                <a:gd name="T167" fmla="*/ 2209 w 2209"/>
                <a:gd name="T168" fmla="*/ 278 h 27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209" h="278">
                  <a:moveTo>
                    <a:pt x="414" y="0"/>
                  </a:moveTo>
                  <a:lnTo>
                    <a:pt x="396" y="6"/>
                  </a:lnTo>
                  <a:lnTo>
                    <a:pt x="382" y="10"/>
                  </a:lnTo>
                  <a:lnTo>
                    <a:pt x="371" y="18"/>
                  </a:lnTo>
                  <a:lnTo>
                    <a:pt x="364" y="25"/>
                  </a:lnTo>
                  <a:lnTo>
                    <a:pt x="359" y="36"/>
                  </a:lnTo>
                  <a:lnTo>
                    <a:pt x="341" y="37"/>
                  </a:lnTo>
                  <a:lnTo>
                    <a:pt x="330" y="41"/>
                  </a:lnTo>
                  <a:lnTo>
                    <a:pt x="320" y="47"/>
                  </a:lnTo>
                  <a:lnTo>
                    <a:pt x="307" y="53"/>
                  </a:lnTo>
                  <a:lnTo>
                    <a:pt x="292" y="53"/>
                  </a:lnTo>
                  <a:lnTo>
                    <a:pt x="273" y="65"/>
                  </a:lnTo>
                  <a:lnTo>
                    <a:pt x="251" y="54"/>
                  </a:lnTo>
                  <a:lnTo>
                    <a:pt x="264" y="78"/>
                  </a:lnTo>
                  <a:lnTo>
                    <a:pt x="243" y="78"/>
                  </a:lnTo>
                  <a:lnTo>
                    <a:pt x="217" y="79"/>
                  </a:lnTo>
                  <a:lnTo>
                    <a:pt x="197" y="73"/>
                  </a:lnTo>
                  <a:lnTo>
                    <a:pt x="174" y="87"/>
                  </a:lnTo>
                  <a:lnTo>
                    <a:pt x="153" y="78"/>
                  </a:lnTo>
                  <a:lnTo>
                    <a:pt x="148" y="79"/>
                  </a:lnTo>
                  <a:lnTo>
                    <a:pt x="142" y="85"/>
                  </a:lnTo>
                  <a:lnTo>
                    <a:pt x="135" y="92"/>
                  </a:lnTo>
                  <a:lnTo>
                    <a:pt x="130" y="101"/>
                  </a:lnTo>
                  <a:lnTo>
                    <a:pt x="122" y="108"/>
                  </a:lnTo>
                  <a:lnTo>
                    <a:pt x="117" y="112"/>
                  </a:lnTo>
                  <a:lnTo>
                    <a:pt x="103" y="112"/>
                  </a:lnTo>
                  <a:lnTo>
                    <a:pt x="88" y="112"/>
                  </a:lnTo>
                  <a:lnTo>
                    <a:pt x="81" y="119"/>
                  </a:lnTo>
                  <a:lnTo>
                    <a:pt x="71" y="127"/>
                  </a:lnTo>
                  <a:lnTo>
                    <a:pt x="61" y="127"/>
                  </a:lnTo>
                  <a:lnTo>
                    <a:pt x="48" y="128"/>
                  </a:lnTo>
                  <a:lnTo>
                    <a:pt x="30" y="128"/>
                  </a:lnTo>
                  <a:lnTo>
                    <a:pt x="14" y="136"/>
                  </a:lnTo>
                  <a:lnTo>
                    <a:pt x="0" y="155"/>
                  </a:lnTo>
                  <a:lnTo>
                    <a:pt x="12" y="154"/>
                  </a:lnTo>
                  <a:lnTo>
                    <a:pt x="30" y="147"/>
                  </a:lnTo>
                  <a:lnTo>
                    <a:pt x="49" y="146"/>
                  </a:lnTo>
                  <a:lnTo>
                    <a:pt x="63" y="147"/>
                  </a:lnTo>
                  <a:lnTo>
                    <a:pt x="75" y="155"/>
                  </a:lnTo>
                  <a:lnTo>
                    <a:pt x="89" y="159"/>
                  </a:lnTo>
                  <a:lnTo>
                    <a:pt x="103" y="154"/>
                  </a:lnTo>
                  <a:lnTo>
                    <a:pt x="118" y="147"/>
                  </a:lnTo>
                  <a:lnTo>
                    <a:pt x="132" y="143"/>
                  </a:lnTo>
                  <a:lnTo>
                    <a:pt x="144" y="143"/>
                  </a:lnTo>
                  <a:lnTo>
                    <a:pt x="153" y="154"/>
                  </a:lnTo>
                  <a:lnTo>
                    <a:pt x="162" y="163"/>
                  </a:lnTo>
                  <a:lnTo>
                    <a:pt x="177" y="163"/>
                  </a:lnTo>
                  <a:lnTo>
                    <a:pt x="190" y="160"/>
                  </a:lnTo>
                  <a:lnTo>
                    <a:pt x="206" y="154"/>
                  </a:lnTo>
                  <a:lnTo>
                    <a:pt x="220" y="150"/>
                  </a:lnTo>
                  <a:lnTo>
                    <a:pt x="234" y="159"/>
                  </a:lnTo>
                  <a:lnTo>
                    <a:pt x="248" y="168"/>
                  </a:lnTo>
                  <a:lnTo>
                    <a:pt x="262" y="172"/>
                  </a:lnTo>
                  <a:lnTo>
                    <a:pt x="275" y="176"/>
                  </a:lnTo>
                  <a:lnTo>
                    <a:pt x="294" y="178"/>
                  </a:lnTo>
                  <a:lnTo>
                    <a:pt x="312" y="180"/>
                  </a:lnTo>
                  <a:lnTo>
                    <a:pt x="330" y="178"/>
                  </a:lnTo>
                  <a:lnTo>
                    <a:pt x="350" y="173"/>
                  </a:lnTo>
                  <a:lnTo>
                    <a:pt x="341" y="156"/>
                  </a:lnTo>
                  <a:lnTo>
                    <a:pt x="343" y="146"/>
                  </a:lnTo>
                  <a:lnTo>
                    <a:pt x="353" y="141"/>
                  </a:lnTo>
                  <a:lnTo>
                    <a:pt x="355" y="152"/>
                  </a:lnTo>
                  <a:lnTo>
                    <a:pt x="366" y="163"/>
                  </a:lnTo>
                  <a:lnTo>
                    <a:pt x="378" y="168"/>
                  </a:lnTo>
                  <a:lnTo>
                    <a:pt x="390" y="172"/>
                  </a:lnTo>
                  <a:lnTo>
                    <a:pt x="405" y="178"/>
                  </a:lnTo>
                  <a:lnTo>
                    <a:pt x="420" y="181"/>
                  </a:lnTo>
                  <a:lnTo>
                    <a:pt x="442" y="185"/>
                  </a:lnTo>
                  <a:lnTo>
                    <a:pt x="456" y="182"/>
                  </a:lnTo>
                  <a:lnTo>
                    <a:pt x="473" y="185"/>
                  </a:lnTo>
                  <a:lnTo>
                    <a:pt x="501" y="192"/>
                  </a:lnTo>
                  <a:lnTo>
                    <a:pt x="492" y="199"/>
                  </a:lnTo>
                  <a:lnTo>
                    <a:pt x="479" y="208"/>
                  </a:lnTo>
                  <a:lnTo>
                    <a:pt x="455" y="224"/>
                  </a:lnTo>
                  <a:lnTo>
                    <a:pt x="470" y="225"/>
                  </a:lnTo>
                  <a:lnTo>
                    <a:pt x="484" y="228"/>
                  </a:lnTo>
                  <a:lnTo>
                    <a:pt x="503" y="232"/>
                  </a:lnTo>
                  <a:lnTo>
                    <a:pt x="524" y="235"/>
                  </a:lnTo>
                  <a:lnTo>
                    <a:pt x="535" y="233"/>
                  </a:lnTo>
                  <a:lnTo>
                    <a:pt x="545" y="225"/>
                  </a:lnTo>
                  <a:lnTo>
                    <a:pt x="557" y="221"/>
                  </a:lnTo>
                  <a:lnTo>
                    <a:pt x="575" y="220"/>
                  </a:lnTo>
                  <a:lnTo>
                    <a:pt x="598" y="219"/>
                  </a:lnTo>
                  <a:lnTo>
                    <a:pt x="614" y="208"/>
                  </a:lnTo>
                  <a:lnTo>
                    <a:pt x="636" y="201"/>
                  </a:lnTo>
                  <a:lnTo>
                    <a:pt x="654" y="195"/>
                  </a:lnTo>
                  <a:lnTo>
                    <a:pt x="667" y="196"/>
                  </a:lnTo>
                  <a:lnTo>
                    <a:pt x="711" y="198"/>
                  </a:lnTo>
                  <a:lnTo>
                    <a:pt x="746" y="203"/>
                  </a:lnTo>
                  <a:lnTo>
                    <a:pt x="769" y="203"/>
                  </a:lnTo>
                  <a:lnTo>
                    <a:pt x="787" y="205"/>
                  </a:lnTo>
                  <a:lnTo>
                    <a:pt x="818" y="223"/>
                  </a:lnTo>
                  <a:lnTo>
                    <a:pt x="833" y="223"/>
                  </a:lnTo>
                  <a:lnTo>
                    <a:pt x="851" y="219"/>
                  </a:lnTo>
                  <a:lnTo>
                    <a:pt x="869" y="212"/>
                  </a:lnTo>
                  <a:lnTo>
                    <a:pt x="884" y="208"/>
                  </a:lnTo>
                  <a:lnTo>
                    <a:pt x="937" y="203"/>
                  </a:lnTo>
                  <a:lnTo>
                    <a:pt x="973" y="201"/>
                  </a:lnTo>
                  <a:lnTo>
                    <a:pt x="996" y="198"/>
                  </a:lnTo>
                  <a:lnTo>
                    <a:pt x="1014" y="196"/>
                  </a:lnTo>
                  <a:lnTo>
                    <a:pt x="1032" y="194"/>
                  </a:lnTo>
                  <a:lnTo>
                    <a:pt x="1054" y="189"/>
                  </a:lnTo>
                  <a:lnTo>
                    <a:pt x="1069" y="185"/>
                  </a:lnTo>
                  <a:lnTo>
                    <a:pt x="1092" y="177"/>
                  </a:lnTo>
                  <a:lnTo>
                    <a:pt x="1105" y="186"/>
                  </a:lnTo>
                  <a:lnTo>
                    <a:pt x="1112" y="196"/>
                  </a:lnTo>
                  <a:lnTo>
                    <a:pt x="1104" y="207"/>
                  </a:lnTo>
                  <a:lnTo>
                    <a:pt x="1088" y="214"/>
                  </a:lnTo>
                  <a:lnTo>
                    <a:pt x="1107" y="214"/>
                  </a:lnTo>
                  <a:lnTo>
                    <a:pt x="1097" y="223"/>
                  </a:lnTo>
                  <a:lnTo>
                    <a:pt x="1082" y="232"/>
                  </a:lnTo>
                  <a:lnTo>
                    <a:pt x="1060" y="244"/>
                  </a:lnTo>
                  <a:lnTo>
                    <a:pt x="1041" y="252"/>
                  </a:lnTo>
                  <a:lnTo>
                    <a:pt x="1065" y="248"/>
                  </a:lnTo>
                  <a:lnTo>
                    <a:pt x="1087" y="244"/>
                  </a:lnTo>
                  <a:lnTo>
                    <a:pt x="1107" y="237"/>
                  </a:lnTo>
                  <a:lnTo>
                    <a:pt x="1121" y="230"/>
                  </a:lnTo>
                  <a:lnTo>
                    <a:pt x="1128" y="228"/>
                  </a:lnTo>
                  <a:lnTo>
                    <a:pt x="1139" y="225"/>
                  </a:lnTo>
                  <a:lnTo>
                    <a:pt x="1153" y="225"/>
                  </a:lnTo>
                  <a:lnTo>
                    <a:pt x="1171" y="228"/>
                  </a:lnTo>
                  <a:lnTo>
                    <a:pt x="1185" y="232"/>
                  </a:lnTo>
                  <a:lnTo>
                    <a:pt x="1199" y="233"/>
                  </a:lnTo>
                  <a:lnTo>
                    <a:pt x="1218" y="232"/>
                  </a:lnTo>
                  <a:lnTo>
                    <a:pt x="1204" y="248"/>
                  </a:lnTo>
                  <a:lnTo>
                    <a:pt x="1189" y="259"/>
                  </a:lnTo>
                  <a:lnTo>
                    <a:pt x="1172" y="267"/>
                  </a:lnTo>
                  <a:lnTo>
                    <a:pt x="1191" y="264"/>
                  </a:lnTo>
                  <a:lnTo>
                    <a:pt x="1210" y="261"/>
                  </a:lnTo>
                  <a:lnTo>
                    <a:pt x="1229" y="258"/>
                  </a:lnTo>
                  <a:lnTo>
                    <a:pt x="1245" y="253"/>
                  </a:lnTo>
                  <a:lnTo>
                    <a:pt x="1266" y="250"/>
                  </a:lnTo>
                  <a:lnTo>
                    <a:pt x="1290" y="247"/>
                  </a:lnTo>
                  <a:lnTo>
                    <a:pt x="1312" y="247"/>
                  </a:lnTo>
                  <a:lnTo>
                    <a:pt x="1329" y="241"/>
                  </a:lnTo>
                  <a:lnTo>
                    <a:pt x="1334" y="237"/>
                  </a:lnTo>
                  <a:lnTo>
                    <a:pt x="1340" y="232"/>
                  </a:lnTo>
                  <a:lnTo>
                    <a:pt x="1352" y="232"/>
                  </a:lnTo>
                  <a:lnTo>
                    <a:pt x="1374" y="238"/>
                  </a:lnTo>
                  <a:lnTo>
                    <a:pt x="1401" y="241"/>
                  </a:lnTo>
                  <a:lnTo>
                    <a:pt x="1426" y="247"/>
                  </a:lnTo>
                  <a:lnTo>
                    <a:pt x="1440" y="250"/>
                  </a:lnTo>
                  <a:lnTo>
                    <a:pt x="1464" y="250"/>
                  </a:lnTo>
                  <a:lnTo>
                    <a:pt x="1491" y="252"/>
                  </a:lnTo>
                  <a:lnTo>
                    <a:pt x="1512" y="256"/>
                  </a:lnTo>
                  <a:lnTo>
                    <a:pt x="1538" y="264"/>
                  </a:lnTo>
                  <a:lnTo>
                    <a:pt x="1559" y="269"/>
                  </a:lnTo>
                  <a:lnTo>
                    <a:pt x="1578" y="272"/>
                  </a:lnTo>
                  <a:lnTo>
                    <a:pt x="1596" y="269"/>
                  </a:lnTo>
                  <a:lnTo>
                    <a:pt x="1625" y="259"/>
                  </a:lnTo>
                  <a:lnTo>
                    <a:pt x="1649" y="264"/>
                  </a:lnTo>
                  <a:lnTo>
                    <a:pt x="1671" y="264"/>
                  </a:lnTo>
                  <a:lnTo>
                    <a:pt x="1694" y="264"/>
                  </a:lnTo>
                  <a:lnTo>
                    <a:pt x="1717" y="263"/>
                  </a:lnTo>
                  <a:lnTo>
                    <a:pt x="1748" y="255"/>
                  </a:lnTo>
                  <a:lnTo>
                    <a:pt x="1763" y="255"/>
                  </a:lnTo>
                  <a:lnTo>
                    <a:pt x="1780" y="253"/>
                  </a:lnTo>
                  <a:lnTo>
                    <a:pt x="1812" y="258"/>
                  </a:lnTo>
                  <a:lnTo>
                    <a:pt x="1829" y="261"/>
                  </a:lnTo>
                  <a:lnTo>
                    <a:pt x="1842" y="259"/>
                  </a:lnTo>
                  <a:lnTo>
                    <a:pt x="1861" y="256"/>
                  </a:lnTo>
                  <a:lnTo>
                    <a:pt x="1879" y="255"/>
                  </a:lnTo>
                  <a:lnTo>
                    <a:pt x="1893" y="255"/>
                  </a:lnTo>
                  <a:lnTo>
                    <a:pt x="1899" y="258"/>
                  </a:lnTo>
                  <a:lnTo>
                    <a:pt x="1899" y="269"/>
                  </a:lnTo>
                  <a:lnTo>
                    <a:pt x="1906" y="272"/>
                  </a:lnTo>
                  <a:lnTo>
                    <a:pt x="1917" y="272"/>
                  </a:lnTo>
                  <a:lnTo>
                    <a:pt x="1929" y="269"/>
                  </a:lnTo>
                  <a:lnTo>
                    <a:pt x="1939" y="259"/>
                  </a:lnTo>
                  <a:lnTo>
                    <a:pt x="1946" y="250"/>
                  </a:lnTo>
                  <a:lnTo>
                    <a:pt x="1953" y="246"/>
                  </a:lnTo>
                  <a:lnTo>
                    <a:pt x="1971" y="246"/>
                  </a:lnTo>
                  <a:lnTo>
                    <a:pt x="1985" y="246"/>
                  </a:lnTo>
                  <a:lnTo>
                    <a:pt x="2002" y="255"/>
                  </a:lnTo>
                  <a:lnTo>
                    <a:pt x="2016" y="261"/>
                  </a:lnTo>
                  <a:lnTo>
                    <a:pt x="2032" y="269"/>
                  </a:lnTo>
                  <a:lnTo>
                    <a:pt x="2043" y="270"/>
                  </a:lnTo>
                  <a:lnTo>
                    <a:pt x="2053" y="272"/>
                  </a:lnTo>
                  <a:lnTo>
                    <a:pt x="2064" y="272"/>
                  </a:lnTo>
                  <a:lnTo>
                    <a:pt x="2083" y="269"/>
                  </a:lnTo>
                  <a:lnTo>
                    <a:pt x="2145" y="278"/>
                  </a:lnTo>
                  <a:lnTo>
                    <a:pt x="2127" y="269"/>
                  </a:lnTo>
                  <a:lnTo>
                    <a:pt x="2115" y="264"/>
                  </a:lnTo>
                  <a:lnTo>
                    <a:pt x="2110" y="255"/>
                  </a:lnTo>
                  <a:lnTo>
                    <a:pt x="2115" y="248"/>
                  </a:lnTo>
                  <a:lnTo>
                    <a:pt x="2137" y="242"/>
                  </a:lnTo>
                  <a:lnTo>
                    <a:pt x="2152" y="238"/>
                  </a:lnTo>
                  <a:lnTo>
                    <a:pt x="2170" y="232"/>
                  </a:lnTo>
                  <a:lnTo>
                    <a:pt x="2185" y="223"/>
                  </a:lnTo>
                  <a:lnTo>
                    <a:pt x="2209" y="212"/>
                  </a:lnTo>
                  <a:lnTo>
                    <a:pt x="2174" y="212"/>
                  </a:lnTo>
                  <a:lnTo>
                    <a:pt x="2151" y="211"/>
                  </a:lnTo>
                  <a:lnTo>
                    <a:pt x="2129" y="207"/>
                  </a:lnTo>
                  <a:lnTo>
                    <a:pt x="2110" y="205"/>
                  </a:lnTo>
                  <a:lnTo>
                    <a:pt x="2098" y="205"/>
                  </a:lnTo>
                  <a:lnTo>
                    <a:pt x="2087" y="207"/>
                  </a:lnTo>
                  <a:lnTo>
                    <a:pt x="2077" y="208"/>
                  </a:lnTo>
                  <a:lnTo>
                    <a:pt x="2063" y="214"/>
                  </a:lnTo>
                  <a:lnTo>
                    <a:pt x="2051" y="219"/>
                  </a:lnTo>
                  <a:lnTo>
                    <a:pt x="2069" y="224"/>
                  </a:lnTo>
                  <a:lnTo>
                    <a:pt x="2083" y="232"/>
                  </a:lnTo>
                  <a:lnTo>
                    <a:pt x="2092" y="241"/>
                  </a:lnTo>
                  <a:lnTo>
                    <a:pt x="2096" y="250"/>
                  </a:lnTo>
                  <a:lnTo>
                    <a:pt x="2092" y="259"/>
                  </a:lnTo>
                  <a:lnTo>
                    <a:pt x="2078" y="256"/>
                  </a:lnTo>
                  <a:lnTo>
                    <a:pt x="2068" y="253"/>
                  </a:lnTo>
                  <a:lnTo>
                    <a:pt x="2060" y="246"/>
                  </a:lnTo>
                  <a:lnTo>
                    <a:pt x="2046" y="238"/>
                  </a:lnTo>
                  <a:lnTo>
                    <a:pt x="2029" y="235"/>
                  </a:lnTo>
                  <a:lnTo>
                    <a:pt x="2014" y="232"/>
                  </a:lnTo>
                  <a:lnTo>
                    <a:pt x="1993" y="235"/>
                  </a:lnTo>
                  <a:lnTo>
                    <a:pt x="1979" y="233"/>
                  </a:lnTo>
                  <a:lnTo>
                    <a:pt x="1967" y="232"/>
                  </a:lnTo>
                  <a:lnTo>
                    <a:pt x="1953" y="228"/>
                  </a:lnTo>
                  <a:lnTo>
                    <a:pt x="1938" y="221"/>
                  </a:lnTo>
                  <a:lnTo>
                    <a:pt x="1925" y="214"/>
                  </a:lnTo>
                  <a:lnTo>
                    <a:pt x="1913" y="208"/>
                  </a:lnTo>
                  <a:lnTo>
                    <a:pt x="1901" y="208"/>
                  </a:lnTo>
                  <a:lnTo>
                    <a:pt x="1890" y="214"/>
                  </a:lnTo>
                  <a:lnTo>
                    <a:pt x="1876" y="219"/>
                  </a:lnTo>
                  <a:lnTo>
                    <a:pt x="1862" y="219"/>
                  </a:lnTo>
                  <a:lnTo>
                    <a:pt x="1844" y="219"/>
                  </a:lnTo>
                  <a:lnTo>
                    <a:pt x="1829" y="215"/>
                  </a:lnTo>
                  <a:lnTo>
                    <a:pt x="1814" y="212"/>
                  </a:lnTo>
                  <a:lnTo>
                    <a:pt x="1800" y="211"/>
                  </a:lnTo>
                  <a:lnTo>
                    <a:pt x="1788" y="212"/>
                  </a:lnTo>
                  <a:lnTo>
                    <a:pt x="1771" y="214"/>
                  </a:lnTo>
                  <a:lnTo>
                    <a:pt x="1757" y="216"/>
                  </a:lnTo>
                  <a:lnTo>
                    <a:pt x="1740" y="214"/>
                  </a:lnTo>
                  <a:lnTo>
                    <a:pt x="1720" y="212"/>
                  </a:lnTo>
                  <a:lnTo>
                    <a:pt x="1699" y="211"/>
                  </a:lnTo>
                  <a:lnTo>
                    <a:pt x="1677" y="208"/>
                  </a:lnTo>
                  <a:lnTo>
                    <a:pt x="1662" y="204"/>
                  </a:lnTo>
                  <a:lnTo>
                    <a:pt x="1647" y="198"/>
                  </a:lnTo>
                  <a:lnTo>
                    <a:pt x="1634" y="192"/>
                  </a:lnTo>
                  <a:lnTo>
                    <a:pt x="1623" y="189"/>
                  </a:lnTo>
                  <a:lnTo>
                    <a:pt x="1613" y="189"/>
                  </a:lnTo>
                  <a:lnTo>
                    <a:pt x="1602" y="190"/>
                  </a:lnTo>
                  <a:lnTo>
                    <a:pt x="1573" y="195"/>
                  </a:lnTo>
                  <a:lnTo>
                    <a:pt x="1605" y="198"/>
                  </a:lnTo>
                  <a:lnTo>
                    <a:pt x="1597" y="208"/>
                  </a:lnTo>
                  <a:lnTo>
                    <a:pt x="1586" y="220"/>
                  </a:lnTo>
                  <a:lnTo>
                    <a:pt x="1574" y="221"/>
                  </a:lnTo>
                  <a:lnTo>
                    <a:pt x="1421" y="196"/>
                  </a:lnTo>
                  <a:lnTo>
                    <a:pt x="1412" y="192"/>
                  </a:lnTo>
                  <a:lnTo>
                    <a:pt x="1440" y="181"/>
                  </a:lnTo>
                  <a:lnTo>
                    <a:pt x="1420" y="177"/>
                  </a:lnTo>
                  <a:lnTo>
                    <a:pt x="1408" y="176"/>
                  </a:lnTo>
                  <a:lnTo>
                    <a:pt x="1398" y="168"/>
                  </a:lnTo>
                  <a:lnTo>
                    <a:pt x="1386" y="163"/>
                  </a:lnTo>
                  <a:lnTo>
                    <a:pt x="1371" y="167"/>
                  </a:lnTo>
                  <a:lnTo>
                    <a:pt x="1356" y="169"/>
                  </a:lnTo>
                  <a:lnTo>
                    <a:pt x="1342" y="176"/>
                  </a:lnTo>
                  <a:lnTo>
                    <a:pt x="1329" y="168"/>
                  </a:lnTo>
                  <a:lnTo>
                    <a:pt x="1315" y="155"/>
                  </a:lnTo>
                  <a:lnTo>
                    <a:pt x="1302" y="146"/>
                  </a:lnTo>
                  <a:lnTo>
                    <a:pt x="1288" y="141"/>
                  </a:lnTo>
                  <a:lnTo>
                    <a:pt x="1273" y="136"/>
                  </a:lnTo>
                  <a:lnTo>
                    <a:pt x="1258" y="134"/>
                  </a:lnTo>
                  <a:lnTo>
                    <a:pt x="1234" y="136"/>
                  </a:lnTo>
                  <a:lnTo>
                    <a:pt x="1214" y="138"/>
                  </a:lnTo>
                  <a:lnTo>
                    <a:pt x="1195" y="142"/>
                  </a:lnTo>
                  <a:lnTo>
                    <a:pt x="1172" y="145"/>
                  </a:lnTo>
                  <a:lnTo>
                    <a:pt x="1149" y="150"/>
                  </a:lnTo>
                  <a:lnTo>
                    <a:pt x="1130" y="152"/>
                  </a:lnTo>
                  <a:lnTo>
                    <a:pt x="1114" y="160"/>
                  </a:lnTo>
                  <a:lnTo>
                    <a:pt x="1097" y="164"/>
                  </a:lnTo>
                  <a:lnTo>
                    <a:pt x="1081" y="164"/>
                  </a:lnTo>
                  <a:lnTo>
                    <a:pt x="1064" y="169"/>
                  </a:lnTo>
                  <a:lnTo>
                    <a:pt x="1046" y="173"/>
                  </a:lnTo>
                  <a:lnTo>
                    <a:pt x="1028" y="178"/>
                  </a:lnTo>
                  <a:lnTo>
                    <a:pt x="1009" y="178"/>
                  </a:lnTo>
                  <a:lnTo>
                    <a:pt x="991" y="178"/>
                  </a:lnTo>
                  <a:lnTo>
                    <a:pt x="977" y="177"/>
                  </a:lnTo>
                  <a:lnTo>
                    <a:pt x="965" y="181"/>
                  </a:lnTo>
                  <a:lnTo>
                    <a:pt x="947" y="187"/>
                  </a:lnTo>
                  <a:lnTo>
                    <a:pt x="929" y="187"/>
                  </a:lnTo>
                  <a:lnTo>
                    <a:pt x="907" y="187"/>
                  </a:lnTo>
                  <a:lnTo>
                    <a:pt x="889" y="187"/>
                  </a:lnTo>
                  <a:lnTo>
                    <a:pt x="866" y="187"/>
                  </a:lnTo>
                  <a:lnTo>
                    <a:pt x="823" y="195"/>
                  </a:lnTo>
                  <a:lnTo>
                    <a:pt x="814" y="190"/>
                  </a:lnTo>
                  <a:lnTo>
                    <a:pt x="805" y="182"/>
                  </a:lnTo>
                  <a:lnTo>
                    <a:pt x="792" y="178"/>
                  </a:lnTo>
                  <a:lnTo>
                    <a:pt x="781" y="177"/>
                  </a:lnTo>
                  <a:lnTo>
                    <a:pt x="764" y="178"/>
                  </a:lnTo>
                  <a:lnTo>
                    <a:pt x="746" y="182"/>
                  </a:lnTo>
                  <a:lnTo>
                    <a:pt x="716" y="186"/>
                  </a:lnTo>
                  <a:lnTo>
                    <a:pt x="703" y="180"/>
                  </a:lnTo>
                  <a:lnTo>
                    <a:pt x="694" y="173"/>
                  </a:lnTo>
                  <a:lnTo>
                    <a:pt x="684" y="171"/>
                  </a:lnTo>
                  <a:lnTo>
                    <a:pt x="670" y="169"/>
                  </a:lnTo>
                  <a:lnTo>
                    <a:pt x="659" y="164"/>
                  </a:lnTo>
                  <a:lnTo>
                    <a:pt x="654" y="155"/>
                  </a:lnTo>
                  <a:lnTo>
                    <a:pt x="645" y="142"/>
                  </a:lnTo>
                  <a:lnTo>
                    <a:pt x="634" y="137"/>
                  </a:lnTo>
                  <a:lnTo>
                    <a:pt x="621" y="134"/>
                  </a:lnTo>
                  <a:lnTo>
                    <a:pt x="608" y="134"/>
                  </a:lnTo>
                  <a:lnTo>
                    <a:pt x="602" y="141"/>
                  </a:lnTo>
                  <a:lnTo>
                    <a:pt x="594" y="155"/>
                  </a:lnTo>
                  <a:lnTo>
                    <a:pt x="585" y="152"/>
                  </a:lnTo>
                  <a:lnTo>
                    <a:pt x="575" y="151"/>
                  </a:lnTo>
                  <a:lnTo>
                    <a:pt x="562" y="152"/>
                  </a:lnTo>
                  <a:lnTo>
                    <a:pt x="550" y="159"/>
                  </a:lnTo>
                  <a:lnTo>
                    <a:pt x="535" y="163"/>
                  </a:lnTo>
                  <a:lnTo>
                    <a:pt x="517" y="163"/>
                  </a:lnTo>
                  <a:lnTo>
                    <a:pt x="531" y="150"/>
                  </a:lnTo>
                  <a:lnTo>
                    <a:pt x="537" y="141"/>
                  </a:lnTo>
                  <a:lnTo>
                    <a:pt x="524" y="143"/>
                  </a:lnTo>
                  <a:lnTo>
                    <a:pt x="500" y="150"/>
                  </a:lnTo>
                  <a:lnTo>
                    <a:pt x="479" y="147"/>
                  </a:lnTo>
                  <a:lnTo>
                    <a:pt x="478" y="141"/>
                  </a:lnTo>
                  <a:lnTo>
                    <a:pt x="474" y="133"/>
                  </a:lnTo>
                  <a:lnTo>
                    <a:pt x="470" y="127"/>
                  </a:lnTo>
                  <a:lnTo>
                    <a:pt x="458" y="122"/>
                  </a:lnTo>
                  <a:lnTo>
                    <a:pt x="446" y="122"/>
                  </a:lnTo>
                  <a:lnTo>
                    <a:pt x="430" y="124"/>
                  </a:lnTo>
                  <a:lnTo>
                    <a:pt x="415" y="127"/>
                  </a:lnTo>
                  <a:lnTo>
                    <a:pt x="400" y="122"/>
                  </a:lnTo>
                  <a:lnTo>
                    <a:pt x="382" y="114"/>
                  </a:lnTo>
                  <a:lnTo>
                    <a:pt x="371" y="105"/>
                  </a:lnTo>
                  <a:lnTo>
                    <a:pt x="384" y="87"/>
                  </a:lnTo>
                  <a:lnTo>
                    <a:pt x="396" y="80"/>
                  </a:lnTo>
                  <a:lnTo>
                    <a:pt x="410" y="73"/>
                  </a:lnTo>
                  <a:lnTo>
                    <a:pt x="419" y="68"/>
                  </a:lnTo>
                  <a:lnTo>
                    <a:pt x="427" y="59"/>
                  </a:lnTo>
                  <a:lnTo>
                    <a:pt x="432" y="50"/>
                  </a:lnTo>
                  <a:lnTo>
                    <a:pt x="434" y="41"/>
                  </a:lnTo>
                  <a:lnTo>
                    <a:pt x="438" y="31"/>
                  </a:lnTo>
                  <a:lnTo>
                    <a:pt x="414" y="0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54" name="Freeform 917"/>
            <p:cNvSpPr>
              <a:spLocks/>
            </p:cNvSpPr>
            <p:nvPr/>
          </p:nvSpPr>
          <p:spPr bwMode="auto">
            <a:xfrm flipH="1">
              <a:off x="8883" y="2028"/>
              <a:ext cx="29" cy="4"/>
            </a:xfrm>
            <a:custGeom>
              <a:avLst/>
              <a:gdLst>
                <a:gd name="T0" fmla="*/ 0 w 532"/>
                <a:gd name="T1" fmla="*/ 0 h 87"/>
                <a:gd name="T2" fmla="*/ 0 w 532"/>
                <a:gd name="T3" fmla="*/ 0 h 87"/>
                <a:gd name="T4" fmla="*/ 0 w 532"/>
                <a:gd name="T5" fmla="*/ 0 h 87"/>
                <a:gd name="T6" fmla="*/ 0 w 532"/>
                <a:gd name="T7" fmla="*/ 0 h 87"/>
                <a:gd name="T8" fmla="*/ 0 w 532"/>
                <a:gd name="T9" fmla="*/ 0 h 87"/>
                <a:gd name="T10" fmla="*/ 0 w 532"/>
                <a:gd name="T11" fmla="*/ 0 h 87"/>
                <a:gd name="T12" fmla="*/ 0 w 532"/>
                <a:gd name="T13" fmla="*/ 0 h 87"/>
                <a:gd name="T14" fmla="*/ 0 w 532"/>
                <a:gd name="T15" fmla="*/ 0 h 87"/>
                <a:gd name="T16" fmla="*/ 0 w 532"/>
                <a:gd name="T17" fmla="*/ 0 h 87"/>
                <a:gd name="T18" fmla="*/ 0 w 532"/>
                <a:gd name="T19" fmla="*/ 0 h 87"/>
                <a:gd name="T20" fmla="*/ 0 w 532"/>
                <a:gd name="T21" fmla="*/ 0 h 87"/>
                <a:gd name="T22" fmla="*/ 0 w 532"/>
                <a:gd name="T23" fmla="*/ 0 h 87"/>
                <a:gd name="T24" fmla="*/ 0 w 532"/>
                <a:gd name="T25" fmla="*/ 0 h 87"/>
                <a:gd name="T26" fmla="*/ 0 w 532"/>
                <a:gd name="T27" fmla="*/ 0 h 87"/>
                <a:gd name="T28" fmla="*/ 0 w 532"/>
                <a:gd name="T29" fmla="*/ 0 h 87"/>
                <a:gd name="T30" fmla="*/ 0 w 532"/>
                <a:gd name="T31" fmla="*/ 0 h 87"/>
                <a:gd name="T32" fmla="*/ 0 w 532"/>
                <a:gd name="T33" fmla="*/ 0 h 87"/>
                <a:gd name="T34" fmla="*/ 0 w 532"/>
                <a:gd name="T35" fmla="*/ 0 h 87"/>
                <a:gd name="T36" fmla="*/ 0 w 532"/>
                <a:gd name="T37" fmla="*/ 0 h 87"/>
                <a:gd name="T38" fmla="*/ 0 w 532"/>
                <a:gd name="T39" fmla="*/ 0 h 87"/>
                <a:gd name="T40" fmla="*/ 0 w 532"/>
                <a:gd name="T41" fmla="*/ 0 h 87"/>
                <a:gd name="T42" fmla="*/ 0 w 532"/>
                <a:gd name="T43" fmla="*/ 0 h 87"/>
                <a:gd name="T44" fmla="*/ 0 w 532"/>
                <a:gd name="T45" fmla="*/ 0 h 87"/>
                <a:gd name="T46" fmla="*/ 0 w 532"/>
                <a:gd name="T47" fmla="*/ 0 h 87"/>
                <a:gd name="T48" fmla="*/ 0 w 532"/>
                <a:gd name="T49" fmla="*/ 0 h 87"/>
                <a:gd name="T50" fmla="*/ 0 w 532"/>
                <a:gd name="T51" fmla="*/ 0 h 87"/>
                <a:gd name="T52" fmla="*/ 0 w 532"/>
                <a:gd name="T53" fmla="*/ 0 h 87"/>
                <a:gd name="T54" fmla="*/ 0 w 532"/>
                <a:gd name="T55" fmla="*/ 0 h 87"/>
                <a:gd name="T56" fmla="*/ 0 w 532"/>
                <a:gd name="T57" fmla="*/ 0 h 87"/>
                <a:gd name="T58" fmla="*/ 0 w 532"/>
                <a:gd name="T59" fmla="*/ 0 h 87"/>
                <a:gd name="T60" fmla="*/ 0 w 532"/>
                <a:gd name="T61" fmla="*/ 0 h 87"/>
                <a:gd name="T62" fmla="*/ 0 w 532"/>
                <a:gd name="T63" fmla="*/ 0 h 87"/>
                <a:gd name="T64" fmla="*/ 0 w 532"/>
                <a:gd name="T65" fmla="*/ 0 h 87"/>
                <a:gd name="T66" fmla="*/ 0 w 532"/>
                <a:gd name="T67" fmla="*/ 0 h 87"/>
                <a:gd name="T68" fmla="*/ 0 w 532"/>
                <a:gd name="T69" fmla="*/ 0 h 87"/>
                <a:gd name="T70" fmla="*/ 0 w 532"/>
                <a:gd name="T71" fmla="*/ 0 h 87"/>
                <a:gd name="T72" fmla="*/ 0 w 532"/>
                <a:gd name="T73" fmla="*/ 0 h 87"/>
                <a:gd name="T74" fmla="*/ 0 w 532"/>
                <a:gd name="T75" fmla="*/ 0 h 87"/>
                <a:gd name="T76" fmla="*/ 0 w 532"/>
                <a:gd name="T77" fmla="*/ 0 h 87"/>
                <a:gd name="T78" fmla="*/ 0 w 532"/>
                <a:gd name="T79" fmla="*/ 0 h 87"/>
                <a:gd name="T80" fmla="*/ 0 w 532"/>
                <a:gd name="T81" fmla="*/ 0 h 87"/>
                <a:gd name="T82" fmla="*/ 0 w 532"/>
                <a:gd name="T83" fmla="*/ 0 h 87"/>
                <a:gd name="T84" fmla="*/ 0 w 532"/>
                <a:gd name="T85" fmla="*/ 0 h 87"/>
                <a:gd name="T86" fmla="*/ 0 w 532"/>
                <a:gd name="T87" fmla="*/ 0 h 87"/>
                <a:gd name="T88" fmla="*/ 0 w 532"/>
                <a:gd name="T89" fmla="*/ 0 h 87"/>
                <a:gd name="T90" fmla="*/ 0 w 532"/>
                <a:gd name="T91" fmla="*/ 0 h 87"/>
                <a:gd name="T92" fmla="*/ 0 w 532"/>
                <a:gd name="T93" fmla="*/ 0 h 87"/>
                <a:gd name="T94" fmla="*/ 0 w 532"/>
                <a:gd name="T95" fmla="*/ 0 h 87"/>
                <a:gd name="T96" fmla="*/ 0 w 532"/>
                <a:gd name="T97" fmla="*/ 0 h 87"/>
                <a:gd name="T98" fmla="*/ 0 w 532"/>
                <a:gd name="T99" fmla="*/ 0 h 87"/>
                <a:gd name="T100" fmla="*/ 0 w 532"/>
                <a:gd name="T101" fmla="*/ 0 h 87"/>
                <a:gd name="T102" fmla="*/ 0 w 532"/>
                <a:gd name="T103" fmla="*/ 0 h 87"/>
                <a:gd name="T104" fmla="*/ 0 w 532"/>
                <a:gd name="T105" fmla="*/ 0 h 8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32"/>
                <a:gd name="T160" fmla="*/ 0 h 87"/>
                <a:gd name="T161" fmla="*/ 532 w 532"/>
                <a:gd name="T162" fmla="*/ 87 h 8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32" h="87">
                  <a:moveTo>
                    <a:pt x="0" y="44"/>
                  </a:moveTo>
                  <a:lnTo>
                    <a:pt x="37" y="34"/>
                  </a:lnTo>
                  <a:lnTo>
                    <a:pt x="46" y="23"/>
                  </a:lnTo>
                  <a:lnTo>
                    <a:pt x="61" y="19"/>
                  </a:lnTo>
                  <a:lnTo>
                    <a:pt x="73" y="17"/>
                  </a:lnTo>
                  <a:lnTo>
                    <a:pt x="86" y="14"/>
                  </a:lnTo>
                  <a:lnTo>
                    <a:pt x="100" y="14"/>
                  </a:lnTo>
                  <a:lnTo>
                    <a:pt x="119" y="14"/>
                  </a:lnTo>
                  <a:lnTo>
                    <a:pt x="133" y="9"/>
                  </a:lnTo>
                  <a:lnTo>
                    <a:pt x="146" y="8"/>
                  </a:lnTo>
                  <a:lnTo>
                    <a:pt x="168" y="9"/>
                  </a:lnTo>
                  <a:lnTo>
                    <a:pt x="182" y="3"/>
                  </a:lnTo>
                  <a:lnTo>
                    <a:pt x="196" y="0"/>
                  </a:lnTo>
                  <a:lnTo>
                    <a:pt x="208" y="0"/>
                  </a:lnTo>
                  <a:lnTo>
                    <a:pt x="222" y="6"/>
                  </a:lnTo>
                  <a:lnTo>
                    <a:pt x="235" y="14"/>
                  </a:lnTo>
                  <a:lnTo>
                    <a:pt x="252" y="19"/>
                  </a:lnTo>
                  <a:lnTo>
                    <a:pt x="277" y="23"/>
                  </a:lnTo>
                  <a:lnTo>
                    <a:pt x="290" y="18"/>
                  </a:lnTo>
                  <a:lnTo>
                    <a:pt x="306" y="19"/>
                  </a:lnTo>
                  <a:lnTo>
                    <a:pt x="318" y="23"/>
                  </a:lnTo>
                  <a:lnTo>
                    <a:pt x="335" y="34"/>
                  </a:lnTo>
                  <a:lnTo>
                    <a:pt x="349" y="48"/>
                  </a:lnTo>
                  <a:lnTo>
                    <a:pt x="370" y="55"/>
                  </a:lnTo>
                  <a:lnTo>
                    <a:pt x="403" y="52"/>
                  </a:lnTo>
                  <a:lnTo>
                    <a:pt x="419" y="61"/>
                  </a:lnTo>
                  <a:lnTo>
                    <a:pt x="433" y="66"/>
                  </a:lnTo>
                  <a:lnTo>
                    <a:pt x="452" y="68"/>
                  </a:lnTo>
                  <a:lnTo>
                    <a:pt x="532" y="83"/>
                  </a:lnTo>
                  <a:lnTo>
                    <a:pt x="445" y="77"/>
                  </a:lnTo>
                  <a:lnTo>
                    <a:pt x="429" y="82"/>
                  </a:lnTo>
                  <a:lnTo>
                    <a:pt x="415" y="87"/>
                  </a:lnTo>
                  <a:lnTo>
                    <a:pt x="405" y="86"/>
                  </a:lnTo>
                  <a:lnTo>
                    <a:pt x="392" y="83"/>
                  </a:lnTo>
                  <a:lnTo>
                    <a:pt x="376" y="75"/>
                  </a:lnTo>
                  <a:lnTo>
                    <a:pt x="353" y="72"/>
                  </a:lnTo>
                  <a:lnTo>
                    <a:pt x="331" y="65"/>
                  </a:lnTo>
                  <a:lnTo>
                    <a:pt x="318" y="66"/>
                  </a:lnTo>
                  <a:lnTo>
                    <a:pt x="301" y="68"/>
                  </a:lnTo>
                  <a:lnTo>
                    <a:pt x="266" y="61"/>
                  </a:lnTo>
                  <a:lnTo>
                    <a:pt x="249" y="58"/>
                  </a:lnTo>
                  <a:lnTo>
                    <a:pt x="226" y="48"/>
                  </a:lnTo>
                  <a:lnTo>
                    <a:pt x="203" y="48"/>
                  </a:lnTo>
                  <a:lnTo>
                    <a:pt x="175" y="48"/>
                  </a:lnTo>
                  <a:lnTo>
                    <a:pt x="155" y="49"/>
                  </a:lnTo>
                  <a:lnTo>
                    <a:pt x="137" y="46"/>
                  </a:lnTo>
                  <a:lnTo>
                    <a:pt x="119" y="38"/>
                  </a:lnTo>
                  <a:lnTo>
                    <a:pt x="100" y="44"/>
                  </a:lnTo>
                  <a:lnTo>
                    <a:pt x="84" y="35"/>
                  </a:lnTo>
                  <a:lnTo>
                    <a:pt x="70" y="38"/>
                  </a:lnTo>
                  <a:lnTo>
                    <a:pt x="51" y="40"/>
                  </a:lnTo>
                  <a:lnTo>
                    <a:pt x="30" y="41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55" name="Freeform 918"/>
            <p:cNvSpPr>
              <a:spLocks/>
            </p:cNvSpPr>
            <p:nvPr/>
          </p:nvSpPr>
          <p:spPr bwMode="auto">
            <a:xfrm flipH="1">
              <a:off x="8871" y="2023"/>
              <a:ext cx="120" cy="16"/>
            </a:xfrm>
            <a:custGeom>
              <a:avLst/>
              <a:gdLst>
                <a:gd name="T0" fmla="*/ 0 w 2209"/>
                <a:gd name="T1" fmla="*/ 0 h 278"/>
                <a:gd name="T2" fmla="*/ 0 w 2209"/>
                <a:gd name="T3" fmla="*/ 0 h 278"/>
                <a:gd name="T4" fmla="*/ 0 w 2209"/>
                <a:gd name="T5" fmla="*/ 0 h 278"/>
                <a:gd name="T6" fmla="*/ 0 w 2209"/>
                <a:gd name="T7" fmla="*/ 0 h 278"/>
                <a:gd name="T8" fmla="*/ 0 w 2209"/>
                <a:gd name="T9" fmla="*/ 0 h 278"/>
                <a:gd name="T10" fmla="*/ 0 w 2209"/>
                <a:gd name="T11" fmla="*/ 0 h 278"/>
                <a:gd name="T12" fmla="*/ 0 w 2209"/>
                <a:gd name="T13" fmla="*/ 0 h 278"/>
                <a:gd name="T14" fmla="*/ 0 w 2209"/>
                <a:gd name="T15" fmla="*/ 0 h 278"/>
                <a:gd name="T16" fmla="*/ 0 w 2209"/>
                <a:gd name="T17" fmla="*/ 0 h 278"/>
                <a:gd name="T18" fmla="*/ 0 w 2209"/>
                <a:gd name="T19" fmla="*/ 0 h 278"/>
                <a:gd name="T20" fmla="*/ 0 w 2209"/>
                <a:gd name="T21" fmla="*/ 0 h 278"/>
                <a:gd name="T22" fmla="*/ 0 w 2209"/>
                <a:gd name="T23" fmla="*/ 0 h 278"/>
                <a:gd name="T24" fmla="*/ 0 w 2209"/>
                <a:gd name="T25" fmla="*/ 0 h 278"/>
                <a:gd name="T26" fmla="*/ 0 w 2209"/>
                <a:gd name="T27" fmla="*/ 0 h 278"/>
                <a:gd name="T28" fmla="*/ 0 w 2209"/>
                <a:gd name="T29" fmla="*/ 0 h 278"/>
                <a:gd name="T30" fmla="*/ 0 w 2209"/>
                <a:gd name="T31" fmla="*/ 0 h 278"/>
                <a:gd name="T32" fmla="*/ 0 w 2209"/>
                <a:gd name="T33" fmla="*/ 0 h 278"/>
                <a:gd name="T34" fmla="*/ 0 w 2209"/>
                <a:gd name="T35" fmla="*/ 0 h 278"/>
                <a:gd name="T36" fmla="*/ 0 w 2209"/>
                <a:gd name="T37" fmla="*/ 0 h 278"/>
                <a:gd name="T38" fmla="*/ 0 w 2209"/>
                <a:gd name="T39" fmla="*/ 0 h 278"/>
                <a:gd name="T40" fmla="*/ 0 w 2209"/>
                <a:gd name="T41" fmla="*/ 0 h 278"/>
                <a:gd name="T42" fmla="*/ 0 w 2209"/>
                <a:gd name="T43" fmla="*/ 0 h 278"/>
                <a:gd name="T44" fmla="*/ 0 w 2209"/>
                <a:gd name="T45" fmla="*/ 0 h 278"/>
                <a:gd name="T46" fmla="*/ 0 w 2209"/>
                <a:gd name="T47" fmla="*/ 0 h 278"/>
                <a:gd name="T48" fmla="*/ 0 w 2209"/>
                <a:gd name="T49" fmla="*/ 0 h 278"/>
                <a:gd name="T50" fmla="*/ 0 w 2209"/>
                <a:gd name="T51" fmla="*/ 0 h 278"/>
                <a:gd name="T52" fmla="*/ 0 w 2209"/>
                <a:gd name="T53" fmla="*/ 0 h 278"/>
                <a:gd name="T54" fmla="*/ 0 w 2209"/>
                <a:gd name="T55" fmla="*/ 0 h 278"/>
                <a:gd name="T56" fmla="*/ 0 w 2209"/>
                <a:gd name="T57" fmla="*/ 0 h 278"/>
                <a:gd name="T58" fmla="*/ 0 w 2209"/>
                <a:gd name="T59" fmla="*/ 0 h 278"/>
                <a:gd name="T60" fmla="*/ 0 w 2209"/>
                <a:gd name="T61" fmla="*/ 0 h 278"/>
                <a:gd name="T62" fmla="*/ 0 w 2209"/>
                <a:gd name="T63" fmla="*/ 0 h 278"/>
                <a:gd name="T64" fmla="*/ 0 w 2209"/>
                <a:gd name="T65" fmla="*/ 0 h 278"/>
                <a:gd name="T66" fmla="*/ 0 w 2209"/>
                <a:gd name="T67" fmla="*/ 0 h 278"/>
                <a:gd name="T68" fmla="*/ 0 w 2209"/>
                <a:gd name="T69" fmla="*/ 0 h 278"/>
                <a:gd name="T70" fmla="*/ 0 w 2209"/>
                <a:gd name="T71" fmla="*/ 0 h 278"/>
                <a:gd name="T72" fmla="*/ 0 w 2209"/>
                <a:gd name="T73" fmla="*/ 0 h 278"/>
                <a:gd name="T74" fmla="*/ 0 w 2209"/>
                <a:gd name="T75" fmla="*/ 0 h 278"/>
                <a:gd name="T76" fmla="*/ 0 w 2209"/>
                <a:gd name="T77" fmla="*/ 0 h 278"/>
                <a:gd name="T78" fmla="*/ 0 w 2209"/>
                <a:gd name="T79" fmla="*/ 0 h 278"/>
                <a:gd name="T80" fmla="*/ 0 w 2209"/>
                <a:gd name="T81" fmla="*/ 0 h 278"/>
                <a:gd name="T82" fmla="*/ 0 w 2209"/>
                <a:gd name="T83" fmla="*/ 0 h 278"/>
                <a:gd name="T84" fmla="*/ 0 w 2209"/>
                <a:gd name="T85" fmla="*/ 0 h 278"/>
                <a:gd name="T86" fmla="*/ 0 w 2209"/>
                <a:gd name="T87" fmla="*/ 0 h 278"/>
                <a:gd name="T88" fmla="*/ 0 w 2209"/>
                <a:gd name="T89" fmla="*/ 0 h 278"/>
                <a:gd name="T90" fmla="*/ 0 w 2209"/>
                <a:gd name="T91" fmla="*/ 0 h 278"/>
                <a:gd name="T92" fmla="*/ 0 w 2209"/>
                <a:gd name="T93" fmla="*/ 0 h 278"/>
                <a:gd name="T94" fmla="*/ 0 w 2209"/>
                <a:gd name="T95" fmla="*/ 0 h 278"/>
                <a:gd name="T96" fmla="*/ 0 w 2209"/>
                <a:gd name="T97" fmla="*/ 0 h 278"/>
                <a:gd name="T98" fmla="*/ 0 w 2209"/>
                <a:gd name="T99" fmla="*/ 0 h 278"/>
                <a:gd name="T100" fmla="*/ 0 w 2209"/>
                <a:gd name="T101" fmla="*/ 0 h 278"/>
                <a:gd name="T102" fmla="*/ 0 w 2209"/>
                <a:gd name="T103" fmla="*/ 0 h 278"/>
                <a:gd name="T104" fmla="*/ 0 w 2209"/>
                <a:gd name="T105" fmla="*/ 0 h 278"/>
                <a:gd name="T106" fmla="*/ 0 w 2209"/>
                <a:gd name="T107" fmla="*/ 0 h 278"/>
                <a:gd name="T108" fmla="*/ 0 w 2209"/>
                <a:gd name="T109" fmla="*/ 0 h 27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209"/>
                <a:gd name="T166" fmla="*/ 0 h 278"/>
                <a:gd name="T167" fmla="*/ 2209 w 2209"/>
                <a:gd name="T168" fmla="*/ 278 h 27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209" h="278">
                  <a:moveTo>
                    <a:pt x="414" y="0"/>
                  </a:moveTo>
                  <a:lnTo>
                    <a:pt x="396" y="6"/>
                  </a:lnTo>
                  <a:lnTo>
                    <a:pt x="382" y="10"/>
                  </a:lnTo>
                  <a:lnTo>
                    <a:pt x="371" y="18"/>
                  </a:lnTo>
                  <a:lnTo>
                    <a:pt x="364" y="25"/>
                  </a:lnTo>
                  <a:lnTo>
                    <a:pt x="359" y="36"/>
                  </a:lnTo>
                  <a:lnTo>
                    <a:pt x="341" y="37"/>
                  </a:lnTo>
                  <a:lnTo>
                    <a:pt x="330" y="41"/>
                  </a:lnTo>
                  <a:lnTo>
                    <a:pt x="320" y="47"/>
                  </a:lnTo>
                  <a:lnTo>
                    <a:pt x="307" y="53"/>
                  </a:lnTo>
                  <a:lnTo>
                    <a:pt x="292" y="53"/>
                  </a:lnTo>
                  <a:lnTo>
                    <a:pt x="273" y="65"/>
                  </a:lnTo>
                  <a:lnTo>
                    <a:pt x="251" y="54"/>
                  </a:lnTo>
                  <a:lnTo>
                    <a:pt x="264" y="78"/>
                  </a:lnTo>
                  <a:lnTo>
                    <a:pt x="243" y="78"/>
                  </a:lnTo>
                  <a:lnTo>
                    <a:pt x="217" y="79"/>
                  </a:lnTo>
                  <a:lnTo>
                    <a:pt x="197" y="73"/>
                  </a:lnTo>
                  <a:lnTo>
                    <a:pt x="174" y="87"/>
                  </a:lnTo>
                  <a:lnTo>
                    <a:pt x="153" y="78"/>
                  </a:lnTo>
                  <a:lnTo>
                    <a:pt x="148" y="79"/>
                  </a:lnTo>
                  <a:lnTo>
                    <a:pt x="142" y="85"/>
                  </a:lnTo>
                  <a:lnTo>
                    <a:pt x="135" y="92"/>
                  </a:lnTo>
                  <a:lnTo>
                    <a:pt x="130" y="101"/>
                  </a:lnTo>
                  <a:lnTo>
                    <a:pt x="122" y="108"/>
                  </a:lnTo>
                  <a:lnTo>
                    <a:pt x="117" y="112"/>
                  </a:lnTo>
                  <a:lnTo>
                    <a:pt x="103" y="112"/>
                  </a:lnTo>
                  <a:lnTo>
                    <a:pt x="88" y="112"/>
                  </a:lnTo>
                  <a:lnTo>
                    <a:pt x="81" y="119"/>
                  </a:lnTo>
                  <a:lnTo>
                    <a:pt x="71" y="127"/>
                  </a:lnTo>
                  <a:lnTo>
                    <a:pt x="61" y="127"/>
                  </a:lnTo>
                  <a:lnTo>
                    <a:pt x="48" y="128"/>
                  </a:lnTo>
                  <a:lnTo>
                    <a:pt x="30" y="128"/>
                  </a:lnTo>
                  <a:lnTo>
                    <a:pt x="14" y="136"/>
                  </a:lnTo>
                  <a:lnTo>
                    <a:pt x="0" y="155"/>
                  </a:lnTo>
                  <a:lnTo>
                    <a:pt x="12" y="154"/>
                  </a:lnTo>
                  <a:lnTo>
                    <a:pt x="30" y="147"/>
                  </a:lnTo>
                  <a:lnTo>
                    <a:pt x="49" y="146"/>
                  </a:lnTo>
                  <a:lnTo>
                    <a:pt x="63" y="147"/>
                  </a:lnTo>
                  <a:lnTo>
                    <a:pt x="75" y="155"/>
                  </a:lnTo>
                  <a:lnTo>
                    <a:pt x="89" y="159"/>
                  </a:lnTo>
                  <a:lnTo>
                    <a:pt x="103" y="154"/>
                  </a:lnTo>
                  <a:lnTo>
                    <a:pt x="118" y="147"/>
                  </a:lnTo>
                  <a:lnTo>
                    <a:pt x="132" y="143"/>
                  </a:lnTo>
                  <a:lnTo>
                    <a:pt x="144" y="143"/>
                  </a:lnTo>
                  <a:lnTo>
                    <a:pt x="153" y="154"/>
                  </a:lnTo>
                  <a:lnTo>
                    <a:pt x="162" y="163"/>
                  </a:lnTo>
                  <a:lnTo>
                    <a:pt x="177" y="163"/>
                  </a:lnTo>
                  <a:lnTo>
                    <a:pt x="190" y="160"/>
                  </a:lnTo>
                  <a:lnTo>
                    <a:pt x="206" y="154"/>
                  </a:lnTo>
                  <a:lnTo>
                    <a:pt x="220" y="150"/>
                  </a:lnTo>
                  <a:lnTo>
                    <a:pt x="234" y="159"/>
                  </a:lnTo>
                  <a:lnTo>
                    <a:pt x="248" y="168"/>
                  </a:lnTo>
                  <a:lnTo>
                    <a:pt x="262" y="172"/>
                  </a:lnTo>
                  <a:lnTo>
                    <a:pt x="275" y="176"/>
                  </a:lnTo>
                  <a:lnTo>
                    <a:pt x="294" y="178"/>
                  </a:lnTo>
                  <a:lnTo>
                    <a:pt x="312" y="180"/>
                  </a:lnTo>
                  <a:lnTo>
                    <a:pt x="330" y="178"/>
                  </a:lnTo>
                  <a:lnTo>
                    <a:pt x="350" y="173"/>
                  </a:lnTo>
                  <a:lnTo>
                    <a:pt x="341" y="156"/>
                  </a:lnTo>
                  <a:lnTo>
                    <a:pt x="343" y="146"/>
                  </a:lnTo>
                  <a:lnTo>
                    <a:pt x="353" y="141"/>
                  </a:lnTo>
                  <a:lnTo>
                    <a:pt x="355" y="152"/>
                  </a:lnTo>
                  <a:lnTo>
                    <a:pt x="366" y="163"/>
                  </a:lnTo>
                  <a:lnTo>
                    <a:pt x="378" y="168"/>
                  </a:lnTo>
                  <a:lnTo>
                    <a:pt x="390" y="172"/>
                  </a:lnTo>
                  <a:lnTo>
                    <a:pt x="405" y="178"/>
                  </a:lnTo>
                  <a:lnTo>
                    <a:pt x="420" y="181"/>
                  </a:lnTo>
                  <a:lnTo>
                    <a:pt x="442" y="185"/>
                  </a:lnTo>
                  <a:lnTo>
                    <a:pt x="456" y="182"/>
                  </a:lnTo>
                  <a:lnTo>
                    <a:pt x="473" y="185"/>
                  </a:lnTo>
                  <a:lnTo>
                    <a:pt x="501" y="192"/>
                  </a:lnTo>
                  <a:lnTo>
                    <a:pt x="492" y="199"/>
                  </a:lnTo>
                  <a:lnTo>
                    <a:pt x="479" y="208"/>
                  </a:lnTo>
                  <a:lnTo>
                    <a:pt x="455" y="224"/>
                  </a:lnTo>
                  <a:lnTo>
                    <a:pt x="470" y="225"/>
                  </a:lnTo>
                  <a:lnTo>
                    <a:pt x="484" y="228"/>
                  </a:lnTo>
                  <a:lnTo>
                    <a:pt x="503" y="232"/>
                  </a:lnTo>
                  <a:lnTo>
                    <a:pt x="524" y="235"/>
                  </a:lnTo>
                  <a:lnTo>
                    <a:pt x="535" y="233"/>
                  </a:lnTo>
                  <a:lnTo>
                    <a:pt x="545" y="225"/>
                  </a:lnTo>
                  <a:lnTo>
                    <a:pt x="557" y="221"/>
                  </a:lnTo>
                  <a:lnTo>
                    <a:pt x="575" y="220"/>
                  </a:lnTo>
                  <a:lnTo>
                    <a:pt x="598" y="219"/>
                  </a:lnTo>
                  <a:lnTo>
                    <a:pt x="614" y="208"/>
                  </a:lnTo>
                  <a:lnTo>
                    <a:pt x="636" y="201"/>
                  </a:lnTo>
                  <a:lnTo>
                    <a:pt x="654" y="195"/>
                  </a:lnTo>
                  <a:lnTo>
                    <a:pt x="667" y="196"/>
                  </a:lnTo>
                  <a:lnTo>
                    <a:pt x="711" y="198"/>
                  </a:lnTo>
                  <a:lnTo>
                    <a:pt x="746" y="203"/>
                  </a:lnTo>
                  <a:lnTo>
                    <a:pt x="769" y="203"/>
                  </a:lnTo>
                  <a:lnTo>
                    <a:pt x="787" y="205"/>
                  </a:lnTo>
                  <a:lnTo>
                    <a:pt x="818" y="223"/>
                  </a:lnTo>
                  <a:lnTo>
                    <a:pt x="833" y="223"/>
                  </a:lnTo>
                  <a:lnTo>
                    <a:pt x="851" y="219"/>
                  </a:lnTo>
                  <a:lnTo>
                    <a:pt x="869" y="212"/>
                  </a:lnTo>
                  <a:lnTo>
                    <a:pt x="884" y="208"/>
                  </a:lnTo>
                  <a:lnTo>
                    <a:pt x="937" y="203"/>
                  </a:lnTo>
                  <a:lnTo>
                    <a:pt x="973" y="201"/>
                  </a:lnTo>
                  <a:lnTo>
                    <a:pt x="996" y="198"/>
                  </a:lnTo>
                  <a:lnTo>
                    <a:pt x="1014" y="196"/>
                  </a:lnTo>
                  <a:lnTo>
                    <a:pt x="1032" y="194"/>
                  </a:lnTo>
                  <a:lnTo>
                    <a:pt x="1054" y="189"/>
                  </a:lnTo>
                  <a:lnTo>
                    <a:pt x="1069" y="185"/>
                  </a:lnTo>
                  <a:lnTo>
                    <a:pt x="1092" y="177"/>
                  </a:lnTo>
                  <a:lnTo>
                    <a:pt x="1105" y="186"/>
                  </a:lnTo>
                  <a:lnTo>
                    <a:pt x="1112" y="196"/>
                  </a:lnTo>
                  <a:lnTo>
                    <a:pt x="1104" y="207"/>
                  </a:lnTo>
                  <a:lnTo>
                    <a:pt x="1088" y="214"/>
                  </a:lnTo>
                  <a:lnTo>
                    <a:pt x="1107" y="214"/>
                  </a:lnTo>
                  <a:lnTo>
                    <a:pt x="1097" y="223"/>
                  </a:lnTo>
                  <a:lnTo>
                    <a:pt x="1082" y="232"/>
                  </a:lnTo>
                  <a:lnTo>
                    <a:pt x="1060" y="244"/>
                  </a:lnTo>
                  <a:lnTo>
                    <a:pt x="1041" y="252"/>
                  </a:lnTo>
                  <a:lnTo>
                    <a:pt x="1065" y="248"/>
                  </a:lnTo>
                  <a:lnTo>
                    <a:pt x="1087" y="244"/>
                  </a:lnTo>
                  <a:lnTo>
                    <a:pt x="1107" y="237"/>
                  </a:lnTo>
                  <a:lnTo>
                    <a:pt x="1121" y="230"/>
                  </a:lnTo>
                  <a:lnTo>
                    <a:pt x="1128" y="228"/>
                  </a:lnTo>
                  <a:lnTo>
                    <a:pt x="1139" y="225"/>
                  </a:lnTo>
                  <a:lnTo>
                    <a:pt x="1153" y="225"/>
                  </a:lnTo>
                  <a:lnTo>
                    <a:pt x="1171" y="228"/>
                  </a:lnTo>
                  <a:lnTo>
                    <a:pt x="1185" y="232"/>
                  </a:lnTo>
                  <a:lnTo>
                    <a:pt x="1199" y="233"/>
                  </a:lnTo>
                  <a:lnTo>
                    <a:pt x="1218" y="232"/>
                  </a:lnTo>
                  <a:lnTo>
                    <a:pt x="1204" y="248"/>
                  </a:lnTo>
                  <a:lnTo>
                    <a:pt x="1189" y="259"/>
                  </a:lnTo>
                  <a:lnTo>
                    <a:pt x="1172" y="267"/>
                  </a:lnTo>
                  <a:lnTo>
                    <a:pt x="1191" y="264"/>
                  </a:lnTo>
                  <a:lnTo>
                    <a:pt x="1210" y="261"/>
                  </a:lnTo>
                  <a:lnTo>
                    <a:pt x="1229" y="258"/>
                  </a:lnTo>
                  <a:lnTo>
                    <a:pt x="1245" y="253"/>
                  </a:lnTo>
                  <a:lnTo>
                    <a:pt x="1266" y="250"/>
                  </a:lnTo>
                  <a:lnTo>
                    <a:pt x="1290" y="247"/>
                  </a:lnTo>
                  <a:lnTo>
                    <a:pt x="1312" y="247"/>
                  </a:lnTo>
                  <a:lnTo>
                    <a:pt x="1329" y="241"/>
                  </a:lnTo>
                  <a:lnTo>
                    <a:pt x="1334" y="237"/>
                  </a:lnTo>
                  <a:lnTo>
                    <a:pt x="1340" y="232"/>
                  </a:lnTo>
                  <a:lnTo>
                    <a:pt x="1352" y="232"/>
                  </a:lnTo>
                  <a:lnTo>
                    <a:pt x="1374" y="238"/>
                  </a:lnTo>
                  <a:lnTo>
                    <a:pt x="1401" y="241"/>
                  </a:lnTo>
                  <a:lnTo>
                    <a:pt x="1426" y="247"/>
                  </a:lnTo>
                  <a:lnTo>
                    <a:pt x="1440" y="250"/>
                  </a:lnTo>
                  <a:lnTo>
                    <a:pt x="1464" y="250"/>
                  </a:lnTo>
                  <a:lnTo>
                    <a:pt x="1491" y="252"/>
                  </a:lnTo>
                  <a:lnTo>
                    <a:pt x="1512" y="256"/>
                  </a:lnTo>
                  <a:lnTo>
                    <a:pt x="1538" y="264"/>
                  </a:lnTo>
                  <a:lnTo>
                    <a:pt x="1559" y="269"/>
                  </a:lnTo>
                  <a:lnTo>
                    <a:pt x="1578" y="272"/>
                  </a:lnTo>
                  <a:lnTo>
                    <a:pt x="1596" y="269"/>
                  </a:lnTo>
                  <a:lnTo>
                    <a:pt x="1625" y="259"/>
                  </a:lnTo>
                  <a:lnTo>
                    <a:pt x="1649" y="264"/>
                  </a:lnTo>
                  <a:lnTo>
                    <a:pt x="1671" y="264"/>
                  </a:lnTo>
                  <a:lnTo>
                    <a:pt x="1694" y="264"/>
                  </a:lnTo>
                  <a:lnTo>
                    <a:pt x="1717" y="263"/>
                  </a:lnTo>
                  <a:lnTo>
                    <a:pt x="1748" y="255"/>
                  </a:lnTo>
                  <a:lnTo>
                    <a:pt x="1763" y="255"/>
                  </a:lnTo>
                  <a:lnTo>
                    <a:pt x="1780" y="253"/>
                  </a:lnTo>
                  <a:lnTo>
                    <a:pt x="1812" y="258"/>
                  </a:lnTo>
                  <a:lnTo>
                    <a:pt x="1829" y="261"/>
                  </a:lnTo>
                  <a:lnTo>
                    <a:pt x="1842" y="259"/>
                  </a:lnTo>
                  <a:lnTo>
                    <a:pt x="1861" y="256"/>
                  </a:lnTo>
                  <a:lnTo>
                    <a:pt x="1879" y="255"/>
                  </a:lnTo>
                  <a:lnTo>
                    <a:pt x="1893" y="255"/>
                  </a:lnTo>
                  <a:lnTo>
                    <a:pt x="1899" y="258"/>
                  </a:lnTo>
                  <a:lnTo>
                    <a:pt x="1899" y="269"/>
                  </a:lnTo>
                  <a:lnTo>
                    <a:pt x="1906" y="272"/>
                  </a:lnTo>
                  <a:lnTo>
                    <a:pt x="1917" y="272"/>
                  </a:lnTo>
                  <a:lnTo>
                    <a:pt x="1929" y="269"/>
                  </a:lnTo>
                  <a:lnTo>
                    <a:pt x="1939" y="259"/>
                  </a:lnTo>
                  <a:lnTo>
                    <a:pt x="1946" y="250"/>
                  </a:lnTo>
                  <a:lnTo>
                    <a:pt x="1953" y="246"/>
                  </a:lnTo>
                  <a:lnTo>
                    <a:pt x="1971" y="246"/>
                  </a:lnTo>
                  <a:lnTo>
                    <a:pt x="1985" y="246"/>
                  </a:lnTo>
                  <a:lnTo>
                    <a:pt x="2002" y="255"/>
                  </a:lnTo>
                  <a:lnTo>
                    <a:pt x="2016" y="261"/>
                  </a:lnTo>
                  <a:lnTo>
                    <a:pt x="2032" y="269"/>
                  </a:lnTo>
                  <a:lnTo>
                    <a:pt x="2043" y="270"/>
                  </a:lnTo>
                  <a:lnTo>
                    <a:pt x="2053" y="272"/>
                  </a:lnTo>
                  <a:lnTo>
                    <a:pt x="2064" y="272"/>
                  </a:lnTo>
                  <a:lnTo>
                    <a:pt x="2083" y="269"/>
                  </a:lnTo>
                  <a:lnTo>
                    <a:pt x="2145" y="278"/>
                  </a:lnTo>
                  <a:lnTo>
                    <a:pt x="2127" y="269"/>
                  </a:lnTo>
                  <a:lnTo>
                    <a:pt x="2115" y="264"/>
                  </a:lnTo>
                  <a:lnTo>
                    <a:pt x="2110" y="255"/>
                  </a:lnTo>
                  <a:lnTo>
                    <a:pt x="2115" y="248"/>
                  </a:lnTo>
                  <a:lnTo>
                    <a:pt x="2137" y="242"/>
                  </a:lnTo>
                  <a:lnTo>
                    <a:pt x="2152" y="238"/>
                  </a:lnTo>
                  <a:lnTo>
                    <a:pt x="2170" y="232"/>
                  </a:lnTo>
                  <a:lnTo>
                    <a:pt x="2185" y="223"/>
                  </a:lnTo>
                  <a:lnTo>
                    <a:pt x="2209" y="212"/>
                  </a:lnTo>
                  <a:lnTo>
                    <a:pt x="2174" y="212"/>
                  </a:lnTo>
                  <a:lnTo>
                    <a:pt x="2151" y="211"/>
                  </a:lnTo>
                  <a:lnTo>
                    <a:pt x="2129" y="207"/>
                  </a:lnTo>
                  <a:lnTo>
                    <a:pt x="2110" y="205"/>
                  </a:lnTo>
                  <a:lnTo>
                    <a:pt x="2098" y="205"/>
                  </a:lnTo>
                  <a:lnTo>
                    <a:pt x="2087" y="207"/>
                  </a:lnTo>
                  <a:lnTo>
                    <a:pt x="2077" y="208"/>
                  </a:lnTo>
                  <a:lnTo>
                    <a:pt x="2063" y="214"/>
                  </a:lnTo>
                  <a:lnTo>
                    <a:pt x="2051" y="219"/>
                  </a:lnTo>
                  <a:lnTo>
                    <a:pt x="2069" y="224"/>
                  </a:lnTo>
                  <a:lnTo>
                    <a:pt x="2083" y="232"/>
                  </a:lnTo>
                  <a:lnTo>
                    <a:pt x="2092" y="241"/>
                  </a:lnTo>
                  <a:lnTo>
                    <a:pt x="2096" y="250"/>
                  </a:lnTo>
                  <a:lnTo>
                    <a:pt x="2092" y="259"/>
                  </a:lnTo>
                  <a:lnTo>
                    <a:pt x="2078" y="256"/>
                  </a:lnTo>
                  <a:lnTo>
                    <a:pt x="2068" y="253"/>
                  </a:lnTo>
                  <a:lnTo>
                    <a:pt x="2060" y="246"/>
                  </a:lnTo>
                  <a:lnTo>
                    <a:pt x="2046" y="238"/>
                  </a:lnTo>
                  <a:lnTo>
                    <a:pt x="2029" y="235"/>
                  </a:lnTo>
                  <a:lnTo>
                    <a:pt x="2014" y="232"/>
                  </a:lnTo>
                  <a:lnTo>
                    <a:pt x="1993" y="235"/>
                  </a:lnTo>
                  <a:lnTo>
                    <a:pt x="1979" y="233"/>
                  </a:lnTo>
                  <a:lnTo>
                    <a:pt x="1967" y="232"/>
                  </a:lnTo>
                  <a:lnTo>
                    <a:pt x="1953" y="228"/>
                  </a:lnTo>
                  <a:lnTo>
                    <a:pt x="1938" y="221"/>
                  </a:lnTo>
                  <a:lnTo>
                    <a:pt x="1925" y="214"/>
                  </a:lnTo>
                  <a:lnTo>
                    <a:pt x="1913" y="208"/>
                  </a:lnTo>
                  <a:lnTo>
                    <a:pt x="1901" y="208"/>
                  </a:lnTo>
                  <a:lnTo>
                    <a:pt x="1890" y="214"/>
                  </a:lnTo>
                  <a:lnTo>
                    <a:pt x="1876" y="219"/>
                  </a:lnTo>
                  <a:lnTo>
                    <a:pt x="1862" y="219"/>
                  </a:lnTo>
                  <a:lnTo>
                    <a:pt x="1844" y="219"/>
                  </a:lnTo>
                  <a:lnTo>
                    <a:pt x="1829" y="215"/>
                  </a:lnTo>
                  <a:lnTo>
                    <a:pt x="1814" y="212"/>
                  </a:lnTo>
                  <a:lnTo>
                    <a:pt x="1800" y="211"/>
                  </a:lnTo>
                  <a:lnTo>
                    <a:pt x="1788" y="212"/>
                  </a:lnTo>
                  <a:lnTo>
                    <a:pt x="1771" y="214"/>
                  </a:lnTo>
                  <a:lnTo>
                    <a:pt x="1757" y="216"/>
                  </a:lnTo>
                  <a:lnTo>
                    <a:pt x="1740" y="214"/>
                  </a:lnTo>
                  <a:lnTo>
                    <a:pt x="1720" y="212"/>
                  </a:lnTo>
                  <a:lnTo>
                    <a:pt x="1699" y="211"/>
                  </a:lnTo>
                  <a:lnTo>
                    <a:pt x="1677" y="208"/>
                  </a:lnTo>
                  <a:lnTo>
                    <a:pt x="1662" y="204"/>
                  </a:lnTo>
                  <a:lnTo>
                    <a:pt x="1647" y="198"/>
                  </a:lnTo>
                  <a:lnTo>
                    <a:pt x="1634" y="192"/>
                  </a:lnTo>
                  <a:lnTo>
                    <a:pt x="1623" y="189"/>
                  </a:lnTo>
                  <a:lnTo>
                    <a:pt x="1613" y="189"/>
                  </a:lnTo>
                  <a:lnTo>
                    <a:pt x="1602" y="190"/>
                  </a:lnTo>
                  <a:lnTo>
                    <a:pt x="1573" y="195"/>
                  </a:lnTo>
                  <a:lnTo>
                    <a:pt x="1605" y="198"/>
                  </a:lnTo>
                  <a:lnTo>
                    <a:pt x="1597" y="208"/>
                  </a:lnTo>
                  <a:lnTo>
                    <a:pt x="1586" y="220"/>
                  </a:lnTo>
                  <a:lnTo>
                    <a:pt x="1574" y="221"/>
                  </a:lnTo>
                  <a:lnTo>
                    <a:pt x="1421" y="196"/>
                  </a:lnTo>
                  <a:lnTo>
                    <a:pt x="1412" y="192"/>
                  </a:lnTo>
                  <a:lnTo>
                    <a:pt x="1440" y="181"/>
                  </a:lnTo>
                  <a:lnTo>
                    <a:pt x="1420" y="177"/>
                  </a:lnTo>
                  <a:lnTo>
                    <a:pt x="1408" y="176"/>
                  </a:lnTo>
                  <a:lnTo>
                    <a:pt x="1398" y="168"/>
                  </a:lnTo>
                  <a:lnTo>
                    <a:pt x="1386" y="163"/>
                  </a:lnTo>
                  <a:lnTo>
                    <a:pt x="1371" y="167"/>
                  </a:lnTo>
                  <a:lnTo>
                    <a:pt x="1356" y="169"/>
                  </a:lnTo>
                  <a:lnTo>
                    <a:pt x="1342" y="176"/>
                  </a:lnTo>
                  <a:lnTo>
                    <a:pt x="1329" y="168"/>
                  </a:lnTo>
                  <a:lnTo>
                    <a:pt x="1315" y="155"/>
                  </a:lnTo>
                  <a:lnTo>
                    <a:pt x="1302" y="146"/>
                  </a:lnTo>
                  <a:lnTo>
                    <a:pt x="1288" y="141"/>
                  </a:lnTo>
                  <a:lnTo>
                    <a:pt x="1273" y="136"/>
                  </a:lnTo>
                  <a:lnTo>
                    <a:pt x="1258" y="134"/>
                  </a:lnTo>
                  <a:lnTo>
                    <a:pt x="1234" y="136"/>
                  </a:lnTo>
                  <a:lnTo>
                    <a:pt x="1214" y="138"/>
                  </a:lnTo>
                  <a:lnTo>
                    <a:pt x="1195" y="142"/>
                  </a:lnTo>
                  <a:lnTo>
                    <a:pt x="1172" y="145"/>
                  </a:lnTo>
                  <a:lnTo>
                    <a:pt x="1149" y="150"/>
                  </a:lnTo>
                  <a:lnTo>
                    <a:pt x="1130" y="152"/>
                  </a:lnTo>
                  <a:lnTo>
                    <a:pt x="1114" y="160"/>
                  </a:lnTo>
                  <a:lnTo>
                    <a:pt x="1097" y="164"/>
                  </a:lnTo>
                  <a:lnTo>
                    <a:pt x="1081" y="164"/>
                  </a:lnTo>
                  <a:lnTo>
                    <a:pt x="1064" y="169"/>
                  </a:lnTo>
                  <a:lnTo>
                    <a:pt x="1046" y="173"/>
                  </a:lnTo>
                  <a:lnTo>
                    <a:pt x="1028" y="178"/>
                  </a:lnTo>
                  <a:lnTo>
                    <a:pt x="1009" y="178"/>
                  </a:lnTo>
                  <a:lnTo>
                    <a:pt x="991" y="178"/>
                  </a:lnTo>
                  <a:lnTo>
                    <a:pt x="977" y="177"/>
                  </a:lnTo>
                  <a:lnTo>
                    <a:pt x="965" y="181"/>
                  </a:lnTo>
                  <a:lnTo>
                    <a:pt x="947" y="187"/>
                  </a:lnTo>
                  <a:lnTo>
                    <a:pt x="929" y="187"/>
                  </a:lnTo>
                  <a:lnTo>
                    <a:pt x="907" y="187"/>
                  </a:lnTo>
                  <a:lnTo>
                    <a:pt x="889" y="187"/>
                  </a:lnTo>
                  <a:lnTo>
                    <a:pt x="866" y="187"/>
                  </a:lnTo>
                  <a:lnTo>
                    <a:pt x="823" y="195"/>
                  </a:lnTo>
                  <a:lnTo>
                    <a:pt x="814" y="190"/>
                  </a:lnTo>
                  <a:lnTo>
                    <a:pt x="805" y="182"/>
                  </a:lnTo>
                  <a:lnTo>
                    <a:pt x="792" y="178"/>
                  </a:lnTo>
                  <a:lnTo>
                    <a:pt x="781" y="177"/>
                  </a:lnTo>
                  <a:lnTo>
                    <a:pt x="764" y="178"/>
                  </a:lnTo>
                  <a:lnTo>
                    <a:pt x="746" y="182"/>
                  </a:lnTo>
                  <a:lnTo>
                    <a:pt x="716" y="186"/>
                  </a:lnTo>
                  <a:lnTo>
                    <a:pt x="703" y="180"/>
                  </a:lnTo>
                  <a:lnTo>
                    <a:pt x="694" y="173"/>
                  </a:lnTo>
                  <a:lnTo>
                    <a:pt x="684" y="171"/>
                  </a:lnTo>
                  <a:lnTo>
                    <a:pt x="670" y="169"/>
                  </a:lnTo>
                  <a:lnTo>
                    <a:pt x="659" y="164"/>
                  </a:lnTo>
                  <a:lnTo>
                    <a:pt x="654" y="155"/>
                  </a:lnTo>
                  <a:lnTo>
                    <a:pt x="645" y="142"/>
                  </a:lnTo>
                  <a:lnTo>
                    <a:pt x="634" y="137"/>
                  </a:lnTo>
                  <a:lnTo>
                    <a:pt x="621" y="134"/>
                  </a:lnTo>
                  <a:lnTo>
                    <a:pt x="608" y="134"/>
                  </a:lnTo>
                  <a:lnTo>
                    <a:pt x="602" y="141"/>
                  </a:lnTo>
                  <a:lnTo>
                    <a:pt x="594" y="155"/>
                  </a:lnTo>
                  <a:lnTo>
                    <a:pt x="585" y="152"/>
                  </a:lnTo>
                  <a:lnTo>
                    <a:pt x="575" y="151"/>
                  </a:lnTo>
                  <a:lnTo>
                    <a:pt x="562" y="152"/>
                  </a:lnTo>
                  <a:lnTo>
                    <a:pt x="550" y="159"/>
                  </a:lnTo>
                  <a:lnTo>
                    <a:pt x="535" y="163"/>
                  </a:lnTo>
                  <a:lnTo>
                    <a:pt x="517" y="163"/>
                  </a:lnTo>
                  <a:lnTo>
                    <a:pt x="531" y="150"/>
                  </a:lnTo>
                  <a:lnTo>
                    <a:pt x="537" y="141"/>
                  </a:lnTo>
                  <a:lnTo>
                    <a:pt x="524" y="143"/>
                  </a:lnTo>
                  <a:lnTo>
                    <a:pt x="500" y="150"/>
                  </a:lnTo>
                  <a:lnTo>
                    <a:pt x="479" y="147"/>
                  </a:lnTo>
                  <a:lnTo>
                    <a:pt x="478" y="141"/>
                  </a:lnTo>
                  <a:lnTo>
                    <a:pt x="474" y="133"/>
                  </a:lnTo>
                  <a:lnTo>
                    <a:pt x="470" y="127"/>
                  </a:lnTo>
                  <a:lnTo>
                    <a:pt x="458" y="122"/>
                  </a:lnTo>
                  <a:lnTo>
                    <a:pt x="446" y="122"/>
                  </a:lnTo>
                  <a:lnTo>
                    <a:pt x="430" y="124"/>
                  </a:lnTo>
                  <a:lnTo>
                    <a:pt x="415" y="127"/>
                  </a:lnTo>
                  <a:lnTo>
                    <a:pt x="400" y="122"/>
                  </a:lnTo>
                  <a:lnTo>
                    <a:pt x="382" y="114"/>
                  </a:lnTo>
                  <a:lnTo>
                    <a:pt x="371" y="105"/>
                  </a:lnTo>
                  <a:lnTo>
                    <a:pt x="384" y="87"/>
                  </a:lnTo>
                  <a:lnTo>
                    <a:pt x="396" y="80"/>
                  </a:lnTo>
                  <a:lnTo>
                    <a:pt x="410" y="73"/>
                  </a:lnTo>
                  <a:lnTo>
                    <a:pt x="419" y="68"/>
                  </a:lnTo>
                  <a:lnTo>
                    <a:pt x="427" y="59"/>
                  </a:lnTo>
                  <a:lnTo>
                    <a:pt x="432" y="50"/>
                  </a:lnTo>
                  <a:lnTo>
                    <a:pt x="434" y="41"/>
                  </a:lnTo>
                  <a:lnTo>
                    <a:pt x="438" y="31"/>
                  </a:lnTo>
                  <a:lnTo>
                    <a:pt x="414" y="0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56" name="Freeform 919"/>
            <p:cNvSpPr>
              <a:spLocks/>
            </p:cNvSpPr>
            <p:nvPr/>
          </p:nvSpPr>
          <p:spPr bwMode="auto">
            <a:xfrm flipH="1">
              <a:off x="8767" y="2028"/>
              <a:ext cx="30" cy="4"/>
            </a:xfrm>
            <a:custGeom>
              <a:avLst/>
              <a:gdLst>
                <a:gd name="T0" fmla="*/ 0 w 532"/>
                <a:gd name="T1" fmla="*/ 0 h 87"/>
                <a:gd name="T2" fmla="*/ 0 w 532"/>
                <a:gd name="T3" fmla="*/ 0 h 87"/>
                <a:gd name="T4" fmla="*/ 0 w 532"/>
                <a:gd name="T5" fmla="*/ 0 h 87"/>
                <a:gd name="T6" fmla="*/ 0 w 532"/>
                <a:gd name="T7" fmla="*/ 0 h 87"/>
                <a:gd name="T8" fmla="*/ 0 w 532"/>
                <a:gd name="T9" fmla="*/ 0 h 87"/>
                <a:gd name="T10" fmla="*/ 0 w 532"/>
                <a:gd name="T11" fmla="*/ 0 h 87"/>
                <a:gd name="T12" fmla="*/ 0 w 532"/>
                <a:gd name="T13" fmla="*/ 0 h 87"/>
                <a:gd name="T14" fmla="*/ 0 w 532"/>
                <a:gd name="T15" fmla="*/ 0 h 87"/>
                <a:gd name="T16" fmla="*/ 0 w 532"/>
                <a:gd name="T17" fmla="*/ 0 h 87"/>
                <a:gd name="T18" fmla="*/ 0 w 532"/>
                <a:gd name="T19" fmla="*/ 0 h 87"/>
                <a:gd name="T20" fmla="*/ 0 w 532"/>
                <a:gd name="T21" fmla="*/ 0 h 87"/>
                <a:gd name="T22" fmla="*/ 0 w 532"/>
                <a:gd name="T23" fmla="*/ 0 h 87"/>
                <a:gd name="T24" fmla="*/ 0 w 532"/>
                <a:gd name="T25" fmla="*/ 0 h 87"/>
                <a:gd name="T26" fmla="*/ 0 w 532"/>
                <a:gd name="T27" fmla="*/ 0 h 87"/>
                <a:gd name="T28" fmla="*/ 0 w 532"/>
                <a:gd name="T29" fmla="*/ 0 h 87"/>
                <a:gd name="T30" fmla="*/ 0 w 532"/>
                <a:gd name="T31" fmla="*/ 0 h 87"/>
                <a:gd name="T32" fmla="*/ 0 w 532"/>
                <a:gd name="T33" fmla="*/ 0 h 87"/>
                <a:gd name="T34" fmla="*/ 0 w 532"/>
                <a:gd name="T35" fmla="*/ 0 h 87"/>
                <a:gd name="T36" fmla="*/ 0 w 532"/>
                <a:gd name="T37" fmla="*/ 0 h 87"/>
                <a:gd name="T38" fmla="*/ 0 w 532"/>
                <a:gd name="T39" fmla="*/ 0 h 87"/>
                <a:gd name="T40" fmla="*/ 0 w 532"/>
                <a:gd name="T41" fmla="*/ 0 h 87"/>
                <a:gd name="T42" fmla="*/ 0 w 532"/>
                <a:gd name="T43" fmla="*/ 0 h 87"/>
                <a:gd name="T44" fmla="*/ 0 w 532"/>
                <a:gd name="T45" fmla="*/ 0 h 87"/>
                <a:gd name="T46" fmla="*/ 0 w 532"/>
                <a:gd name="T47" fmla="*/ 0 h 87"/>
                <a:gd name="T48" fmla="*/ 0 w 532"/>
                <a:gd name="T49" fmla="*/ 0 h 87"/>
                <a:gd name="T50" fmla="*/ 0 w 532"/>
                <a:gd name="T51" fmla="*/ 0 h 87"/>
                <a:gd name="T52" fmla="*/ 0 w 532"/>
                <a:gd name="T53" fmla="*/ 0 h 87"/>
                <a:gd name="T54" fmla="*/ 0 w 532"/>
                <a:gd name="T55" fmla="*/ 0 h 87"/>
                <a:gd name="T56" fmla="*/ 0 w 532"/>
                <a:gd name="T57" fmla="*/ 0 h 87"/>
                <a:gd name="T58" fmla="*/ 0 w 532"/>
                <a:gd name="T59" fmla="*/ 0 h 87"/>
                <a:gd name="T60" fmla="*/ 0 w 532"/>
                <a:gd name="T61" fmla="*/ 0 h 87"/>
                <a:gd name="T62" fmla="*/ 0 w 532"/>
                <a:gd name="T63" fmla="*/ 0 h 87"/>
                <a:gd name="T64" fmla="*/ 0 w 532"/>
                <a:gd name="T65" fmla="*/ 0 h 87"/>
                <a:gd name="T66" fmla="*/ 0 w 532"/>
                <a:gd name="T67" fmla="*/ 0 h 87"/>
                <a:gd name="T68" fmla="*/ 0 w 532"/>
                <a:gd name="T69" fmla="*/ 0 h 87"/>
                <a:gd name="T70" fmla="*/ 0 w 532"/>
                <a:gd name="T71" fmla="*/ 0 h 87"/>
                <a:gd name="T72" fmla="*/ 0 w 532"/>
                <a:gd name="T73" fmla="*/ 0 h 87"/>
                <a:gd name="T74" fmla="*/ 0 w 532"/>
                <a:gd name="T75" fmla="*/ 0 h 87"/>
                <a:gd name="T76" fmla="*/ 0 w 532"/>
                <a:gd name="T77" fmla="*/ 0 h 87"/>
                <a:gd name="T78" fmla="*/ 0 w 532"/>
                <a:gd name="T79" fmla="*/ 0 h 87"/>
                <a:gd name="T80" fmla="*/ 0 w 532"/>
                <a:gd name="T81" fmla="*/ 0 h 87"/>
                <a:gd name="T82" fmla="*/ 0 w 532"/>
                <a:gd name="T83" fmla="*/ 0 h 87"/>
                <a:gd name="T84" fmla="*/ 0 w 532"/>
                <a:gd name="T85" fmla="*/ 0 h 87"/>
                <a:gd name="T86" fmla="*/ 0 w 532"/>
                <a:gd name="T87" fmla="*/ 0 h 87"/>
                <a:gd name="T88" fmla="*/ 0 w 532"/>
                <a:gd name="T89" fmla="*/ 0 h 87"/>
                <a:gd name="T90" fmla="*/ 0 w 532"/>
                <a:gd name="T91" fmla="*/ 0 h 87"/>
                <a:gd name="T92" fmla="*/ 0 w 532"/>
                <a:gd name="T93" fmla="*/ 0 h 87"/>
                <a:gd name="T94" fmla="*/ 0 w 532"/>
                <a:gd name="T95" fmla="*/ 0 h 87"/>
                <a:gd name="T96" fmla="*/ 0 w 532"/>
                <a:gd name="T97" fmla="*/ 0 h 87"/>
                <a:gd name="T98" fmla="*/ 0 w 532"/>
                <a:gd name="T99" fmla="*/ 0 h 87"/>
                <a:gd name="T100" fmla="*/ 0 w 532"/>
                <a:gd name="T101" fmla="*/ 0 h 87"/>
                <a:gd name="T102" fmla="*/ 0 w 532"/>
                <a:gd name="T103" fmla="*/ 0 h 87"/>
                <a:gd name="T104" fmla="*/ 0 w 532"/>
                <a:gd name="T105" fmla="*/ 0 h 8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32"/>
                <a:gd name="T160" fmla="*/ 0 h 87"/>
                <a:gd name="T161" fmla="*/ 532 w 532"/>
                <a:gd name="T162" fmla="*/ 87 h 8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32" h="87">
                  <a:moveTo>
                    <a:pt x="0" y="44"/>
                  </a:moveTo>
                  <a:lnTo>
                    <a:pt x="37" y="34"/>
                  </a:lnTo>
                  <a:lnTo>
                    <a:pt x="46" y="23"/>
                  </a:lnTo>
                  <a:lnTo>
                    <a:pt x="61" y="19"/>
                  </a:lnTo>
                  <a:lnTo>
                    <a:pt x="73" y="17"/>
                  </a:lnTo>
                  <a:lnTo>
                    <a:pt x="86" y="14"/>
                  </a:lnTo>
                  <a:lnTo>
                    <a:pt x="100" y="14"/>
                  </a:lnTo>
                  <a:lnTo>
                    <a:pt x="119" y="14"/>
                  </a:lnTo>
                  <a:lnTo>
                    <a:pt x="133" y="9"/>
                  </a:lnTo>
                  <a:lnTo>
                    <a:pt x="146" y="8"/>
                  </a:lnTo>
                  <a:lnTo>
                    <a:pt x="168" y="9"/>
                  </a:lnTo>
                  <a:lnTo>
                    <a:pt x="182" y="3"/>
                  </a:lnTo>
                  <a:lnTo>
                    <a:pt x="196" y="0"/>
                  </a:lnTo>
                  <a:lnTo>
                    <a:pt x="208" y="0"/>
                  </a:lnTo>
                  <a:lnTo>
                    <a:pt x="222" y="6"/>
                  </a:lnTo>
                  <a:lnTo>
                    <a:pt x="235" y="14"/>
                  </a:lnTo>
                  <a:lnTo>
                    <a:pt x="252" y="19"/>
                  </a:lnTo>
                  <a:lnTo>
                    <a:pt x="277" y="23"/>
                  </a:lnTo>
                  <a:lnTo>
                    <a:pt x="290" y="18"/>
                  </a:lnTo>
                  <a:lnTo>
                    <a:pt x="306" y="19"/>
                  </a:lnTo>
                  <a:lnTo>
                    <a:pt x="318" y="23"/>
                  </a:lnTo>
                  <a:lnTo>
                    <a:pt x="335" y="34"/>
                  </a:lnTo>
                  <a:lnTo>
                    <a:pt x="349" y="48"/>
                  </a:lnTo>
                  <a:lnTo>
                    <a:pt x="370" y="55"/>
                  </a:lnTo>
                  <a:lnTo>
                    <a:pt x="403" y="52"/>
                  </a:lnTo>
                  <a:lnTo>
                    <a:pt x="419" y="61"/>
                  </a:lnTo>
                  <a:lnTo>
                    <a:pt x="433" y="66"/>
                  </a:lnTo>
                  <a:lnTo>
                    <a:pt x="452" y="68"/>
                  </a:lnTo>
                  <a:lnTo>
                    <a:pt x="532" y="83"/>
                  </a:lnTo>
                  <a:lnTo>
                    <a:pt x="445" y="77"/>
                  </a:lnTo>
                  <a:lnTo>
                    <a:pt x="429" y="82"/>
                  </a:lnTo>
                  <a:lnTo>
                    <a:pt x="415" y="87"/>
                  </a:lnTo>
                  <a:lnTo>
                    <a:pt x="405" y="86"/>
                  </a:lnTo>
                  <a:lnTo>
                    <a:pt x="392" y="83"/>
                  </a:lnTo>
                  <a:lnTo>
                    <a:pt x="376" y="75"/>
                  </a:lnTo>
                  <a:lnTo>
                    <a:pt x="353" y="72"/>
                  </a:lnTo>
                  <a:lnTo>
                    <a:pt x="331" y="65"/>
                  </a:lnTo>
                  <a:lnTo>
                    <a:pt x="318" y="66"/>
                  </a:lnTo>
                  <a:lnTo>
                    <a:pt x="301" y="68"/>
                  </a:lnTo>
                  <a:lnTo>
                    <a:pt x="266" y="61"/>
                  </a:lnTo>
                  <a:lnTo>
                    <a:pt x="249" y="58"/>
                  </a:lnTo>
                  <a:lnTo>
                    <a:pt x="226" y="48"/>
                  </a:lnTo>
                  <a:lnTo>
                    <a:pt x="203" y="48"/>
                  </a:lnTo>
                  <a:lnTo>
                    <a:pt x="175" y="48"/>
                  </a:lnTo>
                  <a:lnTo>
                    <a:pt x="155" y="49"/>
                  </a:lnTo>
                  <a:lnTo>
                    <a:pt x="137" y="46"/>
                  </a:lnTo>
                  <a:lnTo>
                    <a:pt x="119" y="38"/>
                  </a:lnTo>
                  <a:lnTo>
                    <a:pt x="100" y="44"/>
                  </a:lnTo>
                  <a:lnTo>
                    <a:pt x="84" y="35"/>
                  </a:lnTo>
                  <a:lnTo>
                    <a:pt x="70" y="38"/>
                  </a:lnTo>
                  <a:lnTo>
                    <a:pt x="51" y="40"/>
                  </a:lnTo>
                  <a:lnTo>
                    <a:pt x="30" y="41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57" name="Freeform 920"/>
            <p:cNvSpPr>
              <a:spLocks/>
            </p:cNvSpPr>
            <p:nvPr/>
          </p:nvSpPr>
          <p:spPr bwMode="auto">
            <a:xfrm flipH="1">
              <a:off x="8756" y="2023"/>
              <a:ext cx="120" cy="16"/>
            </a:xfrm>
            <a:custGeom>
              <a:avLst/>
              <a:gdLst>
                <a:gd name="T0" fmla="*/ 0 w 2209"/>
                <a:gd name="T1" fmla="*/ 0 h 278"/>
                <a:gd name="T2" fmla="*/ 0 w 2209"/>
                <a:gd name="T3" fmla="*/ 0 h 278"/>
                <a:gd name="T4" fmla="*/ 0 w 2209"/>
                <a:gd name="T5" fmla="*/ 0 h 278"/>
                <a:gd name="T6" fmla="*/ 0 w 2209"/>
                <a:gd name="T7" fmla="*/ 0 h 278"/>
                <a:gd name="T8" fmla="*/ 0 w 2209"/>
                <a:gd name="T9" fmla="*/ 0 h 278"/>
                <a:gd name="T10" fmla="*/ 0 w 2209"/>
                <a:gd name="T11" fmla="*/ 0 h 278"/>
                <a:gd name="T12" fmla="*/ 0 w 2209"/>
                <a:gd name="T13" fmla="*/ 0 h 278"/>
                <a:gd name="T14" fmla="*/ 0 w 2209"/>
                <a:gd name="T15" fmla="*/ 0 h 278"/>
                <a:gd name="T16" fmla="*/ 0 w 2209"/>
                <a:gd name="T17" fmla="*/ 0 h 278"/>
                <a:gd name="T18" fmla="*/ 0 w 2209"/>
                <a:gd name="T19" fmla="*/ 0 h 278"/>
                <a:gd name="T20" fmla="*/ 0 w 2209"/>
                <a:gd name="T21" fmla="*/ 0 h 278"/>
                <a:gd name="T22" fmla="*/ 0 w 2209"/>
                <a:gd name="T23" fmla="*/ 0 h 278"/>
                <a:gd name="T24" fmla="*/ 0 w 2209"/>
                <a:gd name="T25" fmla="*/ 0 h 278"/>
                <a:gd name="T26" fmla="*/ 0 w 2209"/>
                <a:gd name="T27" fmla="*/ 0 h 278"/>
                <a:gd name="T28" fmla="*/ 0 w 2209"/>
                <a:gd name="T29" fmla="*/ 0 h 278"/>
                <a:gd name="T30" fmla="*/ 0 w 2209"/>
                <a:gd name="T31" fmla="*/ 0 h 278"/>
                <a:gd name="T32" fmla="*/ 0 w 2209"/>
                <a:gd name="T33" fmla="*/ 0 h 278"/>
                <a:gd name="T34" fmla="*/ 0 w 2209"/>
                <a:gd name="T35" fmla="*/ 0 h 278"/>
                <a:gd name="T36" fmla="*/ 0 w 2209"/>
                <a:gd name="T37" fmla="*/ 0 h 278"/>
                <a:gd name="T38" fmla="*/ 0 w 2209"/>
                <a:gd name="T39" fmla="*/ 0 h 278"/>
                <a:gd name="T40" fmla="*/ 0 w 2209"/>
                <a:gd name="T41" fmla="*/ 0 h 278"/>
                <a:gd name="T42" fmla="*/ 0 w 2209"/>
                <a:gd name="T43" fmla="*/ 0 h 278"/>
                <a:gd name="T44" fmla="*/ 0 w 2209"/>
                <a:gd name="T45" fmla="*/ 0 h 278"/>
                <a:gd name="T46" fmla="*/ 0 w 2209"/>
                <a:gd name="T47" fmla="*/ 0 h 278"/>
                <a:gd name="T48" fmla="*/ 0 w 2209"/>
                <a:gd name="T49" fmla="*/ 0 h 278"/>
                <a:gd name="T50" fmla="*/ 0 w 2209"/>
                <a:gd name="T51" fmla="*/ 0 h 278"/>
                <a:gd name="T52" fmla="*/ 0 w 2209"/>
                <a:gd name="T53" fmla="*/ 0 h 278"/>
                <a:gd name="T54" fmla="*/ 0 w 2209"/>
                <a:gd name="T55" fmla="*/ 0 h 278"/>
                <a:gd name="T56" fmla="*/ 0 w 2209"/>
                <a:gd name="T57" fmla="*/ 0 h 278"/>
                <a:gd name="T58" fmla="*/ 0 w 2209"/>
                <a:gd name="T59" fmla="*/ 0 h 278"/>
                <a:gd name="T60" fmla="*/ 0 w 2209"/>
                <a:gd name="T61" fmla="*/ 0 h 278"/>
                <a:gd name="T62" fmla="*/ 0 w 2209"/>
                <a:gd name="T63" fmla="*/ 0 h 278"/>
                <a:gd name="T64" fmla="*/ 0 w 2209"/>
                <a:gd name="T65" fmla="*/ 0 h 278"/>
                <a:gd name="T66" fmla="*/ 0 w 2209"/>
                <a:gd name="T67" fmla="*/ 0 h 278"/>
                <a:gd name="T68" fmla="*/ 0 w 2209"/>
                <a:gd name="T69" fmla="*/ 0 h 278"/>
                <a:gd name="T70" fmla="*/ 0 w 2209"/>
                <a:gd name="T71" fmla="*/ 0 h 278"/>
                <a:gd name="T72" fmla="*/ 0 w 2209"/>
                <a:gd name="T73" fmla="*/ 0 h 278"/>
                <a:gd name="T74" fmla="*/ 0 w 2209"/>
                <a:gd name="T75" fmla="*/ 0 h 278"/>
                <a:gd name="T76" fmla="*/ 0 w 2209"/>
                <a:gd name="T77" fmla="*/ 0 h 278"/>
                <a:gd name="T78" fmla="*/ 0 w 2209"/>
                <a:gd name="T79" fmla="*/ 0 h 278"/>
                <a:gd name="T80" fmla="*/ 0 w 2209"/>
                <a:gd name="T81" fmla="*/ 0 h 278"/>
                <a:gd name="T82" fmla="*/ 0 w 2209"/>
                <a:gd name="T83" fmla="*/ 0 h 278"/>
                <a:gd name="T84" fmla="*/ 0 w 2209"/>
                <a:gd name="T85" fmla="*/ 0 h 278"/>
                <a:gd name="T86" fmla="*/ 0 w 2209"/>
                <a:gd name="T87" fmla="*/ 0 h 278"/>
                <a:gd name="T88" fmla="*/ 0 w 2209"/>
                <a:gd name="T89" fmla="*/ 0 h 278"/>
                <a:gd name="T90" fmla="*/ 0 w 2209"/>
                <a:gd name="T91" fmla="*/ 0 h 278"/>
                <a:gd name="T92" fmla="*/ 0 w 2209"/>
                <a:gd name="T93" fmla="*/ 0 h 278"/>
                <a:gd name="T94" fmla="*/ 0 w 2209"/>
                <a:gd name="T95" fmla="*/ 0 h 278"/>
                <a:gd name="T96" fmla="*/ 0 w 2209"/>
                <a:gd name="T97" fmla="*/ 0 h 278"/>
                <a:gd name="T98" fmla="*/ 0 w 2209"/>
                <a:gd name="T99" fmla="*/ 0 h 278"/>
                <a:gd name="T100" fmla="*/ 0 w 2209"/>
                <a:gd name="T101" fmla="*/ 0 h 278"/>
                <a:gd name="T102" fmla="*/ 0 w 2209"/>
                <a:gd name="T103" fmla="*/ 0 h 278"/>
                <a:gd name="T104" fmla="*/ 0 w 2209"/>
                <a:gd name="T105" fmla="*/ 0 h 278"/>
                <a:gd name="T106" fmla="*/ 0 w 2209"/>
                <a:gd name="T107" fmla="*/ 0 h 278"/>
                <a:gd name="T108" fmla="*/ 0 w 2209"/>
                <a:gd name="T109" fmla="*/ 0 h 27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209"/>
                <a:gd name="T166" fmla="*/ 0 h 278"/>
                <a:gd name="T167" fmla="*/ 2209 w 2209"/>
                <a:gd name="T168" fmla="*/ 278 h 27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209" h="278">
                  <a:moveTo>
                    <a:pt x="414" y="0"/>
                  </a:moveTo>
                  <a:lnTo>
                    <a:pt x="396" y="6"/>
                  </a:lnTo>
                  <a:lnTo>
                    <a:pt x="382" y="10"/>
                  </a:lnTo>
                  <a:lnTo>
                    <a:pt x="371" y="18"/>
                  </a:lnTo>
                  <a:lnTo>
                    <a:pt x="364" y="25"/>
                  </a:lnTo>
                  <a:lnTo>
                    <a:pt x="359" y="36"/>
                  </a:lnTo>
                  <a:lnTo>
                    <a:pt x="341" y="37"/>
                  </a:lnTo>
                  <a:lnTo>
                    <a:pt x="330" y="41"/>
                  </a:lnTo>
                  <a:lnTo>
                    <a:pt x="320" y="47"/>
                  </a:lnTo>
                  <a:lnTo>
                    <a:pt x="307" y="53"/>
                  </a:lnTo>
                  <a:lnTo>
                    <a:pt x="292" y="53"/>
                  </a:lnTo>
                  <a:lnTo>
                    <a:pt x="273" y="65"/>
                  </a:lnTo>
                  <a:lnTo>
                    <a:pt x="251" y="54"/>
                  </a:lnTo>
                  <a:lnTo>
                    <a:pt x="264" y="78"/>
                  </a:lnTo>
                  <a:lnTo>
                    <a:pt x="243" y="78"/>
                  </a:lnTo>
                  <a:lnTo>
                    <a:pt x="217" y="79"/>
                  </a:lnTo>
                  <a:lnTo>
                    <a:pt x="197" y="73"/>
                  </a:lnTo>
                  <a:lnTo>
                    <a:pt x="174" y="87"/>
                  </a:lnTo>
                  <a:lnTo>
                    <a:pt x="153" y="78"/>
                  </a:lnTo>
                  <a:lnTo>
                    <a:pt x="148" y="79"/>
                  </a:lnTo>
                  <a:lnTo>
                    <a:pt x="142" y="85"/>
                  </a:lnTo>
                  <a:lnTo>
                    <a:pt x="135" y="92"/>
                  </a:lnTo>
                  <a:lnTo>
                    <a:pt x="130" y="101"/>
                  </a:lnTo>
                  <a:lnTo>
                    <a:pt x="122" y="108"/>
                  </a:lnTo>
                  <a:lnTo>
                    <a:pt x="117" y="112"/>
                  </a:lnTo>
                  <a:lnTo>
                    <a:pt x="103" y="112"/>
                  </a:lnTo>
                  <a:lnTo>
                    <a:pt x="88" y="112"/>
                  </a:lnTo>
                  <a:lnTo>
                    <a:pt x="81" y="119"/>
                  </a:lnTo>
                  <a:lnTo>
                    <a:pt x="71" y="127"/>
                  </a:lnTo>
                  <a:lnTo>
                    <a:pt x="61" y="127"/>
                  </a:lnTo>
                  <a:lnTo>
                    <a:pt x="48" y="128"/>
                  </a:lnTo>
                  <a:lnTo>
                    <a:pt x="30" y="128"/>
                  </a:lnTo>
                  <a:lnTo>
                    <a:pt x="14" y="136"/>
                  </a:lnTo>
                  <a:lnTo>
                    <a:pt x="0" y="155"/>
                  </a:lnTo>
                  <a:lnTo>
                    <a:pt x="12" y="154"/>
                  </a:lnTo>
                  <a:lnTo>
                    <a:pt x="30" y="147"/>
                  </a:lnTo>
                  <a:lnTo>
                    <a:pt x="49" y="146"/>
                  </a:lnTo>
                  <a:lnTo>
                    <a:pt x="63" y="147"/>
                  </a:lnTo>
                  <a:lnTo>
                    <a:pt x="75" y="155"/>
                  </a:lnTo>
                  <a:lnTo>
                    <a:pt x="89" y="159"/>
                  </a:lnTo>
                  <a:lnTo>
                    <a:pt x="103" y="154"/>
                  </a:lnTo>
                  <a:lnTo>
                    <a:pt x="118" y="147"/>
                  </a:lnTo>
                  <a:lnTo>
                    <a:pt x="132" y="143"/>
                  </a:lnTo>
                  <a:lnTo>
                    <a:pt x="144" y="143"/>
                  </a:lnTo>
                  <a:lnTo>
                    <a:pt x="153" y="154"/>
                  </a:lnTo>
                  <a:lnTo>
                    <a:pt x="162" y="163"/>
                  </a:lnTo>
                  <a:lnTo>
                    <a:pt x="177" y="163"/>
                  </a:lnTo>
                  <a:lnTo>
                    <a:pt x="190" y="160"/>
                  </a:lnTo>
                  <a:lnTo>
                    <a:pt x="206" y="154"/>
                  </a:lnTo>
                  <a:lnTo>
                    <a:pt x="220" y="150"/>
                  </a:lnTo>
                  <a:lnTo>
                    <a:pt x="234" y="159"/>
                  </a:lnTo>
                  <a:lnTo>
                    <a:pt x="248" y="168"/>
                  </a:lnTo>
                  <a:lnTo>
                    <a:pt x="262" y="172"/>
                  </a:lnTo>
                  <a:lnTo>
                    <a:pt x="275" y="176"/>
                  </a:lnTo>
                  <a:lnTo>
                    <a:pt x="294" y="178"/>
                  </a:lnTo>
                  <a:lnTo>
                    <a:pt x="312" y="180"/>
                  </a:lnTo>
                  <a:lnTo>
                    <a:pt x="330" y="178"/>
                  </a:lnTo>
                  <a:lnTo>
                    <a:pt x="350" y="173"/>
                  </a:lnTo>
                  <a:lnTo>
                    <a:pt x="341" y="156"/>
                  </a:lnTo>
                  <a:lnTo>
                    <a:pt x="343" y="146"/>
                  </a:lnTo>
                  <a:lnTo>
                    <a:pt x="353" y="141"/>
                  </a:lnTo>
                  <a:lnTo>
                    <a:pt x="355" y="152"/>
                  </a:lnTo>
                  <a:lnTo>
                    <a:pt x="366" y="163"/>
                  </a:lnTo>
                  <a:lnTo>
                    <a:pt x="378" y="168"/>
                  </a:lnTo>
                  <a:lnTo>
                    <a:pt x="390" y="172"/>
                  </a:lnTo>
                  <a:lnTo>
                    <a:pt x="405" y="178"/>
                  </a:lnTo>
                  <a:lnTo>
                    <a:pt x="420" y="181"/>
                  </a:lnTo>
                  <a:lnTo>
                    <a:pt x="442" y="185"/>
                  </a:lnTo>
                  <a:lnTo>
                    <a:pt x="456" y="182"/>
                  </a:lnTo>
                  <a:lnTo>
                    <a:pt x="473" y="185"/>
                  </a:lnTo>
                  <a:lnTo>
                    <a:pt x="501" y="192"/>
                  </a:lnTo>
                  <a:lnTo>
                    <a:pt x="492" y="199"/>
                  </a:lnTo>
                  <a:lnTo>
                    <a:pt x="479" y="208"/>
                  </a:lnTo>
                  <a:lnTo>
                    <a:pt x="455" y="224"/>
                  </a:lnTo>
                  <a:lnTo>
                    <a:pt x="470" y="225"/>
                  </a:lnTo>
                  <a:lnTo>
                    <a:pt x="484" y="228"/>
                  </a:lnTo>
                  <a:lnTo>
                    <a:pt x="503" y="232"/>
                  </a:lnTo>
                  <a:lnTo>
                    <a:pt x="524" y="235"/>
                  </a:lnTo>
                  <a:lnTo>
                    <a:pt x="535" y="233"/>
                  </a:lnTo>
                  <a:lnTo>
                    <a:pt x="545" y="225"/>
                  </a:lnTo>
                  <a:lnTo>
                    <a:pt x="557" y="221"/>
                  </a:lnTo>
                  <a:lnTo>
                    <a:pt x="575" y="220"/>
                  </a:lnTo>
                  <a:lnTo>
                    <a:pt x="598" y="219"/>
                  </a:lnTo>
                  <a:lnTo>
                    <a:pt x="614" y="208"/>
                  </a:lnTo>
                  <a:lnTo>
                    <a:pt x="636" y="201"/>
                  </a:lnTo>
                  <a:lnTo>
                    <a:pt x="654" y="195"/>
                  </a:lnTo>
                  <a:lnTo>
                    <a:pt x="667" y="196"/>
                  </a:lnTo>
                  <a:lnTo>
                    <a:pt x="711" y="198"/>
                  </a:lnTo>
                  <a:lnTo>
                    <a:pt x="746" y="203"/>
                  </a:lnTo>
                  <a:lnTo>
                    <a:pt x="769" y="203"/>
                  </a:lnTo>
                  <a:lnTo>
                    <a:pt x="787" y="205"/>
                  </a:lnTo>
                  <a:lnTo>
                    <a:pt x="818" y="223"/>
                  </a:lnTo>
                  <a:lnTo>
                    <a:pt x="833" y="223"/>
                  </a:lnTo>
                  <a:lnTo>
                    <a:pt x="851" y="219"/>
                  </a:lnTo>
                  <a:lnTo>
                    <a:pt x="869" y="212"/>
                  </a:lnTo>
                  <a:lnTo>
                    <a:pt x="884" y="208"/>
                  </a:lnTo>
                  <a:lnTo>
                    <a:pt x="937" y="203"/>
                  </a:lnTo>
                  <a:lnTo>
                    <a:pt x="973" y="201"/>
                  </a:lnTo>
                  <a:lnTo>
                    <a:pt x="996" y="198"/>
                  </a:lnTo>
                  <a:lnTo>
                    <a:pt x="1014" y="196"/>
                  </a:lnTo>
                  <a:lnTo>
                    <a:pt x="1032" y="194"/>
                  </a:lnTo>
                  <a:lnTo>
                    <a:pt x="1054" y="189"/>
                  </a:lnTo>
                  <a:lnTo>
                    <a:pt x="1069" y="185"/>
                  </a:lnTo>
                  <a:lnTo>
                    <a:pt x="1092" y="177"/>
                  </a:lnTo>
                  <a:lnTo>
                    <a:pt x="1105" y="186"/>
                  </a:lnTo>
                  <a:lnTo>
                    <a:pt x="1112" y="196"/>
                  </a:lnTo>
                  <a:lnTo>
                    <a:pt x="1104" y="207"/>
                  </a:lnTo>
                  <a:lnTo>
                    <a:pt x="1088" y="214"/>
                  </a:lnTo>
                  <a:lnTo>
                    <a:pt x="1107" y="214"/>
                  </a:lnTo>
                  <a:lnTo>
                    <a:pt x="1097" y="223"/>
                  </a:lnTo>
                  <a:lnTo>
                    <a:pt x="1082" y="232"/>
                  </a:lnTo>
                  <a:lnTo>
                    <a:pt x="1060" y="244"/>
                  </a:lnTo>
                  <a:lnTo>
                    <a:pt x="1041" y="252"/>
                  </a:lnTo>
                  <a:lnTo>
                    <a:pt x="1065" y="248"/>
                  </a:lnTo>
                  <a:lnTo>
                    <a:pt x="1087" y="244"/>
                  </a:lnTo>
                  <a:lnTo>
                    <a:pt x="1107" y="237"/>
                  </a:lnTo>
                  <a:lnTo>
                    <a:pt x="1121" y="230"/>
                  </a:lnTo>
                  <a:lnTo>
                    <a:pt x="1128" y="228"/>
                  </a:lnTo>
                  <a:lnTo>
                    <a:pt x="1139" y="225"/>
                  </a:lnTo>
                  <a:lnTo>
                    <a:pt x="1153" y="225"/>
                  </a:lnTo>
                  <a:lnTo>
                    <a:pt x="1171" y="228"/>
                  </a:lnTo>
                  <a:lnTo>
                    <a:pt x="1185" y="232"/>
                  </a:lnTo>
                  <a:lnTo>
                    <a:pt x="1199" y="233"/>
                  </a:lnTo>
                  <a:lnTo>
                    <a:pt x="1218" y="232"/>
                  </a:lnTo>
                  <a:lnTo>
                    <a:pt x="1204" y="248"/>
                  </a:lnTo>
                  <a:lnTo>
                    <a:pt x="1189" y="259"/>
                  </a:lnTo>
                  <a:lnTo>
                    <a:pt x="1172" y="267"/>
                  </a:lnTo>
                  <a:lnTo>
                    <a:pt x="1191" y="264"/>
                  </a:lnTo>
                  <a:lnTo>
                    <a:pt x="1210" y="261"/>
                  </a:lnTo>
                  <a:lnTo>
                    <a:pt x="1229" y="258"/>
                  </a:lnTo>
                  <a:lnTo>
                    <a:pt x="1245" y="253"/>
                  </a:lnTo>
                  <a:lnTo>
                    <a:pt x="1266" y="250"/>
                  </a:lnTo>
                  <a:lnTo>
                    <a:pt x="1290" y="247"/>
                  </a:lnTo>
                  <a:lnTo>
                    <a:pt x="1312" y="247"/>
                  </a:lnTo>
                  <a:lnTo>
                    <a:pt x="1329" y="241"/>
                  </a:lnTo>
                  <a:lnTo>
                    <a:pt x="1334" y="237"/>
                  </a:lnTo>
                  <a:lnTo>
                    <a:pt x="1340" y="232"/>
                  </a:lnTo>
                  <a:lnTo>
                    <a:pt x="1352" y="232"/>
                  </a:lnTo>
                  <a:lnTo>
                    <a:pt x="1374" y="238"/>
                  </a:lnTo>
                  <a:lnTo>
                    <a:pt x="1401" y="241"/>
                  </a:lnTo>
                  <a:lnTo>
                    <a:pt x="1426" y="247"/>
                  </a:lnTo>
                  <a:lnTo>
                    <a:pt x="1440" y="250"/>
                  </a:lnTo>
                  <a:lnTo>
                    <a:pt x="1464" y="250"/>
                  </a:lnTo>
                  <a:lnTo>
                    <a:pt x="1491" y="252"/>
                  </a:lnTo>
                  <a:lnTo>
                    <a:pt x="1512" y="256"/>
                  </a:lnTo>
                  <a:lnTo>
                    <a:pt x="1538" y="264"/>
                  </a:lnTo>
                  <a:lnTo>
                    <a:pt x="1559" y="269"/>
                  </a:lnTo>
                  <a:lnTo>
                    <a:pt x="1578" y="272"/>
                  </a:lnTo>
                  <a:lnTo>
                    <a:pt x="1596" y="269"/>
                  </a:lnTo>
                  <a:lnTo>
                    <a:pt x="1625" y="259"/>
                  </a:lnTo>
                  <a:lnTo>
                    <a:pt x="1649" y="264"/>
                  </a:lnTo>
                  <a:lnTo>
                    <a:pt x="1671" y="264"/>
                  </a:lnTo>
                  <a:lnTo>
                    <a:pt x="1694" y="264"/>
                  </a:lnTo>
                  <a:lnTo>
                    <a:pt x="1717" y="263"/>
                  </a:lnTo>
                  <a:lnTo>
                    <a:pt x="1748" y="255"/>
                  </a:lnTo>
                  <a:lnTo>
                    <a:pt x="1763" y="255"/>
                  </a:lnTo>
                  <a:lnTo>
                    <a:pt x="1780" y="253"/>
                  </a:lnTo>
                  <a:lnTo>
                    <a:pt x="1812" y="258"/>
                  </a:lnTo>
                  <a:lnTo>
                    <a:pt x="1829" y="261"/>
                  </a:lnTo>
                  <a:lnTo>
                    <a:pt x="1842" y="259"/>
                  </a:lnTo>
                  <a:lnTo>
                    <a:pt x="1861" y="256"/>
                  </a:lnTo>
                  <a:lnTo>
                    <a:pt x="1879" y="255"/>
                  </a:lnTo>
                  <a:lnTo>
                    <a:pt x="1893" y="255"/>
                  </a:lnTo>
                  <a:lnTo>
                    <a:pt x="1899" y="258"/>
                  </a:lnTo>
                  <a:lnTo>
                    <a:pt x="1899" y="269"/>
                  </a:lnTo>
                  <a:lnTo>
                    <a:pt x="1906" y="272"/>
                  </a:lnTo>
                  <a:lnTo>
                    <a:pt x="1917" y="272"/>
                  </a:lnTo>
                  <a:lnTo>
                    <a:pt x="1929" y="269"/>
                  </a:lnTo>
                  <a:lnTo>
                    <a:pt x="1939" y="259"/>
                  </a:lnTo>
                  <a:lnTo>
                    <a:pt x="1946" y="250"/>
                  </a:lnTo>
                  <a:lnTo>
                    <a:pt x="1953" y="246"/>
                  </a:lnTo>
                  <a:lnTo>
                    <a:pt x="1971" y="246"/>
                  </a:lnTo>
                  <a:lnTo>
                    <a:pt x="1985" y="246"/>
                  </a:lnTo>
                  <a:lnTo>
                    <a:pt x="2002" y="255"/>
                  </a:lnTo>
                  <a:lnTo>
                    <a:pt x="2016" y="261"/>
                  </a:lnTo>
                  <a:lnTo>
                    <a:pt x="2032" y="269"/>
                  </a:lnTo>
                  <a:lnTo>
                    <a:pt x="2043" y="270"/>
                  </a:lnTo>
                  <a:lnTo>
                    <a:pt x="2053" y="272"/>
                  </a:lnTo>
                  <a:lnTo>
                    <a:pt x="2064" y="272"/>
                  </a:lnTo>
                  <a:lnTo>
                    <a:pt x="2083" y="269"/>
                  </a:lnTo>
                  <a:lnTo>
                    <a:pt x="2145" y="278"/>
                  </a:lnTo>
                  <a:lnTo>
                    <a:pt x="2127" y="269"/>
                  </a:lnTo>
                  <a:lnTo>
                    <a:pt x="2115" y="264"/>
                  </a:lnTo>
                  <a:lnTo>
                    <a:pt x="2110" y="255"/>
                  </a:lnTo>
                  <a:lnTo>
                    <a:pt x="2115" y="248"/>
                  </a:lnTo>
                  <a:lnTo>
                    <a:pt x="2137" y="242"/>
                  </a:lnTo>
                  <a:lnTo>
                    <a:pt x="2152" y="238"/>
                  </a:lnTo>
                  <a:lnTo>
                    <a:pt x="2170" y="232"/>
                  </a:lnTo>
                  <a:lnTo>
                    <a:pt x="2185" y="223"/>
                  </a:lnTo>
                  <a:lnTo>
                    <a:pt x="2209" y="212"/>
                  </a:lnTo>
                  <a:lnTo>
                    <a:pt x="2174" y="212"/>
                  </a:lnTo>
                  <a:lnTo>
                    <a:pt x="2151" y="211"/>
                  </a:lnTo>
                  <a:lnTo>
                    <a:pt x="2129" y="207"/>
                  </a:lnTo>
                  <a:lnTo>
                    <a:pt x="2110" y="205"/>
                  </a:lnTo>
                  <a:lnTo>
                    <a:pt x="2098" y="205"/>
                  </a:lnTo>
                  <a:lnTo>
                    <a:pt x="2087" y="207"/>
                  </a:lnTo>
                  <a:lnTo>
                    <a:pt x="2077" y="208"/>
                  </a:lnTo>
                  <a:lnTo>
                    <a:pt x="2063" y="214"/>
                  </a:lnTo>
                  <a:lnTo>
                    <a:pt x="2051" y="219"/>
                  </a:lnTo>
                  <a:lnTo>
                    <a:pt x="2069" y="224"/>
                  </a:lnTo>
                  <a:lnTo>
                    <a:pt x="2083" y="232"/>
                  </a:lnTo>
                  <a:lnTo>
                    <a:pt x="2092" y="241"/>
                  </a:lnTo>
                  <a:lnTo>
                    <a:pt x="2096" y="250"/>
                  </a:lnTo>
                  <a:lnTo>
                    <a:pt x="2092" y="259"/>
                  </a:lnTo>
                  <a:lnTo>
                    <a:pt x="2078" y="256"/>
                  </a:lnTo>
                  <a:lnTo>
                    <a:pt x="2068" y="253"/>
                  </a:lnTo>
                  <a:lnTo>
                    <a:pt x="2060" y="246"/>
                  </a:lnTo>
                  <a:lnTo>
                    <a:pt x="2046" y="238"/>
                  </a:lnTo>
                  <a:lnTo>
                    <a:pt x="2029" y="235"/>
                  </a:lnTo>
                  <a:lnTo>
                    <a:pt x="2014" y="232"/>
                  </a:lnTo>
                  <a:lnTo>
                    <a:pt x="1993" y="235"/>
                  </a:lnTo>
                  <a:lnTo>
                    <a:pt x="1979" y="233"/>
                  </a:lnTo>
                  <a:lnTo>
                    <a:pt x="1967" y="232"/>
                  </a:lnTo>
                  <a:lnTo>
                    <a:pt x="1953" y="228"/>
                  </a:lnTo>
                  <a:lnTo>
                    <a:pt x="1938" y="221"/>
                  </a:lnTo>
                  <a:lnTo>
                    <a:pt x="1925" y="214"/>
                  </a:lnTo>
                  <a:lnTo>
                    <a:pt x="1913" y="208"/>
                  </a:lnTo>
                  <a:lnTo>
                    <a:pt x="1901" y="208"/>
                  </a:lnTo>
                  <a:lnTo>
                    <a:pt x="1890" y="214"/>
                  </a:lnTo>
                  <a:lnTo>
                    <a:pt x="1876" y="219"/>
                  </a:lnTo>
                  <a:lnTo>
                    <a:pt x="1862" y="219"/>
                  </a:lnTo>
                  <a:lnTo>
                    <a:pt x="1844" y="219"/>
                  </a:lnTo>
                  <a:lnTo>
                    <a:pt x="1829" y="215"/>
                  </a:lnTo>
                  <a:lnTo>
                    <a:pt x="1814" y="212"/>
                  </a:lnTo>
                  <a:lnTo>
                    <a:pt x="1800" y="211"/>
                  </a:lnTo>
                  <a:lnTo>
                    <a:pt x="1788" y="212"/>
                  </a:lnTo>
                  <a:lnTo>
                    <a:pt x="1771" y="214"/>
                  </a:lnTo>
                  <a:lnTo>
                    <a:pt x="1757" y="216"/>
                  </a:lnTo>
                  <a:lnTo>
                    <a:pt x="1740" y="214"/>
                  </a:lnTo>
                  <a:lnTo>
                    <a:pt x="1720" y="212"/>
                  </a:lnTo>
                  <a:lnTo>
                    <a:pt x="1699" y="211"/>
                  </a:lnTo>
                  <a:lnTo>
                    <a:pt x="1677" y="208"/>
                  </a:lnTo>
                  <a:lnTo>
                    <a:pt x="1662" y="204"/>
                  </a:lnTo>
                  <a:lnTo>
                    <a:pt x="1647" y="198"/>
                  </a:lnTo>
                  <a:lnTo>
                    <a:pt x="1634" y="192"/>
                  </a:lnTo>
                  <a:lnTo>
                    <a:pt x="1623" y="189"/>
                  </a:lnTo>
                  <a:lnTo>
                    <a:pt x="1613" y="189"/>
                  </a:lnTo>
                  <a:lnTo>
                    <a:pt x="1602" y="190"/>
                  </a:lnTo>
                  <a:lnTo>
                    <a:pt x="1573" y="195"/>
                  </a:lnTo>
                  <a:lnTo>
                    <a:pt x="1605" y="198"/>
                  </a:lnTo>
                  <a:lnTo>
                    <a:pt x="1597" y="208"/>
                  </a:lnTo>
                  <a:lnTo>
                    <a:pt x="1586" y="220"/>
                  </a:lnTo>
                  <a:lnTo>
                    <a:pt x="1574" y="221"/>
                  </a:lnTo>
                  <a:lnTo>
                    <a:pt x="1421" y="196"/>
                  </a:lnTo>
                  <a:lnTo>
                    <a:pt x="1412" y="192"/>
                  </a:lnTo>
                  <a:lnTo>
                    <a:pt x="1440" y="181"/>
                  </a:lnTo>
                  <a:lnTo>
                    <a:pt x="1420" y="177"/>
                  </a:lnTo>
                  <a:lnTo>
                    <a:pt x="1408" y="176"/>
                  </a:lnTo>
                  <a:lnTo>
                    <a:pt x="1398" y="168"/>
                  </a:lnTo>
                  <a:lnTo>
                    <a:pt x="1386" y="163"/>
                  </a:lnTo>
                  <a:lnTo>
                    <a:pt x="1371" y="167"/>
                  </a:lnTo>
                  <a:lnTo>
                    <a:pt x="1356" y="169"/>
                  </a:lnTo>
                  <a:lnTo>
                    <a:pt x="1342" y="176"/>
                  </a:lnTo>
                  <a:lnTo>
                    <a:pt x="1329" y="168"/>
                  </a:lnTo>
                  <a:lnTo>
                    <a:pt x="1315" y="155"/>
                  </a:lnTo>
                  <a:lnTo>
                    <a:pt x="1302" y="146"/>
                  </a:lnTo>
                  <a:lnTo>
                    <a:pt x="1288" y="141"/>
                  </a:lnTo>
                  <a:lnTo>
                    <a:pt x="1273" y="136"/>
                  </a:lnTo>
                  <a:lnTo>
                    <a:pt x="1258" y="134"/>
                  </a:lnTo>
                  <a:lnTo>
                    <a:pt x="1234" y="136"/>
                  </a:lnTo>
                  <a:lnTo>
                    <a:pt x="1214" y="138"/>
                  </a:lnTo>
                  <a:lnTo>
                    <a:pt x="1195" y="142"/>
                  </a:lnTo>
                  <a:lnTo>
                    <a:pt x="1172" y="145"/>
                  </a:lnTo>
                  <a:lnTo>
                    <a:pt x="1149" y="150"/>
                  </a:lnTo>
                  <a:lnTo>
                    <a:pt x="1130" y="152"/>
                  </a:lnTo>
                  <a:lnTo>
                    <a:pt x="1114" y="160"/>
                  </a:lnTo>
                  <a:lnTo>
                    <a:pt x="1097" y="164"/>
                  </a:lnTo>
                  <a:lnTo>
                    <a:pt x="1081" y="164"/>
                  </a:lnTo>
                  <a:lnTo>
                    <a:pt x="1064" y="169"/>
                  </a:lnTo>
                  <a:lnTo>
                    <a:pt x="1046" y="173"/>
                  </a:lnTo>
                  <a:lnTo>
                    <a:pt x="1028" y="178"/>
                  </a:lnTo>
                  <a:lnTo>
                    <a:pt x="1009" y="178"/>
                  </a:lnTo>
                  <a:lnTo>
                    <a:pt x="991" y="178"/>
                  </a:lnTo>
                  <a:lnTo>
                    <a:pt x="977" y="177"/>
                  </a:lnTo>
                  <a:lnTo>
                    <a:pt x="965" y="181"/>
                  </a:lnTo>
                  <a:lnTo>
                    <a:pt x="947" y="187"/>
                  </a:lnTo>
                  <a:lnTo>
                    <a:pt x="929" y="187"/>
                  </a:lnTo>
                  <a:lnTo>
                    <a:pt x="907" y="187"/>
                  </a:lnTo>
                  <a:lnTo>
                    <a:pt x="889" y="187"/>
                  </a:lnTo>
                  <a:lnTo>
                    <a:pt x="866" y="187"/>
                  </a:lnTo>
                  <a:lnTo>
                    <a:pt x="823" y="195"/>
                  </a:lnTo>
                  <a:lnTo>
                    <a:pt x="814" y="190"/>
                  </a:lnTo>
                  <a:lnTo>
                    <a:pt x="805" y="182"/>
                  </a:lnTo>
                  <a:lnTo>
                    <a:pt x="792" y="178"/>
                  </a:lnTo>
                  <a:lnTo>
                    <a:pt x="781" y="177"/>
                  </a:lnTo>
                  <a:lnTo>
                    <a:pt x="764" y="178"/>
                  </a:lnTo>
                  <a:lnTo>
                    <a:pt x="746" y="182"/>
                  </a:lnTo>
                  <a:lnTo>
                    <a:pt x="716" y="186"/>
                  </a:lnTo>
                  <a:lnTo>
                    <a:pt x="703" y="180"/>
                  </a:lnTo>
                  <a:lnTo>
                    <a:pt x="694" y="173"/>
                  </a:lnTo>
                  <a:lnTo>
                    <a:pt x="684" y="171"/>
                  </a:lnTo>
                  <a:lnTo>
                    <a:pt x="670" y="169"/>
                  </a:lnTo>
                  <a:lnTo>
                    <a:pt x="659" y="164"/>
                  </a:lnTo>
                  <a:lnTo>
                    <a:pt x="654" y="155"/>
                  </a:lnTo>
                  <a:lnTo>
                    <a:pt x="645" y="142"/>
                  </a:lnTo>
                  <a:lnTo>
                    <a:pt x="634" y="137"/>
                  </a:lnTo>
                  <a:lnTo>
                    <a:pt x="621" y="134"/>
                  </a:lnTo>
                  <a:lnTo>
                    <a:pt x="608" y="134"/>
                  </a:lnTo>
                  <a:lnTo>
                    <a:pt x="602" y="141"/>
                  </a:lnTo>
                  <a:lnTo>
                    <a:pt x="594" y="155"/>
                  </a:lnTo>
                  <a:lnTo>
                    <a:pt x="585" y="152"/>
                  </a:lnTo>
                  <a:lnTo>
                    <a:pt x="575" y="151"/>
                  </a:lnTo>
                  <a:lnTo>
                    <a:pt x="562" y="152"/>
                  </a:lnTo>
                  <a:lnTo>
                    <a:pt x="550" y="159"/>
                  </a:lnTo>
                  <a:lnTo>
                    <a:pt x="535" y="163"/>
                  </a:lnTo>
                  <a:lnTo>
                    <a:pt x="517" y="163"/>
                  </a:lnTo>
                  <a:lnTo>
                    <a:pt x="531" y="150"/>
                  </a:lnTo>
                  <a:lnTo>
                    <a:pt x="537" y="141"/>
                  </a:lnTo>
                  <a:lnTo>
                    <a:pt x="524" y="143"/>
                  </a:lnTo>
                  <a:lnTo>
                    <a:pt x="500" y="150"/>
                  </a:lnTo>
                  <a:lnTo>
                    <a:pt x="479" y="147"/>
                  </a:lnTo>
                  <a:lnTo>
                    <a:pt x="478" y="141"/>
                  </a:lnTo>
                  <a:lnTo>
                    <a:pt x="474" y="133"/>
                  </a:lnTo>
                  <a:lnTo>
                    <a:pt x="470" y="127"/>
                  </a:lnTo>
                  <a:lnTo>
                    <a:pt x="458" y="122"/>
                  </a:lnTo>
                  <a:lnTo>
                    <a:pt x="446" y="122"/>
                  </a:lnTo>
                  <a:lnTo>
                    <a:pt x="430" y="124"/>
                  </a:lnTo>
                  <a:lnTo>
                    <a:pt x="415" y="127"/>
                  </a:lnTo>
                  <a:lnTo>
                    <a:pt x="400" y="122"/>
                  </a:lnTo>
                  <a:lnTo>
                    <a:pt x="382" y="114"/>
                  </a:lnTo>
                  <a:lnTo>
                    <a:pt x="371" y="105"/>
                  </a:lnTo>
                  <a:lnTo>
                    <a:pt x="384" y="87"/>
                  </a:lnTo>
                  <a:lnTo>
                    <a:pt x="396" y="80"/>
                  </a:lnTo>
                  <a:lnTo>
                    <a:pt x="410" y="73"/>
                  </a:lnTo>
                  <a:lnTo>
                    <a:pt x="419" y="68"/>
                  </a:lnTo>
                  <a:lnTo>
                    <a:pt x="427" y="59"/>
                  </a:lnTo>
                  <a:lnTo>
                    <a:pt x="432" y="50"/>
                  </a:lnTo>
                  <a:lnTo>
                    <a:pt x="434" y="41"/>
                  </a:lnTo>
                  <a:lnTo>
                    <a:pt x="438" y="31"/>
                  </a:lnTo>
                  <a:lnTo>
                    <a:pt x="414" y="0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58" name="Freeform 921"/>
            <p:cNvSpPr>
              <a:spLocks/>
            </p:cNvSpPr>
            <p:nvPr/>
          </p:nvSpPr>
          <p:spPr bwMode="auto">
            <a:xfrm flipH="1">
              <a:off x="8641" y="2028"/>
              <a:ext cx="30" cy="4"/>
            </a:xfrm>
            <a:custGeom>
              <a:avLst/>
              <a:gdLst>
                <a:gd name="T0" fmla="*/ 0 w 532"/>
                <a:gd name="T1" fmla="*/ 0 h 87"/>
                <a:gd name="T2" fmla="*/ 0 w 532"/>
                <a:gd name="T3" fmla="*/ 0 h 87"/>
                <a:gd name="T4" fmla="*/ 0 w 532"/>
                <a:gd name="T5" fmla="*/ 0 h 87"/>
                <a:gd name="T6" fmla="*/ 0 w 532"/>
                <a:gd name="T7" fmla="*/ 0 h 87"/>
                <a:gd name="T8" fmla="*/ 0 w 532"/>
                <a:gd name="T9" fmla="*/ 0 h 87"/>
                <a:gd name="T10" fmla="*/ 0 w 532"/>
                <a:gd name="T11" fmla="*/ 0 h 87"/>
                <a:gd name="T12" fmla="*/ 0 w 532"/>
                <a:gd name="T13" fmla="*/ 0 h 87"/>
                <a:gd name="T14" fmla="*/ 0 w 532"/>
                <a:gd name="T15" fmla="*/ 0 h 87"/>
                <a:gd name="T16" fmla="*/ 0 w 532"/>
                <a:gd name="T17" fmla="*/ 0 h 87"/>
                <a:gd name="T18" fmla="*/ 0 w 532"/>
                <a:gd name="T19" fmla="*/ 0 h 87"/>
                <a:gd name="T20" fmla="*/ 0 w 532"/>
                <a:gd name="T21" fmla="*/ 0 h 87"/>
                <a:gd name="T22" fmla="*/ 0 w 532"/>
                <a:gd name="T23" fmla="*/ 0 h 87"/>
                <a:gd name="T24" fmla="*/ 0 w 532"/>
                <a:gd name="T25" fmla="*/ 0 h 87"/>
                <a:gd name="T26" fmla="*/ 0 w 532"/>
                <a:gd name="T27" fmla="*/ 0 h 87"/>
                <a:gd name="T28" fmla="*/ 0 w 532"/>
                <a:gd name="T29" fmla="*/ 0 h 87"/>
                <a:gd name="T30" fmla="*/ 0 w 532"/>
                <a:gd name="T31" fmla="*/ 0 h 87"/>
                <a:gd name="T32" fmla="*/ 0 w 532"/>
                <a:gd name="T33" fmla="*/ 0 h 87"/>
                <a:gd name="T34" fmla="*/ 0 w 532"/>
                <a:gd name="T35" fmla="*/ 0 h 87"/>
                <a:gd name="T36" fmla="*/ 0 w 532"/>
                <a:gd name="T37" fmla="*/ 0 h 87"/>
                <a:gd name="T38" fmla="*/ 0 w 532"/>
                <a:gd name="T39" fmla="*/ 0 h 87"/>
                <a:gd name="T40" fmla="*/ 0 w 532"/>
                <a:gd name="T41" fmla="*/ 0 h 87"/>
                <a:gd name="T42" fmla="*/ 0 w 532"/>
                <a:gd name="T43" fmla="*/ 0 h 87"/>
                <a:gd name="T44" fmla="*/ 0 w 532"/>
                <a:gd name="T45" fmla="*/ 0 h 87"/>
                <a:gd name="T46" fmla="*/ 0 w 532"/>
                <a:gd name="T47" fmla="*/ 0 h 87"/>
                <a:gd name="T48" fmla="*/ 0 w 532"/>
                <a:gd name="T49" fmla="*/ 0 h 87"/>
                <a:gd name="T50" fmla="*/ 0 w 532"/>
                <a:gd name="T51" fmla="*/ 0 h 87"/>
                <a:gd name="T52" fmla="*/ 0 w 532"/>
                <a:gd name="T53" fmla="*/ 0 h 87"/>
                <a:gd name="T54" fmla="*/ 0 w 532"/>
                <a:gd name="T55" fmla="*/ 0 h 87"/>
                <a:gd name="T56" fmla="*/ 0 w 532"/>
                <a:gd name="T57" fmla="*/ 0 h 87"/>
                <a:gd name="T58" fmla="*/ 0 w 532"/>
                <a:gd name="T59" fmla="*/ 0 h 87"/>
                <a:gd name="T60" fmla="*/ 0 w 532"/>
                <a:gd name="T61" fmla="*/ 0 h 87"/>
                <a:gd name="T62" fmla="*/ 0 w 532"/>
                <a:gd name="T63" fmla="*/ 0 h 87"/>
                <a:gd name="T64" fmla="*/ 0 w 532"/>
                <a:gd name="T65" fmla="*/ 0 h 87"/>
                <a:gd name="T66" fmla="*/ 0 w 532"/>
                <a:gd name="T67" fmla="*/ 0 h 87"/>
                <a:gd name="T68" fmla="*/ 0 w 532"/>
                <a:gd name="T69" fmla="*/ 0 h 87"/>
                <a:gd name="T70" fmla="*/ 0 w 532"/>
                <a:gd name="T71" fmla="*/ 0 h 87"/>
                <a:gd name="T72" fmla="*/ 0 w 532"/>
                <a:gd name="T73" fmla="*/ 0 h 87"/>
                <a:gd name="T74" fmla="*/ 0 w 532"/>
                <a:gd name="T75" fmla="*/ 0 h 87"/>
                <a:gd name="T76" fmla="*/ 0 w 532"/>
                <a:gd name="T77" fmla="*/ 0 h 87"/>
                <a:gd name="T78" fmla="*/ 0 w 532"/>
                <a:gd name="T79" fmla="*/ 0 h 87"/>
                <a:gd name="T80" fmla="*/ 0 w 532"/>
                <a:gd name="T81" fmla="*/ 0 h 87"/>
                <a:gd name="T82" fmla="*/ 0 w 532"/>
                <a:gd name="T83" fmla="*/ 0 h 87"/>
                <a:gd name="T84" fmla="*/ 0 w 532"/>
                <a:gd name="T85" fmla="*/ 0 h 87"/>
                <a:gd name="T86" fmla="*/ 0 w 532"/>
                <a:gd name="T87" fmla="*/ 0 h 87"/>
                <a:gd name="T88" fmla="*/ 0 w 532"/>
                <a:gd name="T89" fmla="*/ 0 h 87"/>
                <a:gd name="T90" fmla="*/ 0 w 532"/>
                <a:gd name="T91" fmla="*/ 0 h 87"/>
                <a:gd name="T92" fmla="*/ 0 w 532"/>
                <a:gd name="T93" fmla="*/ 0 h 87"/>
                <a:gd name="T94" fmla="*/ 0 w 532"/>
                <a:gd name="T95" fmla="*/ 0 h 87"/>
                <a:gd name="T96" fmla="*/ 0 w 532"/>
                <a:gd name="T97" fmla="*/ 0 h 87"/>
                <a:gd name="T98" fmla="*/ 0 w 532"/>
                <a:gd name="T99" fmla="*/ 0 h 87"/>
                <a:gd name="T100" fmla="*/ 0 w 532"/>
                <a:gd name="T101" fmla="*/ 0 h 87"/>
                <a:gd name="T102" fmla="*/ 0 w 532"/>
                <a:gd name="T103" fmla="*/ 0 h 87"/>
                <a:gd name="T104" fmla="*/ 0 w 532"/>
                <a:gd name="T105" fmla="*/ 0 h 8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32"/>
                <a:gd name="T160" fmla="*/ 0 h 87"/>
                <a:gd name="T161" fmla="*/ 532 w 532"/>
                <a:gd name="T162" fmla="*/ 87 h 8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32" h="87">
                  <a:moveTo>
                    <a:pt x="0" y="44"/>
                  </a:moveTo>
                  <a:lnTo>
                    <a:pt x="37" y="34"/>
                  </a:lnTo>
                  <a:lnTo>
                    <a:pt x="46" y="23"/>
                  </a:lnTo>
                  <a:lnTo>
                    <a:pt x="61" y="19"/>
                  </a:lnTo>
                  <a:lnTo>
                    <a:pt x="73" y="17"/>
                  </a:lnTo>
                  <a:lnTo>
                    <a:pt x="86" y="14"/>
                  </a:lnTo>
                  <a:lnTo>
                    <a:pt x="100" y="14"/>
                  </a:lnTo>
                  <a:lnTo>
                    <a:pt x="119" y="14"/>
                  </a:lnTo>
                  <a:lnTo>
                    <a:pt x="133" y="9"/>
                  </a:lnTo>
                  <a:lnTo>
                    <a:pt x="146" y="8"/>
                  </a:lnTo>
                  <a:lnTo>
                    <a:pt x="168" y="9"/>
                  </a:lnTo>
                  <a:lnTo>
                    <a:pt x="182" y="3"/>
                  </a:lnTo>
                  <a:lnTo>
                    <a:pt x="196" y="0"/>
                  </a:lnTo>
                  <a:lnTo>
                    <a:pt x="208" y="0"/>
                  </a:lnTo>
                  <a:lnTo>
                    <a:pt x="222" y="6"/>
                  </a:lnTo>
                  <a:lnTo>
                    <a:pt x="235" y="14"/>
                  </a:lnTo>
                  <a:lnTo>
                    <a:pt x="252" y="19"/>
                  </a:lnTo>
                  <a:lnTo>
                    <a:pt x="277" y="23"/>
                  </a:lnTo>
                  <a:lnTo>
                    <a:pt x="290" y="18"/>
                  </a:lnTo>
                  <a:lnTo>
                    <a:pt x="306" y="19"/>
                  </a:lnTo>
                  <a:lnTo>
                    <a:pt x="318" y="23"/>
                  </a:lnTo>
                  <a:lnTo>
                    <a:pt x="335" y="34"/>
                  </a:lnTo>
                  <a:lnTo>
                    <a:pt x="349" y="48"/>
                  </a:lnTo>
                  <a:lnTo>
                    <a:pt x="370" y="55"/>
                  </a:lnTo>
                  <a:lnTo>
                    <a:pt x="403" y="52"/>
                  </a:lnTo>
                  <a:lnTo>
                    <a:pt x="419" y="61"/>
                  </a:lnTo>
                  <a:lnTo>
                    <a:pt x="433" y="66"/>
                  </a:lnTo>
                  <a:lnTo>
                    <a:pt x="452" y="68"/>
                  </a:lnTo>
                  <a:lnTo>
                    <a:pt x="532" y="83"/>
                  </a:lnTo>
                  <a:lnTo>
                    <a:pt x="445" y="77"/>
                  </a:lnTo>
                  <a:lnTo>
                    <a:pt x="429" y="82"/>
                  </a:lnTo>
                  <a:lnTo>
                    <a:pt x="415" y="87"/>
                  </a:lnTo>
                  <a:lnTo>
                    <a:pt x="405" y="86"/>
                  </a:lnTo>
                  <a:lnTo>
                    <a:pt x="392" y="83"/>
                  </a:lnTo>
                  <a:lnTo>
                    <a:pt x="376" y="75"/>
                  </a:lnTo>
                  <a:lnTo>
                    <a:pt x="353" y="72"/>
                  </a:lnTo>
                  <a:lnTo>
                    <a:pt x="331" y="65"/>
                  </a:lnTo>
                  <a:lnTo>
                    <a:pt x="318" y="66"/>
                  </a:lnTo>
                  <a:lnTo>
                    <a:pt x="301" y="68"/>
                  </a:lnTo>
                  <a:lnTo>
                    <a:pt x="266" y="61"/>
                  </a:lnTo>
                  <a:lnTo>
                    <a:pt x="249" y="58"/>
                  </a:lnTo>
                  <a:lnTo>
                    <a:pt x="226" y="48"/>
                  </a:lnTo>
                  <a:lnTo>
                    <a:pt x="203" y="48"/>
                  </a:lnTo>
                  <a:lnTo>
                    <a:pt x="175" y="48"/>
                  </a:lnTo>
                  <a:lnTo>
                    <a:pt x="155" y="49"/>
                  </a:lnTo>
                  <a:lnTo>
                    <a:pt x="137" y="46"/>
                  </a:lnTo>
                  <a:lnTo>
                    <a:pt x="119" y="38"/>
                  </a:lnTo>
                  <a:lnTo>
                    <a:pt x="100" y="44"/>
                  </a:lnTo>
                  <a:lnTo>
                    <a:pt x="84" y="35"/>
                  </a:lnTo>
                  <a:lnTo>
                    <a:pt x="70" y="38"/>
                  </a:lnTo>
                  <a:lnTo>
                    <a:pt x="51" y="40"/>
                  </a:lnTo>
                  <a:lnTo>
                    <a:pt x="30" y="41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59" name="Freeform 922"/>
            <p:cNvSpPr>
              <a:spLocks/>
            </p:cNvSpPr>
            <p:nvPr/>
          </p:nvSpPr>
          <p:spPr bwMode="auto">
            <a:xfrm flipH="1">
              <a:off x="8630" y="2023"/>
              <a:ext cx="121" cy="16"/>
            </a:xfrm>
            <a:custGeom>
              <a:avLst/>
              <a:gdLst>
                <a:gd name="T0" fmla="*/ 0 w 2209"/>
                <a:gd name="T1" fmla="*/ 0 h 278"/>
                <a:gd name="T2" fmla="*/ 0 w 2209"/>
                <a:gd name="T3" fmla="*/ 0 h 278"/>
                <a:gd name="T4" fmla="*/ 0 w 2209"/>
                <a:gd name="T5" fmla="*/ 0 h 278"/>
                <a:gd name="T6" fmla="*/ 0 w 2209"/>
                <a:gd name="T7" fmla="*/ 0 h 278"/>
                <a:gd name="T8" fmla="*/ 0 w 2209"/>
                <a:gd name="T9" fmla="*/ 0 h 278"/>
                <a:gd name="T10" fmla="*/ 0 w 2209"/>
                <a:gd name="T11" fmla="*/ 0 h 278"/>
                <a:gd name="T12" fmla="*/ 0 w 2209"/>
                <a:gd name="T13" fmla="*/ 0 h 278"/>
                <a:gd name="T14" fmla="*/ 0 w 2209"/>
                <a:gd name="T15" fmla="*/ 0 h 278"/>
                <a:gd name="T16" fmla="*/ 0 w 2209"/>
                <a:gd name="T17" fmla="*/ 0 h 278"/>
                <a:gd name="T18" fmla="*/ 0 w 2209"/>
                <a:gd name="T19" fmla="*/ 0 h 278"/>
                <a:gd name="T20" fmla="*/ 0 w 2209"/>
                <a:gd name="T21" fmla="*/ 0 h 278"/>
                <a:gd name="T22" fmla="*/ 0 w 2209"/>
                <a:gd name="T23" fmla="*/ 0 h 278"/>
                <a:gd name="T24" fmla="*/ 0 w 2209"/>
                <a:gd name="T25" fmla="*/ 0 h 278"/>
                <a:gd name="T26" fmla="*/ 0 w 2209"/>
                <a:gd name="T27" fmla="*/ 0 h 278"/>
                <a:gd name="T28" fmla="*/ 0 w 2209"/>
                <a:gd name="T29" fmla="*/ 0 h 278"/>
                <a:gd name="T30" fmla="*/ 0 w 2209"/>
                <a:gd name="T31" fmla="*/ 0 h 278"/>
                <a:gd name="T32" fmla="*/ 0 w 2209"/>
                <a:gd name="T33" fmla="*/ 0 h 278"/>
                <a:gd name="T34" fmla="*/ 0 w 2209"/>
                <a:gd name="T35" fmla="*/ 0 h 278"/>
                <a:gd name="T36" fmla="*/ 0 w 2209"/>
                <a:gd name="T37" fmla="*/ 0 h 278"/>
                <a:gd name="T38" fmla="*/ 0 w 2209"/>
                <a:gd name="T39" fmla="*/ 0 h 278"/>
                <a:gd name="T40" fmla="*/ 0 w 2209"/>
                <a:gd name="T41" fmla="*/ 0 h 278"/>
                <a:gd name="T42" fmla="*/ 0 w 2209"/>
                <a:gd name="T43" fmla="*/ 0 h 278"/>
                <a:gd name="T44" fmla="*/ 0 w 2209"/>
                <a:gd name="T45" fmla="*/ 0 h 278"/>
                <a:gd name="T46" fmla="*/ 0 w 2209"/>
                <a:gd name="T47" fmla="*/ 0 h 278"/>
                <a:gd name="T48" fmla="*/ 0 w 2209"/>
                <a:gd name="T49" fmla="*/ 0 h 278"/>
                <a:gd name="T50" fmla="*/ 0 w 2209"/>
                <a:gd name="T51" fmla="*/ 0 h 278"/>
                <a:gd name="T52" fmla="*/ 0 w 2209"/>
                <a:gd name="T53" fmla="*/ 0 h 278"/>
                <a:gd name="T54" fmla="*/ 0 w 2209"/>
                <a:gd name="T55" fmla="*/ 0 h 278"/>
                <a:gd name="T56" fmla="*/ 0 w 2209"/>
                <a:gd name="T57" fmla="*/ 0 h 278"/>
                <a:gd name="T58" fmla="*/ 0 w 2209"/>
                <a:gd name="T59" fmla="*/ 0 h 278"/>
                <a:gd name="T60" fmla="*/ 0 w 2209"/>
                <a:gd name="T61" fmla="*/ 0 h 278"/>
                <a:gd name="T62" fmla="*/ 0 w 2209"/>
                <a:gd name="T63" fmla="*/ 0 h 278"/>
                <a:gd name="T64" fmla="*/ 0 w 2209"/>
                <a:gd name="T65" fmla="*/ 0 h 278"/>
                <a:gd name="T66" fmla="*/ 0 w 2209"/>
                <a:gd name="T67" fmla="*/ 0 h 278"/>
                <a:gd name="T68" fmla="*/ 0 w 2209"/>
                <a:gd name="T69" fmla="*/ 0 h 278"/>
                <a:gd name="T70" fmla="*/ 0 w 2209"/>
                <a:gd name="T71" fmla="*/ 0 h 278"/>
                <a:gd name="T72" fmla="*/ 0 w 2209"/>
                <a:gd name="T73" fmla="*/ 0 h 278"/>
                <a:gd name="T74" fmla="*/ 0 w 2209"/>
                <a:gd name="T75" fmla="*/ 0 h 278"/>
                <a:gd name="T76" fmla="*/ 0 w 2209"/>
                <a:gd name="T77" fmla="*/ 0 h 278"/>
                <a:gd name="T78" fmla="*/ 0 w 2209"/>
                <a:gd name="T79" fmla="*/ 0 h 278"/>
                <a:gd name="T80" fmla="*/ 0 w 2209"/>
                <a:gd name="T81" fmla="*/ 0 h 278"/>
                <a:gd name="T82" fmla="*/ 0 w 2209"/>
                <a:gd name="T83" fmla="*/ 0 h 278"/>
                <a:gd name="T84" fmla="*/ 0 w 2209"/>
                <a:gd name="T85" fmla="*/ 0 h 278"/>
                <a:gd name="T86" fmla="*/ 0 w 2209"/>
                <a:gd name="T87" fmla="*/ 0 h 278"/>
                <a:gd name="T88" fmla="*/ 0 w 2209"/>
                <a:gd name="T89" fmla="*/ 0 h 278"/>
                <a:gd name="T90" fmla="*/ 0 w 2209"/>
                <a:gd name="T91" fmla="*/ 0 h 278"/>
                <a:gd name="T92" fmla="*/ 0 w 2209"/>
                <a:gd name="T93" fmla="*/ 0 h 278"/>
                <a:gd name="T94" fmla="*/ 0 w 2209"/>
                <a:gd name="T95" fmla="*/ 0 h 278"/>
                <a:gd name="T96" fmla="*/ 0 w 2209"/>
                <a:gd name="T97" fmla="*/ 0 h 278"/>
                <a:gd name="T98" fmla="*/ 0 w 2209"/>
                <a:gd name="T99" fmla="*/ 0 h 278"/>
                <a:gd name="T100" fmla="*/ 0 w 2209"/>
                <a:gd name="T101" fmla="*/ 0 h 278"/>
                <a:gd name="T102" fmla="*/ 0 w 2209"/>
                <a:gd name="T103" fmla="*/ 0 h 278"/>
                <a:gd name="T104" fmla="*/ 0 w 2209"/>
                <a:gd name="T105" fmla="*/ 0 h 278"/>
                <a:gd name="T106" fmla="*/ 0 w 2209"/>
                <a:gd name="T107" fmla="*/ 0 h 278"/>
                <a:gd name="T108" fmla="*/ 0 w 2209"/>
                <a:gd name="T109" fmla="*/ 0 h 27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209"/>
                <a:gd name="T166" fmla="*/ 0 h 278"/>
                <a:gd name="T167" fmla="*/ 2209 w 2209"/>
                <a:gd name="T168" fmla="*/ 278 h 27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209" h="278">
                  <a:moveTo>
                    <a:pt x="414" y="0"/>
                  </a:moveTo>
                  <a:lnTo>
                    <a:pt x="396" y="6"/>
                  </a:lnTo>
                  <a:lnTo>
                    <a:pt x="382" y="10"/>
                  </a:lnTo>
                  <a:lnTo>
                    <a:pt x="371" y="18"/>
                  </a:lnTo>
                  <a:lnTo>
                    <a:pt x="364" y="25"/>
                  </a:lnTo>
                  <a:lnTo>
                    <a:pt x="359" y="36"/>
                  </a:lnTo>
                  <a:lnTo>
                    <a:pt x="341" y="37"/>
                  </a:lnTo>
                  <a:lnTo>
                    <a:pt x="330" y="41"/>
                  </a:lnTo>
                  <a:lnTo>
                    <a:pt x="320" y="47"/>
                  </a:lnTo>
                  <a:lnTo>
                    <a:pt x="307" y="53"/>
                  </a:lnTo>
                  <a:lnTo>
                    <a:pt x="292" y="53"/>
                  </a:lnTo>
                  <a:lnTo>
                    <a:pt x="273" y="65"/>
                  </a:lnTo>
                  <a:lnTo>
                    <a:pt x="251" y="54"/>
                  </a:lnTo>
                  <a:lnTo>
                    <a:pt x="264" y="78"/>
                  </a:lnTo>
                  <a:lnTo>
                    <a:pt x="243" y="78"/>
                  </a:lnTo>
                  <a:lnTo>
                    <a:pt x="217" y="79"/>
                  </a:lnTo>
                  <a:lnTo>
                    <a:pt x="197" y="73"/>
                  </a:lnTo>
                  <a:lnTo>
                    <a:pt x="174" y="87"/>
                  </a:lnTo>
                  <a:lnTo>
                    <a:pt x="153" y="78"/>
                  </a:lnTo>
                  <a:lnTo>
                    <a:pt x="148" y="79"/>
                  </a:lnTo>
                  <a:lnTo>
                    <a:pt x="142" y="85"/>
                  </a:lnTo>
                  <a:lnTo>
                    <a:pt x="135" y="92"/>
                  </a:lnTo>
                  <a:lnTo>
                    <a:pt x="130" y="101"/>
                  </a:lnTo>
                  <a:lnTo>
                    <a:pt x="122" y="108"/>
                  </a:lnTo>
                  <a:lnTo>
                    <a:pt x="117" y="112"/>
                  </a:lnTo>
                  <a:lnTo>
                    <a:pt x="103" y="112"/>
                  </a:lnTo>
                  <a:lnTo>
                    <a:pt x="88" y="112"/>
                  </a:lnTo>
                  <a:lnTo>
                    <a:pt x="81" y="119"/>
                  </a:lnTo>
                  <a:lnTo>
                    <a:pt x="71" y="127"/>
                  </a:lnTo>
                  <a:lnTo>
                    <a:pt x="61" y="127"/>
                  </a:lnTo>
                  <a:lnTo>
                    <a:pt x="48" y="128"/>
                  </a:lnTo>
                  <a:lnTo>
                    <a:pt x="30" y="128"/>
                  </a:lnTo>
                  <a:lnTo>
                    <a:pt x="14" y="136"/>
                  </a:lnTo>
                  <a:lnTo>
                    <a:pt x="0" y="155"/>
                  </a:lnTo>
                  <a:lnTo>
                    <a:pt x="12" y="154"/>
                  </a:lnTo>
                  <a:lnTo>
                    <a:pt x="30" y="147"/>
                  </a:lnTo>
                  <a:lnTo>
                    <a:pt x="49" y="146"/>
                  </a:lnTo>
                  <a:lnTo>
                    <a:pt x="63" y="147"/>
                  </a:lnTo>
                  <a:lnTo>
                    <a:pt x="75" y="155"/>
                  </a:lnTo>
                  <a:lnTo>
                    <a:pt x="89" y="159"/>
                  </a:lnTo>
                  <a:lnTo>
                    <a:pt x="103" y="154"/>
                  </a:lnTo>
                  <a:lnTo>
                    <a:pt x="118" y="147"/>
                  </a:lnTo>
                  <a:lnTo>
                    <a:pt x="132" y="143"/>
                  </a:lnTo>
                  <a:lnTo>
                    <a:pt x="144" y="143"/>
                  </a:lnTo>
                  <a:lnTo>
                    <a:pt x="153" y="154"/>
                  </a:lnTo>
                  <a:lnTo>
                    <a:pt x="162" y="163"/>
                  </a:lnTo>
                  <a:lnTo>
                    <a:pt x="177" y="163"/>
                  </a:lnTo>
                  <a:lnTo>
                    <a:pt x="190" y="160"/>
                  </a:lnTo>
                  <a:lnTo>
                    <a:pt x="206" y="154"/>
                  </a:lnTo>
                  <a:lnTo>
                    <a:pt x="220" y="150"/>
                  </a:lnTo>
                  <a:lnTo>
                    <a:pt x="234" y="159"/>
                  </a:lnTo>
                  <a:lnTo>
                    <a:pt x="248" y="168"/>
                  </a:lnTo>
                  <a:lnTo>
                    <a:pt x="262" y="172"/>
                  </a:lnTo>
                  <a:lnTo>
                    <a:pt x="275" y="176"/>
                  </a:lnTo>
                  <a:lnTo>
                    <a:pt x="294" y="178"/>
                  </a:lnTo>
                  <a:lnTo>
                    <a:pt x="312" y="180"/>
                  </a:lnTo>
                  <a:lnTo>
                    <a:pt x="330" y="178"/>
                  </a:lnTo>
                  <a:lnTo>
                    <a:pt x="350" y="173"/>
                  </a:lnTo>
                  <a:lnTo>
                    <a:pt x="341" y="156"/>
                  </a:lnTo>
                  <a:lnTo>
                    <a:pt x="343" y="146"/>
                  </a:lnTo>
                  <a:lnTo>
                    <a:pt x="353" y="141"/>
                  </a:lnTo>
                  <a:lnTo>
                    <a:pt x="355" y="152"/>
                  </a:lnTo>
                  <a:lnTo>
                    <a:pt x="366" y="163"/>
                  </a:lnTo>
                  <a:lnTo>
                    <a:pt x="378" y="168"/>
                  </a:lnTo>
                  <a:lnTo>
                    <a:pt x="390" y="172"/>
                  </a:lnTo>
                  <a:lnTo>
                    <a:pt x="405" y="178"/>
                  </a:lnTo>
                  <a:lnTo>
                    <a:pt x="420" y="181"/>
                  </a:lnTo>
                  <a:lnTo>
                    <a:pt x="442" y="185"/>
                  </a:lnTo>
                  <a:lnTo>
                    <a:pt x="456" y="182"/>
                  </a:lnTo>
                  <a:lnTo>
                    <a:pt x="473" y="185"/>
                  </a:lnTo>
                  <a:lnTo>
                    <a:pt x="501" y="192"/>
                  </a:lnTo>
                  <a:lnTo>
                    <a:pt x="492" y="199"/>
                  </a:lnTo>
                  <a:lnTo>
                    <a:pt x="479" y="208"/>
                  </a:lnTo>
                  <a:lnTo>
                    <a:pt x="455" y="224"/>
                  </a:lnTo>
                  <a:lnTo>
                    <a:pt x="470" y="225"/>
                  </a:lnTo>
                  <a:lnTo>
                    <a:pt x="484" y="228"/>
                  </a:lnTo>
                  <a:lnTo>
                    <a:pt x="503" y="232"/>
                  </a:lnTo>
                  <a:lnTo>
                    <a:pt x="524" y="235"/>
                  </a:lnTo>
                  <a:lnTo>
                    <a:pt x="535" y="233"/>
                  </a:lnTo>
                  <a:lnTo>
                    <a:pt x="545" y="225"/>
                  </a:lnTo>
                  <a:lnTo>
                    <a:pt x="557" y="221"/>
                  </a:lnTo>
                  <a:lnTo>
                    <a:pt x="575" y="220"/>
                  </a:lnTo>
                  <a:lnTo>
                    <a:pt x="598" y="219"/>
                  </a:lnTo>
                  <a:lnTo>
                    <a:pt x="614" y="208"/>
                  </a:lnTo>
                  <a:lnTo>
                    <a:pt x="636" y="201"/>
                  </a:lnTo>
                  <a:lnTo>
                    <a:pt x="654" y="195"/>
                  </a:lnTo>
                  <a:lnTo>
                    <a:pt x="667" y="196"/>
                  </a:lnTo>
                  <a:lnTo>
                    <a:pt x="711" y="198"/>
                  </a:lnTo>
                  <a:lnTo>
                    <a:pt x="746" y="203"/>
                  </a:lnTo>
                  <a:lnTo>
                    <a:pt x="769" y="203"/>
                  </a:lnTo>
                  <a:lnTo>
                    <a:pt x="787" y="205"/>
                  </a:lnTo>
                  <a:lnTo>
                    <a:pt x="818" y="223"/>
                  </a:lnTo>
                  <a:lnTo>
                    <a:pt x="833" y="223"/>
                  </a:lnTo>
                  <a:lnTo>
                    <a:pt x="851" y="219"/>
                  </a:lnTo>
                  <a:lnTo>
                    <a:pt x="869" y="212"/>
                  </a:lnTo>
                  <a:lnTo>
                    <a:pt x="884" y="208"/>
                  </a:lnTo>
                  <a:lnTo>
                    <a:pt x="937" y="203"/>
                  </a:lnTo>
                  <a:lnTo>
                    <a:pt x="973" y="201"/>
                  </a:lnTo>
                  <a:lnTo>
                    <a:pt x="996" y="198"/>
                  </a:lnTo>
                  <a:lnTo>
                    <a:pt x="1014" y="196"/>
                  </a:lnTo>
                  <a:lnTo>
                    <a:pt x="1032" y="194"/>
                  </a:lnTo>
                  <a:lnTo>
                    <a:pt x="1054" y="189"/>
                  </a:lnTo>
                  <a:lnTo>
                    <a:pt x="1069" y="185"/>
                  </a:lnTo>
                  <a:lnTo>
                    <a:pt x="1092" y="177"/>
                  </a:lnTo>
                  <a:lnTo>
                    <a:pt x="1105" y="186"/>
                  </a:lnTo>
                  <a:lnTo>
                    <a:pt x="1112" y="196"/>
                  </a:lnTo>
                  <a:lnTo>
                    <a:pt x="1104" y="207"/>
                  </a:lnTo>
                  <a:lnTo>
                    <a:pt x="1088" y="214"/>
                  </a:lnTo>
                  <a:lnTo>
                    <a:pt x="1107" y="214"/>
                  </a:lnTo>
                  <a:lnTo>
                    <a:pt x="1097" y="223"/>
                  </a:lnTo>
                  <a:lnTo>
                    <a:pt x="1082" y="232"/>
                  </a:lnTo>
                  <a:lnTo>
                    <a:pt x="1060" y="244"/>
                  </a:lnTo>
                  <a:lnTo>
                    <a:pt x="1041" y="252"/>
                  </a:lnTo>
                  <a:lnTo>
                    <a:pt x="1065" y="248"/>
                  </a:lnTo>
                  <a:lnTo>
                    <a:pt x="1087" y="244"/>
                  </a:lnTo>
                  <a:lnTo>
                    <a:pt x="1107" y="237"/>
                  </a:lnTo>
                  <a:lnTo>
                    <a:pt x="1121" y="230"/>
                  </a:lnTo>
                  <a:lnTo>
                    <a:pt x="1128" y="228"/>
                  </a:lnTo>
                  <a:lnTo>
                    <a:pt x="1139" y="225"/>
                  </a:lnTo>
                  <a:lnTo>
                    <a:pt x="1153" y="225"/>
                  </a:lnTo>
                  <a:lnTo>
                    <a:pt x="1171" y="228"/>
                  </a:lnTo>
                  <a:lnTo>
                    <a:pt x="1185" y="232"/>
                  </a:lnTo>
                  <a:lnTo>
                    <a:pt x="1199" y="233"/>
                  </a:lnTo>
                  <a:lnTo>
                    <a:pt x="1218" y="232"/>
                  </a:lnTo>
                  <a:lnTo>
                    <a:pt x="1204" y="248"/>
                  </a:lnTo>
                  <a:lnTo>
                    <a:pt x="1189" y="259"/>
                  </a:lnTo>
                  <a:lnTo>
                    <a:pt x="1172" y="267"/>
                  </a:lnTo>
                  <a:lnTo>
                    <a:pt x="1191" y="264"/>
                  </a:lnTo>
                  <a:lnTo>
                    <a:pt x="1210" y="261"/>
                  </a:lnTo>
                  <a:lnTo>
                    <a:pt x="1229" y="258"/>
                  </a:lnTo>
                  <a:lnTo>
                    <a:pt x="1245" y="253"/>
                  </a:lnTo>
                  <a:lnTo>
                    <a:pt x="1266" y="250"/>
                  </a:lnTo>
                  <a:lnTo>
                    <a:pt x="1290" y="247"/>
                  </a:lnTo>
                  <a:lnTo>
                    <a:pt x="1312" y="247"/>
                  </a:lnTo>
                  <a:lnTo>
                    <a:pt x="1329" y="241"/>
                  </a:lnTo>
                  <a:lnTo>
                    <a:pt x="1334" y="237"/>
                  </a:lnTo>
                  <a:lnTo>
                    <a:pt x="1340" y="232"/>
                  </a:lnTo>
                  <a:lnTo>
                    <a:pt x="1352" y="232"/>
                  </a:lnTo>
                  <a:lnTo>
                    <a:pt x="1374" y="238"/>
                  </a:lnTo>
                  <a:lnTo>
                    <a:pt x="1401" y="241"/>
                  </a:lnTo>
                  <a:lnTo>
                    <a:pt x="1426" y="247"/>
                  </a:lnTo>
                  <a:lnTo>
                    <a:pt x="1440" y="250"/>
                  </a:lnTo>
                  <a:lnTo>
                    <a:pt x="1464" y="250"/>
                  </a:lnTo>
                  <a:lnTo>
                    <a:pt x="1491" y="252"/>
                  </a:lnTo>
                  <a:lnTo>
                    <a:pt x="1512" y="256"/>
                  </a:lnTo>
                  <a:lnTo>
                    <a:pt x="1538" y="264"/>
                  </a:lnTo>
                  <a:lnTo>
                    <a:pt x="1559" y="269"/>
                  </a:lnTo>
                  <a:lnTo>
                    <a:pt x="1578" y="272"/>
                  </a:lnTo>
                  <a:lnTo>
                    <a:pt x="1596" y="269"/>
                  </a:lnTo>
                  <a:lnTo>
                    <a:pt x="1625" y="259"/>
                  </a:lnTo>
                  <a:lnTo>
                    <a:pt x="1649" y="264"/>
                  </a:lnTo>
                  <a:lnTo>
                    <a:pt x="1671" y="264"/>
                  </a:lnTo>
                  <a:lnTo>
                    <a:pt x="1694" y="264"/>
                  </a:lnTo>
                  <a:lnTo>
                    <a:pt x="1717" y="263"/>
                  </a:lnTo>
                  <a:lnTo>
                    <a:pt x="1748" y="255"/>
                  </a:lnTo>
                  <a:lnTo>
                    <a:pt x="1763" y="255"/>
                  </a:lnTo>
                  <a:lnTo>
                    <a:pt x="1780" y="253"/>
                  </a:lnTo>
                  <a:lnTo>
                    <a:pt x="1812" y="258"/>
                  </a:lnTo>
                  <a:lnTo>
                    <a:pt x="1829" y="261"/>
                  </a:lnTo>
                  <a:lnTo>
                    <a:pt x="1842" y="259"/>
                  </a:lnTo>
                  <a:lnTo>
                    <a:pt x="1861" y="256"/>
                  </a:lnTo>
                  <a:lnTo>
                    <a:pt x="1879" y="255"/>
                  </a:lnTo>
                  <a:lnTo>
                    <a:pt x="1893" y="255"/>
                  </a:lnTo>
                  <a:lnTo>
                    <a:pt x="1899" y="258"/>
                  </a:lnTo>
                  <a:lnTo>
                    <a:pt x="1899" y="269"/>
                  </a:lnTo>
                  <a:lnTo>
                    <a:pt x="1906" y="272"/>
                  </a:lnTo>
                  <a:lnTo>
                    <a:pt x="1917" y="272"/>
                  </a:lnTo>
                  <a:lnTo>
                    <a:pt x="1929" y="269"/>
                  </a:lnTo>
                  <a:lnTo>
                    <a:pt x="1939" y="259"/>
                  </a:lnTo>
                  <a:lnTo>
                    <a:pt x="1946" y="250"/>
                  </a:lnTo>
                  <a:lnTo>
                    <a:pt x="1953" y="246"/>
                  </a:lnTo>
                  <a:lnTo>
                    <a:pt x="1971" y="246"/>
                  </a:lnTo>
                  <a:lnTo>
                    <a:pt x="1985" y="246"/>
                  </a:lnTo>
                  <a:lnTo>
                    <a:pt x="2002" y="255"/>
                  </a:lnTo>
                  <a:lnTo>
                    <a:pt x="2016" y="261"/>
                  </a:lnTo>
                  <a:lnTo>
                    <a:pt x="2032" y="269"/>
                  </a:lnTo>
                  <a:lnTo>
                    <a:pt x="2043" y="270"/>
                  </a:lnTo>
                  <a:lnTo>
                    <a:pt x="2053" y="272"/>
                  </a:lnTo>
                  <a:lnTo>
                    <a:pt x="2064" y="272"/>
                  </a:lnTo>
                  <a:lnTo>
                    <a:pt x="2083" y="269"/>
                  </a:lnTo>
                  <a:lnTo>
                    <a:pt x="2145" y="278"/>
                  </a:lnTo>
                  <a:lnTo>
                    <a:pt x="2127" y="269"/>
                  </a:lnTo>
                  <a:lnTo>
                    <a:pt x="2115" y="264"/>
                  </a:lnTo>
                  <a:lnTo>
                    <a:pt x="2110" y="255"/>
                  </a:lnTo>
                  <a:lnTo>
                    <a:pt x="2115" y="248"/>
                  </a:lnTo>
                  <a:lnTo>
                    <a:pt x="2137" y="242"/>
                  </a:lnTo>
                  <a:lnTo>
                    <a:pt x="2152" y="238"/>
                  </a:lnTo>
                  <a:lnTo>
                    <a:pt x="2170" y="232"/>
                  </a:lnTo>
                  <a:lnTo>
                    <a:pt x="2185" y="223"/>
                  </a:lnTo>
                  <a:lnTo>
                    <a:pt x="2209" y="212"/>
                  </a:lnTo>
                  <a:lnTo>
                    <a:pt x="2174" y="212"/>
                  </a:lnTo>
                  <a:lnTo>
                    <a:pt x="2151" y="211"/>
                  </a:lnTo>
                  <a:lnTo>
                    <a:pt x="2129" y="207"/>
                  </a:lnTo>
                  <a:lnTo>
                    <a:pt x="2110" y="205"/>
                  </a:lnTo>
                  <a:lnTo>
                    <a:pt x="2098" y="205"/>
                  </a:lnTo>
                  <a:lnTo>
                    <a:pt x="2087" y="207"/>
                  </a:lnTo>
                  <a:lnTo>
                    <a:pt x="2077" y="208"/>
                  </a:lnTo>
                  <a:lnTo>
                    <a:pt x="2063" y="214"/>
                  </a:lnTo>
                  <a:lnTo>
                    <a:pt x="2051" y="219"/>
                  </a:lnTo>
                  <a:lnTo>
                    <a:pt x="2069" y="224"/>
                  </a:lnTo>
                  <a:lnTo>
                    <a:pt x="2083" y="232"/>
                  </a:lnTo>
                  <a:lnTo>
                    <a:pt x="2092" y="241"/>
                  </a:lnTo>
                  <a:lnTo>
                    <a:pt x="2096" y="250"/>
                  </a:lnTo>
                  <a:lnTo>
                    <a:pt x="2092" y="259"/>
                  </a:lnTo>
                  <a:lnTo>
                    <a:pt x="2078" y="256"/>
                  </a:lnTo>
                  <a:lnTo>
                    <a:pt x="2068" y="253"/>
                  </a:lnTo>
                  <a:lnTo>
                    <a:pt x="2060" y="246"/>
                  </a:lnTo>
                  <a:lnTo>
                    <a:pt x="2046" y="238"/>
                  </a:lnTo>
                  <a:lnTo>
                    <a:pt x="2029" y="235"/>
                  </a:lnTo>
                  <a:lnTo>
                    <a:pt x="2014" y="232"/>
                  </a:lnTo>
                  <a:lnTo>
                    <a:pt x="1993" y="235"/>
                  </a:lnTo>
                  <a:lnTo>
                    <a:pt x="1979" y="233"/>
                  </a:lnTo>
                  <a:lnTo>
                    <a:pt x="1967" y="232"/>
                  </a:lnTo>
                  <a:lnTo>
                    <a:pt x="1953" y="228"/>
                  </a:lnTo>
                  <a:lnTo>
                    <a:pt x="1938" y="221"/>
                  </a:lnTo>
                  <a:lnTo>
                    <a:pt x="1925" y="214"/>
                  </a:lnTo>
                  <a:lnTo>
                    <a:pt x="1913" y="208"/>
                  </a:lnTo>
                  <a:lnTo>
                    <a:pt x="1901" y="208"/>
                  </a:lnTo>
                  <a:lnTo>
                    <a:pt x="1890" y="214"/>
                  </a:lnTo>
                  <a:lnTo>
                    <a:pt x="1876" y="219"/>
                  </a:lnTo>
                  <a:lnTo>
                    <a:pt x="1862" y="219"/>
                  </a:lnTo>
                  <a:lnTo>
                    <a:pt x="1844" y="219"/>
                  </a:lnTo>
                  <a:lnTo>
                    <a:pt x="1829" y="215"/>
                  </a:lnTo>
                  <a:lnTo>
                    <a:pt x="1814" y="212"/>
                  </a:lnTo>
                  <a:lnTo>
                    <a:pt x="1800" y="211"/>
                  </a:lnTo>
                  <a:lnTo>
                    <a:pt x="1788" y="212"/>
                  </a:lnTo>
                  <a:lnTo>
                    <a:pt x="1771" y="214"/>
                  </a:lnTo>
                  <a:lnTo>
                    <a:pt x="1757" y="216"/>
                  </a:lnTo>
                  <a:lnTo>
                    <a:pt x="1740" y="214"/>
                  </a:lnTo>
                  <a:lnTo>
                    <a:pt x="1720" y="212"/>
                  </a:lnTo>
                  <a:lnTo>
                    <a:pt x="1699" y="211"/>
                  </a:lnTo>
                  <a:lnTo>
                    <a:pt x="1677" y="208"/>
                  </a:lnTo>
                  <a:lnTo>
                    <a:pt x="1662" y="204"/>
                  </a:lnTo>
                  <a:lnTo>
                    <a:pt x="1647" y="198"/>
                  </a:lnTo>
                  <a:lnTo>
                    <a:pt x="1634" y="192"/>
                  </a:lnTo>
                  <a:lnTo>
                    <a:pt x="1623" y="189"/>
                  </a:lnTo>
                  <a:lnTo>
                    <a:pt x="1613" y="189"/>
                  </a:lnTo>
                  <a:lnTo>
                    <a:pt x="1602" y="190"/>
                  </a:lnTo>
                  <a:lnTo>
                    <a:pt x="1573" y="195"/>
                  </a:lnTo>
                  <a:lnTo>
                    <a:pt x="1605" y="198"/>
                  </a:lnTo>
                  <a:lnTo>
                    <a:pt x="1597" y="208"/>
                  </a:lnTo>
                  <a:lnTo>
                    <a:pt x="1586" y="220"/>
                  </a:lnTo>
                  <a:lnTo>
                    <a:pt x="1574" y="221"/>
                  </a:lnTo>
                  <a:lnTo>
                    <a:pt x="1421" y="196"/>
                  </a:lnTo>
                  <a:lnTo>
                    <a:pt x="1412" y="192"/>
                  </a:lnTo>
                  <a:lnTo>
                    <a:pt x="1440" y="181"/>
                  </a:lnTo>
                  <a:lnTo>
                    <a:pt x="1420" y="177"/>
                  </a:lnTo>
                  <a:lnTo>
                    <a:pt x="1408" y="176"/>
                  </a:lnTo>
                  <a:lnTo>
                    <a:pt x="1398" y="168"/>
                  </a:lnTo>
                  <a:lnTo>
                    <a:pt x="1386" y="163"/>
                  </a:lnTo>
                  <a:lnTo>
                    <a:pt x="1371" y="167"/>
                  </a:lnTo>
                  <a:lnTo>
                    <a:pt x="1356" y="169"/>
                  </a:lnTo>
                  <a:lnTo>
                    <a:pt x="1342" y="176"/>
                  </a:lnTo>
                  <a:lnTo>
                    <a:pt x="1329" y="168"/>
                  </a:lnTo>
                  <a:lnTo>
                    <a:pt x="1315" y="155"/>
                  </a:lnTo>
                  <a:lnTo>
                    <a:pt x="1302" y="146"/>
                  </a:lnTo>
                  <a:lnTo>
                    <a:pt x="1288" y="141"/>
                  </a:lnTo>
                  <a:lnTo>
                    <a:pt x="1273" y="136"/>
                  </a:lnTo>
                  <a:lnTo>
                    <a:pt x="1258" y="134"/>
                  </a:lnTo>
                  <a:lnTo>
                    <a:pt x="1234" y="136"/>
                  </a:lnTo>
                  <a:lnTo>
                    <a:pt x="1214" y="138"/>
                  </a:lnTo>
                  <a:lnTo>
                    <a:pt x="1195" y="142"/>
                  </a:lnTo>
                  <a:lnTo>
                    <a:pt x="1172" y="145"/>
                  </a:lnTo>
                  <a:lnTo>
                    <a:pt x="1149" y="150"/>
                  </a:lnTo>
                  <a:lnTo>
                    <a:pt x="1130" y="152"/>
                  </a:lnTo>
                  <a:lnTo>
                    <a:pt x="1114" y="160"/>
                  </a:lnTo>
                  <a:lnTo>
                    <a:pt x="1097" y="164"/>
                  </a:lnTo>
                  <a:lnTo>
                    <a:pt x="1081" y="164"/>
                  </a:lnTo>
                  <a:lnTo>
                    <a:pt x="1064" y="169"/>
                  </a:lnTo>
                  <a:lnTo>
                    <a:pt x="1046" y="173"/>
                  </a:lnTo>
                  <a:lnTo>
                    <a:pt x="1028" y="178"/>
                  </a:lnTo>
                  <a:lnTo>
                    <a:pt x="1009" y="178"/>
                  </a:lnTo>
                  <a:lnTo>
                    <a:pt x="991" y="178"/>
                  </a:lnTo>
                  <a:lnTo>
                    <a:pt x="977" y="177"/>
                  </a:lnTo>
                  <a:lnTo>
                    <a:pt x="965" y="181"/>
                  </a:lnTo>
                  <a:lnTo>
                    <a:pt x="947" y="187"/>
                  </a:lnTo>
                  <a:lnTo>
                    <a:pt x="929" y="187"/>
                  </a:lnTo>
                  <a:lnTo>
                    <a:pt x="907" y="187"/>
                  </a:lnTo>
                  <a:lnTo>
                    <a:pt x="889" y="187"/>
                  </a:lnTo>
                  <a:lnTo>
                    <a:pt x="866" y="187"/>
                  </a:lnTo>
                  <a:lnTo>
                    <a:pt x="823" y="195"/>
                  </a:lnTo>
                  <a:lnTo>
                    <a:pt x="814" y="190"/>
                  </a:lnTo>
                  <a:lnTo>
                    <a:pt x="805" y="182"/>
                  </a:lnTo>
                  <a:lnTo>
                    <a:pt x="792" y="178"/>
                  </a:lnTo>
                  <a:lnTo>
                    <a:pt x="781" y="177"/>
                  </a:lnTo>
                  <a:lnTo>
                    <a:pt x="764" y="178"/>
                  </a:lnTo>
                  <a:lnTo>
                    <a:pt x="746" y="182"/>
                  </a:lnTo>
                  <a:lnTo>
                    <a:pt x="716" y="186"/>
                  </a:lnTo>
                  <a:lnTo>
                    <a:pt x="703" y="180"/>
                  </a:lnTo>
                  <a:lnTo>
                    <a:pt x="694" y="173"/>
                  </a:lnTo>
                  <a:lnTo>
                    <a:pt x="684" y="171"/>
                  </a:lnTo>
                  <a:lnTo>
                    <a:pt x="670" y="169"/>
                  </a:lnTo>
                  <a:lnTo>
                    <a:pt x="659" y="164"/>
                  </a:lnTo>
                  <a:lnTo>
                    <a:pt x="654" y="155"/>
                  </a:lnTo>
                  <a:lnTo>
                    <a:pt x="645" y="142"/>
                  </a:lnTo>
                  <a:lnTo>
                    <a:pt x="634" y="137"/>
                  </a:lnTo>
                  <a:lnTo>
                    <a:pt x="621" y="134"/>
                  </a:lnTo>
                  <a:lnTo>
                    <a:pt x="608" y="134"/>
                  </a:lnTo>
                  <a:lnTo>
                    <a:pt x="602" y="141"/>
                  </a:lnTo>
                  <a:lnTo>
                    <a:pt x="594" y="155"/>
                  </a:lnTo>
                  <a:lnTo>
                    <a:pt x="585" y="152"/>
                  </a:lnTo>
                  <a:lnTo>
                    <a:pt x="575" y="151"/>
                  </a:lnTo>
                  <a:lnTo>
                    <a:pt x="562" y="152"/>
                  </a:lnTo>
                  <a:lnTo>
                    <a:pt x="550" y="159"/>
                  </a:lnTo>
                  <a:lnTo>
                    <a:pt x="535" y="163"/>
                  </a:lnTo>
                  <a:lnTo>
                    <a:pt x="517" y="163"/>
                  </a:lnTo>
                  <a:lnTo>
                    <a:pt x="531" y="150"/>
                  </a:lnTo>
                  <a:lnTo>
                    <a:pt x="537" y="141"/>
                  </a:lnTo>
                  <a:lnTo>
                    <a:pt x="524" y="143"/>
                  </a:lnTo>
                  <a:lnTo>
                    <a:pt x="500" y="150"/>
                  </a:lnTo>
                  <a:lnTo>
                    <a:pt x="479" y="147"/>
                  </a:lnTo>
                  <a:lnTo>
                    <a:pt x="478" y="141"/>
                  </a:lnTo>
                  <a:lnTo>
                    <a:pt x="474" y="133"/>
                  </a:lnTo>
                  <a:lnTo>
                    <a:pt x="470" y="127"/>
                  </a:lnTo>
                  <a:lnTo>
                    <a:pt x="458" y="122"/>
                  </a:lnTo>
                  <a:lnTo>
                    <a:pt x="446" y="122"/>
                  </a:lnTo>
                  <a:lnTo>
                    <a:pt x="430" y="124"/>
                  </a:lnTo>
                  <a:lnTo>
                    <a:pt x="415" y="127"/>
                  </a:lnTo>
                  <a:lnTo>
                    <a:pt x="400" y="122"/>
                  </a:lnTo>
                  <a:lnTo>
                    <a:pt x="382" y="114"/>
                  </a:lnTo>
                  <a:lnTo>
                    <a:pt x="371" y="105"/>
                  </a:lnTo>
                  <a:lnTo>
                    <a:pt x="384" y="87"/>
                  </a:lnTo>
                  <a:lnTo>
                    <a:pt x="396" y="80"/>
                  </a:lnTo>
                  <a:lnTo>
                    <a:pt x="410" y="73"/>
                  </a:lnTo>
                  <a:lnTo>
                    <a:pt x="419" y="68"/>
                  </a:lnTo>
                  <a:lnTo>
                    <a:pt x="427" y="59"/>
                  </a:lnTo>
                  <a:lnTo>
                    <a:pt x="432" y="50"/>
                  </a:lnTo>
                  <a:lnTo>
                    <a:pt x="434" y="41"/>
                  </a:lnTo>
                  <a:lnTo>
                    <a:pt x="438" y="31"/>
                  </a:lnTo>
                  <a:lnTo>
                    <a:pt x="414" y="0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60" name="Freeform 923"/>
            <p:cNvSpPr>
              <a:spLocks/>
            </p:cNvSpPr>
            <p:nvPr/>
          </p:nvSpPr>
          <p:spPr bwMode="auto">
            <a:xfrm flipH="1">
              <a:off x="8631" y="2028"/>
              <a:ext cx="30" cy="4"/>
            </a:xfrm>
            <a:custGeom>
              <a:avLst/>
              <a:gdLst>
                <a:gd name="T0" fmla="*/ 0 w 532"/>
                <a:gd name="T1" fmla="*/ 0 h 87"/>
                <a:gd name="T2" fmla="*/ 0 w 532"/>
                <a:gd name="T3" fmla="*/ 0 h 87"/>
                <a:gd name="T4" fmla="*/ 0 w 532"/>
                <a:gd name="T5" fmla="*/ 0 h 87"/>
                <a:gd name="T6" fmla="*/ 0 w 532"/>
                <a:gd name="T7" fmla="*/ 0 h 87"/>
                <a:gd name="T8" fmla="*/ 0 w 532"/>
                <a:gd name="T9" fmla="*/ 0 h 87"/>
                <a:gd name="T10" fmla="*/ 0 w 532"/>
                <a:gd name="T11" fmla="*/ 0 h 87"/>
                <a:gd name="T12" fmla="*/ 0 w 532"/>
                <a:gd name="T13" fmla="*/ 0 h 87"/>
                <a:gd name="T14" fmla="*/ 0 w 532"/>
                <a:gd name="T15" fmla="*/ 0 h 87"/>
                <a:gd name="T16" fmla="*/ 0 w 532"/>
                <a:gd name="T17" fmla="*/ 0 h 87"/>
                <a:gd name="T18" fmla="*/ 0 w 532"/>
                <a:gd name="T19" fmla="*/ 0 h 87"/>
                <a:gd name="T20" fmla="*/ 0 w 532"/>
                <a:gd name="T21" fmla="*/ 0 h 87"/>
                <a:gd name="T22" fmla="*/ 0 w 532"/>
                <a:gd name="T23" fmla="*/ 0 h 87"/>
                <a:gd name="T24" fmla="*/ 0 w 532"/>
                <a:gd name="T25" fmla="*/ 0 h 87"/>
                <a:gd name="T26" fmla="*/ 0 w 532"/>
                <a:gd name="T27" fmla="*/ 0 h 87"/>
                <a:gd name="T28" fmla="*/ 0 w 532"/>
                <a:gd name="T29" fmla="*/ 0 h 87"/>
                <a:gd name="T30" fmla="*/ 0 w 532"/>
                <a:gd name="T31" fmla="*/ 0 h 87"/>
                <a:gd name="T32" fmla="*/ 0 w 532"/>
                <a:gd name="T33" fmla="*/ 0 h 87"/>
                <a:gd name="T34" fmla="*/ 0 w 532"/>
                <a:gd name="T35" fmla="*/ 0 h 87"/>
                <a:gd name="T36" fmla="*/ 0 w 532"/>
                <a:gd name="T37" fmla="*/ 0 h 87"/>
                <a:gd name="T38" fmla="*/ 0 w 532"/>
                <a:gd name="T39" fmla="*/ 0 h 87"/>
                <a:gd name="T40" fmla="*/ 0 w 532"/>
                <a:gd name="T41" fmla="*/ 0 h 87"/>
                <a:gd name="T42" fmla="*/ 0 w 532"/>
                <a:gd name="T43" fmla="*/ 0 h 87"/>
                <a:gd name="T44" fmla="*/ 0 w 532"/>
                <a:gd name="T45" fmla="*/ 0 h 87"/>
                <a:gd name="T46" fmla="*/ 0 w 532"/>
                <a:gd name="T47" fmla="*/ 0 h 87"/>
                <a:gd name="T48" fmla="*/ 0 w 532"/>
                <a:gd name="T49" fmla="*/ 0 h 87"/>
                <a:gd name="T50" fmla="*/ 0 w 532"/>
                <a:gd name="T51" fmla="*/ 0 h 87"/>
                <a:gd name="T52" fmla="*/ 0 w 532"/>
                <a:gd name="T53" fmla="*/ 0 h 87"/>
                <a:gd name="T54" fmla="*/ 0 w 532"/>
                <a:gd name="T55" fmla="*/ 0 h 87"/>
                <a:gd name="T56" fmla="*/ 0 w 532"/>
                <a:gd name="T57" fmla="*/ 0 h 87"/>
                <a:gd name="T58" fmla="*/ 0 w 532"/>
                <a:gd name="T59" fmla="*/ 0 h 87"/>
                <a:gd name="T60" fmla="*/ 0 w 532"/>
                <a:gd name="T61" fmla="*/ 0 h 87"/>
                <a:gd name="T62" fmla="*/ 0 w 532"/>
                <a:gd name="T63" fmla="*/ 0 h 87"/>
                <a:gd name="T64" fmla="*/ 0 w 532"/>
                <a:gd name="T65" fmla="*/ 0 h 87"/>
                <a:gd name="T66" fmla="*/ 0 w 532"/>
                <a:gd name="T67" fmla="*/ 0 h 87"/>
                <a:gd name="T68" fmla="*/ 0 w 532"/>
                <a:gd name="T69" fmla="*/ 0 h 87"/>
                <a:gd name="T70" fmla="*/ 0 w 532"/>
                <a:gd name="T71" fmla="*/ 0 h 87"/>
                <a:gd name="T72" fmla="*/ 0 w 532"/>
                <a:gd name="T73" fmla="*/ 0 h 87"/>
                <a:gd name="T74" fmla="*/ 0 w 532"/>
                <a:gd name="T75" fmla="*/ 0 h 87"/>
                <a:gd name="T76" fmla="*/ 0 w 532"/>
                <a:gd name="T77" fmla="*/ 0 h 87"/>
                <a:gd name="T78" fmla="*/ 0 w 532"/>
                <a:gd name="T79" fmla="*/ 0 h 87"/>
                <a:gd name="T80" fmla="*/ 0 w 532"/>
                <a:gd name="T81" fmla="*/ 0 h 87"/>
                <a:gd name="T82" fmla="*/ 0 w 532"/>
                <a:gd name="T83" fmla="*/ 0 h 87"/>
                <a:gd name="T84" fmla="*/ 0 w 532"/>
                <a:gd name="T85" fmla="*/ 0 h 87"/>
                <a:gd name="T86" fmla="*/ 0 w 532"/>
                <a:gd name="T87" fmla="*/ 0 h 87"/>
                <a:gd name="T88" fmla="*/ 0 w 532"/>
                <a:gd name="T89" fmla="*/ 0 h 87"/>
                <a:gd name="T90" fmla="*/ 0 w 532"/>
                <a:gd name="T91" fmla="*/ 0 h 87"/>
                <a:gd name="T92" fmla="*/ 0 w 532"/>
                <a:gd name="T93" fmla="*/ 0 h 87"/>
                <a:gd name="T94" fmla="*/ 0 w 532"/>
                <a:gd name="T95" fmla="*/ 0 h 87"/>
                <a:gd name="T96" fmla="*/ 0 w 532"/>
                <a:gd name="T97" fmla="*/ 0 h 87"/>
                <a:gd name="T98" fmla="*/ 0 w 532"/>
                <a:gd name="T99" fmla="*/ 0 h 87"/>
                <a:gd name="T100" fmla="*/ 0 w 532"/>
                <a:gd name="T101" fmla="*/ 0 h 87"/>
                <a:gd name="T102" fmla="*/ 0 w 532"/>
                <a:gd name="T103" fmla="*/ 0 h 87"/>
                <a:gd name="T104" fmla="*/ 0 w 532"/>
                <a:gd name="T105" fmla="*/ 0 h 8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32"/>
                <a:gd name="T160" fmla="*/ 0 h 87"/>
                <a:gd name="T161" fmla="*/ 532 w 532"/>
                <a:gd name="T162" fmla="*/ 87 h 8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32" h="87">
                  <a:moveTo>
                    <a:pt x="0" y="44"/>
                  </a:moveTo>
                  <a:lnTo>
                    <a:pt x="37" y="34"/>
                  </a:lnTo>
                  <a:lnTo>
                    <a:pt x="46" y="23"/>
                  </a:lnTo>
                  <a:lnTo>
                    <a:pt x="61" y="19"/>
                  </a:lnTo>
                  <a:lnTo>
                    <a:pt x="73" y="17"/>
                  </a:lnTo>
                  <a:lnTo>
                    <a:pt x="86" y="14"/>
                  </a:lnTo>
                  <a:lnTo>
                    <a:pt x="100" y="14"/>
                  </a:lnTo>
                  <a:lnTo>
                    <a:pt x="119" y="14"/>
                  </a:lnTo>
                  <a:lnTo>
                    <a:pt x="133" y="9"/>
                  </a:lnTo>
                  <a:lnTo>
                    <a:pt x="146" y="8"/>
                  </a:lnTo>
                  <a:lnTo>
                    <a:pt x="168" y="9"/>
                  </a:lnTo>
                  <a:lnTo>
                    <a:pt x="182" y="3"/>
                  </a:lnTo>
                  <a:lnTo>
                    <a:pt x="196" y="0"/>
                  </a:lnTo>
                  <a:lnTo>
                    <a:pt x="208" y="0"/>
                  </a:lnTo>
                  <a:lnTo>
                    <a:pt x="222" y="6"/>
                  </a:lnTo>
                  <a:lnTo>
                    <a:pt x="235" y="14"/>
                  </a:lnTo>
                  <a:lnTo>
                    <a:pt x="252" y="19"/>
                  </a:lnTo>
                  <a:lnTo>
                    <a:pt x="277" y="23"/>
                  </a:lnTo>
                  <a:lnTo>
                    <a:pt x="290" y="18"/>
                  </a:lnTo>
                  <a:lnTo>
                    <a:pt x="306" y="19"/>
                  </a:lnTo>
                  <a:lnTo>
                    <a:pt x="318" y="23"/>
                  </a:lnTo>
                  <a:lnTo>
                    <a:pt x="335" y="34"/>
                  </a:lnTo>
                  <a:lnTo>
                    <a:pt x="349" y="48"/>
                  </a:lnTo>
                  <a:lnTo>
                    <a:pt x="370" y="55"/>
                  </a:lnTo>
                  <a:lnTo>
                    <a:pt x="403" y="52"/>
                  </a:lnTo>
                  <a:lnTo>
                    <a:pt x="419" y="61"/>
                  </a:lnTo>
                  <a:lnTo>
                    <a:pt x="433" y="66"/>
                  </a:lnTo>
                  <a:lnTo>
                    <a:pt x="452" y="68"/>
                  </a:lnTo>
                  <a:lnTo>
                    <a:pt x="532" y="83"/>
                  </a:lnTo>
                  <a:lnTo>
                    <a:pt x="445" y="77"/>
                  </a:lnTo>
                  <a:lnTo>
                    <a:pt x="429" y="82"/>
                  </a:lnTo>
                  <a:lnTo>
                    <a:pt x="415" y="87"/>
                  </a:lnTo>
                  <a:lnTo>
                    <a:pt x="405" y="86"/>
                  </a:lnTo>
                  <a:lnTo>
                    <a:pt x="392" y="83"/>
                  </a:lnTo>
                  <a:lnTo>
                    <a:pt x="376" y="75"/>
                  </a:lnTo>
                  <a:lnTo>
                    <a:pt x="353" y="72"/>
                  </a:lnTo>
                  <a:lnTo>
                    <a:pt x="331" y="65"/>
                  </a:lnTo>
                  <a:lnTo>
                    <a:pt x="318" y="66"/>
                  </a:lnTo>
                  <a:lnTo>
                    <a:pt x="301" y="68"/>
                  </a:lnTo>
                  <a:lnTo>
                    <a:pt x="266" y="61"/>
                  </a:lnTo>
                  <a:lnTo>
                    <a:pt x="249" y="58"/>
                  </a:lnTo>
                  <a:lnTo>
                    <a:pt x="226" y="48"/>
                  </a:lnTo>
                  <a:lnTo>
                    <a:pt x="203" y="48"/>
                  </a:lnTo>
                  <a:lnTo>
                    <a:pt x="175" y="48"/>
                  </a:lnTo>
                  <a:lnTo>
                    <a:pt x="155" y="49"/>
                  </a:lnTo>
                  <a:lnTo>
                    <a:pt x="137" y="46"/>
                  </a:lnTo>
                  <a:lnTo>
                    <a:pt x="119" y="38"/>
                  </a:lnTo>
                  <a:lnTo>
                    <a:pt x="100" y="44"/>
                  </a:lnTo>
                  <a:lnTo>
                    <a:pt x="84" y="35"/>
                  </a:lnTo>
                  <a:lnTo>
                    <a:pt x="70" y="38"/>
                  </a:lnTo>
                  <a:lnTo>
                    <a:pt x="51" y="40"/>
                  </a:lnTo>
                  <a:lnTo>
                    <a:pt x="30" y="41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61" name="Freeform 924"/>
            <p:cNvSpPr>
              <a:spLocks/>
            </p:cNvSpPr>
            <p:nvPr/>
          </p:nvSpPr>
          <p:spPr bwMode="auto">
            <a:xfrm flipH="1">
              <a:off x="8620" y="2023"/>
              <a:ext cx="120" cy="16"/>
            </a:xfrm>
            <a:custGeom>
              <a:avLst/>
              <a:gdLst>
                <a:gd name="T0" fmla="*/ 0 w 2209"/>
                <a:gd name="T1" fmla="*/ 0 h 278"/>
                <a:gd name="T2" fmla="*/ 0 w 2209"/>
                <a:gd name="T3" fmla="*/ 0 h 278"/>
                <a:gd name="T4" fmla="*/ 0 w 2209"/>
                <a:gd name="T5" fmla="*/ 0 h 278"/>
                <a:gd name="T6" fmla="*/ 0 w 2209"/>
                <a:gd name="T7" fmla="*/ 0 h 278"/>
                <a:gd name="T8" fmla="*/ 0 w 2209"/>
                <a:gd name="T9" fmla="*/ 0 h 278"/>
                <a:gd name="T10" fmla="*/ 0 w 2209"/>
                <a:gd name="T11" fmla="*/ 0 h 278"/>
                <a:gd name="T12" fmla="*/ 0 w 2209"/>
                <a:gd name="T13" fmla="*/ 0 h 278"/>
                <a:gd name="T14" fmla="*/ 0 w 2209"/>
                <a:gd name="T15" fmla="*/ 0 h 278"/>
                <a:gd name="T16" fmla="*/ 0 w 2209"/>
                <a:gd name="T17" fmla="*/ 0 h 278"/>
                <a:gd name="T18" fmla="*/ 0 w 2209"/>
                <a:gd name="T19" fmla="*/ 0 h 278"/>
                <a:gd name="T20" fmla="*/ 0 w 2209"/>
                <a:gd name="T21" fmla="*/ 0 h 278"/>
                <a:gd name="T22" fmla="*/ 0 w 2209"/>
                <a:gd name="T23" fmla="*/ 0 h 278"/>
                <a:gd name="T24" fmla="*/ 0 w 2209"/>
                <a:gd name="T25" fmla="*/ 0 h 278"/>
                <a:gd name="T26" fmla="*/ 0 w 2209"/>
                <a:gd name="T27" fmla="*/ 0 h 278"/>
                <a:gd name="T28" fmla="*/ 0 w 2209"/>
                <a:gd name="T29" fmla="*/ 0 h 278"/>
                <a:gd name="T30" fmla="*/ 0 w 2209"/>
                <a:gd name="T31" fmla="*/ 0 h 278"/>
                <a:gd name="T32" fmla="*/ 0 w 2209"/>
                <a:gd name="T33" fmla="*/ 0 h 278"/>
                <a:gd name="T34" fmla="*/ 0 w 2209"/>
                <a:gd name="T35" fmla="*/ 0 h 278"/>
                <a:gd name="T36" fmla="*/ 0 w 2209"/>
                <a:gd name="T37" fmla="*/ 0 h 278"/>
                <a:gd name="T38" fmla="*/ 0 w 2209"/>
                <a:gd name="T39" fmla="*/ 0 h 278"/>
                <a:gd name="T40" fmla="*/ 0 w 2209"/>
                <a:gd name="T41" fmla="*/ 0 h 278"/>
                <a:gd name="T42" fmla="*/ 0 w 2209"/>
                <a:gd name="T43" fmla="*/ 0 h 278"/>
                <a:gd name="T44" fmla="*/ 0 w 2209"/>
                <a:gd name="T45" fmla="*/ 0 h 278"/>
                <a:gd name="T46" fmla="*/ 0 w 2209"/>
                <a:gd name="T47" fmla="*/ 0 h 278"/>
                <a:gd name="T48" fmla="*/ 0 w 2209"/>
                <a:gd name="T49" fmla="*/ 0 h 278"/>
                <a:gd name="T50" fmla="*/ 0 w 2209"/>
                <a:gd name="T51" fmla="*/ 0 h 278"/>
                <a:gd name="T52" fmla="*/ 0 w 2209"/>
                <a:gd name="T53" fmla="*/ 0 h 278"/>
                <a:gd name="T54" fmla="*/ 0 w 2209"/>
                <a:gd name="T55" fmla="*/ 0 h 278"/>
                <a:gd name="T56" fmla="*/ 0 w 2209"/>
                <a:gd name="T57" fmla="*/ 0 h 278"/>
                <a:gd name="T58" fmla="*/ 0 w 2209"/>
                <a:gd name="T59" fmla="*/ 0 h 278"/>
                <a:gd name="T60" fmla="*/ 0 w 2209"/>
                <a:gd name="T61" fmla="*/ 0 h 278"/>
                <a:gd name="T62" fmla="*/ 0 w 2209"/>
                <a:gd name="T63" fmla="*/ 0 h 278"/>
                <a:gd name="T64" fmla="*/ 0 w 2209"/>
                <a:gd name="T65" fmla="*/ 0 h 278"/>
                <a:gd name="T66" fmla="*/ 0 w 2209"/>
                <a:gd name="T67" fmla="*/ 0 h 278"/>
                <a:gd name="T68" fmla="*/ 0 w 2209"/>
                <a:gd name="T69" fmla="*/ 0 h 278"/>
                <a:gd name="T70" fmla="*/ 0 w 2209"/>
                <a:gd name="T71" fmla="*/ 0 h 278"/>
                <a:gd name="T72" fmla="*/ 0 w 2209"/>
                <a:gd name="T73" fmla="*/ 0 h 278"/>
                <a:gd name="T74" fmla="*/ 0 w 2209"/>
                <a:gd name="T75" fmla="*/ 0 h 278"/>
                <a:gd name="T76" fmla="*/ 0 w 2209"/>
                <a:gd name="T77" fmla="*/ 0 h 278"/>
                <a:gd name="T78" fmla="*/ 0 w 2209"/>
                <a:gd name="T79" fmla="*/ 0 h 278"/>
                <a:gd name="T80" fmla="*/ 0 w 2209"/>
                <a:gd name="T81" fmla="*/ 0 h 278"/>
                <a:gd name="T82" fmla="*/ 0 w 2209"/>
                <a:gd name="T83" fmla="*/ 0 h 278"/>
                <a:gd name="T84" fmla="*/ 0 w 2209"/>
                <a:gd name="T85" fmla="*/ 0 h 278"/>
                <a:gd name="T86" fmla="*/ 0 w 2209"/>
                <a:gd name="T87" fmla="*/ 0 h 278"/>
                <a:gd name="T88" fmla="*/ 0 w 2209"/>
                <a:gd name="T89" fmla="*/ 0 h 278"/>
                <a:gd name="T90" fmla="*/ 0 w 2209"/>
                <a:gd name="T91" fmla="*/ 0 h 278"/>
                <a:gd name="T92" fmla="*/ 0 w 2209"/>
                <a:gd name="T93" fmla="*/ 0 h 278"/>
                <a:gd name="T94" fmla="*/ 0 w 2209"/>
                <a:gd name="T95" fmla="*/ 0 h 278"/>
                <a:gd name="T96" fmla="*/ 0 w 2209"/>
                <a:gd name="T97" fmla="*/ 0 h 278"/>
                <a:gd name="T98" fmla="*/ 0 w 2209"/>
                <a:gd name="T99" fmla="*/ 0 h 278"/>
                <a:gd name="T100" fmla="*/ 0 w 2209"/>
                <a:gd name="T101" fmla="*/ 0 h 278"/>
                <a:gd name="T102" fmla="*/ 0 w 2209"/>
                <a:gd name="T103" fmla="*/ 0 h 278"/>
                <a:gd name="T104" fmla="*/ 0 w 2209"/>
                <a:gd name="T105" fmla="*/ 0 h 278"/>
                <a:gd name="T106" fmla="*/ 0 w 2209"/>
                <a:gd name="T107" fmla="*/ 0 h 278"/>
                <a:gd name="T108" fmla="*/ 0 w 2209"/>
                <a:gd name="T109" fmla="*/ 0 h 27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209"/>
                <a:gd name="T166" fmla="*/ 0 h 278"/>
                <a:gd name="T167" fmla="*/ 2209 w 2209"/>
                <a:gd name="T168" fmla="*/ 278 h 27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209" h="278">
                  <a:moveTo>
                    <a:pt x="414" y="0"/>
                  </a:moveTo>
                  <a:lnTo>
                    <a:pt x="396" y="6"/>
                  </a:lnTo>
                  <a:lnTo>
                    <a:pt x="382" y="10"/>
                  </a:lnTo>
                  <a:lnTo>
                    <a:pt x="371" y="18"/>
                  </a:lnTo>
                  <a:lnTo>
                    <a:pt x="364" y="25"/>
                  </a:lnTo>
                  <a:lnTo>
                    <a:pt x="359" y="36"/>
                  </a:lnTo>
                  <a:lnTo>
                    <a:pt x="341" y="37"/>
                  </a:lnTo>
                  <a:lnTo>
                    <a:pt x="330" y="41"/>
                  </a:lnTo>
                  <a:lnTo>
                    <a:pt x="320" y="47"/>
                  </a:lnTo>
                  <a:lnTo>
                    <a:pt x="307" y="53"/>
                  </a:lnTo>
                  <a:lnTo>
                    <a:pt x="292" y="53"/>
                  </a:lnTo>
                  <a:lnTo>
                    <a:pt x="273" y="65"/>
                  </a:lnTo>
                  <a:lnTo>
                    <a:pt x="251" y="54"/>
                  </a:lnTo>
                  <a:lnTo>
                    <a:pt x="264" y="78"/>
                  </a:lnTo>
                  <a:lnTo>
                    <a:pt x="243" y="78"/>
                  </a:lnTo>
                  <a:lnTo>
                    <a:pt x="217" y="79"/>
                  </a:lnTo>
                  <a:lnTo>
                    <a:pt x="197" y="73"/>
                  </a:lnTo>
                  <a:lnTo>
                    <a:pt x="174" y="87"/>
                  </a:lnTo>
                  <a:lnTo>
                    <a:pt x="153" y="78"/>
                  </a:lnTo>
                  <a:lnTo>
                    <a:pt x="148" y="79"/>
                  </a:lnTo>
                  <a:lnTo>
                    <a:pt x="142" y="85"/>
                  </a:lnTo>
                  <a:lnTo>
                    <a:pt x="135" y="92"/>
                  </a:lnTo>
                  <a:lnTo>
                    <a:pt x="130" y="101"/>
                  </a:lnTo>
                  <a:lnTo>
                    <a:pt x="122" y="108"/>
                  </a:lnTo>
                  <a:lnTo>
                    <a:pt x="117" y="112"/>
                  </a:lnTo>
                  <a:lnTo>
                    <a:pt x="103" y="112"/>
                  </a:lnTo>
                  <a:lnTo>
                    <a:pt x="88" y="112"/>
                  </a:lnTo>
                  <a:lnTo>
                    <a:pt x="81" y="119"/>
                  </a:lnTo>
                  <a:lnTo>
                    <a:pt x="71" y="127"/>
                  </a:lnTo>
                  <a:lnTo>
                    <a:pt x="61" y="127"/>
                  </a:lnTo>
                  <a:lnTo>
                    <a:pt x="48" y="128"/>
                  </a:lnTo>
                  <a:lnTo>
                    <a:pt x="30" y="128"/>
                  </a:lnTo>
                  <a:lnTo>
                    <a:pt x="14" y="136"/>
                  </a:lnTo>
                  <a:lnTo>
                    <a:pt x="0" y="155"/>
                  </a:lnTo>
                  <a:lnTo>
                    <a:pt x="12" y="154"/>
                  </a:lnTo>
                  <a:lnTo>
                    <a:pt x="30" y="147"/>
                  </a:lnTo>
                  <a:lnTo>
                    <a:pt x="49" y="146"/>
                  </a:lnTo>
                  <a:lnTo>
                    <a:pt x="63" y="147"/>
                  </a:lnTo>
                  <a:lnTo>
                    <a:pt x="75" y="155"/>
                  </a:lnTo>
                  <a:lnTo>
                    <a:pt x="89" y="159"/>
                  </a:lnTo>
                  <a:lnTo>
                    <a:pt x="103" y="154"/>
                  </a:lnTo>
                  <a:lnTo>
                    <a:pt x="118" y="147"/>
                  </a:lnTo>
                  <a:lnTo>
                    <a:pt x="132" y="143"/>
                  </a:lnTo>
                  <a:lnTo>
                    <a:pt x="144" y="143"/>
                  </a:lnTo>
                  <a:lnTo>
                    <a:pt x="153" y="154"/>
                  </a:lnTo>
                  <a:lnTo>
                    <a:pt x="162" y="163"/>
                  </a:lnTo>
                  <a:lnTo>
                    <a:pt x="177" y="163"/>
                  </a:lnTo>
                  <a:lnTo>
                    <a:pt x="190" y="160"/>
                  </a:lnTo>
                  <a:lnTo>
                    <a:pt x="206" y="154"/>
                  </a:lnTo>
                  <a:lnTo>
                    <a:pt x="220" y="150"/>
                  </a:lnTo>
                  <a:lnTo>
                    <a:pt x="234" y="159"/>
                  </a:lnTo>
                  <a:lnTo>
                    <a:pt x="248" y="168"/>
                  </a:lnTo>
                  <a:lnTo>
                    <a:pt x="262" y="172"/>
                  </a:lnTo>
                  <a:lnTo>
                    <a:pt x="275" y="176"/>
                  </a:lnTo>
                  <a:lnTo>
                    <a:pt x="294" y="178"/>
                  </a:lnTo>
                  <a:lnTo>
                    <a:pt x="312" y="180"/>
                  </a:lnTo>
                  <a:lnTo>
                    <a:pt x="330" y="178"/>
                  </a:lnTo>
                  <a:lnTo>
                    <a:pt x="350" y="173"/>
                  </a:lnTo>
                  <a:lnTo>
                    <a:pt x="341" y="156"/>
                  </a:lnTo>
                  <a:lnTo>
                    <a:pt x="343" y="146"/>
                  </a:lnTo>
                  <a:lnTo>
                    <a:pt x="353" y="141"/>
                  </a:lnTo>
                  <a:lnTo>
                    <a:pt x="355" y="152"/>
                  </a:lnTo>
                  <a:lnTo>
                    <a:pt x="366" y="163"/>
                  </a:lnTo>
                  <a:lnTo>
                    <a:pt x="378" y="168"/>
                  </a:lnTo>
                  <a:lnTo>
                    <a:pt x="390" y="172"/>
                  </a:lnTo>
                  <a:lnTo>
                    <a:pt x="405" y="178"/>
                  </a:lnTo>
                  <a:lnTo>
                    <a:pt x="420" y="181"/>
                  </a:lnTo>
                  <a:lnTo>
                    <a:pt x="442" y="185"/>
                  </a:lnTo>
                  <a:lnTo>
                    <a:pt x="456" y="182"/>
                  </a:lnTo>
                  <a:lnTo>
                    <a:pt x="473" y="185"/>
                  </a:lnTo>
                  <a:lnTo>
                    <a:pt x="501" y="192"/>
                  </a:lnTo>
                  <a:lnTo>
                    <a:pt x="492" y="199"/>
                  </a:lnTo>
                  <a:lnTo>
                    <a:pt x="479" y="208"/>
                  </a:lnTo>
                  <a:lnTo>
                    <a:pt x="455" y="224"/>
                  </a:lnTo>
                  <a:lnTo>
                    <a:pt x="470" y="225"/>
                  </a:lnTo>
                  <a:lnTo>
                    <a:pt x="484" y="228"/>
                  </a:lnTo>
                  <a:lnTo>
                    <a:pt x="503" y="232"/>
                  </a:lnTo>
                  <a:lnTo>
                    <a:pt x="524" y="235"/>
                  </a:lnTo>
                  <a:lnTo>
                    <a:pt x="535" y="233"/>
                  </a:lnTo>
                  <a:lnTo>
                    <a:pt x="545" y="225"/>
                  </a:lnTo>
                  <a:lnTo>
                    <a:pt x="557" y="221"/>
                  </a:lnTo>
                  <a:lnTo>
                    <a:pt x="575" y="220"/>
                  </a:lnTo>
                  <a:lnTo>
                    <a:pt x="598" y="219"/>
                  </a:lnTo>
                  <a:lnTo>
                    <a:pt x="614" y="208"/>
                  </a:lnTo>
                  <a:lnTo>
                    <a:pt x="636" y="201"/>
                  </a:lnTo>
                  <a:lnTo>
                    <a:pt x="654" y="195"/>
                  </a:lnTo>
                  <a:lnTo>
                    <a:pt x="667" y="196"/>
                  </a:lnTo>
                  <a:lnTo>
                    <a:pt x="711" y="198"/>
                  </a:lnTo>
                  <a:lnTo>
                    <a:pt x="746" y="203"/>
                  </a:lnTo>
                  <a:lnTo>
                    <a:pt x="769" y="203"/>
                  </a:lnTo>
                  <a:lnTo>
                    <a:pt x="787" y="205"/>
                  </a:lnTo>
                  <a:lnTo>
                    <a:pt x="818" y="223"/>
                  </a:lnTo>
                  <a:lnTo>
                    <a:pt x="833" y="223"/>
                  </a:lnTo>
                  <a:lnTo>
                    <a:pt x="851" y="219"/>
                  </a:lnTo>
                  <a:lnTo>
                    <a:pt x="869" y="212"/>
                  </a:lnTo>
                  <a:lnTo>
                    <a:pt x="884" y="208"/>
                  </a:lnTo>
                  <a:lnTo>
                    <a:pt x="937" y="203"/>
                  </a:lnTo>
                  <a:lnTo>
                    <a:pt x="973" y="201"/>
                  </a:lnTo>
                  <a:lnTo>
                    <a:pt x="996" y="198"/>
                  </a:lnTo>
                  <a:lnTo>
                    <a:pt x="1014" y="196"/>
                  </a:lnTo>
                  <a:lnTo>
                    <a:pt x="1032" y="194"/>
                  </a:lnTo>
                  <a:lnTo>
                    <a:pt x="1054" y="189"/>
                  </a:lnTo>
                  <a:lnTo>
                    <a:pt x="1069" y="185"/>
                  </a:lnTo>
                  <a:lnTo>
                    <a:pt x="1092" y="177"/>
                  </a:lnTo>
                  <a:lnTo>
                    <a:pt x="1105" y="186"/>
                  </a:lnTo>
                  <a:lnTo>
                    <a:pt x="1112" y="196"/>
                  </a:lnTo>
                  <a:lnTo>
                    <a:pt x="1104" y="207"/>
                  </a:lnTo>
                  <a:lnTo>
                    <a:pt x="1088" y="214"/>
                  </a:lnTo>
                  <a:lnTo>
                    <a:pt x="1107" y="214"/>
                  </a:lnTo>
                  <a:lnTo>
                    <a:pt x="1097" y="223"/>
                  </a:lnTo>
                  <a:lnTo>
                    <a:pt x="1082" y="232"/>
                  </a:lnTo>
                  <a:lnTo>
                    <a:pt x="1060" y="244"/>
                  </a:lnTo>
                  <a:lnTo>
                    <a:pt x="1041" y="252"/>
                  </a:lnTo>
                  <a:lnTo>
                    <a:pt x="1065" y="248"/>
                  </a:lnTo>
                  <a:lnTo>
                    <a:pt x="1087" y="244"/>
                  </a:lnTo>
                  <a:lnTo>
                    <a:pt x="1107" y="237"/>
                  </a:lnTo>
                  <a:lnTo>
                    <a:pt x="1121" y="230"/>
                  </a:lnTo>
                  <a:lnTo>
                    <a:pt x="1128" y="228"/>
                  </a:lnTo>
                  <a:lnTo>
                    <a:pt x="1139" y="225"/>
                  </a:lnTo>
                  <a:lnTo>
                    <a:pt x="1153" y="225"/>
                  </a:lnTo>
                  <a:lnTo>
                    <a:pt x="1171" y="228"/>
                  </a:lnTo>
                  <a:lnTo>
                    <a:pt x="1185" y="232"/>
                  </a:lnTo>
                  <a:lnTo>
                    <a:pt x="1199" y="233"/>
                  </a:lnTo>
                  <a:lnTo>
                    <a:pt x="1218" y="232"/>
                  </a:lnTo>
                  <a:lnTo>
                    <a:pt x="1204" y="248"/>
                  </a:lnTo>
                  <a:lnTo>
                    <a:pt x="1189" y="259"/>
                  </a:lnTo>
                  <a:lnTo>
                    <a:pt x="1172" y="267"/>
                  </a:lnTo>
                  <a:lnTo>
                    <a:pt x="1191" y="264"/>
                  </a:lnTo>
                  <a:lnTo>
                    <a:pt x="1210" y="261"/>
                  </a:lnTo>
                  <a:lnTo>
                    <a:pt x="1229" y="258"/>
                  </a:lnTo>
                  <a:lnTo>
                    <a:pt x="1245" y="253"/>
                  </a:lnTo>
                  <a:lnTo>
                    <a:pt x="1266" y="250"/>
                  </a:lnTo>
                  <a:lnTo>
                    <a:pt x="1290" y="247"/>
                  </a:lnTo>
                  <a:lnTo>
                    <a:pt x="1312" y="247"/>
                  </a:lnTo>
                  <a:lnTo>
                    <a:pt x="1329" y="241"/>
                  </a:lnTo>
                  <a:lnTo>
                    <a:pt x="1334" y="237"/>
                  </a:lnTo>
                  <a:lnTo>
                    <a:pt x="1340" y="232"/>
                  </a:lnTo>
                  <a:lnTo>
                    <a:pt x="1352" y="232"/>
                  </a:lnTo>
                  <a:lnTo>
                    <a:pt x="1374" y="238"/>
                  </a:lnTo>
                  <a:lnTo>
                    <a:pt x="1401" y="241"/>
                  </a:lnTo>
                  <a:lnTo>
                    <a:pt x="1426" y="247"/>
                  </a:lnTo>
                  <a:lnTo>
                    <a:pt x="1440" y="250"/>
                  </a:lnTo>
                  <a:lnTo>
                    <a:pt x="1464" y="250"/>
                  </a:lnTo>
                  <a:lnTo>
                    <a:pt x="1491" y="252"/>
                  </a:lnTo>
                  <a:lnTo>
                    <a:pt x="1512" y="256"/>
                  </a:lnTo>
                  <a:lnTo>
                    <a:pt x="1538" y="264"/>
                  </a:lnTo>
                  <a:lnTo>
                    <a:pt x="1559" y="269"/>
                  </a:lnTo>
                  <a:lnTo>
                    <a:pt x="1578" y="272"/>
                  </a:lnTo>
                  <a:lnTo>
                    <a:pt x="1596" y="269"/>
                  </a:lnTo>
                  <a:lnTo>
                    <a:pt x="1625" y="259"/>
                  </a:lnTo>
                  <a:lnTo>
                    <a:pt x="1649" y="264"/>
                  </a:lnTo>
                  <a:lnTo>
                    <a:pt x="1671" y="264"/>
                  </a:lnTo>
                  <a:lnTo>
                    <a:pt x="1694" y="264"/>
                  </a:lnTo>
                  <a:lnTo>
                    <a:pt x="1717" y="263"/>
                  </a:lnTo>
                  <a:lnTo>
                    <a:pt x="1748" y="255"/>
                  </a:lnTo>
                  <a:lnTo>
                    <a:pt x="1763" y="255"/>
                  </a:lnTo>
                  <a:lnTo>
                    <a:pt x="1780" y="253"/>
                  </a:lnTo>
                  <a:lnTo>
                    <a:pt x="1812" y="258"/>
                  </a:lnTo>
                  <a:lnTo>
                    <a:pt x="1829" y="261"/>
                  </a:lnTo>
                  <a:lnTo>
                    <a:pt x="1842" y="259"/>
                  </a:lnTo>
                  <a:lnTo>
                    <a:pt x="1861" y="256"/>
                  </a:lnTo>
                  <a:lnTo>
                    <a:pt x="1879" y="255"/>
                  </a:lnTo>
                  <a:lnTo>
                    <a:pt x="1893" y="255"/>
                  </a:lnTo>
                  <a:lnTo>
                    <a:pt x="1899" y="258"/>
                  </a:lnTo>
                  <a:lnTo>
                    <a:pt x="1899" y="269"/>
                  </a:lnTo>
                  <a:lnTo>
                    <a:pt x="1906" y="272"/>
                  </a:lnTo>
                  <a:lnTo>
                    <a:pt x="1917" y="272"/>
                  </a:lnTo>
                  <a:lnTo>
                    <a:pt x="1929" y="269"/>
                  </a:lnTo>
                  <a:lnTo>
                    <a:pt x="1939" y="259"/>
                  </a:lnTo>
                  <a:lnTo>
                    <a:pt x="1946" y="250"/>
                  </a:lnTo>
                  <a:lnTo>
                    <a:pt x="1953" y="246"/>
                  </a:lnTo>
                  <a:lnTo>
                    <a:pt x="1971" y="246"/>
                  </a:lnTo>
                  <a:lnTo>
                    <a:pt x="1985" y="246"/>
                  </a:lnTo>
                  <a:lnTo>
                    <a:pt x="2002" y="255"/>
                  </a:lnTo>
                  <a:lnTo>
                    <a:pt x="2016" y="261"/>
                  </a:lnTo>
                  <a:lnTo>
                    <a:pt x="2032" y="269"/>
                  </a:lnTo>
                  <a:lnTo>
                    <a:pt x="2043" y="270"/>
                  </a:lnTo>
                  <a:lnTo>
                    <a:pt x="2053" y="272"/>
                  </a:lnTo>
                  <a:lnTo>
                    <a:pt x="2064" y="272"/>
                  </a:lnTo>
                  <a:lnTo>
                    <a:pt x="2083" y="269"/>
                  </a:lnTo>
                  <a:lnTo>
                    <a:pt x="2145" y="278"/>
                  </a:lnTo>
                  <a:lnTo>
                    <a:pt x="2127" y="269"/>
                  </a:lnTo>
                  <a:lnTo>
                    <a:pt x="2115" y="264"/>
                  </a:lnTo>
                  <a:lnTo>
                    <a:pt x="2110" y="255"/>
                  </a:lnTo>
                  <a:lnTo>
                    <a:pt x="2115" y="248"/>
                  </a:lnTo>
                  <a:lnTo>
                    <a:pt x="2137" y="242"/>
                  </a:lnTo>
                  <a:lnTo>
                    <a:pt x="2152" y="238"/>
                  </a:lnTo>
                  <a:lnTo>
                    <a:pt x="2170" y="232"/>
                  </a:lnTo>
                  <a:lnTo>
                    <a:pt x="2185" y="223"/>
                  </a:lnTo>
                  <a:lnTo>
                    <a:pt x="2209" y="212"/>
                  </a:lnTo>
                  <a:lnTo>
                    <a:pt x="2174" y="212"/>
                  </a:lnTo>
                  <a:lnTo>
                    <a:pt x="2151" y="211"/>
                  </a:lnTo>
                  <a:lnTo>
                    <a:pt x="2129" y="207"/>
                  </a:lnTo>
                  <a:lnTo>
                    <a:pt x="2110" y="205"/>
                  </a:lnTo>
                  <a:lnTo>
                    <a:pt x="2098" y="205"/>
                  </a:lnTo>
                  <a:lnTo>
                    <a:pt x="2087" y="207"/>
                  </a:lnTo>
                  <a:lnTo>
                    <a:pt x="2077" y="208"/>
                  </a:lnTo>
                  <a:lnTo>
                    <a:pt x="2063" y="214"/>
                  </a:lnTo>
                  <a:lnTo>
                    <a:pt x="2051" y="219"/>
                  </a:lnTo>
                  <a:lnTo>
                    <a:pt x="2069" y="224"/>
                  </a:lnTo>
                  <a:lnTo>
                    <a:pt x="2083" y="232"/>
                  </a:lnTo>
                  <a:lnTo>
                    <a:pt x="2092" y="241"/>
                  </a:lnTo>
                  <a:lnTo>
                    <a:pt x="2096" y="250"/>
                  </a:lnTo>
                  <a:lnTo>
                    <a:pt x="2092" y="259"/>
                  </a:lnTo>
                  <a:lnTo>
                    <a:pt x="2078" y="256"/>
                  </a:lnTo>
                  <a:lnTo>
                    <a:pt x="2068" y="253"/>
                  </a:lnTo>
                  <a:lnTo>
                    <a:pt x="2060" y="246"/>
                  </a:lnTo>
                  <a:lnTo>
                    <a:pt x="2046" y="238"/>
                  </a:lnTo>
                  <a:lnTo>
                    <a:pt x="2029" y="235"/>
                  </a:lnTo>
                  <a:lnTo>
                    <a:pt x="2014" y="232"/>
                  </a:lnTo>
                  <a:lnTo>
                    <a:pt x="1993" y="235"/>
                  </a:lnTo>
                  <a:lnTo>
                    <a:pt x="1979" y="233"/>
                  </a:lnTo>
                  <a:lnTo>
                    <a:pt x="1967" y="232"/>
                  </a:lnTo>
                  <a:lnTo>
                    <a:pt x="1953" y="228"/>
                  </a:lnTo>
                  <a:lnTo>
                    <a:pt x="1938" y="221"/>
                  </a:lnTo>
                  <a:lnTo>
                    <a:pt x="1925" y="214"/>
                  </a:lnTo>
                  <a:lnTo>
                    <a:pt x="1913" y="208"/>
                  </a:lnTo>
                  <a:lnTo>
                    <a:pt x="1901" y="208"/>
                  </a:lnTo>
                  <a:lnTo>
                    <a:pt x="1890" y="214"/>
                  </a:lnTo>
                  <a:lnTo>
                    <a:pt x="1876" y="219"/>
                  </a:lnTo>
                  <a:lnTo>
                    <a:pt x="1862" y="219"/>
                  </a:lnTo>
                  <a:lnTo>
                    <a:pt x="1844" y="219"/>
                  </a:lnTo>
                  <a:lnTo>
                    <a:pt x="1829" y="215"/>
                  </a:lnTo>
                  <a:lnTo>
                    <a:pt x="1814" y="212"/>
                  </a:lnTo>
                  <a:lnTo>
                    <a:pt x="1800" y="211"/>
                  </a:lnTo>
                  <a:lnTo>
                    <a:pt x="1788" y="212"/>
                  </a:lnTo>
                  <a:lnTo>
                    <a:pt x="1771" y="214"/>
                  </a:lnTo>
                  <a:lnTo>
                    <a:pt x="1757" y="216"/>
                  </a:lnTo>
                  <a:lnTo>
                    <a:pt x="1740" y="214"/>
                  </a:lnTo>
                  <a:lnTo>
                    <a:pt x="1720" y="212"/>
                  </a:lnTo>
                  <a:lnTo>
                    <a:pt x="1699" y="211"/>
                  </a:lnTo>
                  <a:lnTo>
                    <a:pt x="1677" y="208"/>
                  </a:lnTo>
                  <a:lnTo>
                    <a:pt x="1662" y="204"/>
                  </a:lnTo>
                  <a:lnTo>
                    <a:pt x="1647" y="198"/>
                  </a:lnTo>
                  <a:lnTo>
                    <a:pt x="1634" y="192"/>
                  </a:lnTo>
                  <a:lnTo>
                    <a:pt x="1623" y="189"/>
                  </a:lnTo>
                  <a:lnTo>
                    <a:pt x="1613" y="189"/>
                  </a:lnTo>
                  <a:lnTo>
                    <a:pt x="1602" y="190"/>
                  </a:lnTo>
                  <a:lnTo>
                    <a:pt x="1573" y="195"/>
                  </a:lnTo>
                  <a:lnTo>
                    <a:pt x="1605" y="198"/>
                  </a:lnTo>
                  <a:lnTo>
                    <a:pt x="1597" y="208"/>
                  </a:lnTo>
                  <a:lnTo>
                    <a:pt x="1586" y="220"/>
                  </a:lnTo>
                  <a:lnTo>
                    <a:pt x="1574" y="221"/>
                  </a:lnTo>
                  <a:lnTo>
                    <a:pt x="1421" y="196"/>
                  </a:lnTo>
                  <a:lnTo>
                    <a:pt x="1412" y="192"/>
                  </a:lnTo>
                  <a:lnTo>
                    <a:pt x="1440" y="181"/>
                  </a:lnTo>
                  <a:lnTo>
                    <a:pt x="1420" y="177"/>
                  </a:lnTo>
                  <a:lnTo>
                    <a:pt x="1408" y="176"/>
                  </a:lnTo>
                  <a:lnTo>
                    <a:pt x="1398" y="168"/>
                  </a:lnTo>
                  <a:lnTo>
                    <a:pt x="1386" y="163"/>
                  </a:lnTo>
                  <a:lnTo>
                    <a:pt x="1371" y="167"/>
                  </a:lnTo>
                  <a:lnTo>
                    <a:pt x="1356" y="169"/>
                  </a:lnTo>
                  <a:lnTo>
                    <a:pt x="1342" y="176"/>
                  </a:lnTo>
                  <a:lnTo>
                    <a:pt x="1329" y="168"/>
                  </a:lnTo>
                  <a:lnTo>
                    <a:pt x="1315" y="155"/>
                  </a:lnTo>
                  <a:lnTo>
                    <a:pt x="1302" y="146"/>
                  </a:lnTo>
                  <a:lnTo>
                    <a:pt x="1288" y="141"/>
                  </a:lnTo>
                  <a:lnTo>
                    <a:pt x="1273" y="136"/>
                  </a:lnTo>
                  <a:lnTo>
                    <a:pt x="1258" y="134"/>
                  </a:lnTo>
                  <a:lnTo>
                    <a:pt x="1234" y="136"/>
                  </a:lnTo>
                  <a:lnTo>
                    <a:pt x="1214" y="138"/>
                  </a:lnTo>
                  <a:lnTo>
                    <a:pt x="1195" y="142"/>
                  </a:lnTo>
                  <a:lnTo>
                    <a:pt x="1172" y="145"/>
                  </a:lnTo>
                  <a:lnTo>
                    <a:pt x="1149" y="150"/>
                  </a:lnTo>
                  <a:lnTo>
                    <a:pt x="1130" y="152"/>
                  </a:lnTo>
                  <a:lnTo>
                    <a:pt x="1114" y="160"/>
                  </a:lnTo>
                  <a:lnTo>
                    <a:pt x="1097" y="164"/>
                  </a:lnTo>
                  <a:lnTo>
                    <a:pt x="1081" y="164"/>
                  </a:lnTo>
                  <a:lnTo>
                    <a:pt x="1064" y="169"/>
                  </a:lnTo>
                  <a:lnTo>
                    <a:pt x="1046" y="173"/>
                  </a:lnTo>
                  <a:lnTo>
                    <a:pt x="1028" y="178"/>
                  </a:lnTo>
                  <a:lnTo>
                    <a:pt x="1009" y="178"/>
                  </a:lnTo>
                  <a:lnTo>
                    <a:pt x="991" y="178"/>
                  </a:lnTo>
                  <a:lnTo>
                    <a:pt x="977" y="177"/>
                  </a:lnTo>
                  <a:lnTo>
                    <a:pt x="965" y="181"/>
                  </a:lnTo>
                  <a:lnTo>
                    <a:pt x="947" y="187"/>
                  </a:lnTo>
                  <a:lnTo>
                    <a:pt x="929" y="187"/>
                  </a:lnTo>
                  <a:lnTo>
                    <a:pt x="907" y="187"/>
                  </a:lnTo>
                  <a:lnTo>
                    <a:pt x="889" y="187"/>
                  </a:lnTo>
                  <a:lnTo>
                    <a:pt x="866" y="187"/>
                  </a:lnTo>
                  <a:lnTo>
                    <a:pt x="823" y="195"/>
                  </a:lnTo>
                  <a:lnTo>
                    <a:pt x="814" y="190"/>
                  </a:lnTo>
                  <a:lnTo>
                    <a:pt x="805" y="182"/>
                  </a:lnTo>
                  <a:lnTo>
                    <a:pt x="792" y="178"/>
                  </a:lnTo>
                  <a:lnTo>
                    <a:pt x="781" y="177"/>
                  </a:lnTo>
                  <a:lnTo>
                    <a:pt x="764" y="178"/>
                  </a:lnTo>
                  <a:lnTo>
                    <a:pt x="746" y="182"/>
                  </a:lnTo>
                  <a:lnTo>
                    <a:pt x="716" y="186"/>
                  </a:lnTo>
                  <a:lnTo>
                    <a:pt x="703" y="180"/>
                  </a:lnTo>
                  <a:lnTo>
                    <a:pt x="694" y="173"/>
                  </a:lnTo>
                  <a:lnTo>
                    <a:pt x="684" y="171"/>
                  </a:lnTo>
                  <a:lnTo>
                    <a:pt x="670" y="169"/>
                  </a:lnTo>
                  <a:lnTo>
                    <a:pt x="659" y="164"/>
                  </a:lnTo>
                  <a:lnTo>
                    <a:pt x="654" y="155"/>
                  </a:lnTo>
                  <a:lnTo>
                    <a:pt x="645" y="142"/>
                  </a:lnTo>
                  <a:lnTo>
                    <a:pt x="634" y="137"/>
                  </a:lnTo>
                  <a:lnTo>
                    <a:pt x="621" y="134"/>
                  </a:lnTo>
                  <a:lnTo>
                    <a:pt x="608" y="134"/>
                  </a:lnTo>
                  <a:lnTo>
                    <a:pt x="602" y="141"/>
                  </a:lnTo>
                  <a:lnTo>
                    <a:pt x="594" y="155"/>
                  </a:lnTo>
                  <a:lnTo>
                    <a:pt x="585" y="152"/>
                  </a:lnTo>
                  <a:lnTo>
                    <a:pt x="575" y="151"/>
                  </a:lnTo>
                  <a:lnTo>
                    <a:pt x="562" y="152"/>
                  </a:lnTo>
                  <a:lnTo>
                    <a:pt x="550" y="159"/>
                  </a:lnTo>
                  <a:lnTo>
                    <a:pt x="535" y="163"/>
                  </a:lnTo>
                  <a:lnTo>
                    <a:pt x="517" y="163"/>
                  </a:lnTo>
                  <a:lnTo>
                    <a:pt x="531" y="150"/>
                  </a:lnTo>
                  <a:lnTo>
                    <a:pt x="537" y="141"/>
                  </a:lnTo>
                  <a:lnTo>
                    <a:pt x="524" y="143"/>
                  </a:lnTo>
                  <a:lnTo>
                    <a:pt x="500" y="150"/>
                  </a:lnTo>
                  <a:lnTo>
                    <a:pt x="479" y="147"/>
                  </a:lnTo>
                  <a:lnTo>
                    <a:pt x="478" y="141"/>
                  </a:lnTo>
                  <a:lnTo>
                    <a:pt x="474" y="133"/>
                  </a:lnTo>
                  <a:lnTo>
                    <a:pt x="470" y="127"/>
                  </a:lnTo>
                  <a:lnTo>
                    <a:pt x="458" y="122"/>
                  </a:lnTo>
                  <a:lnTo>
                    <a:pt x="446" y="122"/>
                  </a:lnTo>
                  <a:lnTo>
                    <a:pt x="430" y="124"/>
                  </a:lnTo>
                  <a:lnTo>
                    <a:pt x="415" y="127"/>
                  </a:lnTo>
                  <a:lnTo>
                    <a:pt x="400" y="122"/>
                  </a:lnTo>
                  <a:lnTo>
                    <a:pt x="382" y="114"/>
                  </a:lnTo>
                  <a:lnTo>
                    <a:pt x="371" y="105"/>
                  </a:lnTo>
                  <a:lnTo>
                    <a:pt x="384" y="87"/>
                  </a:lnTo>
                  <a:lnTo>
                    <a:pt x="396" y="80"/>
                  </a:lnTo>
                  <a:lnTo>
                    <a:pt x="410" y="73"/>
                  </a:lnTo>
                  <a:lnTo>
                    <a:pt x="419" y="68"/>
                  </a:lnTo>
                  <a:lnTo>
                    <a:pt x="427" y="59"/>
                  </a:lnTo>
                  <a:lnTo>
                    <a:pt x="432" y="50"/>
                  </a:lnTo>
                  <a:lnTo>
                    <a:pt x="434" y="41"/>
                  </a:lnTo>
                  <a:lnTo>
                    <a:pt x="438" y="31"/>
                  </a:lnTo>
                  <a:lnTo>
                    <a:pt x="414" y="0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grpSp>
          <p:nvGrpSpPr>
            <p:cNvPr id="962" name="Group 925"/>
            <p:cNvGrpSpPr>
              <a:grpSpLocks/>
            </p:cNvGrpSpPr>
            <p:nvPr/>
          </p:nvGrpSpPr>
          <p:grpSpPr bwMode="auto">
            <a:xfrm flipH="1">
              <a:off x="8573" y="2163"/>
              <a:ext cx="120" cy="17"/>
              <a:chOff x="8844" y="5575"/>
              <a:chExt cx="368" cy="40"/>
            </a:xfrm>
          </p:grpSpPr>
          <p:sp>
            <p:nvSpPr>
              <p:cNvPr id="963" name="Freeform 926"/>
              <p:cNvSpPr>
                <a:spLocks/>
              </p:cNvSpPr>
              <p:nvPr/>
            </p:nvSpPr>
            <p:spPr bwMode="auto">
              <a:xfrm>
                <a:off x="9088" y="5586"/>
                <a:ext cx="89" cy="12"/>
              </a:xfrm>
              <a:custGeom>
                <a:avLst/>
                <a:gdLst>
                  <a:gd name="T0" fmla="*/ 0 w 532"/>
                  <a:gd name="T1" fmla="*/ 0 h 87"/>
                  <a:gd name="T2" fmla="*/ 0 w 532"/>
                  <a:gd name="T3" fmla="*/ 0 h 87"/>
                  <a:gd name="T4" fmla="*/ 0 w 532"/>
                  <a:gd name="T5" fmla="*/ 0 h 87"/>
                  <a:gd name="T6" fmla="*/ 0 w 532"/>
                  <a:gd name="T7" fmla="*/ 0 h 87"/>
                  <a:gd name="T8" fmla="*/ 0 w 532"/>
                  <a:gd name="T9" fmla="*/ 0 h 87"/>
                  <a:gd name="T10" fmla="*/ 0 w 532"/>
                  <a:gd name="T11" fmla="*/ 0 h 87"/>
                  <a:gd name="T12" fmla="*/ 0 w 532"/>
                  <a:gd name="T13" fmla="*/ 0 h 87"/>
                  <a:gd name="T14" fmla="*/ 0 w 532"/>
                  <a:gd name="T15" fmla="*/ 0 h 87"/>
                  <a:gd name="T16" fmla="*/ 0 w 532"/>
                  <a:gd name="T17" fmla="*/ 0 h 87"/>
                  <a:gd name="T18" fmla="*/ 0 w 532"/>
                  <a:gd name="T19" fmla="*/ 0 h 87"/>
                  <a:gd name="T20" fmla="*/ 0 w 532"/>
                  <a:gd name="T21" fmla="*/ 0 h 87"/>
                  <a:gd name="T22" fmla="*/ 0 w 532"/>
                  <a:gd name="T23" fmla="*/ 0 h 87"/>
                  <a:gd name="T24" fmla="*/ 0 w 532"/>
                  <a:gd name="T25" fmla="*/ 0 h 87"/>
                  <a:gd name="T26" fmla="*/ 0 w 532"/>
                  <a:gd name="T27" fmla="*/ 0 h 87"/>
                  <a:gd name="T28" fmla="*/ 0 w 532"/>
                  <a:gd name="T29" fmla="*/ 0 h 87"/>
                  <a:gd name="T30" fmla="*/ 0 w 532"/>
                  <a:gd name="T31" fmla="*/ 0 h 87"/>
                  <a:gd name="T32" fmla="*/ 0 w 532"/>
                  <a:gd name="T33" fmla="*/ 0 h 87"/>
                  <a:gd name="T34" fmla="*/ 0 w 532"/>
                  <a:gd name="T35" fmla="*/ 0 h 87"/>
                  <a:gd name="T36" fmla="*/ 0 w 532"/>
                  <a:gd name="T37" fmla="*/ 0 h 87"/>
                  <a:gd name="T38" fmla="*/ 0 w 532"/>
                  <a:gd name="T39" fmla="*/ 0 h 87"/>
                  <a:gd name="T40" fmla="*/ 0 w 532"/>
                  <a:gd name="T41" fmla="*/ 0 h 87"/>
                  <a:gd name="T42" fmla="*/ 0 w 532"/>
                  <a:gd name="T43" fmla="*/ 0 h 87"/>
                  <a:gd name="T44" fmla="*/ 0 w 532"/>
                  <a:gd name="T45" fmla="*/ 0 h 87"/>
                  <a:gd name="T46" fmla="*/ 0 w 532"/>
                  <a:gd name="T47" fmla="*/ 0 h 87"/>
                  <a:gd name="T48" fmla="*/ 0 w 532"/>
                  <a:gd name="T49" fmla="*/ 0 h 87"/>
                  <a:gd name="T50" fmla="*/ 0 w 532"/>
                  <a:gd name="T51" fmla="*/ 0 h 87"/>
                  <a:gd name="T52" fmla="*/ 0 w 532"/>
                  <a:gd name="T53" fmla="*/ 0 h 87"/>
                  <a:gd name="T54" fmla="*/ 0 w 532"/>
                  <a:gd name="T55" fmla="*/ 0 h 87"/>
                  <a:gd name="T56" fmla="*/ 0 w 532"/>
                  <a:gd name="T57" fmla="*/ 0 h 87"/>
                  <a:gd name="T58" fmla="*/ 0 w 532"/>
                  <a:gd name="T59" fmla="*/ 0 h 87"/>
                  <a:gd name="T60" fmla="*/ 0 w 532"/>
                  <a:gd name="T61" fmla="*/ 0 h 87"/>
                  <a:gd name="T62" fmla="*/ 0 w 532"/>
                  <a:gd name="T63" fmla="*/ 0 h 87"/>
                  <a:gd name="T64" fmla="*/ 0 w 532"/>
                  <a:gd name="T65" fmla="*/ 0 h 87"/>
                  <a:gd name="T66" fmla="*/ 0 w 532"/>
                  <a:gd name="T67" fmla="*/ 0 h 87"/>
                  <a:gd name="T68" fmla="*/ 0 w 532"/>
                  <a:gd name="T69" fmla="*/ 0 h 87"/>
                  <a:gd name="T70" fmla="*/ 0 w 532"/>
                  <a:gd name="T71" fmla="*/ 0 h 87"/>
                  <a:gd name="T72" fmla="*/ 0 w 532"/>
                  <a:gd name="T73" fmla="*/ 0 h 87"/>
                  <a:gd name="T74" fmla="*/ 0 w 532"/>
                  <a:gd name="T75" fmla="*/ 0 h 87"/>
                  <a:gd name="T76" fmla="*/ 0 w 532"/>
                  <a:gd name="T77" fmla="*/ 0 h 87"/>
                  <a:gd name="T78" fmla="*/ 0 w 532"/>
                  <a:gd name="T79" fmla="*/ 0 h 87"/>
                  <a:gd name="T80" fmla="*/ 0 w 532"/>
                  <a:gd name="T81" fmla="*/ 0 h 87"/>
                  <a:gd name="T82" fmla="*/ 0 w 532"/>
                  <a:gd name="T83" fmla="*/ 0 h 87"/>
                  <a:gd name="T84" fmla="*/ 0 w 532"/>
                  <a:gd name="T85" fmla="*/ 0 h 87"/>
                  <a:gd name="T86" fmla="*/ 0 w 532"/>
                  <a:gd name="T87" fmla="*/ 0 h 87"/>
                  <a:gd name="T88" fmla="*/ 0 w 532"/>
                  <a:gd name="T89" fmla="*/ 0 h 87"/>
                  <a:gd name="T90" fmla="*/ 0 w 532"/>
                  <a:gd name="T91" fmla="*/ 0 h 87"/>
                  <a:gd name="T92" fmla="*/ 0 w 532"/>
                  <a:gd name="T93" fmla="*/ 0 h 87"/>
                  <a:gd name="T94" fmla="*/ 0 w 532"/>
                  <a:gd name="T95" fmla="*/ 0 h 87"/>
                  <a:gd name="T96" fmla="*/ 0 w 532"/>
                  <a:gd name="T97" fmla="*/ 0 h 87"/>
                  <a:gd name="T98" fmla="*/ 0 w 532"/>
                  <a:gd name="T99" fmla="*/ 0 h 87"/>
                  <a:gd name="T100" fmla="*/ 0 w 532"/>
                  <a:gd name="T101" fmla="*/ 0 h 87"/>
                  <a:gd name="T102" fmla="*/ 0 w 532"/>
                  <a:gd name="T103" fmla="*/ 0 h 87"/>
                  <a:gd name="T104" fmla="*/ 0 w 532"/>
                  <a:gd name="T105" fmla="*/ 0 h 87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532"/>
                  <a:gd name="T160" fmla="*/ 0 h 87"/>
                  <a:gd name="T161" fmla="*/ 532 w 532"/>
                  <a:gd name="T162" fmla="*/ 87 h 87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532" h="87">
                    <a:moveTo>
                      <a:pt x="0" y="44"/>
                    </a:moveTo>
                    <a:lnTo>
                      <a:pt x="37" y="34"/>
                    </a:lnTo>
                    <a:lnTo>
                      <a:pt x="46" y="23"/>
                    </a:lnTo>
                    <a:lnTo>
                      <a:pt x="61" y="19"/>
                    </a:lnTo>
                    <a:lnTo>
                      <a:pt x="73" y="17"/>
                    </a:lnTo>
                    <a:lnTo>
                      <a:pt x="86" y="14"/>
                    </a:lnTo>
                    <a:lnTo>
                      <a:pt x="100" y="14"/>
                    </a:lnTo>
                    <a:lnTo>
                      <a:pt x="119" y="14"/>
                    </a:lnTo>
                    <a:lnTo>
                      <a:pt x="133" y="9"/>
                    </a:lnTo>
                    <a:lnTo>
                      <a:pt x="146" y="8"/>
                    </a:lnTo>
                    <a:lnTo>
                      <a:pt x="168" y="9"/>
                    </a:lnTo>
                    <a:lnTo>
                      <a:pt x="182" y="3"/>
                    </a:lnTo>
                    <a:lnTo>
                      <a:pt x="196" y="0"/>
                    </a:lnTo>
                    <a:lnTo>
                      <a:pt x="208" y="0"/>
                    </a:lnTo>
                    <a:lnTo>
                      <a:pt x="222" y="6"/>
                    </a:lnTo>
                    <a:lnTo>
                      <a:pt x="235" y="14"/>
                    </a:lnTo>
                    <a:lnTo>
                      <a:pt x="252" y="19"/>
                    </a:lnTo>
                    <a:lnTo>
                      <a:pt x="277" y="23"/>
                    </a:lnTo>
                    <a:lnTo>
                      <a:pt x="290" y="18"/>
                    </a:lnTo>
                    <a:lnTo>
                      <a:pt x="306" y="19"/>
                    </a:lnTo>
                    <a:lnTo>
                      <a:pt x="318" y="23"/>
                    </a:lnTo>
                    <a:lnTo>
                      <a:pt x="335" y="34"/>
                    </a:lnTo>
                    <a:lnTo>
                      <a:pt x="349" y="48"/>
                    </a:lnTo>
                    <a:lnTo>
                      <a:pt x="370" y="55"/>
                    </a:lnTo>
                    <a:lnTo>
                      <a:pt x="403" y="52"/>
                    </a:lnTo>
                    <a:lnTo>
                      <a:pt x="419" y="61"/>
                    </a:lnTo>
                    <a:lnTo>
                      <a:pt x="433" y="66"/>
                    </a:lnTo>
                    <a:lnTo>
                      <a:pt x="452" y="68"/>
                    </a:lnTo>
                    <a:lnTo>
                      <a:pt x="532" y="83"/>
                    </a:lnTo>
                    <a:lnTo>
                      <a:pt x="445" y="77"/>
                    </a:lnTo>
                    <a:lnTo>
                      <a:pt x="429" y="82"/>
                    </a:lnTo>
                    <a:lnTo>
                      <a:pt x="415" y="87"/>
                    </a:lnTo>
                    <a:lnTo>
                      <a:pt x="405" y="86"/>
                    </a:lnTo>
                    <a:lnTo>
                      <a:pt x="392" y="83"/>
                    </a:lnTo>
                    <a:lnTo>
                      <a:pt x="376" y="75"/>
                    </a:lnTo>
                    <a:lnTo>
                      <a:pt x="353" y="72"/>
                    </a:lnTo>
                    <a:lnTo>
                      <a:pt x="331" y="65"/>
                    </a:lnTo>
                    <a:lnTo>
                      <a:pt x="318" y="66"/>
                    </a:lnTo>
                    <a:lnTo>
                      <a:pt x="301" y="68"/>
                    </a:lnTo>
                    <a:lnTo>
                      <a:pt x="266" y="61"/>
                    </a:lnTo>
                    <a:lnTo>
                      <a:pt x="249" y="58"/>
                    </a:lnTo>
                    <a:lnTo>
                      <a:pt x="226" y="48"/>
                    </a:lnTo>
                    <a:lnTo>
                      <a:pt x="203" y="48"/>
                    </a:lnTo>
                    <a:lnTo>
                      <a:pt x="175" y="48"/>
                    </a:lnTo>
                    <a:lnTo>
                      <a:pt x="155" y="49"/>
                    </a:lnTo>
                    <a:lnTo>
                      <a:pt x="137" y="46"/>
                    </a:lnTo>
                    <a:lnTo>
                      <a:pt x="119" y="38"/>
                    </a:lnTo>
                    <a:lnTo>
                      <a:pt x="100" y="44"/>
                    </a:lnTo>
                    <a:lnTo>
                      <a:pt x="84" y="35"/>
                    </a:lnTo>
                    <a:lnTo>
                      <a:pt x="70" y="38"/>
                    </a:lnTo>
                    <a:lnTo>
                      <a:pt x="51" y="40"/>
                    </a:lnTo>
                    <a:lnTo>
                      <a:pt x="30" y="41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rgbClr val="0000C4"/>
              </a:solidFill>
              <a:ln w="9525">
                <a:noFill/>
                <a:round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64" name="Freeform 927"/>
              <p:cNvSpPr>
                <a:spLocks/>
              </p:cNvSpPr>
              <p:nvPr/>
            </p:nvSpPr>
            <p:spPr bwMode="auto">
              <a:xfrm>
                <a:off x="8844" y="5575"/>
                <a:ext cx="368" cy="40"/>
              </a:xfrm>
              <a:custGeom>
                <a:avLst/>
                <a:gdLst>
                  <a:gd name="T0" fmla="*/ 0 w 2209"/>
                  <a:gd name="T1" fmla="*/ 0 h 278"/>
                  <a:gd name="T2" fmla="*/ 0 w 2209"/>
                  <a:gd name="T3" fmla="*/ 0 h 278"/>
                  <a:gd name="T4" fmla="*/ 0 w 2209"/>
                  <a:gd name="T5" fmla="*/ 0 h 278"/>
                  <a:gd name="T6" fmla="*/ 0 w 2209"/>
                  <a:gd name="T7" fmla="*/ 0 h 278"/>
                  <a:gd name="T8" fmla="*/ 0 w 2209"/>
                  <a:gd name="T9" fmla="*/ 0 h 278"/>
                  <a:gd name="T10" fmla="*/ 0 w 2209"/>
                  <a:gd name="T11" fmla="*/ 0 h 278"/>
                  <a:gd name="T12" fmla="*/ 0 w 2209"/>
                  <a:gd name="T13" fmla="*/ 0 h 278"/>
                  <a:gd name="T14" fmla="*/ 0 w 2209"/>
                  <a:gd name="T15" fmla="*/ 0 h 278"/>
                  <a:gd name="T16" fmla="*/ 0 w 2209"/>
                  <a:gd name="T17" fmla="*/ 0 h 278"/>
                  <a:gd name="T18" fmla="*/ 0 w 2209"/>
                  <a:gd name="T19" fmla="*/ 0 h 278"/>
                  <a:gd name="T20" fmla="*/ 0 w 2209"/>
                  <a:gd name="T21" fmla="*/ 0 h 278"/>
                  <a:gd name="T22" fmla="*/ 0 w 2209"/>
                  <a:gd name="T23" fmla="*/ 0 h 278"/>
                  <a:gd name="T24" fmla="*/ 0 w 2209"/>
                  <a:gd name="T25" fmla="*/ 0 h 278"/>
                  <a:gd name="T26" fmla="*/ 0 w 2209"/>
                  <a:gd name="T27" fmla="*/ 0 h 278"/>
                  <a:gd name="T28" fmla="*/ 0 w 2209"/>
                  <a:gd name="T29" fmla="*/ 0 h 278"/>
                  <a:gd name="T30" fmla="*/ 0 w 2209"/>
                  <a:gd name="T31" fmla="*/ 0 h 278"/>
                  <a:gd name="T32" fmla="*/ 0 w 2209"/>
                  <a:gd name="T33" fmla="*/ 0 h 278"/>
                  <a:gd name="T34" fmla="*/ 0 w 2209"/>
                  <a:gd name="T35" fmla="*/ 0 h 278"/>
                  <a:gd name="T36" fmla="*/ 0 w 2209"/>
                  <a:gd name="T37" fmla="*/ 0 h 278"/>
                  <a:gd name="T38" fmla="*/ 0 w 2209"/>
                  <a:gd name="T39" fmla="*/ 0 h 278"/>
                  <a:gd name="T40" fmla="*/ 0 w 2209"/>
                  <a:gd name="T41" fmla="*/ 0 h 278"/>
                  <a:gd name="T42" fmla="*/ 0 w 2209"/>
                  <a:gd name="T43" fmla="*/ 0 h 278"/>
                  <a:gd name="T44" fmla="*/ 0 w 2209"/>
                  <a:gd name="T45" fmla="*/ 0 h 278"/>
                  <a:gd name="T46" fmla="*/ 0 w 2209"/>
                  <a:gd name="T47" fmla="*/ 0 h 278"/>
                  <a:gd name="T48" fmla="*/ 0 w 2209"/>
                  <a:gd name="T49" fmla="*/ 0 h 278"/>
                  <a:gd name="T50" fmla="*/ 0 w 2209"/>
                  <a:gd name="T51" fmla="*/ 0 h 278"/>
                  <a:gd name="T52" fmla="*/ 0 w 2209"/>
                  <a:gd name="T53" fmla="*/ 0 h 278"/>
                  <a:gd name="T54" fmla="*/ 0 w 2209"/>
                  <a:gd name="T55" fmla="*/ 0 h 278"/>
                  <a:gd name="T56" fmla="*/ 0 w 2209"/>
                  <a:gd name="T57" fmla="*/ 0 h 278"/>
                  <a:gd name="T58" fmla="*/ 0 w 2209"/>
                  <a:gd name="T59" fmla="*/ 0 h 278"/>
                  <a:gd name="T60" fmla="*/ 0 w 2209"/>
                  <a:gd name="T61" fmla="*/ 0 h 278"/>
                  <a:gd name="T62" fmla="*/ 0 w 2209"/>
                  <a:gd name="T63" fmla="*/ 0 h 278"/>
                  <a:gd name="T64" fmla="*/ 0 w 2209"/>
                  <a:gd name="T65" fmla="*/ 0 h 278"/>
                  <a:gd name="T66" fmla="*/ 0 w 2209"/>
                  <a:gd name="T67" fmla="*/ 0 h 278"/>
                  <a:gd name="T68" fmla="*/ 0 w 2209"/>
                  <a:gd name="T69" fmla="*/ 0 h 278"/>
                  <a:gd name="T70" fmla="*/ 0 w 2209"/>
                  <a:gd name="T71" fmla="*/ 0 h 278"/>
                  <a:gd name="T72" fmla="*/ 0 w 2209"/>
                  <a:gd name="T73" fmla="*/ 0 h 278"/>
                  <a:gd name="T74" fmla="*/ 0 w 2209"/>
                  <a:gd name="T75" fmla="*/ 0 h 278"/>
                  <a:gd name="T76" fmla="*/ 0 w 2209"/>
                  <a:gd name="T77" fmla="*/ 0 h 278"/>
                  <a:gd name="T78" fmla="*/ 0 w 2209"/>
                  <a:gd name="T79" fmla="*/ 0 h 278"/>
                  <a:gd name="T80" fmla="*/ 0 w 2209"/>
                  <a:gd name="T81" fmla="*/ 0 h 278"/>
                  <a:gd name="T82" fmla="*/ 0 w 2209"/>
                  <a:gd name="T83" fmla="*/ 0 h 278"/>
                  <a:gd name="T84" fmla="*/ 0 w 2209"/>
                  <a:gd name="T85" fmla="*/ 0 h 278"/>
                  <a:gd name="T86" fmla="*/ 0 w 2209"/>
                  <a:gd name="T87" fmla="*/ 0 h 278"/>
                  <a:gd name="T88" fmla="*/ 0 w 2209"/>
                  <a:gd name="T89" fmla="*/ 0 h 278"/>
                  <a:gd name="T90" fmla="*/ 0 w 2209"/>
                  <a:gd name="T91" fmla="*/ 0 h 278"/>
                  <a:gd name="T92" fmla="*/ 0 w 2209"/>
                  <a:gd name="T93" fmla="*/ 0 h 278"/>
                  <a:gd name="T94" fmla="*/ 0 w 2209"/>
                  <a:gd name="T95" fmla="*/ 0 h 278"/>
                  <a:gd name="T96" fmla="*/ 0 w 2209"/>
                  <a:gd name="T97" fmla="*/ 0 h 278"/>
                  <a:gd name="T98" fmla="*/ 0 w 2209"/>
                  <a:gd name="T99" fmla="*/ 0 h 278"/>
                  <a:gd name="T100" fmla="*/ 0 w 2209"/>
                  <a:gd name="T101" fmla="*/ 0 h 278"/>
                  <a:gd name="T102" fmla="*/ 0 w 2209"/>
                  <a:gd name="T103" fmla="*/ 0 h 278"/>
                  <a:gd name="T104" fmla="*/ 0 w 2209"/>
                  <a:gd name="T105" fmla="*/ 0 h 278"/>
                  <a:gd name="T106" fmla="*/ 0 w 2209"/>
                  <a:gd name="T107" fmla="*/ 0 h 278"/>
                  <a:gd name="T108" fmla="*/ 0 w 2209"/>
                  <a:gd name="T109" fmla="*/ 0 h 278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2209"/>
                  <a:gd name="T166" fmla="*/ 0 h 278"/>
                  <a:gd name="T167" fmla="*/ 2209 w 2209"/>
                  <a:gd name="T168" fmla="*/ 278 h 278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2209" h="278">
                    <a:moveTo>
                      <a:pt x="414" y="0"/>
                    </a:moveTo>
                    <a:lnTo>
                      <a:pt x="396" y="6"/>
                    </a:lnTo>
                    <a:lnTo>
                      <a:pt x="382" y="10"/>
                    </a:lnTo>
                    <a:lnTo>
                      <a:pt x="371" y="18"/>
                    </a:lnTo>
                    <a:lnTo>
                      <a:pt x="364" y="25"/>
                    </a:lnTo>
                    <a:lnTo>
                      <a:pt x="359" y="36"/>
                    </a:lnTo>
                    <a:lnTo>
                      <a:pt x="341" y="37"/>
                    </a:lnTo>
                    <a:lnTo>
                      <a:pt x="330" y="41"/>
                    </a:lnTo>
                    <a:lnTo>
                      <a:pt x="320" y="47"/>
                    </a:lnTo>
                    <a:lnTo>
                      <a:pt x="307" y="53"/>
                    </a:lnTo>
                    <a:lnTo>
                      <a:pt x="292" y="53"/>
                    </a:lnTo>
                    <a:lnTo>
                      <a:pt x="273" y="65"/>
                    </a:lnTo>
                    <a:lnTo>
                      <a:pt x="251" y="54"/>
                    </a:lnTo>
                    <a:lnTo>
                      <a:pt x="264" y="78"/>
                    </a:lnTo>
                    <a:lnTo>
                      <a:pt x="243" y="78"/>
                    </a:lnTo>
                    <a:lnTo>
                      <a:pt x="217" y="79"/>
                    </a:lnTo>
                    <a:lnTo>
                      <a:pt x="197" y="73"/>
                    </a:lnTo>
                    <a:lnTo>
                      <a:pt x="174" y="87"/>
                    </a:lnTo>
                    <a:lnTo>
                      <a:pt x="153" y="78"/>
                    </a:lnTo>
                    <a:lnTo>
                      <a:pt x="148" y="79"/>
                    </a:lnTo>
                    <a:lnTo>
                      <a:pt x="142" y="85"/>
                    </a:lnTo>
                    <a:lnTo>
                      <a:pt x="135" y="92"/>
                    </a:lnTo>
                    <a:lnTo>
                      <a:pt x="130" y="101"/>
                    </a:lnTo>
                    <a:lnTo>
                      <a:pt x="122" y="108"/>
                    </a:lnTo>
                    <a:lnTo>
                      <a:pt x="117" y="112"/>
                    </a:lnTo>
                    <a:lnTo>
                      <a:pt x="103" y="112"/>
                    </a:lnTo>
                    <a:lnTo>
                      <a:pt x="88" y="112"/>
                    </a:lnTo>
                    <a:lnTo>
                      <a:pt x="81" y="119"/>
                    </a:lnTo>
                    <a:lnTo>
                      <a:pt x="71" y="127"/>
                    </a:lnTo>
                    <a:lnTo>
                      <a:pt x="61" y="127"/>
                    </a:lnTo>
                    <a:lnTo>
                      <a:pt x="48" y="128"/>
                    </a:lnTo>
                    <a:lnTo>
                      <a:pt x="30" y="128"/>
                    </a:lnTo>
                    <a:lnTo>
                      <a:pt x="14" y="136"/>
                    </a:lnTo>
                    <a:lnTo>
                      <a:pt x="0" y="155"/>
                    </a:lnTo>
                    <a:lnTo>
                      <a:pt x="12" y="154"/>
                    </a:lnTo>
                    <a:lnTo>
                      <a:pt x="30" y="147"/>
                    </a:lnTo>
                    <a:lnTo>
                      <a:pt x="49" y="146"/>
                    </a:lnTo>
                    <a:lnTo>
                      <a:pt x="63" y="147"/>
                    </a:lnTo>
                    <a:lnTo>
                      <a:pt x="75" y="155"/>
                    </a:lnTo>
                    <a:lnTo>
                      <a:pt x="89" y="159"/>
                    </a:lnTo>
                    <a:lnTo>
                      <a:pt x="103" y="154"/>
                    </a:lnTo>
                    <a:lnTo>
                      <a:pt x="118" y="147"/>
                    </a:lnTo>
                    <a:lnTo>
                      <a:pt x="132" y="143"/>
                    </a:lnTo>
                    <a:lnTo>
                      <a:pt x="144" y="143"/>
                    </a:lnTo>
                    <a:lnTo>
                      <a:pt x="153" y="154"/>
                    </a:lnTo>
                    <a:lnTo>
                      <a:pt x="162" y="163"/>
                    </a:lnTo>
                    <a:lnTo>
                      <a:pt x="177" y="163"/>
                    </a:lnTo>
                    <a:lnTo>
                      <a:pt x="190" y="160"/>
                    </a:lnTo>
                    <a:lnTo>
                      <a:pt x="206" y="154"/>
                    </a:lnTo>
                    <a:lnTo>
                      <a:pt x="220" y="150"/>
                    </a:lnTo>
                    <a:lnTo>
                      <a:pt x="234" y="159"/>
                    </a:lnTo>
                    <a:lnTo>
                      <a:pt x="248" y="168"/>
                    </a:lnTo>
                    <a:lnTo>
                      <a:pt x="262" y="172"/>
                    </a:lnTo>
                    <a:lnTo>
                      <a:pt x="275" y="176"/>
                    </a:lnTo>
                    <a:lnTo>
                      <a:pt x="294" y="178"/>
                    </a:lnTo>
                    <a:lnTo>
                      <a:pt x="312" y="180"/>
                    </a:lnTo>
                    <a:lnTo>
                      <a:pt x="330" y="178"/>
                    </a:lnTo>
                    <a:lnTo>
                      <a:pt x="350" y="173"/>
                    </a:lnTo>
                    <a:lnTo>
                      <a:pt x="341" y="156"/>
                    </a:lnTo>
                    <a:lnTo>
                      <a:pt x="343" y="146"/>
                    </a:lnTo>
                    <a:lnTo>
                      <a:pt x="353" y="141"/>
                    </a:lnTo>
                    <a:lnTo>
                      <a:pt x="355" y="152"/>
                    </a:lnTo>
                    <a:lnTo>
                      <a:pt x="366" y="163"/>
                    </a:lnTo>
                    <a:lnTo>
                      <a:pt x="378" y="168"/>
                    </a:lnTo>
                    <a:lnTo>
                      <a:pt x="390" y="172"/>
                    </a:lnTo>
                    <a:lnTo>
                      <a:pt x="405" y="178"/>
                    </a:lnTo>
                    <a:lnTo>
                      <a:pt x="420" y="181"/>
                    </a:lnTo>
                    <a:lnTo>
                      <a:pt x="442" y="185"/>
                    </a:lnTo>
                    <a:lnTo>
                      <a:pt x="456" y="182"/>
                    </a:lnTo>
                    <a:lnTo>
                      <a:pt x="473" y="185"/>
                    </a:lnTo>
                    <a:lnTo>
                      <a:pt x="501" y="192"/>
                    </a:lnTo>
                    <a:lnTo>
                      <a:pt x="492" y="199"/>
                    </a:lnTo>
                    <a:lnTo>
                      <a:pt x="479" y="208"/>
                    </a:lnTo>
                    <a:lnTo>
                      <a:pt x="455" y="224"/>
                    </a:lnTo>
                    <a:lnTo>
                      <a:pt x="470" y="225"/>
                    </a:lnTo>
                    <a:lnTo>
                      <a:pt x="484" y="228"/>
                    </a:lnTo>
                    <a:lnTo>
                      <a:pt x="503" y="232"/>
                    </a:lnTo>
                    <a:lnTo>
                      <a:pt x="524" y="235"/>
                    </a:lnTo>
                    <a:lnTo>
                      <a:pt x="535" y="233"/>
                    </a:lnTo>
                    <a:lnTo>
                      <a:pt x="545" y="225"/>
                    </a:lnTo>
                    <a:lnTo>
                      <a:pt x="557" y="221"/>
                    </a:lnTo>
                    <a:lnTo>
                      <a:pt x="575" y="220"/>
                    </a:lnTo>
                    <a:lnTo>
                      <a:pt x="598" y="219"/>
                    </a:lnTo>
                    <a:lnTo>
                      <a:pt x="614" y="208"/>
                    </a:lnTo>
                    <a:lnTo>
                      <a:pt x="636" y="201"/>
                    </a:lnTo>
                    <a:lnTo>
                      <a:pt x="654" y="195"/>
                    </a:lnTo>
                    <a:lnTo>
                      <a:pt x="667" y="196"/>
                    </a:lnTo>
                    <a:lnTo>
                      <a:pt x="711" y="198"/>
                    </a:lnTo>
                    <a:lnTo>
                      <a:pt x="746" y="203"/>
                    </a:lnTo>
                    <a:lnTo>
                      <a:pt x="769" y="203"/>
                    </a:lnTo>
                    <a:lnTo>
                      <a:pt x="787" y="205"/>
                    </a:lnTo>
                    <a:lnTo>
                      <a:pt x="818" y="223"/>
                    </a:lnTo>
                    <a:lnTo>
                      <a:pt x="833" y="223"/>
                    </a:lnTo>
                    <a:lnTo>
                      <a:pt x="851" y="219"/>
                    </a:lnTo>
                    <a:lnTo>
                      <a:pt x="869" y="212"/>
                    </a:lnTo>
                    <a:lnTo>
                      <a:pt x="884" y="208"/>
                    </a:lnTo>
                    <a:lnTo>
                      <a:pt x="937" y="203"/>
                    </a:lnTo>
                    <a:lnTo>
                      <a:pt x="973" y="201"/>
                    </a:lnTo>
                    <a:lnTo>
                      <a:pt x="996" y="198"/>
                    </a:lnTo>
                    <a:lnTo>
                      <a:pt x="1014" y="196"/>
                    </a:lnTo>
                    <a:lnTo>
                      <a:pt x="1032" y="194"/>
                    </a:lnTo>
                    <a:lnTo>
                      <a:pt x="1054" y="189"/>
                    </a:lnTo>
                    <a:lnTo>
                      <a:pt x="1069" y="185"/>
                    </a:lnTo>
                    <a:lnTo>
                      <a:pt x="1092" y="177"/>
                    </a:lnTo>
                    <a:lnTo>
                      <a:pt x="1105" y="186"/>
                    </a:lnTo>
                    <a:lnTo>
                      <a:pt x="1112" y="196"/>
                    </a:lnTo>
                    <a:lnTo>
                      <a:pt x="1104" y="207"/>
                    </a:lnTo>
                    <a:lnTo>
                      <a:pt x="1088" y="214"/>
                    </a:lnTo>
                    <a:lnTo>
                      <a:pt x="1107" y="214"/>
                    </a:lnTo>
                    <a:lnTo>
                      <a:pt x="1097" y="223"/>
                    </a:lnTo>
                    <a:lnTo>
                      <a:pt x="1082" y="232"/>
                    </a:lnTo>
                    <a:lnTo>
                      <a:pt x="1060" y="244"/>
                    </a:lnTo>
                    <a:lnTo>
                      <a:pt x="1041" y="252"/>
                    </a:lnTo>
                    <a:lnTo>
                      <a:pt x="1065" y="248"/>
                    </a:lnTo>
                    <a:lnTo>
                      <a:pt x="1087" y="244"/>
                    </a:lnTo>
                    <a:lnTo>
                      <a:pt x="1107" y="237"/>
                    </a:lnTo>
                    <a:lnTo>
                      <a:pt x="1121" y="230"/>
                    </a:lnTo>
                    <a:lnTo>
                      <a:pt x="1128" y="228"/>
                    </a:lnTo>
                    <a:lnTo>
                      <a:pt x="1139" y="225"/>
                    </a:lnTo>
                    <a:lnTo>
                      <a:pt x="1153" y="225"/>
                    </a:lnTo>
                    <a:lnTo>
                      <a:pt x="1171" y="228"/>
                    </a:lnTo>
                    <a:lnTo>
                      <a:pt x="1185" y="232"/>
                    </a:lnTo>
                    <a:lnTo>
                      <a:pt x="1199" y="233"/>
                    </a:lnTo>
                    <a:lnTo>
                      <a:pt x="1218" y="232"/>
                    </a:lnTo>
                    <a:lnTo>
                      <a:pt x="1204" y="248"/>
                    </a:lnTo>
                    <a:lnTo>
                      <a:pt x="1189" y="259"/>
                    </a:lnTo>
                    <a:lnTo>
                      <a:pt x="1172" y="267"/>
                    </a:lnTo>
                    <a:lnTo>
                      <a:pt x="1191" y="264"/>
                    </a:lnTo>
                    <a:lnTo>
                      <a:pt x="1210" y="261"/>
                    </a:lnTo>
                    <a:lnTo>
                      <a:pt x="1229" y="258"/>
                    </a:lnTo>
                    <a:lnTo>
                      <a:pt x="1245" y="253"/>
                    </a:lnTo>
                    <a:lnTo>
                      <a:pt x="1266" y="250"/>
                    </a:lnTo>
                    <a:lnTo>
                      <a:pt x="1290" y="247"/>
                    </a:lnTo>
                    <a:lnTo>
                      <a:pt x="1312" y="247"/>
                    </a:lnTo>
                    <a:lnTo>
                      <a:pt x="1329" y="241"/>
                    </a:lnTo>
                    <a:lnTo>
                      <a:pt x="1334" y="237"/>
                    </a:lnTo>
                    <a:lnTo>
                      <a:pt x="1340" y="232"/>
                    </a:lnTo>
                    <a:lnTo>
                      <a:pt x="1352" y="232"/>
                    </a:lnTo>
                    <a:lnTo>
                      <a:pt x="1374" y="238"/>
                    </a:lnTo>
                    <a:lnTo>
                      <a:pt x="1401" y="241"/>
                    </a:lnTo>
                    <a:lnTo>
                      <a:pt x="1426" y="247"/>
                    </a:lnTo>
                    <a:lnTo>
                      <a:pt x="1440" y="250"/>
                    </a:lnTo>
                    <a:lnTo>
                      <a:pt x="1464" y="250"/>
                    </a:lnTo>
                    <a:lnTo>
                      <a:pt x="1491" y="252"/>
                    </a:lnTo>
                    <a:lnTo>
                      <a:pt x="1512" y="256"/>
                    </a:lnTo>
                    <a:lnTo>
                      <a:pt x="1538" y="264"/>
                    </a:lnTo>
                    <a:lnTo>
                      <a:pt x="1559" y="269"/>
                    </a:lnTo>
                    <a:lnTo>
                      <a:pt x="1578" y="272"/>
                    </a:lnTo>
                    <a:lnTo>
                      <a:pt x="1596" y="269"/>
                    </a:lnTo>
                    <a:lnTo>
                      <a:pt x="1625" y="259"/>
                    </a:lnTo>
                    <a:lnTo>
                      <a:pt x="1649" y="264"/>
                    </a:lnTo>
                    <a:lnTo>
                      <a:pt x="1671" y="264"/>
                    </a:lnTo>
                    <a:lnTo>
                      <a:pt x="1694" y="264"/>
                    </a:lnTo>
                    <a:lnTo>
                      <a:pt x="1717" y="263"/>
                    </a:lnTo>
                    <a:lnTo>
                      <a:pt x="1748" y="255"/>
                    </a:lnTo>
                    <a:lnTo>
                      <a:pt x="1763" y="255"/>
                    </a:lnTo>
                    <a:lnTo>
                      <a:pt x="1780" y="253"/>
                    </a:lnTo>
                    <a:lnTo>
                      <a:pt x="1812" y="258"/>
                    </a:lnTo>
                    <a:lnTo>
                      <a:pt x="1829" y="261"/>
                    </a:lnTo>
                    <a:lnTo>
                      <a:pt x="1842" y="259"/>
                    </a:lnTo>
                    <a:lnTo>
                      <a:pt x="1861" y="256"/>
                    </a:lnTo>
                    <a:lnTo>
                      <a:pt x="1879" y="255"/>
                    </a:lnTo>
                    <a:lnTo>
                      <a:pt x="1893" y="255"/>
                    </a:lnTo>
                    <a:lnTo>
                      <a:pt x="1899" y="258"/>
                    </a:lnTo>
                    <a:lnTo>
                      <a:pt x="1899" y="269"/>
                    </a:lnTo>
                    <a:lnTo>
                      <a:pt x="1906" y="272"/>
                    </a:lnTo>
                    <a:lnTo>
                      <a:pt x="1917" y="272"/>
                    </a:lnTo>
                    <a:lnTo>
                      <a:pt x="1929" y="269"/>
                    </a:lnTo>
                    <a:lnTo>
                      <a:pt x="1939" y="259"/>
                    </a:lnTo>
                    <a:lnTo>
                      <a:pt x="1946" y="250"/>
                    </a:lnTo>
                    <a:lnTo>
                      <a:pt x="1953" y="246"/>
                    </a:lnTo>
                    <a:lnTo>
                      <a:pt x="1971" y="246"/>
                    </a:lnTo>
                    <a:lnTo>
                      <a:pt x="1985" y="246"/>
                    </a:lnTo>
                    <a:lnTo>
                      <a:pt x="2002" y="255"/>
                    </a:lnTo>
                    <a:lnTo>
                      <a:pt x="2016" y="261"/>
                    </a:lnTo>
                    <a:lnTo>
                      <a:pt x="2032" y="269"/>
                    </a:lnTo>
                    <a:lnTo>
                      <a:pt x="2043" y="270"/>
                    </a:lnTo>
                    <a:lnTo>
                      <a:pt x="2053" y="272"/>
                    </a:lnTo>
                    <a:lnTo>
                      <a:pt x="2064" y="272"/>
                    </a:lnTo>
                    <a:lnTo>
                      <a:pt x="2083" y="269"/>
                    </a:lnTo>
                    <a:lnTo>
                      <a:pt x="2145" y="278"/>
                    </a:lnTo>
                    <a:lnTo>
                      <a:pt x="2127" y="269"/>
                    </a:lnTo>
                    <a:lnTo>
                      <a:pt x="2115" y="264"/>
                    </a:lnTo>
                    <a:lnTo>
                      <a:pt x="2110" y="255"/>
                    </a:lnTo>
                    <a:lnTo>
                      <a:pt x="2115" y="248"/>
                    </a:lnTo>
                    <a:lnTo>
                      <a:pt x="2137" y="242"/>
                    </a:lnTo>
                    <a:lnTo>
                      <a:pt x="2152" y="238"/>
                    </a:lnTo>
                    <a:lnTo>
                      <a:pt x="2170" y="232"/>
                    </a:lnTo>
                    <a:lnTo>
                      <a:pt x="2185" y="223"/>
                    </a:lnTo>
                    <a:lnTo>
                      <a:pt x="2209" y="212"/>
                    </a:lnTo>
                    <a:lnTo>
                      <a:pt x="2174" y="212"/>
                    </a:lnTo>
                    <a:lnTo>
                      <a:pt x="2151" y="211"/>
                    </a:lnTo>
                    <a:lnTo>
                      <a:pt x="2129" y="207"/>
                    </a:lnTo>
                    <a:lnTo>
                      <a:pt x="2110" y="205"/>
                    </a:lnTo>
                    <a:lnTo>
                      <a:pt x="2098" y="205"/>
                    </a:lnTo>
                    <a:lnTo>
                      <a:pt x="2087" y="207"/>
                    </a:lnTo>
                    <a:lnTo>
                      <a:pt x="2077" y="208"/>
                    </a:lnTo>
                    <a:lnTo>
                      <a:pt x="2063" y="214"/>
                    </a:lnTo>
                    <a:lnTo>
                      <a:pt x="2051" y="219"/>
                    </a:lnTo>
                    <a:lnTo>
                      <a:pt x="2069" y="224"/>
                    </a:lnTo>
                    <a:lnTo>
                      <a:pt x="2083" y="232"/>
                    </a:lnTo>
                    <a:lnTo>
                      <a:pt x="2092" y="241"/>
                    </a:lnTo>
                    <a:lnTo>
                      <a:pt x="2096" y="250"/>
                    </a:lnTo>
                    <a:lnTo>
                      <a:pt x="2092" y="259"/>
                    </a:lnTo>
                    <a:lnTo>
                      <a:pt x="2078" y="256"/>
                    </a:lnTo>
                    <a:lnTo>
                      <a:pt x="2068" y="253"/>
                    </a:lnTo>
                    <a:lnTo>
                      <a:pt x="2060" y="246"/>
                    </a:lnTo>
                    <a:lnTo>
                      <a:pt x="2046" y="238"/>
                    </a:lnTo>
                    <a:lnTo>
                      <a:pt x="2029" y="235"/>
                    </a:lnTo>
                    <a:lnTo>
                      <a:pt x="2014" y="232"/>
                    </a:lnTo>
                    <a:lnTo>
                      <a:pt x="1993" y="235"/>
                    </a:lnTo>
                    <a:lnTo>
                      <a:pt x="1979" y="233"/>
                    </a:lnTo>
                    <a:lnTo>
                      <a:pt x="1967" y="232"/>
                    </a:lnTo>
                    <a:lnTo>
                      <a:pt x="1953" y="228"/>
                    </a:lnTo>
                    <a:lnTo>
                      <a:pt x="1938" y="221"/>
                    </a:lnTo>
                    <a:lnTo>
                      <a:pt x="1925" y="214"/>
                    </a:lnTo>
                    <a:lnTo>
                      <a:pt x="1913" y="208"/>
                    </a:lnTo>
                    <a:lnTo>
                      <a:pt x="1901" y="208"/>
                    </a:lnTo>
                    <a:lnTo>
                      <a:pt x="1890" y="214"/>
                    </a:lnTo>
                    <a:lnTo>
                      <a:pt x="1876" y="219"/>
                    </a:lnTo>
                    <a:lnTo>
                      <a:pt x="1862" y="219"/>
                    </a:lnTo>
                    <a:lnTo>
                      <a:pt x="1844" y="219"/>
                    </a:lnTo>
                    <a:lnTo>
                      <a:pt x="1829" y="215"/>
                    </a:lnTo>
                    <a:lnTo>
                      <a:pt x="1814" y="212"/>
                    </a:lnTo>
                    <a:lnTo>
                      <a:pt x="1800" y="211"/>
                    </a:lnTo>
                    <a:lnTo>
                      <a:pt x="1788" y="212"/>
                    </a:lnTo>
                    <a:lnTo>
                      <a:pt x="1771" y="214"/>
                    </a:lnTo>
                    <a:lnTo>
                      <a:pt x="1757" y="216"/>
                    </a:lnTo>
                    <a:lnTo>
                      <a:pt x="1740" y="214"/>
                    </a:lnTo>
                    <a:lnTo>
                      <a:pt x="1720" y="212"/>
                    </a:lnTo>
                    <a:lnTo>
                      <a:pt x="1699" y="211"/>
                    </a:lnTo>
                    <a:lnTo>
                      <a:pt x="1677" y="208"/>
                    </a:lnTo>
                    <a:lnTo>
                      <a:pt x="1662" y="204"/>
                    </a:lnTo>
                    <a:lnTo>
                      <a:pt x="1647" y="198"/>
                    </a:lnTo>
                    <a:lnTo>
                      <a:pt x="1634" y="192"/>
                    </a:lnTo>
                    <a:lnTo>
                      <a:pt x="1623" y="189"/>
                    </a:lnTo>
                    <a:lnTo>
                      <a:pt x="1613" y="189"/>
                    </a:lnTo>
                    <a:lnTo>
                      <a:pt x="1602" y="190"/>
                    </a:lnTo>
                    <a:lnTo>
                      <a:pt x="1573" y="195"/>
                    </a:lnTo>
                    <a:lnTo>
                      <a:pt x="1605" y="198"/>
                    </a:lnTo>
                    <a:lnTo>
                      <a:pt x="1597" y="208"/>
                    </a:lnTo>
                    <a:lnTo>
                      <a:pt x="1586" y="220"/>
                    </a:lnTo>
                    <a:lnTo>
                      <a:pt x="1574" y="221"/>
                    </a:lnTo>
                    <a:lnTo>
                      <a:pt x="1421" y="196"/>
                    </a:lnTo>
                    <a:lnTo>
                      <a:pt x="1412" y="192"/>
                    </a:lnTo>
                    <a:lnTo>
                      <a:pt x="1440" y="181"/>
                    </a:lnTo>
                    <a:lnTo>
                      <a:pt x="1420" y="177"/>
                    </a:lnTo>
                    <a:lnTo>
                      <a:pt x="1408" y="176"/>
                    </a:lnTo>
                    <a:lnTo>
                      <a:pt x="1398" y="168"/>
                    </a:lnTo>
                    <a:lnTo>
                      <a:pt x="1386" y="163"/>
                    </a:lnTo>
                    <a:lnTo>
                      <a:pt x="1371" y="167"/>
                    </a:lnTo>
                    <a:lnTo>
                      <a:pt x="1356" y="169"/>
                    </a:lnTo>
                    <a:lnTo>
                      <a:pt x="1342" y="176"/>
                    </a:lnTo>
                    <a:lnTo>
                      <a:pt x="1329" y="168"/>
                    </a:lnTo>
                    <a:lnTo>
                      <a:pt x="1315" y="155"/>
                    </a:lnTo>
                    <a:lnTo>
                      <a:pt x="1302" y="146"/>
                    </a:lnTo>
                    <a:lnTo>
                      <a:pt x="1288" y="141"/>
                    </a:lnTo>
                    <a:lnTo>
                      <a:pt x="1273" y="136"/>
                    </a:lnTo>
                    <a:lnTo>
                      <a:pt x="1258" y="134"/>
                    </a:lnTo>
                    <a:lnTo>
                      <a:pt x="1234" y="136"/>
                    </a:lnTo>
                    <a:lnTo>
                      <a:pt x="1214" y="138"/>
                    </a:lnTo>
                    <a:lnTo>
                      <a:pt x="1195" y="142"/>
                    </a:lnTo>
                    <a:lnTo>
                      <a:pt x="1172" y="145"/>
                    </a:lnTo>
                    <a:lnTo>
                      <a:pt x="1149" y="150"/>
                    </a:lnTo>
                    <a:lnTo>
                      <a:pt x="1130" y="152"/>
                    </a:lnTo>
                    <a:lnTo>
                      <a:pt x="1114" y="160"/>
                    </a:lnTo>
                    <a:lnTo>
                      <a:pt x="1097" y="164"/>
                    </a:lnTo>
                    <a:lnTo>
                      <a:pt x="1081" y="164"/>
                    </a:lnTo>
                    <a:lnTo>
                      <a:pt x="1064" y="169"/>
                    </a:lnTo>
                    <a:lnTo>
                      <a:pt x="1046" y="173"/>
                    </a:lnTo>
                    <a:lnTo>
                      <a:pt x="1028" y="178"/>
                    </a:lnTo>
                    <a:lnTo>
                      <a:pt x="1009" y="178"/>
                    </a:lnTo>
                    <a:lnTo>
                      <a:pt x="991" y="178"/>
                    </a:lnTo>
                    <a:lnTo>
                      <a:pt x="977" y="177"/>
                    </a:lnTo>
                    <a:lnTo>
                      <a:pt x="965" y="181"/>
                    </a:lnTo>
                    <a:lnTo>
                      <a:pt x="947" y="187"/>
                    </a:lnTo>
                    <a:lnTo>
                      <a:pt x="929" y="187"/>
                    </a:lnTo>
                    <a:lnTo>
                      <a:pt x="907" y="187"/>
                    </a:lnTo>
                    <a:lnTo>
                      <a:pt x="889" y="187"/>
                    </a:lnTo>
                    <a:lnTo>
                      <a:pt x="866" y="187"/>
                    </a:lnTo>
                    <a:lnTo>
                      <a:pt x="823" y="195"/>
                    </a:lnTo>
                    <a:lnTo>
                      <a:pt x="814" y="190"/>
                    </a:lnTo>
                    <a:lnTo>
                      <a:pt x="805" y="182"/>
                    </a:lnTo>
                    <a:lnTo>
                      <a:pt x="792" y="178"/>
                    </a:lnTo>
                    <a:lnTo>
                      <a:pt x="781" y="177"/>
                    </a:lnTo>
                    <a:lnTo>
                      <a:pt x="764" y="178"/>
                    </a:lnTo>
                    <a:lnTo>
                      <a:pt x="746" y="182"/>
                    </a:lnTo>
                    <a:lnTo>
                      <a:pt x="716" y="186"/>
                    </a:lnTo>
                    <a:lnTo>
                      <a:pt x="703" y="180"/>
                    </a:lnTo>
                    <a:lnTo>
                      <a:pt x="694" y="173"/>
                    </a:lnTo>
                    <a:lnTo>
                      <a:pt x="684" y="171"/>
                    </a:lnTo>
                    <a:lnTo>
                      <a:pt x="670" y="169"/>
                    </a:lnTo>
                    <a:lnTo>
                      <a:pt x="659" y="164"/>
                    </a:lnTo>
                    <a:lnTo>
                      <a:pt x="654" y="155"/>
                    </a:lnTo>
                    <a:lnTo>
                      <a:pt x="645" y="142"/>
                    </a:lnTo>
                    <a:lnTo>
                      <a:pt x="634" y="137"/>
                    </a:lnTo>
                    <a:lnTo>
                      <a:pt x="621" y="134"/>
                    </a:lnTo>
                    <a:lnTo>
                      <a:pt x="608" y="134"/>
                    </a:lnTo>
                    <a:lnTo>
                      <a:pt x="602" y="141"/>
                    </a:lnTo>
                    <a:lnTo>
                      <a:pt x="594" y="155"/>
                    </a:lnTo>
                    <a:lnTo>
                      <a:pt x="585" y="152"/>
                    </a:lnTo>
                    <a:lnTo>
                      <a:pt x="575" y="151"/>
                    </a:lnTo>
                    <a:lnTo>
                      <a:pt x="562" y="152"/>
                    </a:lnTo>
                    <a:lnTo>
                      <a:pt x="550" y="159"/>
                    </a:lnTo>
                    <a:lnTo>
                      <a:pt x="535" y="163"/>
                    </a:lnTo>
                    <a:lnTo>
                      <a:pt x="517" y="163"/>
                    </a:lnTo>
                    <a:lnTo>
                      <a:pt x="531" y="150"/>
                    </a:lnTo>
                    <a:lnTo>
                      <a:pt x="537" y="141"/>
                    </a:lnTo>
                    <a:lnTo>
                      <a:pt x="524" y="143"/>
                    </a:lnTo>
                    <a:lnTo>
                      <a:pt x="500" y="150"/>
                    </a:lnTo>
                    <a:lnTo>
                      <a:pt x="479" y="147"/>
                    </a:lnTo>
                    <a:lnTo>
                      <a:pt x="478" y="141"/>
                    </a:lnTo>
                    <a:lnTo>
                      <a:pt x="474" y="133"/>
                    </a:lnTo>
                    <a:lnTo>
                      <a:pt x="470" y="127"/>
                    </a:lnTo>
                    <a:lnTo>
                      <a:pt x="458" y="122"/>
                    </a:lnTo>
                    <a:lnTo>
                      <a:pt x="446" y="122"/>
                    </a:lnTo>
                    <a:lnTo>
                      <a:pt x="430" y="124"/>
                    </a:lnTo>
                    <a:lnTo>
                      <a:pt x="415" y="127"/>
                    </a:lnTo>
                    <a:lnTo>
                      <a:pt x="400" y="122"/>
                    </a:lnTo>
                    <a:lnTo>
                      <a:pt x="382" y="114"/>
                    </a:lnTo>
                    <a:lnTo>
                      <a:pt x="371" y="105"/>
                    </a:lnTo>
                    <a:lnTo>
                      <a:pt x="384" y="87"/>
                    </a:lnTo>
                    <a:lnTo>
                      <a:pt x="396" y="80"/>
                    </a:lnTo>
                    <a:lnTo>
                      <a:pt x="410" y="73"/>
                    </a:lnTo>
                    <a:lnTo>
                      <a:pt x="419" y="68"/>
                    </a:lnTo>
                    <a:lnTo>
                      <a:pt x="427" y="59"/>
                    </a:lnTo>
                    <a:lnTo>
                      <a:pt x="432" y="50"/>
                    </a:lnTo>
                    <a:lnTo>
                      <a:pt x="434" y="41"/>
                    </a:lnTo>
                    <a:lnTo>
                      <a:pt x="438" y="31"/>
                    </a:lnTo>
                    <a:lnTo>
                      <a:pt x="414" y="0"/>
                    </a:lnTo>
                    <a:close/>
                  </a:path>
                </a:pathLst>
              </a:custGeom>
              <a:solidFill>
                <a:srgbClr val="0000C4"/>
              </a:solidFill>
              <a:ln w="9525">
                <a:noFill/>
                <a:round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</p:grpSp>
      </p:grpSp>
      <p:grpSp>
        <p:nvGrpSpPr>
          <p:cNvPr id="2099" name="Группа 2098"/>
          <p:cNvGrpSpPr/>
          <p:nvPr/>
        </p:nvGrpSpPr>
        <p:grpSpPr>
          <a:xfrm>
            <a:off x="3580172" y="5849614"/>
            <a:ext cx="2775165" cy="992994"/>
            <a:chOff x="6426568" y="5043085"/>
            <a:chExt cx="2610938" cy="555924"/>
          </a:xfrm>
        </p:grpSpPr>
        <p:sp>
          <p:nvSpPr>
            <p:cNvPr id="2100" name="Rectangle 84"/>
            <p:cNvSpPr>
              <a:spLocks noChangeArrowheads="1"/>
            </p:cNvSpPr>
            <p:nvPr/>
          </p:nvSpPr>
          <p:spPr bwMode="auto">
            <a:xfrm>
              <a:off x="6426568" y="5043085"/>
              <a:ext cx="2608288" cy="241908"/>
            </a:xfrm>
            <a:prstGeom prst="rect">
              <a:avLst/>
            </a:prstGeom>
            <a:solidFill>
              <a:srgbClr val="FF0000"/>
            </a:solidFill>
            <a:ln w="3175">
              <a:solidFill>
                <a:schemeClr val="tx1"/>
              </a:solidFill>
            </a:ln>
            <a:effectLst/>
            <a:extLst/>
          </p:spPr>
          <p:txBody>
            <a:bodyPr wrap="square" lIns="62160" tIns="31079" rIns="62160" bIns="31079">
              <a:spAutoFit/>
            </a:bodyPr>
            <a:lstStyle/>
            <a:p>
              <a:pPr algn="ctr" defTabSz="622300" eaLnBrk="0" hangingPunct="0"/>
              <a:r>
                <a:rPr lang="ru-RU" sz="1200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    По наихудшему сценарию в зону отключения попадают</a:t>
              </a:r>
              <a:r>
                <a:rPr lang="ru-RU" sz="1200" b="1" dirty="0" smtClea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:</a:t>
              </a:r>
              <a:endPara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101" name="Text Box 830"/>
            <p:cNvSpPr txBox="1">
              <a:spLocks noChangeArrowheads="1"/>
            </p:cNvSpPr>
            <p:nvPr/>
          </p:nvSpPr>
          <p:spPr bwMode="auto">
            <a:xfrm>
              <a:off x="6429219" y="5288528"/>
              <a:ext cx="2608287" cy="310481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61541" tIns="30770" rIns="61541" bIns="30770">
              <a:spAutoFit/>
            </a:bodyPr>
            <a:lstStyle>
              <a:lvl1pPr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171450" indent="-171450" defTabSz="1277785">
                <a:buFontTx/>
                <a:buChar char="-"/>
                <a:defRPr/>
              </a:pP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СЗО</a:t>
              </a: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– </a:t>
              </a: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9;</a:t>
              </a:r>
            </a:p>
            <a:p>
              <a:pPr defTabSz="1277785">
                <a:defRPr/>
              </a:pP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</a:t>
              </a:r>
              <a:r>
                <a:rPr lang="ru-RU" sz="11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население </a:t>
              </a: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– </a:t>
              </a:r>
              <a:r>
                <a:rPr lang="ru-RU" sz="11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69 048 чел</a:t>
              </a: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.</a:t>
              </a:r>
            </a:p>
            <a:p>
              <a:pPr defTabSz="1277785">
                <a:defRPr/>
              </a:pP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</a:t>
              </a:r>
              <a:r>
                <a:rPr lang="ru-RU" sz="11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дома </a:t>
              </a: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– </a:t>
              </a:r>
              <a:r>
                <a:rPr lang="ru-RU" sz="11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271</a:t>
              </a: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.</a:t>
              </a:r>
            </a:p>
          </p:txBody>
        </p:sp>
      </p:grpSp>
      <p:grpSp>
        <p:nvGrpSpPr>
          <p:cNvPr id="2102" name="Группа 2101"/>
          <p:cNvGrpSpPr/>
          <p:nvPr/>
        </p:nvGrpSpPr>
        <p:grpSpPr>
          <a:xfrm>
            <a:off x="6355059" y="5849614"/>
            <a:ext cx="2775165" cy="992994"/>
            <a:chOff x="6426568" y="5043085"/>
            <a:chExt cx="2610938" cy="555924"/>
          </a:xfrm>
        </p:grpSpPr>
        <p:sp>
          <p:nvSpPr>
            <p:cNvPr id="2103" name="Rectangle 84"/>
            <p:cNvSpPr>
              <a:spLocks noChangeArrowheads="1"/>
            </p:cNvSpPr>
            <p:nvPr/>
          </p:nvSpPr>
          <p:spPr bwMode="auto">
            <a:xfrm>
              <a:off x="6426568" y="5043085"/>
              <a:ext cx="2608288" cy="241908"/>
            </a:xfrm>
            <a:prstGeom prst="rect">
              <a:avLst/>
            </a:prstGeom>
            <a:solidFill>
              <a:srgbClr val="FFFF00"/>
            </a:solidFill>
            <a:ln w="3175">
              <a:solidFill>
                <a:schemeClr val="tx1"/>
              </a:solidFill>
            </a:ln>
            <a:effectLst/>
            <a:extLst/>
          </p:spPr>
          <p:txBody>
            <a:bodyPr wrap="square" lIns="62160" tIns="31079" rIns="62160" bIns="31079">
              <a:spAutoFit/>
            </a:bodyPr>
            <a:lstStyle/>
            <a:p>
              <a:pPr algn="ctr" defTabSz="622300" eaLnBrk="0" hangingPunct="0"/>
              <a:r>
                <a:rPr lang="ru-RU" sz="1200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    По </a:t>
              </a:r>
              <a:r>
                <a:rPr lang="ru-RU" sz="1200" b="1" dirty="0" smtClea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наиболее вероятному </a:t>
              </a:r>
              <a:r>
                <a:rPr lang="ru-RU" sz="1200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сценарию в зону отключения попадают</a:t>
              </a:r>
              <a:r>
                <a:rPr lang="ru-RU" sz="1200" b="1" dirty="0" smtClea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:</a:t>
              </a:r>
              <a:endPara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108" name="Text Box 830"/>
            <p:cNvSpPr txBox="1">
              <a:spLocks noChangeArrowheads="1"/>
            </p:cNvSpPr>
            <p:nvPr/>
          </p:nvSpPr>
          <p:spPr bwMode="auto">
            <a:xfrm>
              <a:off x="6429219" y="5288528"/>
              <a:ext cx="2608287" cy="310481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61541" tIns="30770" rIns="61541" bIns="30770">
              <a:spAutoFit/>
            </a:bodyPr>
            <a:lstStyle>
              <a:lvl1pPr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defTabSz="1277785">
                <a:defRPr/>
              </a:pP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 - </a:t>
              </a: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СЗО–3;</a:t>
              </a:r>
            </a:p>
            <a:p>
              <a:pPr defTabSz="1277785">
                <a:defRPr/>
              </a:pP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</a:t>
              </a:r>
              <a:r>
                <a:rPr lang="ru-RU" sz="11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население </a:t>
              </a: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– </a:t>
              </a:r>
              <a:r>
                <a:rPr lang="ru-RU" sz="11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23 016 чел</a:t>
              </a: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.</a:t>
              </a:r>
            </a:p>
            <a:p>
              <a:pPr defTabSz="1277785">
                <a:defRPr/>
              </a:pP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</a:t>
              </a:r>
              <a:r>
                <a:rPr lang="ru-RU" sz="11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дома –131</a:t>
              </a: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.</a:t>
              </a:r>
            </a:p>
          </p:txBody>
        </p:sp>
      </p:grpSp>
      <p:sp>
        <p:nvSpPr>
          <p:cNvPr id="2109" name="Text Box 3"/>
          <p:cNvSpPr txBox="1">
            <a:spLocks noChangeArrowheads="1"/>
          </p:cNvSpPr>
          <p:nvPr/>
        </p:nvSpPr>
        <p:spPr bwMode="auto">
          <a:xfrm>
            <a:off x="0" y="0"/>
            <a:ext cx="9144000" cy="753913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noFill/>
            <a:miter lim="800000"/>
            <a:headEnd/>
            <a:tailEnd/>
          </a:ln>
          <a:extLst/>
        </p:spPr>
        <p:txBody>
          <a:bodyPr lIns="62137" tIns="31071" rIns="62137" bIns="31071" anchor="ctr"/>
          <a:lstStyle>
            <a:defPPr>
              <a:defRPr lang="ru-RU"/>
            </a:defPPr>
            <a:lvl1pPr algn="ctr">
              <a:defRPr sz="120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dirty="0" smtClean="0"/>
              <a:t>СХЕМА РАСПОЛОЖЕНИЯ СЗО ЮЖНОГО РАЙОНА Г. НОВОРОССИЙСКА, </a:t>
            </a:r>
          </a:p>
          <a:p>
            <a:r>
              <a:rPr lang="ru-RU" dirty="0" smtClean="0"/>
              <a:t>ПОПАДАЮЩИХ В ЗОНУ ОТКЛЮЧЕНИЯ ЭЛЕКТРОЭНЕРГИИ ПРИ НАИХУДШЕМ СЦЕНАРИИ</a:t>
            </a:r>
            <a:endParaRPr lang="ru-RU" dirty="0"/>
          </a:p>
        </p:txBody>
      </p:sp>
      <p:graphicFrame>
        <p:nvGraphicFramePr>
          <p:cNvPr id="2422" name="Таблица 242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665723415"/>
              </p:ext>
            </p:extLst>
          </p:nvPr>
        </p:nvGraphicFramePr>
        <p:xfrm>
          <a:off x="-13230" y="5067804"/>
          <a:ext cx="2519089" cy="179019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38842"/>
                <a:gridCol w="1120990"/>
                <a:gridCol w="585536"/>
                <a:gridCol w="473721"/>
              </a:tblGrid>
              <a:tr h="388424"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№ п/п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ru-RU" sz="800" dirty="0" smtClean="0"/>
                    </a:p>
                    <a:p>
                      <a:r>
                        <a:rPr lang="ru-RU" sz="800" dirty="0" smtClean="0"/>
                        <a:t>Принадлежность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Кол-во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err="1" smtClean="0"/>
                        <a:t>Мощ-ность</a:t>
                      </a:r>
                      <a:r>
                        <a:rPr lang="ru-RU" sz="800" dirty="0" smtClean="0"/>
                        <a:t>,</a:t>
                      </a:r>
                      <a:r>
                        <a:rPr lang="ru-RU" sz="800" baseline="0" dirty="0" smtClean="0"/>
                        <a:t> кВт</a:t>
                      </a:r>
                      <a:endParaRPr lang="ru-RU" sz="800" dirty="0"/>
                    </a:p>
                  </a:txBody>
                  <a:tcPr/>
                </a:tc>
              </a:tr>
              <a:tr h="222166"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1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Администрация МО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8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950</a:t>
                      </a:r>
                      <a:endParaRPr lang="ru-RU" sz="800" dirty="0"/>
                    </a:p>
                  </a:txBody>
                  <a:tcPr/>
                </a:tc>
              </a:tr>
              <a:tr h="222166"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2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Водоканал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3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18</a:t>
                      </a:r>
                      <a:endParaRPr lang="ru-RU" sz="800" dirty="0"/>
                    </a:p>
                  </a:txBody>
                  <a:tcPr/>
                </a:tc>
              </a:tr>
              <a:tr h="222166"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3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ОАО «АТЭК»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21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1049,8</a:t>
                      </a:r>
                      <a:endParaRPr lang="ru-RU" sz="800" dirty="0"/>
                    </a:p>
                  </a:txBody>
                  <a:tcPr/>
                </a:tc>
              </a:tr>
              <a:tr h="222166"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4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ОАО «НЭСК»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1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30</a:t>
                      </a:r>
                    </a:p>
                  </a:txBody>
                  <a:tcPr/>
                </a:tc>
              </a:tr>
              <a:tr h="222166"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5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just"/>
                      <a:r>
                        <a:rPr lang="ru-RU" sz="800" dirty="0" smtClean="0"/>
                        <a:t>ОАО</a:t>
                      </a:r>
                      <a:r>
                        <a:rPr lang="ru-RU" sz="800" baseline="0" dirty="0" smtClean="0"/>
                        <a:t> «Кубаньэнерго»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3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360</a:t>
                      </a:r>
                    </a:p>
                  </a:txBody>
                  <a:tcPr/>
                </a:tc>
              </a:tr>
              <a:tr h="222166">
                <a:tc>
                  <a:txBody>
                    <a:bodyPr/>
                    <a:lstStyle/>
                    <a:p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just"/>
                      <a:r>
                        <a:rPr lang="ru-RU" sz="800" dirty="0" smtClean="0"/>
                        <a:t>Итого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36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2407,8</a:t>
                      </a:r>
                    </a:p>
                  </a:txBody>
                  <a:tcPr/>
                </a:tc>
              </a:tr>
            </a:tbl>
          </a:graphicData>
        </a:graphic>
      </p:graphicFrame>
      <p:sp>
        <p:nvSpPr>
          <p:cNvPr id="2423" name="TextBox 2422"/>
          <p:cNvSpPr txBox="1"/>
          <p:nvPr/>
        </p:nvSpPr>
        <p:spPr>
          <a:xfrm>
            <a:off x="-21697" y="4696344"/>
            <a:ext cx="2514326" cy="397311"/>
          </a:xfrm>
          <a:prstGeom prst="rect">
            <a:avLst/>
          </a:prstGeom>
          <a:solidFill>
            <a:schemeClr val="accent1">
              <a:lumMod val="75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ctr" defTabSz="1493205" fontAlgn="base">
              <a:spcBef>
                <a:spcPct val="0"/>
              </a:spcBef>
              <a:spcAft>
                <a:spcPct val="0"/>
              </a:spcAft>
              <a:defRPr sz="1000" b="1" u="sng">
                <a:latin typeface="Times New Roman" pitchFamily="18" charset="0"/>
                <a:cs typeface="Times New Roman" pitchFamily="18" charset="0"/>
              </a:defRPr>
            </a:lvl1pPr>
            <a:lvl2pPr marL="377825" indent="79375" fontAlgn="base">
              <a:spcBef>
                <a:spcPct val="0"/>
              </a:spcBef>
              <a:spcAft>
                <a:spcPct val="0"/>
              </a:spcAft>
              <a:defRPr sz="1000">
                <a:latin typeface="Times New Roman" pitchFamily="18" charset="0"/>
                <a:cs typeface="Times New Roman" pitchFamily="18" charset="0"/>
              </a:defRPr>
            </a:lvl2pPr>
            <a:lvl3pPr marL="755650" indent="158750" fontAlgn="base">
              <a:spcBef>
                <a:spcPct val="0"/>
              </a:spcBef>
              <a:spcAft>
                <a:spcPct val="0"/>
              </a:spcAft>
              <a:defRPr sz="1000">
                <a:latin typeface="Times New Roman" pitchFamily="18" charset="0"/>
                <a:cs typeface="Times New Roman" pitchFamily="18" charset="0"/>
              </a:defRPr>
            </a:lvl3pPr>
            <a:lvl4pPr marL="1135063" indent="236538" fontAlgn="base">
              <a:spcBef>
                <a:spcPct val="0"/>
              </a:spcBef>
              <a:spcAft>
                <a:spcPct val="0"/>
              </a:spcAft>
              <a:defRPr sz="1000">
                <a:latin typeface="Times New Roman" pitchFamily="18" charset="0"/>
                <a:cs typeface="Times New Roman" pitchFamily="18" charset="0"/>
              </a:defRPr>
            </a:lvl4pPr>
            <a:lvl5pPr marL="1512888" indent="315913" fontAlgn="base">
              <a:spcBef>
                <a:spcPct val="0"/>
              </a:spcBef>
              <a:spcAft>
                <a:spcPct val="0"/>
              </a:spcAft>
              <a:defRPr sz="1000">
                <a:latin typeface="Times New Roman" pitchFamily="18" charset="0"/>
                <a:cs typeface="Times New Roman" pitchFamily="18" charset="0"/>
              </a:defRPr>
            </a:lvl5pPr>
            <a:lvl6pPr>
              <a:defRPr sz="1000">
                <a:latin typeface="Times New Roman" pitchFamily="18" charset="0"/>
                <a:cs typeface="Times New Roman" pitchFamily="18" charset="0"/>
              </a:defRPr>
            </a:lvl6pPr>
            <a:lvl7pPr>
              <a:defRPr sz="1000">
                <a:latin typeface="Times New Roman" pitchFamily="18" charset="0"/>
                <a:cs typeface="Times New Roman" pitchFamily="18" charset="0"/>
              </a:defRPr>
            </a:lvl7pPr>
            <a:lvl8pPr>
              <a:defRPr sz="1000">
                <a:latin typeface="Times New Roman" pitchFamily="18" charset="0"/>
                <a:cs typeface="Times New Roman" pitchFamily="18" charset="0"/>
              </a:defRPr>
            </a:lvl8pPr>
            <a:lvl9pPr>
              <a:defRPr sz="1000">
                <a:latin typeface="Times New Roman" pitchFamily="18" charset="0"/>
                <a:cs typeface="Times New Roman" pitchFamily="18" charset="0"/>
              </a:defRPr>
            </a:lvl9pPr>
          </a:lstStyle>
          <a:p>
            <a:r>
              <a:rPr lang="ru-RU" u="none" dirty="0"/>
              <a:t>Резервные </a:t>
            </a:r>
            <a:r>
              <a:rPr lang="ru-RU" u="none" dirty="0" smtClean="0"/>
              <a:t>передвижные</a:t>
            </a:r>
          </a:p>
          <a:p>
            <a:r>
              <a:rPr lang="ru-RU" u="none" dirty="0" smtClean="0"/>
              <a:t>источники </a:t>
            </a:r>
            <a:r>
              <a:rPr lang="ru-RU" u="none" dirty="0"/>
              <a:t>питания</a:t>
            </a:r>
          </a:p>
        </p:txBody>
      </p:sp>
      <p:pic>
        <p:nvPicPr>
          <p:cNvPr id="2415" name="Picture 2" descr="\\10.66.0.115\рабочие файлы 2\зам. нач. ЦУКС по ОО\Начальник ОМИП\!!!!!!!!!!!!!!!!БАЗА ОМИП\МОДЕЛИ\Модели\Значки. Не удалять!!!\24.png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00104" y="3960052"/>
            <a:ext cx="441564" cy="44156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2416" name="Группа 2415"/>
          <p:cNvGrpSpPr/>
          <p:nvPr/>
        </p:nvGrpSpPr>
        <p:grpSpPr>
          <a:xfrm>
            <a:off x="296510" y="3859574"/>
            <a:ext cx="1134357" cy="485706"/>
            <a:chOff x="2319112" y="3750101"/>
            <a:chExt cx="1134357" cy="229362"/>
          </a:xfrm>
        </p:grpSpPr>
        <p:sp>
          <p:nvSpPr>
            <p:cNvPr id="2417" name="Прямоугольник 2416"/>
            <p:cNvSpPr/>
            <p:nvPr/>
          </p:nvSpPr>
          <p:spPr>
            <a:xfrm>
              <a:off x="2319112" y="3750101"/>
              <a:ext cx="1134357" cy="229362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25400">
              <a:solidFill>
                <a:srgbClr val="00B0F0"/>
              </a:solidFill>
            </a:ln>
            <a:effectLst>
              <a:softEdge rad="127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ru-RU" sz="1000" b="1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С3, </a:t>
              </a:r>
              <a:r>
                <a:rPr lang="ru-RU" sz="1000" b="1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8 </a:t>
              </a:r>
              <a:r>
                <a:rPr lang="ru-RU" sz="1000" b="1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м/с            </a:t>
              </a:r>
              <a:endParaRPr lang="ru-RU" sz="10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2418" name="Прямая со стрелкой 2417"/>
            <p:cNvCxnSpPr/>
            <p:nvPr/>
          </p:nvCxnSpPr>
          <p:spPr>
            <a:xfrm>
              <a:off x="3095630" y="3790983"/>
              <a:ext cx="159612" cy="173093"/>
            </a:xfrm>
            <a:prstGeom prst="straightConnector1">
              <a:avLst/>
            </a:prstGeom>
            <a:ln w="38100">
              <a:solidFill>
                <a:srgbClr val="00B0F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307223954"/>
      </p:ext>
    </p:extLst>
  </p:cSld>
  <p:clrMapOvr>
    <a:masterClrMapping/>
  </p:clrMapOvr>
  <p:transition>
    <p:zoom/>
  </p:transition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Рисунок 2"/>
          <p:cNvPicPr>
            <a:picLocks noChangeAspect="1"/>
          </p:cNvPicPr>
          <p:nvPr/>
        </p:nvPicPr>
        <p:blipFill rotWithShape="1">
          <a:blip r:embed="rId4"/>
          <a:srcRect l="11847" t="10101" r="50591" b="19519"/>
          <a:stretch/>
        </p:blipFill>
        <p:spPr>
          <a:xfrm>
            <a:off x="0" y="762846"/>
            <a:ext cx="9154286" cy="6095154"/>
          </a:xfrm>
          <a:prstGeom prst="rect">
            <a:avLst/>
          </a:prstGeom>
        </p:spPr>
      </p:pic>
      <p:sp>
        <p:nvSpPr>
          <p:cNvPr id="5" name="Text Box 335"/>
          <p:cNvSpPr txBox="1">
            <a:spLocks noChangeArrowheads="1"/>
          </p:cNvSpPr>
          <p:nvPr/>
        </p:nvSpPr>
        <p:spPr bwMode="auto">
          <a:xfrm>
            <a:off x="8507640" y="39815"/>
            <a:ext cx="611188" cy="21984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65306" tIns="32653" rIns="65306" bIns="32653">
            <a:spAutoFit/>
          </a:bodyPr>
          <a:lstStyle/>
          <a:p>
            <a:pPr algn="r" defTabSz="913837">
              <a:spcBef>
                <a:spcPct val="50000"/>
              </a:spcBef>
            </a:pPr>
            <a:r>
              <a:rPr lang="ru-RU" sz="1000" b="1" dirty="0">
                <a:latin typeface="Times New Roman" pitchFamily="18" charset="0"/>
                <a:cs typeface="Times New Roman" pitchFamily="18" charset="0"/>
              </a:rPr>
              <a:t>п. 3.1.1.</a:t>
            </a:r>
          </a:p>
        </p:txBody>
      </p:sp>
      <p:grpSp>
        <p:nvGrpSpPr>
          <p:cNvPr id="79" name="Group 149"/>
          <p:cNvGrpSpPr>
            <a:grpSpLocks/>
          </p:cNvGrpSpPr>
          <p:nvPr/>
        </p:nvGrpSpPr>
        <p:grpSpPr bwMode="auto">
          <a:xfrm>
            <a:off x="3544413" y="4018987"/>
            <a:ext cx="281686" cy="239581"/>
            <a:chOff x="2018" y="2750"/>
            <a:chExt cx="361" cy="309"/>
          </a:xfrm>
        </p:grpSpPr>
        <p:sp>
          <p:nvSpPr>
            <p:cNvPr id="118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9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0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1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2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3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4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5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6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3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4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5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6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7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8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9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0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8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9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0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9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0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1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2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3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4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5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6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7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8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9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0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1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2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3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4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5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sp>
        <p:nvSpPr>
          <p:cNvPr id="702" name="AutoShape 108"/>
          <p:cNvSpPr>
            <a:spLocks noChangeArrowheads="1"/>
          </p:cNvSpPr>
          <p:nvPr/>
        </p:nvSpPr>
        <p:spPr bwMode="auto">
          <a:xfrm>
            <a:off x="3534093" y="5431482"/>
            <a:ext cx="1365929" cy="278946"/>
          </a:xfrm>
          <a:prstGeom prst="wedgeRectCallout">
            <a:avLst>
              <a:gd name="adj1" fmla="val -15904"/>
              <a:gd name="adj2" fmla="val -504094"/>
            </a:avLst>
          </a:prstGeom>
          <a:solidFill>
            <a:srgbClr val="FFCC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Больница </a:t>
            </a:r>
            <a:r>
              <a:rPr lang="ru-RU" b="1" u="sng" dirty="0" smtClean="0"/>
              <a:t>Моряков</a:t>
            </a:r>
            <a:endParaRPr lang="ru-RU" i="1" dirty="0"/>
          </a:p>
        </p:txBody>
      </p:sp>
      <p:sp>
        <p:nvSpPr>
          <p:cNvPr id="662" name="Прямоугольник 661"/>
          <p:cNvSpPr/>
          <p:nvPr/>
        </p:nvSpPr>
        <p:spPr>
          <a:xfrm>
            <a:off x="4305654" y="3921344"/>
            <a:ext cx="308606" cy="159189"/>
          </a:xfrm>
          <a:prstGeom prst="rect">
            <a:avLst/>
          </a:prstGeom>
          <a:solidFill>
            <a:srgbClr val="00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5306" tIns="32653" rIns="65306" bIns="32653" rtlCol="0" anchor="ctr"/>
          <a:lstStyle/>
          <a:p>
            <a:pPr algn="ctr"/>
            <a:endParaRPr lang="ru-RU" dirty="0">
              <a:solidFill>
                <a:schemeClr val="tx1"/>
              </a:solidFill>
            </a:endParaRPr>
          </a:p>
        </p:txBody>
      </p:sp>
      <p:sp>
        <p:nvSpPr>
          <p:cNvPr id="665" name="AutoShape 108"/>
          <p:cNvSpPr>
            <a:spLocks noChangeArrowheads="1"/>
          </p:cNvSpPr>
          <p:nvPr/>
        </p:nvSpPr>
        <p:spPr bwMode="auto">
          <a:xfrm>
            <a:off x="4568624" y="4284904"/>
            <a:ext cx="1326596" cy="278946"/>
          </a:xfrm>
          <a:prstGeom prst="wedgeRectCallout">
            <a:avLst>
              <a:gd name="adj1" fmla="val -45573"/>
              <a:gd name="adj2" fmla="val -115694"/>
            </a:avLst>
          </a:prstGeom>
          <a:solidFill>
            <a:srgbClr val="FFFF00">
              <a:alpha val="72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Администрация </a:t>
            </a:r>
            <a:r>
              <a:rPr lang="ru-RU" b="1" u="sng" dirty="0" smtClean="0"/>
              <a:t>ВР</a:t>
            </a:r>
            <a:endParaRPr lang="ru-RU" i="1" dirty="0"/>
          </a:p>
        </p:txBody>
      </p:sp>
      <p:grpSp>
        <p:nvGrpSpPr>
          <p:cNvPr id="712" name="Группа 711"/>
          <p:cNvGrpSpPr>
            <a:grpSpLocks/>
          </p:cNvGrpSpPr>
          <p:nvPr/>
        </p:nvGrpSpPr>
        <p:grpSpPr bwMode="auto">
          <a:xfrm>
            <a:off x="7321777" y="4404508"/>
            <a:ext cx="581706" cy="291194"/>
            <a:chOff x="3857623" y="5286406"/>
            <a:chExt cx="582840" cy="291195"/>
          </a:xfrm>
        </p:grpSpPr>
        <p:grpSp>
          <p:nvGrpSpPr>
            <p:cNvPr id="713" name="Group 53"/>
            <p:cNvGrpSpPr>
              <a:grpSpLocks/>
            </p:cNvGrpSpPr>
            <p:nvPr/>
          </p:nvGrpSpPr>
          <p:grpSpPr bwMode="auto">
            <a:xfrm>
              <a:off x="3857623" y="5286406"/>
              <a:ext cx="582840" cy="281215"/>
              <a:chOff x="2290" y="4020"/>
              <a:chExt cx="768" cy="218"/>
            </a:xfrm>
          </p:grpSpPr>
          <p:sp>
            <p:nvSpPr>
              <p:cNvPr id="715" name="Rectangle 54"/>
              <p:cNvSpPr>
                <a:spLocks noChangeArrowheads="1"/>
              </p:cNvSpPr>
              <p:nvPr/>
            </p:nvSpPr>
            <p:spPr bwMode="auto">
              <a:xfrm>
                <a:off x="2653" y="4039"/>
                <a:ext cx="405" cy="199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24844" tIns="24844" rIns="24844" bIns="24844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 algn="ctr" defTabSz="1276650"/>
                <a:r>
                  <a:rPr lang="ru-RU" sz="800" b="1" u="sng"/>
                  <a:t>№</a:t>
                </a:r>
                <a:r>
                  <a:rPr lang="en-US" sz="800" b="1" u="sng"/>
                  <a:t>3</a:t>
                </a:r>
                <a:endParaRPr lang="ru-RU" sz="800" b="1" u="sng"/>
              </a:p>
              <a:p>
                <a:pPr algn="ctr" defTabSz="1276650"/>
                <a:r>
                  <a:rPr lang="ru-RU" sz="800" b="1"/>
                  <a:t> 1</a:t>
                </a:r>
                <a:r>
                  <a:rPr lang="en-US" sz="800" b="1"/>
                  <a:t>2</a:t>
                </a:r>
                <a:r>
                  <a:rPr lang="ru-RU" sz="800" b="1"/>
                  <a:t>5</a:t>
                </a:r>
                <a:endParaRPr lang="ru-RU" sz="2500" b="1"/>
              </a:p>
            </p:txBody>
          </p:sp>
          <p:grpSp>
            <p:nvGrpSpPr>
              <p:cNvPr id="716" name="Group 56"/>
              <p:cNvGrpSpPr>
                <a:grpSpLocks/>
              </p:cNvGrpSpPr>
              <p:nvPr/>
            </p:nvGrpSpPr>
            <p:grpSpPr bwMode="auto">
              <a:xfrm>
                <a:off x="2290" y="4020"/>
                <a:ext cx="361" cy="211"/>
                <a:chOff x="0" y="1"/>
                <a:chExt cx="20000" cy="19999"/>
              </a:xfrm>
            </p:grpSpPr>
            <p:sp>
              <p:nvSpPr>
                <p:cNvPr id="717" name="Rectangle 57"/>
                <p:cNvSpPr>
                  <a:spLocks noChangeArrowheads="1"/>
                </p:cNvSpPr>
                <p:nvPr/>
              </p:nvSpPr>
              <p:spPr bwMode="auto">
                <a:xfrm>
                  <a:off x="0" y="7756"/>
                  <a:ext cx="20000" cy="12244"/>
                </a:xfrm>
                <a:prstGeom prst="rect">
                  <a:avLst/>
                </a:prstGeom>
                <a:noFill/>
                <a:ln w="25400">
                  <a:solidFill>
                    <a:srgbClr val="FF0000"/>
                  </a:solidFill>
                  <a:miter lim="800000"/>
                  <a:headEnd/>
                  <a:tailEnd/>
                </a:ln>
              </p:spPr>
              <p:txBody>
                <a:bodyPr lIns="178834" tIns="89416" rIns="178834" bIns="89416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6650"/>
                  <a:endParaRPr lang="ru-RU" sz="2500">
                    <a:latin typeface="Calibri" pitchFamily="34" charset="0"/>
                  </a:endParaRPr>
                </a:p>
              </p:txBody>
            </p:sp>
            <p:sp>
              <p:nvSpPr>
                <p:cNvPr id="718" name="Line 58"/>
                <p:cNvSpPr>
                  <a:spLocks noChangeShapeType="1"/>
                </p:cNvSpPr>
                <p:nvPr/>
              </p:nvSpPr>
              <p:spPr bwMode="auto">
                <a:xfrm flipV="1">
                  <a:off x="161" y="1"/>
                  <a:ext cx="10170" cy="7779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  <p:sp>
              <p:nvSpPr>
                <p:cNvPr id="719" name="Line 59"/>
                <p:cNvSpPr>
                  <a:spLocks noChangeShapeType="1"/>
                </p:cNvSpPr>
                <p:nvPr/>
              </p:nvSpPr>
              <p:spPr bwMode="auto">
                <a:xfrm>
                  <a:off x="10475" y="1"/>
                  <a:ext cx="9364" cy="7309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  <p:grpSp>
              <p:nvGrpSpPr>
                <p:cNvPr id="720" name="Group 60"/>
                <p:cNvGrpSpPr>
                  <a:grpSpLocks/>
                </p:cNvGrpSpPr>
                <p:nvPr/>
              </p:nvGrpSpPr>
              <p:grpSpPr bwMode="auto">
                <a:xfrm>
                  <a:off x="8652" y="3009"/>
                  <a:ext cx="3119" cy="3408"/>
                  <a:chOff x="-2659" y="0"/>
                  <a:chExt cx="26710" cy="20000"/>
                </a:xfrm>
              </p:grpSpPr>
              <p:sp>
                <p:nvSpPr>
                  <p:cNvPr id="721" name="Line 61"/>
                  <p:cNvSpPr>
                    <a:spLocks noChangeShapeType="1"/>
                  </p:cNvSpPr>
                  <p:nvPr/>
                </p:nvSpPr>
                <p:spPr bwMode="auto">
                  <a:xfrm>
                    <a:off x="9649" y="0"/>
                    <a:ext cx="137" cy="20000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endParaRPr lang="ru-RU"/>
                  </a:p>
                </p:txBody>
              </p:sp>
              <p:sp>
                <p:nvSpPr>
                  <p:cNvPr id="722" name="Line 62"/>
                  <p:cNvSpPr>
                    <a:spLocks noChangeShapeType="1"/>
                  </p:cNvSpPr>
                  <p:nvPr/>
                </p:nvSpPr>
                <p:spPr bwMode="auto">
                  <a:xfrm>
                    <a:off x="-2659" y="11007"/>
                    <a:ext cx="26710" cy="140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endParaRPr lang="ru-RU"/>
                  </a:p>
                </p:txBody>
              </p:sp>
            </p:grpSp>
          </p:grpSp>
        </p:grpSp>
        <p:sp>
          <p:nvSpPr>
            <p:cNvPr id="714" name="Rectangle 54"/>
            <p:cNvSpPr>
              <a:spLocks noChangeArrowheads="1"/>
            </p:cNvSpPr>
            <p:nvPr/>
          </p:nvSpPr>
          <p:spPr bwMode="auto">
            <a:xfrm>
              <a:off x="3862875" y="5404316"/>
              <a:ext cx="273523" cy="173285"/>
            </a:xfrm>
            <a:prstGeom prst="rect">
              <a:avLst/>
            </a:prstGeom>
            <a:solidFill>
              <a:schemeClr val="bg1">
                <a:alpha val="65881"/>
              </a:schemeClr>
            </a:solidFill>
            <a:ln w="9525">
              <a:noFill/>
              <a:miter lim="800000"/>
              <a:headEnd/>
              <a:tailEnd/>
            </a:ln>
          </p:spPr>
          <p:txBody>
            <a:bodyPr wrap="none" lIns="24844" tIns="24844" rIns="24844" bIns="24844">
              <a:spAutoFit/>
            </a:bodyPr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1276650"/>
              <a:r>
                <a:rPr lang="ru-RU" sz="800" b="1" dirty="0"/>
                <a:t>ПТС</a:t>
              </a:r>
              <a:endParaRPr lang="ru-RU" sz="2500" b="1" dirty="0"/>
            </a:p>
          </p:txBody>
        </p:sp>
      </p:grpSp>
      <p:graphicFrame>
        <p:nvGraphicFramePr>
          <p:cNvPr id="723" name="Object 9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3399141008"/>
              </p:ext>
            </p:extLst>
          </p:nvPr>
        </p:nvGraphicFramePr>
        <p:xfrm>
          <a:off x="5037839" y="4714268"/>
          <a:ext cx="238223" cy="33633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1763" name="Clip" r:id="rId5" imgW="527995" imgH="703385" progId="">
                  <p:embed/>
                </p:oleObj>
              </mc:Choice>
              <mc:Fallback>
                <p:oleObj name="Clip" r:id="rId5" imgW="527995" imgH="703385" progId="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037839" y="4714268"/>
                        <a:ext cx="238223" cy="336333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156" name="Прямоугольник 1155"/>
          <p:cNvSpPr/>
          <p:nvPr/>
        </p:nvSpPr>
        <p:spPr>
          <a:xfrm>
            <a:off x="3813193" y="4318010"/>
            <a:ext cx="308606" cy="159189"/>
          </a:xfrm>
          <a:prstGeom prst="rect">
            <a:avLst/>
          </a:prstGeom>
          <a:solidFill>
            <a:srgbClr val="00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5306" tIns="32653" rIns="65306" bIns="32653" rtlCol="0" anchor="ctr"/>
          <a:lstStyle/>
          <a:p>
            <a:pPr algn="ctr"/>
            <a:endParaRPr lang="ru-RU" dirty="0">
              <a:solidFill>
                <a:schemeClr val="tx1"/>
              </a:solidFill>
            </a:endParaRPr>
          </a:p>
        </p:txBody>
      </p:sp>
      <p:sp>
        <p:nvSpPr>
          <p:cNvPr id="1157" name="AutoShape 108"/>
          <p:cNvSpPr>
            <a:spLocks noChangeArrowheads="1"/>
          </p:cNvSpPr>
          <p:nvPr/>
        </p:nvSpPr>
        <p:spPr bwMode="auto">
          <a:xfrm>
            <a:off x="1210198" y="3396323"/>
            <a:ext cx="992856" cy="278946"/>
          </a:xfrm>
          <a:prstGeom prst="wedgeRectCallout">
            <a:avLst>
              <a:gd name="adj1" fmla="val 91312"/>
              <a:gd name="adj2" fmla="val 17316"/>
            </a:avLst>
          </a:prstGeom>
          <a:solidFill>
            <a:srgbClr val="FFFF00">
              <a:alpha val="72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 smtClean="0"/>
              <a:t>Почта</a:t>
            </a:r>
            <a:endParaRPr lang="ru-RU" i="1" dirty="0"/>
          </a:p>
        </p:txBody>
      </p:sp>
      <p:grpSp>
        <p:nvGrpSpPr>
          <p:cNvPr id="1158" name="Group 47"/>
          <p:cNvGrpSpPr>
            <a:grpSpLocks/>
          </p:cNvGrpSpPr>
          <p:nvPr/>
        </p:nvGrpSpPr>
        <p:grpSpPr bwMode="auto">
          <a:xfrm>
            <a:off x="7136466" y="4302769"/>
            <a:ext cx="315963" cy="183419"/>
            <a:chOff x="0" y="25"/>
            <a:chExt cx="19081" cy="19975"/>
          </a:xfrm>
          <a:solidFill>
            <a:schemeClr val="bg1">
              <a:alpha val="50000"/>
            </a:schemeClr>
          </a:solidFill>
        </p:grpSpPr>
        <p:sp>
          <p:nvSpPr>
            <p:cNvPr id="1159" name="Line 48"/>
            <p:cNvSpPr>
              <a:spLocks noChangeShapeType="1"/>
            </p:cNvSpPr>
            <p:nvPr/>
          </p:nvSpPr>
          <p:spPr bwMode="auto">
            <a:xfrm>
              <a:off x="0" y="19682"/>
              <a:ext cx="14535" cy="318"/>
            </a:xfrm>
            <a:prstGeom prst="line">
              <a:avLst/>
            </a:prstGeom>
            <a:grpFill/>
            <a:ln w="25400">
              <a:solidFill>
                <a:srgbClr val="000000"/>
              </a:solidFill>
              <a:round/>
              <a:headEnd type="none" w="sm" len="med"/>
              <a:tailEnd type="none" w="sm" len="med"/>
            </a:ln>
            <a:effectLst/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>
                <a:defRPr/>
              </a:pPr>
              <a:endParaRPr lang="ru-RU" sz="1100"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1160" name="Group 49"/>
            <p:cNvGrpSpPr>
              <a:grpSpLocks/>
            </p:cNvGrpSpPr>
            <p:nvPr/>
          </p:nvGrpSpPr>
          <p:grpSpPr bwMode="auto">
            <a:xfrm>
              <a:off x="4099" y="25"/>
              <a:ext cx="14982" cy="19398"/>
              <a:chOff x="213" y="2"/>
              <a:chExt cx="18506" cy="19998"/>
            </a:xfrm>
            <a:grpFill/>
          </p:grpSpPr>
          <p:sp>
            <p:nvSpPr>
              <p:cNvPr id="1161" name="Line 50"/>
              <p:cNvSpPr>
                <a:spLocks noChangeShapeType="1"/>
              </p:cNvSpPr>
              <p:nvPr/>
            </p:nvSpPr>
            <p:spPr bwMode="auto">
              <a:xfrm>
                <a:off x="213" y="5068"/>
                <a:ext cx="21" cy="14932"/>
              </a:xfrm>
              <a:prstGeom prst="line">
                <a:avLst/>
              </a:prstGeom>
              <a:grpFill/>
              <a:ln w="2540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162" name="Line 51"/>
              <p:cNvSpPr>
                <a:spLocks noChangeShapeType="1"/>
              </p:cNvSpPr>
              <p:nvPr/>
            </p:nvSpPr>
            <p:spPr bwMode="auto">
              <a:xfrm>
                <a:off x="9244" y="5068"/>
                <a:ext cx="21" cy="14932"/>
              </a:xfrm>
              <a:prstGeom prst="line">
                <a:avLst/>
              </a:prstGeom>
              <a:grpFill/>
              <a:ln w="2540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163" name="Arc 52"/>
              <p:cNvSpPr>
                <a:spLocks/>
              </p:cNvSpPr>
              <p:nvPr/>
            </p:nvSpPr>
            <p:spPr bwMode="auto">
              <a:xfrm flipH="1">
                <a:off x="424" y="2"/>
                <a:ext cx="3186" cy="4500"/>
              </a:xfrm>
              <a:custGeom>
                <a:avLst/>
                <a:gdLst>
                  <a:gd name="G0" fmla="+- 0 0 0"/>
                  <a:gd name="G1" fmla="+- 21600 0 0"/>
                  <a:gd name="G2" fmla="+- 21600 0 0"/>
                  <a:gd name="T0" fmla="*/ 0 w 21600"/>
                  <a:gd name="T1" fmla="*/ 0 h 21600"/>
                  <a:gd name="T2" fmla="*/ 21600 w 21600"/>
                  <a:gd name="T3" fmla="*/ 21600 h 21600"/>
                  <a:gd name="T4" fmla="*/ 0 w 21600"/>
                  <a:gd name="T5" fmla="*/ 216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close/>
                  </a:path>
                </a:pathLst>
              </a:custGeom>
              <a:grpFill/>
              <a:ln w="25400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164" name="Arc 53"/>
              <p:cNvSpPr>
                <a:spLocks/>
              </p:cNvSpPr>
              <p:nvPr/>
            </p:nvSpPr>
            <p:spPr bwMode="auto">
              <a:xfrm>
                <a:off x="4222" y="2"/>
                <a:ext cx="4663" cy="5096"/>
              </a:xfrm>
              <a:custGeom>
                <a:avLst/>
                <a:gdLst>
                  <a:gd name="G0" fmla="+- 0 0 0"/>
                  <a:gd name="G1" fmla="+- 21600 0 0"/>
                  <a:gd name="G2" fmla="+- 21600 0 0"/>
                  <a:gd name="T0" fmla="*/ 0 w 21600"/>
                  <a:gd name="T1" fmla="*/ 0 h 21600"/>
                  <a:gd name="T2" fmla="*/ 21600 w 21600"/>
                  <a:gd name="T3" fmla="*/ 21600 h 21600"/>
                  <a:gd name="T4" fmla="*/ 0 w 21600"/>
                  <a:gd name="T5" fmla="*/ 216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close/>
                  </a:path>
                </a:pathLst>
              </a:custGeom>
              <a:grpFill/>
              <a:ln w="25400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165" name="Rectangle 54"/>
              <p:cNvSpPr>
                <a:spLocks noChangeArrowheads="1"/>
              </p:cNvSpPr>
              <p:nvPr/>
            </p:nvSpPr>
            <p:spPr bwMode="auto">
              <a:xfrm>
                <a:off x="411" y="8657"/>
                <a:ext cx="9938" cy="8375"/>
              </a:xfrm>
              <a:prstGeom prst="rect">
                <a:avLst/>
              </a:prstGeom>
              <a:grpFill/>
              <a:ln w="25400">
                <a:noFill/>
                <a:miter lim="800000"/>
                <a:headEnd/>
                <a:tailEnd/>
              </a:ln>
              <a:effectLst/>
            </p:spPr>
            <p:txBody>
              <a:bodyPr lIns="12700" tIns="12700" rIns="12700" bIns="127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spcAft>
                    <a:spcPts val="714"/>
                  </a:spcAft>
                  <a:defRPr/>
                </a:pPr>
                <a:r>
                  <a:rPr lang="ru-RU" sz="300" b="1" dirty="0"/>
                  <a:t>АЗС</a:t>
                </a:r>
                <a:endParaRPr lang="ru-RU" sz="700" dirty="0"/>
              </a:p>
            </p:txBody>
          </p:sp>
          <p:sp>
            <p:nvSpPr>
              <p:cNvPr id="1166" name="Rectangle 55"/>
              <p:cNvSpPr>
                <a:spLocks noChangeArrowheads="1"/>
              </p:cNvSpPr>
              <p:nvPr/>
            </p:nvSpPr>
            <p:spPr bwMode="auto">
              <a:xfrm>
                <a:off x="10257" y="8639"/>
                <a:ext cx="8462" cy="8970"/>
              </a:xfrm>
              <a:prstGeom prst="rect">
                <a:avLst/>
              </a:prstGeom>
              <a:grpFill/>
              <a:ln w="25400">
                <a:noFill/>
                <a:miter lim="800000"/>
                <a:headEnd/>
                <a:tailEnd/>
              </a:ln>
              <a:effectLst/>
            </p:spPr>
            <p:txBody>
              <a:bodyPr lIns="12700" tIns="12700" rIns="12700" bIns="127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spcAft>
                    <a:spcPts val="714"/>
                  </a:spcAft>
                  <a:defRPr/>
                </a:pPr>
                <a:r>
                  <a:rPr lang="ru-RU" sz="400" b="1" dirty="0">
                    <a:latin typeface="Calibri" pitchFamily="34" charset="0"/>
                    <a:cs typeface="Arial" pitchFamily="34" charset="0"/>
                  </a:rPr>
                  <a:t>50</a:t>
                </a:r>
                <a:endParaRPr lang="ru-RU" dirty="0">
                  <a:latin typeface="Arial" pitchFamily="34" charset="0"/>
                  <a:cs typeface="Arial" pitchFamily="34" charset="0"/>
                </a:endParaRPr>
              </a:p>
            </p:txBody>
          </p:sp>
        </p:grpSp>
      </p:grpSp>
      <p:sp>
        <p:nvSpPr>
          <p:cNvPr id="1167" name="AutoShape 204"/>
          <p:cNvSpPr>
            <a:spLocks noChangeArrowheads="1"/>
          </p:cNvSpPr>
          <p:nvPr/>
        </p:nvSpPr>
        <p:spPr bwMode="auto">
          <a:xfrm>
            <a:off x="7753431" y="3569387"/>
            <a:ext cx="942294" cy="491635"/>
          </a:xfrm>
          <a:prstGeom prst="wedgeRectCallout">
            <a:avLst>
              <a:gd name="adj1" fmla="val -96342"/>
              <a:gd name="adj2" fmla="val 133821"/>
            </a:avLst>
          </a:prstGeom>
          <a:solidFill>
            <a:srgbClr val="FFFF00">
              <a:alpha val="72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АЗС «</a:t>
            </a:r>
            <a:r>
              <a:rPr lang="ru-RU" b="1" u="sng" dirty="0" smtClean="0"/>
              <a:t>ЛУКОЙЛ»</a:t>
            </a:r>
            <a:endParaRPr lang="ru-RU" i="1" dirty="0"/>
          </a:p>
        </p:txBody>
      </p:sp>
      <p:grpSp>
        <p:nvGrpSpPr>
          <p:cNvPr id="1168" name="Group 253"/>
          <p:cNvGrpSpPr>
            <a:grpSpLocks/>
          </p:cNvGrpSpPr>
          <p:nvPr/>
        </p:nvGrpSpPr>
        <p:grpSpPr bwMode="auto">
          <a:xfrm>
            <a:off x="5729327" y="3434840"/>
            <a:ext cx="213179" cy="240429"/>
            <a:chOff x="476" y="3248"/>
            <a:chExt cx="408" cy="411"/>
          </a:xfrm>
        </p:grpSpPr>
        <p:sp>
          <p:nvSpPr>
            <p:cNvPr id="1169" name="Rectangle 254"/>
            <p:cNvSpPr>
              <a:spLocks noChangeArrowheads="1"/>
            </p:cNvSpPr>
            <p:nvPr/>
          </p:nvSpPr>
          <p:spPr bwMode="auto">
            <a:xfrm>
              <a:off x="476" y="3478"/>
              <a:ext cx="363" cy="181"/>
            </a:xfrm>
            <a:prstGeom prst="rect">
              <a:avLst/>
            </a:pr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651931"/>
              <a:endParaRPr lang="ru-RU" sz="4000" b="1">
                <a:solidFill>
                  <a:srgbClr val="FFFFFF"/>
                </a:solidFill>
              </a:endParaRPr>
            </a:p>
          </p:txBody>
        </p:sp>
        <p:sp>
          <p:nvSpPr>
            <p:cNvPr id="1170" name="AutoShape 255"/>
            <p:cNvSpPr>
              <a:spLocks noChangeArrowheads="1"/>
            </p:cNvSpPr>
            <p:nvPr/>
          </p:nvSpPr>
          <p:spPr bwMode="auto">
            <a:xfrm rot="10800000">
              <a:off x="703" y="3248"/>
              <a:ext cx="181" cy="40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4535 w 21600"/>
                <a:gd name="T13" fmla="*/ 4489 h 21600"/>
                <a:gd name="T14" fmla="*/ 17065 w 21600"/>
                <a:gd name="T15" fmla="*/ 17111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rot="10800000"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endParaRPr lang="ru-RU"/>
            </a:p>
          </p:txBody>
        </p:sp>
      </p:grpSp>
      <p:grpSp>
        <p:nvGrpSpPr>
          <p:cNvPr id="1171" name="Group 253"/>
          <p:cNvGrpSpPr>
            <a:grpSpLocks/>
          </p:cNvGrpSpPr>
          <p:nvPr/>
        </p:nvGrpSpPr>
        <p:grpSpPr bwMode="auto">
          <a:xfrm>
            <a:off x="3102016" y="4669405"/>
            <a:ext cx="213179" cy="240429"/>
            <a:chOff x="476" y="3248"/>
            <a:chExt cx="408" cy="411"/>
          </a:xfrm>
        </p:grpSpPr>
        <p:sp>
          <p:nvSpPr>
            <p:cNvPr id="1172" name="Rectangle 254"/>
            <p:cNvSpPr>
              <a:spLocks noChangeArrowheads="1"/>
            </p:cNvSpPr>
            <p:nvPr/>
          </p:nvSpPr>
          <p:spPr bwMode="auto">
            <a:xfrm>
              <a:off x="476" y="3478"/>
              <a:ext cx="363" cy="181"/>
            </a:xfrm>
            <a:prstGeom prst="rect">
              <a:avLst/>
            </a:pr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651931"/>
              <a:endParaRPr lang="ru-RU" sz="4000" b="1">
                <a:solidFill>
                  <a:srgbClr val="FFFFFF"/>
                </a:solidFill>
              </a:endParaRPr>
            </a:p>
          </p:txBody>
        </p:sp>
        <p:sp>
          <p:nvSpPr>
            <p:cNvPr id="1173" name="AutoShape 255"/>
            <p:cNvSpPr>
              <a:spLocks noChangeArrowheads="1"/>
            </p:cNvSpPr>
            <p:nvPr/>
          </p:nvSpPr>
          <p:spPr bwMode="auto">
            <a:xfrm rot="10800000">
              <a:off x="703" y="3248"/>
              <a:ext cx="181" cy="40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4535 w 21600"/>
                <a:gd name="T13" fmla="*/ 4489 h 21600"/>
                <a:gd name="T14" fmla="*/ 17065 w 21600"/>
                <a:gd name="T15" fmla="*/ 17111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rot="10800000"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endParaRPr lang="ru-RU"/>
            </a:p>
          </p:txBody>
        </p:sp>
      </p:grpSp>
      <p:grpSp>
        <p:nvGrpSpPr>
          <p:cNvPr id="1177" name="Group 253"/>
          <p:cNvGrpSpPr>
            <a:grpSpLocks/>
          </p:cNvGrpSpPr>
          <p:nvPr/>
        </p:nvGrpSpPr>
        <p:grpSpPr bwMode="auto">
          <a:xfrm>
            <a:off x="4319792" y="4194602"/>
            <a:ext cx="213179" cy="240429"/>
            <a:chOff x="476" y="3248"/>
            <a:chExt cx="408" cy="411"/>
          </a:xfrm>
        </p:grpSpPr>
        <p:sp>
          <p:nvSpPr>
            <p:cNvPr id="1178" name="Rectangle 254"/>
            <p:cNvSpPr>
              <a:spLocks noChangeArrowheads="1"/>
            </p:cNvSpPr>
            <p:nvPr/>
          </p:nvSpPr>
          <p:spPr bwMode="auto">
            <a:xfrm>
              <a:off x="476" y="3478"/>
              <a:ext cx="363" cy="181"/>
            </a:xfrm>
            <a:prstGeom prst="rect">
              <a:avLst/>
            </a:pr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651931"/>
              <a:endParaRPr lang="ru-RU" sz="4000" b="1">
                <a:solidFill>
                  <a:srgbClr val="FFFFFF"/>
                </a:solidFill>
              </a:endParaRPr>
            </a:p>
          </p:txBody>
        </p:sp>
        <p:sp>
          <p:nvSpPr>
            <p:cNvPr id="1179" name="AutoShape 255"/>
            <p:cNvSpPr>
              <a:spLocks noChangeArrowheads="1"/>
            </p:cNvSpPr>
            <p:nvPr/>
          </p:nvSpPr>
          <p:spPr bwMode="auto">
            <a:xfrm rot="10800000">
              <a:off x="703" y="3248"/>
              <a:ext cx="181" cy="40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4535 w 21600"/>
                <a:gd name="T13" fmla="*/ 4489 h 21600"/>
                <a:gd name="T14" fmla="*/ 17065 w 21600"/>
                <a:gd name="T15" fmla="*/ 17111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rot="10800000"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endParaRPr lang="ru-RU"/>
            </a:p>
          </p:txBody>
        </p:sp>
      </p:grpSp>
      <p:sp>
        <p:nvSpPr>
          <p:cNvPr id="1180" name="Прямоугольник 1179"/>
          <p:cNvSpPr/>
          <p:nvPr/>
        </p:nvSpPr>
        <p:spPr>
          <a:xfrm>
            <a:off x="2594687" y="3493671"/>
            <a:ext cx="279981" cy="134302"/>
          </a:xfrm>
          <a:prstGeom prst="rect">
            <a:avLst/>
          </a:prstGeom>
          <a:solidFill>
            <a:srgbClr val="00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5306" tIns="32653" rIns="65306" bIns="32653" rtlCol="0" anchor="ctr"/>
          <a:lstStyle/>
          <a:p>
            <a:pPr algn="ctr"/>
            <a:r>
              <a:rPr lang="ru-RU" dirty="0">
                <a:solidFill>
                  <a:schemeClr val="tx1"/>
                </a:solidFill>
              </a:rPr>
              <a:t>17</a:t>
            </a:r>
          </a:p>
        </p:txBody>
      </p:sp>
      <p:sp>
        <p:nvSpPr>
          <p:cNvPr id="1182" name="AutoShape 163"/>
          <p:cNvSpPr>
            <a:spLocks noChangeArrowheads="1"/>
          </p:cNvSpPr>
          <p:nvPr/>
        </p:nvSpPr>
        <p:spPr bwMode="auto">
          <a:xfrm>
            <a:off x="1641478" y="4057805"/>
            <a:ext cx="1504764" cy="422011"/>
          </a:xfrm>
          <a:prstGeom prst="wedgeRectCallout">
            <a:avLst>
              <a:gd name="adj1" fmla="val 102783"/>
              <a:gd name="adj2" fmla="val 2178"/>
            </a:avLst>
          </a:prstGeom>
          <a:solidFill>
            <a:srgbClr val="FFFF00">
              <a:alpha val="72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  <a:scene3d>
            <a:camera prst="orthographicFront"/>
            <a:lightRig rig="threePt" dir="t"/>
          </a:scene3d>
          <a:sp3d>
            <a:bevelT/>
          </a:sp3d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Линейный отдел  </a:t>
            </a:r>
            <a:r>
              <a:rPr lang="ru-RU" b="1" u="sng" dirty="0" smtClean="0"/>
              <a:t>полиции</a:t>
            </a:r>
            <a:endParaRPr lang="ru-RU" i="1" dirty="0"/>
          </a:p>
        </p:txBody>
      </p:sp>
      <p:grpSp>
        <p:nvGrpSpPr>
          <p:cNvPr id="1183" name="Группа 1182"/>
          <p:cNvGrpSpPr>
            <a:grpSpLocks/>
          </p:cNvGrpSpPr>
          <p:nvPr/>
        </p:nvGrpSpPr>
        <p:grpSpPr bwMode="auto">
          <a:xfrm>
            <a:off x="5288324" y="3627973"/>
            <a:ext cx="231429" cy="192768"/>
            <a:chOff x="3643306" y="357961"/>
            <a:chExt cx="324000" cy="324000"/>
          </a:xfrm>
        </p:grpSpPr>
        <p:cxnSp>
          <p:nvCxnSpPr>
            <p:cNvPr id="1184" name="Прямая соединительная линия 1183"/>
            <p:cNvCxnSpPr/>
            <p:nvPr/>
          </p:nvCxnSpPr>
          <p:spPr>
            <a:xfrm rot="5400000">
              <a:off x="3641329" y="519961"/>
              <a:ext cx="324000" cy="0"/>
            </a:xfrm>
            <a:prstGeom prst="line">
              <a:avLst/>
            </a:prstGeom>
            <a:ln w="60325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85" name="Прямая соединительная линия 1184"/>
            <p:cNvCxnSpPr/>
            <p:nvPr/>
          </p:nvCxnSpPr>
          <p:spPr>
            <a:xfrm>
              <a:off x="3643306" y="519961"/>
              <a:ext cx="324000" cy="0"/>
            </a:xfrm>
            <a:prstGeom prst="line">
              <a:avLst/>
            </a:prstGeom>
            <a:ln w="60325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266" name="Group 149"/>
          <p:cNvGrpSpPr>
            <a:grpSpLocks/>
          </p:cNvGrpSpPr>
          <p:nvPr/>
        </p:nvGrpSpPr>
        <p:grpSpPr bwMode="auto">
          <a:xfrm>
            <a:off x="6537065" y="3708262"/>
            <a:ext cx="281686" cy="239581"/>
            <a:chOff x="2018" y="2750"/>
            <a:chExt cx="361" cy="309"/>
          </a:xfrm>
        </p:grpSpPr>
        <p:sp>
          <p:nvSpPr>
            <p:cNvPr id="126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6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6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1346" name="Group 149"/>
          <p:cNvGrpSpPr>
            <a:grpSpLocks/>
          </p:cNvGrpSpPr>
          <p:nvPr/>
        </p:nvGrpSpPr>
        <p:grpSpPr bwMode="auto">
          <a:xfrm>
            <a:off x="6980191" y="4049755"/>
            <a:ext cx="281686" cy="239581"/>
            <a:chOff x="2018" y="2750"/>
            <a:chExt cx="361" cy="309"/>
          </a:xfrm>
        </p:grpSpPr>
        <p:sp>
          <p:nvSpPr>
            <p:cNvPr id="134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1506" name="Group 149"/>
          <p:cNvGrpSpPr>
            <a:grpSpLocks/>
          </p:cNvGrpSpPr>
          <p:nvPr/>
        </p:nvGrpSpPr>
        <p:grpSpPr bwMode="auto">
          <a:xfrm>
            <a:off x="1899394" y="3152373"/>
            <a:ext cx="281686" cy="239581"/>
            <a:chOff x="2018" y="2750"/>
            <a:chExt cx="361" cy="309"/>
          </a:xfrm>
        </p:grpSpPr>
        <p:sp>
          <p:nvSpPr>
            <p:cNvPr id="150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0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0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8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8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8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8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8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8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1586" name="Группа 1585"/>
          <p:cNvGrpSpPr>
            <a:grpSpLocks/>
          </p:cNvGrpSpPr>
          <p:nvPr/>
        </p:nvGrpSpPr>
        <p:grpSpPr bwMode="auto">
          <a:xfrm>
            <a:off x="4088971" y="3533380"/>
            <a:ext cx="581706" cy="291194"/>
            <a:chOff x="3857623" y="5286406"/>
            <a:chExt cx="582840" cy="291195"/>
          </a:xfrm>
        </p:grpSpPr>
        <p:grpSp>
          <p:nvGrpSpPr>
            <p:cNvPr id="1587" name="Group 53"/>
            <p:cNvGrpSpPr>
              <a:grpSpLocks/>
            </p:cNvGrpSpPr>
            <p:nvPr/>
          </p:nvGrpSpPr>
          <p:grpSpPr bwMode="auto">
            <a:xfrm>
              <a:off x="3857623" y="5286406"/>
              <a:ext cx="582840" cy="281215"/>
              <a:chOff x="2290" y="4020"/>
              <a:chExt cx="768" cy="218"/>
            </a:xfrm>
          </p:grpSpPr>
          <p:sp>
            <p:nvSpPr>
              <p:cNvPr id="1589" name="Rectangle 54"/>
              <p:cNvSpPr>
                <a:spLocks noChangeArrowheads="1"/>
              </p:cNvSpPr>
              <p:nvPr/>
            </p:nvSpPr>
            <p:spPr bwMode="auto">
              <a:xfrm>
                <a:off x="2653" y="4039"/>
                <a:ext cx="405" cy="199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24844" tIns="24844" rIns="24844" bIns="24844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 algn="ctr" defTabSz="1276650"/>
                <a:r>
                  <a:rPr lang="ru-RU" sz="800" b="1" u="sng" dirty="0"/>
                  <a:t>№1</a:t>
                </a:r>
              </a:p>
              <a:p>
                <a:pPr algn="ctr" defTabSz="1276650"/>
                <a:r>
                  <a:rPr lang="ru-RU" sz="800" b="1" dirty="0"/>
                  <a:t> 1</a:t>
                </a:r>
                <a:r>
                  <a:rPr lang="en-US" sz="800" b="1" dirty="0"/>
                  <a:t>2</a:t>
                </a:r>
                <a:r>
                  <a:rPr lang="ru-RU" sz="800" b="1" dirty="0"/>
                  <a:t>5</a:t>
                </a:r>
                <a:endParaRPr lang="ru-RU" sz="2500" b="1" dirty="0"/>
              </a:p>
            </p:txBody>
          </p:sp>
          <p:grpSp>
            <p:nvGrpSpPr>
              <p:cNvPr id="1590" name="Group 56"/>
              <p:cNvGrpSpPr>
                <a:grpSpLocks/>
              </p:cNvGrpSpPr>
              <p:nvPr/>
            </p:nvGrpSpPr>
            <p:grpSpPr bwMode="auto">
              <a:xfrm>
                <a:off x="2290" y="4020"/>
                <a:ext cx="361" cy="211"/>
                <a:chOff x="0" y="1"/>
                <a:chExt cx="20000" cy="19999"/>
              </a:xfrm>
            </p:grpSpPr>
            <p:sp>
              <p:nvSpPr>
                <p:cNvPr id="1591" name="Rectangle 57"/>
                <p:cNvSpPr>
                  <a:spLocks noChangeArrowheads="1"/>
                </p:cNvSpPr>
                <p:nvPr/>
              </p:nvSpPr>
              <p:spPr bwMode="auto">
                <a:xfrm>
                  <a:off x="0" y="7756"/>
                  <a:ext cx="20000" cy="12244"/>
                </a:xfrm>
                <a:prstGeom prst="rect">
                  <a:avLst/>
                </a:prstGeom>
                <a:noFill/>
                <a:ln w="25400">
                  <a:solidFill>
                    <a:srgbClr val="FF0000"/>
                  </a:solidFill>
                  <a:miter lim="800000"/>
                  <a:headEnd/>
                  <a:tailEnd/>
                </a:ln>
              </p:spPr>
              <p:txBody>
                <a:bodyPr lIns="178834" tIns="89416" rIns="178834" bIns="89416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6650"/>
                  <a:endParaRPr lang="ru-RU" sz="2500">
                    <a:latin typeface="Calibri" pitchFamily="34" charset="0"/>
                  </a:endParaRPr>
                </a:p>
              </p:txBody>
            </p:sp>
            <p:sp>
              <p:nvSpPr>
                <p:cNvPr id="1592" name="Line 58"/>
                <p:cNvSpPr>
                  <a:spLocks noChangeShapeType="1"/>
                </p:cNvSpPr>
                <p:nvPr/>
              </p:nvSpPr>
              <p:spPr bwMode="auto">
                <a:xfrm flipV="1">
                  <a:off x="161" y="1"/>
                  <a:ext cx="10170" cy="7779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  <p:sp>
              <p:nvSpPr>
                <p:cNvPr id="1593" name="Line 59"/>
                <p:cNvSpPr>
                  <a:spLocks noChangeShapeType="1"/>
                </p:cNvSpPr>
                <p:nvPr/>
              </p:nvSpPr>
              <p:spPr bwMode="auto">
                <a:xfrm>
                  <a:off x="10475" y="1"/>
                  <a:ext cx="9364" cy="7309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  <p:grpSp>
              <p:nvGrpSpPr>
                <p:cNvPr id="1594" name="Group 60"/>
                <p:cNvGrpSpPr>
                  <a:grpSpLocks/>
                </p:cNvGrpSpPr>
                <p:nvPr/>
              </p:nvGrpSpPr>
              <p:grpSpPr bwMode="auto">
                <a:xfrm>
                  <a:off x="8652" y="3009"/>
                  <a:ext cx="3119" cy="3408"/>
                  <a:chOff x="-2659" y="0"/>
                  <a:chExt cx="26710" cy="20000"/>
                </a:xfrm>
              </p:grpSpPr>
              <p:sp>
                <p:nvSpPr>
                  <p:cNvPr id="1595" name="Line 61"/>
                  <p:cNvSpPr>
                    <a:spLocks noChangeShapeType="1"/>
                  </p:cNvSpPr>
                  <p:nvPr/>
                </p:nvSpPr>
                <p:spPr bwMode="auto">
                  <a:xfrm>
                    <a:off x="9649" y="0"/>
                    <a:ext cx="137" cy="20000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endParaRPr lang="ru-RU"/>
                  </a:p>
                </p:txBody>
              </p:sp>
              <p:sp>
                <p:nvSpPr>
                  <p:cNvPr id="1596" name="Line 62"/>
                  <p:cNvSpPr>
                    <a:spLocks noChangeShapeType="1"/>
                  </p:cNvSpPr>
                  <p:nvPr/>
                </p:nvSpPr>
                <p:spPr bwMode="auto">
                  <a:xfrm>
                    <a:off x="-2659" y="11007"/>
                    <a:ext cx="26710" cy="140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endParaRPr lang="ru-RU"/>
                  </a:p>
                </p:txBody>
              </p:sp>
            </p:grpSp>
          </p:grpSp>
        </p:grpSp>
        <p:sp>
          <p:nvSpPr>
            <p:cNvPr id="1588" name="Rectangle 54"/>
            <p:cNvSpPr>
              <a:spLocks noChangeArrowheads="1"/>
            </p:cNvSpPr>
            <p:nvPr/>
          </p:nvSpPr>
          <p:spPr bwMode="auto">
            <a:xfrm>
              <a:off x="3892588" y="5404316"/>
              <a:ext cx="214098" cy="173285"/>
            </a:xfrm>
            <a:prstGeom prst="rect">
              <a:avLst/>
            </a:prstGeom>
            <a:solidFill>
              <a:schemeClr val="bg1">
                <a:alpha val="65881"/>
              </a:schemeClr>
            </a:solidFill>
            <a:ln w="9525">
              <a:noFill/>
              <a:miter lim="800000"/>
              <a:headEnd/>
              <a:tailEnd/>
            </a:ln>
          </p:spPr>
          <p:txBody>
            <a:bodyPr wrap="none" lIns="24844" tIns="24844" rIns="24844" bIns="24844">
              <a:spAutoFit/>
            </a:bodyPr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1276650"/>
              <a:r>
                <a:rPr lang="ru-RU" sz="800" b="1" dirty="0"/>
                <a:t>БМ</a:t>
              </a:r>
              <a:endParaRPr lang="ru-RU" sz="2500" b="1" dirty="0"/>
            </a:p>
          </p:txBody>
        </p:sp>
      </p:grpSp>
      <p:grpSp>
        <p:nvGrpSpPr>
          <p:cNvPr id="1610" name="Group 149"/>
          <p:cNvGrpSpPr>
            <a:grpSpLocks/>
          </p:cNvGrpSpPr>
          <p:nvPr/>
        </p:nvGrpSpPr>
        <p:grpSpPr bwMode="auto">
          <a:xfrm>
            <a:off x="2548770" y="2935087"/>
            <a:ext cx="281686" cy="239581"/>
            <a:chOff x="2018" y="2750"/>
            <a:chExt cx="361" cy="309"/>
          </a:xfrm>
        </p:grpSpPr>
        <p:sp>
          <p:nvSpPr>
            <p:cNvPr id="1611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2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3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4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5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6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7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8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9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0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1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2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3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4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5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6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7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8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9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0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1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2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3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4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5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6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7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8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9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0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1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2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3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4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5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6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7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8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9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0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1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2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3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4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5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6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7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8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9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0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1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2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3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4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5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6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7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8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9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0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1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2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3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4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5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6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7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8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9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0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1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2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3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4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5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6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7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8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9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1736" name="Group 431"/>
          <p:cNvGrpSpPr>
            <a:grpSpLocks noChangeAspect="1"/>
          </p:cNvGrpSpPr>
          <p:nvPr/>
        </p:nvGrpSpPr>
        <p:grpSpPr bwMode="auto">
          <a:xfrm>
            <a:off x="6149565" y="3838648"/>
            <a:ext cx="372299" cy="241885"/>
            <a:chOff x="4262" y="3704"/>
            <a:chExt cx="182" cy="97"/>
          </a:xfrm>
        </p:grpSpPr>
        <p:sp>
          <p:nvSpPr>
            <p:cNvPr id="1737" name="AutoShape 432"/>
            <p:cNvSpPr>
              <a:spLocks noChangeAspect="1" noChangeArrowheads="1" noTextEdit="1"/>
            </p:cNvSpPr>
            <p:nvPr/>
          </p:nvSpPr>
          <p:spPr bwMode="auto">
            <a:xfrm>
              <a:off x="4262" y="3704"/>
              <a:ext cx="182" cy="9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defTabSz="888194"/>
              <a:endParaRPr lang="ru-RU">
                <a:solidFill>
                  <a:prstClr val="black"/>
                </a:solidFill>
              </a:endParaRPr>
            </a:p>
          </p:txBody>
        </p:sp>
        <p:grpSp>
          <p:nvGrpSpPr>
            <p:cNvPr id="1738" name="Group 433"/>
            <p:cNvGrpSpPr>
              <a:grpSpLocks/>
            </p:cNvGrpSpPr>
            <p:nvPr/>
          </p:nvGrpSpPr>
          <p:grpSpPr bwMode="auto">
            <a:xfrm>
              <a:off x="4397" y="3705"/>
              <a:ext cx="19" cy="75"/>
              <a:chOff x="4397" y="3705"/>
              <a:chExt cx="19" cy="75"/>
            </a:xfrm>
          </p:grpSpPr>
          <p:sp>
            <p:nvSpPr>
              <p:cNvPr id="1838" name="Freeform 434"/>
              <p:cNvSpPr>
                <a:spLocks/>
              </p:cNvSpPr>
              <p:nvPr/>
            </p:nvSpPr>
            <p:spPr bwMode="auto">
              <a:xfrm>
                <a:off x="4397" y="3705"/>
                <a:ext cx="7" cy="75"/>
              </a:xfrm>
              <a:custGeom>
                <a:avLst/>
                <a:gdLst>
                  <a:gd name="T0" fmla="*/ 0 w 145"/>
                  <a:gd name="T1" fmla="*/ 0 h 1518"/>
                  <a:gd name="T2" fmla="*/ 0 w 145"/>
                  <a:gd name="T3" fmla="*/ 0 h 1518"/>
                  <a:gd name="T4" fmla="*/ 0 w 145"/>
                  <a:gd name="T5" fmla="*/ 0 h 1518"/>
                  <a:gd name="T6" fmla="*/ 0 w 145"/>
                  <a:gd name="T7" fmla="*/ 0 h 1518"/>
                  <a:gd name="T8" fmla="*/ 0 w 145"/>
                  <a:gd name="T9" fmla="*/ 0 h 1518"/>
                  <a:gd name="T10" fmla="*/ 0 w 145"/>
                  <a:gd name="T11" fmla="*/ 0 h 1518"/>
                  <a:gd name="T12" fmla="*/ 0 w 145"/>
                  <a:gd name="T13" fmla="*/ 0 h 1518"/>
                  <a:gd name="T14" fmla="*/ 0 w 145"/>
                  <a:gd name="T15" fmla="*/ 0 h 1518"/>
                  <a:gd name="T16" fmla="*/ 0 w 145"/>
                  <a:gd name="T17" fmla="*/ 0 h 1518"/>
                  <a:gd name="T18" fmla="*/ 0 w 145"/>
                  <a:gd name="T19" fmla="*/ 0 h 1518"/>
                  <a:gd name="T20" fmla="*/ 0 w 145"/>
                  <a:gd name="T21" fmla="*/ 0 h 1518"/>
                  <a:gd name="T22" fmla="*/ 0 w 145"/>
                  <a:gd name="T23" fmla="*/ 0 h 1518"/>
                  <a:gd name="T24" fmla="*/ 0 w 145"/>
                  <a:gd name="T25" fmla="*/ 0 h 1518"/>
                  <a:gd name="T26" fmla="*/ 0 w 145"/>
                  <a:gd name="T27" fmla="*/ 0 h 1518"/>
                  <a:gd name="T28" fmla="*/ 0 w 145"/>
                  <a:gd name="T29" fmla="*/ 0 h 1518"/>
                  <a:gd name="T30" fmla="*/ 0 w 145"/>
                  <a:gd name="T31" fmla="*/ 0 h 1518"/>
                  <a:gd name="T32" fmla="*/ 0 w 145"/>
                  <a:gd name="T33" fmla="*/ 0 h 1518"/>
                  <a:gd name="T34" fmla="*/ 0 w 145"/>
                  <a:gd name="T35" fmla="*/ 0 h 1518"/>
                  <a:gd name="T36" fmla="*/ 0 w 145"/>
                  <a:gd name="T37" fmla="*/ 0 h 1518"/>
                  <a:gd name="T38" fmla="*/ 0 w 145"/>
                  <a:gd name="T39" fmla="*/ 0 h 1518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45"/>
                  <a:gd name="T61" fmla="*/ 0 h 1518"/>
                  <a:gd name="T62" fmla="*/ 145 w 145"/>
                  <a:gd name="T63" fmla="*/ 1518 h 1518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45" h="1518">
                    <a:moveTo>
                      <a:pt x="38" y="0"/>
                    </a:moveTo>
                    <a:lnTo>
                      <a:pt x="38" y="241"/>
                    </a:lnTo>
                    <a:lnTo>
                      <a:pt x="27" y="241"/>
                    </a:lnTo>
                    <a:lnTo>
                      <a:pt x="27" y="482"/>
                    </a:lnTo>
                    <a:lnTo>
                      <a:pt x="15" y="482"/>
                    </a:lnTo>
                    <a:lnTo>
                      <a:pt x="15" y="708"/>
                    </a:lnTo>
                    <a:lnTo>
                      <a:pt x="8" y="708"/>
                    </a:lnTo>
                    <a:lnTo>
                      <a:pt x="8" y="1012"/>
                    </a:lnTo>
                    <a:lnTo>
                      <a:pt x="0" y="1012"/>
                    </a:lnTo>
                    <a:lnTo>
                      <a:pt x="0" y="1518"/>
                    </a:lnTo>
                    <a:lnTo>
                      <a:pt x="79" y="1518"/>
                    </a:lnTo>
                    <a:lnTo>
                      <a:pt x="145" y="1008"/>
                    </a:lnTo>
                    <a:lnTo>
                      <a:pt x="145" y="707"/>
                    </a:lnTo>
                    <a:lnTo>
                      <a:pt x="137" y="707"/>
                    </a:lnTo>
                    <a:lnTo>
                      <a:pt x="137" y="482"/>
                    </a:lnTo>
                    <a:lnTo>
                      <a:pt x="128" y="482"/>
                    </a:lnTo>
                    <a:lnTo>
                      <a:pt x="128" y="241"/>
                    </a:lnTo>
                    <a:lnTo>
                      <a:pt x="116" y="241"/>
                    </a:lnTo>
                    <a:lnTo>
                      <a:pt x="116" y="0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80808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73801" tIns="36900" rIns="73801" bIns="369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 defTabSz="888194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1839" name="Freeform 435"/>
              <p:cNvSpPr>
                <a:spLocks/>
              </p:cNvSpPr>
              <p:nvPr/>
            </p:nvSpPr>
            <p:spPr bwMode="auto">
              <a:xfrm>
                <a:off x="4409" y="3705"/>
                <a:ext cx="7" cy="75"/>
              </a:xfrm>
              <a:custGeom>
                <a:avLst/>
                <a:gdLst>
                  <a:gd name="T0" fmla="*/ 0 w 151"/>
                  <a:gd name="T1" fmla="*/ 0 h 1518"/>
                  <a:gd name="T2" fmla="*/ 0 w 151"/>
                  <a:gd name="T3" fmla="*/ 0 h 1518"/>
                  <a:gd name="T4" fmla="*/ 0 w 151"/>
                  <a:gd name="T5" fmla="*/ 0 h 1518"/>
                  <a:gd name="T6" fmla="*/ 0 w 151"/>
                  <a:gd name="T7" fmla="*/ 0 h 1518"/>
                  <a:gd name="T8" fmla="*/ 0 w 151"/>
                  <a:gd name="T9" fmla="*/ 0 h 1518"/>
                  <a:gd name="T10" fmla="*/ 0 w 151"/>
                  <a:gd name="T11" fmla="*/ 0 h 1518"/>
                  <a:gd name="T12" fmla="*/ 0 w 151"/>
                  <a:gd name="T13" fmla="*/ 0 h 1518"/>
                  <a:gd name="T14" fmla="*/ 0 w 151"/>
                  <a:gd name="T15" fmla="*/ 0 h 1518"/>
                  <a:gd name="T16" fmla="*/ 0 w 151"/>
                  <a:gd name="T17" fmla="*/ 0 h 1518"/>
                  <a:gd name="T18" fmla="*/ 0 w 151"/>
                  <a:gd name="T19" fmla="*/ 0 h 1518"/>
                  <a:gd name="T20" fmla="*/ 0 w 151"/>
                  <a:gd name="T21" fmla="*/ 0 h 1518"/>
                  <a:gd name="T22" fmla="*/ 0 w 151"/>
                  <a:gd name="T23" fmla="*/ 0 h 1518"/>
                  <a:gd name="T24" fmla="*/ 0 w 151"/>
                  <a:gd name="T25" fmla="*/ 0 h 1518"/>
                  <a:gd name="T26" fmla="*/ 0 w 151"/>
                  <a:gd name="T27" fmla="*/ 0 h 1518"/>
                  <a:gd name="T28" fmla="*/ 0 w 151"/>
                  <a:gd name="T29" fmla="*/ 0 h 1518"/>
                  <a:gd name="T30" fmla="*/ 0 w 151"/>
                  <a:gd name="T31" fmla="*/ 0 h 1518"/>
                  <a:gd name="T32" fmla="*/ 0 w 151"/>
                  <a:gd name="T33" fmla="*/ 0 h 1518"/>
                  <a:gd name="T34" fmla="*/ 0 w 151"/>
                  <a:gd name="T35" fmla="*/ 0 h 1518"/>
                  <a:gd name="T36" fmla="*/ 0 w 151"/>
                  <a:gd name="T37" fmla="*/ 0 h 1518"/>
                  <a:gd name="T38" fmla="*/ 0 w 151"/>
                  <a:gd name="T39" fmla="*/ 0 h 1518"/>
                  <a:gd name="T40" fmla="*/ 0 w 151"/>
                  <a:gd name="T41" fmla="*/ 0 h 151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51"/>
                  <a:gd name="T64" fmla="*/ 0 h 1518"/>
                  <a:gd name="T65" fmla="*/ 151 w 151"/>
                  <a:gd name="T66" fmla="*/ 1518 h 1518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51" h="1518">
                    <a:moveTo>
                      <a:pt x="36" y="0"/>
                    </a:moveTo>
                    <a:lnTo>
                      <a:pt x="36" y="241"/>
                    </a:lnTo>
                    <a:lnTo>
                      <a:pt x="25" y="241"/>
                    </a:lnTo>
                    <a:lnTo>
                      <a:pt x="25" y="482"/>
                    </a:lnTo>
                    <a:lnTo>
                      <a:pt x="14" y="482"/>
                    </a:lnTo>
                    <a:lnTo>
                      <a:pt x="14" y="708"/>
                    </a:lnTo>
                    <a:lnTo>
                      <a:pt x="7" y="708"/>
                    </a:lnTo>
                    <a:lnTo>
                      <a:pt x="7" y="1012"/>
                    </a:lnTo>
                    <a:lnTo>
                      <a:pt x="0" y="1012"/>
                    </a:lnTo>
                    <a:lnTo>
                      <a:pt x="0" y="1518"/>
                    </a:lnTo>
                    <a:lnTo>
                      <a:pt x="151" y="1518"/>
                    </a:lnTo>
                    <a:lnTo>
                      <a:pt x="151" y="1011"/>
                    </a:lnTo>
                    <a:lnTo>
                      <a:pt x="144" y="1011"/>
                    </a:lnTo>
                    <a:lnTo>
                      <a:pt x="143" y="707"/>
                    </a:lnTo>
                    <a:lnTo>
                      <a:pt x="135" y="707"/>
                    </a:lnTo>
                    <a:lnTo>
                      <a:pt x="135" y="482"/>
                    </a:lnTo>
                    <a:lnTo>
                      <a:pt x="125" y="482"/>
                    </a:lnTo>
                    <a:lnTo>
                      <a:pt x="125" y="241"/>
                    </a:lnTo>
                    <a:lnTo>
                      <a:pt x="114" y="241"/>
                    </a:lnTo>
                    <a:lnTo>
                      <a:pt x="114" y="0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80808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73801" tIns="36900" rIns="73801" bIns="369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 defTabSz="888194"/>
                <a:endParaRPr lang="ru-RU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739" name="Group 436"/>
            <p:cNvGrpSpPr>
              <a:grpSpLocks/>
            </p:cNvGrpSpPr>
            <p:nvPr/>
          </p:nvGrpSpPr>
          <p:grpSpPr bwMode="auto">
            <a:xfrm>
              <a:off x="4412" y="3765"/>
              <a:ext cx="32" cy="33"/>
              <a:chOff x="4412" y="3765"/>
              <a:chExt cx="32" cy="33"/>
            </a:xfrm>
          </p:grpSpPr>
          <p:grpSp>
            <p:nvGrpSpPr>
              <p:cNvPr id="1827" name="Group 437"/>
              <p:cNvGrpSpPr>
                <a:grpSpLocks/>
              </p:cNvGrpSpPr>
              <p:nvPr/>
            </p:nvGrpSpPr>
            <p:grpSpPr bwMode="auto">
              <a:xfrm>
                <a:off x="4412" y="3765"/>
                <a:ext cx="32" cy="33"/>
                <a:chOff x="4412" y="3765"/>
                <a:chExt cx="32" cy="33"/>
              </a:xfrm>
            </p:grpSpPr>
            <p:grpSp>
              <p:nvGrpSpPr>
                <p:cNvPr id="1832" name="Group 438"/>
                <p:cNvGrpSpPr>
                  <a:grpSpLocks/>
                </p:cNvGrpSpPr>
                <p:nvPr/>
              </p:nvGrpSpPr>
              <p:grpSpPr bwMode="auto">
                <a:xfrm>
                  <a:off x="4419" y="3765"/>
                  <a:ext cx="10" cy="16"/>
                  <a:chOff x="4419" y="3765"/>
                  <a:chExt cx="10" cy="16"/>
                </a:xfrm>
              </p:grpSpPr>
              <p:sp>
                <p:nvSpPr>
                  <p:cNvPr id="1836" name="Rectangle 439"/>
                  <p:cNvSpPr>
                    <a:spLocks noChangeArrowheads="1"/>
                  </p:cNvSpPr>
                  <p:nvPr/>
                </p:nvSpPr>
                <p:spPr bwMode="auto">
                  <a:xfrm>
                    <a:off x="4421" y="3765"/>
                    <a:ext cx="6" cy="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37" name="Rectangle 440"/>
                  <p:cNvSpPr>
                    <a:spLocks noChangeArrowheads="1"/>
                  </p:cNvSpPr>
                  <p:nvPr/>
                </p:nvSpPr>
                <p:spPr bwMode="auto">
                  <a:xfrm>
                    <a:off x="4419" y="3767"/>
                    <a:ext cx="10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833" name="Group 441"/>
                <p:cNvGrpSpPr>
                  <a:grpSpLocks/>
                </p:cNvGrpSpPr>
                <p:nvPr/>
              </p:nvGrpSpPr>
              <p:grpSpPr bwMode="auto">
                <a:xfrm>
                  <a:off x="4412" y="3780"/>
                  <a:ext cx="32" cy="18"/>
                  <a:chOff x="4412" y="3780"/>
                  <a:chExt cx="32" cy="18"/>
                </a:xfrm>
              </p:grpSpPr>
              <p:sp>
                <p:nvSpPr>
                  <p:cNvPr id="1834" name="Rectangle 442"/>
                  <p:cNvSpPr>
                    <a:spLocks noChangeArrowheads="1"/>
                  </p:cNvSpPr>
                  <p:nvPr/>
                </p:nvSpPr>
                <p:spPr bwMode="auto">
                  <a:xfrm>
                    <a:off x="4413" y="3781"/>
                    <a:ext cx="30" cy="17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35" name="Rectangle 443"/>
                  <p:cNvSpPr>
                    <a:spLocks noChangeArrowheads="1"/>
                  </p:cNvSpPr>
                  <p:nvPr/>
                </p:nvSpPr>
                <p:spPr bwMode="auto">
                  <a:xfrm>
                    <a:off x="4412" y="3780"/>
                    <a:ext cx="32" cy="3"/>
                  </a:xfrm>
                  <a:prstGeom prst="rect">
                    <a:avLst/>
                  </a:prstGeom>
                  <a:solidFill>
                    <a:srgbClr val="C0C0C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grpSp>
            <p:nvGrpSpPr>
              <p:cNvPr id="1828" name="Group 444"/>
              <p:cNvGrpSpPr>
                <a:grpSpLocks/>
              </p:cNvGrpSpPr>
              <p:nvPr/>
            </p:nvGrpSpPr>
            <p:grpSpPr bwMode="auto">
              <a:xfrm>
                <a:off x="4415" y="3784"/>
                <a:ext cx="25" cy="11"/>
                <a:chOff x="4415" y="3784"/>
                <a:chExt cx="25" cy="11"/>
              </a:xfrm>
            </p:grpSpPr>
            <p:sp>
              <p:nvSpPr>
                <p:cNvPr id="1829" name="Rectangle 445"/>
                <p:cNvSpPr>
                  <a:spLocks noChangeArrowheads="1"/>
                </p:cNvSpPr>
                <p:nvPr/>
              </p:nvSpPr>
              <p:spPr bwMode="auto">
                <a:xfrm>
                  <a:off x="4415" y="3784"/>
                  <a:ext cx="6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830" name="Rectangle 446"/>
                <p:cNvSpPr>
                  <a:spLocks noChangeArrowheads="1"/>
                </p:cNvSpPr>
                <p:nvPr/>
              </p:nvSpPr>
              <p:spPr bwMode="auto">
                <a:xfrm>
                  <a:off x="4433" y="3784"/>
                  <a:ext cx="7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831" name="Rectangle 447"/>
                <p:cNvSpPr>
                  <a:spLocks noChangeArrowheads="1"/>
                </p:cNvSpPr>
                <p:nvPr/>
              </p:nvSpPr>
              <p:spPr bwMode="auto">
                <a:xfrm>
                  <a:off x="4424" y="3784"/>
                  <a:ext cx="6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</p:grpSp>
        <p:grpSp>
          <p:nvGrpSpPr>
            <p:cNvPr id="1740" name="Group 448"/>
            <p:cNvGrpSpPr>
              <a:grpSpLocks/>
            </p:cNvGrpSpPr>
            <p:nvPr/>
          </p:nvGrpSpPr>
          <p:grpSpPr bwMode="auto">
            <a:xfrm>
              <a:off x="4262" y="3774"/>
              <a:ext cx="33" cy="24"/>
              <a:chOff x="4262" y="3774"/>
              <a:chExt cx="33" cy="24"/>
            </a:xfrm>
          </p:grpSpPr>
          <p:grpSp>
            <p:nvGrpSpPr>
              <p:cNvPr id="1818" name="Group 449"/>
              <p:cNvGrpSpPr>
                <a:grpSpLocks/>
              </p:cNvGrpSpPr>
              <p:nvPr/>
            </p:nvGrpSpPr>
            <p:grpSpPr bwMode="auto">
              <a:xfrm>
                <a:off x="4262" y="3774"/>
                <a:ext cx="33" cy="24"/>
                <a:chOff x="4262" y="3774"/>
                <a:chExt cx="33" cy="24"/>
              </a:xfrm>
            </p:grpSpPr>
            <p:sp>
              <p:nvSpPr>
                <p:cNvPr id="1823" name="Rectangle 450"/>
                <p:cNvSpPr>
                  <a:spLocks noChangeArrowheads="1"/>
                </p:cNvSpPr>
                <p:nvPr/>
              </p:nvSpPr>
              <p:spPr bwMode="auto">
                <a:xfrm>
                  <a:off x="4281" y="3774"/>
                  <a:ext cx="10" cy="7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grpSp>
              <p:nvGrpSpPr>
                <p:cNvPr id="1824" name="Group 451"/>
                <p:cNvGrpSpPr>
                  <a:grpSpLocks/>
                </p:cNvGrpSpPr>
                <p:nvPr/>
              </p:nvGrpSpPr>
              <p:grpSpPr bwMode="auto">
                <a:xfrm>
                  <a:off x="4262" y="3780"/>
                  <a:ext cx="33" cy="18"/>
                  <a:chOff x="4262" y="3780"/>
                  <a:chExt cx="33" cy="18"/>
                </a:xfrm>
              </p:grpSpPr>
              <p:sp>
                <p:nvSpPr>
                  <p:cNvPr id="1825" name="Rectangle 452"/>
                  <p:cNvSpPr>
                    <a:spLocks noChangeArrowheads="1"/>
                  </p:cNvSpPr>
                  <p:nvPr/>
                </p:nvSpPr>
                <p:spPr bwMode="auto">
                  <a:xfrm>
                    <a:off x="4263" y="3781"/>
                    <a:ext cx="30" cy="17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26" name="Rectangle 453"/>
                  <p:cNvSpPr>
                    <a:spLocks noChangeArrowheads="1"/>
                  </p:cNvSpPr>
                  <p:nvPr/>
                </p:nvSpPr>
                <p:spPr bwMode="auto">
                  <a:xfrm>
                    <a:off x="4262" y="3780"/>
                    <a:ext cx="33" cy="3"/>
                  </a:xfrm>
                  <a:prstGeom prst="rect">
                    <a:avLst/>
                  </a:prstGeom>
                  <a:solidFill>
                    <a:srgbClr val="C0C0C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grpSp>
            <p:nvGrpSpPr>
              <p:cNvPr id="1819" name="Group 454"/>
              <p:cNvGrpSpPr>
                <a:grpSpLocks/>
              </p:cNvGrpSpPr>
              <p:nvPr/>
            </p:nvGrpSpPr>
            <p:grpSpPr bwMode="auto">
              <a:xfrm>
                <a:off x="4265" y="3784"/>
                <a:ext cx="26" cy="11"/>
                <a:chOff x="4265" y="3784"/>
                <a:chExt cx="26" cy="11"/>
              </a:xfrm>
            </p:grpSpPr>
            <p:sp>
              <p:nvSpPr>
                <p:cNvPr id="1820" name="Rectangle 455"/>
                <p:cNvSpPr>
                  <a:spLocks noChangeArrowheads="1"/>
                </p:cNvSpPr>
                <p:nvPr/>
              </p:nvSpPr>
              <p:spPr bwMode="auto">
                <a:xfrm>
                  <a:off x="4284" y="3784"/>
                  <a:ext cx="7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821" name="Rectangle 456"/>
                <p:cNvSpPr>
                  <a:spLocks noChangeArrowheads="1"/>
                </p:cNvSpPr>
                <p:nvPr/>
              </p:nvSpPr>
              <p:spPr bwMode="auto">
                <a:xfrm>
                  <a:off x="4265" y="3784"/>
                  <a:ext cx="8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822" name="Rectangle 457"/>
                <p:cNvSpPr>
                  <a:spLocks noChangeArrowheads="1"/>
                </p:cNvSpPr>
                <p:nvPr/>
              </p:nvSpPr>
              <p:spPr bwMode="auto">
                <a:xfrm>
                  <a:off x="4275" y="3784"/>
                  <a:ext cx="7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</p:grpSp>
        <p:grpSp>
          <p:nvGrpSpPr>
            <p:cNvPr id="1741" name="Group 458"/>
            <p:cNvGrpSpPr>
              <a:grpSpLocks/>
            </p:cNvGrpSpPr>
            <p:nvPr/>
          </p:nvGrpSpPr>
          <p:grpSpPr bwMode="auto">
            <a:xfrm>
              <a:off x="4290" y="3745"/>
              <a:ext cx="125" cy="56"/>
              <a:chOff x="4290" y="3745"/>
              <a:chExt cx="125" cy="56"/>
            </a:xfrm>
          </p:grpSpPr>
          <p:grpSp>
            <p:nvGrpSpPr>
              <p:cNvPr id="1742" name="Group 459"/>
              <p:cNvGrpSpPr>
                <a:grpSpLocks/>
              </p:cNvGrpSpPr>
              <p:nvPr/>
            </p:nvGrpSpPr>
            <p:grpSpPr bwMode="auto">
              <a:xfrm>
                <a:off x="4290" y="3745"/>
                <a:ext cx="125" cy="56"/>
                <a:chOff x="4290" y="3745"/>
                <a:chExt cx="125" cy="56"/>
              </a:xfrm>
            </p:grpSpPr>
            <p:sp>
              <p:nvSpPr>
                <p:cNvPr id="1813" name="Rectangle 460"/>
                <p:cNvSpPr>
                  <a:spLocks noChangeArrowheads="1"/>
                </p:cNvSpPr>
                <p:nvPr/>
              </p:nvSpPr>
              <p:spPr bwMode="auto">
                <a:xfrm>
                  <a:off x="4292" y="3754"/>
                  <a:ext cx="121" cy="47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814" name="Rectangle 461"/>
                <p:cNvSpPr>
                  <a:spLocks noChangeArrowheads="1"/>
                </p:cNvSpPr>
                <p:nvPr/>
              </p:nvSpPr>
              <p:spPr bwMode="auto">
                <a:xfrm>
                  <a:off x="4322" y="3746"/>
                  <a:ext cx="9" cy="6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815" name="Rectangle 462"/>
                <p:cNvSpPr>
                  <a:spLocks noChangeArrowheads="1"/>
                </p:cNvSpPr>
                <p:nvPr/>
              </p:nvSpPr>
              <p:spPr bwMode="auto">
                <a:xfrm>
                  <a:off x="4344" y="3745"/>
                  <a:ext cx="12" cy="8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816" name="Rectangle 463"/>
                <p:cNvSpPr>
                  <a:spLocks noChangeArrowheads="1"/>
                </p:cNvSpPr>
                <p:nvPr/>
              </p:nvSpPr>
              <p:spPr bwMode="auto">
                <a:xfrm>
                  <a:off x="4290" y="3751"/>
                  <a:ext cx="125" cy="4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817" name="Rectangle 464"/>
                <p:cNvSpPr>
                  <a:spLocks noChangeArrowheads="1"/>
                </p:cNvSpPr>
                <p:nvPr/>
              </p:nvSpPr>
              <p:spPr bwMode="auto">
                <a:xfrm>
                  <a:off x="4292" y="3776"/>
                  <a:ext cx="121" cy="2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  <p:grpSp>
            <p:nvGrpSpPr>
              <p:cNvPr id="1743" name="Group 465"/>
              <p:cNvGrpSpPr>
                <a:grpSpLocks/>
              </p:cNvGrpSpPr>
              <p:nvPr/>
            </p:nvGrpSpPr>
            <p:grpSpPr bwMode="auto">
              <a:xfrm>
                <a:off x="4294" y="3758"/>
                <a:ext cx="115" cy="38"/>
                <a:chOff x="4294" y="3758"/>
                <a:chExt cx="115" cy="38"/>
              </a:xfrm>
            </p:grpSpPr>
            <p:grpSp>
              <p:nvGrpSpPr>
                <p:cNvPr id="1748" name="Group 466"/>
                <p:cNvGrpSpPr>
                  <a:grpSpLocks/>
                </p:cNvGrpSpPr>
                <p:nvPr/>
              </p:nvGrpSpPr>
              <p:grpSpPr bwMode="auto">
                <a:xfrm>
                  <a:off x="4311" y="3781"/>
                  <a:ext cx="15" cy="15"/>
                  <a:chOff x="4311" y="3781"/>
                  <a:chExt cx="15" cy="15"/>
                </a:xfrm>
              </p:grpSpPr>
              <p:sp>
                <p:nvSpPr>
                  <p:cNvPr id="1809" name="Rectangle 467"/>
                  <p:cNvSpPr>
                    <a:spLocks noChangeArrowheads="1"/>
                  </p:cNvSpPr>
                  <p:nvPr/>
                </p:nvSpPr>
                <p:spPr bwMode="auto">
                  <a:xfrm>
                    <a:off x="4312" y="3781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10" name="Rectangle 468"/>
                  <p:cNvSpPr>
                    <a:spLocks noChangeArrowheads="1"/>
                  </p:cNvSpPr>
                  <p:nvPr/>
                </p:nvSpPr>
                <p:spPr bwMode="auto">
                  <a:xfrm>
                    <a:off x="4311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11" name="Line 469"/>
                  <p:cNvSpPr>
                    <a:spLocks noChangeShapeType="1"/>
                  </p:cNvSpPr>
                  <p:nvPr/>
                </p:nvSpPr>
                <p:spPr bwMode="auto">
                  <a:xfrm>
                    <a:off x="4318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12" name="Line 470"/>
                  <p:cNvSpPr>
                    <a:spLocks noChangeShapeType="1"/>
                  </p:cNvSpPr>
                  <p:nvPr/>
                </p:nvSpPr>
                <p:spPr bwMode="auto">
                  <a:xfrm>
                    <a:off x="4312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749" name="Group 471"/>
                <p:cNvGrpSpPr>
                  <a:grpSpLocks/>
                </p:cNvGrpSpPr>
                <p:nvPr/>
              </p:nvGrpSpPr>
              <p:grpSpPr bwMode="auto">
                <a:xfrm>
                  <a:off x="4328" y="3781"/>
                  <a:ext cx="15" cy="15"/>
                  <a:chOff x="4328" y="3781"/>
                  <a:chExt cx="15" cy="15"/>
                </a:xfrm>
              </p:grpSpPr>
              <p:sp>
                <p:nvSpPr>
                  <p:cNvPr id="1805" name="Rectangle 472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06" name="Rectangle 473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07" name="Line 474"/>
                  <p:cNvSpPr>
                    <a:spLocks noChangeShapeType="1"/>
                  </p:cNvSpPr>
                  <p:nvPr/>
                </p:nvSpPr>
                <p:spPr bwMode="auto">
                  <a:xfrm>
                    <a:off x="4335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08" name="Line 475"/>
                  <p:cNvSpPr>
                    <a:spLocks noChangeShapeType="1"/>
                  </p:cNvSpPr>
                  <p:nvPr/>
                </p:nvSpPr>
                <p:spPr bwMode="auto">
                  <a:xfrm>
                    <a:off x="4328" y="3788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750" name="Group 476"/>
                <p:cNvGrpSpPr>
                  <a:grpSpLocks/>
                </p:cNvGrpSpPr>
                <p:nvPr/>
              </p:nvGrpSpPr>
              <p:grpSpPr bwMode="auto">
                <a:xfrm>
                  <a:off x="4394" y="3781"/>
                  <a:ext cx="15" cy="15"/>
                  <a:chOff x="4394" y="3781"/>
                  <a:chExt cx="15" cy="15"/>
                </a:xfrm>
              </p:grpSpPr>
              <p:sp>
                <p:nvSpPr>
                  <p:cNvPr id="1801" name="Rectangle 477"/>
                  <p:cNvSpPr>
                    <a:spLocks noChangeArrowheads="1"/>
                  </p:cNvSpPr>
                  <p:nvPr/>
                </p:nvSpPr>
                <p:spPr bwMode="auto">
                  <a:xfrm>
                    <a:off x="4395" y="3781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02" name="Rectangle 478"/>
                  <p:cNvSpPr>
                    <a:spLocks noChangeArrowheads="1"/>
                  </p:cNvSpPr>
                  <p:nvPr/>
                </p:nvSpPr>
                <p:spPr bwMode="auto">
                  <a:xfrm>
                    <a:off x="4394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03" name="Line 479"/>
                  <p:cNvSpPr>
                    <a:spLocks noChangeShapeType="1"/>
                  </p:cNvSpPr>
                  <p:nvPr/>
                </p:nvSpPr>
                <p:spPr bwMode="auto">
                  <a:xfrm>
                    <a:off x="4401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04" name="Line 480"/>
                  <p:cNvSpPr>
                    <a:spLocks noChangeShapeType="1"/>
                  </p:cNvSpPr>
                  <p:nvPr/>
                </p:nvSpPr>
                <p:spPr bwMode="auto">
                  <a:xfrm>
                    <a:off x="4395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751" name="Group 481"/>
                <p:cNvGrpSpPr>
                  <a:grpSpLocks/>
                </p:cNvGrpSpPr>
                <p:nvPr/>
              </p:nvGrpSpPr>
              <p:grpSpPr bwMode="auto">
                <a:xfrm>
                  <a:off x="4294" y="3781"/>
                  <a:ext cx="15" cy="15"/>
                  <a:chOff x="4294" y="3781"/>
                  <a:chExt cx="15" cy="15"/>
                </a:xfrm>
              </p:grpSpPr>
              <p:sp>
                <p:nvSpPr>
                  <p:cNvPr id="1797" name="Rectangle 482"/>
                  <p:cNvSpPr>
                    <a:spLocks noChangeArrowheads="1"/>
                  </p:cNvSpPr>
                  <p:nvPr/>
                </p:nvSpPr>
                <p:spPr bwMode="auto">
                  <a:xfrm>
                    <a:off x="4295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98" name="Rectangle 483"/>
                  <p:cNvSpPr>
                    <a:spLocks noChangeArrowheads="1"/>
                  </p:cNvSpPr>
                  <p:nvPr/>
                </p:nvSpPr>
                <p:spPr bwMode="auto">
                  <a:xfrm>
                    <a:off x="4294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99" name="Line 484"/>
                  <p:cNvSpPr>
                    <a:spLocks noChangeShapeType="1"/>
                  </p:cNvSpPr>
                  <p:nvPr/>
                </p:nvSpPr>
                <p:spPr bwMode="auto">
                  <a:xfrm>
                    <a:off x="4302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00" name="Line 485"/>
                  <p:cNvSpPr>
                    <a:spLocks noChangeShapeType="1"/>
                  </p:cNvSpPr>
                  <p:nvPr/>
                </p:nvSpPr>
                <p:spPr bwMode="auto">
                  <a:xfrm>
                    <a:off x="4295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752" name="Group 486"/>
                <p:cNvGrpSpPr>
                  <a:grpSpLocks/>
                </p:cNvGrpSpPr>
                <p:nvPr/>
              </p:nvGrpSpPr>
              <p:grpSpPr bwMode="auto">
                <a:xfrm>
                  <a:off x="4344" y="3758"/>
                  <a:ext cx="16" cy="15"/>
                  <a:chOff x="4344" y="3758"/>
                  <a:chExt cx="16" cy="15"/>
                </a:xfrm>
              </p:grpSpPr>
              <p:sp>
                <p:nvSpPr>
                  <p:cNvPr id="1793" name="Rectangle 487"/>
                  <p:cNvSpPr>
                    <a:spLocks noChangeArrowheads="1"/>
                  </p:cNvSpPr>
                  <p:nvPr/>
                </p:nvSpPr>
                <p:spPr bwMode="auto">
                  <a:xfrm>
                    <a:off x="4345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94" name="Rectangle 488"/>
                  <p:cNvSpPr>
                    <a:spLocks noChangeArrowheads="1"/>
                  </p:cNvSpPr>
                  <p:nvPr/>
                </p:nvSpPr>
                <p:spPr bwMode="auto">
                  <a:xfrm>
                    <a:off x="4344" y="3772"/>
                    <a:ext cx="16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95" name="Line 489"/>
                  <p:cNvSpPr>
                    <a:spLocks noChangeShapeType="1"/>
                  </p:cNvSpPr>
                  <p:nvPr/>
                </p:nvSpPr>
                <p:spPr bwMode="auto">
                  <a:xfrm>
                    <a:off x="4352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96" name="Line 490"/>
                  <p:cNvSpPr>
                    <a:spLocks noChangeShapeType="1"/>
                  </p:cNvSpPr>
                  <p:nvPr/>
                </p:nvSpPr>
                <p:spPr bwMode="auto">
                  <a:xfrm>
                    <a:off x="4345" y="3765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753" name="Group 491"/>
                <p:cNvGrpSpPr>
                  <a:grpSpLocks/>
                </p:cNvGrpSpPr>
                <p:nvPr/>
              </p:nvGrpSpPr>
              <p:grpSpPr bwMode="auto">
                <a:xfrm>
                  <a:off x="4361" y="3781"/>
                  <a:ext cx="15" cy="15"/>
                  <a:chOff x="4361" y="3781"/>
                  <a:chExt cx="15" cy="15"/>
                </a:xfrm>
              </p:grpSpPr>
              <p:sp>
                <p:nvSpPr>
                  <p:cNvPr id="1789" name="Rectangle 492"/>
                  <p:cNvSpPr>
                    <a:spLocks noChangeArrowheads="1"/>
                  </p:cNvSpPr>
                  <p:nvPr/>
                </p:nvSpPr>
                <p:spPr bwMode="auto">
                  <a:xfrm>
                    <a:off x="4361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90" name="Rectangle 493"/>
                  <p:cNvSpPr>
                    <a:spLocks noChangeArrowheads="1"/>
                  </p:cNvSpPr>
                  <p:nvPr/>
                </p:nvSpPr>
                <p:spPr bwMode="auto">
                  <a:xfrm>
                    <a:off x="4361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91" name="Line 494"/>
                  <p:cNvSpPr>
                    <a:spLocks noChangeShapeType="1"/>
                  </p:cNvSpPr>
                  <p:nvPr/>
                </p:nvSpPr>
                <p:spPr bwMode="auto">
                  <a:xfrm>
                    <a:off x="4368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92" name="Line 495"/>
                  <p:cNvSpPr>
                    <a:spLocks noChangeShapeType="1"/>
                  </p:cNvSpPr>
                  <p:nvPr/>
                </p:nvSpPr>
                <p:spPr bwMode="auto">
                  <a:xfrm>
                    <a:off x="4362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754" name="Group 496"/>
                <p:cNvGrpSpPr>
                  <a:grpSpLocks/>
                </p:cNvGrpSpPr>
                <p:nvPr/>
              </p:nvGrpSpPr>
              <p:grpSpPr bwMode="auto">
                <a:xfrm>
                  <a:off x="4377" y="3781"/>
                  <a:ext cx="15" cy="15"/>
                  <a:chOff x="4377" y="3781"/>
                  <a:chExt cx="15" cy="15"/>
                </a:xfrm>
              </p:grpSpPr>
              <p:sp>
                <p:nvSpPr>
                  <p:cNvPr id="1785" name="Rectangle 497"/>
                  <p:cNvSpPr>
                    <a:spLocks noChangeArrowheads="1"/>
                  </p:cNvSpPr>
                  <p:nvPr/>
                </p:nvSpPr>
                <p:spPr bwMode="auto">
                  <a:xfrm>
                    <a:off x="4378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86" name="Rectangle 498"/>
                  <p:cNvSpPr>
                    <a:spLocks noChangeArrowheads="1"/>
                  </p:cNvSpPr>
                  <p:nvPr/>
                </p:nvSpPr>
                <p:spPr bwMode="auto">
                  <a:xfrm>
                    <a:off x="4377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87" name="Line 499"/>
                  <p:cNvSpPr>
                    <a:spLocks noChangeShapeType="1"/>
                  </p:cNvSpPr>
                  <p:nvPr/>
                </p:nvSpPr>
                <p:spPr bwMode="auto">
                  <a:xfrm>
                    <a:off x="4385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88" name="Line 500"/>
                  <p:cNvSpPr>
                    <a:spLocks noChangeShapeType="1"/>
                  </p:cNvSpPr>
                  <p:nvPr/>
                </p:nvSpPr>
                <p:spPr bwMode="auto">
                  <a:xfrm>
                    <a:off x="4378" y="3788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755" name="Group 501"/>
                <p:cNvGrpSpPr>
                  <a:grpSpLocks/>
                </p:cNvGrpSpPr>
                <p:nvPr/>
              </p:nvGrpSpPr>
              <p:grpSpPr bwMode="auto">
                <a:xfrm>
                  <a:off x="4311" y="3758"/>
                  <a:ext cx="15" cy="15"/>
                  <a:chOff x="4311" y="3758"/>
                  <a:chExt cx="15" cy="15"/>
                </a:xfrm>
              </p:grpSpPr>
              <p:sp>
                <p:nvSpPr>
                  <p:cNvPr id="1781" name="Rectangle 502"/>
                  <p:cNvSpPr>
                    <a:spLocks noChangeArrowheads="1"/>
                  </p:cNvSpPr>
                  <p:nvPr/>
                </p:nvSpPr>
                <p:spPr bwMode="auto">
                  <a:xfrm>
                    <a:off x="4312" y="3758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82" name="Rectangle 503"/>
                  <p:cNvSpPr>
                    <a:spLocks noChangeArrowheads="1"/>
                  </p:cNvSpPr>
                  <p:nvPr/>
                </p:nvSpPr>
                <p:spPr bwMode="auto">
                  <a:xfrm>
                    <a:off x="4311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83" name="Line 504"/>
                  <p:cNvSpPr>
                    <a:spLocks noChangeShapeType="1"/>
                  </p:cNvSpPr>
                  <p:nvPr/>
                </p:nvSpPr>
                <p:spPr bwMode="auto">
                  <a:xfrm>
                    <a:off x="4319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84" name="Line 505"/>
                  <p:cNvSpPr>
                    <a:spLocks noChangeShapeType="1"/>
                  </p:cNvSpPr>
                  <p:nvPr/>
                </p:nvSpPr>
                <p:spPr bwMode="auto">
                  <a:xfrm>
                    <a:off x="4312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756" name="Group 506"/>
                <p:cNvGrpSpPr>
                  <a:grpSpLocks/>
                </p:cNvGrpSpPr>
                <p:nvPr/>
              </p:nvGrpSpPr>
              <p:grpSpPr bwMode="auto">
                <a:xfrm>
                  <a:off x="4328" y="3758"/>
                  <a:ext cx="15" cy="15"/>
                  <a:chOff x="4328" y="3758"/>
                  <a:chExt cx="15" cy="15"/>
                </a:xfrm>
              </p:grpSpPr>
              <p:sp>
                <p:nvSpPr>
                  <p:cNvPr id="1777" name="Rectangle 507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78" name="Rectangle 508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79" name="Line 509"/>
                  <p:cNvSpPr>
                    <a:spLocks noChangeShapeType="1"/>
                  </p:cNvSpPr>
                  <p:nvPr/>
                </p:nvSpPr>
                <p:spPr bwMode="auto">
                  <a:xfrm>
                    <a:off x="4335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80" name="Line 510"/>
                  <p:cNvSpPr>
                    <a:spLocks noChangeShapeType="1"/>
                  </p:cNvSpPr>
                  <p:nvPr/>
                </p:nvSpPr>
                <p:spPr bwMode="auto">
                  <a:xfrm>
                    <a:off x="4329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757" name="Group 511"/>
                <p:cNvGrpSpPr>
                  <a:grpSpLocks/>
                </p:cNvGrpSpPr>
                <p:nvPr/>
              </p:nvGrpSpPr>
              <p:grpSpPr bwMode="auto">
                <a:xfrm>
                  <a:off x="4394" y="3758"/>
                  <a:ext cx="15" cy="15"/>
                  <a:chOff x="4394" y="3758"/>
                  <a:chExt cx="15" cy="15"/>
                </a:xfrm>
              </p:grpSpPr>
              <p:sp>
                <p:nvSpPr>
                  <p:cNvPr id="1773" name="Rectangle 512"/>
                  <p:cNvSpPr>
                    <a:spLocks noChangeArrowheads="1"/>
                  </p:cNvSpPr>
                  <p:nvPr/>
                </p:nvSpPr>
                <p:spPr bwMode="auto">
                  <a:xfrm>
                    <a:off x="4395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74" name="Rectangle 513"/>
                  <p:cNvSpPr>
                    <a:spLocks noChangeArrowheads="1"/>
                  </p:cNvSpPr>
                  <p:nvPr/>
                </p:nvSpPr>
                <p:spPr bwMode="auto">
                  <a:xfrm>
                    <a:off x="4394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75" name="Line 514"/>
                  <p:cNvSpPr>
                    <a:spLocks noChangeShapeType="1"/>
                  </p:cNvSpPr>
                  <p:nvPr/>
                </p:nvSpPr>
                <p:spPr bwMode="auto">
                  <a:xfrm>
                    <a:off x="4402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76" name="Line 515"/>
                  <p:cNvSpPr>
                    <a:spLocks noChangeShapeType="1"/>
                  </p:cNvSpPr>
                  <p:nvPr/>
                </p:nvSpPr>
                <p:spPr bwMode="auto">
                  <a:xfrm>
                    <a:off x="4395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758" name="Group 516"/>
                <p:cNvGrpSpPr>
                  <a:grpSpLocks/>
                </p:cNvGrpSpPr>
                <p:nvPr/>
              </p:nvGrpSpPr>
              <p:grpSpPr bwMode="auto">
                <a:xfrm>
                  <a:off x="4294" y="3758"/>
                  <a:ext cx="16" cy="15"/>
                  <a:chOff x="4294" y="3758"/>
                  <a:chExt cx="16" cy="15"/>
                </a:xfrm>
              </p:grpSpPr>
              <p:sp>
                <p:nvSpPr>
                  <p:cNvPr id="1769" name="Rectangle 517"/>
                  <p:cNvSpPr>
                    <a:spLocks noChangeArrowheads="1"/>
                  </p:cNvSpPr>
                  <p:nvPr/>
                </p:nvSpPr>
                <p:spPr bwMode="auto">
                  <a:xfrm>
                    <a:off x="4295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70" name="Rectangle 518"/>
                  <p:cNvSpPr>
                    <a:spLocks noChangeArrowheads="1"/>
                  </p:cNvSpPr>
                  <p:nvPr/>
                </p:nvSpPr>
                <p:spPr bwMode="auto">
                  <a:xfrm>
                    <a:off x="4294" y="3772"/>
                    <a:ext cx="16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71" name="Line 519"/>
                  <p:cNvSpPr>
                    <a:spLocks noChangeShapeType="1"/>
                  </p:cNvSpPr>
                  <p:nvPr/>
                </p:nvSpPr>
                <p:spPr bwMode="auto">
                  <a:xfrm>
                    <a:off x="4302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72" name="Line 520"/>
                  <p:cNvSpPr>
                    <a:spLocks noChangeShapeType="1"/>
                  </p:cNvSpPr>
                  <p:nvPr/>
                </p:nvSpPr>
                <p:spPr bwMode="auto">
                  <a:xfrm>
                    <a:off x="4295" y="3765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759" name="Group 521"/>
                <p:cNvGrpSpPr>
                  <a:grpSpLocks/>
                </p:cNvGrpSpPr>
                <p:nvPr/>
              </p:nvGrpSpPr>
              <p:grpSpPr bwMode="auto">
                <a:xfrm>
                  <a:off x="4361" y="3758"/>
                  <a:ext cx="15" cy="15"/>
                  <a:chOff x="4361" y="3758"/>
                  <a:chExt cx="15" cy="15"/>
                </a:xfrm>
              </p:grpSpPr>
              <p:sp>
                <p:nvSpPr>
                  <p:cNvPr id="1765" name="Rectangle 522"/>
                  <p:cNvSpPr>
                    <a:spLocks noChangeArrowheads="1"/>
                  </p:cNvSpPr>
                  <p:nvPr/>
                </p:nvSpPr>
                <p:spPr bwMode="auto">
                  <a:xfrm>
                    <a:off x="4362" y="3758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66" name="Rectangle 523"/>
                  <p:cNvSpPr>
                    <a:spLocks noChangeArrowheads="1"/>
                  </p:cNvSpPr>
                  <p:nvPr/>
                </p:nvSpPr>
                <p:spPr bwMode="auto">
                  <a:xfrm>
                    <a:off x="4361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67" name="Line 524"/>
                  <p:cNvSpPr>
                    <a:spLocks noChangeShapeType="1"/>
                  </p:cNvSpPr>
                  <p:nvPr/>
                </p:nvSpPr>
                <p:spPr bwMode="auto">
                  <a:xfrm>
                    <a:off x="4368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68" name="Line 525"/>
                  <p:cNvSpPr>
                    <a:spLocks noChangeShapeType="1"/>
                  </p:cNvSpPr>
                  <p:nvPr/>
                </p:nvSpPr>
                <p:spPr bwMode="auto">
                  <a:xfrm>
                    <a:off x="4362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760" name="Group 526"/>
                <p:cNvGrpSpPr>
                  <a:grpSpLocks/>
                </p:cNvGrpSpPr>
                <p:nvPr/>
              </p:nvGrpSpPr>
              <p:grpSpPr bwMode="auto">
                <a:xfrm>
                  <a:off x="4377" y="3758"/>
                  <a:ext cx="16" cy="15"/>
                  <a:chOff x="4377" y="3758"/>
                  <a:chExt cx="16" cy="15"/>
                </a:xfrm>
              </p:grpSpPr>
              <p:sp>
                <p:nvSpPr>
                  <p:cNvPr id="1761" name="Rectangle 527"/>
                  <p:cNvSpPr>
                    <a:spLocks noChangeArrowheads="1"/>
                  </p:cNvSpPr>
                  <p:nvPr/>
                </p:nvSpPr>
                <p:spPr bwMode="auto">
                  <a:xfrm>
                    <a:off x="4378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62" name="Rectangle 528"/>
                  <p:cNvSpPr>
                    <a:spLocks noChangeArrowheads="1"/>
                  </p:cNvSpPr>
                  <p:nvPr/>
                </p:nvSpPr>
                <p:spPr bwMode="auto">
                  <a:xfrm>
                    <a:off x="4377" y="3772"/>
                    <a:ext cx="16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63" name="Line 529"/>
                  <p:cNvSpPr>
                    <a:spLocks noChangeShapeType="1"/>
                  </p:cNvSpPr>
                  <p:nvPr/>
                </p:nvSpPr>
                <p:spPr bwMode="auto">
                  <a:xfrm>
                    <a:off x="4385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64" name="Line 530"/>
                  <p:cNvSpPr>
                    <a:spLocks noChangeShapeType="1"/>
                  </p:cNvSpPr>
                  <p:nvPr/>
                </p:nvSpPr>
                <p:spPr bwMode="auto">
                  <a:xfrm>
                    <a:off x="4378" y="3765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grpSp>
            <p:nvGrpSpPr>
              <p:cNvPr id="1744" name="Group 531"/>
              <p:cNvGrpSpPr>
                <a:grpSpLocks/>
              </p:cNvGrpSpPr>
              <p:nvPr/>
            </p:nvGrpSpPr>
            <p:grpSpPr bwMode="auto">
              <a:xfrm>
                <a:off x="4345" y="3779"/>
                <a:ext cx="14" cy="21"/>
                <a:chOff x="4345" y="3779"/>
                <a:chExt cx="14" cy="21"/>
              </a:xfrm>
            </p:grpSpPr>
            <p:sp>
              <p:nvSpPr>
                <p:cNvPr id="1745" name="Rectangle 532"/>
                <p:cNvSpPr>
                  <a:spLocks noChangeArrowheads="1"/>
                </p:cNvSpPr>
                <p:nvPr/>
              </p:nvSpPr>
              <p:spPr bwMode="auto">
                <a:xfrm>
                  <a:off x="4345" y="3779"/>
                  <a:ext cx="14" cy="21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746" name="Rectangle 533"/>
                <p:cNvSpPr>
                  <a:spLocks noChangeArrowheads="1"/>
                </p:cNvSpPr>
                <p:nvPr/>
              </p:nvSpPr>
              <p:spPr bwMode="auto">
                <a:xfrm>
                  <a:off x="4346" y="3782"/>
                  <a:ext cx="11" cy="17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747" name="Oval 534"/>
                <p:cNvSpPr>
                  <a:spLocks noChangeArrowheads="1"/>
                </p:cNvSpPr>
                <p:nvPr/>
              </p:nvSpPr>
              <p:spPr bwMode="auto">
                <a:xfrm>
                  <a:off x="4355" y="3790"/>
                  <a:ext cx="1" cy="1"/>
                </a:xfrm>
                <a:prstGeom prst="ellipse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</p:grpSp>
      </p:grpSp>
      <p:sp>
        <p:nvSpPr>
          <p:cNvPr id="1840" name="AutoShape 108"/>
          <p:cNvSpPr>
            <a:spLocks noChangeArrowheads="1"/>
          </p:cNvSpPr>
          <p:nvPr/>
        </p:nvSpPr>
        <p:spPr bwMode="auto">
          <a:xfrm>
            <a:off x="5203227" y="5335999"/>
            <a:ext cx="1223509" cy="364318"/>
          </a:xfrm>
          <a:prstGeom prst="wedgeRectCallout">
            <a:avLst>
              <a:gd name="adj1" fmla="val -51271"/>
              <a:gd name="adj2" fmla="val -188105"/>
            </a:avLst>
          </a:prstGeom>
          <a:solidFill>
            <a:srgbClr val="FFFF00">
              <a:alpha val="72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Морской торговый порт</a:t>
            </a:r>
          </a:p>
        </p:txBody>
      </p:sp>
      <p:sp>
        <p:nvSpPr>
          <p:cNvPr id="1841" name="AutoShape 108"/>
          <p:cNvSpPr>
            <a:spLocks noChangeArrowheads="1"/>
          </p:cNvSpPr>
          <p:nvPr/>
        </p:nvSpPr>
        <p:spPr bwMode="auto">
          <a:xfrm>
            <a:off x="3149624" y="2435633"/>
            <a:ext cx="1223509" cy="278946"/>
          </a:xfrm>
          <a:prstGeom prst="wedgeRectCallout">
            <a:avLst>
              <a:gd name="adj1" fmla="val -72906"/>
              <a:gd name="adj2" fmla="val 171941"/>
            </a:avLst>
          </a:prstGeom>
          <a:solidFill>
            <a:srgbClr val="FFCC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Школа №</a:t>
            </a:r>
            <a:r>
              <a:rPr lang="ru-RU" b="1" u="sng" dirty="0" smtClean="0"/>
              <a:t>17</a:t>
            </a:r>
            <a:endParaRPr lang="ru-RU" i="1" dirty="0"/>
          </a:p>
        </p:txBody>
      </p:sp>
      <p:sp>
        <p:nvSpPr>
          <p:cNvPr id="1844" name="AutoShape 108"/>
          <p:cNvSpPr>
            <a:spLocks noChangeArrowheads="1"/>
          </p:cNvSpPr>
          <p:nvPr/>
        </p:nvSpPr>
        <p:spPr bwMode="auto">
          <a:xfrm>
            <a:off x="60970" y="4265688"/>
            <a:ext cx="1401255" cy="278946"/>
          </a:xfrm>
          <a:prstGeom prst="wedgeRectCallout">
            <a:avLst>
              <a:gd name="adj1" fmla="val 151591"/>
              <a:gd name="adj2" fmla="val -134518"/>
            </a:avLst>
          </a:prstGeom>
          <a:solidFill>
            <a:srgbClr val="FFFF00">
              <a:alpha val="72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 smtClean="0"/>
              <a:t>Ж/Д больница</a:t>
            </a:r>
            <a:endParaRPr lang="ru-RU" i="1" dirty="0"/>
          </a:p>
        </p:txBody>
      </p:sp>
      <p:sp>
        <p:nvSpPr>
          <p:cNvPr id="1845" name="AutoShape 108"/>
          <p:cNvSpPr>
            <a:spLocks noChangeArrowheads="1"/>
          </p:cNvSpPr>
          <p:nvPr/>
        </p:nvSpPr>
        <p:spPr bwMode="auto">
          <a:xfrm>
            <a:off x="2227316" y="3125170"/>
            <a:ext cx="1223509" cy="278946"/>
          </a:xfrm>
          <a:prstGeom prst="wedgeRectCallout">
            <a:avLst>
              <a:gd name="adj1" fmla="val 60588"/>
              <a:gd name="adj2" fmla="val 248083"/>
            </a:avLst>
          </a:prstGeom>
          <a:solidFill>
            <a:srgbClr val="FFCC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Детский сад №</a:t>
            </a:r>
            <a:r>
              <a:rPr lang="ru-RU" b="1" u="sng" dirty="0" smtClean="0"/>
              <a:t>20</a:t>
            </a:r>
            <a:endParaRPr lang="ru-RU" i="1" dirty="0"/>
          </a:p>
        </p:txBody>
      </p:sp>
      <p:sp>
        <p:nvSpPr>
          <p:cNvPr id="1846" name="AutoShape 108"/>
          <p:cNvSpPr>
            <a:spLocks noChangeArrowheads="1"/>
          </p:cNvSpPr>
          <p:nvPr/>
        </p:nvSpPr>
        <p:spPr bwMode="auto">
          <a:xfrm>
            <a:off x="3487213" y="3349027"/>
            <a:ext cx="1223509" cy="278946"/>
          </a:xfrm>
          <a:prstGeom prst="wedgeRectCallout">
            <a:avLst>
              <a:gd name="adj1" fmla="val -8781"/>
              <a:gd name="adj2" fmla="val 146532"/>
            </a:avLst>
          </a:prstGeom>
          <a:solidFill>
            <a:srgbClr val="FFCC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Школа №</a:t>
            </a:r>
            <a:r>
              <a:rPr lang="ru-RU" b="1" u="sng" dirty="0" smtClean="0"/>
              <a:t>32</a:t>
            </a:r>
            <a:endParaRPr lang="ru-RU" i="1" dirty="0"/>
          </a:p>
        </p:txBody>
      </p:sp>
      <p:sp>
        <p:nvSpPr>
          <p:cNvPr id="1847" name="AutoShape 108"/>
          <p:cNvSpPr>
            <a:spLocks noChangeArrowheads="1"/>
          </p:cNvSpPr>
          <p:nvPr/>
        </p:nvSpPr>
        <p:spPr bwMode="auto">
          <a:xfrm>
            <a:off x="5072608" y="2426057"/>
            <a:ext cx="1263106" cy="278946"/>
          </a:xfrm>
          <a:prstGeom prst="wedgeRectCallout">
            <a:avLst>
              <a:gd name="adj1" fmla="val -40477"/>
              <a:gd name="adj2" fmla="val 213658"/>
            </a:avLst>
          </a:prstGeom>
          <a:solidFill>
            <a:srgbClr val="FFFF00">
              <a:alpha val="72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МУП </a:t>
            </a:r>
            <a:r>
              <a:rPr lang="ru-RU" b="1" u="sng" dirty="0" smtClean="0"/>
              <a:t>Водоканал</a:t>
            </a:r>
            <a:endParaRPr lang="ru-RU" i="1" dirty="0"/>
          </a:p>
        </p:txBody>
      </p:sp>
      <p:sp>
        <p:nvSpPr>
          <p:cNvPr id="1850" name="AutoShape 108"/>
          <p:cNvSpPr>
            <a:spLocks noChangeArrowheads="1"/>
          </p:cNvSpPr>
          <p:nvPr/>
        </p:nvSpPr>
        <p:spPr bwMode="auto">
          <a:xfrm>
            <a:off x="417968" y="4680429"/>
            <a:ext cx="1223509" cy="278946"/>
          </a:xfrm>
          <a:prstGeom prst="wedgeRectCallout">
            <a:avLst>
              <a:gd name="adj1" fmla="val 173728"/>
              <a:gd name="adj2" fmla="val 15613"/>
            </a:avLst>
          </a:prstGeom>
          <a:solidFill>
            <a:schemeClr val="accent1">
              <a:lumMod val="60000"/>
              <a:lumOff val="4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Котельная №1</a:t>
            </a:r>
          </a:p>
        </p:txBody>
      </p:sp>
      <p:sp>
        <p:nvSpPr>
          <p:cNvPr id="1851" name="AutoShape 108"/>
          <p:cNvSpPr>
            <a:spLocks noChangeArrowheads="1"/>
          </p:cNvSpPr>
          <p:nvPr/>
        </p:nvSpPr>
        <p:spPr bwMode="auto">
          <a:xfrm>
            <a:off x="6677518" y="2962459"/>
            <a:ext cx="1223509" cy="278946"/>
          </a:xfrm>
          <a:prstGeom prst="wedgeRectCallout">
            <a:avLst>
              <a:gd name="adj1" fmla="val -108407"/>
              <a:gd name="adj2" fmla="val 161428"/>
            </a:avLst>
          </a:prstGeom>
          <a:solidFill>
            <a:schemeClr val="accent1">
              <a:lumMod val="60000"/>
              <a:lumOff val="4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Котельная №2</a:t>
            </a:r>
          </a:p>
        </p:txBody>
      </p:sp>
      <p:sp>
        <p:nvSpPr>
          <p:cNvPr id="1853" name="AutoShape 108"/>
          <p:cNvSpPr>
            <a:spLocks noChangeArrowheads="1"/>
          </p:cNvSpPr>
          <p:nvPr/>
        </p:nvSpPr>
        <p:spPr bwMode="auto">
          <a:xfrm>
            <a:off x="7436032" y="6120947"/>
            <a:ext cx="1223509" cy="278946"/>
          </a:xfrm>
          <a:prstGeom prst="wedgeRectCallout">
            <a:avLst>
              <a:gd name="adj1" fmla="val 62109"/>
              <a:gd name="adj2" fmla="val -118490"/>
            </a:avLst>
          </a:prstGeom>
          <a:solidFill>
            <a:srgbClr val="FFFF00">
              <a:alpha val="72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Терминал </a:t>
            </a:r>
            <a:r>
              <a:rPr lang="ru-RU" b="1" u="sng" dirty="0" smtClean="0"/>
              <a:t>ЧТН</a:t>
            </a:r>
            <a:endParaRPr lang="ru-RU" i="1" dirty="0"/>
          </a:p>
        </p:txBody>
      </p:sp>
      <p:grpSp>
        <p:nvGrpSpPr>
          <p:cNvPr id="1855" name="Group 149"/>
          <p:cNvGrpSpPr>
            <a:grpSpLocks/>
          </p:cNvGrpSpPr>
          <p:nvPr/>
        </p:nvGrpSpPr>
        <p:grpSpPr bwMode="auto">
          <a:xfrm>
            <a:off x="8191081" y="4603216"/>
            <a:ext cx="281686" cy="239581"/>
            <a:chOff x="2018" y="2750"/>
            <a:chExt cx="361" cy="309"/>
          </a:xfrm>
        </p:grpSpPr>
        <p:sp>
          <p:nvSpPr>
            <p:cNvPr id="1856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57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58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59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0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1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2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3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4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5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6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7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8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9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0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1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2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3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4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5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6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7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8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9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0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1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2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3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4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5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6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7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8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9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0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1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2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3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4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5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6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7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8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9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0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1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2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3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4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5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6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7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8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9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0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1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2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3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4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5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6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7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8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9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0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1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2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3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4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5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6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7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8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9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0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1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2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3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4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sp>
        <p:nvSpPr>
          <p:cNvPr id="1935" name="AutoShape 108"/>
          <p:cNvSpPr>
            <a:spLocks noChangeArrowheads="1"/>
          </p:cNvSpPr>
          <p:nvPr/>
        </p:nvSpPr>
        <p:spPr bwMode="auto">
          <a:xfrm>
            <a:off x="2534725" y="2067757"/>
            <a:ext cx="914531" cy="278946"/>
          </a:xfrm>
          <a:prstGeom prst="wedgeRectCallout">
            <a:avLst>
              <a:gd name="adj1" fmla="val -85339"/>
              <a:gd name="adj2" fmla="val 308722"/>
            </a:avLst>
          </a:prstGeom>
          <a:solidFill>
            <a:srgbClr val="FFCC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Школа №</a:t>
            </a:r>
            <a:r>
              <a:rPr lang="ru-RU" b="1" u="sng" dirty="0" smtClean="0"/>
              <a:t>18</a:t>
            </a:r>
            <a:endParaRPr lang="ru-RU" i="1" dirty="0"/>
          </a:p>
        </p:txBody>
      </p:sp>
      <p:grpSp>
        <p:nvGrpSpPr>
          <p:cNvPr id="1936" name="Group 149"/>
          <p:cNvGrpSpPr>
            <a:grpSpLocks/>
          </p:cNvGrpSpPr>
          <p:nvPr/>
        </p:nvGrpSpPr>
        <p:grpSpPr bwMode="auto">
          <a:xfrm>
            <a:off x="3924652" y="3921344"/>
            <a:ext cx="281686" cy="239581"/>
            <a:chOff x="2018" y="2750"/>
            <a:chExt cx="361" cy="309"/>
          </a:xfrm>
        </p:grpSpPr>
        <p:sp>
          <p:nvSpPr>
            <p:cNvPr id="193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2016" name="Group 149"/>
          <p:cNvGrpSpPr>
            <a:grpSpLocks/>
          </p:cNvGrpSpPr>
          <p:nvPr/>
        </p:nvGrpSpPr>
        <p:grpSpPr bwMode="auto">
          <a:xfrm>
            <a:off x="2935824" y="3533398"/>
            <a:ext cx="281686" cy="239581"/>
            <a:chOff x="2018" y="2750"/>
            <a:chExt cx="361" cy="309"/>
          </a:xfrm>
        </p:grpSpPr>
        <p:sp>
          <p:nvSpPr>
            <p:cNvPr id="201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sp>
        <p:nvSpPr>
          <p:cNvPr id="2097" name="AutoShape 108"/>
          <p:cNvSpPr>
            <a:spLocks noChangeArrowheads="1"/>
          </p:cNvSpPr>
          <p:nvPr/>
        </p:nvSpPr>
        <p:spPr bwMode="auto">
          <a:xfrm>
            <a:off x="3972249" y="4905186"/>
            <a:ext cx="1064454" cy="278946"/>
          </a:xfrm>
          <a:prstGeom prst="wedgeRectCallout">
            <a:avLst>
              <a:gd name="adj1" fmla="val -11032"/>
              <a:gd name="adj2" fmla="val -190143"/>
            </a:avLst>
          </a:prstGeom>
          <a:solidFill>
            <a:schemeClr val="accent1">
              <a:lumMod val="60000"/>
              <a:lumOff val="4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Котельная №2</a:t>
            </a:r>
          </a:p>
        </p:txBody>
      </p:sp>
      <p:sp>
        <p:nvSpPr>
          <p:cNvPr id="2098" name="AutoShape 108"/>
          <p:cNvSpPr>
            <a:spLocks noChangeArrowheads="1"/>
          </p:cNvSpPr>
          <p:nvPr/>
        </p:nvSpPr>
        <p:spPr bwMode="auto">
          <a:xfrm>
            <a:off x="3973548" y="2756501"/>
            <a:ext cx="1223509" cy="278946"/>
          </a:xfrm>
          <a:prstGeom prst="wedgeRectCallout">
            <a:avLst>
              <a:gd name="adj1" fmla="val -19209"/>
              <a:gd name="adj2" fmla="val 103779"/>
            </a:avLst>
          </a:prstGeom>
          <a:solidFill>
            <a:schemeClr val="accent1">
              <a:lumMod val="60000"/>
              <a:lumOff val="4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Котельная №2</a:t>
            </a:r>
          </a:p>
        </p:txBody>
      </p:sp>
      <p:sp>
        <p:nvSpPr>
          <p:cNvPr id="2103" name="AutoShape 108"/>
          <p:cNvSpPr>
            <a:spLocks noChangeArrowheads="1"/>
          </p:cNvSpPr>
          <p:nvPr/>
        </p:nvSpPr>
        <p:spPr bwMode="auto">
          <a:xfrm>
            <a:off x="6368372" y="5038136"/>
            <a:ext cx="1289386" cy="278946"/>
          </a:xfrm>
          <a:prstGeom prst="wedgeRectCallout">
            <a:avLst>
              <a:gd name="adj1" fmla="val 28668"/>
              <a:gd name="adj2" fmla="val -156447"/>
            </a:avLst>
          </a:prstGeom>
          <a:solidFill>
            <a:srgbClr val="FFCC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Стационар №</a:t>
            </a:r>
            <a:r>
              <a:rPr lang="ru-RU" b="1" u="sng" dirty="0" smtClean="0"/>
              <a:t>23</a:t>
            </a:r>
            <a:endParaRPr lang="ru-RU" i="1" dirty="0"/>
          </a:p>
        </p:txBody>
      </p:sp>
      <p:sp>
        <p:nvSpPr>
          <p:cNvPr id="2104" name="AutoShape 108"/>
          <p:cNvSpPr>
            <a:spLocks noChangeArrowheads="1"/>
          </p:cNvSpPr>
          <p:nvPr/>
        </p:nvSpPr>
        <p:spPr bwMode="auto">
          <a:xfrm>
            <a:off x="1772525" y="4563851"/>
            <a:ext cx="1293785" cy="278946"/>
          </a:xfrm>
          <a:prstGeom prst="wedgeRectCallout">
            <a:avLst>
              <a:gd name="adj1" fmla="val 93024"/>
              <a:gd name="adj2" fmla="val -25295"/>
            </a:avLst>
          </a:prstGeom>
          <a:solidFill>
            <a:srgbClr val="FFCC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Ж/Д вокзал</a:t>
            </a:r>
          </a:p>
        </p:txBody>
      </p:sp>
      <p:sp>
        <p:nvSpPr>
          <p:cNvPr id="2105" name="AutoShape 108"/>
          <p:cNvSpPr>
            <a:spLocks noChangeArrowheads="1"/>
          </p:cNvSpPr>
          <p:nvPr/>
        </p:nvSpPr>
        <p:spPr bwMode="auto">
          <a:xfrm>
            <a:off x="5414601" y="2726314"/>
            <a:ext cx="1122464" cy="404935"/>
          </a:xfrm>
          <a:prstGeom prst="wedgeRectCallout">
            <a:avLst>
              <a:gd name="adj1" fmla="val 17062"/>
              <a:gd name="adj2" fmla="val 223200"/>
            </a:avLst>
          </a:prstGeom>
          <a:solidFill>
            <a:srgbClr val="FFFF00">
              <a:alpha val="72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 err="1"/>
              <a:t>Цемзавод</a:t>
            </a:r>
            <a:r>
              <a:rPr lang="ru-RU" b="1" u="sng" dirty="0"/>
              <a:t> </a:t>
            </a:r>
            <a:r>
              <a:rPr lang="ru-RU" b="1" u="sng" dirty="0" smtClean="0"/>
              <a:t>Пролетарий</a:t>
            </a:r>
            <a:endParaRPr lang="ru-RU" i="1" dirty="0"/>
          </a:p>
        </p:txBody>
      </p:sp>
      <p:sp>
        <p:nvSpPr>
          <p:cNvPr id="2106" name="AutoShape 108"/>
          <p:cNvSpPr>
            <a:spLocks noChangeArrowheads="1"/>
          </p:cNvSpPr>
          <p:nvPr/>
        </p:nvSpPr>
        <p:spPr bwMode="auto">
          <a:xfrm>
            <a:off x="5934231" y="4348251"/>
            <a:ext cx="1223509" cy="278946"/>
          </a:xfrm>
          <a:prstGeom prst="wedgeRectCallout">
            <a:avLst>
              <a:gd name="adj1" fmla="val 34547"/>
              <a:gd name="adj2" fmla="val -104930"/>
            </a:avLst>
          </a:prstGeom>
          <a:solidFill>
            <a:srgbClr val="FFCC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Школа №16 </a:t>
            </a:r>
            <a:endParaRPr lang="ru-RU" i="1" dirty="0"/>
          </a:p>
        </p:txBody>
      </p:sp>
      <p:sp>
        <p:nvSpPr>
          <p:cNvPr id="2107" name="AutoShape 108"/>
          <p:cNvSpPr>
            <a:spLocks noChangeArrowheads="1"/>
          </p:cNvSpPr>
          <p:nvPr/>
        </p:nvSpPr>
        <p:spPr bwMode="auto">
          <a:xfrm>
            <a:off x="1669313" y="3648006"/>
            <a:ext cx="937131" cy="278946"/>
          </a:xfrm>
          <a:prstGeom prst="wedgeRectCallout">
            <a:avLst>
              <a:gd name="adj1" fmla="val 87740"/>
              <a:gd name="adj2" fmla="val -42611"/>
            </a:avLst>
          </a:prstGeom>
          <a:solidFill>
            <a:srgbClr val="FFCC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Школа №</a:t>
            </a:r>
            <a:r>
              <a:rPr lang="ru-RU" b="1" u="sng" dirty="0" smtClean="0"/>
              <a:t>18</a:t>
            </a:r>
            <a:endParaRPr lang="ru-RU" i="1" dirty="0"/>
          </a:p>
        </p:txBody>
      </p:sp>
      <p:sp>
        <p:nvSpPr>
          <p:cNvPr id="2108" name="AutoShape 108"/>
          <p:cNvSpPr>
            <a:spLocks noChangeArrowheads="1"/>
          </p:cNvSpPr>
          <p:nvPr/>
        </p:nvSpPr>
        <p:spPr bwMode="auto">
          <a:xfrm>
            <a:off x="4710720" y="3845778"/>
            <a:ext cx="1223511" cy="278946"/>
          </a:xfrm>
          <a:prstGeom prst="wedgeRectCallout">
            <a:avLst>
              <a:gd name="adj1" fmla="val 3736"/>
              <a:gd name="adj2" fmla="val -63678"/>
            </a:avLst>
          </a:prstGeom>
          <a:solidFill>
            <a:srgbClr val="FFCC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Поликлиника №</a:t>
            </a:r>
            <a:r>
              <a:rPr lang="ru-RU" b="1" u="sng" dirty="0" smtClean="0"/>
              <a:t>3</a:t>
            </a:r>
            <a:endParaRPr lang="ru-RU" i="1" dirty="0"/>
          </a:p>
        </p:txBody>
      </p:sp>
      <p:grpSp>
        <p:nvGrpSpPr>
          <p:cNvPr id="2109" name="Group 431"/>
          <p:cNvGrpSpPr>
            <a:grpSpLocks noChangeAspect="1"/>
          </p:cNvGrpSpPr>
          <p:nvPr/>
        </p:nvGrpSpPr>
        <p:grpSpPr bwMode="auto">
          <a:xfrm>
            <a:off x="5792133" y="3645273"/>
            <a:ext cx="424919" cy="276072"/>
            <a:chOff x="4262" y="3704"/>
            <a:chExt cx="182" cy="97"/>
          </a:xfrm>
        </p:grpSpPr>
        <p:sp>
          <p:nvSpPr>
            <p:cNvPr id="2110" name="AutoShape 432"/>
            <p:cNvSpPr>
              <a:spLocks noChangeAspect="1" noChangeArrowheads="1" noTextEdit="1"/>
            </p:cNvSpPr>
            <p:nvPr/>
          </p:nvSpPr>
          <p:spPr bwMode="auto">
            <a:xfrm>
              <a:off x="4262" y="3704"/>
              <a:ext cx="182" cy="9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888194"/>
              <a:endParaRPr lang="ru-RU">
                <a:solidFill>
                  <a:prstClr val="black"/>
                </a:solidFill>
              </a:endParaRPr>
            </a:p>
          </p:txBody>
        </p:sp>
        <p:grpSp>
          <p:nvGrpSpPr>
            <p:cNvPr id="2111" name="Group 433"/>
            <p:cNvGrpSpPr>
              <a:grpSpLocks/>
            </p:cNvGrpSpPr>
            <p:nvPr/>
          </p:nvGrpSpPr>
          <p:grpSpPr bwMode="auto">
            <a:xfrm>
              <a:off x="4397" y="3705"/>
              <a:ext cx="19" cy="75"/>
              <a:chOff x="4397" y="3705"/>
              <a:chExt cx="19" cy="75"/>
            </a:xfrm>
          </p:grpSpPr>
          <p:sp>
            <p:nvSpPr>
              <p:cNvPr id="2211" name="Freeform 434"/>
              <p:cNvSpPr>
                <a:spLocks/>
              </p:cNvSpPr>
              <p:nvPr/>
            </p:nvSpPr>
            <p:spPr bwMode="auto">
              <a:xfrm>
                <a:off x="4397" y="3705"/>
                <a:ext cx="7" cy="75"/>
              </a:xfrm>
              <a:custGeom>
                <a:avLst/>
                <a:gdLst>
                  <a:gd name="T0" fmla="*/ 0 w 145"/>
                  <a:gd name="T1" fmla="*/ 0 h 1518"/>
                  <a:gd name="T2" fmla="*/ 0 w 145"/>
                  <a:gd name="T3" fmla="*/ 0 h 1518"/>
                  <a:gd name="T4" fmla="*/ 0 w 145"/>
                  <a:gd name="T5" fmla="*/ 0 h 1518"/>
                  <a:gd name="T6" fmla="*/ 0 w 145"/>
                  <a:gd name="T7" fmla="*/ 0 h 1518"/>
                  <a:gd name="T8" fmla="*/ 0 w 145"/>
                  <a:gd name="T9" fmla="*/ 0 h 1518"/>
                  <a:gd name="T10" fmla="*/ 0 w 145"/>
                  <a:gd name="T11" fmla="*/ 0 h 1518"/>
                  <a:gd name="T12" fmla="*/ 0 w 145"/>
                  <a:gd name="T13" fmla="*/ 0 h 1518"/>
                  <a:gd name="T14" fmla="*/ 0 w 145"/>
                  <a:gd name="T15" fmla="*/ 0 h 1518"/>
                  <a:gd name="T16" fmla="*/ 0 w 145"/>
                  <a:gd name="T17" fmla="*/ 0 h 1518"/>
                  <a:gd name="T18" fmla="*/ 0 w 145"/>
                  <a:gd name="T19" fmla="*/ 0 h 1518"/>
                  <a:gd name="T20" fmla="*/ 0 w 145"/>
                  <a:gd name="T21" fmla="*/ 0 h 1518"/>
                  <a:gd name="T22" fmla="*/ 0 w 145"/>
                  <a:gd name="T23" fmla="*/ 0 h 1518"/>
                  <a:gd name="T24" fmla="*/ 0 w 145"/>
                  <a:gd name="T25" fmla="*/ 0 h 1518"/>
                  <a:gd name="T26" fmla="*/ 0 w 145"/>
                  <a:gd name="T27" fmla="*/ 0 h 1518"/>
                  <a:gd name="T28" fmla="*/ 0 w 145"/>
                  <a:gd name="T29" fmla="*/ 0 h 1518"/>
                  <a:gd name="T30" fmla="*/ 0 w 145"/>
                  <a:gd name="T31" fmla="*/ 0 h 1518"/>
                  <a:gd name="T32" fmla="*/ 0 w 145"/>
                  <a:gd name="T33" fmla="*/ 0 h 1518"/>
                  <a:gd name="T34" fmla="*/ 0 w 145"/>
                  <a:gd name="T35" fmla="*/ 0 h 1518"/>
                  <a:gd name="T36" fmla="*/ 0 w 145"/>
                  <a:gd name="T37" fmla="*/ 0 h 1518"/>
                  <a:gd name="T38" fmla="*/ 0 w 145"/>
                  <a:gd name="T39" fmla="*/ 0 h 1518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45"/>
                  <a:gd name="T61" fmla="*/ 0 h 1518"/>
                  <a:gd name="T62" fmla="*/ 145 w 145"/>
                  <a:gd name="T63" fmla="*/ 1518 h 1518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45" h="1518">
                    <a:moveTo>
                      <a:pt x="38" y="0"/>
                    </a:moveTo>
                    <a:lnTo>
                      <a:pt x="38" y="241"/>
                    </a:lnTo>
                    <a:lnTo>
                      <a:pt x="27" y="241"/>
                    </a:lnTo>
                    <a:lnTo>
                      <a:pt x="27" y="482"/>
                    </a:lnTo>
                    <a:lnTo>
                      <a:pt x="15" y="482"/>
                    </a:lnTo>
                    <a:lnTo>
                      <a:pt x="15" y="708"/>
                    </a:lnTo>
                    <a:lnTo>
                      <a:pt x="8" y="708"/>
                    </a:lnTo>
                    <a:lnTo>
                      <a:pt x="8" y="1012"/>
                    </a:lnTo>
                    <a:lnTo>
                      <a:pt x="0" y="1012"/>
                    </a:lnTo>
                    <a:lnTo>
                      <a:pt x="0" y="1518"/>
                    </a:lnTo>
                    <a:lnTo>
                      <a:pt x="79" y="1518"/>
                    </a:lnTo>
                    <a:lnTo>
                      <a:pt x="145" y="1008"/>
                    </a:lnTo>
                    <a:lnTo>
                      <a:pt x="145" y="707"/>
                    </a:lnTo>
                    <a:lnTo>
                      <a:pt x="137" y="707"/>
                    </a:lnTo>
                    <a:lnTo>
                      <a:pt x="137" y="482"/>
                    </a:lnTo>
                    <a:lnTo>
                      <a:pt x="128" y="482"/>
                    </a:lnTo>
                    <a:lnTo>
                      <a:pt x="128" y="241"/>
                    </a:lnTo>
                    <a:lnTo>
                      <a:pt x="116" y="241"/>
                    </a:lnTo>
                    <a:lnTo>
                      <a:pt x="116" y="0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80808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73801" tIns="36900" rIns="73801" bIns="36900"/>
              <a:lstStyle/>
              <a:p>
                <a:pPr defTabSz="888194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212" name="Freeform 435"/>
              <p:cNvSpPr>
                <a:spLocks/>
              </p:cNvSpPr>
              <p:nvPr/>
            </p:nvSpPr>
            <p:spPr bwMode="auto">
              <a:xfrm>
                <a:off x="4409" y="3705"/>
                <a:ext cx="7" cy="75"/>
              </a:xfrm>
              <a:custGeom>
                <a:avLst/>
                <a:gdLst>
                  <a:gd name="T0" fmla="*/ 0 w 151"/>
                  <a:gd name="T1" fmla="*/ 0 h 1518"/>
                  <a:gd name="T2" fmla="*/ 0 w 151"/>
                  <a:gd name="T3" fmla="*/ 0 h 1518"/>
                  <a:gd name="T4" fmla="*/ 0 w 151"/>
                  <a:gd name="T5" fmla="*/ 0 h 1518"/>
                  <a:gd name="T6" fmla="*/ 0 w 151"/>
                  <a:gd name="T7" fmla="*/ 0 h 1518"/>
                  <a:gd name="T8" fmla="*/ 0 w 151"/>
                  <a:gd name="T9" fmla="*/ 0 h 1518"/>
                  <a:gd name="T10" fmla="*/ 0 w 151"/>
                  <a:gd name="T11" fmla="*/ 0 h 1518"/>
                  <a:gd name="T12" fmla="*/ 0 w 151"/>
                  <a:gd name="T13" fmla="*/ 0 h 1518"/>
                  <a:gd name="T14" fmla="*/ 0 w 151"/>
                  <a:gd name="T15" fmla="*/ 0 h 1518"/>
                  <a:gd name="T16" fmla="*/ 0 w 151"/>
                  <a:gd name="T17" fmla="*/ 0 h 1518"/>
                  <a:gd name="T18" fmla="*/ 0 w 151"/>
                  <a:gd name="T19" fmla="*/ 0 h 1518"/>
                  <a:gd name="T20" fmla="*/ 0 w 151"/>
                  <a:gd name="T21" fmla="*/ 0 h 1518"/>
                  <a:gd name="T22" fmla="*/ 0 w 151"/>
                  <a:gd name="T23" fmla="*/ 0 h 1518"/>
                  <a:gd name="T24" fmla="*/ 0 w 151"/>
                  <a:gd name="T25" fmla="*/ 0 h 1518"/>
                  <a:gd name="T26" fmla="*/ 0 w 151"/>
                  <a:gd name="T27" fmla="*/ 0 h 1518"/>
                  <a:gd name="T28" fmla="*/ 0 w 151"/>
                  <a:gd name="T29" fmla="*/ 0 h 1518"/>
                  <a:gd name="T30" fmla="*/ 0 w 151"/>
                  <a:gd name="T31" fmla="*/ 0 h 1518"/>
                  <a:gd name="T32" fmla="*/ 0 w 151"/>
                  <a:gd name="T33" fmla="*/ 0 h 1518"/>
                  <a:gd name="T34" fmla="*/ 0 w 151"/>
                  <a:gd name="T35" fmla="*/ 0 h 1518"/>
                  <a:gd name="T36" fmla="*/ 0 w 151"/>
                  <a:gd name="T37" fmla="*/ 0 h 1518"/>
                  <a:gd name="T38" fmla="*/ 0 w 151"/>
                  <a:gd name="T39" fmla="*/ 0 h 1518"/>
                  <a:gd name="T40" fmla="*/ 0 w 151"/>
                  <a:gd name="T41" fmla="*/ 0 h 151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51"/>
                  <a:gd name="T64" fmla="*/ 0 h 1518"/>
                  <a:gd name="T65" fmla="*/ 151 w 151"/>
                  <a:gd name="T66" fmla="*/ 1518 h 1518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51" h="1518">
                    <a:moveTo>
                      <a:pt x="36" y="0"/>
                    </a:moveTo>
                    <a:lnTo>
                      <a:pt x="36" y="241"/>
                    </a:lnTo>
                    <a:lnTo>
                      <a:pt x="25" y="241"/>
                    </a:lnTo>
                    <a:lnTo>
                      <a:pt x="25" y="482"/>
                    </a:lnTo>
                    <a:lnTo>
                      <a:pt x="14" y="482"/>
                    </a:lnTo>
                    <a:lnTo>
                      <a:pt x="14" y="708"/>
                    </a:lnTo>
                    <a:lnTo>
                      <a:pt x="7" y="708"/>
                    </a:lnTo>
                    <a:lnTo>
                      <a:pt x="7" y="1012"/>
                    </a:lnTo>
                    <a:lnTo>
                      <a:pt x="0" y="1012"/>
                    </a:lnTo>
                    <a:lnTo>
                      <a:pt x="0" y="1518"/>
                    </a:lnTo>
                    <a:lnTo>
                      <a:pt x="151" y="1518"/>
                    </a:lnTo>
                    <a:lnTo>
                      <a:pt x="151" y="1011"/>
                    </a:lnTo>
                    <a:lnTo>
                      <a:pt x="144" y="1011"/>
                    </a:lnTo>
                    <a:lnTo>
                      <a:pt x="143" y="707"/>
                    </a:lnTo>
                    <a:lnTo>
                      <a:pt x="135" y="707"/>
                    </a:lnTo>
                    <a:lnTo>
                      <a:pt x="135" y="482"/>
                    </a:lnTo>
                    <a:lnTo>
                      <a:pt x="125" y="482"/>
                    </a:lnTo>
                    <a:lnTo>
                      <a:pt x="125" y="241"/>
                    </a:lnTo>
                    <a:lnTo>
                      <a:pt x="114" y="241"/>
                    </a:lnTo>
                    <a:lnTo>
                      <a:pt x="114" y="0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80808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73801" tIns="36900" rIns="73801" bIns="36900"/>
              <a:lstStyle/>
              <a:p>
                <a:pPr defTabSz="888194"/>
                <a:endParaRPr lang="ru-RU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112" name="Group 436"/>
            <p:cNvGrpSpPr>
              <a:grpSpLocks/>
            </p:cNvGrpSpPr>
            <p:nvPr/>
          </p:nvGrpSpPr>
          <p:grpSpPr bwMode="auto">
            <a:xfrm>
              <a:off x="4412" y="3765"/>
              <a:ext cx="32" cy="33"/>
              <a:chOff x="4412" y="3765"/>
              <a:chExt cx="32" cy="33"/>
            </a:xfrm>
          </p:grpSpPr>
          <p:grpSp>
            <p:nvGrpSpPr>
              <p:cNvPr id="2200" name="Group 437"/>
              <p:cNvGrpSpPr>
                <a:grpSpLocks/>
              </p:cNvGrpSpPr>
              <p:nvPr/>
            </p:nvGrpSpPr>
            <p:grpSpPr bwMode="auto">
              <a:xfrm>
                <a:off x="4412" y="3765"/>
                <a:ext cx="32" cy="33"/>
                <a:chOff x="4412" y="3765"/>
                <a:chExt cx="32" cy="33"/>
              </a:xfrm>
            </p:grpSpPr>
            <p:grpSp>
              <p:nvGrpSpPr>
                <p:cNvPr id="2205" name="Group 438"/>
                <p:cNvGrpSpPr>
                  <a:grpSpLocks/>
                </p:cNvGrpSpPr>
                <p:nvPr/>
              </p:nvGrpSpPr>
              <p:grpSpPr bwMode="auto">
                <a:xfrm>
                  <a:off x="4419" y="3765"/>
                  <a:ext cx="10" cy="16"/>
                  <a:chOff x="4419" y="3765"/>
                  <a:chExt cx="10" cy="16"/>
                </a:xfrm>
              </p:grpSpPr>
              <p:sp>
                <p:nvSpPr>
                  <p:cNvPr id="2209" name="Rectangle 439"/>
                  <p:cNvSpPr>
                    <a:spLocks noChangeArrowheads="1"/>
                  </p:cNvSpPr>
                  <p:nvPr/>
                </p:nvSpPr>
                <p:spPr bwMode="auto">
                  <a:xfrm>
                    <a:off x="4421" y="3765"/>
                    <a:ext cx="6" cy="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10" name="Rectangle 440"/>
                  <p:cNvSpPr>
                    <a:spLocks noChangeArrowheads="1"/>
                  </p:cNvSpPr>
                  <p:nvPr/>
                </p:nvSpPr>
                <p:spPr bwMode="auto">
                  <a:xfrm>
                    <a:off x="4419" y="3767"/>
                    <a:ext cx="10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206" name="Group 441"/>
                <p:cNvGrpSpPr>
                  <a:grpSpLocks/>
                </p:cNvGrpSpPr>
                <p:nvPr/>
              </p:nvGrpSpPr>
              <p:grpSpPr bwMode="auto">
                <a:xfrm>
                  <a:off x="4412" y="3780"/>
                  <a:ext cx="32" cy="18"/>
                  <a:chOff x="4412" y="3780"/>
                  <a:chExt cx="32" cy="18"/>
                </a:xfrm>
              </p:grpSpPr>
              <p:sp>
                <p:nvSpPr>
                  <p:cNvPr id="2207" name="Rectangle 442"/>
                  <p:cNvSpPr>
                    <a:spLocks noChangeArrowheads="1"/>
                  </p:cNvSpPr>
                  <p:nvPr/>
                </p:nvSpPr>
                <p:spPr bwMode="auto">
                  <a:xfrm>
                    <a:off x="4413" y="3781"/>
                    <a:ext cx="30" cy="17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08" name="Rectangle 443"/>
                  <p:cNvSpPr>
                    <a:spLocks noChangeArrowheads="1"/>
                  </p:cNvSpPr>
                  <p:nvPr/>
                </p:nvSpPr>
                <p:spPr bwMode="auto">
                  <a:xfrm>
                    <a:off x="4412" y="3780"/>
                    <a:ext cx="32" cy="3"/>
                  </a:xfrm>
                  <a:prstGeom prst="rect">
                    <a:avLst/>
                  </a:prstGeom>
                  <a:solidFill>
                    <a:srgbClr val="C0C0C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grpSp>
            <p:nvGrpSpPr>
              <p:cNvPr id="2201" name="Group 444"/>
              <p:cNvGrpSpPr>
                <a:grpSpLocks/>
              </p:cNvGrpSpPr>
              <p:nvPr/>
            </p:nvGrpSpPr>
            <p:grpSpPr bwMode="auto">
              <a:xfrm>
                <a:off x="4415" y="3784"/>
                <a:ext cx="25" cy="11"/>
                <a:chOff x="4415" y="3784"/>
                <a:chExt cx="25" cy="11"/>
              </a:xfrm>
            </p:grpSpPr>
            <p:sp>
              <p:nvSpPr>
                <p:cNvPr id="2202" name="Rectangle 445"/>
                <p:cNvSpPr>
                  <a:spLocks noChangeArrowheads="1"/>
                </p:cNvSpPr>
                <p:nvPr/>
              </p:nvSpPr>
              <p:spPr bwMode="auto">
                <a:xfrm>
                  <a:off x="4415" y="3784"/>
                  <a:ext cx="6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203" name="Rectangle 446"/>
                <p:cNvSpPr>
                  <a:spLocks noChangeArrowheads="1"/>
                </p:cNvSpPr>
                <p:nvPr/>
              </p:nvSpPr>
              <p:spPr bwMode="auto">
                <a:xfrm>
                  <a:off x="4433" y="3784"/>
                  <a:ext cx="7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204" name="Rectangle 447"/>
                <p:cNvSpPr>
                  <a:spLocks noChangeArrowheads="1"/>
                </p:cNvSpPr>
                <p:nvPr/>
              </p:nvSpPr>
              <p:spPr bwMode="auto">
                <a:xfrm>
                  <a:off x="4424" y="3784"/>
                  <a:ext cx="6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</p:grpSp>
        <p:grpSp>
          <p:nvGrpSpPr>
            <p:cNvPr id="2113" name="Group 448"/>
            <p:cNvGrpSpPr>
              <a:grpSpLocks/>
            </p:cNvGrpSpPr>
            <p:nvPr/>
          </p:nvGrpSpPr>
          <p:grpSpPr bwMode="auto">
            <a:xfrm>
              <a:off x="4262" y="3774"/>
              <a:ext cx="33" cy="24"/>
              <a:chOff x="4262" y="3774"/>
              <a:chExt cx="33" cy="24"/>
            </a:xfrm>
          </p:grpSpPr>
          <p:grpSp>
            <p:nvGrpSpPr>
              <p:cNvPr id="2191" name="Group 449"/>
              <p:cNvGrpSpPr>
                <a:grpSpLocks/>
              </p:cNvGrpSpPr>
              <p:nvPr/>
            </p:nvGrpSpPr>
            <p:grpSpPr bwMode="auto">
              <a:xfrm>
                <a:off x="4262" y="3774"/>
                <a:ext cx="33" cy="24"/>
                <a:chOff x="4262" y="3774"/>
                <a:chExt cx="33" cy="24"/>
              </a:xfrm>
            </p:grpSpPr>
            <p:sp>
              <p:nvSpPr>
                <p:cNvPr id="2196" name="Rectangle 450"/>
                <p:cNvSpPr>
                  <a:spLocks noChangeArrowheads="1"/>
                </p:cNvSpPr>
                <p:nvPr/>
              </p:nvSpPr>
              <p:spPr bwMode="auto">
                <a:xfrm>
                  <a:off x="4281" y="3774"/>
                  <a:ext cx="10" cy="7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grpSp>
              <p:nvGrpSpPr>
                <p:cNvPr id="2197" name="Group 451"/>
                <p:cNvGrpSpPr>
                  <a:grpSpLocks/>
                </p:cNvGrpSpPr>
                <p:nvPr/>
              </p:nvGrpSpPr>
              <p:grpSpPr bwMode="auto">
                <a:xfrm>
                  <a:off x="4262" y="3780"/>
                  <a:ext cx="33" cy="18"/>
                  <a:chOff x="4262" y="3780"/>
                  <a:chExt cx="33" cy="18"/>
                </a:xfrm>
              </p:grpSpPr>
              <p:sp>
                <p:nvSpPr>
                  <p:cNvPr id="2198" name="Rectangle 452"/>
                  <p:cNvSpPr>
                    <a:spLocks noChangeArrowheads="1"/>
                  </p:cNvSpPr>
                  <p:nvPr/>
                </p:nvSpPr>
                <p:spPr bwMode="auto">
                  <a:xfrm>
                    <a:off x="4263" y="3781"/>
                    <a:ext cx="30" cy="17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99" name="Rectangle 453"/>
                  <p:cNvSpPr>
                    <a:spLocks noChangeArrowheads="1"/>
                  </p:cNvSpPr>
                  <p:nvPr/>
                </p:nvSpPr>
                <p:spPr bwMode="auto">
                  <a:xfrm>
                    <a:off x="4262" y="3780"/>
                    <a:ext cx="33" cy="3"/>
                  </a:xfrm>
                  <a:prstGeom prst="rect">
                    <a:avLst/>
                  </a:prstGeom>
                  <a:solidFill>
                    <a:srgbClr val="C0C0C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grpSp>
            <p:nvGrpSpPr>
              <p:cNvPr id="2192" name="Group 454"/>
              <p:cNvGrpSpPr>
                <a:grpSpLocks/>
              </p:cNvGrpSpPr>
              <p:nvPr/>
            </p:nvGrpSpPr>
            <p:grpSpPr bwMode="auto">
              <a:xfrm>
                <a:off x="4265" y="3784"/>
                <a:ext cx="26" cy="11"/>
                <a:chOff x="4265" y="3784"/>
                <a:chExt cx="26" cy="11"/>
              </a:xfrm>
            </p:grpSpPr>
            <p:sp>
              <p:nvSpPr>
                <p:cNvPr id="2193" name="Rectangle 455"/>
                <p:cNvSpPr>
                  <a:spLocks noChangeArrowheads="1"/>
                </p:cNvSpPr>
                <p:nvPr/>
              </p:nvSpPr>
              <p:spPr bwMode="auto">
                <a:xfrm>
                  <a:off x="4284" y="3784"/>
                  <a:ext cx="7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194" name="Rectangle 456"/>
                <p:cNvSpPr>
                  <a:spLocks noChangeArrowheads="1"/>
                </p:cNvSpPr>
                <p:nvPr/>
              </p:nvSpPr>
              <p:spPr bwMode="auto">
                <a:xfrm>
                  <a:off x="4265" y="3784"/>
                  <a:ext cx="8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195" name="Rectangle 457"/>
                <p:cNvSpPr>
                  <a:spLocks noChangeArrowheads="1"/>
                </p:cNvSpPr>
                <p:nvPr/>
              </p:nvSpPr>
              <p:spPr bwMode="auto">
                <a:xfrm>
                  <a:off x="4275" y="3784"/>
                  <a:ext cx="7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</p:grpSp>
        <p:grpSp>
          <p:nvGrpSpPr>
            <p:cNvPr id="2114" name="Group 458"/>
            <p:cNvGrpSpPr>
              <a:grpSpLocks/>
            </p:cNvGrpSpPr>
            <p:nvPr/>
          </p:nvGrpSpPr>
          <p:grpSpPr bwMode="auto">
            <a:xfrm>
              <a:off x="4290" y="3745"/>
              <a:ext cx="125" cy="56"/>
              <a:chOff x="4290" y="3745"/>
              <a:chExt cx="125" cy="56"/>
            </a:xfrm>
          </p:grpSpPr>
          <p:grpSp>
            <p:nvGrpSpPr>
              <p:cNvPr id="2115" name="Group 459"/>
              <p:cNvGrpSpPr>
                <a:grpSpLocks/>
              </p:cNvGrpSpPr>
              <p:nvPr/>
            </p:nvGrpSpPr>
            <p:grpSpPr bwMode="auto">
              <a:xfrm>
                <a:off x="4290" y="3745"/>
                <a:ext cx="125" cy="56"/>
                <a:chOff x="4290" y="3745"/>
                <a:chExt cx="125" cy="56"/>
              </a:xfrm>
            </p:grpSpPr>
            <p:sp>
              <p:nvSpPr>
                <p:cNvPr id="2186" name="Rectangle 460"/>
                <p:cNvSpPr>
                  <a:spLocks noChangeArrowheads="1"/>
                </p:cNvSpPr>
                <p:nvPr/>
              </p:nvSpPr>
              <p:spPr bwMode="auto">
                <a:xfrm>
                  <a:off x="4292" y="3754"/>
                  <a:ext cx="121" cy="47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187" name="Rectangle 461"/>
                <p:cNvSpPr>
                  <a:spLocks noChangeArrowheads="1"/>
                </p:cNvSpPr>
                <p:nvPr/>
              </p:nvSpPr>
              <p:spPr bwMode="auto">
                <a:xfrm>
                  <a:off x="4322" y="3746"/>
                  <a:ext cx="9" cy="6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188" name="Rectangle 462"/>
                <p:cNvSpPr>
                  <a:spLocks noChangeArrowheads="1"/>
                </p:cNvSpPr>
                <p:nvPr/>
              </p:nvSpPr>
              <p:spPr bwMode="auto">
                <a:xfrm>
                  <a:off x="4344" y="3745"/>
                  <a:ext cx="12" cy="8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189" name="Rectangle 463"/>
                <p:cNvSpPr>
                  <a:spLocks noChangeArrowheads="1"/>
                </p:cNvSpPr>
                <p:nvPr/>
              </p:nvSpPr>
              <p:spPr bwMode="auto">
                <a:xfrm>
                  <a:off x="4290" y="3751"/>
                  <a:ext cx="125" cy="4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190" name="Rectangle 464"/>
                <p:cNvSpPr>
                  <a:spLocks noChangeArrowheads="1"/>
                </p:cNvSpPr>
                <p:nvPr/>
              </p:nvSpPr>
              <p:spPr bwMode="auto">
                <a:xfrm>
                  <a:off x="4292" y="3776"/>
                  <a:ext cx="121" cy="2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  <p:grpSp>
            <p:nvGrpSpPr>
              <p:cNvPr id="2116" name="Group 465"/>
              <p:cNvGrpSpPr>
                <a:grpSpLocks/>
              </p:cNvGrpSpPr>
              <p:nvPr/>
            </p:nvGrpSpPr>
            <p:grpSpPr bwMode="auto">
              <a:xfrm>
                <a:off x="4294" y="3758"/>
                <a:ext cx="115" cy="38"/>
                <a:chOff x="4294" y="3758"/>
                <a:chExt cx="115" cy="38"/>
              </a:xfrm>
            </p:grpSpPr>
            <p:grpSp>
              <p:nvGrpSpPr>
                <p:cNvPr id="2121" name="Group 466"/>
                <p:cNvGrpSpPr>
                  <a:grpSpLocks/>
                </p:cNvGrpSpPr>
                <p:nvPr/>
              </p:nvGrpSpPr>
              <p:grpSpPr bwMode="auto">
                <a:xfrm>
                  <a:off x="4311" y="3781"/>
                  <a:ext cx="15" cy="15"/>
                  <a:chOff x="4311" y="3781"/>
                  <a:chExt cx="15" cy="15"/>
                </a:xfrm>
              </p:grpSpPr>
              <p:sp>
                <p:nvSpPr>
                  <p:cNvPr id="2182" name="Rectangle 467"/>
                  <p:cNvSpPr>
                    <a:spLocks noChangeArrowheads="1"/>
                  </p:cNvSpPr>
                  <p:nvPr/>
                </p:nvSpPr>
                <p:spPr bwMode="auto">
                  <a:xfrm>
                    <a:off x="4312" y="3781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83" name="Rectangle 468"/>
                  <p:cNvSpPr>
                    <a:spLocks noChangeArrowheads="1"/>
                  </p:cNvSpPr>
                  <p:nvPr/>
                </p:nvSpPr>
                <p:spPr bwMode="auto">
                  <a:xfrm>
                    <a:off x="4311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84" name="Line 469"/>
                  <p:cNvSpPr>
                    <a:spLocks noChangeShapeType="1"/>
                  </p:cNvSpPr>
                  <p:nvPr/>
                </p:nvSpPr>
                <p:spPr bwMode="auto">
                  <a:xfrm>
                    <a:off x="4318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85" name="Line 470"/>
                  <p:cNvSpPr>
                    <a:spLocks noChangeShapeType="1"/>
                  </p:cNvSpPr>
                  <p:nvPr/>
                </p:nvSpPr>
                <p:spPr bwMode="auto">
                  <a:xfrm>
                    <a:off x="4312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122" name="Group 471"/>
                <p:cNvGrpSpPr>
                  <a:grpSpLocks/>
                </p:cNvGrpSpPr>
                <p:nvPr/>
              </p:nvGrpSpPr>
              <p:grpSpPr bwMode="auto">
                <a:xfrm>
                  <a:off x="4328" y="3781"/>
                  <a:ext cx="15" cy="15"/>
                  <a:chOff x="4328" y="3781"/>
                  <a:chExt cx="15" cy="15"/>
                </a:xfrm>
              </p:grpSpPr>
              <p:sp>
                <p:nvSpPr>
                  <p:cNvPr id="2178" name="Rectangle 472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79" name="Rectangle 473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80" name="Line 474"/>
                  <p:cNvSpPr>
                    <a:spLocks noChangeShapeType="1"/>
                  </p:cNvSpPr>
                  <p:nvPr/>
                </p:nvSpPr>
                <p:spPr bwMode="auto">
                  <a:xfrm>
                    <a:off x="4335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81" name="Line 475"/>
                  <p:cNvSpPr>
                    <a:spLocks noChangeShapeType="1"/>
                  </p:cNvSpPr>
                  <p:nvPr/>
                </p:nvSpPr>
                <p:spPr bwMode="auto">
                  <a:xfrm>
                    <a:off x="4328" y="3788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123" name="Group 476"/>
                <p:cNvGrpSpPr>
                  <a:grpSpLocks/>
                </p:cNvGrpSpPr>
                <p:nvPr/>
              </p:nvGrpSpPr>
              <p:grpSpPr bwMode="auto">
                <a:xfrm>
                  <a:off x="4394" y="3781"/>
                  <a:ext cx="15" cy="15"/>
                  <a:chOff x="4394" y="3781"/>
                  <a:chExt cx="15" cy="15"/>
                </a:xfrm>
              </p:grpSpPr>
              <p:sp>
                <p:nvSpPr>
                  <p:cNvPr id="2174" name="Rectangle 477"/>
                  <p:cNvSpPr>
                    <a:spLocks noChangeArrowheads="1"/>
                  </p:cNvSpPr>
                  <p:nvPr/>
                </p:nvSpPr>
                <p:spPr bwMode="auto">
                  <a:xfrm>
                    <a:off x="4395" y="3781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75" name="Rectangle 478"/>
                  <p:cNvSpPr>
                    <a:spLocks noChangeArrowheads="1"/>
                  </p:cNvSpPr>
                  <p:nvPr/>
                </p:nvSpPr>
                <p:spPr bwMode="auto">
                  <a:xfrm>
                    <a:off x="4394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76" name="Line 479"/>
                  <p:cNvSpPr>
                    <a:spLocks noChangeShapeType="1"/>
                  </p:cNvSpPr>
                  <p:nvPr/>
                </p:nvSpPr>
                <p:spPr bwMode="auto">
                  <a:xfrm>
                    <a:off x="4401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77" name="Line 480"/>
                  <p:cNvSpPr>
                    <a:spLocks noChangeShapeType="1"/>
                  </p:cNvSpPr>
                  <p:nvPr/>
                </p:nvSpPr>
                <p:spPr bwMode="auto">
                  <a:xfrm>
                    <a:off x="4395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124" name="Group 481"/>
                <p:cNvGrpSpPr>
                  <a:grpSpLocks/>
                </p:cNvGrpSpPr>
                <p:nvPr/>
              </p:nvGrpSpPr>
              <p:grpSpPr bwMode="auto">
                <a:xfrm>
                  <a:off x="4294" y="3781"/>
                  <a:ext cx="15" cy="15"/>
                  <a:chOff x="4294" y="3781"/>
                  <a:chExt cx="15" cy="15"/>
                </a:xfrm>
              </p:grpSpPr>
              <p:sp>
                <p:nvSpPr>
                  <p:cNvPr id="2170" name="Rectangle 482"/>
                  <p:cNvSpPr>
                    <a:spLocks noChangeArrowheads="1"/>
                  </p:cNvSpPr>
                  <p:nvPr/>
                </p:nvSpPr>
                <p:spPr bwMode="auto">
                  <a:xfrm>
                    <a:off x="4295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71" name="Rectangle 483"/>
                  <p:cNvSpPr>
                    <a:spLocks noChangeArrowheads="1"/>
                  </p:cNvSpPr>
                  <p:nvPr/>
                </p:nvSpPr>
                <p:spPr bwMode="auto">
                  <a:xfrm>
                    <a:off x="4294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72" name="Line 484"/>
                  <p:cNvSpPr>
                    <a:spLocks noChangeShapeType="1"/>
                  </p:cNvSpPr>
                  <p:nvPr/>
                </p:nvSpPr>
                <p:spPr bwMode="auto">
                  <a:xfrm>
                    <a:off x="4302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73" name="Line 485"/>
                  <p:cNvSpPr>
                    <a:spLocks noChangeShapeType="1"/>
                  </p:cNvSpPr>
                  <p:nvPr/>
                </p:nvSpPr>
                <p:spPr bwMode="auto">
                  <a:xfrm>
                    <a:off x="4295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125" name="Group 486"/>
                <p:cNvGrpSpPr>
                  <a:grpSpLocks/>
                </p:cNvGrpSpPr>
                <p:nvPr/>
              </p:nvGrpSpPr>
              <p:grpSpPr bwMode="auto">
                <a:xfrm>
                  <a:off x="4344" y="3758"/>
                  <a:ext cx="16" cy="15"/>
                  <a:chOff x="4344" y="3758"/>
                  <a:chExt cx="16" cy="15"/>
                </a:xfrm>
              </p:grpSpPr>
              <p:sp>
                <p:nvSpPr>
                  <p:cNvPr id="2166" name="Rectangle 487"/>
                  <p:cNvSpPr>
                    <a:spLocks noChangeArrowheads="1"/>
                  </p:cNvSpPr>
                  <p:nvPr/>
                </p:nvSpPr>
                <p:spPr bwMode="auto">
                  <a:xfrm>
                    <a:off x="4345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67" name="Rectangle 488"/>
                  <p:cNvSpPr>
                    <a:spLocks noChangeArrowheads="1"/>
                  </p:cNvSpPr>
                  <p:nvPr/>
                </p:nvSpPr>
                <p:spPr bwMode="auto">
                  <a:xfrm>
                    <a:off x="4344" y="3772"/>
                    <a:ext cx="16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68" name="Line 489"/>
                  <p:cNvSpPr>
                    <a:spLocks noChangeShapeType="1"/>
                  </p:cNvSpPr>
                  <p:nvPr/>
                </p:nvSpPr>
                <p:spPr bwMode="auto">
                  <a:xfrm>
                    <a:off x="4352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69" name="Line 490"/>
                  <p:cNvSpPr>
                    <a:spLocks noChangeShapeType="1"/>
                  </p:cNvSpPr>
                  <p:nvPr/>
                </p:nvSpPr>
                <p:spPr bwMode="auto">
                  <a:xfrm>
                    <a:off x="4345" y="3765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126" name="Group 491"/>
                <p:cNvGrpSpPr>
                  <a:grpSpLocks/>
                </p:cNvGrpSpPr>
                <p:nvPr/>
              </p:nvGrpSpPr>
              <p:grpSpPr bwMode="auto">
                <a:xfrm>
                  <a:off x="4361" y="3781"/>
                  <a:ext cx="15" cy="15"/>
                  <a:chOff x="4361" y="3781"/>
                  <a:chExt cx="15" cy="15"/>
                </a:xfrm>
              </p:grpSpPr>
              <p:sp>
                <p:nvSpPr>
                  <p:cNvPr id="2162" name="Rectangle 492"/>
                  <p:cNvSpPr>
                    <a:spLocks noChangeArrowheads="1"/>
                  </p:cNvSpPr>
                  <p:nvPr/>
                </p:nvSpPr>
                <p:spPr bwMode="auto">
                  <a:xfrm>
                    <a:off x="4361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63" name="Rectangle 493"/>
                  <p:cNvSpPr>
                    <a:spLocks noChangeArrowheads="1"/>
                  </p:cNvSpPr>
                  <p:nvPr/>
                </p:nvSpPr>
                <p:spPr bwMode="auto">
                  <a:xfrm>
                    <a:off x="4361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64" name="Line 494"/>
                  <p:cNvSpPr>
                    <a:spLocks noChangeShapeType="1"/>
                  </p:cNvSpPr>
                  <p:nvPr/>
                </p:nvSpPr>
                <p:spPr bwMode="auto">
                  <a:xfrm>
                    <a:off x="4368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65" name="Line 495"/>
                  <p:cNvSpPr>
                    <a:spLocks noChangeShapeType="1"/>
                  </p:cNvSpPr>
                  <p:nvPr/>
                </p:nvSpPr>
                <p:spPr bwMode="auto">
                  <a:xfrm>
                    <a:off x="4362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127" name="Group 496"/>
                <p:cNvGrpSpPr>
                  <a:grpSpLocks/>
                </p:cNvGrpSpPr>
                <p:nvPr/>
              </p:nvGrpSpPr>
              <p:grpSpPr bwMode="auto">
                <a:xfrm>
                  <a:off x="4377" y="3781"/>
                  <a:ext cx="15" cy="15"/>
                  <a:chOff x="4377" y="3781"/>
                  <a:chExt cx="15" cy="15"/>
                </a:xfrm>
              </p:grpSpPr>
              <p:sp>
                <p:nvSpPr>
                  <p:cNvPr id="2158" name="Rectangle 497"/>
                  <p:cNvSpPr>
                    <a:spLocks noChangeArrowheads="1"/>
                  </p:cNvSpPr>
                  <p:nvPr/>
                </p:nvSpPr>
                <p:spPr bwMode="auto">
                  <a:xfrm>
                    <a:off x="4378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59" name="Rectangle 498"/>
                  <p:cNvSpPr>
                    <a:spLocks noChangeArrowheads="1"/>
                  </p:cNvSpPr>
                  <p:nvPr/>
                </p:nvSpPr>
                <p:spPr bwMode="auto">
                  <a:xfrm>
                    <a:off x="4377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60" name="Line 499"/>
                  <p:cNvSpPr>
                    <a:spLocks noChangeShapeType="1"/>
                  </p:cNvSpPr>
                  <p:nvPr/>
                </p:nvSpPr>
                <p:spPr bwMode="auto">
                  <a:xfrm>
                    <a:off x="4385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61" name="Line 500"/>
                  <p:cNvSpPr>
                    <a:spLocks noChangeShapeType="1"/>
                  </p:cNvSpPr>
                  <p:nvPr/>
                </p:nvSpPr>
                <p:spPr bwMode="auto">
                  <a:xfrm>
                    <a:off x="4378" y="3788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128" name="Group 501"/>
                <p:cNvGrpSpPr>
                  <a:grpSpLocks/>
                </p:cNvGrpSpPr>
                <p:nvPr/>
              </p:nvGrpSpPr>
              <p:grpSpPr bwMode="auto">
                <a:xfrm>
                  <a:off x="4311" y="3758"/>
                  <a:ext cx="15" cy="15"/>
                  <a:chOff x="4311" y="3758"/>
                  <a:chExt cx="15" cy="15"/>
                </a:xfrm>
              </p:grpSpPr>
              <p:sp>
                <p:nvSpPr>
                  <p:cNvPr id="2154" name="Rectangle 502"/>
                  <p:cNvSpPr>
                    <a:spLocks noChangeArrowheads="1"/>
                  </p:cNvSpPr>
                  <p:nvPr/>
                </p:nvSpPr>
                <p:spPr bwMode="auto">
                  <a:xfrm>
                    <a:off x="4312" y="3758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55" name="Rectangle 503"/>
                  <p:cNvSpPr>
                    <a:spLocks noChangeArrowheads="1"/>
                  </p:cNvSpPr>
                  <p:nvPr/>
                </p:nvSpPr>
                <p:spPr bwMode="auto">
                  <a:xfrm>
                    <a:off x="4311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56" name="Line 504"/>
                  <p:cNvSpPr>
                    <a:spLocks noChangeShapeType="1"/>
                  </p:cNvSpPr>
                  <p:nvPr/>
                </p:nvSpPr>
                <p:spPr bwMode="auto">
                  <a:xfrm>
                    <a:off x="4319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57" name="Line 505"/>
                  <p:cNvSpPr>
                    <a:spLocks noChangeShapeType="1"/>
                  </p:cNvSpPr>
                  <p:nvPr/>
                </p:nvSpPr>
                <p:spPr bwMode="auto">
                  <a:xfrm>
                    <a:off x="4312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129" name="Group 506"/>
                <p:cNvGrpSpPr>
                  <a:grpSpLocks/>
                </p:cNvGrpSpPr>
                <p:nvPr/>
              </p:nvGrpSpPr>
              <p:grpSpPr bwMode="auto">
                <a:xfrm>
                  <a:off x="4328" y="3758"/>
                  <a:ext cx="15" cy="15"/>
                  <a:chOff x="4328" y="3758"/>
                  <a:chExt cx="15" cy="15"/>
                </a:xfrm>
              </p:grpSpPr>
              <p:sp>
                <p:nvSpPr>
                  <p:cNvPr id="2150" name="Rectangle 507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51" name="Rectangle 508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52" name="Line 509"/>
                  <p:cNvSpPr>
                    <a:spLocks noChangeShapeType="1"/>
                  </p:cNvSpPr>
                  <p:nvPr/>
                </p:nvSpPr>
                <p:spPr bwMode="auto">
                  <a:xfrm>
                    <a:off x="4335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53" name="Line 510"/>
                  <p:cNvSpPr>
                    <a:spLocks noChangeShapeType="1"/>
                  </p:cNvSpPr>
                  <p:nvPr/>
                </p:nvSpPr>
                <p:spPr bwMode="auto">
                  <a:xfrm>
                    <a:off x="4329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130" name="Group 511"/>
                <p:cNvGrpSpPr>
                  <a:grpSpLocks/>
                </p:cNvGrpSpPr>
                <p:nvPr/>
              </p:nvGrpSpPr>
              <p:grpSpPr bwMode="auto">
                <a:xfrm>
                  <a:off x="4394" y="3758"/>
                  <a:ext cx="15" cy="15"/>
                  <a:chOff x="4394" y="3758"/>
                  <a:chExt cx="15" cy="15"/>
                </a:xfrm>
              </p:grpSpPr>
              <p:sp>
                <p:nvSpPr>
                  <p:cNvPr id="2146" name="Rectangle 512"/>
                  <p:cNvSpPr>
                    <a:spLocks noChangeArrowheads="1"/>
                  </p:cNvSpPr>
                  <p:nvPr/>
                </p:nvSpPr>
                <p:spPr bwMode="auto">
                  <a:xfrm>
                    <a:off x="4395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47" name="Rectangle 513"/>
                  <p:cNvSpPr>
                    <a:spLocks noChangeArrowheads="1"/>
                  </p:cNvSpPr>
                  <p:nvPr/>
                </p:nvSpPr>
                <p:spPr bwMode="auto">
                  <a:xfrm>
                    <a:off x="4394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48" name="Line 514"/>
                  <p:cNvSpPr>
                    <a:spLocks noChangeShapeType="1"/>
                  </p:cNvSpPr>
                  <p:nvPr/>
                </p:nvSpPr>
                <p:spPr bwMode="auto">
                  <a:xfrm>
                    <a:off x="4402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49" name="Line 515"/>
                  <p:cNvSpPr>
                    <a:spLocks noChangeShapeType="1"/>
                  </p:cNvSpPr>
                  <p:nvPr/>
                </p:nvSpPr>
                <p:spPr bwMode="auto">
                  <a:xfrm>
                    <a:off x="4395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131" name="Group 516"/>
                <p:cNvGrpSpPr>
                  <a:grpSpLocks/>
                </p:cNvGrpSpPr>
                <p:nvPr/>
              </p:nvGrpSpPr>
              <p:grpSpPr bwMode="auto">
                <a:xfrm>
                  <a:off x="4294" y="3758"/>
                  <a:ext cx="16" cy="15"/>
                  <a:chOff x="4294" y="3758"/>
                  <a:chExt cx="16" cy="15"/>
                </a:xfrm>
              </p:grpSpPr>
              <p:sp>
                <p:nvSpPr>
                  <p:cNvPr id="2142" name="Rectangle 517"/>
                  <p:cNvSpPr>
                    <a:spLocks noChangeArrowheads="1"/>
                  </p:cNvSpPr>
                  <p:nvPr/>
                </p:nvSpPr>
                <p:spPr bwMode="auto">
                  <a:xfrm>
                    <a:off x="4295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43" name="Rectangle 518"/>
                  <p:cNvSpPr>
                    <a:spLocks noChangeArrowheads="1"/>
                  </p:cNvSpPr>
                  <p:nvPr/>
                </p:nvSpPr>
                <p:spPr bwMode="auto">
                  <a:xfrm>
                    <a:off x="4294" y="3772"/>
                    <a:ext cx="16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44" name="Line 519"/>
                  <p:cNvSpPr>
                    <a:spLocks noChangeShapeType="1"/>
                  </p:cNvSpPr>
                  <p:nvPr/>
                </p:nvSpPr>
                <p:spPr bwMode="auto">
                  <a:xfrm>
                    <a:off x="4302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45" name="Line 520"/>
                  <p:cNvSpPr>
                    <a:spLocks noChangeShapeType="1"/>
                  </p:cNvSpPr>
                  <p:nvPr/>
                </p:nvSpPr>
                <p:spPr bwMode="auto">
                  <a:xfrm>
                    <a:off x="4295" y="3765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132" name="Group 521"/>
                <p:cNvGrpSpPr>
                  <a:grpSpLocks/>
                </p:cNvGrpSpPr>
                <p:nvPr/>
              </p:nvGrpSpPr>
              <p:grpSpPr bwMode="auto">
                <a:xfrm>
                  <a:off x="4361" y="3758"/>
                  <a:ext cx="15" cy="15"/>
                  <a:chOff x="4361" y="3758"/>
                  <a:chExt cx="15" cy="15"/>
                </a:xfrm>
              </p:grpSpPr>
              <p:sp>
                <p:nvSpPr>
                  <p:cNvPr id="2138" name="Rectangle 522"/>
                  <p:cNvSpPr>
                    <a:spLocks noChangeArrowheads="1"/>
                  </p:cNvSpPr>
                  <p:nvPr/>
                </p:nvSpPr>
                <p:spPr bwMode="auto">
                  <a:xfrm>
                    <a:off x="4362" y="3758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39" name="Rectangle 523"/>
                  <p:cNvSpPr>
                    <a:spLocks noChangeArrowheads="1"/>
                  </p:cNvSpPr>
                  <p:nvPr/>
                </p:nvSpPr>
                <p:spPr bwMode="auto">
                  <a:xfrm>
                    <a:off x="4361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40" name="Line 524"/>
                  <p:cNvSpPr>
                    <a:spLocks noChangeShapeType="1"/>
                  </p:cNvSpPr>
                  <p:nvPr/>
                </p:nvSpPr>
                <p:spPr bwMode="auto">
                  <a:xfrm>
                    <a:off x="4368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41" name="Line 525"/>
                  <p:cNvSpPr>
                    <a:spLocks noChangeShapeType="1"/>
                  </p:cNvSpPr>
                  <p:nvPr/>
                </p:nvSpPr>
                <p:spPr bwMode="auto">
                  <a:xfrm>
                    <a:off x="4362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133" name="Group 526"/>
                <p:cNvGrpSpPr>
                  <a:grpSpLocks/>
                </p:cNvGrpSpPr>
                <p:nvPr/>
              </p:nvGrpSpPr>
              <p:grpSpPr bwMode="auto">
                <a:xfrm>
                  <a:off x="4377" y="3758"/>
                  <a:ext cx="16" cy="15"/>
                  <a:chOff x="4377" y="3758"/>
                  <a:chExt cx="16" cy="15"/>
                </a:xfrm>
              </p:grpSpPr>
              <p:sp>
                <p:nvSpPr>
                  <p:cNvPr id="2134" name="Rectangle 527"/>
                  <p:cNvSpPr>
                    <a:spLocks noChangeArrowheads="1"/>
                  </p:cNvSpPr>
                  <p:nvPr/>
                </p:nvSpPr>
                <p:spPr bwMode="auto">
                  <a:xfrm>
                    <a:off x="4378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35" name="Rectangle 528"/>
                  <p:cNvSpPr>
                    <a:spLocks noChangeArrowheads="1"/>
                  </p:cNvSpPr>
                  <p:nvPr/>
                </p:nvSpPr>
                <p:spPr bwMode="auto">
                  <a:xfrm>
                    <a:off x="4377" y="3772"/>
                    <a:ext cx="16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36" name="Line 529"/>
                  <p:cNvSpPr>
                    <a:spLocks noChangeShapeType="1"/>
                  </p:cNvSpPr>
                  <p:nvPr/>
                </p:nvSpPr>
                <p:spPr bwMode="auto">
                  <a:xfrm>
                    <a:off x="4385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37" name="Line 530"/>
                  <p:cNvSpPr>
                    <a:spLocks noChangeShapeType="1"/>
                  </p:cNvSpPr>
                  <p:nvPr/>
                </p:nvSpPr>
                <p:spPr bwMode="auto">
                  <a:xfrm>
                    <a:off x="4378" y="3765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grpSp>
            <p:nvGrpSpPr>
              <p:cNvPr id="2117" name="Group 531"/>
              <p:cNvGrpSpPr>
                <a:grpSpLocks/>
              </p:cNvGrpSpPr>
              <p:nvPr/>
            </p:nvGrpSpPr>
            <p:grpSpPr bwMode="auto">
              <a:xfrm>
                <a:off x="4345" y="3779"/>
                <a:ext cx="14" cy="21"/>
                <a:chOff x="4345" y="3779"/>
                <a:chExt cx="14" cy="21"/>
              </a:xfrm>
            </p:grpSpPr>
            <p:sp>
              <p:nvSpPr>
                <p:cNvPr id="2118" name="Rectangle 532"/>
                <p:cNvSpPr>
                  <a:spLocks noChangeArrowheads="1"/>
                </p:cNvSpPr>
                <p:nvPr/>
              </p:nvSpPr>
              <p:spPr bwMode="auto">
                <a:xfrm>
                  <a:off x="4345" y="3779"/>
                  <a:ext cx="14" cy="21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119" name="Rectangle 533"/>
                <p:cNvSpPr>
                  <a:spLocks noChangeArrowheads="1"/>
                </p:cNvSpPr>
                <p:nvPr/>
              </p:nvSpPr>
              <p:spPr bwMode="auto">
                <a:xfrm>
                  <a:off x="4346" y="3782"/>
                  <a:ext cx="11" cy="17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120" name="Oval 534"/>
                <p:cNvSpPr>
                  <a:spLocks noChangeArrowheads="1"/>
                </p:cNvSpPr>
                <p:nvPr/>
              </p:nvSpPr>
              <p:spPr bwMode="auto">
                <a:xfrm>
                  <a:off x="4355" y="3790"/>
                  <a:ext cx="1" cy="1"/>
                </a:xfrm>
                <a:prstGeom prst="ellipse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</p:grpSp>
      </p:grpSp>
      <p:grpSp>
        <p:nvGrpSpPr>
          <p:cNvPr id="2213" name="Group 431"/>
          <p:cNvGrpSpPr>
            <a:grpSpLocks noChangeAspect="1"/>
          </p:cNvGrpSpPr>
          <p:nvPr/>
        </p:nvGrpSpPr>
        <p:grpSpPr bwMode="auto">
          <a:xfrm>
            <a:off x="4949276" y="3097688"/>
            <a:ext cx="386849" cy="251339"/>
            <a:chOff x="4262" y="3704"/>
            <a:chExt cx="182" cy="97"/>
          </a:xfrm>
        </p:grpSpPr>
        <p:sp>
          <p:nvSpPr>
            <p:cNvPr id="2214" name="AutoShape 432"/>
            <p:cNvSpPr>
              <a:spLocks noChangeAspect="1" noChangeArrowheads="1" noTextEdit="1"/>
            </p:cNvSpPr>
            <p:nvPr/>
          </p:nvSpPr>
          <p:spPr bwMode="auto">
            <a:xfrm>
              <a:off x="4262" y="3704"/>
              <a:ext cx="182" cy="9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888194"/>
              <a:endParaRPr lang="ru-RU">
                <a:solidFill>
                  <a:prstClr val="black"/>
                </a:solidFill>
              </a:endParaRPr>
            </a:p>
          </p:txBody>
        </p:sp>
        <p:grpSp>
          <p:nvGrpSpPr>
            <p:cNvPr id="2215" name="Group 433"/>
            <p:cNvGrpSpPr>
              <a:grpSpLocks/>
            </p:cNvGrpSpPr>
            <p:nvPr/>
          </p:nvGrpSpPr>
          <p:grpSpPr bwMode="auto">
            <a:xfrm>
              <a:off x="4397" y="3705"/>
              <a:ext cx="19" cy="75"/>
              <a:chOff x="4397" y="3705"/>
              <a:chExt cx="19" cy="75"/>
            </a:xfrm>
          </p:grpSpPr>
          <p:sp>
            <p:nvSpPr>
              <p:cNvPr id="2315" name="Freeform 434"/>
              <p:cNvSpPr>
                <a:spLocks/>
              </p:cNvSpPr>
              <p:nvPr/>
            </p:nvSpPr>
            <p:spPr bwMode="auto">
              <a:xfrm>
                <a:off x="4397" y="3705"/>
                <a:ext cx="7" cy="75"/>
              </a:xfrm>
              <a:custGeom>
                <a:avLst/>
                <a:gdLst>
                  <a:gd name="T0" fmla="*/ 0 w 145"/>
                  <a:gd name="T1" fmla="*/ 0 h 1518"/>
                  <a:gd name="T2" fmla="*/ 0 w 145"/>
                  <a:gd name="T3" fmla="*/ 0 h 1518"/>
                  <a:gd name="T4" fmla="*/ 0 w 145"/>
                  <a:gd name="T5" fmla="*/ 0 h 1518"/>
                  <a:gd name="T6" fmla="*/ 0 w 145"/>
                  <a:gd name="T7" fmla="*/ 0 h 1518"/>
                  <a:gd name="T8" fmla="*/ 0 w 145"/>
                  <a:gd name="T9" fmla="*/ 0 h 1518"/>
                  <a:gd name="T10" fmla="*/ 0 w 145"/>
                  <a:gd name="T11" fmla="*/ 0 h 1518"/>
                  <a:gd name="T12" fmla="*/ 0 w 145"/>
                  <a:gd name="T13" fmla="*/ 0 h 1518"/>
                  <a:gd name="T14" fmla="*/ 0 w 145"/>
                  <a:gd name="T15" fmla="*/ 0 h 1518"/>
                  <a:gd name="T16" fmla="*/ 0 w 145"/>
                  <a:gd name="T17" fmla="*/ 0 h 1518"/>
                  <a:gd name="T18" fmla="*/ 0 w 145"/>
                  <a:gd name="T19" fmla="*/ 0 h 1518"/>
                  <a:gd name="T20" fmla="*/ 0 w 145"/>
                  <a:gd name="T21" fmla="*/ 0 h 1518"/>
                  <a:gd name="T22" fmla="*/ 0 w 145"/>
                  <a:gd name="T23" fmla="*/ 0 h 1518"/>
                  <a:gd name="T24" fmla="*/ 0 w 145"/>
                  <a:gd name="T25" fmla="*/ 0 h 1518"/>
                  <a:gd name="T26" fmla="*/ 0 w 145"/>
                  <a:gd name="T27" fmla="*/ 0 h 1518"/>
                  <a:gd name="T28" fmla="*/ 0 w 145"/>
                  <a:gd name="T29" fmla="*/ 0 h 1518"/>
                  <a:gd name="T30" fmla="*/ 0 w 145"/>
                  <a:gd name="T31" fmla="*/ 0 h 1518"/>
                  <a:gd name="T32" fmla="*/ 0 w 145"/>
                  <a:gd name="T33" fmla="*/ 0 h 1518"/>
                  <a:gd name="T34" fmla="*/ 0 w 145"/>
                  <a:gd name="T35" fmla="*/ 0 h 1518"/>
                  <a:gd name="T36" fmla="*/ 0 w 145"/>
                  <a:gd name="T37" fmla="*/ 0 h 1518"/>
                  <a:gd name="T38" fmla="*/ 0 w 145"/>
                  <a:gd name="T39" fmla="*/ 0 h 1518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45"/>
                  <a:gd name="T61" fmla="*/ 0 h 1518"/>
                  <a:gd name="T62" fmla="*/ 145 w 145"/>
                  <a:gd name="T63" fmla="*/ 1518 h 1518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45" h="1518">
                    <a:moveTo>
                      <a:pt x="38" y="0"/>
                    </a:moveTo>
                    <a:lnTo>
                      <a:pt x="38" y="241"/>
                    </a:lnTo>
                    <a:lnTo>
                      <a:pt x="27" y="241"/>
                    </a:lnTo>
                    <a:lnTo>
                      <a:pt x="27" y="482"/>
                    </a:lnTo>
                    <a:lnTo>
                      <a:pt x="15" y="482"/>
                    </a:lnTo>
                    <a:lnTo>
                      <a:pt x="15" y="708"/>
                    </a:lnTo>
                    <a:lnTo>
                      <a:pt x="8" y="708"/>
                    </a:lnTo>
                    <a:lnTo>
                      <a:pt x="8" y="1012"/>
                    </a:lnTo>
                    <a:lnTo>
                      <a:pt x="0" y="1012"/>
                    </a:lnTo>
                    <a:lnTo>
                      <a:pt x="0" y="1518"/>
                    </a:lnTo>
                    <a:lnTo>
                      <a:pt x="79" y="1518"/>
                    </a:lnTo>
                    <a:lnTo>
                      <a:pt x="145" y="1008"/>
                    </a:lnTo>
                    <a:lnTo>
                      <a:pt x="145" y="707"/>
                    </a:lnTo>
                    <a:lnTo>
                      <a:pt x="137" y="707"/>
                    </a:lnTo>
                    <a:lnTo>
                      <a:pt x="137" y="482"/>
                    </a:lnTo>
                    <a:lnTo>
                      <a:pt x="128" y="482"/>
                    </a:lnTo>
                    <a:lnTo>
                      <a:pt x="128" y="241"/>
                    </a:lnTo>
                    <a:lnTo>
                      <a:pt x="116" y="241"/>
                    </a:lnTo>
                    <a:lnTo>
                      <a:pt x="116" y="0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80808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73801" tIns="36900" rIns="73801" bIns="36900"/>
              <a:lstStyle/>
              <a:p>
                <a:pPr defTabSz="888194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316" name="Freeform 435"/>
              <p:cNvSpPr>
                <a:spLocks/>
              </p:cNvSpPr>
              <p:nvPr/>
            </p:nvSpPr>
            <p:spPr bwMode="auto">
              <a:xfrm>
                <a:off x="4409" y="3705"/>
                <a:ext cx="7" cy="75"/>
              </a:xfrm>
              <a:custGeom>
                <a:avLst/>
                <a:gdLst>
                  <a:gd name="T0" fmla="*/ 0 w 151"/>
                  <a:gd name="T1" fmla="*/ 0 h 1518"/>
                  <a:gd name="T2" fmla="*/ 0 w 151"/>
                  <a:gd name="T3" fmla="*/ 0 h 1518"/>
                  <a:gd name="T4" fmla="*/ 0 w 151"/>
                  <a:gd name="T5" fmla="*/ 0 h 1518"/>
                  <a:gd name="T6" fmla="*/ 0 w 151"/>
                  <a:gd name="T7" fmla="*/ 0 h 1518"/>
                  <a:gd name="T8" fmla="*/ 0 w 151"/>
                  <a:gd name="T9" fmla="*/ 0 h 1518"/>
                  <a:gd name="T10" fmla="*/ 0 w 151"/>
                  <a:gd name="T11" fmla="*/ 0 h 1518"/>
                  <a:gd name="T12" fmla="*/ 0 w 151"/>
                  <a:gd name="T13" fmla="*/ 0 h 1518"/>
                  <a:gd name="T14" fmla="*/ 0 w 151"/>
                  <a:gd name="T15" fmla="*/ 0 h 1518"/>
                  <a:gd name="T16" fmla="*/ 0 w 151"/>
                  <a:gd name="T17" fmla="*/ 0 h 1518"/>
                  <a:gd name="T18" fmla="*/ 0 w 151"/>
                  <a:gd name="T19" fmla="*/ 0 h 1518"/>
                  <a:gd name="T20" fmla="*/ 0 w 151"/>
                  <a:gd name="T21" fmla="*/ 0 h 1518"/>
                  <a:gd name="T22" fmla="*/ 0 w 151"/>
                  <a:gd name="T23" fmla="*/ 0 h 1518"/>
                  <a:gd name="T24" fmla="*/ 0 w 151"/>
                  <a:gd name="T25" fmla="*/ 0 h 1518"/>
                  <a:gd name="T26" fmla="*/ 0 w 151"/>
                  <a:gd name="T27" fmla="*/ 0 h 1518"/>
                  <a:gd name="T28" fmla="*/ 0 w 151"/>
                  <a:gd name="T29" fmla="*/ 0 h 1518"/>
                  <a:gd name="T30" fmla="*/ 0 w 151"/>
                  <a:gd name="T31" fmla="*/ 0 h 1518"/>
                  <a:gd name="T32" fmla="*/ 0 w 151"/>
                  <a:gd name="T33" fmla="*/ 0 h 1518"/>
                  <a:gd name="T34" fmla="*/ 0 w 151"/>
                  <a:gd name="T35" fmla="*/ 0 h 1518"/>
                  <a:gd name="T36" fmla="*/ 0 w 151"/>
                  <a:gd name="T37" fmla="*/ 0 h 1518"/>
                  <a:gd name="T38" fmla="*/ 0 w 151"/>
                  <a:gd name="T39" fmla="*/ 0 h 1518"/>
                  <a:gd name="T40" fmla="*/ 0 w 151"/>
                  <a:gd name="T41" fmla="*/ 0 h 151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51"/>
                  <a:gd name="T64" fmla="*/ 0 h 1518"/>
                  <a:gd name="T65" fmla="*/ 151 w 151"/>
                  <a:gd name="T66" fmla="*/ 1518 h 1518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51" h="1518">
                    <a:moveTo>
                      <a:pt x="36" y="0"/>
                    </a:moveTo>
                    <a:lnTo>
                      <a:pt x="36" y="241"/>
                    </a:lnTo>
                    <a:lnTo>
                      <a:pt x="25" y="241"/>
                    </a:lnTo>
                    <a:lnTo>
                      <a:pt x="25" y="482"/>
                    </a:lnTo>
                    <a:lnTo>
                      <a:pt x="14" y="482"/>
                    </a:lnTo>
                    <a:lnTo>
                      <a:pt x="14" y="708"/>
                    </a:lnTo>
                    <a:lnTo>
                      <a:pt x="7" y="708"/>
                    </a:lnTo>
                    <a:lnTo>
                      <a:pt x="7" y="1012"/>
                    </a:lnTo>
                    <a:lnTo>
                      <a:pt x="0" y="1012"/>
                    </a:lnTo>
                    <a:lnTo>
                      <a:pt x="0" y="1518"/>
                    </a:lnTo>
                    <a:lnTo>
                      <a:pt x="151" y="1518"/>
                    </a:lnTo>
                    <a:lnTo>
                      <a:pt x="151" y="1011"/>
                    </a:lnTo>
                    <a:lnTo>
                      <a:pt x="144" y="1011"/>
                    </a:lnTo>
                    <a:lnTo>
                      <a:pt x="143" y="707"/>
                    </a:lnTo>
                    <a:lnTo>
                      <a:pt x="135" y="707"/>
                    </a:lnTo>
                    <a:lnTo>
                      <a:pt x="135" y="482"/>
                    </a:lnTo>
                    <a:lnTo>
                      <a:pt x="125" y="482"/>
                    </a:lnTo>
                    <a:lnTo>
                      <a:pt x="125" y="241"/>
                    </a:lnTo>
                    <a:lnTo>
                      <a:pt x="114" y="241"/>
                    </a:lnTo>
                    <a:lnTo>
                      <a:pt x="114" y="0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80808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73801" tIns="36900" rIns="73801" bIns="36900"/>
              <a:lstStyle/>
              <a:p>
                <a:pPr defTabSz="888194"/>
                <a:endParaRPr lang="ru-RU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216" name="Group 436"/>
            <p:cNvGrpSpPr>
              <a:grpSpLocks/>
            </p:cNvGrpSpPr>
            <p:nvPr/>
          </p:nvGrpSpPr>
          <p:grpSpPr bwMode="auto">
            <a:xfrm>
              <a:off x="4412" y="3765"/>
              <a:ext cx="32" cy="33"/>
              <a:chOff x="4412" y="3765"/>
              <a:chExt cx="32" cy="33"/>
            </a:xfrm>
          </p:grpSpPr>
          <p:grpSp>
            <p:nvGrpSpPr>
              <p:cNvPr id="2304" name="Group 437"/>
              <p:cNvGrpSpPr>
                <a:grpSpLocks/>
              </p:cNvGrpSpPr>
              <p:nvPr/>
            </p:nvGrpSpPr>
            <p:grpSpPr bwMode="auto">
              <a:xfrm>
                <a:off x="4412" y="3765"/>
                <a:ext cx="32" cy="33"/>
                <a:chOff x="4412" y="3765"/>
                <a:chExt cx="32" cy="33"/>
              </a:xfrm>
            </p:grpSpPr>
            <p:grpSp>
              <p:nvGrpSpPr>
                <p:cNvPr id="2309" name="Group 438"/>
                <p:cNvGrpSpPr>
                  <a:grpSpLocks/>
                </p:cNvGrpSpPr>
                <p:nvPr/>
              </p:nvGrpSpPr>
              <p:grpSpPr bwMode="auto">
                <a:xfrm>
                  <a:off x="4419" y="3765"/>
                  <a:ext cx="10" cy="16"/>
                  <a:chOff x="4419" y="3765"/>
                  <a:chExt cx="10" cy="16"/>
                </a:xfrm>
              </p:grpSpPr>
              <p:sp>
                <p:nvSpPr>
                  <p:cNvPr id="2313" name="Rectangle 439"/>
                  <p:cNvSpPr>
                    <a:spLocks noChangeArrowheads="1"/>
                  </p:cNvSpPr>
                  <p:nvPr/>
                </p:nvSpPr>
                <p:spPr bwMode="auto">
                  <a:xfrm>
                    <a:off x="4421" y="3765"/>
                    <a:ext cx="6" cy="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14" name="Rectangle 440"/>
                  <p:cNvSpPr>
                    <a:spLocks noChangeArrowheads="1"/>
                  </p:cNvSpPr>
                  <p:nvPr/>
                </p:nvSpPr>
                <p:spPr bwMode="auto">
                  <a:xfrm>
                    <a:off x="4419" y="3767"/>
                    <a:ext cx="10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310" name="Group 441"/>
                <p:cNvGrpSpPr>
                  <a:grpSpLocks/>
                </p:cNvGrpSpPr>
                <p:nvPr/>
              </p:nvGrpSpPr>
              <p:grpSpPr bwMode="auto">
                <a:xfrm>
                  <a:off x="4412" y="3780"/>
                  <a:ext cx="32" cy="18"/>
                  <a:chOff x="4412" y="3780"/>
                  <a:chExt cx="32" cy="18"/>
                </a:xfrm>
              </p:grpSpPr>
              <p:sp>
                <p:nvSpPr>
                  <p:cNvPr id="2311" name="Rectangle 442"/>
                  <p:cNvSpPr>
                    <a:spLocks noChangeArrowheads="1"/>
                  </p:cNvSpPr>
                  <p:nvPr/>
                </p:nvSpPr>
                <p:spPr bwMode="auto">
                  <a:xfrm>
                    <a:off x="4413" y="3781"/>
                    <a:ext cx="30" cy="17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12" name="Rectangle 443"/>
                  <p:cNvSpPr>
                    <a:spLocks noChangeArrowheads="1"/>
                  </p:cNvSpPr>
                  <p:nvPr/>
                </p:nvSpPr>
                <p:spPr bwMode="auto">
                  <a:xfrm>
                    <a:off x="4412" y="3780"/>
                    <a:ext cx="32" cy="3"/>
                  </a:xfrm>
                  <a:prstGeom prst="rect">
                    <a:avLst/>
                  </a:prstGeom>
                  <a:solidFill>
                    <a:srgbClr val="C0C0C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grpSp>
            <p:nvGrpSpPr>
              <p:cNvPr id="2305" name="Group 444"/>
              <p:cNvGrpSpPr>
                <a:grpSpLocks/>
              </p:cNvGrpSpPr>
              <p:nvPr/>
            </p:nvGrpSpPr>
            <p:grpSpPr bwMode="auto">
              <a:xfrm>
                <a:off x="4415" y="3784"/>
                <a:ext cx="25" cy="11"/>
                <a:chOff x="4415" y="3784"/>
                <a:chExt cx="25" cy="11"/>
              </a:xfrm>
            </p:grpSpPr>
            <p:sp>
              <p:nvSpPr>
                <p:cNvPr id="2306" name="Rectangle 445"/>
                <p:cNvSpPr>
                  <a:spLocks noChangeArrowheads="1"/>
                </p:cNvSpPr>
                <p:nvPr/>
              </p:nvSpPr>
              <p:spPr bwMode="auto">
                <a:xfrm>
                  <a:off x="4415" y="3784"/>
                  <a:ext cx="6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307" name="Rectangle 446"/>
                <p:cNvSpPr>
                  <a:spLocks noChangeArrowheads="1"/>
                </p:cNvSpPr>
                <p:nvPr/>
              </p:nvSpPr>
              <p:spPr bwMode="auto">
                <a:xfrm>
                  <a:off x="4433" y="3784"/>
                  <a:ext cx="7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308" name="Rectangle 447"/>
                <p:cNvSpPr>
                  <a:spLocks noChangeArrowheads="1"/>
                </p:cNvSpPr>
                <p:nvPr/>
              </p:nvSpPr>
              <p:spPr bwMode="auto">
                <a:xfrm>
                  <a:off x="4424" y="3784"/>
                  <a:ext cx="6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</p:grpSp>
        <p:grpSp>
          <p:nvGrpSpPr>
            <p:cNvPr id="2217" name="Group 448"/>
            <p:cNvGrpSpPr>
              <a:grpSpLocks/>
            </p:cNvGrpSpPr>
            <p:nvPr/>
          </p:nvGrpSpPr>
          <p:grpSpPr bwMode="auto">
            <a:xfrm>
              <a:off x="4262" y="3774"/>
              <a:ext cx="33" cy="24"/>
              <a:chOff x="4262" y="3774"/>
              <a:chExt cx="33" cy="24"/>
            </a:xfrm>
          </p:grpSpPr>
          <p:grpSp>
            <p:nvGrpSpPr>
              <p:cNvPr id="2295" name="Group 449"/>
              <p:cNvGrpSpPr>
                <a:grpSpLocks/>
              </p:cNvGrpSpPr>
              <p:nvPr/>
            </p:nvGrpSpPr>
            <p:grpSpPr bwMode="auto">
              <a:xfrm>
                <a:off x="4262" y="3774"/>
                <a:ext cx="33" cy="24"/>
                <a:chOff x="4262" y="3774"/>
                <a:chExt cx="33" cy="24"/>
              </a:xfrm>
            </p:grpSpPr>
            <p:sp>
              <p:nvSpPr>
                <p:cNvPr id="2300" name="Rectangle 450"/>
                <p:cNvSpPr>
                  <a:spLocks noChangeArrowheads="1"/>
                </p:cNvSpPr>
                <p:nvPr/>
              </p:nvSpPr>
              <p:spPr bwMode="auto">
                <a:xfrm>
                  <a:off x="4281" y="3774"/>
                  <a:ext cx="10" cy="7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grpSp>
              <p:nvGrpSpPr>
                <p:cNvPr id="2301" name="Group 451"/>
                <p:cNvGrpSpPr>
                  <a:grpSpLocks/>
                </p:cNvGrpSpPr>
                <p:nvPr/>
              </p:nvGrpSpPr>
              <p:grpSpPr bwMode="auto">
                <a:xfrm>
                  <a:off x="4262" y="3780"/>
                  <a:ext cx="33" cy="18"/>
                  <a:chOff x="4262" y="3780"/>
                  <a:chExt cx="33" cy="18"/>
                </a:xfrm>
              </p:grpSpPr>
              <p:sp>
                <p:nvSpPr>
                  <p:cNvPr id="2302" name="Rectangle 452"/>
                  <p:cNvSpPr>
                    <a:spLocks noChangeArrowheads="1"/>
                  </p:cNvSpPr>
                  <p:nvPr/>
                </p:nvSpPr>
                <p:spPr bwMode="auto">
                  <a:xfrm>
                    <a:off x="4263" y="3781"/>
                    <a:ext cx="30" cy="17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03" name="Rectangle 453"/>
                  <p:cNvSpPr>
                    <a:spLocks noChangeArrowheads="1"/>
                  </p:cNvSpPr>
                  <p:nvPr/>
                </p:nvSpPr>
                <p:spPr bwMode="auto">
                  <a:xfrm>
                    <a:off x="4262" y="3780"/>
                    <a:ext cx="33" cy="3"/>
                  </a:xfrm>
                  <a:prstGeom prst="rect">
                    <a:avLst/>
                  </a:prstGeom>
                  <a:solidFill>
                    <a:srgbClr val="C0C0C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grpSp>
            <p:nvGrpSpPr>
              <p:cNvPr id="2296" name="Group 454"/>
              <p:cNvGrpSpPr>
                <a:grpSpLocks/>
              </p:cNvGrpSpPr>
              <p:nvPr/>
            </p:nvGrpSpPr>
            <p:grpSpPr bwMode="auto">
              <a:xfrm>
                <a:off x="4265" y="3784"/>
                <a:ext cx="26" cy="11"/>
                <a:chOff x="4265" y="3784"/>
                <a:chExt cx="26" cy="11"/>
              </a:xfrm>
            </p:grpSpPr>
            <p:sp>
              <p:nvSpPr>
                <p:cNvPr id="2297" name="Rectangle 455"/>
                <p:cNvSpPr>
                  <a:spLocks noChangeArrowheads="1"/>
                </p:cNvSpPr>
                <p:nvPr/>
              </p:nvSpPr>
              <p:spPr bwMode="auto">
                <a:xfrm>
                  <a:off x="4284" y="3784"/>
                  <a:ext cx="7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298" name="Rectangle 456"/>
                <p:cNvSpPr>
                  <a:spLocks noChangeArrowheads="1"/>
                </p:cNvSpPr>
                <p:nvPr/>
              </p:nvSpPr>
              <p:spPr bwMode="auto">
                <a:xfrm>
                  <a:off x="4265" y="3784"/>
                  <a:ext cx="8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299" name="Rectangle 457"/>
                <p:cNvSpPr>
                  <a:spLocks noChangeArrowheads="1"/>
                </p:cNvSpPr>
                <p:nvPr/>
              </p:nvSpPr>
              <p:spPr bwMode="auto">
                <a:xfrm>
                  <a:off x="4275" y="3784"/>
                  <a:ext cx="7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</p:grpSp>
        <p:grpSp>
          <p:nvGrpSpPr>
            <p:cNvPr id="2218" name="Group 458"/>
            <p:cNvGrpSpPr>
              <a:grpSpLocks/>
            </p:cNvGrpSpPr>
            <p:nvPr/>
          </p:nvGrpSpPr>
          <p:grpSpPr bwMode="auto">
            <a:xfrm>
              <a:off x="4290" y="3745"/>
              <a:ext cx="125" cy="56"/>
              <a:chOff x="4290" y="3745"/>
              <a:chExt cx="125" cy="56"/>
            </a:xfrm>
          </p:grpSpPr>
          <p:grpSp>
            <p:nvGrpSpPr>
              <p:cNvPr id="2219" name="Group 459"/>
              <p:cNvGrpSpPr>
                <a:grpSpLocks/>
              </p:cNvGrpSpPr>
              <p:nvPr/>
            </p:nvGrpSpPr>
            <p:grpSpPr bwMode="auto">
              <a:xfrm>
                <a:off x="4290" y="3745"/>
                <a:ext cx="125" cy="56"/>
                <a:chOff x="4290" y="3745"/>
                <a:chExt cx="125" cy="56"/>
              </a:xfrm>
            </p:grpSpPr>
            <p:sp>
              <p:nvSpPr>
                <p:cNvPr id="2290" name="Rectangle 460"/>
                <p:cNvSpPr>
                  <a:spLocks noChangeArrowheads="1"/>
                </p:cNvSpPr>
                <p:nvPr/>
              </p:nvSpPr>
              <p:spPr bwMode="auto">
                <a:xfrm>
                  <a:off x="4292" y="3754"/>
                  <a:ext cx="121" cy="47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291" name="Rectangle 461"/>
                <p:cNvSpPr>
                  <a:spLocks noChangeArrowheads="1"/>
                </p:cNvSpPr>
                <p:nvPr/>
              </p:nvSpPr>
              <p:spPr bwMode="auto">
                <a:xfrm>
                  <a:off x="4322" y="3746"/>
                  <a:ext cx="9" cy="6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292" name="Rectangle 462"/>
                <p:cNvSpPr>
                  <a:spLocks noChangeArrowheads="1"/>
                </p:cNvSpPr>
                <p:nvPr/>
              </p:nvSpPr>
              <p:spPr bwMode="auto">
                <a:xfrm>
                  <a:off x="4344" y="3745"/>
                  <a:ext cx="12" cy="8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293" name="Rectangle 463"/>
                <p:cNvSpPr>
                  <a:spLocks noChangeArrowheads="1"/>
                </p:cNvSpPr>
                <p:nvPr/>
              </p:nvSpPr>
              <p:spPr bwMode="auto">
                <a:xfrm>
                  <a:off x="4290" y="3751"/>
                  <a:ext cx="125" cy="4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294" name="Rectangle 464"/>
                <p:cNvSpPr>
                  <a:spLocks noChangeArrowheads="1"/>
                </p:cNvSpPr>
                <p:nvPr/>
              </p:nvSpPr>
              <p:spPr bwMode="auto">
                <a:xfrm>
                  <a:off x="4292" y="3776"/>
                  <a:ext cx="121" cy="2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  <p:grpSp>
            <p:nvGrpSpPr>
              <p:cNvPr id="2220" name="Group 465"/>
              <p:cNvGrpSpPr>
                <a:grpSpLocks/>
              </p:cNvGrpSpPr>
              <p:nvPr/>
            </p:nvGrpSpPr>
            <p:grpSpPr bwMode="auto">
              <a:xfrm>
                <a:off x="4294" y="3758"/>
                <a:ext cx="115" cy="38"/>
                <a:chOff x="4294" y="3758"/>
                <a:chExt cx="115" cy="38"/>
              </a:xfrm>
            </p:grpSpPr>
            <p:grpSp>
              <p:nvGrpSpPr>
                <p:cNvPr id="2225" name="Group 466"/>
                <p:cNvGrpSpPr>
                  <a:grpSpLocks/>
                </p:cNvGrpSpPr>
                <p:nvPr/>
              </p:nvGrpSpPr>
              <p:grpSpPr bwMode="auto">
                <a:xfrm>
                  <a:off x="4311" y="3781"/>
                  <a:ext cx="15" cy="15"/>
                  <a:chOff x="4311" y="3781"/>
                  <a:chExt cx="15" cy="15"/>
                </a:xfrm>
              </p:grpSpPr>
              <p:sp>
                <p:nvSpPr>
                  <p:cNvPr id="2286" name="Rectangle 467"/>
                  <p:cNvSpPr>
                    <a:spLocks noChangeArrowheads="1"/>
                  </p:cNvSpPr>
                  <p:nvPr/>
                </p:nvSpPr>
                <p:spPr bwMode="auto">
                  <a:xfrm>
                    <a:off x="4312" y="3781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87" name="Rectangle 468"/>
                  <p:cNvSpPr>
                    <a:spLocks noChangeArrowheads="1"/>
                  </p:cNvSpPr>
                  <p:nvPr/>
                </p:nvSpPr>
                <p:spPr bwMode="auto">
                  <a:xfrm>
                    <a:off x="4311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88" name="Line 469"/>
                  <p:cNvSpPr>
                    <a:spLocks noChangeShapeType="1"/>
                  </p:cNvSpPr>
                  <p:nvPr/>
                </p:nvSpPr>
                <p:spPr bwMode="auto">
                  <a:xfrm>
                    <a:off x="4318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89" name="Line 470"/>
                  <p:cNvSpPr>
                    <a:spLocks noChangeShapeType="1"/>
                  </p:cNvSpPr>
                  <p:nvPr/>
                </p:nvSpPr>
                <p:spPr bwMode="auto">
                  <a:xfrm>
                    <a:off x="4312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226" name="Group 471"/>
                <p:cNvGrpSpPr>
                  <a:grpSpLocks/>
                </p:cNvGrpSpPr>
                <p:nvPr/>
              </p:nvGrpSpPr>
              <p:grpSpPr bwMode="auto">
                <a:xfrm>
                  <a:off x="4328" y="3781"/>
                  <a:ext cx="15" cy="15"/>
                  <a:chOff x="4328" y="3781"/>
                  <a:chExt cx="15" cy="15"/>
                </a:xfrm>
              </p:grpSpPr>
              <p:sp>
                <p:nvSpPr>
                  <p:cNvPr id="2282" name="Rectangle 472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83" name="Rectangle 473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84" name="Line 474"/>
                  <p:cNvSpPr>
                    <a:spLocks noChangeShapeType="1"/>
                  </p:cNvSpPr>
                  <p:nvPr/>
                </p:nvSpPr>
                <p:spPr bwMode="auto">
                  <a:xfrm>
                    <a:off x="4335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85" name="Line 475"/>
                  <p:cNvSpPr>
                    <a:spLocks noChangeShapeType="1"/>
                  </p:cNvSpPr>
                  <p:nvPr/>
                </p:nvSpPr>
                <p:spPr bwMode="auto">
                  <a:xfrm>
                    <a:off x="4328" y="3788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227" name="Group 476"/>
                <p:cNvGrpSpPr>
                  <a:grpSpLocks/>
                </p:cNvGrpSpPr>
                <p:nvPr/>
              </p:nvGrpSpPr>
              <p:grpSpPr bwMode="auto">
                <a:xfrm>
                  <a:off x="4394" y="3781"/>
                  <a:ext cx="15" cy="15"/>
                  <a:chOff x="4394" y="3781"/>
                  <a:chExt cx="15" cy="15"/>
                </a:xfrm>
              </p:grpSpPr>
              <p:sp>
                <p:nvSpPr>
                  <p:cNvPr id="2278" name="Rectangle 477"/>
                  <p:cNvSpPr>
                    <a:spLocks noChangeArrowheads="1"/>
                  </p:cNvSpPr>
                  <p:nvPr/>
                </p:nvSpPr>
                <p:spPr bwMode="auto">
                  <a:xfrm>
                    <a:off x="4395" y="3781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79" name="Rectangle 478"/>
                  <p:cNvSpPr>
                    <a:spLocks noChangeArrowheads="1"/>
                  </p:cNvSpPr>
                  <p:nvPr/>
                </p:nvSpPr>
                <p:spPr bwMode="auto">
                  <a:xfrm>
                    <a:off x="4394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80" name="Line 479"/>
                  <p:cNvSpPr>
                    <a:spLocks noChangeShapeType="1"/>
                  </p:cNvSpPr>
                  <p:nvPr/>
                </p:nvSpPr>
                <p:spPr bwMode="auto">
                  <a:xfrm>
                    <a:off x="4401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81" name="Line 480"/>
                  <p:cNvSpPr>
                    <a:spLocks noChangeShapeType="1"/>
                  </p:cNvSpPr>
                  <p:nvPr/>
                </p:nvSpPr>
                <p:spPr bwMode="auto">
                  <a:xfrm>
                    <a:off x="4395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228" name="Group 481"/>
                <p:cNvGrpSpPr>
                  <a:grpSpLocks/>
                </p:cNvGrpSpPr>
                <p:nvPr/>
              </p:nvGrpSpPr>
              <p:grpSpPr bwMode="auto">
                <a:xfrm>
                  <a:off x="4294" y="3781"/>
                  <a:ext cx="15" cy="15"/>
                  <a:chOff x="4294" y="3781"/>
                  <a:chExt cx="15" cy="15"/>
                </a:xfrm>
              </p:grpSpPr>
              <p:sp>
                <p:nvSpPr>
                  <p:cNvPr id="2274" name="Rectangle 482"/>
                  <p:cNvSpPr>
                    <a:spLocks noChangeArrowheads="1"/>
                  </p:cNvSpPr>
                  <p:nvPr/>
                </p:nvSpPr>
                <p:spPr bwMode="auto">
                  <a:xfrm>
                    <a:off x="4295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75" name="Rectangle 483"/>
                  <p:cNvSpPr>
                    <a:spLocks noChangeArrowheads="1"/>
                  </p:cNvSpPr>
                  <p:nvPr/>
                </p:nvSpPr>
                <p:spPr bwMode="auto">
                  <a:xfrm>
                    <a:off x="4294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76" name="Line 484"/>
                  <p:cNvSpPr>
                    <a:spLocks noChangeShapeType="1"/>
                  </p:cNvSpPr>
                  <p:nvPr/>
                </p:nvSpPr>
                <p:spPr bwMode="auto">
                  <a:xfrm>
                    <a:off x="4302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77" name="Line 485"/>
                  <p:cNvSpPr>
                    <a:spLocks noChangeShapeType="1"/>
                  </p:cNvSpPr>
                  <p:nvPr/>
                </p:nvSpPr>
                <p:spPr bwMode="auto">
                  <a:xfrm>
                    <a:off x="4295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229" name="Group 486"/>
                <p:cNvGrpSpPr>
                  <a:grpSpLocks/>
                </p:cNvGrpSpPr>
                <p:nvPr/>
              </p:nvGrpSpPr>
              <p:grpSpPr bwMode="auto">
                <a:xfrm>
                  <a:off x="4344" y="3758"/>
                  <a:ext cx="16" cy="15"/>
                  <a:chOff x="4344" y="3758"/>
                  <a:chExt cx="16" cy="15"/>
                </a:xfrm>
              </p:grpSpPr>
              <p:sp>
                <p:nvSpPr>
                  <p:cNvPr id="2270" name="Rectangle 487"/>
                  <p:cNvSpPr>
                    <a:spLocks noChangeArrowheads="1"/>
                  </p:cNvSpPr>
                  <p:nvPr/>
                </p:nvSpPr>
                <p:spPr bwMode="auto">
                  <a:xfrm>
                    <a:off x="4345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71" name="Rectangle 488"/>
                  <p:cNvSpPr>
                    <a:spLocks noChangeArrowheads="1"/>
                  </p:cNvSpPr>
                  <p:nvPr/>
                </p:nvSpPr>
                <p:spPr bwMode="auto">
                  <a:xfrm>
                    <a:off x="4344" y="3772"/>
                    <a:ext cx="16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72" name="Line 489"/>
                  <p:cNvSpPr>
                    <a:spLocks noChangeShapeType="1"/>
                  </p:cNvSpPr>
                  <p:nvPr/>
                </p:nvSpPr>
                <p:spPr bwMode="auto">
                  <a:xfrm>
                    <a:off x="4352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73" name="Line 490"/>
                  <p:cNvSpPr>
                    <a:spLocks noChangeShapeType="1"/>
                  </p:cNvSpPr>
                  <p:nvPr/>
                </p:nvSpPr>
                <p:spPr bwMode="auto">
                  <a:xfrm>
                    <a:off x="4345" y="3765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230" name="Group 491"/>
                <p:cNvGrpSpPr>
                  <a:grpSpLocks/>
                </p:cNvGrpSpPr>
                <p:nvPr/>
              </p:nvGrpSpPr>
              <p:grpSpPr bwMode="auto">
                <a:xfrm>
                  <a:off x="4361" y="3781"/>
                  <a:ext cx="15" cy="15"/>
                  <a:chOff x="4361" y="3781"/>
                  <a:chExt cx="15" cy="15"/>
                </a:xfrm>
              </p:grpSpPr>
              <p:sp>
                <p:nvSpPr>
                  <p:cNvPr id="2266" name="Rectangle 492"/>
                  <p:cNvSpPr>
                    <a:spLocks noChangeArrowheads="1"/>
                  </p:cNvSpPr>
                  <p:nvPr/>
                </p:nvSpPr>
                <p:spPr bwMode="auto">
                  <a:xfrm>
                    <a:off x="4361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67" name="Rectangle 493"/>
                  <p:cNvSpPr>
                    <a:spLocks noChangeArrowheads="1"/>
                  </p:cNvSpPr>
                  <p:nvPr/>
                </p:nvSpPr>
                <p:spPr bwMode="auto">
                  <a:xfrm>
                    <a:off x="4361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68" name="Line 494"/>
                  <p:cNvSpPr>
                    <a:spLocks noChangeShapeType="1"/>
                  </p:cNvSpPr>
                  <p:nvPr/>
                </p:nvSpPr>
                <p:spPr bwMode="auto">
                  <a:xfrm>
                    <a:off x="4368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69" name="Line 495"/>
                  <p:cNvSpPr>
                    <a:spLocks noChangeShapeType="1"/>
                  </p:cNvSpPr>
                  <p:nvPr/>
                </p:nvSpPr>
                <p:spPr bwMode="auto">
                  <a:xfrm>
                    <a:off x="4362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231" name="Group 496"/>
                <p:cNvGrpSpPr>
                  <a:grpSpLocks/>
                </p:cNvGrpSpPr>
                <p:nvPr/>
              </p:nvGrpSpPr>
              <p:grpSpPr bwMode="auto">
                <a:xfrm>
                  <a:off x="4377" y="3781"/>
                  <a:ext cx="15" cy="15"/>
                  <a:chOff x="4377" y="3781"/>
                  <a:chExt cx="15" cy="15"/>
                </a:xfrm>
              </p:grpSpPr>
              <p:sp>
                <p:nvSpPr>
                  <p:cNvPr id="2262" name="Rectangle 497"/>
                  <p:cNvSpPr>
                    <a:spLocks noChangeArrowheads="1"/>
                  </p:cNvSpPr>
                  <p:nvPr/>
                </p:nvSpPr>
                <p:spPr bwMode="auto">
                  <a:xfrm>
                    <a:off x="4378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63" name="Rectangle 498"/>
                  <p:cNvSpPr>
                    <a:spLocks noChangeArrowheads="1"/>
                  </p:cNvSpPr>
                  <p:nvPr/>
                </p:nvSpPr>
                <p:spPr bwMode="auto">
                  <a:xfrm>
                    <a:off x="4377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64" name="Line 499"/>
                  <p:cNvSpPr>
                    <a:spLocks noChangeShapeType="1"/>
                  </p:cNvSpPr>
                  <p:nvPr/>
                </p:nvSpPr>
                <p:spPr bwMode="auto">
                  <a:xfrm>
                    <a:off x="4385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65" name="Line 500"/>
                  <p:cNvSpPr>
                    <a:spLocks noChangeShapeType="1"/>
                  </p:cNvSpPr>
                  <p:nvPr/>
                </p:nvSpPr>
                <p:spPr bwMode="auto">
                  <a:xfrm>
                    <a:off x="4378" y="3788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232" name="Group 501"/>
                <p:cNvGrpSpPr>
                  <a:grpSpLocks/>
                </p:cNvGrpSpPr>
                <p:nvPr/>
              </p:nvGrpSpPr>
              <p:grpSpPr bwMode="auto">
                <a:xfrm>
                  <a:off x="4311" y="3758"/>
                  <a:ext cx="15" cy="15"/>
                  <a:chOff x="4311" y="3758"/>
                  <a:chExt cx="15" cy="15"/>
                </a:xfrm>
              </p:grpSpPr>
              <p:sp>
                <p:nvSpPr>
                  <p:cNvPr id="2258" name="Rectangle 502"/>
                  <p:cNvSpPr>
                    <a:spLocks noChangeArrowheads="1"/>
                  </p:cNvSpPr>
                  <p:nvPr/>
                </p:nvSpPr>
                <p:spPr bwMode="auto">
                  <a:xfrm>
                    <a:off x="4312" y="3758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59" name="Rectangle 503"/>
                  <p:cNvSpPr>
                    <a:spLocks noChangeArrowheads="1"/>
                  </p:cNvSpPr>
                  <p:nvPr/>
                </p:nvSpPr>
                <p:spPr bwMode="auto">
                  <a:xfrm>
                    <a:off x="4311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60" name="Line 504"/>
                  <p:cNvSpPr>
                    <a:spLocks noChangeShapeType="1"/>
                  </p:cNvSpPr>
                  <p:nvPr/>
                </p:nvSpPr>
                <p:spPr bwMode="auto">
                  <a:xfrm>
                    <a:off x="4319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61" name="Line 505"/>
                  <p:cNvSpPr>
                    <a:spLocks noChangeShapeType="1"/>
                  </p:cNvSpPr>
                  <p:nvPr/>
                </p:nvSpPr>
                <p:spPr bwMode="auto">
                  <a:xfrm>
                    <a:off x="4312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233" name="Group 506"/>
                <p:cNvGrpSpPr>
                  <a:grpSpLocks/>
                </p:cNvGrpSpPr>
                <p:nvPr/>
              </p:nvGrpSpPr>
              <p:grpSpPr bwMode="auto">
                <a:xfrm>
                  <a:off x="4328" y="3758"/>
                  <a:ext cx="15" cy="15"/>
                  <a:chOff x="4328" y="3758"/>
                  <a:chExt cx="15" cy="15"/>
                </a:xfrm>
              </p:grpSpPr>
              <p:sp>
                <p:nvSpPr>
                  <p:cNvPr id="2254" name="Rectangle 507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55" name="Rectangle 508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56" name="Line 509"/>
                  <p:cNvSpPr>
                    <a:spLocks noChangeShapeType="1"/>
                  </p:cNvSpPr>
                  <p:nvPr/>
                </p:nvSpPr>
                <p:spPr bwMode="auto">
                  <a:xfrm>
                    <a:off x="4335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57" name="Line 510"/>
                  <p:cNvSpPr>
                    <a:spLocks noChangeShapeType="1"/>
                  </p:cNvSpPr>
                  <p:nvPr/>
                </p:nvSpPr>
                <p:spPr bwMode="auto">
                  <a:xfrm>
                    <a:off x="4329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234" name="Group 511"/>
                <p:cNvGrpSpPr>
                  <a:grpSpLocks/>
                </p:cNvGrpSpPr>
                <p:nvPr/>
              </p:nvGrpSpPr>
              <p:grpSpPr bwMode="auto">
                <a:xfrm>
                  <a:off x="4394" y="3758"/>
                  <a:ext cx="15" cy="15"/>
                  <a:chOff x="4394" y="3758"/>
                  <a:chExt cx="15" cy="15"/>
                </a:xfrm>
              </p:grpSpPr>
              <p:sp>
                <p:nvSpPr>
                  <p:cNvPr id="2250" name="Rectangle 512"/>
                  <p:cNvSpPr>
                    <a:spLocks noChangeArrowheads="1"/>
                  </p:cNvSpPr>
                  <p:nvPr/>
                </p:nvSpPr>
                <p:spPr bwMode="auto">
                  <a:xfrm>
                    <a:off x="4395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51" name="Rectangle 513"/>
                  <p:cNvSpPr>
                    <a:spLocks noChangeArrowheads="1"/>
                  </p:cNvSpPr>
                  <p:nvPr/>
                </p:nvSpPr>
                <p:spPr bwMode="auto">
                  <a:xfrm>
                    <a:off x="4394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52" name="Line 514"/>
                  <p:cNvSpPr>
                    <a:spLocks noChangeShapeType="1"/>
                  </p:cNvSpPr>
                  <p:nvPr/>
                </p:nvSpPr>
                <p:spPr bwMode="auto">
                  <a:xfrm>
                    <a:off x="4402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53" name="Line 515"/>
                  <p:cNvSpPr>
                    <a:spLocks noChangeShapeType="1"/>
                  </p:cNvSpPr>
                  <p:nvPr/>
                </p:nvSpPr>
                <p:spPr bwMode="auto">
                  <a:xfrm>
                    <a:off x="4395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235" name="Group 516"/>
                <p:cNvGrpSpPr>
                  <a:grpSpLocks/>
                </p:cNvGrpSpPr>
                <p:nvPr/>
              </p:nvGrpSpPr>
              <p:grpSpPr bwMode="auto">
                <a:xfrm>
                  <a:off x="4294" y="3758"/>
                  <a:ext cx="16" cy="15"/>
                  <a:chOff x="4294" y="3758"/>
                  <a:chExt cx="16" cy="15"/>
                </a:xfrm>
              </p:grpSpPr>
              <p:sp>
                <p:nvSpPr>
                  <p:cNvPr id="2246" name="Rectangle 517"/>
                  <p:cNvSpPr>
                    <a:spLocks noChangeArrowheads="1"/>
                  </p:cNvSpPr>
                  <p:nvPr/>
                </p:nvSpPr>
                <p:spPr bwMode="auto">
                  <a:xfrm>
                    <a:off x="4295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47" name="Rectangle 518"/>
                  <p:cNvSpPr>
                    <a:spLocks noChangeArrowheads="1"/>
                  </p:cNvSpPr>
                  <p:nvPr/>
                </p:nvSpPr>
                <p:spPr bwMode="auto">
                  <a:xfrm>
                    <a:off x="4294" y="3772"/>
                    <a:ext cx="16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48" name="Line 519"/>
                  <p:cNvSpPr>
                    <a:spLocks noChangeShapeType="1"/>
                  </p:cNvSpPr>
                  <p:nvPr/>
                </p:nvSpPr>
                <p:spPr bwMode="auto">
                  <a:xfrm>
                    <a:off x="4302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49" name="Line 520"/>
                  <p:cNvSpPr>
                    <a:spLocks noChangeShapeType="1"/>
                  </p:cNvSpPr>
                  <p:nvPr/>
                </p:nvSpPr>
                <p:spPr bwMode="auto">
                  <a:xfrm>
                    <a:off x="4295" y="3765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236" name="Group 521"/>
                <p:cNvGrpSpPr>
                  <a:grpSpLocks/>
                </p:cNvGrpSpPr>
                <p:nvPr/>
              </p:nvGrpSpPr>
              <p:grpSpPr bwMode="auto">
                <a:xfrm>
                  <a:off x="4361" y="3758"/>
                  <a:ext cx="15" cy="15"/>
                  <a:chOff x="4361" y="3758"/>
                  <a:chExt cx="15" cy="15"/>
                </a:xfrm>
              </p:grpSpPr>
              <p:sp>
                <p:nvSpPr>
                  <p:cNvPr id="2242" name="Rectangle 522"/>
                  <p:cNvSpPr>
                    <a:spLocks noChangeArrowheads="1"/>
                  </p:cNvSpPr>
                  <p:nvPr/>
                </p:nvSpPr>
                <p:spPr bwMode="auto">
                  <a:xfrm>
                    <a:off x="4362" y="3758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43" name="Rectangle 523"/>
                  <p:cNvSpPr>
                    <a:spLocks noChangeArrowheads="1"/>
                  </p:cNvSpPr>
                  <p:nvPr/>
                </p:nvSpPr>
                <p:spPr bwMode="auto">
                  <a:xfrm>
                    <a:off x="4361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44" name="Line 524"/>
                  <p:cNvSpPr>
                    <a:spLocks noChangeShapeType="1"/>
                  </p:cNvSpPr>
                  <p:nvPr/>
                </p:nvSpPr>
                <p:spPr bwMode="auto">
                  <a:xfrm>
                    <a:off x="4368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45" name="Line 525"/>
                  <p:cNvSpPr>
                    <a:spLocks noChangeShapeType="1"/>
                  </p:cNvSpPr>
                  <p:nvPr/>
                </p:nvSpPr>
                <p:spPr bwMode="auto">
                  <a:xfrm>
                    <a:off x="4362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237" name="Group 526"/>
                <p:cNvGrpSpPr>
                  <a:grpSpLocks/>
                </p:cNvGrpSpPr>
                <p:nvPr/>
              </p:nvGrpSpPr>
              <p:grpSpPr bwMode="auto">
                <a:xfrm>
                  <a:off x="4377" y="3758"/>
                  <a:ext cx="16" cy="15"/>
                  <a:chOff x="4377" y="3758"/>
                  <a:chExt cx="16" cy="15"/>
                </a:xfrm>
              </p:grpSpPr>
              <p:sp>
                <p:nvSpPr>
                  <p:cNvPr id="2238" name="Rectangle 527"/>
                  <p:cNvSpPr>
                    <a:spLocks noChangeArrowheads="1"/>
                  </p:cNvSpPr>
                  <p:nvPr/>
                </p:nvSpPr>
                <p:spPr bwMode="auto">
                  <a:xfrm>
                    <a:off x="4378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39" name="Rectangle 528"/>
                  <p:cNvSpPr>
                    <a:spLocks noChangeArrowheads="1"/>
                  </p:cNvSpPr>
                  <p:nvPr/>
                </p:nvSpPr>
                <p:spPr bwMode="auto">
                  <a:xfrm>
                    <a:off x="4377" y="3772"/>
                    <a:ext cx="16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40" name="Line 529"/>
                  <p:cNvSpPr>
                    <a:spLocks noChangeShapeType="1"/>
                  </p:cNvSpPr>
                  <p:nvPr/>
                </p:nvSpPr>
                <p:spPr bwMode="auto">
                  <a:xfrm>
                    <a:off x="4385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41" name="Line 530"/>
                  <p:cNvSpPr>
                    <a:spLocks noChangeShapeType="1"/>
                  </p:cNvSpPr>
                  <p:nvPr/>
                </p:nvSpPr>
                <p:spPr bwMode="auto">
                  <a:xfrm>
                    <a:off x="4378" y="3765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grpSp>
            <p:nvGrpSpPr>
              <p:cNvPr id="2221" name="Group 531"/>
              <p:cNvGrpSpPr>
                <a:grpSpLocks/>
              </p:cNvGrpSpPr>
              <p:nvPr/>
            </p:nvGrpSpPr>
            <p:grpSpPr bwMode="auto">
              <a:xfrm>
                <a:off x="4345" y="3779"/>
                <a:ext cx="14" cy="21"/>
                <a:chOff x="4345" y="3779"/>
                <a:chExt cx="14" cy="21"/>
              </a:xfrm>
            </p:grpSpPr>
            <p:sp>
              <p:nvSpPr>
                <p:cNvPr id="2222" name="Rectangle 532"/>
                <p:cNvSpPr>
                  <a:spLocks noChangeArrowheads="1"/>
                </p:cNvSpPr>
                <p:nvPr/>
              </p:nvSpPr>
              <p:spPr bwMode="auto">
                <a:xfrm>
                  <a:off x="4345" y="3779"/>
                  <a:ext cx="14" cy="21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223" name="Rectangle 533"/>
                <p:cNvSpPr>
                  <a:spLocks noChangeArrowheads="1"/>
                </p:cNvSpPr>
                <p:nvPr/>
              </p:nvSpPr>
              <p:spPr bwMode="auto">
                <a:xfrm>
                  <a:off x="4346" y="3782"/>
                  <a:ext cx="11" cy="17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224" name="Oval 534"/>
                <p:cNvSpPr>
                  <a:spLocks noChangeArrowheads="1"/>
                </p:cNvSpPr>
                <p:nvPr/>
              </p:nvSpPr>
              <p:spPr bwMode="auto">
                <a:xfrm>
                  <a:off x="4355" y="3790"/>
                  <a:ext cx="1" cy="1"/>
                </a:xfrm>
                <a:prstGeom prst="ellipse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</p:grpSp>
      </p:grpSp>
      <p:grpSp>
        <p:nvGrpSpPr>
          <p:cNvPr id="2317" name="Group 89"/>
          <p:cNvGrpSpPr>
            <a:grpSpLocks/>
          </p:cNvGrpSpPr>
          <p:nvPr/>
        </p:nvGrpSpPr>
        <p:grpSpPr bwMode="auto">
          <a:xfrm>
            <a:off x="3626443" y="4576523"/>
            <a:ext cx="257401" cy="114544"/>
            <a:chOff x="4150" y="3838"/>
            <a:chExt cx="272" cy="91"/>
          </a:xfrm>
        </p:grpSpPr>
        <p:sp>
          <p:nvSpPr>
            <p:cNvPr id="2318" name="Rectangle 90"/>
            <p:cNvSpPr>
              <a:spLocks noChangeArrowheads="1"/>
            </p:cNvSpPr>
            <p:nvPr/>
          </p:nvSpPr>
          <p:spPr bwMode="auto">
            <a:xfrm>
              <a:off x="4150" y="3838"/>
              <a:ext cx="272" cy="91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73801" tIns="36900" rIns="73801" bIns="36900" anchor="ctr"/>
            <a:lstStyle/>
            <a:p>
              <a:pPr defTabSz="889298"/>
              <a:endParaRPr lang="ru-RU" sz="1700" b="1">
                <a:solidFill>
                  <a:srgbClr val="000000"/>
                </a:solidFill>
              </a:endParaRPr>
            </a:p>
          </p:txBody>
        </p:sp>
        <p:sp>
          <p:nvSpPr>
            <p:cNvPr id="2319" name="Rectangle 91"/>
            <p:cNvSpPr>
              <a:spLocks noChangeArrowheads="1"/>
            </p:cNvSpPr>
            <p:nvPr/>
          </p:nvSpPr>
          <p:spPr bwMode="auto">
            <a:xfrm>
              <a:off x="4241" y="3838"/>
              <a:ext cx="91" cy="46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73801" tIns="36900" rIns="73801" bIns="36900" anchor="ctr"/>
            <a:lstStyle/>
            <a:p>
              <a:pPr defTabSz="889298"/>
              <a:endParaRPr lang="ru-RU" sz="1700" b="1">
                <a:solidFill>
                  <a:srgbClr val="000000"/>
                </a:solidFill>
              </a:endParaRPr>
            </a:p>
          </p:txBody>
        </p:sp>
      </p:grpSp>
      <p:sp>
        <p:nvSpPr>
          <p:cNvPr id="2320" name="AutoShape 108"/>
          <p:cNvSpPr>
            <a:spLocks noChangeArrowheads="1"/>
          </p:cNvSpPr>
          <p:nvPr/>
        </p:nvSpPr>
        <p:spPr bwMode="auto">
          <a:xfrm>
            <a:off x="6354106" y="3349027"/>
            <a:ext cx="1122464" cy="384637"/>
          </a:xfrm>
          <a:prstGeom prst="wedgeRectCallout">
            <a:avLst>
              <a:gd name="adj1" fmla="val -53423"/>
              <a:gd name="adj2" fmla="val 97433"/>
            </a:avLst>
          </a:prstGeom>
          <a:solidFill>
            <a:srgbClr val="FFFF00">
              <a:alpha val="72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 err="1">
                <a:latin typeface="Times New Roman" pitchFamily="18" charset="0"/>
                <a:cs typeface="Times New Roman" pitchFamily="18" charset="0"/>
              </a:rPr>
              <a:t>Цемзавод</a:t>
            </a: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 Октябрь</a:t>
            </a:r>
          </a:p>
        </p:txBody>
      </p:sp>
      <p:sp>
        <p:nvSpPr>
          <p:cNvPr id="2321" name="AutoShape 108"/>
          <p:cNvSpPr>
            <a:spLocks noChangeArrowheads="1"/>
          </p:cNvSpPr>
          <p:nvPr/>
        </p:nvSpPr>
        <p:spPr bwMode="auto">
          <a:xfrm>
            <a:off x="7679101" y="4145431"/>
            <a:ext cx="1223509" cy="278946"/>
          </a:xfrm>
          <a:prstGeom prst="wedgeRectCallout">
            <a:avLst>
              <a:gd name="adj1" fmla="val 2788"/>
              <a:gd name="adj2" fmla="val 90686"/>
            </a:avLst>
          </a:prstGeom>
          <a:solidFill>
            <a:srgbClr val="FFCC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Школа №15 </a:t>
            </a:r>
            <a:endParaRPr lang="ru-RU" i="1" dirty="0"/>
          </a:p>
        </p:txBody>
      </p:sp>
      <p:grpSp>
        <p:nvGrpSpPr>
          <p:cNvPr id="2322" name="Группа 2321"/>
          <p:cNvGrpSpPr>
            <a:grpSpLocks/>
          </p:cNvGrpSpPr>
          <p:nvPr/>
        </p:nvGrpSpPr>
        <p:grpSpPr bwMode="auto">
          <a:xfrm>
            <a:off x="2868523" y="3810424"/>
            <a:ext cx="584479" cy="291194"/>
            <a:chOff x="3854845" y="5286406"/>
            <a:chExt cx="585618" cy="291195"/>
          </a:xfrm>
        </p:grpSpPr>
        <p:grpSp>
          <p:nvGrpSpPr>
            <p:cNvPr id="2323" name="Group 53"/>
            <p:cNvGrpSpPr>
              <a:grpSpLocks/>
            </p:cNvGrpSpPr>
            <p:nvPr/>
          </p:nvGrpSpPr>
          <p:grpSpPr bwMode="auto">
            <a:xfrm>
              <a:off x="3857623" y="5286406"/>
              <a:ext cx="582840" cy="281215"/>
              <a:chOff x="2290" y="4020"/>
              <a:chExt cx="768" cy="218"/>
            </a:xfrm>
          </p:grpSpPr>
          <p:sp>
            <p:nvSpPr>
              <p:cNvPr id="2325" name="Rectangle 54"/>
              <p:cNvSpPr>
                <a:spLocks noChangeArrowheads="1"/>
              </p:cNvSpPr>
              <p:nvPr/>
            </p:nvSpPr>
            <p:spPr bwMode="auto">
              <a:xfrm>
                <a:off x="2653" y="4039"/>
                <a:ext cx="405" cy="199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24844" tIns="24844" rIns="24844" bIns="24844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 algn="ctr" defTabSz="1276650"/>
                <a:r>
                  <a:rPr lang="ru-RU" sz="800" b="1" u="sng" dirty="0"/>
                  <a:t>№1</a:t>
                </a:r>
              </a:p>
              <a:p>
                <a:pPr algn="ctr" defTabSz="1276650"/>
                <a:r>
                  <a:rPr lang="ru-RU" sz="800" b="1" dirty="0"/>
                  <a:t> 1</a:t>
                </a:r>
                <a:r>
                  <a:rPr lang="en-US" sz="800" b="1" dirty="0"/>
                  <a:t>2</a:t>
                </a:r>
                <a:r>
                  <a:rPr lang="ru-RU" sz="800" b="1" dirty="0"/>
                  <a:t>5</a:t>
                </a:r>
                <a:endParaRPr lang="ru-RU" sz="2500" b="1" dirty="0"/>
              </a:p>
            </p:txBody>
          </p:sp>
          <p:grpSp>
            <p:nvGrpSpPr>
              <p:cNvPr id="2326" name="Group 56"/>
              <p:cNvGrpSpPr>
                <a:grpSpLocks/>
              </p:cNvGrpSpPr>
              <p:nvPr/>
            </p:nvGrpSpPr>
            <p:grpSpPr bwMode="auto">
              <a:xfrm>
                <a:off x="2290" y="4020"/>
                <a:ext cx="361" cy="211"/>
                <a:chOff x="0" y="1"/>
                <a:chExt cx="20000" cy="19999"/>
              </a:xfrm>
            </p:grpSpPr>
            <p:sp>
              <p:nvSpPr>
                <p:cNvPr id="2327" name="Rectangle 57"/>
                <p:cNvSpPr>
                  <a:spLocks noChangeArrowheads="1"/>
                </p:cNvSpPr>
                <p:nvPr/>
              </p:nvSpPr>
              <p:spPr bwMode="auto">
                <a:xfrm>
                  <a:off x="0" y="7756"/>
                  <a:ext cx="20000" cy="12244"/>
                </a:xfrm>
                <a:prstGeom prst="rect">
                  <a:avLst/>
                </a:prstGeom>
                <a:noFill/>
                <a:ln w="25400">
                  <a:solidFill>
                    <a:srgbClr val="FF0000"/>
                  </a:solidFill>
                  <a:miter lim="800000"/>
                  <a:headEnd/>
                  <a:tailEnd/>
                </a:ln>
              </p:spPr>
              <p:txBody>
                <a:bodyPr lIns="178834" tIns="89416" rIns="178834" bIns="89416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6650"/>
                  <a:endParaRPr lang="ru-RU" sz="2500">
                    <a:latin typeface="Calibri" pitchFamily="34" charset="0"/>
                  </a:endParaRPr>
                </a:p>
              </p:txBody>
            </p:sp>
            <p:sp>
              <p:nvSpPr>
                <p:cNvPr id="2328" name="Line 58"/>
                <p:cNvSpPr>
                  <a:spLocks noChangeShapeType="1"/>
                </p:cNvSpPr>
                <p:nvPr/>
              </p:nvSpPr>
              <p:spPr bwMode="auto">
                <a:xfrm flipV="1">
                  <a:off x="161" y="1"/>
                  <a:ext cx="10170" cy="7779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  <p:sp>
              <p:nvSpPr>
                <p:cNvPr id="2329" name="Line 59"/>
                <p:cNvSpPr>
                  <a:spLocks noChangeShapeType="1"/>
                </p:cNvSpPr>
                <p:nvPr/>
              </p:nvSpPr>
              <p:spPr bwMode="auto">
                <a:xfrm>
                  <a:off x="10475" y="1"/>
                  <a:ext cx="9364" cy="7309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  <p:grpSp>
              <p:nvGrpSpPr>
                <p:cNvPr id="2330" name="Group 60"/>
                <p:cNvGrpSpPr>
                  <a:grpSpLocks/>
                </p:cNvGrpSpPr>
                <p:nvPr/>
              </p:nvGrpSpPr>
              <p:grpSpPr bwMode="auto">
                <a:xfrm>
                  <a:off x="8652" y="3009"/>
                  <a:ext cx="3119" cy="3408"/>
                  <a:chOff x="-2659" y="0"/>
                  <a:chExt cx="26710" cy="20000"/>
                </a:xfrm>
              </p:grpSpPr>
              <p:sp>
                <p:nvSpPr>
                  <p:cNvPr id="2331" name="Line 61"/>
                  <p:cNvSpPr>
                    <a:spLocks noChangeShapeType="1"/>
                  </p:cNvSpPr>
                  <p:nvPr/>
                </p:nvSpPr>
                <p:spPr bwMode="auto">
                  <a:xfrm>
                    <a:off x="9649" y="0"/>
                    <a:ext cx="137" cy="20000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endParaRPr lang="ru-RU"/>
                  </a:p>
                </p:txBody>
              </p:sp>
              <p:sp>
                <p:nvSpPr>
                  <p:cNvPr id="2332" name="Line 62"/>
                  <p:cNvSpPr>
                    <a:spLocks noChangeShapeType="1"/>
                  </p:cNvSpPr>
                  <p:nvPr/>
                </p:nvSpPr>
                <p:spPr bwMode="auto">
                  <a:xfrm>
                    <a:off x="-2659" y="11007"/>
                    <a:ext cx="26710" cy="140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endParaRPr lang="ru-RU"/>
                  </a:p>
                </p:txBody>
              </p:sp>
            </p:grpSp>
          </p:grpSp>
        </p:grpSp>
        <p:sp>
          <p:nvSpPr>
            <p:cNvPr id="2324" name="Rectangle 54"/>
            <p:cNvSpPr>
              <a:spLocks noChangeArrowheads="1"/>
            </p:cNvSpPr>
            <p:nvPr/>
          </p:nvSpPr>
          <p:spPr bwMode="auto">
            <a:xfrm>
              <a:off x="3854845" y="5404316"/>
              <a:ext cx="289584" cy="173285"/>
            </a:xfrm>
            <a:prstGeom prst="rect">
              <a:avLst/>
            </a:prstGeom>
            <a:solidFill>
              <a:schemeClr val="bg1">
                <a:alpha val="65881"/>
              </a:schemeClr>
            </a:solidFill>
            <a:ln w="9525">
              <a:noFill/>
              <a:miter lim="800000"/>
              <a:headEnd/>
              <a:tailEnd/>
            </a:ln>
          </p:spPr>
          <p:txBody>
            <a:bodyPr wrap="none" lIns="24844" tIns="24844" rIns="24844" bIns="24844">
              <a:spAutoFit/>
            </a:bodyPr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1276650"/>
              <a:r>
                <a:rPr lang="ru-RU" sz="800" b="1" dirty="0"/>
                <a:t>ЖДБ</a:t>
              </a:r>
              <a:endParaRPr lang="ru-RU" sz="2500" b="1" dirty="0"/>
            </a:p>
          </p:txBody>
        </p:sp>
      </p:grpSp>
      <p:grpSp>
        <p:nvGrpSpPr>
          <p:cNvPr id="2334" name="Group 431"/>
          <p:cNvGrpSpPr>
            <a:grpSpLocks noChangeAspect="1"/>
          </p:cNvGrpSpPr>
          <p:nvPr/>
        </p:nvGrpSpPr>
        <p:grpSpPr bwMode="auto">
          <a:xfrm>
            <a:off x="8716460" y="5689988"/>
            <a:ext cx="372299" cy="241885"/>
            <a:chOff x="4262" y="3704"/>
            <a:chExt cx="182" cy="97"/>
          </a:xfrm>
        </p:grpSpPr>
        <p:sp>
          <p:nvSpPr>
            <p:cNvPr id="2335" name="AutoShape 432"/>
            <p:cNvSpPr>
              <a:spLocks noChangeAspect="1" noChangeArrowheads="1" noTextEdit="1"/>
            </p:cNvSpPr>
            <p:nvPr/>
          </p:nvSpPr>
          <p:spPr bwMode="auto">
            <a:xfrm>
              <a:off x="4262" y="3704"/>
              <a:ext cx="182" cy="9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defTabSz="888194"/>
              <a:endParaRPr lang="ru-RU">
                <a:solidFill>
                  <a:prstClr val="black"/>
                </a:solidFill>
              </a:endParaRPr>
            </a:p>
          </p:txBody>
        </p:sp>
        <p:grpSp>
          <p:nvGrpSpPr>
            <p:cNvPr id="2336" name="Group 433"/>
            <p:cNvGrpSpPr>
              <a:grpSpLocks/>
            </p:cNvGrpSpPr>
            <p:nvPr/>
          </p:nvGrpSpPr>
          <p:grpSpPr bwMode="auto">
            <a:xfrm>
              <a:off x="4397" y="3705"/>
              <a:ext cx="19" cy="75"/>
              <a:chOff x="4397" y="3705"/>
              <a:chExt cx="19" cy="75"/>
            </a:xfrm>
          </p:grpSpPr>
          <p:sp>
            <p:nvSpPr>
              <p:cNvPr id="2436" name="Freeform 434"/>
              <p:cNvSpPr>
                <a:spLocks/>
              </p:cNvSpPr>
              <p:nvPr/>
            </p:nvSpPr>
            <p:spPr bwMode="auto">
              <a:xfrm>
                <a:off x="4397" y="3705"/>
                <a:ext cx="7" cy="75"/>
              </a:xfrm>
              <a:custGeom>
                <a:avLst/>
                <a:gdLst>
                  <a:gd name="T0" fmla="*/ 0 w 145"/>
                  <a:gd name="T1" fmla="*/ 0 h 1518"/>
                  <a:gd name="T2" fmla="*/ 0 w 145"/>
                  <a:gd name="T3" fmla="*/ 0 h 1518"/>
                  <a:gd name="T4" fmla="*/ 0 w 145"/>
                  <a:gd name="T5" fmla="*/ 0 h 1518"/>
                  <a:gd name="T6" fmla="*/ 0 w 145"/>
                  <a:gd name="T7" fmla="*/ 0 h 1518"/>
                  <a:gd name="T8" fmla="*/ 0 w 145"/>
                  <a:gd name="T9" fmla="*/ 0 h 1518"/>
                  <a:gd name="T10" fmla="*/ 0 w 145"/>
                  <a:gd name="T11" fmla="*/ 0 h 1518"/>
                  <a:gd name="T12" fmla="*/ 0 w 145"/>
                  <a:gd name="T13" fmla="*/ 0 h 1518"/>
                  <a:gd name="T14" fmla="*/ 0 w 145"/>
                  <a:gd name="T15" fmla="*/ 0 h 1518"/>
                  <a:gd name="T16" fmla="*/ 0 w 145"/>
                  <a:gd name="T17" fmla="*/ 0 h 1518"/>
                  <a:gd name="T18" fmla="*/ 0 w 145"/>
                  <a:gd name="T19" fmla="*/ 0 h 1518"/>
                  <a:gd name="T20" fmla="*/ 0 w 145"/>
                  <a:gd name="T21" fmla="*/ 0 h 1518"/>
                  <a:gd name="T22" fmla="*/ 0 w 145"/>
                  <a:gd name="T23" fmla="*/ 0 h 1518"/>
                  <a:gd name="T24" fmla="*/ 0 w 145"/>
                  <a:gd name="T25" fmla="*/ 0 h 1518"/>
                  <a:gd name="T26" fmla="*/ 0 w 145"/>
                  <a:gd name="T27" fmla="*/ 0 h 1518"/>
                  <a:gd name="T28" fmla="*/ 0 w 145"/>
                  <a:gd name="T29" fmla="*/ 0 h 1518"/>
                  <a:gd name="T30" fmla="*/ 0 w 145"/>
                  <a:gd name="T31" fmla="*/ 0 h 1518"/>
                  <a:gd name="T32" fmla="*/ 0 w 145"/>
                  <a:gd name="T33" fmla="*/ 0 h 1518"/>
                  <a:gd name="T34" fmla="*/ 0 w 145"/>
                  <a:gd name="T35" fmla="*/ 0 h 1518"/>
                  <a:gd name="T36" fmla="*/ 0 w 145"/>
                  <a:gd name="T37" fmla="*/ 0 h 1518"/>
                  <a:gd name="T38" fmla="*/ 0 w 145"/>
                  <a:gd name="T39" fmla="*/ 0 h 1518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45"/>
                  <a:gd name="T61" fmla="*/ 0 h 1518"/>
                  <a:gd name="T62" fmla="*/ 145 w 145"/>
                  <a:gd name="T63" fmla="*/ 1518 h 1518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45" h="1518">
                    <a:moveTo>
                      <a:pt x="38" y="0"/>
                    </a:moveTo>
                    <a:lnTo>
                      <a:pt x="38" y="241"/>
                    </a:lnTo>
                    <a:lnTo>
                      <a:pt x="27" y="241"/>
                    </a:lnTo>
                    <a:lnTo>
                      <a:pt x="27" y="482"/>
                    </a:lnTo>
                    <a:lnTo>
                      <a:pt x="15" y="482"/>
                    </a:lnTo>
                    <a:lnTo>
                      <a:pt x="15" y="708"/>
                    </a:lnTo>
                    <a:lnTo>
                      <a:pt x="8" y="708"/>
                    </a:lnTo>
                    <a:lnTo>
                      <a:pt x="8" y="1012"/>
                    </a:lnTo>
                    <a:lnTo>
                      <a:pt x="0" y="1012"/>
                    </a:lnTo>
                    <a:lnTo>
                      <a:pt x="0" y="1518"/>
                    </a:lnTo>
                    <a:lnTo>
                      <a:pt x="79" y="1518"/>
                    </a:lnTo>
                    <a:lnTo>
                      <a:pt x="145" y="1008"/>
                    </a:lnTo>
                    <a:lnTo>
                      <a:pt x="145" y="707"/>
                    </a:lnTo>
                    <a:lnTo>
                      <a:pt x="137" y="707"/>
                    </a:lnTo>
                    <a:lnTo>
                      <a:pt x="137" y="482"/>
                    </a:lnTo>
                    <a:lnTo>
                      <a:pt x="128" y="482"/>
                    </a:lnTo>
                    <a:lnTo>
                      <a:pt x="128" y="241"/>
                    </a:lnTo>
                    <a:lnTo>
                      <a:pt x="116" y="241"/>
                    </a:lnTo>
                    <a:lnTo>
                      <a:pt x="116" y="0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80808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73801" tIns="36900" rIns="73801" bIns="369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 defTabSz="888194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437" name="Freeform 435"/>
              <p:cNvSpPr>
                <a:spLocks/>
              </p:cNvSpPr>
              <p:nvPr/>
            </p:nvSpPr>
            <p:spPr bwMode="auto">
              <a:xfrm>
                <a:off x="4409" y="3705"/>
                <a:ext cx="7" cy="75"/>
              </a:xfrm>
              <a:custGeom>
                <a:avLst/>
                <a:gdLst>
                  <a:gd name="T0" fmla="*/ 0 w 151"/>
                  <a:gd name="T1" fmla="*/ 0 h 1518"/>
                  <a:gd name="T2" fmla="*/ 0 w 151"/>
                  <a:gd name="T3" fmla="*/ 0 h 1518"/>
                  <a:gd name="T4" fmla="*/ 0 w 151"/>
                  <a:gd name="T5" fmla="*/ 0 h 1518"/>
                  <a:gd name="T6" fmla="*/ 0 w 151"/>
                  <a:gd name="T7" fmla="*/ 0 h 1518"/>
                  <a:gd name="T8" fmla="*/ 0 w 151"/>
                  <a:gd name="T9" fmla="*/ 0 h 1518"/>
                  <a:gd name="T10" fmla="*/ 0 w 151"/>
                  <a:gd name="T11" fmla="*/ 0 h 1518"/>
                  <a:gd name="T12" fmla="*/ 0 w 151"/>
                  <a:gd name="T13" fmla="*/ 0 h 1518"/>
                  <a:gd name="T14" fmla="*/ 0 w 151"/>
                  <a:gd name="T15" fmla="*/ 0 h 1518"/>
                  <a:gd name="T16" fmla="*/ 0 w 151"/>
                  <a:gd name="T17" fmla="*/ 0 h 1518"/>
                  <a:gd name="T18" fmla="*/ 0 w 151"/>
                  <a:gd name="T19" fmla="*/ 0 h 1518"/>
                  <a:gd name="T20" fmla="*/ 0 w 151"/>
                  <a:gd name="T21" fmla="*/ 0 h 1518"/>
                  <a:gd name="T22" fmla="*/ 0 w 151"/>
                  <a:gd name="T23" fmla="*/ 0 h 1518"/>
                  <a:gd name="T24" fmla="*/ 0 w 151"/>
                  <a:gd name="T25" fmla="*/ 0 h 1518"/>
                  <a:gd name="T26" fmla="*/ 0 w 151"/>
                  <a:gd name="T27" fmla="*/ 0 h 1518"/>
                  <a:gd name="T28" fmla="*/ 0 w 151"/>
                  <a:gd name="T29" fmla="*/ 0 h 1518"/>
                  <a:gd name="T30" fmla="*/ 0 w 151"/>
                  <a:gd name="T31" fmla="*/ 0 h 1518"/>
                  <a:gd name="T32" fmla="*/ 0 w 151"/>
                  <a:gd name="T33" fmla="*/ 0 h 1518"/>
                  <a:gd name="T34" fmla="*/ 0 w 151"/>
                  <a:gd name="T35" fmla="*/ 0 h 1518"/>
                  <a:gd name="T36" fmla="*/ 0 w 151"/>
                  <a:gd name="T37" fmla="*/ 0 h 1518"/>
                  <a:gd name="T38" fmla="*/ 0 w 151"/>
                  <a:gd name="T39" fmla="*/ 0 h 1518"/>
                  <a:gd name="T40" fmla="*/ 0 w 151"/>
                  <a:gd name="T41" fmla="*/ 0 h 151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51"/>
                  <a:gd name="T64" fmla="*/ 0 h 1518"/>
                  <a:gd name="T65" fmla="*/ 151 w 151"/>
                  <a:gd name="T66" fmla="*/ 1518 h 1518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51" h="1518">
                    <a:moveTo>
                      <a:pt x="36" y="0"/>
                    </a:moveTo>
                    <a:lnTo>
                      <a:pt x="36" y="241"/>
                    </a:lnTo>
                    <a:lnTo>
                      <a:pt x="25" y="241"/>
                    </a:lnTo>
                    <a:lnTo>
                      <a:pt x="25" y="482"/>
                    </a:lnTo>
                    <a:lnTo>
                      <a:pt x="14" y="482"/>
                    </a:lnTo>
                    <a:lnTo>
                      <a:pt x="14" y="708"/>
                    </a:lnTo>
                    <a:lnTo>
                      <a:pt x="7" y="708"/>
                    </a:lnTo>
                    <a:lnTo>
                      <a:pt x="7" y="1012"/>
                    </a:lnTo>
                    <a:lnTo>
                      <a:pt x="0" y="1012"/>
                    </a:lnTo>
                    <a:lnTo>
                      <a:pt x="0" y="1518"/>
                    </a:lnTo>
                    <a:lnTo>
                      <a:pt x="151" y="1518"/>
                    </a:lnTo>
                    <a:lnTo>
                      <a:pt x="151" y="1011"/>
                    </a:lnTo>
                    <a:lnTo>
                      <a:pt x="144" y="1011"/>
                    </a:lnTo>
                    <a:lnTo>
                      <a:pt x="143" y="707"/>
                    </a:lnTo>
                    <a:lnTo>
                      <a:pt x="135" y="707"/>
                    </a:lnTo>
                    <a:lnTo>
                      <a:pt x="135" y="482"/>
                    </a:lnTo>
                    <a:lnTo>
                      <a:pt x="125" y="482"/>
                    </a:lnTo>
                    <a:lnTo>
                      <a:pt x="125" y="241"/>
                    </a:lnTo>
                    <a:lnTo>
                      <a:pt x="114" y="241"/>
                    </a:lnTo>
                    <a:lnTo>
                      <a:pt x="114" y="0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80808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73801" tIns="36900" rIns="73801" bIns="369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 defTabSz="888194"/>
                <a:endParaRPr lang="ru-RU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337" name="Group 436"/>
            <p:cNvGrpSpPr>
              <a:grpSpLocks/>
            </p:cNvGrpSpPr>
            <p:nvPr/>
          </p:nvGrpSpPr>
          <p:grpSpPr bwMode="auto">
            <a:xfrm>
              <a:off x="4412" y="3765"/>
              <a:ext cx="32" cy="33"/>
              <a:chOff x="4412" y="3765"/>
              <a:chExt cx="32" cy="33"/>
            </a:xfrm>
          </p:grpSpPr>
          <p:grpSp>
            <p:nvGrpSpPr>
              <p:cNvPr id="2425" name="Group 437"/>
              <p:cNvGrpSpPr>
                <a:grpSpLocks/>
              </p:cNvGrpSpPr>
              <p:nvPr/>
            </p:nvGrpSpPr>
            <p:grpSpPr bwMode="auto">
              <a:xfrm>
                <a:off x="4412" y="3765"/>
                <a:ext cx="32" cy="33"/>
                <a:chOff x="4412" y="3765"/>
                <a:chExt cx="32" cy="33"/>
              </a:xfrm>
            </p:grpSpPr>
            <p:grpSp>
              <p:nvGrpSpPr>
                <p:cNvPr id="2430" name="Group 438"/>
                <p:cNvGrpSpPr>
                  <a:grpSpLocks/>
                </p:cNvGrpSpPr>
                <p:nvPr/>
              </p:nvGrpSpPr>
              <p:grpSpPr bwMode="auto">
                <a:xfrm>
                  <a:off x="4419" y="3765"/>
                  <a:ext cx="10" cy="16"/>
                  <a:chOff x="4419" y="3765"/>
                  <a:chExt cx="10" cy="16"/>
                </a:xfrm>
              </p:grpSpPr>
              <p:sp>
                <p:nvSpPr>
                  <p:cNvPr id="2434" name="Rectangle 439"/>
                  <p:cNvSpPr>
                    <a:spLocks noChangeArrowheads="1"/>
                  </p:cNvSpPr>
                  <p:nvPr/>
                </p:nvSpPr>
                <p:spPr bwMode="auto">
                  <a:xfrm>
                    <a:off x="4421" y="3765"/>
                    <a:ext cx="6" cy="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35" name="Rectangle 440"/>
                  <p:cNvSpPr>
                    <a:spLocks noChangeArrowheads="1"/>
                  </p:cNvSpPr>
                  <p:nvPr/>
                </p:nvSpPr>
                <p:spPr bwMode="auto">
                  <a:xfrm>
                    <a:off x="4419" y="3767"/>
                    <a:ext cx="10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431" name="Group 441"/>
                <p:cNvGrpSpPr>
                  <a:grpSpLocks/>
                </p:cNvGrpSpPr>
                <p:nvPr/>
              </p:nvGrpSpPr>
              <p:grpSpPr bwMode="auto">
                <a:xfrm>
                  <a:off x="4412" y="3780"/>
                  <a:ext cx="32" cy="18"/>
                  <a:chOff x="4412" y="3780"/>
                  <a:chExt cx="32" cy="18"/>
                </a:xfrm>
              </p:grpSpPr>
              <p:sp>
                <p:nvSpPr>
                  <p:cNvPr id="2432" name="Rectangle 442"/>
                  <p:cNvSpPr>
                    <a:spLocks noChangeArrowheads="1"/>
                  </p:cNvSpPr>
                  <p:nvPr/>
                </p:nvSpPr>
                <p:spPr bwMode="auto">
                  <a:xfrm>
                    <a:off x="4413" y="3781"/>
                    <a:ext cx="30" cy="17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33" name="Rectangle 443"/>
                  <p:cNvSpPr>
                    <a:spLocks noChangeArrowheads="1"/>
                  </p:cNvSpPr>
                  <p:nvPr/>
                </p:nvSpPr>
                <p:spPr bwMode="auto">
                  <a:xfrm>
                    <a:off x="4412" y="3780"/>
                    <a:ext cx="32" cy="3"/>
                  </a:xfrm>
                  <a:prstGeom prst="rect">
                    <a:avLst/>
                  </a:prstGeom>
                  <a:solidFill>
                    <a:srgbClr val="C0C0C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grpSp>
            <p:nvGrpSpPr>
              <p:cNvPr id="2426" name="Group 444"/>
              <p:cNvGrpSpPr>
                <a:grpSpLocks/>
              </p:cNvGrpSpPr>
              <p:nvPr/>
            </p:nvGrpSpPr>
            <p:grpSpPr bwMode="auto">
              <a:xfrm>
                <a:off x="4415" y="3784"/>
                <a:ext cx="25" cy="11"/>
                <a:chOff x="4415" y="3784"/>
                <a:chExt cx="25" cy="11"/>
              </a:xfrm>
            </p:grpSpPr>
            <p:sp>
              <p:nvSpPr>
                <p:cNvPr id="2427" name="Rectangle 445"/>
                <p:cNvSpPr>
                  <a:spLocks noChangeArrowheads="1"/>
                </p:cNvSpPr>
                <p:nvPr/>
              </p:nvSpPr>
              <p:spPr bwMode="auto">
                <a:xfrm>
                  <a:off x="4415" y="3784"/>
                  <a:ext cx="6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428" name="Rectangle 446"/>
                <p:cNvSpPr>
                  <a:spLocks noChangeArrowheads="1"/>
                </p:cNvSpPr>
                <p:nvPr/>
              </p:nvSpPr>
              <p:spPr bwMode="auto">
                <a:xfrm>
                  <a:off x="4433" y="3784"/>
                  <a:ext cx="7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429" name="Rectangle 447"/>
                <p:cNvSpPr>
                  <a:spLocks noChangeArrowheads="1"/>
                </p:cNvSpPr>
                <p:nvPr/>
              </p:nvSpPr>
              <p:spPr bwMode="auto">
                <a:xfrm>
                  <a:off x="4424" y="3784"/>
                  <a:ext cx="6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</p:grpSp>
        <p:grpSp>
          <p:nvGrpSpPr>
            <p:cNvPr id="2338" name="Group 448"/>
            <p:cNvGrpSpPr>
              <a:grpSpLocks/>
            </p:cNvGrpSpPr>
            <p:nvPr/>
          </p:nvGrpSpPr>
          <p:grpSpPr bwMode="auto">
            <a:xfrm>
              <a:off x="4262" y="3774"/>
              <a:ext cx="33" cy="24"/>
              <a:chOff x="4262" y="3774"/>
              <a:chExt cx="33" cy="24"/>
            </a:xfrm>
          </p:grpSpPr>
          <p:grpSp>
            <p:nvGrpSpPr>
              <p:cNvPr id="2416" name="Group 449"/>
              <p:cNvGrpSpPr>
                <a:grpSpLocks/>
              </p:cNvGrpSpPr>
              <p:nvPr/>
            </p:nvGrpSpPr>
            <p:grpSpPr bwMode="auto">
              <a:xfrm>
                <a:off x="4262" y="3774"/>
                <a:ext cx="33" cy="24"/>
                <a:chOff x="4262" y="3774"/>
                <a:chExt cx="33" cy="24"/>
              </a:xfrm>
            </p:grpSpPr>
            <p:sp>
              <p:nvSpPr>
                <p:cNvPr id="2421" name="Rectangle 450"/>
                <p:cNvSpPr>
                  <a:spLocks noChangeArrowheads="1"/>
                </p:cNvSpPr>
                <p:nvPr/>
              </p:nvSpPr>
              <p:spPr bwMode="auto">
                <a:xfrm>
                  <a:off x="4281" y="3774"/>
                  <a:ext cx="10" cy="7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grpSp>
              <p:nvGrpSpPr>
                <p:cNvPr id="2422" name="Group 451"/>
                <p:cNvGrpSpPr>
                  <a:grpSpLocks/>
                </p:cNvGrpSpPr>
                <p:nvPr/>
              </p:nvGrpSpPr>
              <p:grpSpPr bwMode="auto">
                <a:xfrm>
                  <a:off x="4262" y="3780"/>
                  <a:ext cx="33" cy="18"/>
                  <a:chOff x="4262" y="3780"/>
                  <a:chExt cx="33" cy="18"/>
                </a:xfrm>
              </p:grpSpPr>
              <p:sp>
                <p:nvSpPr>
                  <p:cNvPr id="2423" name="Rectangle 452"/>
                  <p:cNvSpPr>
                    <a:spLocks noChangeArrowheads="1"/>
                  </p:cNvSpPr>
                  <p:nvPr/>
                </p:nvSpPr>
                <p:spPr bwMode="auto">
                  <a:xfrm>
                    <a:off x="4263" y="3781"/>
                    <a:ext cx="30" cy="17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24" name="Rectangle 453"/>
                  <p:cNvSpPr>
                    <a:spLocks noChangeArrowheads="1"/>
                  </p:cNvSpPr>
                  <p:nvPr/>
                </p:nvSpPr>
                <p:spPr bwMode="auto">
                  <a:xfrm>
                    <a:off x="4262" y="3780"/>
                    <a:ext cx="33" cy="3"/>
                  </a:xfrm>
                  <a:prstGeom prst="rect">
                    <a:avLst/>
                  </a:prstGeom>
                  <a:solidFill>
                    <a:srgbClr val="C0C0C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grpSp>
            <p:nvGrpSpPr>
              <p:cNvPr id="2417" name="Group 454"/>
              <p:cNvGrpSpPr>
                <a:grpSpLocks/>
              </p:cNvGrpSpPr>
              <p:nvPr/>
            </p:nvGrpSpPr>
            <p:grpSpPr bwMode="auto">
              <a:xfrm>
                <a:off x="4265" y="3784"/>
                <a:ext cx="26" cy="11"/>
                <a:chOff x="4265" y="3784"/>
                <a:chExt cx="26" cy="11"/>
              </a:xfrm>
            </p:grpSpPr>
            <p:sp>
              <p:nvSpPr>
                <p:cNvPr id="2418" name="Rectangle 455"/>
                <p:cNvSpPr>
                  <a:spLocks noChangeArrowheads="1"/>
                </p:cNvSpPr>
                <p:nvPr/>
              </p:nvSpPr>
              <p:spPr bwMode="auto">
                <a:xfrm>
                  <a:off x="4284" y="3784"/>
                  <a:ext cx="7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419" name="Rectangle 456"/>
                <p:cNvSpPr>
                  <a:spLocks noChangeArrowheads="1"/>
                </p:cNvSpPr>
                <p:nvPr/>
              </p:nvSpPr>
              <p:spPr bwMode="auto">
                <a:xfrm>
                  <a:off x="4265" y="3784"/>
                  <a:ext cx="8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420" name="Rectangle 457"/>
                <p:cNvSpPr>
                  <a:spLocks noChangeArrowheads="1"/>
                </p:cNvSpPr>
                <p:nvPr/>
              </p:nvSpPr>
              <p:spPr bwMode="auto">
                <a:xfrm>
                  <a:off x="4275" y="3784"/>
                  <a:ext cx="7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</p:grpSp>
        <p:grpSp>
          <p:nvGrpSpPr>
            <p:cNvPr id="2339" name="Group 458"/>
            <p:cNvGrpSpPr>
              <a:grpSpLocks/>
            </p:cNvGrpSpPr>
            <p:nvPr/>
          </p:nvGrpSpPr>
          <p:grpSpPr bwMode="auto">
            <a:xfrm>
              <a:off x="4290" y="3745"/>
              <a:ext cx="125" cy="56"/>
              <a:chOff x="4290" y="3745"/>
              <a:chExt cx="125" cy="56"/>
            </a:xfrm>
          </p:grpSpPr>
          <p:grpSp>
            <p:nvGrpSpPr>
              <p:cNvPr id="2340" name="Group 459"/>
              <p:cNvGrpSpPr>
                <a:grpSpLocks/>
              </p:cNvGrpSpPr>
              <p:nvPr/>
            </p:nvGrpSpPr>
            <p:grpSpPr bwMode="auto">
              <a:xfrm>
                <a:off x="4290" y="3745"/>
                <a:ext cx="125" cy="56"/>
                <a:chOff x="4290" y="3745"/>
                <a:chExt cx="125" cy="56"/>
              </a:xfrm>
            </p:grpSpPr>
            <p:sp>
              <p:nvSpPr>
                <p:cNvPr id="2411" name="Rectangle 460"/>
                <p:cNvSpPr>
                  <a:spLocks noChangeArrowheads="1"/>
                </p:cNvSpPr>
                <p:nvPr/>
              </p:nvSpPr>
              <p:spPr bwMode="auto">
                <a:xfrm>
                  <a:off x="4292" y="3754"/>
                  <a:ext cx="121" cy="47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412" name="Rectangle 461"/>
                <p:cNvSpPr>
                  <a:spLocks noChangeArrowheads="1"/>
                </p:cNvSpPr>
                <p:nvPr/>
              </p:nvSpPr>
              <p:spPr bwMode="auto">
                <a:xfrm>
                  <a:off x="4322" y="3746"/>
                  <a:ext cx="9" cy="6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413" name="Rectangle 462"/>
                <p:cNvSpPr>
                  <a:spLocks noChangeArrowheads="1"/>
                </p:cNvSpPr>
                <p:nvPr/>
              </p:nvSpPr>
              <p:spPr bwMode="auto">
                <a:xfrm>
                  <a:off x="4344" y="3745"/>
                  <a:ext cx="12" cy="8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414" name="Rectangle 463"/>
                <p:cNvSpPr>
                  <a:spLocks noChangeArrowheads="1"/>
                </p:cNvSpPr>
                <p:nvPr/>
              </p:nvSpPr>
              <p:spPr bwMode="auto">
                <a:xfrm>
                  <a:off x="4290" y="3751"/>
                  <a:ext cx="125" cy="4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415" name="Rectangle 464"/>
                <p:cNvSpPr>
                  <a:spLocks noChangeArrowheads="1"/>
                </p:cNvSpPr>
                <p:nvPr/>
              </p:nvSpPr>
              <p:spPr bwMode="auto">
                <a:xfrm>
                  <a:off x="4292" y="3776"/>
                  <a:ext cx="121" cy="2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  <p:grpSp>
            <p:nvGrpSpPr>
              <p:cNvPr id="2341" name="Group 465"/>
              <p:cNvGrpSpPr>
                <a:grpSpLocks/>
              </p:cNvGrpSpPr>
              <p:nvPr/>
            </p:nvGrpSpPr>
            <p:grpSpPr bwMode="auto">
              <a:xfrm>
                <a:off x="4294" y="3758"/>
                <a:ext cx="115" cy="38"/>
                <a:chOff x="4294" y="3758"/>
                <a:chExt cx="115" cy="38"/>
              </a:xfrm>
            </p:grpSpPr>
            <p:grpSp>
              <p:nvGrpSpPr>
                <p:cNvPr id="2346" name="Group 466"/>
                <p:cNvGrpSpPr>
                  <a:grpSpLocks/>
                </p:cNvGrpSpPr>
                <p:nvPr/>
              </p:nvGrpSpPr>
              <p:grpSpPr bwMode="auto">
                <a:xfrm>
                  <a:off x="4311" y="3781"/>
                  <a:ext cx="15" cy="15"/>
                  <a:chOff x="4311" y="3781"/>
                  <a:chExt cx="15" cy="15"/>
                </a:xfrm>
              </p:grpSpPr>
              <p:sp>
                <p:nvSpPr>
                  <p:cNvPr id="2407" name="Rectangle 467"/>
                  <p:cNvSpPr>
                    <a:spLocks noChangeArrowheads="1"/>
                  </p:cNvSpPr>
                  <p:nvPr/>
                </p:nvSpPr>
                <p:spPr bwMode="auto">
                  <a:xfrm>
                    <a:off x="4312" y="3781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08" name="Rectangle 468"/>
                  <p:cNvSpPr>
                    <a:spLocks noChangeArrowheads="1"/>
                  </p:cNvSpPr>
                  <p:nvPr/>
                </p:nvSpPr>
                <p:spPr bwMode="auto">
                  <a:xfrm>
                    <a:off x="4311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09" name="Line 469"/>
                  <p:cNvSpPr>
                    <a:spLocks noChangeShapeType="1"/>
                  </p:cNvSpPr>
                  <p:nvPr/>
                </p:nvSpPr>
                <p:spPr bwMode="auto">
                  <a:xfrm>
                    <a:off x="4318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10" name="Line 470"/>
                  <p:cNvSpPr>
                    <a:spLocks noChangeShapeType="1"/>
                  </p:cNvSpPr>
                  <p:nvPr/>
                </p:nvSpPr>
                <p:spPr bwMode="auto">
                  <a:xfrm>
                    <a:off x="4312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347" name="Group 471"/>
                <p:cNvGrpSpPr>
                  <a:grpSpLocks/>
                </p:cNvGrpSpPr>
                <p:nvPr/>
              </p:nvGrpSpPr>
              <p:grpSpPr bwMode="auto">
                <a:xfrm>
                  <a:off x="4328" y="3781"/>
                  <a:ext cx="15" cy="15"/>
                  <a:chOff x="4328" y="3781"/>
                  <a:chExt cx="15" cy="15"/>
                </a:xfrm>
              </p:grpSpPr>
              <p:sp>
                <p:nvSpPr>
                  <p:cNvPr id="2403" name="Rectangle 472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04" name="Rectangle 473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05" name="Line 474"/>
                  <p:cNvSpPr>
                    <a:spLocks noChangeShapeType="1"/>
                  </p:cNvSpPr>
                  <p:nvPr/>
                </p:nvSpPr>
                <p:spPr bwMode="auto">
                  <a:xfrm>
                    <a:off x="4335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06" name="Line 475"/>
                  <p:cNvSpPr>
                    <a:spLocks noChangeShapeType="1"/>
                  </p:cNvSpPr>
                  <p:nvPr/>
                </p:nvSpPr>
                <p:spPr bwMode="auto">
                  <a:xfrm>
                    <a:off x="4328" y="3788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348" name="Group 476"/>
                <p:cNvGrpSpPr>
                  <a:grpSpLocks/>
                </p:cNvGrpSpPr>
                <p:nvPr/>
              </p:nvGrpSpPr>
              <p:grpSpPr bwMode="auto">
                <a:xfrm>
                  <a:off x="4394" y="3781"/>
                  <a:ext cx="15" cy="15"/>
                  <a:chOff x="4394" y="3781"/>
                  <a:chExt cx="15" cy="15"/>
                </a:xfrm>
              </p:grpSpPr>
              <p:sp>
                <p:nvSpPr>
                  <p:cNvPr id="2399" name="Rectangle 477"/>
                  <p:cNvSpPr>
                    <a:spLocks noChangeArrowheads="1"/>
                  </p:cNvSpPr>
                  <p:nvPr/>
                </p:nvSpPr>
                <p:spPr bwMode="auto">
                  <a:xfrm>
                    <a:off x="4395" y="3781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00" name="Rectangle 478"/>
                  <p:cNvSpPr>
                    <a:spLocks noChangeArrowheads="1"/>
                  </p:cNvSpPr>
                  <p:nvPr/>
                </p:nvSpPr>
                <p:spPr bwMode="auto">
                  <a:xfrm>
                    <a:off x="4394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01" name="Line 479"/>
                  <p:cNvSpPr>
                    <a:spLocks noChangeShapeType="1"/>
                  </p:cNvSpPr>
                  <p:nvPr/>
                </p:nvSpPr>
                <p:spPr bwMode="auto">
                  <a:xfrm>
                    <a:off x="4401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02" name="Line 480"/>
                  <p:cNvSpPr>
                    <a:spLocks noChangeShapeType="1"/>
                  </p:cNvSpPr>
                  <p:nvPr/>
                </p:nvSpPr>
                <p:spPr bwMode="auto">
                  <a:xfrm>
                    <a:off x="4395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349" name="Group 481"/>
                <p:cNvGrpSpPr>
                  <a:grpSpLocks/>
                </p:cNvGrpSpPr>
                <p:nvPr/>
              </p:nvGrpSpPr>
              <p:grpSpPr bwMode="auto">
                <a:xfrm>
                  <a:off x="4294" y="3781"/>
                  <a:ext cx="15" cy="15"/>
                  <a:chOff x="4294" y="3781"/>
                  <a:chExt cx="15" cy="15"/>
                </a:xfrm>
              </p:grpSpPr>
              <p:sp>
                <p:nvSpPr>
                  <p:cNvPr id="2395" name="Rectangle 482"/>
                  <p:cNvSpPr>
                    <a:spLocks noChangeArrowheads="1"/>
                  </p:cNvSpPr>
                  <p:nvPr/>
                </p:nvSpPr>
                <p:spPr bwMode="auto">
                  <a:xfrm>
                    <a:off x="4295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96" name="Rectangle 483"/>
                  <p:cNvSpPr>
                    <a:spLocks noChangeArrowheads="1"/>
                  </p:cNvSpPr>
                  <p:nvPr/>
                </p:nvSpPr>
                <p:spPr bwMode="auto">
                  <a:xfrm>
                    <a:off x="4294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97" name="Line 484"/>
                  <p:cNvSpPr>
                    <a:spLocks noChangeShapeType="1"/>
                  </p:cNvSpPr>
                  <p:nvPr/>
                </p:nvSpPr>
                <p:spPr bwMode="auto">
                  <a:xfrm>
                    <a:off x="4302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98" name="Line 485"/>
                  <p:cNvSpPr>
                    <a:spLocks noChangeShapeType="1"/>
                  </p:cNvSpPr>
                  <p:nvPr/>
                </p:nvSpPr>
                <p:spPr bwMode="auto">
                  <a:xfrm>
                    <a:off x="4295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350" name="Group 486"/>
                <p:cNvGrpSpPr>
                  <a:grpSpLocks/>
                </p:cNvGrpSpPr>
                <p:nvPr/>
              </p:nvGrpSpPr>
              <p:grpSpPr bwMode="auto">
                <a:xfrm>
                  <a:off x="4344" y="3758"/>
                  <a:ext cx="16" cy="15"/>
                  <a:chOff x="4344" y="3758"/>
                  <a:chExt cx="16" cy="15"/>
                </a:xfrm>
              </p:grpSpPr>
              <p:sp>
                <p:nvSpPr>
                  <p:cNvPr id="2391" name="Rectangle 487"/>
                  <p:cNvSpPr>
                    <a:spLocks noChangeArrowheads="1"/>
                  </p:cNvSpPr>
                  <p:nvPr/>
                </p:nvSpPr>
                <p:spPr bwMode="auto">
                  <a:xfrm>
                    <a:off x="4345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92" name="Rectangle 488"/>
                  <p:cNvSpPr>
                    <a:spLocks noChangeArrowheads="1"/>
                  </p:cNvSpPr>
                  <p:nvPr/>
                </p:nvSpPr>
                <p:spPr bwMode="auto">
                  <a:xfrm>
                    <a:off x="4344" y="3772"/>
                    <a:ext cx="16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93" name="Line 489"/>
                  <p:cNvSpPr>
                    <a:spLocks noChangeShapeType="1"/>
                  </p:cNvSpPr>
                  <p:nvPr/>
                </p:nvSpPr>
                <p:spPr bwMode="auto">
                  <a:xfrm>
                    <a:off x="4352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94" name="Line 490"/>
                  <p:cNvSpPr>
                    <a:spLocks noChangeShapeType="1"/>
                  </p:cNvSpPr>
                  <p:nvPr/>
                </p:nvSpPr>
                <p:spPr bwMode="auto">
                  <a:xfrm>
                    <a:off x="4345" y="3765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351" name="Group 491"/>
                <p:cNvGrpSpPr>
                  <a:grpSpLocks/>
                </p:cNvGrpSpPr>
                <p:nvPr/>
              </p:nvGrpSpPr>
              <p:grpSpPr bwMode="auto">
                <a:xfrm>
                  <a:off x="4361" y="3781"/>
                  <a:ext cx="15" cy="15"/>
                  <a:chOff x="4361" y="3781"/>
                  <a:chExt cx="15" cy="15"/>
                </a:xfrm>
              </p:grpSpPr>
              <p:sp>
                <p:nvSpPr>
                  <p:cNvPr id="2387" name="Rectangle 492"/>
                  <p:cNvSpPr>
                    <a:spLocks noChangeArrowheads="1"/>
                  </p:cNvSpPr>
                  <p:nvPr/>
                </p:nvSpPr>
                <p:spPr bwMode="auto">
                  <a:xfrm>
                    <a:off x="4361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88" name="Rectangle 493"/>
                  <p:cNvSpPr>
                    <a:spLocks noChangeArrowheads="1"/>
                  </p:cNvSpPr>
                  <p:nvPr/>
                </p:nvSpPr>
                <p:spPr bwMode="auto">
                  <a:xfrm>
                    <a:off x="4361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89" name="Line 494"/>
                  <p:cNvSpPr>
                    <a:spLocks noChangeShapeType="1"/>
                  </p:cNvSpPr>
                  <p:nvPr/>
                </p:nvSpPr>
                <p:spPr bwMode="auto">
                  <a:xfrm>
                    <a:off x="4368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90" name="Line 495"/>
                  <p:cNvSpPr>
                    <a:spLocks noChangeShapeType="1"/>
                  </p:cNvSpPr>
                  <p:nvPr/>
                </p:nvSpPr>
                <p:spPr bwMode="auto">
                  <a:xfrm>
                    <a:off x="4362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352" name="Group 496"/>
                <p:cNvGrpSpPr>
                  <a:grpSpLocks/>
                </p:cNvGrpSpPr>
                <p:nvPr/>
              </p:nvGrpSpPr>
              <p:grpSpPr bwMode="auto">
                <a:xfrm>
                  <a:off x="4377" y="3781"/>
                  <a:ext cx="15" cy="15"/>
                  <a:chOff x="4377" y="3781"/>
                  <a:chExt cx="15" cy="15"/>
                </a:xfrm>
              </p:grpSpPr>
              <p:sp>
                <p:nvSpPr>
                  <p:cNvPr id="2383" name="Rectangle 497"/>
                  <p:cNvSpPr>
                    <a:spLocks noChangeArrowheads="1"/>
                  </p:cNvSpPr>
                  <p:nvPr/>
                </p:nvSpPr>
                <p:spPr bwMode="auto">
                  <a:xfrm>
                    <a:off x="4378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84" name="Rectangle 498"/>
                  <p:cNvSpPr>
                    <a:spLocks noChangeArrowheads="1"/>
                  </p:cNvSpPr>
                  <p:nvPr/>
                </p:nvSpPr>
                <p:spPr bwMode="auto">
                  <a:xfrm>
                    <a:off x="4377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85" name="Line 499"/>
                  <p:cNvSpPr>
                    <a:spLocks noChangeShapeType="1"/>
                  </p:cNvSpPr>
                  <p:nvPr/>
                </p:nvSpPr>
                <p:spPr bwMode="auto">
                  <a:xfrm>
                    <a:off x="4385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86" name="Line 500"/>
                  <p:cNvSpPr>
                    <a:spLocks noChangeShapeType="1"/>
                  </p:cNvSpPr>
                  <p:nvPr/>
                </p:nvSpPr>
                <p:spPr bwMode="auto">
                  <a:xfrm>
                    <a:off x="4378" y="3788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353" name="Group 501"/>
                <p:cNvGrpSpPr>
                  <a:grpSpLocks/>
                </p:cNvGrpSpPr>
                <p:nvPr/>
              </p:nvGrpSpPr>
              <p:grpSpPr bwMode="auto">
                <a:xfrm>
                  <a:off x="4311" y="3758"/>
                  <a:ext cx="15" cy="15"/>
                  <a:chOff x="4311" y="3758"/>
                  <a:chExt cx="15" cy="15"/>
                </a:xfrm>
              </p:grpSpPr>
              <p:sp>
                <p:nvSpPr>
                  <p:cNvPr id="2379" name="Rectangle 502"/>
                  <p:cNvSpPr>
                    <a:spLocks noChangeArrowheads="1"/>
                  </p:cNvSpPr>
                  <p:nvPr/>
                </p:nvSpPr>
                <p:spPr bwMode="auto">
                  <a:xfrm>
                    <a:off x="4312" y="3758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80" name="Rectangle 503"/>
                  <p:cNvSpPr>
                    <a:spLocks noChangeArrowheads="1"/>
                  </p:cNvSpPr>
                  <p:nvPr/>
                </p:nvSpPr>
                <p:spPr bwMode="auto">
                  <a:xfrm>
                    <a:off x="4311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81" name="Line 504"/>
                  <p:cNvSpPr>
                    <a:spLocks noChangeShapeType="1"/>
                  </p:cNvSpPr>
                  <p:nvPr/>
                </p:nvSpPr>
                <p:spPr bwMode="auto">
                  <a:xfrm>
                    <a:off x="4319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82" name="Line 505"/>
                  <p:cNvSpPr>
                    <a:spLocks noChangeShapeType="1"/>
                  </p:cNvSpPr>
                  <p:nvPr/>
                </p:nvSpPr>
                <p:spPr bwMode="auto">
                  <a:xfrm>
                    <a:off x="4312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354" name="Group 506"/>
                <p:cNvGrpSpPr>
                  <a:grpSpLocks/>
                </p:cNvGrpSpPr>
                <p:nvPr/>
              </p:nvGrpSpPr>
              <p:grpSpPr bwMode="auto">
                <a:xfrm>
                  <a:off x="4328" y="3758"/>
                  <a:ext cx="15" cy="15"/>
                  <a:chOff x="4328" y="3758"/>
                  <a:chExt cx="15" cy="15"/>
                </a:xfrm>
              </p:grpSpPr>
              <p:sp>
                <p:nvSpPr>
                  <p:cNvPr id="2375" name="Rectangle 507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76" name="Rectangle 508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77" name="Line 509"/>
                  <p:cNvSpPr>
                    <a:spLocks noChangeShapeType="1"/>
                  </p:cNvSpPr>
                  <p:nvPr/>
                </p:nvSpPr>
                <p:spPr bwMode="auto">
                  <a:xfrm>
                    <a:off x="4335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78" name="Line 510"/>
                  <p:cNvSpPr>
                    <a:spLocks noChangeShapeType="1"/>
                  </p:cNvSpPr>
                  <p:nvPr/>
                </p:nvSpPr>
                <p:spPr bwMode="auto">
                  <a:xfrm>
                    <a:off x="4329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355" name="Group 511"/>
                <p:cNvGrpSpPr>
                  <a:grpSpLocks/>
                </p:cNvGrpSpPr>
                <p:nvPr/>
              </p:nvGrpSpPr>
              <p:grpSpPr bwMode="auto">
                <a:xfrm>
                  <a:off x="4394" y="3758"/>
                  <a:ext cx="15" cy="15"/>
                  <a:chOff x="4394" y="3758"/>
                  <a:chExt cx="15" cy="15"/>
                </a:xfrm>
              </p:grpSpPr>
              <p:sp>
                <p:nvSpPr>
                  <p:cNvPr id="2371" name="Rectangle 512"/>
                  <p:cNvSpPr>
                    <a:spLocks noChangeArrowheads="1"/>
                  </p:cNvSpPr>
                  <p:nvPr/>
                </p:nvSpPr>
                <p:spPr bwMode="auto">
                  <a:xfrm>
                    <a:off x="4395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72" name="Rectangle 513"/>
                  <p:cNvSpPr>
                    <a:spLocks noChangeArrowheads="1"/>
                  </p:cNvSpPr>
                  <p:nvPr/>
                </p:nvSpPr>
                <p:spPr bwMode="auto">
                  <a:xfrm>
                    <a:off x="4394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73" name="Line 514"/>
                  <p:cNvSpPr>
                    <a:spLocks noChangeShapeType="1"/>
                  </p:cNvSpPr>
                  <p:nvPr/>
                </p:nvSpPr>
                <p:spPr bwMode="auto">
                  <a:xfrm>
                    <a:off x="4402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74" name="Line 515"/>
                  <p:cNvSpPr>
                    <a:spLocks noChangeShapeType="1"/>
                  </p:cNvSpPr>
                  <p:nvPr/>
                </p:nvSpPr>
                <p:spPr bwMode="auto">
                  <a:xfrm>
                    <a:off x="4395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356" name="Group 516"/>
                <p:cNvGrpSpPr>
                  <a:grpSpLocks/>
                </p:cNvGrpSpPr>
                <p:nvPr/>
              </p:nvGrpSpPr>
              <p:grpSpPr bwMode="auto">
                <a:xfrm>
                  <a:off x="4294" y="3758"/>
                  <a:ext cx="16" cy="15"/>
                  <a:chOff x="4294" y="3758"/>
                  <a:chExt cx="16" cy="15"/>
                </a:xfrm>
              </p:grpSpPr>
              <p:sp>
                <p:nvSpPr>
                  <p:cNvPr id="2367" name="Rectangle 517"/>
                  <p:cNvSpPr>
                    <a:spLocks noChangeArrowheads="1"/>
                  </p:cNvSpPr>
                  <p:nvPr/>
                </p:nvSpPr>
                <p:spPr bwMode="auto">
                  <a:xfrm>
                    <a:off x="4295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68" name="Rectangle 518"/>
                  <p:cNvSpPr>
                    <a:spLocks noChangeArrowheads="1"/>
                  </p:cNvSpPr>
                  <p:nvPr/>
                </p:nvSpPr>
                <p:spPr bwMode="auto">
                  <a:xfrm>
                    <a:off x="4294" y="3772"/>
                    <a:ext cx="16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69" name="Line 519"/>
                  <p:cNvSpPr>
                    <a:spLocks noChangeShapeType="1"/>
                  </p:cNvSpPr>
                  <p:nvPr/>
                </p:nvSpPr>
                <p:spPr bwMode="auto">
                  <a:xfrm>
                    <a:off x="4302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70" name="Line 520"/>
                  <p:cNvSpPr>
                    <a:spLocks noChangeShapeType="1"/>
                  </p:cNvSpPr>
                  <p:nvPr/>
                </p:nvSpPr>
                <p:spPr bwMode="auto">
                  <a:xfrm>
                    <a:off x="4295" y="3765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357" name="Group 521"/>
                <p:cNvGrpSpPr>
                  <a:grpSpLocks/>
                </p:cNvGrpSpPr>
                <p:nvPr/>
              </p:nvGrpSpPr>
              <p:grpSpPr bwMode="auto">
                <a:xfrm>
                  <a:off x="4361" y="3758"/>
                  <a:ext cx="15" cy="15"/>
                  <a:chOff x="4361" y="3758"/>
                  <a:chExt cx="15" cy="15"/>
                </a:xfrm>
              </p:grpSpPr>
              <p:sp>
                <p:nvSpPr>
                  <p:cNvPr id="2363" name="Rectangle 522"/>
                  <p:cNvSpPr>
                    <a:spLocks noChangeArrowheads="1"/>
                  </p:cNvSpPr>
                  <p:nvPr/>
                </p:nvSpPr>
                <p:spPr bwMode="auto">
                  <a:xfrm>
                    <a:off x="4362" y="3758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64" name="Rectangle 523"/>
                  <p:cNvSpPr>
                    <a:spLocks noChangeArrowheads="1"/>
                  </p:cNvSpPr>
                  <p:nvPr/>
                </p:nvSpPr>
                <p:spPr bwMode="auto">
                  <a:xfrm>
                    <a:off x="4361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65" name="Line 524"/>
                  <p:cNvSpPr>
                    <a:spLocks noChangeShapeType="1"/>
                  </p:cNvSpPr>
                  <p:nvPr/>
                </p:nvSpPr>
                <p:spPr bwMode="auto">
                  <a:xfrm>
                    <a:off x="4368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66" name="Line 525"/>
                  <p:cNvSpPr>
                    <a:spLocks noChangeShapeType="1"/>
                  </p:cNvSpPr>
                  <p:nvPr/>
                </p:nvSpPr>
                <p:spPr bwMode="auto">
                  <a:xfrm>
                    <a:off x="4362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358" name="Group 526"/>
                <p:cNvGrpSpPr>
                  <a:grpSpLocks/>
                </p:cNvGrpSpPr>
                <p:nvPr/>
              </p:nvGrpSpPr>
              <p:grpSpPr bwMode="auto">
                <a:xfrm>
                  <a:off x="4377" y="3758"/>
                  <a:ext cx="16" cy="15"/>
                  <a:chOff x="4377" y="3758"/>
                  <a:chExt cx="16" cy="15"/>
                </a:xfrm>
              </p:grpSpPr>
              <p:sp>
                <p:nvSpPr>
                  <p:cNvPr id="2359" name="Rectangle 527"/>
                  <p:cNvSpPr>
                    <a:spLocks noChangeArrowheads="1"/>
                  </p:cNvSpPr>
                  <p:nvPr/>
                </p:nvSpPr>
                <p:spPr bwMode="auto">
                  <a:xfrm>
                    <a:off x="4378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60" name="Rectangle 528"/>
                  <p:cNvSpPr>
                    <a:spLocks noChangeArrowheads="1"/>
                  </p:cNvSpPr>
                  <p:nvPr/>
                </p:nvSpPr>
                <p:spPr bwMode="auto">
                  <a:xfrm>
                    <a:off x="4377" y="3772"/>
                    <a:ext cx="16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61" name="Line 529"/>
                  <p:cNvSpPr>
                    <a:spLocks noChangeShapeType="1"/>
                  </p:cNvSpPr>
                  <p:nvPr/>
                </p:nvSpPr>
                <p:spPr bwMode="auto">
                  <a:xfrm>
                    <a:off x="4385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62" name="Line 530"/>
                  <p:cNvSpPr>
                    <a:spLocks noChangeShapeType="1"/>
                  </p:cNvSpPr>
                  <p:nvPr/>
                </p:nvSpPr>
                <p:spPr bwMode="auto">
                  <a:xfrm>
                    <a:off x="4378" y="3765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grpSp>
            <p:nvGrpSpPr>
              <p:cNvPr id="2342" name="Group 531"/>
              <p:cNvGrpSpPr>
                <a:grpSpLocks/>
              </p:cNvGrpSpPr>
              <p:nvPr/>
            </p:nvGrpSpPr>
            <p:grpSpPr bwMode="auto">
              <a:xfrm>
                <a:off x="4345" y="3779"/>
                <a:ext cx="14" cy="21"/>
                <a:chOff x="4345" y="3779"/>
                <a:chExt cx="14" cy="21"/>
              </a:xfrm>
            </p:grpSpPr>
            <p:sp>
              <p:nvSpPr>
                <p:cNvPr id="2343" name="Rectangle 532"/>
                <p:cNvSpPr>
                  <a:spLocks noChangeArrowheads="1"/>
                </p:cNvSpPr>
                <p:nvPr/>
              </p:nvSpPr>
              <p:spPr bwMode="auto">
                <a:xfrm>
                  <a:off x="4345" y="3779"/>
                  <a:ext cx="14" cy="21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344" name="Rectangle 533"/>
                <p:cNvSpPr>
                  <a:spLocks noChangeArrowheads="1"/>
                </p:cNvSpPr>
                <p:nvPr/>
              </p:nvSpPr>
              <p:spPr bwMode="auto">
                <a:xfrm>
                  <a:off x="4346" y="3782"/>
                  <a:ext cx="11" cy="17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345" name="Oval 534"/>
                <p:cNvSpPr>
                  <a:spLocks noChangeArrowheads="1"/>
                </p:cNvSpPr>
                <p:nvPr/>
              </p:nvSpPr>
              <p:spPr bwMode="auto">
                <a:xfrm>
                  <a:off x="4355" y="3790"/>
                  <a:ext cx="1" cy="1"/>
                </a:xfrm>
                <a:prstGeom prst="ellipse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</p:grpSp>
      </p:grpSp>
      <p:grpSp>
        <p:nvGrpSpPr>
          <p:cNvPr id="2438" name="Group 431"/>
          <p:cNvGrpSpPr>
            <a:grpSpLocks noChangeAspect="1"/>
          </p:cNvGrpSpPr>
          <p:nvPr/>
        </p:nvGrpSpPr>
        <p:grpSpPr bwMode="auto">
          <a:xfrm>
            <a:off x="3219071" y="5056665"/>
            <a:ext cx="372299" cy="241885"/>
            <a:chOff x="4262" y="3704"/>
            <a:chExt cx="182" cy="97"/>
          </a:xfrm>
        </p:grpSpPr>
        <p:sp>
          <p:nvSpPr>
            <p:cNvPr id="2439" name="AutoShape 432"/>
            <p:cNvSpPr>
              <a:spLocks noChangeAspect="1" noChangeArrowheads="1" noTextEdit="1"/>
            </p:cNvSpPr>
            <p:nvPr/>
          </p:nvSpPr>
          <p:spPr bwMode="auto">
            <a:xfrm>
              <a:off x="4262" y="3704"/>
              <a:ext cx="182" cy="9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defTabSz="888194"/>
              <a:endParaRPr lang="ru-RU">
                <a:solidFill>
                  <a:prstClr val="black"/>
                </a:solidFill>
              </a:endParaRPr>
            </a:p>
          </p:txBody>
        </p:sp>
        <p:grpSp>
          <p:nvGrpSpPr>
            <p:cNvPr id="2440" name="Group 433"/>
            <p:cNvGrpSpPr>
              <a:grpSpLocks/>
            </p:cNvGrpSpPr>
            <p:nvPr/>
          </p:nvGrpSpPr>
          <p:grpSpPr bwMode="auto">
            <a:xfrm>
              <a:off x="4397" y="3705"/>
              <a:ext cx="19" cy="75"/>
              <a:chOff x="4397" y="3705"/>
              <a:chExt cx="19" cy="75"/>
            </a:xfrm>
          </p:grpSpPr>
          <p:sp>
            <p:nvSpPr>
              <p:cNvPr id="2540" name="Freeform 434"/>
              <p:cNvSpPr>
                <a:spLocks/>
              </p:cNvSpPr>
              <p:nvPr/>
            </p:nvSpPr>
            <p:spPr bwMode="auto">
              <a:xfrm>
                <a:off x="4397" y="3705"/>
                <a:ext cx="7" cy="75"/>
              </a:xfrm>
              <a:custGeom>
                <a:avLst/>
                <a:gdLst>
                  <a:gd name="T0" fmla="*/ 0 w 145"/>
                  <a:gd name="T1" fmla="*/ 0 h 1518"/>
                  <a:gd name="T2" fmla="*/ 0 w 145"/>
                  <a:gd name="T3" fmla="*/ 0 h 1518"/>
                  <a:gd name="T4" fmla="*/ 0 w 145"/>
                  <a:gd name="T5" fmla="*/ 0 h 1518"/>
                  <a:gd name="T6" fmla="*/ 0 w 145"/>
                  <a:gd name="T7" fmla="*/ 0 h 1518"/>
                  <a:gd name="T8" fmla="*/ 0 w 145"/>
                  <a:gd name="T9" fmla="*/ 0 h 1518"/>
                  <a:gd name="T10" fmla="*/ 0 w 145"/>
                  <a:gd name="T11" fmla="*/ 0 h 1518"/>
                  <a:gd name="T12" fmla="*/ 0 w 145"/>
                  <a:gd name="T13" fmla="*/ 0 h 1518"/>
                  <a:gd name="T14" fmla="*/ 0 w 145"/>
                  <a:gd name="T15" fmla="*/ 0 h 1518"/>
                  <a:gd name="T16" fmla="*/ 0 w 145"/>
                  <a:gd name="T17" fmla="*/ 0 h 1518"/>
                  <a:gd name="T18" fmla="*/ 0 w 145"/>
                  <a:gd name="T19" fmla="*/ 0 h 1518"/>
                  <a:gd name="T20" fmla="*/ 0 w 145"/>
                  <a:gd name="T21" fmla="*/ 0 h 1518"/>
                  <a:gd name="T22" fmla="*/ 0 w 145"/>
                  <a:gd name="T23" fmla="*/ 0 h 1518"/>
                  <a:gd name="T24" fmla="*/ 0 w 145"/>
                  <a:gd name="T25" fmla="*/ 0 h 1518"/>
                  <a:gd name="T26" fmla="*/ 0 w 145"/>
                  <a:gd name="T27" fmla="*/ 0 h 1518"/>
                  <a:gd name="T28" fmla="*/ 0 w 145"/>
                  <a:gd name="T29" fmla="*/ 0 h 1518"/>
                  <a:gd name="T30" fmla="*/ 0 w 145"/>
                  <a:gd name="T31" fmla="*/ 0 h 1518"/>
                  <a:gd name="T32" fmla="*/ 0 w 145"/>
                  <a:gd name="T33" fmla="*/ 0 h 1518"/>
                  <a:gd name="T34" fmla="*/ 0 w 145"/>
                  <a:gd name="T35" fmla="*/ 0 h 1518"/>
                  <a:gd name="T36" fmla="*/ 0 w 145"/>
                  <a:gd name="T37" fmla="*/ 0 h 1518"/>
                  <a:gd name="T38" fmla="*/ 0 w 145"/>
                  <a:gd name="T39" fmla="*/ 0 h 1518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45"/>
                  <a:gd name="T61" fmla="*/ 0 h 1518"/>
                  <a:gd name="T62" fmla="*/ 145 w 145"/>
                  <a:gd name="T63" fmla="*/ 1518 h 1518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45" h="1518">
                    <a:moveTo>
                      <a:pt x="38" y="0"/>
                    </a:moveTo>
                    <a:lnTo>
                      <a:pt x="38" y="241"/>
                    </a:lnTo>
                    <a:lnTo>
                      <a:pt x="27" y="241"/>
                    </a:lnTo>
                    <a:lnTo>
                      <a:pt x="27" y="482"/>
                    </a:lnTo>
                    <a:lnTo>
                      <a:pt x="15" y="482"/>
                    </a:lnTo>
                    <a:lnTo>
                      <a:pt x="15" y="708"/>
                    </a:lnTo>
                    <a:lnTo>
                      <a:pt x="8" y="708"/>
                    </a:lnTo>
                    <a:lnTo>
                      <a:pt x="8" y="1012"/>
                    </a:lnTo>
                    <a:lnTo>
                      <a:pt x="0" y="1012"/>
                    </a:lnTo>
                    <a:lnTo>
                      <a:pt x="0" y="1518"/>
                    </a:lnTo>
                    <a:lnTo>
                      <a:pt x="79" y="1518"/>
                    </a:lnTo>
                    <a:lnTo>
                      <a:pt x="145" y="1008"/>
                    </a:lnTo>
                    <a:lnTo>
                      <a:pt x="145" y="707"/>
                    </a:lnTo>
                    <a:lnTo>
                      <a:pt x="137" y="707"/>
                    </a:lnTo>
                    <a:lnTo>
                      <a:pt x="137" y="482"/>
                    </a:lnTo>
                    <a:lnTo>
                      <a:pt x="128" y="482"/>
                    </a:lnTo>
                    <a:lnTo>
                      <a:pt x="128" y="241"/>
                    </a:lnTo>
                    <a:lnTo>
                      <a:pt x="116" y="241"/>
                    </a:lnTo>
                    <a:lnTo>
                      <a:pt x="116" y="0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80808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73801" tIns="36900" rIns="73801" bIns="369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 defTabSz="888194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541" name="Freeform 435"/>
              <p:cNvSpPr>
                <a:spLocks/>
              </p:cNvSpPr>
              <p:nvPr/>
            </p:nvSpPr>
            <p:spPr bwMode="auto">
              <a:xfrm>
                <a:off x="4409" y="3705"/>
                <a:ext cx="7" cy="75"/>
              </a:xfrm>
              <a:custGeom>
                <a:avLst/>
                <a:gdLst>
                  <a:gd name="T0" fmla="*/ 0 w 151"/>
                  <a:gd name="T1" fmla="*/ 0 h 1518"/>
                  <a:gd name="T2" fmla="*/ 0 w 151"/>
                  <a:gd name="T3" fmla="*/ 0 h 1518"/>
                  <a:gd name="T4" fmla="*/ 0 w 151"/>
                  <a:gd name="T5" fmla="*/ 0 h 1518"/>
                  <a:gd name="T6" fmla="*/ 0 w 151"/>
                  <a:gd name="T7" fmla="*/ 0 h 1518"/>
                  <a:gd name="T8" fmla="*/ 0 w 151"/>
                  <a:gd name="T9" fmla="*/ 0 h 1518"/>
                  <a:gd name="T10" fmla="*/ 0 w 151"/>
                  <a:gd name="T11" fmla="*/ 0 h 1518"/>
                  <a:gd name="T12" fmla="*/ 0 w 151"/>
                  <a:gd name="T13" fmla="*/ 0 h 1518"/>
                  <a:gd name="T14" fmla="*/ 0 w 151"/>
                  <a:gd name="T15" fmla="*/ 0 h 1518"/>
                  <a:gd name="T16" fmla="*/ 0 w 151"/>
                  <a:gd name="T17" fmla="*/ 0 h 1518"/>
                  <a:gd name="T18" fmla="*/ 0 w 151"/>
                  <a:gd name="T19" fmla="*/ 0 h 1518"/>
                  <a:gd name="T20" fmla="*/ 0 w 151"/>
                  <a:gd name="T21" fmla="*/ 0 h 1518"/>
                  <a:gd name="T22" fmla="*/ 0 w 151"/>
                  <a:gd name="T23" fmla="*/ 0 h 1518"/>
                  <a:gd name="T24" fmla="*/ 0 w 151"/>
                  <a:gd name="T25" fmla="*/ 0 h 1518"/>
                  <a:gd name="T26" fmla="*/ 0 w 151"/>
                  <a:gd name="T27" fmla="*/ 0 h 1518"/>
                  <a:gd name="T28" fmla="*/ 0 w 151"/>
                  <a:gd name="T29" fmla="*/ 0 h 1518"/>
                  <a:gd name="T30" fmla="*/ 0 w 151"/>
                  <a:gd name="T31" fmla="*/ 0 h 1518"/>
                  <a:gd name="T32" fmla="*/ 0 w 151"/>
                  <a:gd name="T33" fmla="*/ 0 h 1518"/>
                  <a:gd name="T34" fmla="*/ 0 w 151"/>
                  <a:gd name="T35" fmla="*/ 0 h 1518"/>
                  <a:gd name="T36" fmla="*/ 0 w 151"/>
                  <a:gd name="T37" fmla="*/ 0 h 1518"/>
                  <a:gd name="T38" fmla="*/ 0 w 151"/>
                  <a:gd name="T39" fmla="*/ 0 h 1518"/>
                  <a:gd name="T40" fmla="*/ 0 w 151"/>
                  <a:gd name="T41" fmla="*/ 0 h 151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51"/>
                  <a:gd name="T64" fmla="*/ 0 h 1518"/>
                  <a:gd name="T65" fmla="*/ 151 w 151"/>
                  <a:gd name="T66" fmla="*/ 1518 h 1518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51" h="1518">
                    <a:moveTo>
                      <a:pt x="36" y="0"/>
                    </a:moveTo>
                    <a:lnTo>
                      <a:pt x="36" y="241"/>
                    </a:lnTo>
                    <a:lnTo>
                      <a:pt x="25" y="241"/>
                    </a:lnTo>
                    <a:lnTo>
                      <a:pt x="25" y="482"/>
                    </a:lnTo>
                    <a:lnTo>
                      <a:pt x="14" y="482"/>
                    </a:lnTo>
                    <a:lnTo>
                      <a:pt x="14" y="708"/>
                    </a:lnTo>
                    <a:lnTo>
                      <a:pt x="7" y="708"/>
                    </a:lnTo>
                    <a:lnTo>
                      <a:pt x="7" y="1012"/>
                    </a:lnTo>
                    <a:lnTo>
                      <a:pt x="0" y="1012"/>
                    </a:lnTo>
                    <a:lnTo>
                      <a:pt x="0" y="1518"/>
                    </a:lnTo>
                    <a:lnTo>
                      <a:pt x="151" y="1518"/>
                    </a:lnTo>
                    <a:lnTo>
                      <a:pt x="151" y="1011"/>
                    </a:lnTo>
                    <a:lnTo>
                      <a:pt x="144" y="1011"/>
                    </a:lnTo>
                    <a:lnTo>
                      <a:pt x="143" y="707"/>
                    </a:lnTo>
                    <a:lnTo>
                      <a:pt x="135" y="707"/>
                    </a:lnTo>
                    <a:lnTo>
                      <a:pt x="135" y="482"/>
                    </a:lnTo>
                    <a:lnTo>
                      <a:pt x="125" y="482"/>
                    </a:lnTo>
                    <a:lnTo>
                      <a:pt x="125" y="241"/>
                    </a:lnTo>
                    <a:lnTo>
                      <a:pt x="114" y="241"/>
                    </a:lnTo>
                    <a:lnTo>
                      <a:pt x="114" y="0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80808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73801" tIns="36900" rIns="73801" bIns="369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 defTabSz="888194"/>
                <a:endParaRPr lang="ru-RU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441" name="Group 436"/>
            <p:cNvGrpSpPr>
              <a:grpSpLocks/>
            </p:cNvGrpSpPr>
            <p:nvPr/>
          </p:nvGrpSpPr>
          <p:grpSpPr bwMode="auto">
            <a:xfrm>
              <a:off x="4412" y="3765"/>
              <a:ext cx="32" cy="33"/>
              <a:chOff x="4412" y="3765"/>
              <a:chExt cx="32" cy="33"/>
            </a:xfrm>
          </p:grpSpPr>
          <p:grpSp>
            <p:nvGrpSpPr>
              <p:cNvPr id="2529" name="Group 437"/>
              <p:cNvGrpSpPr>
                <a:grpSpLocks/>
              </p:cNvGrpSpPr>
              <p:nvPr/>
            </p:nvGrpSpPr>
            <p:grpSpPr bwMode="auto">
              <a:xfrm>
                <a:off x="4412" y="3765"/>
                <a:ext cx="32" cy="33"/>
                <a:chOff x="4412" y="3765"/>
                <a:chExt cx="32" cy="33"/>
              </a:xfrm>
            </p:grpSpPr>
            <p:grpSp>
              <p:nvGrpSpPr>
                <p:cNvPr id="2534" name="Group 438"/>
                <p:cNvGrpSpPr>
                  <a:grpSpLocks/>
                </p:cNvGrpSpPr>
                <p:nvPr/>
              </p:nvGrpSpPr>
              <p:grpSpPr bwMode="auto">
                <a:xfrm>
                  <a:off x="4419" y="3765"/>
                  <a:ext cx="10" cy="16"/>
                  <a:chOff x="4419" y="3765"/>
                  <a:chExt cx="10" cy="16"/>
                </a:xfrm>
              </p:grpSpPr>
              <p:sp>
                <p:nvSpPr>
                  <p:cNvPr id="2538" name="Rectangle 439"/>
                  <p:cNvSpPr>
                    <a:spLocks noChangeArrowheads="1"/>
                  </p:cNvSpPr>
                  <p:nvPr/>
                </p:nvSpPr>
                <p:spPr bwMode="auto">
                  <a:xfrm>
                    <a:off x="4421" y="3765"/>
                    <a:ext cx="6" cy="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39" name="Rectangle 440"/>
                  <p:cNvSpPr>
                    <a:spLocks noChangeArrowheads="1"/>
                  </p:cNvSpPr>
                  <p:nvPr/>
                </p:nvSpPr>
                <p:spPr bwMode="auto">
                  <a:xfrm>
                    <a:off x="4419" y="3767"/>
                    <a:ext cx="10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535" name="Group 441"/>
                <p:cNvGrpSpPr>
                  <a:grpSpLocks/>
                </p:cNvGrpSpPr>
                <p:nvPr/>
              </p:nvGrpSpPr>
              <p:grpSpPr bwMode="auto">
                <a:xfrm>
                  <a:off x="4412" y="3780"/>
                  <a:ext cx="32" cy="18"/>
                  <a:chOff x="4412" y="3780"/>
                  <a:chExt cx="32" cy="18"/>
                </a:xfrm>
              </p:grpSpPr>
              <p:sp>
                <p:nvSpPr>
                  <p:cNvPr id="2536" name="Rectangle 442"/>
                  <p:cNvSpPr>
                    <a:spLocks noChangeArrowheads="1"/>
                  </p:cNvSpPr>
                  <p:nvPr/>
                </p:nvSpPr>
                <p:spPr bwMode="auto">
                  <a:xfrm>
                    <a:off x="4413" y="3781"/>
                    <a:ext cx="30" cy="17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37" name="Rectangle 443"/>
                  <p:cNvSpPr>
                    <a:spLocks noChangeArrowheads="1"/>
                  </p:cNvSpPr>
                  <p:nvPr/>
                </p:nvSpPr>
                <p:spPr bwMode="auto">
                  <a:xfrm>
                    <a:off x="4412" y="3780"/>
                    <a:ext cx="32" cy="3"/>
                  </a:xfrm>
                  <a:prstGeom prst="rect">
                    <a:avLst/>
                  </a:prstGeom>
                  <a:solidFill>
                    <a:srgbClr val="C0C0C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grpSp>
            <p:nvGrpSpPr>
              <p:cNvPr id="2530" name="Group 444"/>
              <p:cNvGrpSpPr>
                <a:grpSpLocks/>
              </p:cNvGrpSpPr>
              <p:nvPr/>
            </p:nvGrpSpPr>
            <p:grpSpPr bwMode="auto">
              <a:xfrm>
                <a:off x="4415" y="3784"/>
                <a:ext cx="25" cy="11"/>
                <a:chOff x="4415" y="3784"/>
                <a:chExt cx="25" cy="11"/>
              </a:xfrm>
            </p:grpSpPr>
            <p:sp>
              <p:nvSpPr>
                <p:cNvPr id="2531" name="Rectangle 445"/>
                <p:cNvSpPr>
                  <a:spLocks noChangeArrowheads="1"/>
                </p:cNvSpPr>
                <p:nvPr/>
              </p:nvSpPr>
              <p:spPr bwMode="auto">
                <a:xfrm>
                  <a:off x="4415" y="3784"/>
                  <a:ext cx="6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532" name="Rectangle 446"/>
                <p:cNvSpPr>
                  <a:spLocks noChangeArrowheads="1"/>
                </p:cNvSpPr>
                <p:nvPr/>
              </p:nvSpPr>
              <p:spPr bwMode="auto">
                <a:xfrm>
                  <a:off x="4433" y="3784"/>
                  <a:ext cx="7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533" name="Rectangle 447"/>
                <p:cNvSpPr>
                  <a:spLocks noChangeArrowheads="1"/>
                </p:cNvSpPr>
                <p:nvPr/>
              </p:nvSpPr>
              <p:spPr bwMode="auto">
                <a:xfrm>
                  <a:off x="4424" y="3784"/>
                  <a:ext cx="6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</p:grpSp>
        <p:grpSp>
          <p:nvGrpSpPr>
            <p:cNvPr id="2442" name="Group 448"/>
            <p:cNvGrpSpPr>
              <a:grpSpLocks/>
            </p:cNvGrpSpPr>
            <p:nvPr/>
          </p:nvGrpSpPr>
          <p:grpSpPr bwMode="auto">
            <a:xfrm>
              <a:off x="4262" y="3774"/>
              <a:ext cx="33" cy="24"/>
              <a:chOff x="4262" y="3774"/>
              <a:chExt cx="33" cy="24"/>
            </a:xfrm>
          </p:grpSpPr>
          <p:grpSp>
            <p:nvGrpSpPr>
              <p:cNvPr id="2520" name="Group 449"/>
              <p:cNvGrpSpPr>
                <a:grpSpLocks/>
              </p:cNvGrpSpPr>
              <p:nvPr/>
            </p:nvGrpSpPr>
            <p:grpSpPr bwMode="auto">
              <a:xfrm>
                <a:off x="4262" y="3774"/>
                <a:ext cx="33" cy="24"/>
                <a:chOff x="4262" y="3774"/>
                <a:chExt cx="33" cy="24"/>
              </a:xfrm>
            </p:grpSpPr>
            <p:sp>
              <p:nvSpPr>
                <p:cNvPr id="2525" name="Rectangle 450"/>
                <p:cNvSpPr>
                  <a:spLocks noChangeArrowheads="1"/>
                </p:cNvSpPr>
                <p:nvPr/>
              </p:nvSpPr>
              <p:spPr bwMode="auto">
                <a:xfrm>
                  <a:off x="4281" y="3774"/>
                  <a:ext cx="10" cy="7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grpSp>
              <p:nvGrpSpPr>
                <p:cNvPr id="2526" name="Group 451"/>
                <p:cNvGrpSpPr>
                  <a:grpSpLocks/>
                </p:cNvGrpSpPr>
                <p:nvPr/>
              </p:nvGrpSpPr>
              <p:grpSpPr bwMode="auto">
                <a:xfrm>
                  <a:off x="4262" y="3780"/>
                  <a:ext cx="33" cy="18"/>
                  <a:chOff x="4262" y="3780"/>
                  <a:chExt cx="33" cy="18"/>
                </a:xfrm>
              </p:grpSpPr>
              <p:sp>
                <p:nvSpPr>
                  <p:cNvPr id="2527" name="Rectangle 452"/>
                  <p:cNvSpPr>
                    <a:spLocks noChangeArrowheads="1"/>
                  </p:cNvSpPr>
                  <p:nvPr/>
                </p:nvSpPr>
                <p:spPr bwMode="auto">
                  <a:xfrm>
                    <a:off x="4263" y="3781"/>
                    <a:ext cx="30" cy="17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28" name="Rectangle 453"/>
                  <p:cNvSpPr>
                    <a:spLocks noChangeArrowheads="1"/>
                  </p:cNvSpPr>
                  <p:nvPr/>
                </p:nvSpPr>
                <p:spPr bwMode="auto">
                  <a:xfrm>
                    <a:off x="4262" y="3780"/>
                    <a:ext cx="33" cy="3"/>
                  </a:xfrm>
                  <a:prstGeom prst="rect">
                    <a:avLst/>
                  </a:prstGeom>
                  <a:solidFill>
                    <a:srgbClr val="C0C0C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grpSp>
            <p:nvGrpSpPr>
              <p:cNvPr id="2521" name="Group 454"/>
              <p:cNvGrpSpPr>
                <a:grpSpLocks/>
              </p:cNvGrpSpPr>
              <p:nvPr/>
            </p:nvGrpSpPr>
            <p:grpSpPr bwMode="auto">
              <a:xfrm>
                <a:off x="4265" y="3784"/>
                <a:ext cx="26" cy="11"/>
                <a:chOff x="4265" y="3784"/>
                <a:chExt cx="26" cy="11"/>
              </a:xfrm>
            </p:grpSpPr>
            <p:sp>
              <p:nvSpPr>
                <p:cNvPr id="2522" name="Rectangle 455"/>
                <p:cNvSpPr>
                  <a:spLocks noChangeArrowheads="1"/>
                </p:cNvSpPr>
                <p:nvPr/>
              </p:nvSpPr>
              <p:spPr bwMode="auto">
                <a:xfrm>
                  <a:off x="4284" y="3784"/>
                  <a:ext cx="7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523" name="Rectangle 456"/>
                <p:cNvSpPr>
                  <a:spLocks noChangeArrowheads="1"/>
                </p:cNvSpPr>
                <p:nvPr/>
              </p:nvSpPr>
              <p:spPr bwMode="auto">
                <a:xfrm>
                  <a:off x="4265" y="3784"/>
                  <a:ext cx="8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524" name="Rectangle 457"/>
                <p:cNvSpPr>
                  <a:spLocks noChangeArrowheads="1"/>
                </p:cNvSpPr>
                <p:nvPr/>
              </p:nvSpPr>
              <p:spPr bwMode="auto">
                <a:xfrm>
                  <a:off x="4275" y="3784"/>
                  <a:ext cx="7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</p:grpSp>
        <p:grpSp>
          <p:nvGrpSpPr>
            <p:cNvPr id="2443" name="Group 458"/>
            <p:cNvGrpSpPr>
              <a:grpSpLocks/>
            </p:cNvGrpSpPr>
            <p:nvPr/>
          </p:nvGrpSpPr>
          <p:grpSpPr bwMode="auto">
            <a:xfrm>
              <a:off x="4290" y="3745"/>
              <a:ext cx="125" cy="56"/>
              <a:chOff x="4290" y="3745"/>
              <a:chExt cx="125" cy="56"/>
            </a:xfrm>
          </p:grpSpPr>
          <p:grpSp>
            <p:nvGrpSpPr>
              <p:cNvPr id="2444" name="Group 459"/>
              <p:cNvGrpSpPr>
                <a:grpSpLocks/>
              </p:cNvGrpSpPr>
              <p:nvPr/>
            </p:nvGrpSpPr>
            <p:grpSpPr bwMode="auto">
              <a:xfrm>
                <a:off x="4290" y="3745"/>
                <a:ext cx="125" cy="56"/>
                <a:chOff x="4290" y="3745"/>
                <a:chExt cx="125" cy="56"/>
              </a:xfrm>
            </p:grpSpPr>
            <p:sp>
              <p:nvSpPr>
                <p:cNvPr id="2515" name="Rectangle 460"/>
                <p:cNvSpPr>
                  <a:spLocks noChangeArrowheads="1"/>
                </p:cNvSpPr>
                <p:nvPr/>
              </p:nvSpPr>
              <p:spPr bwMode="auto">
                <a:xfrm>
                  <a:off x="4292" y="3754"/>
                  <a:ext cx="121" cy="47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516" name="Rectangle 461"/>
                <p:cNvSpPr>
                  <a:spLocks noChangeArrowheads="1"/>
                </p:cNvSpPr>
                <p:nvPr/>
              </p:nvSpPr>
              <p:spPr bwMode="auto">
                <a:xfrm>
                  <a:off x="4322" y="3746"/>
                  <a:ext cx="9" cy="6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517" name="Rectangle 462"/>
                <p:cNvSpPr>
                  <a:spLocks noChangeArrowheads="1"/>
                </p:cNvSpPr>
                <p:nvPr/>
              </p:nvSpPr>
              <p:spPr bwMode="auto">
                <a:xfrm>
                  <a:off x="4344" y="3745"/>
                  <a:ext cx="12" cy="8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518" name="Rectangle 463"/>
                <p:cNvSpPr>
                  <a:spLocks noChangeArrowheads="1"/>
                </p:cNvSpPr>
                <p:nvPr/>
              </p:nvSpPr>
              <p:spPr bwMode="auto">
                <a:xfrm>
                  <a:off x="4290" y="3751"/>
                  <a:ext cx="125" cy="4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519" name="Rectangle 464"/>
                <p:cNvSpPr>
                  <a:spLocks noChangeArrowheads="1"/>
                </p:cNvSpPr>
                <p:nvPr/>
              </p:nvSpPr>
              <p:spPr bwMode="auto">
                <a:xfrm>
                  <a:off x="4292" y="3776"/>
                  <a:ext cx="121" cy="2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  <p:grpSp>
            <p:nvGrpSpPr>
              <p:cNvPr id="2445" name="Group 465"/>
              <p:cNvGrpSpPr>
                <a:grpSpLocks/>
              </p:cNvGrpSpPr>
              <p:nvPr/>
            </p:nvGrpSpPr>
            <p:grpSpPr bwMode="auto">
              <a:xfrm>
                <a:off x="4294" y="3758"/>
                <a:ext cx="115" cy="38"/>
                <a:chOff x="4294" y="3758"/>
                <a:chExt cx="115" cy="38"/>
              </a:xfrm>
            </p:grpSpPr>
            <p:grpSp>
              <p:nvGrpSpPr>
                <p:cNvPr id="2450" name="Group 466"/>
                <p:cNvGrpSpPr>
                  <a:grpSpLocks/>
                </p:cNvGrpSpPr>
                <p:nvPr/>
              </p:nvGrpSpPr>
              <p:grpSpPr bwMode="auto">
                <a:xfrm>
                  <a:off x="4311" y="3781"/>
                  <a:ext cx="15" cy="15"/>
                  <a:chOff x="4311" y="3781"/>
                  <a:chExt cx="15" cy="15"/>
                </a:xfrm>
              </p:grpSpPr>
              <p:sp>
                <p:nvSpPr>
                  <p:cNvPr id="2511" name="Rectangle 467"/>
                  <p:cNvSpPr>
                    <a:spLocks noChangeArrowheads="1"/>
                  </p:cNvSpPr>
                  <p:nvPr/>
                </p:nvSpPr>
                <p:spPr bwMode="auto">
                  <a:xfrm>
                    <a:off x="4312" y="3781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12" name="Rectangle 468"/>
                  <p:cNvSpPr>
                    <a:spLocks noChangeArrowheads="1"/>
                  </p:cNvSpPr>
                  <p:nvPr/>
                </p:nvSpPr>
                <p:spPr bwMode="auto">
                  <a:xfrm>
                    <a:off x="4311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13" name="Line 469"/>
                  <p:cNvSpPr>
                    <a:spLocks noChangeShapeType="1"/>
                  </p:cNvSpPr>
                  <p:nvPr/>
                </p:nvSpPr>
                <p:spPr bwMode="auto">
                  <a:xfrm>
                    <a:off x="4318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14" name="Line 470"/>
                  <p:cNvSpPr>
                    <a:spLocks noChangeShapeType="1"/>
                  </p:cNvSpPr>
                  <p:nvPr/>
                </p:nvSpPr>
                <p:spPr bwMode="auto">
                  <a:xfrm>
                    <a:off x="4312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451" name="Group 471"/>
                <p:cNvGrpSpPr>
                  <a:grpSpLocks/>
                </p:cNvGrpSpPr>
                <p:nvPr/>
              </p:nvGrpSpPr>
              <p:grpSpPr bwMode="auto">
                <a:xfrm>
                  <a:off x="4328" y="3781"/>
                  <a:ext cx="15" cy="15"/>
                  <a:chOff x="4328" y="3781"/>
                  <a:chExt cx="15" cy="15"/>
                </a:xfrm>
              </p:grpSpPr>
              <p:sp>
                <p:nvSpPr>
                  <p:cNvPr id="2507" name="Rectangle 472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08" name="Rectangle 473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09" name="Line 474"/>
                  <p:cNvSpPr>
                    <a:spLocks noChangeShapeType="1"/>
                  </p:cNvSpPr>
                  <p:nvPr/>
                </p:nvSpPr>
                <p:spPr bwMode="auto">
                  <a:xfrm>
                    <a:off x="4335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10" name="Line 475"/>
                  <p:cNvSpPr>
                    <a:spLocks noChangeShapeType="1"/>
                  </p:cNvSpPr>
                  <p:nvPr/>
                </p:nvSpPr>
                <p:spPr bwMode="auto">
                  <a:xfrm>
                    <a:off x="4328" y="3788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452" name="Group 476"/>
                <p:cNvGrpSpPr>
                  <a:grpSpLocks/>
                </p:cNvGrpSpPr>
                <p:nvPr/>
              </p:nvGrpSpPr>
              <p:grpSpPr bwMode="auto">
                <a:xfrm>
                  <a:off x="4394" y="3781"/>
                  <a:ext cx="15" cy="15"/>
                  <a:chOff x="4394" y="3781"/>
                  <a:chExt cx="15" cy="15"/>
                </a:xfrm>
              </p:grpSpPr>
              <p:sp>
                <p:nvSpPr>
                  <p:cNvPr id="2503" name="Rectangle 477"/>
                  <p:cNvSpPr>
                    <a:spLocks noChangeArrowheads="1"/>
                  </p:cNvSpPr>
                  <p:nvPr/>
                </p:nvSpPr>
                <p:spPr bwMode="auto">
                  <a:xfrm>
                    <a:off x="4395" y="3781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04" name="Rectangle 478"/>
                  <p:cNvSpPr>
                    <a:spLocks noChangeArrowheads="1"/>
                  </p:cNvSpPr>
                  <p:nvPr/>
                </p:nvSpPr>
                <p:spPr bwMode="auto">
                  <a:xfrm>
                    <a:off x="4394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05" name="Line 479"/>
                  <p:cNvSpPr>
                    <a:spLocks noChangeShapeType="1"/>
                  </p:cNvSpPr>
                  <p:nvPr/>
                </p:nvSpPr>
                <p:spPr bwMode="auto">
                  <a:xfrm>
                    <a:off x="4401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06" name="Line 480"/>
                  <p:cNvSpPr>
                    <a:spLocks noChangeShapeType="1"/>
                  </p:cNvSpPr>
                  <p:nvPr/>
                </p:nvSpPr>
                <p:spPr bwMode="auto">
                  <a:xfrm>
                    <a:off x="4395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453" name="Group 481"/>
                <p:cNvGrpSpPr>
                  <a:grpSpLocks/>
                </p:cNvGrpSpPr>
                <p:nvPr/>
              </p:nvGrpSpPr>
              <p:grpSpPr bwMode="auto">
                <a:xfrm>
                  <a:off x="4294" y="3781"/>
                  <a:ext cx="15" cy="15"/>
                  <a:chOff x="4294" y="3781"/>
                  <a:chExt cx="15" cy="15"/>
                </a:xfrm>
              </p:grpSpPr>
              <p:sp>
                <p:nvSpPr>
                  <p:cNvPr id="2499" name="Rectangle 482"/>
                  <p:cNvSpPr>
                    <a:spLocks noChangeArrowheads="1"/>
                  </p:cNvSpPr>
                  <p:nvPr/>
                </p:nvSpPr>
                <p:spPr bwMode="auto">
                  <a:xfrm>
                    <a:off x="4295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00" name="Rectangle 483"/>
                  <p:cNvSpPr>
                    <a:spLocks noChangeArrowheads="1"/>
                  </p:cNvSpPr>
                  <p:nvPr/>
                </p:nvSpPr>
                <p:spPr bwMode="auto">
                  <a:xfrm>
                    <a:off x="4294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01" name="Line 484"/>
                  <p:cNvSpPr>
                    <a:spLocks noChangeShapeType="1"/>
                  </p:cNvSpPr>
                  <p:nvPr/>
                </p:nvSpPr>
                <p:spPr bwMode="auto">
                  <a:xfrm>
                    <a:off x="4302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02" name="Line 485"/>
                  <p:cNvSpPr>
                    <a:spLocks noChangeShapeType="1"/>
                  </p:cNvSpPr>
                  <p:nvPr/>
                </p:nvSpPr>
                <p:spPr bwMode="auto">
                  <a:xfrm>
                    <a:off x="4295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454" name="Group 486"/>
                <p:cNvGrpSpPr>
                  <a:grpSpLocks/>
                </p:cNvGrpSpPr>
                <p:nvPr/>
              </p:nvGrpSpPr>
              <p:grpSpPr bwMode="auto">
                <a:xfrm>
                  <a:off x="4344" y="3758"/>
                  <a:ext cx="16" cy="15"/>
                  <a:chOff x="4344" y="3758"/>
                  <a:chExt cx="16" cy="15"/>
                </a:xfrm>
              </p:grpSpPr>
              <p:sp>
                <p:nvSpPr>
                  <p:cNvPr id="2495" name="Rectangle 487"/>
                  <p:cNvSpPr>
                    <a:spLocks noChangeArrowheads="1"/>
                  </p:cNvSpPr>
                  <p:nvPr/>
                </p:nvSpPr>
                <p:spPr bwMode="auto">
                  <a:xfrm>
                    <a:off x="4345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96" name="Rectangle 488"/>
                  <p:cNvSpPr>
                    <a:spLocks noChangeArrowheads="1"/>
                  </p:cNvSpPr>
                  <p:nvPr/>
                </p:nvSpPr>
                <p:spPr bwMode="auto">
                  <a:xfrm>
                    <a:off x="4344" y="3772"/>
                    <a:ext cx="16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97" name="Line 489"/>
                  <p:cNvSpPr>
                    <a:spLocks noChangeShapeType="1"/>
                  </p:cNvSpPr>
                  <p:nvPr/>
                </p:nvSpPr>
                <p:spPr bwMode="auto">
                  <a:xfrm>
                    <a:off x="4352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98" name="Line 490"/>
                  <p:cNvSpPr>
                    <a:spLocks noChangeShapeType="1"/>
                  </p:cNvSpPr>
                  <p:nvPr/>
                </p:nvSpPr>
                <p:spPr bwMode="auto">
                  <a:xfrm>
                    <a:off x="4345" y="3765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455" name="Group 491"/>
                <p:cNvGrpSpPr>
                  <a:grpSpLocks/>
                </p:cNvGrpSpPr>
                <p:nvPr/>
              </p:nvGrpSpPr>
              <p:grpSpPr bwMode="auto">
                <a:xfrm>
                  <a:off x="4361" y="3781"/>
                  <a:ext cx="15" cy="15"/>
                  <a:chOff x="4361" y="3781"/>
                  <a:chExt cx="15" cy="15"/>
                </a:xfrm>
              </p:grpSpPr>
              <p:sp>
                <p:nvSpPr>
                  <p:cNvPr id="2491" name="Rectangle 492"/>
                  <p:cNvSpPr>
                    <a:spLocks noChangeArrowheads="1"/>
                  </p:cNvSpPr>
                  <p:nvPr/>
                </p:nvSpPr>
                <p:spPr bwMode="auto">
                  <a:xfrm>
                    <a:off x="4361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92" name="Rectangle 493"/>
                  <p:cNvSpPr>
                    <a:spLocks noChangeArrowheads="1"/>
                  </p:cNvSpPr>
                  <p:nvPr/>
                </p:nvSpPr>
                <p:spPr bwMode="auto">
                  <a:xfrm>
                    <a:off x="4361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93" name="Line 494"/>
                  <p:cNvSpPr>
                    <a:spLocks noChangeShapeType="1"/>
                  </p:cNvSpPr>
                  <p:nvPr/>
                </p:nvSpPr>
                <p:spPr bwMode="auto">
                  <a:xfrm>
                    <a:off x="4368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94" name="Line 495"/>
                  <p:cNvSpPr>
                    <a:spLocks noChangeShapeType="1"/>
                  </p:cNvSpPr>
                  <p:nvPr/>
                </p:nvSpPr>
                <p:spPr bwMode="auto">
                  <a:xfrm>
                    <a:off x="4362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456" name="Group 496"/>
                <p:cNvGrpSpPr>
                  <a:grpSpLocks/>
                </p:cNvGrpSpPr>
                <p:nvPr/>
              </p:nvGrpSpPr>
              <p:grpSpPr bwMode="auto">
                <a:xfrm>
                  <a:off x="4377" y="3781"/>
                  <a:ext cx="15" cy="15"/>
                  <a:chOff x="4377" y="3781"/>
                  <a:chExt cx="15" cy="15"/>
                </a:xfrm>
              </p:grpSpPr>
              <p:sp>
                <p:nvSpPr>
                  <p:cNvPr id="2487" name="Rectangle 497"/>
                  <p:cNvSpPr>
                    <a:spLocks noChangeArrowheads="1"/>
                  </p:cNvSpPr>
                  <p:nvPr/>
                </p:nvSpPr>
                <p:spPr bwMode="auto">
                  <a:xfrm>
                    <a:off x="4378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88" name="Rectangle 498"/>
                  <p:cNvSpPr>
                    <a:spLocks noChangeArrowheads="1"/>
                  </p:cNvSpPr>
                  <p:nvPr/>
                </p:nvSpPr>
                <p:spPr bwMode="auto">
                  <a:xfrm>
                    <a:off x="4377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89" name="Line 499"/>
                  <p:cNvSpPr>
                    <a:spLocks noChangeShapeType="1"/>
                  </p:cNvSpPr>
                  <p:nvPr/>
                </p:nvSpPr>
                <p:spPr bwMode="auto">
                  <a:xfrm>
                    <a:off x="4385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90" name="Line 500"/>
                  <p:cNvSpPr>
                    <a:spLocks noChangeShapeType="1"/>
                  </p:cNvSpPr>
                  <p:nvPr/>
                </p:nvSpPr>
                <p:spPr bwMode="auto">
                  <a:xfrm>
                    <a:off x="4378" y="3788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457" name="Group 501"/>
                <p:cNvGrpSpPr>
                  <a:grpSpLocks/>
                </p:cNvGrpSpPr>
                <p:nvPr/>
              </p:nvGrpSpPr>
              <p:grpSpPr bwMode="auto">
                <a:xfrm>
                  <a:off x="4311" y="3758"/>
                  <a:ext cx="15" cy="15"/>
                  <a:chOff x="4311" y="3758"/>
                  <a:chExt cx="15" cy="15"/>
                </a:xfrm>
              </p:grpSpPr>
              <p:sp>
                <p:nvSpPr>
                  <p:cNvPr id="2483" name="Rectangle 502"/>
                  <p:cNvSpPr>
                    <a:spLocks noChangeArrowheads="1"/>
                  </p:cNvSpPr>
                  <p:nvPr/>
                </p:nvSpPr>
                <p:spPr bwMode="auto">
                  <a:xfrm>
                    <a:off x="4312" y="3758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84" name="Rectangle 503"/>
                  <p:cNvSpPr>
                    <a:spLocks noChangeArrowheads="1"/>
                  </p:cNvSpPr>
                  <p:nvPr/>
                </p:nvSpPr>
                <p:spPr bwMode="auto">
                  <a:xfrm>
                    <a:off x="4311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85" name="Line 504"/>
                  <p:cNvSpPr>
                    <a:spLocks noChangeShapeType="1"/>
                  </p:cNvSpPr>
                  <p:nvPr/>
                </p:nvSpPr>
                <p:spPr bwMode="auto">
                  <a:xfrm>
                    <a:off x="4319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86" name="Line 505"/>
                  <p:cNvSpPr>
                    <a:spLocks noChangeShapeType="1"/>
                  </p:cNvSpPr>
                  <p:nvPr/>
                </p:nvSpPr>
                <p:spPr bwMode="auto">
                  <a:xfrm>
                    <a:off x="4312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458" name="Group 506"/>
                <p:cNvGrpSpPr>
                  <a:grpSpLocks/>
                </p:cNvGrpSpPr>
                <p:nvPr/>
              </p:nvGrpSpPr>
              <p:grpSpPr bwMode="auto">
                <a:xfrm>
                  <a:off x="4328" y="3758"/>
                  <a:ext cx="15" cy="15"/>
                  <a:chOff x="4328" y="3758"/>
                  <a:chExt cx="15" cy="15"/>
                </a:xfrm>
              </p:grpSpPr>
              <p:sp>
                <p:nvSpPr>
                  <p:cNvPr id="2479" name="Rectangle 507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80" name="Rectangle 508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81" name="Line 509"/>
                  <p:cNvSpPr>
                    <a:spLocks noChangeShapeType="1"/>
                  </p:cNvSpPr>
                  <p:nvPr/>
                </p:nvSpPr>
                <p:spPr bwMode="auto">
                  <a:xfrm>
                    <a:off x="4335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82" name="Line 510"/>
                  <p:cNvSpPr>
                    <a:spLocks noChangeShapeType="1"/>
                  </p:cNvSpPr>
                  <p:nvPr/>
                </p:nvSpPr>
                <p:spPr bwMode="auto">
                  <a:xfrm>
                    <a:off x="4329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459" name="Group 511"/>
                <p:cNvGrpSpPr>
                  <a:grpSpLocks/>
                </p:cNvGrpSpPr>
                <p:nvPr/>
              </p:nvGrpSpPr>
              <p:grpSpPr bwMode="auto">
                <a:xfrm>
                  <a:off x="4394" y="3758"/>
                  <a:ext cx="15" cy="15"/>
                  <a:chOff x="4394" y="3758"/>
                  <a:chExt cx="15" cy="15"/>
                </a:xfrm>
              </p:grpSpPr>
              <p:sp>
                <p:nvSpPr>
                  <p:cNvPr id="2475" name="Rectangle 512"/>
                  <p:cNvSpPr>
                    <a:spLocks noChangeArrowheads="1"/>
                  </p:cNvSpPr>
                  <p:nvPr/>
                </p:nvSpPr>
                <p:spPr bwMode="auto">
                  <a:xfrm>
                    <a:off x="4395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76" name="Rectangle 513"/>
                  <p:cNvSpPr>
                    <a:spLocks noChangeArrowheads="1"/>
                  </p:cNvSpPr>
                  <p:nvPr/>
                </p:nvSpPr>
                <p:spPr bwMode="auto">
                  <a:xfrm>
                    <a:off x="4394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77" name="Line 514"/>
                  <p:cNvSpPr>
                    <a:spLocks noChangeShapeType="1"/>
                  </p:cNvSpPr>
                  <p:nvPr/>
                </p:nvSpPr>
                <p:spPr bwMode="auto">
                  <a:xfrm>
                    <a:off x="4402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78" name="Line 515"/>
                  <p:cNvSpPr>
                    <a:spLocks noChangeShapeType="1"/>
                  </p:cNvSpPr>
                  <p:nvPr/>
                </p:nvSpPr>
                <p:spPr bwMode="auto">
                  <a:xfrm>
                    <a:off x="4395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460" name="Group 516"/>
                <p:cNvGrpSpPr>
                  <a:grpSpLocks/>
                </p:cNvGrpSpPr>
                <p:nvPr/>
              </p:nvGrpSpPr>
              <p:grpSpPr bwMode="auto">
                <a:xfrm>
                  <a:off x="4294" y="3758"/>
                  <a:ext cx="16" cy="15"/>
                  <a:chOff x="4294" y="3758"/>
                  <a:chExt cx="16" cy="15"/>
                </a:xfrm>
              </p:grpSpPr>
              <p:sp>
                <p:nvSpPr>
                  <p:cNvPr id="2471" name="Rectangle 517"/>
                  <p:cNvSpPr>
                    <a:spLocks noChangeArrowheads="1"/>
                  </p:cNvSpPr>
                  <p:nvPr/>
                </p:nvSpPr>
                <p:spPr bwMode="auto">
                  <a:xfrm>
                    <a:off x="4295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72" name="Rectangle 518"/>
                  <p:cNvSpPr>
                    <a:spLocks noChangeArrowheads="1"/>
                  </p:cNvSpPr>
                  <p:nvPr/>
                </p:nvSpPr>
                <p:spPr bwMode="auto">
                  <a:xfrm>
                    <a:off x="4294" y="3772"/>
                    <a:ext cx="16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73" name="Line 519"/>
                  <p:cNvSpPr>
                    <a:spLocks noChangeShapeType="1"/>
                  </p:cNvSpPr>
                  <p:nvPr/>
                </p:nvSpPr>
                <p:spPr bwMode="auto">
                  <a:xfrm>
                    <a:off x="4302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74" name="Line 520"/>
                  <p:cNvSpPr>
                    <a:spLocks noChangeShapeType="1"/>
                  </p:cNvSpPr>
                  <p:nvPr/>
                </p:nvSpPr>
                <p:spPr bwMode="auto">
                  <a:xfrm>
                    <a:off x="4295" y="3765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461" name="Group 521"/>
                <p:cNvGrpSpPr>
                  <a:grpSpLocks/>
                </p:cNvGrpSpPr>
                <p:nvPr/>
              </p:nvGrpSpPr>
              <p:grpSpPr bwMode="auto">
                <a:xfrm>
                  <a:off x="4361" y="3758"/>
                  <a:ext cx="15" cy="15"/>
                  <a:chOff x="4361" y="3758"/>
                  <a:chExt cx="15" cy="15"/>
                </a:xfrm>
              </p:grpSpPr>
              <p:sp>
                <p:nvSpPr>
                  <p:cNvPr id="2467" name="Rectangle 522"/>
                  <p:cNvSpPr>
                    <a:spLocks noChangeArrowheads="1"/>
                  </p:cNvSpPr>
                  <p:nvPr/>
                </p:nvSpPr>
                <p:spPr bwMode="auto">
                  <a:xfrm>
                    <a:off x="4362" y="3758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68" name="Rectangle 523"/>
                  <p:cNvSpPr>
                    <a:spLocks noChangeArrowheads="1"/>
                  </p:cNvSpPr>
                  <p:nvPr/>
                </p:nvSpPr>
                <p:spPr bwMode="auto">
                  <a:xfrm>
                    <a:off x="4361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69" name="Line 524"/>
                  <p:cNvSpPr>
                    <a:spLocks noChangeShapeType="1"/>
                  </p:cNvSpPr>
                  <p:nvPr/>
                </p:nvSpPr>
                <p:spPr bwMode="auto">
                  <a:xfrm>
                    <a:off x="4368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70" name="Line 525"/>
                  <p:cNvSpPr>
                    <a:spLocks noChangeShapeType="1"/>
                  </p:cNvSpPr>
                  <p:nvPr/>
                </p:nvSpPr>
                <p:spPr bwMode="auto">
                  <a:xfrm>
                    <a:off x="4362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462" name="Group 526"/>
                <p:cNvGrpSpPr>
                  <a:grpSpLocks/>
                </p:cNvGrpSpPr>
                <p:nvPr/>
              </p:nvGrpSpPr>
              <p:grpSpPr bwMode="auto">
                <a:xfrm>
                  <a:off x="4377" y="3758"/>
                  <a:ext cx="16" cy="15"/>
                  <a:chOff x="4377" y="3758"/>
                  <a:chExt cx="16" cy="15"/>
                </a:xfrm>
              </p:grpSpPr>
              <p:sp>
                <p:nvSpPr>
                  <p:cNvPr id="2463" name="Rectangle 527"/>
                  <p:cNvSpPr>
                    <a:spLocks noChangeArrowheads="1"/>
                  </p:cNvSpPr>
                  <p:nvPr/>
                </p:nvSpPr>
                <p:spPr bwMode="auto">
                  <a:xfrm>
                    <a:off x="4378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64" name="Rectangle 528"/>
                  <p:cNvSpPr>
                    <a:spLocks noChangeArrowheads="1"/>
                  </p:cNvSpPr>
                  <p:nvPr/>
                </p:nvSpPr>
                <p:spPr bwMode="auto">
                  <a:xfrm>
                    <a:off x="4377" y="3772"/>
                    <a:ext cx="16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65" name="Line 529"/>
                  <p:cNvSpPr>
                    <a:spLocks noChangeShapeType="1"/>
                  </p:cNvSpPr>
                  <p:nvPr/>
                </p:nvSpPr>
                <p:spPr bwMode="auto">
                  <a:xfrm>
                    <a:off x="4385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66" name="Line 530"/>
                  <p:cNvSpPr>
                    <a:spLocks noChangeShapeType="1"/>
                  </p:cNvSpPr>
                  <p:nvPr/>
                </p:nvSpPr>
                <p:spPr bwMode="auto">
                  <a:xfrm>
                    <a:off x="4378" y="3765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grpSp>
            <p:nvGrpSpPr>
              <p:cNvPr id="2446" name="Group 531"/>
              <p:cNvGrpSpPr>
                <a:grpSpLocks/>
              </p:cNvGrpSpPr>
              <p:nvPr/>
            </p:nvGrpSpPr>
            <p:grpSpPr bwMode="auto">
              <a:xfrm>
                <a:off x="4345" y="3779"/>
                <a:ext cx="14" cy="21"/>
                <a:chOff x="4345" y="3779"/>
                <a:chExt cx="14" cy="21"/>
              </a:xfrm>
            </p:grpSpPr>
            <p:sp>
              <p:nvSpPr>
                <p:cNvPr id="2447" name="Rectangle 532"/>
                <p:cNvSpPr>
                  <a:spLocks noChangeArrowheads="1"/>
                </p:cNvSpPr>
                <p:nvPr/>
              </p:nvSpPr>
              <p:spPr bwMode="auto">
                <a:xfrm>
                  <a:off x="4345" y="3779"/>
                  <a:ext cx="14" cy="21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448" name="Rectangle 533"/>
                <p:cNvSpPr>
                  <a:spLocks noChangeArrowheads="1"/>
                </p:cNvSpPr>
                <p:nvPr/>
              </p:nvSpPr>
              <p:spPr bwMode="auto">
                <a:xfrm>
                  <a:off x="4346" y="3782"/>
                  <a:ext cx="11" cy="17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449" name="Oval 534"/>
                <p:cNvSpPr>
                  <a:spLocks noChangeArrowheads="1"/>
                </p:cNvSpPr>
                <p:nvPr/>
              </p:nvSpPr>
              <p:spPr bwMode="auto">
                <a:xfrm>
                  <a:off x="4355" y="3790"/>
                  <a:ext cx="1" cy="1"/>
                </a:xfrm>
                <a:prstGeom prst="ellipse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</p:grpSp>
      </p:grpSp>
      <p:grpSp>
        <p:nvGrpSpPr>
          <p:cNvPr id="2542" name="Group 431"/>
          <p:cNvGrpSpPr>
            <a:grpSpLocks noChangeAspect="1"/>
          </p:cNvGrpSpPr>
          <p:nvPr/>
        </p:nvGrpSpPr>
        <p:grpSpPr bwMode="auto">
          <a:xfrm>
            <a:off x="3346469" y="4825352"/>
            <a:ext cx="372299" cy="241885"/>
            <a:chOff x="4262" y="3704"/>
            <a:chExt cx="182" cy="97"/>
          </a:xfrm>
        </p:grpSpPr>
        <p:sp>
          <p:nvSpPr>
            <p:cNvPr id="2543" name="AutoShape 432"/>
            <p:cNvSpPr>
              <a:spLocks noChangeAspect="1" noChangeArrowheads="1" noTextEdit="1"/>
            </p:cNvSpPr>
            <p:nvPr/>
          </p:nvSpPr>
          <p:spPr bwMode="auto">
            <a:xfrm>
              <a:off x="4262" y="3704"/>
              <a:ext cx="182" cy="9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defTabSz="888194"/>
              <a:endParaRPr lang="ru-RU">
                <a:solidFill>
                  <a:prstClr val="black"/>
                </a:solidFill>
              </a:endParaRPr>
            </a:p>
          </p:txBody>
        </p:sp>
        <p:grpSp>
          <p:nvGrpSpPr>
            <p:cNvPr id="2544" name="Group 433"/>
            <p:cNvGrpSpPr>
              <a:grpSpLocks/>
            </p:cNvGrpSpPr>
            <p:nvPr/>
          </p:nvGrpSpPr>
          <p:grpSpPr bwMode="auto">
            <a:xfrm>
              <a:off x="4397" y="3705"/>
              <a:ext cx="19" cy="75"/>
              <a:chOff x="4397" y="3705"/>
              <a:chExt cx="19" cy="75"/>
            </a:xfrm>
          </p:grpSpPr>
          <p:sp>
            <p:nvSpPr>
              <p:cNvPr id="2644" name="Freeform 434"/>
              <p:cNvSpPr>
                <a:spLocks/>
              </p:cNvSpPr>
              <p:nvPr/>
            </p:nvSpPr>
            <p:spPr bwMode="auto">
              <a:xfrm>
                <a:off x="4397" y="3705"/>
                <a:ext cx="7" cy="75"/>
              </a:xfrm>
              <a:custGeom>
                <a:avLst/>
                <a:gdLst>
                  <a:gd name="T0" fmla="*/ 0 w 145"/>
                  <a:gd name="T1" fmla="*/ 0 h 1518"/>
                  <a:gd name="T2" fmla="*/ 0 w 145"/>
                  <a:gd name="T3" fmla="*/ 0 h 1518"/>
                  <a:gd name="T4" fmla="*/ 0 w 145"/>
                  <a:gd name="T5" fmla="*/ 0 h 1518"/>
                  <a:gd name="T6" fmla="*/ 0 w 145"/>
                  <a:gd name="T7" fmla="*/ 0 h 1518"/>
                  <a:gd name="T8" fmla="*/ 0 w 145"/>
                  <a:gd name="T9" fmla="*/ 0 h 1518"/>
                  <a:gd name="T10" fmla="*/ 0 w 145"/>
                  <a:gd name="T11" fmla="*/ 0 h 1518"/>
                  <a:gd name="T12" fmla="*/ 0 w 145"/>
                  <a:gd name="T13" fmla="*/ 0 h 1518"/>
                  <a:gd name="T14" fmla="*/ 0 w 145"/>
                  <a:gd name="T15" fmla="*/ 0 h 1518"/>
                  <a:gd name="T16" fmla="*/ 0 w 145"/>
                  <a:gd name="T17" fmla="*/ 0 h 1518"/>
                  <a:gd name="T18" fmla="*/ 0 w 145"/>
                  <a:gd name="T19" fmla="*/ 0 h 1518"/>
                  <a:gd name="T20" fmla="*/ 0 w 145"/>
                  <a:gd name="T21" fmla="*/ 0 h 1518"/>
                  <a:gd name="T22" fmla="*/ 0 w 145"/>
                  <a:gd name="T23" fmla="*/ 0 h 1518"/>
                  <a:gd name="T24" fmla="*/ 0 w 145"/>
                  <a:gd name="T25" fmla="*/ 0 h 1518"/>
                  <a:gd name="T26" fmla="*/ 0 w 145"/>
                  <a:gd name="T27" fmla="*/ 0 h 1518"/>
                  <a:gd name="T28" fmla="*/ 0 w 145"/>
                  <a:gd name="T29" fmla="*/ 0 h 1518"/>
                  <a:gd name="T30" fmla="*/ 0 w 145"/>
                  <a:gd name="T31" fmla="*/ 0 h 1518"/>
                  <a:gd name="T32" fmla="*/ 0 w 145"/>
                  <a:gd name="T33" fmla="*/ 0 h 1518"/>
                  <a:gd name="T34" fmla="*/ 0 w 145"/>
                  <a:gd name="T35" fmla="*/ 0 h 1518"/>
                  <a:gd name="T36" fmla="*/ 0 w 145"/>
                  <a:gd name="T37" fmla="*/ 0 h 1518"/>
                  <a:gd name="T38" fmla="*/ 0 w 145"/>
                  <a:gd name="T39" fmla="*/ 0 h 1518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45"/>
                  <a:gd name="T61" fmla="*/ 0 h 1518"/>
                  <a:gd name="T62" fmla="*/ 145 w 145"/>
                  <a:gd name="T63" fmla="*/ 1518 h 1518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45" h="1518">
                    <a:moveTo>
                      <a:pt x="38" y="0"/>
                    </a:moveTo>
                    <a:lnTo>
                      <a:pt x="38" y="241"/>
                    </a:lnTo>
                    <a:lnTo>
                      <a:pt x="27" y="241"/>
                    </a:lnTo>
                    <a:lnTo>
                      <a:pt x="27" y="482"/>
                    </a:lnTo>
                    <a:lnTo>
                      <a:pt x="15" y="482"/>
                    </a:lnTo>
                    <a:lnTo>
                      <a:pt x="15" y="708"/>
                    </a:lnTo>
                    <a:lnTo>
                      <a:pt x="8" y="708"/>
                    </a:lnTo>
                    <a:lnTo>
                      <a:pt x="8" y="1012"/>
                    </a:lnTo>
                    <a:lnTo>
                      <a:pt x="0" y="1012"/>
                    </a:lnTo>
                    <a:lnTo>
                      <a:pt x="0" y="1518"/>
                    </a:lnTo>
                    <a:lnTo>
                      <a:pt x="79" y="1518"/>
                    </a:lnTo>
                    <a:lnTo>
                      <a:pt x="145" y="1008"/>
                    </a:lnTo>
                    <a:lnTo>
                      <a:pt x="145" y="707"/>
                    </a:lnTo>
                    <a:lnTo>
                      <a:pt x="137" y="707"/>
                    </a:lnTo>
                    <a:lnTo>
                      <a:pt x="137" y="482"/>
                    </a:lnTo>
                    <a:lnTo>
                      <a:pt x="128" y="482"/>
                    </a:lnTo>
                    <a:lnTo>
                      <a:pt x="128" y="241"/>
                    </a:lnTo>
                    <a:lnTo>
                      <a:pt x="116" y="241"/>
                    </a:lnTo>
                    <a:lnTo>
                      <a:pt x="116" y="0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80808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73801" tIns="36900" rIns="73801" bIns="369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 defTabSz="888194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645" name="Freeform 435"/>
              <p:cNvSpPr>
                <a:spLocks/>
              </p:cNvSpPr>
              <p:nvPr/>
            </p:nvSpPr>
            <p:spPr bwMode="auto">
              <a:xfrm>
                <a:off x="4409" y="3705"/>
                <a:ext cx="7" cy="75"/>
              </a:xfrm>
              <a:custGeom>
                <a:avLst/>
                <a:gdLst>
                  <a:gd name="T0" fmla="*/ 0 w 151"/>
                  <a:gd name="T1" fmla="*/ 0 h 1518"/>
                  <a:gd name="T2" fmla="*/ 0 w 151"/>
                  <a:gd name="T3" fmla="*/ 0 h 1518"/>
                  <a:gd name="T4" fmla="*/ 0 w 151"/>
                  <a:gd name="T5" fmla="*/ 0 h 1518"/>
                  <a:gd name="T6" fmla="*/ 0 w 151"/>
                  <a:gd name="T7" fmla="*/ 0 h 1518"/>
                  <a:gd name="T8" fmla="*/ 0 w 151"/>
                  <a:gd name="T9" fmla="*/ 0 h 1518"/>
                  <a:gd name="T10" fmla="*/ 0 w 151"/>
                  <a:gd name="T11" fmla="*/ 0 h 1518"/>
                  <a:gd name="T12" fmla="*/ 0 w 151"/>
                  <a:gd name="T13" fmla="*/ 0 h 1518"/>
                  <a:gd name="T14" fmla="*/ 0 w 151"/>
                  <a:gd name="T15" fmla="*/ 0 h 1518"/>
                  <a:gd name="T16" fmla="*/ 0 w 151"/>
                  <a:gd name="T17" fmla="*/ 0 h 1518"/>
                  <a:gd name="T18" fmla="*/ 0 w 151"/>
                  <a:gd name="T19" fmla="*/ 0 h 1518"/>
                  <a:gd name="T20" fmla="*/ 0 w 151"/>
                  <a:gd name="T21" fmla="*/ 0 h 1518"/>
                  <a:gd name="T22" fmla="*/ 0 w 151"/>
                  <a:gd name="T23" fmla="*/ 0 h 1518"/>
                  <a:gd name="T24" fmla="*/ 0 w 151"/>
                  <a:gd name="T25" fmla="*/ 0 h 1518"/>
                  <a:gd name="T26" fmla="*/ 0 w 151"/>
                  <a:gd name="T27" fmla="*/ 0 h 1518"/>
                  <a:gd name="T28" fmla="*/ 0 w 151"/>
                  <a:gd name="T29" fmla="*/ 0 h 1518"/>
                  <a:gd name="T30" fmla="*/ 0 w 151"/>
                  <a:gd name="T31" fmla="*/ 0 h 1518"/>
                  <a:gd name="T32" fmla="*/ 0 w 151"/>
                  <a:gd name="T33" fmla="*/ 0 h 1518"/>
                  <a:gd name="T34" fmla="*/ 0 w 151"/>
                  <a:gd name="T35" fmla="*/ 0 h 1518"/>
                  <a:gd name="T36" fmla="*/ 0 w 151"/>
                  <a:gd name="T37" fmla="*/ 0 h 1518"/>
                  <a:gd name="T38" fmla="*/ 0 w 151"/>
                  <a:gd name="T39" fmla="*/ 0 h 1518"/>
                  <a:gd name="T40" fmla="*/ 0 w 151"/>
                  <a:gd name="T41" fmla="*/ 0 h 151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51"/>
                  <a:gd name="T64" fmla="*/ 0 h 1518"/>
                  <a:gd name="T65" fmla="*/ 151 w 151"/>
                  <a:gd name="T66" fmla="*/ 1518 h 1518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51" h="1518">
                    <a:moveTo>
                      <a:pt x="36" y="0"/>
                    </a:moveTo>
                    <a:lnTo>
                      <a:pt x="36" y="241"/>
                    </a:lnTo>
                    <a:lnTo>
                      <a:pt x="25" y="241"/>
                    </a:lnTo>
                    <a:lnTo>
                      <a:pt x="25" y="482"/>
                    </a:lnTo>
                    <a:lnTo>
                      <a:pt x="14" y="482"/>
                    </a:lnTo>
                    <a:lnTo>
                      <a:pt x="14" y="708"/>
                    </a:lnTo>
                    <a:lnTo>
                      <a:pt x="7" y="708"/>
                    </a:lnTo>
                    <a:lnTo>
                      <a:pt x="7" y="1012"/>
                    </a:lnTo>
                    <a:lnTo>
                      <a:pt x="0" y="1012"/>
                    </a:lnTo>
                    <a:lnTo>
                      <a:pt x="0" y="1518"/>
                    </a:lnTo>
                    <a:lnTo>
                      <a:pt x="151" y="1518"/>
                    </a:lnTo>
                    <a:lnTo>
                      <a:pt x="151" y="1011"/>
                    </a:lnTo>
                    <a:lnTo>
                      <a:pt x="144" y="1011"/>
                    </a:lnTo>
                    <a:lnTo>
                      <a:pt x="143" y="707"/>
                    </a:lnTo>
                    <a:lnTo>
                      <a:pt x="135" y="707"/>
                    </a:lnTo>
                    <a:lnTo>
                      <a:pt x="135" y="482"/>
                    </a:lnTo>
                    <a:lnTo>
                      <a:pt x="125" y="482"/>
                    </a:lnTo>
                    <a:lnTo>
                      <a:pt x="125" y="241"/>
                    </a:lnTo>
                    <a:lnTo>
                      <a:pt x="114" y="241"/>
                    </a:lnTo>
                    <a:lnTo>
                      <a:pt x="114" y="0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80808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73801" tIns="36900" rIns="73801" bIns="369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 defTabSz="888194"/>
                <a:endParaRPr lang="ru-RU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545" name="Group 436"/>
            <p:cNvGrpSpPr>
              <a:grpSpLocks/>
            </p:cNvGrpSpPr>
            <p:nvPr/>
          </p:nvGrpSpPr>
          <p:grpSpPr bwMode="auto">
            <a:xfrm>
              <a:off x="4412" y="3765"/>
              <a:ext cx="32" cy="33"/>
              <a:chOff x="4412" y="3765"/>
              <a:chExt cx="32" cy="33"/>
            </a:xfrm>
          </p:grpSpPr>
          <p:grpSp>
            <p:nvGrpSpPr>
              <p:cNvPr id="2633" name="Group 437"/>
              <p:cNvGrpSpPr>
                <a:grpSpLocks/>
              </p:cNvGrpSpPr>
              <p:nvPr/>
            </p:nvGrpSpPr>
            <p:grpSpPr bwMode="auto">
              <a:xfrm>
                <a:off x="4412" y="3765"/>
                <a:ext cx="32" cy="33"/>
                <a:chOff x="4412" y="3765"/>
                <a:chExt cx="32" cy="33"/>
              </a:xfrm>
            </p:grpSpPr>
            <p:grpSp>
              <p:nvGrpSpPr>
                <p:cNvPr id="2638" name="Group 438"/>
                <p:cNvGrpSpPr>
                  <a:grpSpLocks/>
                </p:cNvGrpSpPr>
                <p:nvPr/>
              </p:nvGrpSpPr>
              <p:grpSpPr bwMode="auto">
                <a:xfrm>
                  <a:off x="4419" y="3765"/>
                  <a:ext cx="10" cy="16"/>
                  <a:chOff x="4419" y="3765"/>
                  <a:chExt cx="10" cy="16"/>
                </a:xfrm>
              </p:grpSpPr>
              <p:sp>
                <p:nvSpPr>
                  <p:cNvPr id="2642" name="Rectangle 439"/>
                  <p:cNvSpPr>
                    <a:spLocks noChangeArrowheads="1"/>
                  </p:cNvSpPr>
                  <p:nvPr/>
                </p:nvSpPr>
                <p:spPr bwMode="auto">
                  <a:xfrm>
                    <a:off x="4421" y="3765"/>
                    <a:ext cx="6" cy="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643" name="Rectangle 440"/>
                  <p:cNvSpPr>
                    <a:spLocks noChangeArrowheads="1"/>
                  </p:cNvSpPr>
                  <p:nvPr/>
                </p:nvSpPr>
                <p:spPr bwMode="auto">
                  <a:xfrm>
                    <a:off x="4419" y="3767"/>
                    <a:ext cx="10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639" name="Group 441"/>
                <p:cNvGrpSpPr>
                  <a:grpSpLocks/>
                </p:cNvGrpSpPr>
                <p:nvPr/>
              </p:nvGrpSpPr>
              <p:grpSpPr bwMode="auto">
                <a:xfrm>
                  <a:off x="4412" y="3780"/>
                  <a:ext cx="32" cy="18"/>
                  <a:chOff x="4412" y="3780"/>
                  <a:chExt cx="32" cy="18"/>
                </a:xfrm>
              </p:grpSpPr>
              <p:sp>
                <p:nvSpPr>
                  <p:cNvPr id="2640" name="Rectangle 442"/>
                  <p:cNvSpPr>
                    <a:spLocks noChangeArrowheads="1"/>
                  </p:cNvSpPr>
                  <p:nvPr/>
                </p:nvSpPr>
                <p:spPr bwMode="auto">
                  <a:xfrm>
                    <a:off x="4413" y="3781"/>
                    <a:ext cx="30" cy="17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641" name="Rectangle 443"/>
                  <p:cNvSpPr>
                    <a:spLocks noChangeArrowheads="1"/>
                  </p:cNvSpPr>
                  <p:nvPr/>
                </p:nvSpPr>
                <p:spPr bwMode="auto">
                  <a:xfrm>
                    <a:off x="4412" y="3780"/>
                    <a:ext cx="32" cy="3"/>
                  </a:xfrm>
                  <a:prstGeom prst="rect">
                    <a:avLst/>
                  </a:prstGeom>
                  <a:solidFill>
                    <a:srgbClr val="C0C0C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grpSp>
            <p:nvGrpSpPr>
              <p:cNvPr id="2634" name="Group 444"/>
              <p:cNvGrpSpPr>
                <a:grpSpLocks/>
              </p:cNvGrpSpPr>
              <p:nvPr/>
            </p:nvGrpSpPr>
            <p:grpSpPr bwMode="auto">
              <a:xfrm>
                <a:off x="4415" y="3784"/>
                <a:ext cx="25" cy="11"/>
                <a:chOff x="4415" y="3784"/>
                <a:chExt cx="25" cy="11"/>
              </a:xfrm>
            </p:grpSpPr>
            <p:sp>
              <p:nvSpPr>
                <p:cNvPr id="2635" name="Rectangle 445"/>
                <p:cNvSpPr>
                  <a:spLocks noChangeArrowheads="1"/>
                </p:cNvSpPr>
                <p:nvPr/>
              </p:nvSpPr>
              <p:spPr bwMode="auto">
                <a:xfrm>
                  <a:off x="4415" y="3784"/>
                  <a:ext cx="6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36" name="Rectangle 446"/>
                <p:cNvSpPr>
                  <a:spLocks noChangeArrowheads="1"/>
                </p:cNvSpPr>
                <p:nvPr/>
              </p:nvSpPr>
              <p:spPr bwMode="auto">
                <a:xfrm>
                  <a:off x="4433" y="3784"/>
                  <a:ext cx="7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37" name="Rectangle 447"/>
                <p:cNvSpPr>
                  <a:spLocks noChangeArrowheads="1"/>
                </p:cNvSpPr>
                <p:nvPr/>
              </p:nvSpPr>
              <p:spPr bwMode="auto">
                <a:xfrm>
                  <a:off x="4424" y="3784"/>
                  <a:ext cx="6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</p:grpSp>
        <p:grpSp>
          <p:nvGrpSpPr>
            <p:cNvPr id="2546" name="Group 448"/>
            <p:cNvGrpSpPr>
              <a:grpSpLocks/>
            </p:cNvGrpSpPr>
            <p:nvPr/>
          </p:nvGrpSpPr>
          <p:grpSpPr bwMode="auto">
            <a:xfrm>
              <a:off x="4262" y="3774"/>
              <a:ext cx="33" cy="24"/>
              <a:chOff x="4262" y="3774"/>
              <a:chExt cx="33" cy="24"/>
            </a:xfrm>
          </p:grpSpPr>
          <p:grpSp>
            <p:nvGrpSpPr>
              <p:cNvPr id="2624" name="Group 449"/>
              <p:cNvGrpSpPr>
                <a:grpSpLocks/>
              </p:cNvGrpSpPr>
              <p:nvPr/>
            </p:nvGrpSpPr>
            <p:grpSpPr bwMode="auto">
              <a:xfrm>
                <a:off x="4262" y="3774"/>
                <a:ext cx="33" cy="24"/>
                <a:chOff x="4262" y="3774"/>
                <a:chExt cx="33" cy="24"/>
              </a:xfrm>
            </p:grpSpPr>
            <p:sp>
              <p:nvSpPr>
                <p:cNvPr id="2629" name="Rectangle 450"/>
                <p:cNvSpPr>
                  <a:spLocks noChangeArrowheads="1"/>
                </p:cNvSpPr>
                <p:nvPr/>
              </p:nvSpPr>
              <p:spPr bwMode="auto">
                <a:xfrm>
                  <a:off x="4281" y="3774"/>
                  <a:ext cx="10" cy="7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grpSp>
              <p:nvGrpSpPr>
                <p:cNvPr id="2630" name="Group 451"/>
                <p:cNvGrpSpPr>
                  <a:grpSpLocks/>
                </p:cNvGrpSpPr>
                <p:nvPr/>
              </p:nvGrpSpPr>
              <p:grpSpPr bwMode="auto">
                <a:xfrm>
                  <a:off x="4262" y="3780"/>
                  <a:ext cx="33" cy="18"/>
                  <a:chOff x="4262" y="3780"/>
                  <a:chExt cx="33" cy="18"/>
                </a:xfrm>
              </p:grpSpPr>
              <p:sp>
                <p:nvSpPr>
                  <p:cNvPr id="2631" name="Rectangle 452"/>
                  <p:cNvSpPr>
                    <a:spLocks noChangeArrowheads="1"/>
                  </p:cNvSpPr>
                  <p:nvPr/>
                </p:nvSpPr>
                <p:spPr bwMode="auto">
                  <a:xfrm>
                    <a:off x="4263" y="3781"/>
                    <a:ext cx="30" cy="17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632" name="Rectangle 453"/>
                  <p:cNvSpPr>
                    <a:spLocks noChangeArrowheads="1"/>
                  </p:cNvSpPr>
                  <p:nvPr/>
                </p:nvSpPr>
                <p:spPr bwMode="auto">
                  <a:xfrm>
                    <a:off x="4262" y="3780"/>
                    <a:ext cx="33" cy="3"/>
                  </a:xfrm>
                  <a:prstGeom prst="rect">
                    <a:avLst/>
                  </a:prstGeom>
                  <a:solidFill>
                    <a:srgbClr val="C0C0C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grpSp>
            <p:nvGrpSpPr>
              <p:cNvPr id="2625" name="Group 454"/>
              <p:cNvGrpSpPr>
                <a:grpSpLocks/>
              </p:cNvGrpSpPr>
              <p:nvPr/>
            </p:nvGrpSpPr>
            <p:grpSpPr bwMode="auto">
              <a:xfrm>
                <a:off x="4265" y="3784"/>
                <a:ext cx="26" cy="11"/>
                <a:chOff x="4265" y="3784"/>
                <a:chExt cx="26" cy="11"/>
              </a:xfrm>
            </p:grpSpPr>
            <p:sp>
              <p:nvSpPr>
                <p:cNvPr id="2626" name="Rectangle 455"/>
                <p:cNvSpPr>
                  <a:spLocks noChangeArrowheads="1"/>
                </p:cNvSpPr>
                <p:nvPr/>
              </p:nvSpPr>
              <p:spPr bwMode="auto">
                <a:xfrm>
                  <a:off x="4284" y="3784"/>
                  <a:ext cx="7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27" name="Rectangle 456"/>
                <p:cNvSpPr>
                  <a:spLocks noChangeArrowheads="1"/>
                </p:cNvSpPr>
                <p:nvPr/>
              </p:nvSpPr>
              <p:spPr bwMode="auto">
                <a:xfrm>
                  <a:off x="4265" y="3784"/>
                  <a:ext cx="8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28" name="Rectangle 457"/>
                <p:cNvSpPr>
                  <a:spLocks noChangeArrowheads="1"/>
                </p:cNvSpPr>
                <p:nvPr/>
              </p:nvSpPr>
              <p:spPr bwMode="auto">
                <a:xfrm>
                  <a:off x="4275" y="3784"/>
                  <a:ext cx="7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</p:grpSp>
        <p:grpSp>
          <p:nvGrpSpPr>
            <p:cNvPr id="2547" name="Group 458"/>
            <p:cNvGrpSpPr>
              <a:grpSpLocks/>
            </p:cNvGrpSpPr>
            <p:nvPr/>
          </p:nvGrpSpPr>
          <p:grpSpPr bwMode="auto">
            <a:xfrm>
              <a:off x="4290" y="3745"/>
              <a:ext cx="125" cy="56"/>
              <a:chOff x="4290" y="3745"/>
              <a:chExt cx="125" cy="56"/>
            </a:xfrm>
          </p:grpSpPr>
          <p:grpSp>
            <p:nvGrpSpPr>
              <p:cNvPr id="2548" name="Group 459"/>
              <p:cNvGrpSpPr>
                <a:grpSpLocks/>
              </p:cNvGrpSpPr>
              <p:nvPr/>
            </p:nvGrpSpPr>
            <p:grpSpPr bwMode="auto">
              <a:xfrm>
                <a:off x="4290" y="3745"/>
                <a:ext cx="125" cy="56"/>
                <a:chOff x="4290" y="3745"/>
                <a:chExt cx="125" cy="56"/>
              </a:xfrm>
            </p:grpSpPr>
            <p:sp>
              <p:nvSpPr>
                <p:cNvPr id="2619" name="Rectangle 460"/>
                <p:cNvSpPr>
                  <a:spLocks noChangeArrowheads="1"/>
                </p:cNvSpPr>
                <p:nvPr/>
              </p:nvSpPr>
              <p:spPr bwMode="auto">
                <a:xfrm>
                  <a:off x="4292" y="3754"/>
                  <a:ext cx="121" cy="47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20" name="Rectangle 461"/>
                <p:cNvSpPr>
                  <a:spLocks noChangeArrowheads="1"/>
                </p:cNvSpPr>
                <p:nvPr/>
              </p:nvSpPr>
              <p:spPr bwMode="auto">
                <a:xfrm>
                  <a:off x="4322" y="3746"/>
                  <a:ext cx="9" cy="6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21" name="Rectangle 462"/>
                <p:cNvSpPr>
                  <a:spLocks noChangeArrowheads="1"/>
                </p:cNvSpPr>
                <p:nvPr/>
              </p:nvSpPr>
              <p:spPr bwMode="auto">
                <a:xfrm>
                  <a:off x="4344" y="3745"/>
                  <a:ext cx="12" cy="8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22" name="Rectangle 463"/>
                <p:cNvSpPr>
                  <a:spLocks noChangeArrowheads="1"/>
                </p:cNvSpPr>
                <p:nvPr/>
              </p:nvSpPr>
              <p:spPr bwMode="auto">
                <a:xfrm>
                  <a:off x="4290" y="3751"/>
                  <a:ext cx="125" cy="4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23" name="Rectangle 464"/>
                <p:cNvSpPr>
                  <a:spLocks noChangeArrowheads="1"/>
                </p:cNvSpPr>
                <p:nvPr/>
              </p:nvSpPr>
              <p:spPr bwMode="auto">
                <a:xfrm>
                  <a:off x="4292" y="3776"/>
                  <a:ext cx="121" cy="2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  <p:grpSp>
            <p:nvGrpSpPr>
              <p:cNvPr id="2549" name="Group 465"/>
              <p:cNvGrpSpPr>
                <a:grpSpLocks/>
              </p:cNvGrpSpPr>
              <p:nvPr/>
            </p:nvGrpSpPr>
            <p:grpSpPr bwMode="auto">
              <a:xfrm>
                <a:off x="4294" y="3758"/>
                <a:ext cx="115" cy="38"/>
                <a:chOff x="4294" y="3758"/>
                <a:chExt cx="115" cy="38"/>
              </a:xfrm>
            </p:grpSpPr>
            <p:grpSp>
              <p:nvGrpSpPr>
                <p:cNvPr id="2554" name="Group 466"/>
                <p:cNvGrpSpPr>
                  <a:grpSpLocks/>
                </p:cNvGrpSpPr>
                <p:nvPr/>
              </p:nvGrpSpPr>
              <p:grpSpPr bwMode="auto">
                <a:xfrm>
                  <a:off x="4311" y="3781"/>
                  <a:ext cx="15" cy="15"/>
                  <a:chOff x="4311" y="3781"/>
                  <a:chExt cx="15" cy="15"/>
                </a:xfrm>
              </p:grpSpPr>
              <p:sp>
                <p:nvSpPr>
                  <p:cNvPr id="2615" name="Rectangle 467"/>
                  <p:cNvSpPr>
                    <a:spLocks noChangeArrowheads="1"/>
                  </p:cNvSpPr>
                  <p:nvPr/>
                </p:nvSpPr>
                <p:spPr bwMode="auto">
                  <a:xfrm>
                    <a:off x="4312" y="3781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616" name="Rectangle 468"/>
                  <p:cNvSpPr>
                    <a:spLocks noChangeArrowheads="1"/>
                  </p:cNvSpPr>
                  <p:nvPr/>
                </p:nvSpPr>
                <p:spPr bwMode="auto">
                  <a:xfrm>
                    <a:off x="4311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617" name="Line 469"/>
                  <p:cNvSpPr>
                    <a:spLocks noChangeShapeType="1"/>
                  </p:cNvSpPr>
                  <p:nvPr/>
                </p:nvSpPr>
                <p:spPr bwMode="auto">
                  <a:xfrm>
                    <a:off x="4318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618" name="Line 470"/>
                  <p:cNvSpPr>
                    <a:spLocks noChangeShapeType="1"/>
                  </p:cNvSpPr>
                  <p:nvPr/>
                </p:nvSpPr>
                <p:spPr bwMode="auto">
                  <a:xfrm>
                    <a:off x="4312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555" name="Group 471"/>
                <p:cNvGrpSpPr>
                  <a:grpSpLocks/>
                </p:cNvGrpSpPr>
                <p:nvPr/>
              </p:nvGrpSpPr>
              <p:grpSpPr bwMode="auto">
                <a:xfrm>
                  <a:off x="4328" y="3781"/>
                  <a:ext cx="15" cy="15"/>
                  <a:chOff x="4328" y="3781"/>
                  <a:chExt cx="15" cy="15"/>
                </a:xfrm>
              </p:grpSpPr>
              <p:sp>
                <p:nvSpPr>
                  <p:cNvPr id="2611" name="Rectangle 472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612" name="Rectangle 473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613" name="Line 474"/>
                  <p:cNvSpPr>
                    <a:spLocks noChangeShapeType="1"/>
                  </p:cNvSpPr>
                  <p:nvPr/>
                </p:nvSpPr>
                <p:spPr bwMode="auto">
                  <a:xfrm>
                    <a:off x="4335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614" name="Line 475"/>
                  <p:cNvSpPr>
                    <a:spLocks noChangeShapeType="1"/>
                  </p:cNvSpPr>
                  <p:nvPr/>
                </p:nvSpPr>
                <p:spPr bwMode="auto">
                  <a:xfrm>
                    <a:off x="4328" y="3788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556" name="Group 476"/>
                <p:cNvGrpSpPr>
                  <a:grpSpLocks/>
                </p:cNvGrpSpPr>
                <p:nvPr/>
              </p:nvGrpSpPr>
              <p:grpSpPr bwMode="auto">
                <a:xfrm>
                  <a:off x="4394" y="3781"/>
                  <a:ext cx="15" cy="15"/>
                  <a:chOff x="4394" y="3781"/>
                  <a:chExt cx="15" cy="15"/>
                </a:xfrm>
              </p:grpSpPr>
              <p:sp>
                <p:nvSpPr>
                  <p:cNvPr id="2607" name="Rectangle 477"/>
                  <p:cNvSpPr>
                    <a:spLocks noChangeArrowheads="1"/>
                  </p:cNvSpPr>
                  <p:nvPr/>
                </p:nvSpPr>
                <p:spPr bwMode="auto">
                  <a:xfrm>
                    <a:off x="4395" y="3781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608" name="Rectangle 478"/>
                  <p:cNvSpPr>
                    <a:spLocks noChangeArrowheads="1"/>
                  </p:cNvSpPr>
                  <p:nvPr/>
                </p:nvSpPr>
                <p:spPr bwMode="auto">
                  <a:xfrm>
                    <a:off x="4394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609" name="Line 479"/>
                  <p:cNvSpPr>
                    <a:spLocks noChangeShapeType="1"/>
                  </p:cNvSpPr>
                  <p:nvPr/>
                </p:nvSpPr>
                <p:spPr bwMode="auto">
                  <a:xfrm>
                    <a:off x="4401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610" name="Line 480"/>
                  <p:cNvSpPr>
                    <a:spLocks noChangeShapeType="1"/>
                  </p:cNvSpPr>
                  <p:nvPr/>
                </p:nvSpPr>
                <p:spPr bwMode="auto">
                  <a:xfrm>
                    <a:off x="4395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557" name="Group 481"/>
                <p:cNvGrpSpPr>
                  <a:grpSpLocks/>
                </p:cNvGrpSpPr>
                <p:nvPr/>
              </p:nvGrpSpPr>
              <p:grpSpPr bwMode="auto">
                <a:xfrm>
                  <a:off x="4294" y="3781"/>
                  <a:ext cx="15" cy="15"/>
                  <a:chOff x="4294" y="3781"/>
                  <a:chExt cx="15" cy="15"/>
                </a:xfrm>
              </p:grpSpPr>
              <p:sp>
                <p:nvSpPr>
                  <p:cNvPr id="2603" name="Rectangle 482"/>
                  <p:cNvSpPr>
                    <a:spLocks noChangeArrowheads="1"/>
                  </p:cNvSpPr>
                  <p:nvPr/>
                </p:nvSpPr>
                <p:spPr bwMode="auto">
                  <a:xfrm>
                    <a:off x="4295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604" name="Rectangle 483"/>
                  <p:cNvSpPr>
                    <a:spLocks noChangeArrowheads="1"/>
                  </p:cNvSpPr>
                  <p:nvPr/>
                </p:nvSpPr>
                <p:spPr bwMode="auto">
                  <a:xfrm>
                    <a:off x="4294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605" name="Line 484"/>
                  <p:cNvSpPr>
                    <a:spLocks noChangeShapeType="1"/>
                  </p:cNvSpPr>
                  <p:nvPr/>
                </p:nvSpPr>
                <p:spPr bwMode="auto">
                  <a:xfrm>
                    <a:off x="4302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606" name="Line 485"/>
                  <p:cNvSpPr>
                    <a:spLocks noChangeShapeType="1"/>
                  </p:cNvSpPr>
                  <p:nvPr/>
                </p:nvSpPr>
                <p:spPr bwMode="auto">
                  <a:xfrm>
                    <a:off x="4295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558" name="Group 486"/>
                <p:cNvGrpSpPr>
                  <a:grpSpLocks/>
                </p:cNvGrpSpPr>
                <p:nvPr/>
              </p:nvGrpSpPr>
              <p:grpSpPr bwMode="auto">
                <a:xfrm>
                  <a:off x="4344" y="3758"/>
                  <a:ext cx="16" cy="15"/>
                  <a:chOff x="4344" y="3758"/>
                  <a:chExt cx="16" cy="15"/>
                </a:xfrm>
              </p:grpSpPr>
              <p:sp>
                <p:nvSpPr>
                  <p:cNvPr id="2599" name="Rectangle 487"/>
                  <p:cNvSpPr>
                    <a:spLocks noChangeArrowheads="1"/>
                  </p:cNvSpPr>
                  <p:nvPr/>
                </p:nvSpPr>
                <p:spPr bwMode="auto">
                  <a:xfrm>
                    <a:off x="4345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600" name="Rectangle 488"/>
                  <p:cNvSpPr>
                    <a:spLocks noChangeArrowheads="1"/>
                  </p:cNvSpPr>
                  <p:nvPr/>
                </p:nvSpPr>
                <p:spPr bwMode="auto">
                  <a:xfrm>
                    <a:off x="4344" y="3772"/>
                    <a:ext cx="16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601" name="Line 489"/>
                  <p:cNvSpPr>
                    <a:spLocks noChangeShapeType="1"/>
                  </p:cNvSpPr>
                  <p:nvPr/>
                </p:nvSpPr>
                <p:spPr bwMode="auto">
                  <a:xfrm>
                    <a:off x="4352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602" name="Line 490"/>
                  <p:cNvSpPr>
                    <a:spLocks noChangeShapeType="1"/>
                  </p:cNvSpPr>
                  <p:nvPr/>
                </p:nvSpPr>
                <p:spPr bwMode="auto">
                  <a:xfrm>
                    <a:off x="4345" y="3765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559" name="Group 491"/>
                <p:cNvGrpSpPr>
                  <a:grpSpLocks/>
                </p:cNvGrpSpPr>
                <p:nvPr/>
              </p:nvGrpSpPr>
              <p:grpSpPr bwMode="auto">
                <a:xfrm>
                  <a:off x="4361" y="3781"/>
                  <a:ext cx="15" cy="15"/>
                  <a:chOff x="4361" y="3781"/>
                  <a:chExt cx="15" cy="15"/>
                </a:xfrm>
              </p:grpSpPr>
              <p:sp>
                <p:nvSpPr>
                  <p:cNvPr id="2595" name="Rectangle 492"/>
                  <p:cNvSpPr>
                    <a:spLocks noChangeArrowheads="1"/>
                  </p:cNvSpPr>
                  <p:nvPr/>
                </p:nvSpPr>
                <p:spPr bwMode="auto">
                  <a:xfrm>
                    <a:off x="4361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96" name="Rectangle 493"/>
                  <p:cNvSpPr>
                    <a:spLocks noChangeArrowheads="1"/>
                  </p:cNvSpPr>
                  <p:nvPr/>
                </p:nvSpPr>
                <p:spPr bwMode="auto">
                  <a:xfrm>
                    <a:off x="4361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97" name="Line 494"/>
                  <p:cNvSpPr>
                    <a:spLocks noChangeShapeType="1"/>
                  </p:cNvSpPr>
                  <p:nvPr/>
                </p:nvSpPr>
                <p:spPr bwMode="auto">
                  <a:xfrm>
                    <a:off x="4368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98" name="Line 495"/>
                  <p:cNvSpPr>
                    <a:spLocks noChangeShapeType="1"/>
                  </p:cNvSpPr>
                  <p:nvPr/>
                </p:nvSpPr>
                <p:spPr bwMode="auto">
                  <a:xfrm>
                    <a:off x="4362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560" name="Group 496"/>
                <p:cNvGrpSpPr>
                  <a:grpSpLocks/>
                </p:cNvGrpSpPr>
                <p:nvPr/>
              </p:nvGrpSpPr>
              <p:grpSpPr bwMode="auto">
                <a:xfrm>
                  <a:off x="4377" y="3781"/>
                  <a:ext cx="15" cy="15"/>
                  <a:chOff x="4377" y="3781"/>
                  <a:chExt cx="15" cy="15"/>
                </a:xfrm>
              </p:grpSpPr>
              <p:sp>
                <p:nvSpPr>
                  <p:cNvPr id="2591" name="Rectangle 497"/>
                  <p:cNvSpPr>
                    <a:spLocks noChangeArrowheads="1"/>
                  </p:cNvSpPr>
                  <p:nvPr/>
                </p:nvSpPr>
                <p:spPr bwMode="auto">
                  <a:xfrm>
                    <a:off x="4378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92" name="Rectangle 498"/>
                  <p:cNvSpPr>
                    <a:spLocks noChangeArrowheads="1"/>
                  </p:cNvSpPr>
                  <p:nvPr/>
                </p:nvSpPr>
                <p:spPr bwMode="auto">
                  <a:xfrm>
                    <a:off x="4377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93" name="Line 499"/>
                  <p:cNvSpPr>
                    <a:spLocks noChangeShapeType="1"/>
                  </p:cNvSpPr>
                  <p:nvPr/>
                </p:nvSpPr>
                <p:spPr bwMode="auto">
                  <a:xfrm>
                    <a:off x="4385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94" name="Line 500"/>
                  <p:cNvSpPr>
                    <a:spLocks noChangeShapeType="1"/>
                  </p:cNvSpPr>
                  <p:nvPr/>
                </p:nvSpPr>
                <p:spPr bwMode="auto">
                  <a:xfrm>
                    <a:off x="4378" y="3788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561" name="Group 501"/>
                <p:cNvGrpSpPr>
                  <a:grpSpLocks/>
                </p:cNvGrpSpPr>
                <p:nvPr/>
              </p:nvGrpSpPr>
              <p:grpSpPr bwMode="auto">
                <a:xfrm>
                  <a:off x="4311" y="3758"/>
                  <a:ext cx="15" cy="15"/>
                  <a:chOff x="4311" y="3758"/>
                  <a:chExt cx="15" cy="15"/>
                </a:xfrm>
              </p:grpSpPr>
              <p:sp>
                <p:nvSpPr>
                  <p:cNvPr id="2587" name="Rectangle 502"/>
                  <p:cNvSpPr>
                    <a:spLocks noChangeArrowheads="1"/>
                  </p:cNvSpPr>
                  <p:nvPr/>
                </p:nvSpPr>
                <p:spPr bwMode="auto">
                  <a:xfrm>
                    <a:off x="4312" y="3758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88" name="Rectangle 503"/>
                  <p:cNvSpPr>
                    <a:spLocks noChangeArrowheads="1"/>
                  </p:cNvSpPr>
                  <p:nvPr/>
                </p:nvSpPr>
                <p:spPr bwMode="auto">
                  <a:xfrm>
                    <a:off x="4311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89" name="Line 504"/>
                  <p:cNvSpPr>
                    <a:spLocks noChangeShapeType="1"/>
                  </p:cNvSpPr>
                  <p:nvPr/>
                </p:nvSpPr>
                <p:spPr bwMode="auto">
                  <a:xfrm>
                    <a:off x="4319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90" name="Line 505"/>
                  <p:cNvSpPr>
                    <a:spLocks noChangeShapeType="1"/>
                  </p:cNvSpPr>
                  <p:nvPr/>
                </p:nvSpPr>
                <p:spPr bwMode="auto">
                  <a:xfrm>
                    <a:off x="4312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562" name="Group 506"/>
                <p:cNvGrpSpPr>
                  <a:grpSpLocks/>
                </p:cNvGrpSpPr>
                <p:nvPr/>
              </p:nvGrpSpPr>
              <p:grpSpPr bwMode="auto">
                <a:xfrm>
                  <a:off x="4328" y="3758"/>
                  <a:ext cx="15" cy="15"/>
                  <a:chOff x="4328" y="3758"/>
                  <a:chExt cx="15" cy="15"/>
                </a:xfrm>
              </p:grpSpPr>
              <p:sp>
                <p:nvSpPr>
                  <p:cNvPr id="2583" name="Rectangle 507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84" name="Rectangle 508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85" name="Line 509"/>
                  <p:cNvSpPr>
                    <a:spLocks noChangeShapeType="1"/>
                  </p:cNvSpPr>
                  <p:nvPr/>
                </p:nvSpPr>
                <p:spPr bwMode="auto">
                  <a:xfrm>
                    <a:off x="4335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86" name="Line 510"/>
                  <p:cNvSpPr>
                    <a:spLocks noChangeShapeType="1"/>
                  </p:cNvSpPr>
                  <p:nvPr/>
                </p:nvSpPr>
                <p:spPr bwMode="auto">
                  <a:xfrm>
                    <a:off x="4329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563" name="Group 511"/>
                <p:cNvGrpSpPr>
                  <a:grpSpLocks/>
                </p:cNvGrpSpPr>
                <p:nvPr/>
              </p:nvGrpSpPr>
              <p:grpSpPr bwMode="auto">
                <a:xfrm>
                  <a:off x="4394" y="3758"/>
                  <a:ext cx="15" cy="15"/>
                  <a:chOff x="4394" y="3758"/>
                  <a:chExt cx="15" cy="15"/>
                </a:xfrm>
              </p:grpSpPr>
              <p:sp>
                <p:nvSpPr>
                  <p:cNvPr id="2579" name="Rectangle 512"/>
                  <p:cNvSpPr>
                    <a:spLocks noChangeArrowheads="1"/>
                  </p:cNvSpPr>
                  <p:nvPr/>
                </p:nvSpPr>
                <p:spPr bwMode="auto">
                  <a:xfrm>
                    <a:off x="4395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80" name="Rectangle 513"/>
                  <p:cNvSpPr>
                    <a:spLocks noChangeArrowheads="1"/>
                  </p:cNvSpPr>
                  <p:nvPr/>
                </p:nvSpPr>
                <p:spPr bwMode="auto">
                  <a:xfrm>
                    <a:off x="4394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81" name="Line 514"/>
                  <p:cNvSpPr>
                    <a:spLocks noChangeShapeType="1"/>
                  </p:cNvSpPr>
                  <p:nvPr/>
                </p:nvSpPr>
                <p:spPr bwMode="auto">
                  <a:xfrm>
                    <a:off x="4402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82" name="Line 515"/>
                  <p:cNvSpPr>
                    <a:spLocks noChangeShapeType="1"/>
                  </p:cNvSpPr>
                  <p:nvPr/>
                </p:nvSpPr>
                <p:spPr bwMode="auto">
                  <a:xfrm>
                    <a:off x="4395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564" name="Group 516"/>
                <p:cNvGrpSpPr>
                  <a:grpSpLocks/>
                </p:cNvGrpSpPr>
                <p:nvPr/>
              </p:nvGrpSpPr>
              <p:grpSpPr bwMode="auto">
                <a:xfrm>
                  <a:off x="4294" y="3758"/>
                  <a:ext cx="16" cy="15"/>
                  <a:chOff x="4294" y="3758"/>
                  <a:chExt cx="16" cy="15"/>
                </a:xfrm>
              </p:grpSpPr>
              <p:sp>
                <p:nvSpPr>
                  <p:cNvPr id="2575" name="Rectangle 517"/>
                  <p:cNvSpPr>
                    <a:spLocks noChangeArrowheads="1"/>
                  </p:cNvSpPr>
                  <p:nvPr/>
                </p:nvSpPr>
                <p:spPr bwMode="auto">
                  <a:xfrm>
                    <a:off x="4295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76" name="Rectangle 518"/>
                  <p:cNvSpPr>
                    <a:spLocks noChangeArrowheads="1"/>
                  </p:cNvSpPr>
                  <p:nvPr/>
                </p:nvSpPr>
                <p:spPr bwMode="auto">
                  <a:xfrm>
                    <a:off x="4294" y="3772"/>
                    <a:ext cx="16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77" name="Line 519"/>
                  <p:cNvSpPr>
                    <a:spLocks noChangeShapeType="1"/>
                  </p:cNvSpPr>
                  <p:nvPr/>
                </p:nvSpPr>
                <p:spPr bwMode="auto">
                  <a:xfrm>
                    <a:off x="4302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78" name="Line 520"/>
                  <p:cNvSpPr>
                    <a:spLocks noChangeShapeType="1"/>
                  </p:cNvSpPr>
                  <p:nvPr/>
                </p:nvSpPr>
                <p:spPr bwMode="auto">
                  <a:xfrm>
                    <a:off x="4295" y="3765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565" name="Group 521"/>
                <p:cNvGrpSpPr>
                  <a:grpSpLocks/>
                </p:cNvGrpSpPr>
                <p:nvPr/>
              </p:nvGrpSpPr>
              <p:grpSpPr bwMode="auto">
                <a:xfrm>
                  <a:off x="4361" y="3758"/>
                  <a:ext cx="15" cy="15"/>
                  <a:chOff x="4361" y="3758"/>
                  <a:chExt cx="15" cy="15"/>
                </a:xfrm>
              </p:grpSpPr>
              <p:sp>
                <p:nvSpPr>
                  <p:cNvPr id="2571" name="Rectangle 522"/>
                  <p:cNvSpPr>
                    <a:spLocks noChangeArrowheads="1"/>
                  </p:cNvSpPr>
                  <p:nvPr/>
                </p:nvSpPr>
                <p:spPr bwMode="auto">
                  <a:xfrm>
                    <a:off x="4362" y="3758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72" name="Rectangle 523"/>
                  <p:cNvSpPr>
                    <a:spLocks noChangeArrowheads="1"/>
                  </p:cNvSpPr>
                  <p:nvPr/>
                </p:nvSpPr>
                <p:spPr bwMode="auto">
                  <a:xfrm>
                    <a:off x="4361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73" name="Line 524"/>
                  <p:cNvSpPr>
                    <a:spLocks noChangeShapeType="1"/>
                  </p:cNvSpPr>
                  <p:nvPr/>
                </p:nvSpPr>
                <p:spPr bwMode="auto">
                  <a:xfrm>
                    <a:off x="4368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74" name="Line 525"/>
                  <p:cNvSpPr>
                    <a:spLocks noChangeShapeType="1"/>
                  </p:cNvSpPr>
                  <p:nvPr/>
                </p:nvSpPr>
                <p:spPr bwMode="auto">
                  <a:xfrm>
                    <a:off x="4362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566" name="Group 526"/>
                <p:cNvGrpSpPr>
                  <a:grpSpLocks/>
                </p:cNvGrpSpPr>
                <p:nvPr/>
              </p:nvGrpSpPr>
              <p:grpSpPr bwMode="auto">
                <a:xfrm>
                  <a:off x="4377" y="3758"/>
                  <a:ext cx="16" cy="15"/>
                  <a:chOff x="4377" y="3758"/>
                  <a:chExt cx="16" cy="15"/>
                </a:xfrm>
              </p:grpSpPr>
              <p:sp>
                <p:nvSpPr>
                  <p:cNvPr id="2567" name="Rectangle 527"/>
                  <p:cNvSpPr>
                    <a:spLocks noChangeArrowheads="1"/>
                  </p:cNvSpPr>
                  <p:nvPr/>
                </p:nvSpPr>
                <p:spPr bwMode="auto">
                  <a:xfrm>
                    <a:off x="4378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68" name="Rectangle 528"/>
                  <p:cNvSpPr>
                    <a:spLocks noChangeArrowheads="1"/>
                  </p:cNvSpPr>
                  <p:nvPr/>
                </p:nvSpPr>
                <p:spPr bwMode="auto">
                  <a:xfrm>
                    <a:off x="4377" y="3772"/>
                    <a:ext cx="16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69" name="Line 529"/>
                  <p:cNvSpPr>
                    <a:spLocks noChangeShapeType="1"/>
                  </p:cNvSpPr>
                  <p:nvPr/>
                </p:nvSpPr>
                <p:spPr bwMode="auto">
                  <a:xfrm>
                    <a:off x="4385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70" name="Line 530"/>
                  <p:cNvSpPr>
                    <a:spLocks noChangeShapeType="1"/>
                  </p:cNvSpPr>
                  <p:nvPr/>
                </p:nvSpPr>
                <p:spPr bwMode="auto">
                  <a:xfrm>
                    <a:off x="4378" y="3765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grpSp>
            <p:nvGrpSpPr>
              <p:cNvPr id="2550" name="Group 531"/>
              <p:cNvGrpSpPr>
                <a:grpSpLocks/>
              </p:cNvGrpSpPr>
              <p:nvPr/>
            </p:nvGrpSpPr>
            <p:grpSpPr bwMode="auto">
              <a:xfrm>
                <a:off x="4345" y="3779"/>
                <a:ext cx="14" cy="21"/>
                <a:chOff x="4345" y="3779"/>
                <a:chExt cx="14" cy="21"/>
              </a:xfrm>
            </p:grpSpPr>
            <p:sp>
              <p:nvSpPr>
                <p:cNvPr id="2551" name="Rectangle 532"/>
                <p:cNvSpPr>
                  <a:spLocks noChangeArrowheads="1"/>
                </p:cNvSpPr>
                <p:nvPr/>
              </p:nvSpPr>
              <p:spPr bwMode="auto">
                <a:xfrm>
                  <a:off x="4345" y="3779"/>
                  <a:ext cx="14" cy="21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552" name="Rectangle 533"/>
                <p:cNvSpPr>
                  <a:spLocks noChangeArrowheads="1"/>
                </p:cNvSpPr>
                <p:nvPr/>
              </p:nvSpPr>
              <p:spPr bwMode="auto">
                <a:xfrm>
                  <a:off x="4346" y="3782"/>
                  <a:ext cx="11" cy="17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553" name="Oval 534"/>
                <p:cNvSpPr>
                  <a:spLocks noChangeArrowheads="1"/>
                </p:cNvSpPr>
                <p:nvPr/>
              </p:nvSpPr>
              <p:spPr bwMode="auto">
                <a:xfrm>
                  <a:off x="4355" y="3790"/>
                  <a:ext cx="1" cy="1"/>
                </a:xfrm>
                <a:prstGeom prst="ellipse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</p:grpSp>
      </p:grpSp>
      <p:sp>
        <p:nvSpPr>
          <p:cNvPr id="2646" name="AutoShape 108"/>
          <p:cNvSpPr>
            <a:spLocks noChangeArrowheads="1"/>
          </p:cNvSpPr>
          <p:nvPr/>
        </p:nvSpPr>
        <p:spPr bwMode="auto">
          <a:xfrm>
            <a:off x="1908591" y="4876606"/>
            <a:ext cx="930479" cy="278946"/>
          </a:xfrm>
          <a:prstGeom prst="wedgeRectCallout">
            <a:avLst>
              <a:gd name="adj1" fmla="val 103729"/>
              <a:gd name="adj2" fmla="val -13439"/>
            </a:avLst>
          </a:prstGeom>
          <a:solidFill>
            <a:srgbClr val="FFFF00">
              <a:alpha val="72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ООО </a:t>
            </a:r>
            <a:r>
              <a:rPr lang="ru-RU" b="1" u="sng" dirty="0" smtClean="0"/>
              <a:t>НМТ</a:t>
            </a:r>
            <a:endParaRPr lang="ru-RU" i="1" dirty="0"/>
          </a:p>
        </p:txBody>
      </p:sp>
      <p:sp>
        <p:nvSpPr>
          <p:cNvPr id="2647" name="AutoShape 108"/>
          <p:cNvSpPr>
            <a:spLocks noChangeArrowheads="1"/>
          </p:cNvSpPr>
          <p:nvPr/>
        </p:nvSpPr>
        <p:spPr bwMode="auto">
          <a:xfrm>
            <a:off x="1951674" y="5212561"/>
            <a:ext cx="983044" cy="278946"/>
          </a:xfrm>
          <a:prstGeom prst="wedgeRectCallout">
            <a:avLst>
              <a:gd name="adj1" fmla="val 83445"/>
              <a:gd name="adj2" fmla="val -49006"/>
            </a:avLst>
          </a:prstGeom>
          <a:solidFill>
            <a:srgbClr val="FFFF00">
              <a:alpha val="72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АО </a:t>
            </a:r>
            <a:r>
              <a:rPr lang="ru-RU" b="1" u="sng" dirty="0" smtClean="0"/>
              <a:t>ИПП</a:t>
            </a:r>
            <a:endParaRPr lang="ru-RU" i="1" dirty="0"/>
          </a:p>
        </p:txBody>
      </p:sp>
      <p:grpSp>
        <p:nvGrpSpPr>
          <p:cNvPr id="2648" name="Group 47"/>
          <p:cNvGrpSpPr>
            <a:grpSpLocks/>
          </p:cNvGrpSpPr>
          <p:nvPr/>
        </p:nvGrpSpPr>
        <p:grpSpPr bwMode="auto">
          <a:xfrm>
            <a:off x="1118139" y="3200023"/>
            <a:ext cx="315963" cy="183419"/>
            <a:chOff x="0" y="25"/>
            <a:chExt cx="19081" cy="19975"/>
          </a:xfrm>
          <a:solidFill>
            <a:schemeClr val="bg1">
              <a:alpha val="50000"/>
            </a:schemeClr>
          </a:solidFill>
        </p:grpSpPr>
        <p:sp>
          <p:nvSpPr>
            <p:cNvPr id="2649" name="Line 48"/>
            <p:cNvSpPr>
              <a:spLocks noChangeShapeType="1"/>
            </p:cNvSpPr>
            <p:nvPr/>
          </p:nvSpPr>
          <p:spPr bwMode="auto">
            <a:xfrm>
              <a:off x="0" y="19682"/>
              <a:ext cx="14535" cy="318"/>
            </a:xfrm>
            <a:prstGeom prst="line">
              <a:avLst/>
            </a:prstGeom>
            <a:grpFill/>
            <a:ln w="25400">
              <a:solidFill>
                <a:srgbClr val="000000"/>
              </a:solidFill>
              <a:round/>
              <a:headEnd type="none" w="sm" len="med"/>
              <a:tailEnd type="none" w="sm" len="med"/>
            </a:ln>
            <a:effectLst/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>
                <a:defRPr/>
              </a:pPr>
              <a:endParaRPr lang="ru-RU" sz="1100"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2650" name="Group 49"/>
            <p:cNvGrpSpPr>
              <a:grpSpLocks/>
            </p:cNvGrpSpPr>
            <p:nvPr/>
          </p:nvGrpSpPr>
          <p:grpSpPr bwMode="auto">
            <a:xfrm>
              <a:off x="4099" y="25"/>
              <a:ext cx="14982" cy="19398"/>
              <a:chOff x="213" y="2"/>
              <a:chExt cx="18506" cy="19998"/>
            </a:xfrm>
            <a:grpFill/>
          </p:grpSpPr>
          <p:sp>
            <p:nvSpPr>
              <p:cNvPr id="2651" name="Line 50"/>
              <p:cNvSpPr>
                <a:spLocks noChangeShapeType="1"/>
              </p:cNvSpPr>
              <p:nvPr/>
            </p:nvSpPr>
            <p:spPr bwMode="auto">
              <a:xfrm>
                <a:off x="213" y="5068"/>
                <a:ext cx="21" cy="14932"/>
              </a:xfrm>
              <a:prstGeom prst="line">
                <a:avLst/>
              </a:prstGeom>
              <a:grpFill/>
              <a:ln w="2540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652" name="Line 51"/>
              <p:cNvSpPr>
                <a:spLocks noChangeShapeType="1"/>
              </p:cNvSpPr>
              <p:nvPr/>
            </p:nvSpPr>
            <p:spPr bwMode="auto">
              <a:xfrm>
                <a:off x="9244" y="5068"/>
                <a:ext cx="21" cy="14932"/>
              </a:xfrm>
              <a:prstGeom prst="line">
                <a:avLst/>
              </a:prstGeom>
              <a:grpFill/>
              <a:ln w="2540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653" name="Arc 52"/>
              <p:cNvSpPr>
                <a:spLocks/>
              </p:cNvSpPr>
              <p:nvPr/>
            </p:nvSpPr>
            <p:spPr bwMode="auto">
              <a:xfrm flipH="1">
                <a:off x="424" y="2"/>
                <a:ext cx="3186" cy="4500"/>
              </a:xfrm>
              <a:custGeom>
                <a:avLst/>
                <a:gdLst>
                  <a:gd name="G0" fmla="+- 0 0 0"/>
                  <a:gd name="G1" fmla="+- 21600 0 0"/>
                  <a:gd name="G2" fmla="+- 21600 0 0"/>
                  <a:gd name="T0" fmla="*/ 0 w 21600"/>
                  <a:gd name="T1" fmla="*/ 0 h 21600"/>
                  <a:gd name="T2" fmla="*/ 21600 w 21600"/>
                  <a:gd name="T3" fmla="*/ 21600 h 21600"/>
                  <a:gd name="T4" fmla="*/ 0 w 21600"/>
                  <a:gd name="T5" fmla="*/ 216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close/>
                  </a:path>
                </a:pathLst>
              </a:custGeom>
              <a:grpFill/>
              <a:ln w="25400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654" name="Arc 53"/>
              <p:cNvSpPr>
                <a:spLocks/>
              </p:cNvSpPr>
              <p:nvPr/>
            </p:nvSpPr>
            <p:spPr bwMode="auto">
              <a:xfrm>
                <a:off x="4222" y="2"/>
                <a:ext cx="4663" cy="5096"/>
              </a:xfrm>
              <a:custGeom>
                <a:avLst/>
                <a:gdLst>
                  <a:gd name="G0" fmla="+- 0 0 0"/>
                  <a:gd name="G1" fmla="+- 21600 0 0"/>
                  <a:gd name="G2" fmla="+- 21600 0 0"/>
                  <a:gd name="T0" fmla="*/ 0 w 21600"/>
                  <a:gd name="T1" fmla="*/ 0 h 21600"/>
                  <a:gd name="T2" fmla="*/ 21600 w 21600"/>
                  <a:gd name="T3" fmla="*/ 21600 h 21600"/>
                  <a:gd name="T4" fmla="*/ 0 w 21600"/>
                  <a:gd name="T5" fmla="*/ 216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close/>
                  </a:path>
                </a:pathLst>
              </a:custGeom>
              <a:grpFill/>
              <a:ln w="25400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655" name="Rectangle 54"/>
              <p:cNvSpPr>
                <a:spLocks noChangeArrowheads="1"/>
              </p:cNvSpPr>
              <p:nvPr/>
            </p:nvSpPr>
            <p:spPr bwMode="auto">
              <a:xfrm>
                <a:off x="411" y="8657"/>
                <a:ext cx="9938" cy="8375"/>
              </a:xfrm>
              <a:prstGeom prst="rect">
                <a:avLst/>
              </a:prstGeom>
              <a:grpFill/>
              <a:ln w="25400">
                <a:noFill/>
                <a:miter lim="800000"/>
                <a:headEnd/>
                <a:tailEnd/>
              </a:ln>
              <a:effectLst/>
            </p:spPr>
            <p:txBody>
              <a:bodyPr lIns="12700" tIns="12700" rIns="12700" bIns="127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spcAft>
                    <a:spcPts val="714"/>
                  </a:spcAft>
                  <a:defRPr/>
                </a:pPr>
                <a:r>
                  <a:rPr lang="ru-RU" sz="300" b="1" dirty="0"/>
                  <a:t>АЗС</a:t>
                </a:r>
                <a:endParaRPr lang="ru-RU" sz="700" dirty="0"/>
              </a:p>
            </p:txBody>
          </p:sp>
          <p:sp>
            <p:nvSpPr>
              <p:cNvPr id="2656" name="Rectangle 55"/>
              <p:cNvSpPr>
                <a:spLocks noChangeArrowheads="1"/>
              </p:cNvSpPr>
              <p:nvPr/>
            </p:nvSpPr>
            <p:spPr bwMode="auto">
              <a:xfrm>
                <a:off x="10257" y="8639"/>
                <a:ext cx="8462" cy="8970"/>
              </a:xfrm>
              <a:prstGeom prst="rect">
                <a:avLst/>
              </a:prstGeom>
              <a:grpFill/>
              <a:ln w="25400">
                <a:noFill/>
                <a:miter lim="800000"/>
                <a:headEnd/>
                <a:tailEnd/>
              </a:ln>
              <a:effectLst/>
            </p:spPr>
            <p:txBody>
              <a:bodyPr lIns="12700" tIns="12700" rIns="12700" bIns="127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spcAft>
                    <a:spcPts val="714"/>
                  </a:spcAft>
                  <a:defRPr/>
                </a:pPr>
                <a:r>
                  <a:rPr lang="ru-RU" sz="400" b="1" dirty="0">
                    <a:latin typeface="Calibri" pitchFamily="34" charset="0"/>
                    <a:cs typeface="Arial" pitchFamily="34" charset="0"/>
                  </a:rPr>
                  <a:t>50</a:t>
                </a:r>
                <a:endParaRPr lang="ru-RU" dirty="0">
                  <a:latin typeface="Arial" pitchFamily="34" charset="0"/>
                  <a:cs typeface="Arial" pitchFamily="34" charset="0"/>
                </a:endParaRPr>
              </a:p>
            </p:txBody>
          </p:sp>
        </p:grpSp>
      </p:grpSp>
      <p:grpSp>
        <p:nvGrpSpPr>
          <p:cNvPr id="2657" name="Group 47"/>
          <p:cNvGrpSpPr>
            <a:grpSpLocks/>
          </p:cNvGrpSpPr>
          <p:nvPr/>
        </p:nvGrpSpPr>
        <p:grpSpPr bwMode="auto">
          <a:xfrm>
            <a:off x="8592086" y="5083298"/>
            <a:ext cx="315963" cy="183419"/>
            <a:chOff x="0" y="25"/>
            <a:chExt cx="19081" cy="19975"/>
          </a:xfrm>
          <a:solidFill>
            <a:schemeClr val="bg1">
              <a:alpha val="50000"/>
            </a:schemeClr>
          </a:solidFill>
        </p:grpSpPr>
        <p:sp>
          <p:nvSpPr>
            <p:cNvPr id="2658" name="Line 48"/>
            <p:cNvSpPr>
              <a:spLocks noChangeShapeType="1"/>
            </p:cNvSpPr>
            <p:nvPr/>
          </p:nvSpPr>
          <p:spPr bwMode="auto">
            <a:xfrm>
              <a:off x="0" y="19682"/>
              <a:ext cx="14535" cy="318"/>
            </a:xfrm>
            <a:prstGeom prst="line">
              <a:avLst/>
            </a:prstGeom>
            <a:grpFill/>
            <a:ln w="25400">
              <a:solidFill>
                <a:srgbClr val="000000"/>
              </a:solidFill>
              <a:round/>
              <a:headEnd type="none" w="sm" len="med"/>
              <a:tailEnd type="none" w="sm" len="med"/>
            </a:ln>
            <a:effectLst/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>
                <a:defRPr/>
              </a:pPr>
              <a:endParaRPr lang="ru-RU" sz="1100"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2659" name="Group 49"/>
            <p:cNvGrpSpPr>
              <a:grpSpLocks/>
            </p:cNvGrpSpPr>
            <p:nvPr/>
          </p:nvGrpSpPr>
          <p:grpSpPr bwMode="auto">
            <a:xfrm>
              <a:off x="4099" y="25"/>
              <a:ext cx="14982" cy="19398"/>
              <a:chOff x="213" y="2"/>
              <a:chExt cx="18506" cy="19998"/>
            </a:xfrm>
            <a:grpFill/>
          </p:grpSpPr>
          <p:sp>
            <p:nvSpPr>
              <p:cNvPr id="2660" name="Line 50"/>
              <p:cNvSpPr>
                <a:spLocks noChangeShapeType="1"/>
              </p:cNvSpPr>
              <p:nvPr/>
            </p:nvSpPr>
            <p:spPr bwMode="auto">
              <a:xfrm>
                <a:off x="213" y="5068"/>
                <a:ext cx="21" cy="14932"/>
              </a:xfrm>
              <a:prstGeom prst="line">
                <a:avLst/>
              </a:prstGeom>
              <a:grpFill/>
              <a:ln w="2540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661" name="Line 51"/>
              <p:cNvSpPr>
                <a:spLocks noChangeShapeType="1"/>
              </p:cNvSpPr>
              <p:nvPr/>
            </p:nvSpPr>
            <p:spPr bwMode="auto">
              <a:xfrm>
                <a:off x="9244" y="5068"/>
                <a:ext cx="21" cy="14932"/>
              </a:xfrm>
              <a:prstGeom prst="line">
                <a:avLst/>
              </a:prstGeom>
              <a:grpFill/>
              <a:ln w="2540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662" name="Arc 52"/>
              <p:cNvSpPr>
                <a:spLocks/>
              </p:cNvSpPr>
              <p:nvPr/>
            </p:nvSpPr>
            <p:spPr bwMode="auto">
              <a:xfrm flipH="1">
                <a:off x="424" y="2"/>
                <a:ext cx="3186" cy="4500"/>
              </a:xfrm>
              <a:custGeom>
                <a:avLst/>
                <a:gdLst>
                  <a:gd name="G0" fmla="+- 0 0 0"/>
                  <a:gd name="G1" fmla="+- 21600 0 0"/>
                  <a:gd name="G2" fmla="+- 21600 0 0"/>
                  <a:gd name="T0" fmla="*/ 0 w 21600"/>
                  <a:gd name="T1" fmla="*/ 0 h 21600"/>
                  <a:gd name="T2" fmla="*/ 21600 w 21600"/>
                  <a:gd name="T3" fmla="*/ 21600 h 21600"/>
                  <a:gd name="T4" fmla="*/ 0 w 21600"/>
                  <a:gd name="T5" fmla="*/ 216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close/>
                  </a:path>
                </a:pathLst>
              </a:custGeom>
              <a:grpFill/>
              <a:ln w="25400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663" name="Arc 53"/>
              <p:cNvSpPr>
                <a:spLocks/>
              </p:cNvSpPr>
              <p:nvPr/>
            </p:nvSpPr>
            <p:spPr bwMode="auto">
              <a:xfrm>
                <a:off x="4222" y="2"/>
                <a:ext cx="4663" cy="5096"/>
              </a:xfrm>
              <a:custGeom>
                <a:avLst/>
                <a:gdLst>
                  <a:gd name="G0" fmla="+- 0 0 0"/>
                  <a:gd name="G1" fmla="+- 21600 0 0"/>
                  <a:gd name="G2" fmla="+- 21600 0 0"/>
                  <a:gd name="T0" fmla="*/ 0 w 21600"/>
                  <a:gd name="T1" fmla="*/ 0 h 21600"/>
                  <a:gd name="T2" fmla="*/ 21600 w 21600"/>
                  <a:gd name="T3" fmla="*/ 21600 h 21600"/>
                  <a:gd name="T4" fmla="*/ 0 w 21600"/>
                  <a:gd name="T5" fmla="*/ 216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close/>
                  </a:path>
                </a:pathLst>
              </a:custGeom>
              <a:grpFill/>
              <a:ln w="25400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664" name="Rectangle 54"/>
              <p:cNvSpPr>
                <a:spLocks noChangeArrowheads="1"/>
              </p:cNvSpPr>
              <p:nvPr/>
            </p:nvSpPr>
            <p:spPr bwMode="auto">
              <a:xfrm>
                <a:off x="411" y="8657"/>
                <a:ext cx="9938" cy="8375"/>
              </a:xfrm>
              <a:prstGeom prst="rect">
                <a:avLst/>
              </a:prstGeom>
              <a:grpFill/>
              <a:ln w="25400">
                <a:noFill/>
                <a:miter lim="800000"/>
                <a:headEnd/>
                <a:tailEnd/>
              </a:ln>
              <a:effectLst/>
            </p:spPr>
            <p:txBody>
              <a:bodyPr lIns="12700" tIns="12700" rIns="12700" bIns="127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spcAft>
                    <a:spcPts val="714"/>
                  </a:spcAft>
                  <a:defRPr/>
                </a:pPr>
                <a:r>
                  <a:rPr lang="ru-RU" sz="300" b="1" dirty="0"/>
                  <a:t>АЗС</a:t>
                </a:r>
                <a:endParaRPr lang="ru-RU" sz="700" dirty="0"/>
              </a:p>
            </p:txBody>
          </p:sp>
          <p:sp>
            <p:nvSpPr>
              <p:cNvPr id="2665" name="Rectangle 55"/>
              <p:cNvSpPr>
                <a:spLocks noChangeArrowheads="1"/>
              </p:cNvSpPr>
              <p:nvPr/>
            </p:nvSpPr>
            <p:spPr bwMode="auto">
              <a:xfrm>
                <a:off x="10257" y="8639"/>
                <a:ext cx="8462" cy="8970"/>
              </a:xfrm>
              <a:prstGeom prst="rect">
                <a:avLst/>
              </a:prstGeom>
              <a:grpFill/>
              <a:ln w="25400">
                <a:noFill/>
                <a:miter lim="800000"/>
                <a:headEnd/>
                <a:tailEnd/>
              </a:ln>
              <a:effectLst/>
            </p:spPr>
            <p:txBody>
              <a:bodyPr lIns="12700" tIns="12700" rIns="12700" bIns="127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spcAft>
                    <a:spcPts val="714"/>
                  </a:spcAft>
                  <a:defRPr/>
                </a:pPr>
                <a:r>
                  <a:rPr lang="ru-RU" sz="400" b="1" dirty="0">
                    <a:latin typeface="Calibri" pitchFamily="34" charset="0"/>
                    <a:cs typeface="Arial" pitchFamily="34" charset="0"/>
                  </a:rPr>
                  <a:t>50</a:t>
                </a:r>
                <a:endParaRPr lang="ru-RU" dirty="0">
                  <a:latin typeface="Arial" pitchFamily="34" charset="0"/>
                  <a:cs typeface="Arial" pitchFamily="34" charset="0"/>
                </a:endParaRPr>
              </a:p>
            </p:txBody>
          </p:sp>
        </p:grpSp>
      </p:grpSp>
      <p:sp>
        <p:nvSpPr>
          <p:cNvPr id="2666" name="AutoShape 204"/>
          <p:cNvSpPr>
            <a:spLocks noChangeArrowheads="1"/>
          </p:cNvSpPr>
          <p:nvPr/>
        </p:nvSpPr>
        <p:spPr bwMode="auto">
          <a:xfrm>
            <a:off x="7598594" y="5296474"/>
            <a:ext cx="942294" cy="413954"/>
          </a:xfrm>
          <a:prstGeom prst="wedgeRectCallout">
            <a:avLst>
              <a:gd name="adj1" fmla="val 70363"/>
              <a:gd name="adj2" fmla="val -53213"/>
            </a:avLst>
          </a:prstGeom>
          <a:solidFill>
            <a:srgbClr val="FFFF00">
              <a:alpha val="72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АЗС «Роснефть»</a:t>
            </a:r>
            <a:endParaRPr lang="ru-RU" b="1" dirty="0"/>
          </a:p>
        </p:txBody>
      </p:sp>
      <p:sp>
        <p:nvSpPr>
          <p:cNvPr id="2667" name="AutoShape 204"/>
          <p:cNvSpPr>
            <a:spLocks noChangeArrowheads="1"/>
          </p:cNvSpPr>
          <p:nvPr/>
        </p:nvSpPr>
        <p:spPr bwMode="auto">
          <a:xfrm>
            <a:off x="87458" y="3028978"/>
            <a:ext cx="984214" cy="382170"/>
          </a:xfrm>
          <a:prstGeom prst="wedgeRectCallout">
            <a:avLst>
              <a:gd name="adj1" fmla="val 68904"/>
              <a:gd name="adj2" fmla="val 597"/>
            </a:avLst>
          </a:prstGeom>
          <a:solidFill>
            <a:srgbClr val="FFFF00">
              <a:alpha val="72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АЗС «</a:t>
            </a:r>
            <a:r>
              <a:rPr lang="ru-RU" b="1" u="sng" dirty="0" smtClean="0"/>
              <a:t>Роснефть</a:t>
            </a:r>
            <a:endParaRPr lang="ru-RU" i="1" dirty="0"/>
          </a:p>
        </p:txBody>
      </p:sp>
      <p:sp>
        <p:nvSpPr>
          <p:cNvPr id="1426" name="Text Box 3"/>
          <p:cNvSpPr txBox="1">
            <a:spLocks noChangeArrowheads="1"/>
          </p:cNvSpPr>
          <p:nvPr/>
        </p:nvSpPr>
        <p:spPr bwMode="auto">
          <a:xfrm>
            <a:off x="0" y="0"/>
            <a:ext cx="9144000" cy="753913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noFill/>
            <a:miter lim="800000"/>
            <a:headEnd/>
            <a:tailEnd/>
          </a:ln>
          <a:extLst/>
        </p:spPr>
        <p:txBody>
          <a:bodyPr lIns="62137" tIns="31071" rIns="62137" bIns="31071" anchor="ctr"/>
          <a:lstStyle>
            <a:defPPr>
              <a:defRPr lang="ru-RU"/>
            </a:defPPr>
            <a:lvl1pPr algn="ctr">
              <a:defRPr sz="120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dirty="0" smtClean="0"/>
              <a:t>СХЕМА РАСПОЛОЖЕНИЯ СЗО ВОСТОЧНОГО РАЙОНА Г. НОВОРОССИЙСКА, </a:t>
            </a:r>
          </a:p>
          <a:p>
            <a:r>
              <a:rPr lang="ru-RU" dirty="0" smtClean="0"/>
              <a:t>ПОПАДАЮЩИХ В ЗОНУ ОТКЛЮЧЕНИЯ ЭЛЕКТРОЭНЕРГИИ ПРИ НАИХУДШЕМ СЦЕНАРИИ</a:t>
            </a:r>
            <a:endParaRPr lang="ru-RU" dirty="0"/>
          </a:p>
        </p:txBody>
      </p:sp>
      <p:grpSp>
        <p:nvGrpSpPr>
          <p:cNvPr id="1429" name="Группа 1428"/>
          <p:cNvGrpSpPr/>
          <p:nvPr/>
        </p:nvGrpSpPr>
        <p:grpSpPr>
          <a:xfrm>
            <a:off x="6363106" y="1762297"/>
            <a:ext cx="2775165" cy="1008386"/>
            <a:chOff x="6426568" y="5043084"/>
            <a:chExt cx="2610938" cy="564541"/>
          </a:xfrm>
        </p:grpSpPr>
        <p:sp>
          <p:nvSpPr>
            <p:cNvPr id="1430" name="Rectangle 84"/>
            <p:cNvSpPr>
              <a:spLocks noChangeArrowheads="1"/>
            </p:cNvSpPr>
            <p:nvPr/>
          </p:nvSpPr>
          <p:spPr bwMode="auto">
            <a:xfrm>
              <a:off x="6426568" y="5043084"/>
              <a:ext cx="2608288" cy="241908"/>
            </a:xfrm>
            <a:prstGeom prst="rect">
              <a:avLst/>
            </a:prstGeom>
            <a:solidFill>
              <a:srgbClr val="FF0000"/>
            </a:solidFill>
            <a:ln w="3175">
              <a:solidFill>
                <a:schemeClr val="tx1"/>
              </a:solidFill>
            </a:ln>
            <a:effectLst/>
            <a:extLst/>
          </p:spPr>
          <p:txBody>
            <a:bodyPr wrap="square" lIns="62160" tIns="31079" rIns="62160" bIns="31079">
              <a:spAutoFit/>
            </a:bodyPr>
            <a:lstStyle/>
            <a:p>
              <a:pPr algn="ctr" defTabSz="622300" eaLnBrk="0" hangingPunct="0"/>
              <a:r>
                <a:rPr lang="ru-RU" sz="1200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    По наихудшему сценарию в зону отключения попадают</a:t>
              </a:r>
              <a:r>
                <a:rPr lang="ru-RU" sz="1200" b="1" dirty="0" smtClea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:</a:t>
              </a:r>
              <a:endPara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431" name="Text Box 830"/>
            <p:cNvSpPr txBox="1">
              <a:spLocks noChangeArrowheads="1"/>
            </p:cNvSpPr>
            <p:nvPr/>
          </p:nvSpPr>
          <p:spPr bwMode="auto">
            <a:xfrm>
              <a:off x="6429219" y="5288528"/>
              <a:ext cx="2608287" cy="319097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61541" tIns="30770" rIns="61541" bIns="30770">
              <a:spAutoFit/>
            </a:bodyPr>
            <a:lstStyle>
              <a:lvl1pPr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defTabSz="1277785">
                <a:defRPr/>
              </a:pP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СЗО– </a:t>
              </a: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12;</a:t>
              </a:r>
              <a:endParaRPr lang="ru-RU" sz="800" i="1" dirty="0"/>
            </a:p>
            <a:p>
              <a:pPr defTabSz="1277785">
                <a:defRPr/>
              </a:pP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</a:t>
              </a:r>
              <a:r>
                <a:rPr lang="ru-RU" sz="11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население </a:t>
              </a: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– </a:t>
              </a:r>
              <a:r>
                <a:rPr lang="ru-RU" sz="11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41 104 чел</a:t>
              </a: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.</a:t>
              </a:r>
            </a:p>
            <a:p>
              <a:pPr defTabSz="1277785">
                <a:defRPr/>
              </a:pP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</a:t>
              </a:r>
              <a:r>
                <a:rPr lang="ru-RU" sz="11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дома </a:t>
              </a: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– </a:t>
              </a:r>
              <a:r>
                <a:rPr lang="ru-RU" sz="11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4 846.</a:t>
              </a:r>
              <a:endParaRPr lang="ru-RU" sz="110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1432" name="Группа 1431"/>
          <p:cNvGrpSpPr/>
          <p:nvPr/>
        </p:nvGrpSpPr>
        <p:grpSpPr>
          <a:xfrm>
            <a:off x="6361111" y="753913"/>
            <a:ext cx="2775165" cy="1008384"/>
            <a:chOff x="6426568" y="5043085"/>
            <a:chExt cx="2610938" cy="564540"/>
          </a:xfrm>
        </p:grpSpPr>
        <p:sp>
          <p:nvSpPr>
            <p:cNvPr id="1433" name="Rectangle 84"/>
            <p:cNvSpPr>
              <a:spLocks noChangeArrowheads="1"/>
            </p:cNvSpPr>
            <p:nvPr/>
          </p:nvSpPr>
          <p:spPr bwMode="auto">
            <a:xfrm>
              <a:off x="6426568" y="5043085"/>
              <a:ext cx="2608288" cy="241908"/>
            </a:xfrm>
            <a:prstGeom prst="rect">
              <a:avLst/>
            </a:prstGeom>
            <a:solidFill>
              <a:srgbClr val="FFFF00"/>
            </a:solidFill>
            <a:ln w="3175">
              <a:solidFill>
                <a:schemeClr val="tx1"/>
              </a:solidFill>
            </a:ln>
            <a:effectLst/>
            <a:extLst/>
          </p:spPr>
          <p:txBody>
            <a:bodyPr wrap="square" lIns="62160" tIns="31079" rIns="62160" bIns="31079">
              <a:spAutoFit/>
            </a:bodyPr>
            <a:lstStyle/>
            <a:p>
              <a:pPr algn="ctr" defTabSz="622300" eaLnBrk="0" hangingPunct="0"/>
              <a:r>
                <a:rPr lang="ru-RU" sz="1200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    По </a:t>
              </a:r>
              <a:r>
                <a:rPr lang="ru-RU" sz="1200" b="1" dirty="0" smtClea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наиболее вероятному </a:t>
              </a:r>
              <a:r>
                <a:rPr lang="ru-RU" sz="1200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сценарию в зону отключения попадают</a:t>
              </a:r>
              <a:r>
                <a:rPr lang="ru-RU" sz="1200" b="1" dirty="0" smtClea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:</a:t>
              </a:r>
              <a:endPara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434" name="Text Box 830"/>
            <p:cNvSpPr txBox="1">
              <a:spLocks noChangeArrowheads="1"/>
            </p:cNvSpPr>
            <p:nvPr/>
          </p:nvSpPr>
          <p:spPr bwMode="auto">
            <a:xfrm>
              <a:off x="6429219" y="5288528"/>
              <a:ext cx="2608287" cy="319097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61541" tIns="30770" rIns="61541" bIns="30770">
              <a:spAutoFit/>
            </a:bodyPr>
            <a:lstStyle>
              <a:lvl1pPr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defTabSz="1277785">
                <a:defRPr/>
              </a:pP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СЗО– </a:t>
              </a: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4;</a:t>
              </a:r>
              <a:endParaRPr lang="ru-RU" sz="1000" i="1" dirty="0"/>
            </a:p>
            <a:p>
              <a:pPr defTabSz="1277785">
                <a:defRPr/>
              </a:pP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</a:t>
              </a:r>
              <a:r>
                <a:rPr lang="ru-RU" sz="11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население </a:t>
              </a: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– </a:t>
              </a:r>
              <a:r>
                <a:rPr lang="ru-RU" sz="11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13 701 чел</a:t>
              </a: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.</a:t>
              </a:r>
            </a:p>
            <a:p>
              <a:pPr defTabSz="1277785">
                <a:defRPr/>
              </a:pP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</a:t>
              </a:r>
              <a:r>
                <a:rPr lang="ru-RU" sz="11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дома –1 615.</a:t>
              </a:r>
              <a:endParaRPr lang="ru-RU" sz="110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aphicFrame>
        <p:nvGraphicFramePr>
          <p:cNvPr id="1443" name="Таблица 144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02387780"/>
              </p:ext>
            </p:extLst>
          </p:nvPr>
        </p:nvGraphicFramePr>
        <p:xfrm>
          <a:off x="-17055" y="1099861"/>
          <a:ext cx="2519089" cy="174003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38842"/>
                <a:gridCol w="1120990"/>
                <a:gridCol w="585536"/>
                <a:gridCol w="473721"/>
              </a:tblGrid>
              <a:tr h="373808"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№ п/п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ru-RU" sz="800" dirty="0" smtClean="0"/>
                    </a:p>
                    <a:p>
                      <a:r>
                        <a:rPr lang="ru-RU" sz="800" dirty="0" smtClean="0"/>
                        <a:t>Принадлежность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Кол-во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err="1" smtClean="0"/>
                        <a:t>Мощ-ность</a:t>
                      </a:r>
                      <a:r>
                        <a:rPr lang="ru-RU" sz="800" dirty="0" smtClean="0"/>
                        <a:t>,</a:t>
                      </a:r>
                      <a:r>
                        <a:rPr lang="ru-RU" sz="800" baseline="0" dirty="0" smtClean="0"/>
                        <a:t> кВт</a:t>
                      </a:r>
                      <a:endParaRPr lang="ru-RU" sz="800" dirty="0"/>
                    </a:p>
                  </a:txBody>
                  <a:tcPr/>
                </a:tc>
              </a:tr>
              <a:tr h="213805"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1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Администрация МО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8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950</a:t>
                      </a:r>
                      <a:endParaRPr lang="ru-RU" sz="800" dirty="0"/>
                    </a:p>
                  </a:txBody>
                  <a:tcPr/>
                </a:tc>
              </a:tr>
              <a:tr h="213805"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2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Водоканал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3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18</a:t>
                      </a:r>
                      <a:endParaRPr lang="ru-RU" sz="800" dirty="0"/>
                    </a:p>
                  </a:txBody>
                  <a:tcPr/>
                </a:tc>
              </a:tr>
              <a:tr h="213805"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3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ОАО «АТЭК»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21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1049,8</a:t>
                      </a:r>
                      <a:endParaRPr lang="ru-RU" sz="800" dirty="0"/>
                    </a:p>
                  </a:txBody>
                  <a:tcPr/>
                </a:tc>
              </a:tr>
              <a:tr h="213805"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4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ОАО «НЭСК»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1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30</a:t>
                      </a:r>
                    </a:p>
                  </a:txBody>
                  <a:tcPr/>
                </a:tc>
              </a:tr>
              <a:tr h="213805"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5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just"/>
                      <a:r>
                        <a:rPr lang="ru-RU" sz="800" dirty="0" smtClean="0"/>
                        <a:t>ОАО</a:t>
                      </a:r>
                      <a:r>
                        <a:rPr lang="ru-RU" sz="800" baseline="0" dirty="0" smtClean="0"/>
                        <a:t> «Кубаньэнерго»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3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360</a:t>
                      </a:r>
                    </a:p>
                  </a:txBody>
                  <a:tcPr/>
                </a:tc>
              </a:tr>
              <a:tr h="213805">
                <a:tc>
                  <a:txBody>
                    <a:bodyPr/>
                    <a:lstStyle/>
                    <a:p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just"/>
                      <a:r>
                        <a:rPr lang="ru-RU" sz="800" dirty="0" smtClean="0"/>
                        <a:t>Итого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36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2407,8</a:t>
                      </a:r>
                    </a:p>
                  </a:txBody>
                  <a:tcPr/>
                </a:tc>
              </a:tr>
            </a:tbl>
          </a:graphicData>
        </a:graphic>
      </p:graphicFrame>
      <p:sp>
        <p:nvSpPr>
          <p:cNvPr id="1444" name="TextBox 1443"/>
          <p:cNvSpPr txBox="1"/>
          <p:nvPr/>
        </p:nvSpPr>
        <p:spPr>
          <a:xfrm>
            <a:off x="-17055" y="736868"/>
            <a:ext cx="2514326" cy="397311"/>
          </a:xfrm>
          <a:prstGeom prst="rect">
            <a:avLst/>
          </a:prstGeom>
          <a:solidFill>
            <a:schemeClr val="accent1">
              <a:lumMod val="75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ctr" defTabSz="1493205" fontAlgn="base">
              <a:spcBef>
                <a:spcPct val="0"/>
              </a:spcBef>
              <a:spcAft>
                <a:spcPct val="0"/>
              </a:spcAft>
              <a:defRPr sz="1000" b="1" u="sng">
                <a:latin typeface="Times New Roman" pitchFamily="18" charset="0"/>
                <a:cs typeface="Times New Roman" pitchFamily="18" charset="0"/>
              </a:defRPr>
            </a:lvl1pPr>
            <a:lvl2pPr marL="377825" indent="79375" fontAlgn="base">
              <a:spcBef>
                <a:spcPct val="0"/>
              </a:spcBef>
              <a:spcAft>
                <a:spcPct val="0"/>
              </a:spcAft>
              <a:defRPr sz="1000">
                <a:latin typeface="Times New Roman" pitchFamily="18" charset="0"/>
                <a:cs typeface="Times New Roman" pitchFamily="18" charset="0"/>
              </a:defRPr>
            </a:lvl2pPr>
            <a:lvl3pPr marL="755650" indent="158750" fontAlgn="base">
              <a:spcBef>
                <a:spcPct val="0"/>
              </a:spcBef>
              <a:spcAft>
                <a:spcPct val="0"/>
              </a:spcAft>
              <a:defRPr sz="1000">
                <a:latin typeface="Times New Roman" pitchFamily="18" charset="0"/>
                <a:cs typeface="Times New Roman" pitchFamily="18" charset="0"/>
              </a:defRPr>
            </a:lvl3pPr>
            <a:lvl4pPr marL="1135063" indent="236538" fontAlgn="base">
              <a:spcBef>
                <a:spcPct val="0"/>
              </a:spcBef>
              <a:spcAft>
                <a:spcPct val="0"/>
              </a:spcAft>
              <a:defRPr sz="1000">
                <a:latin typeface="Times New Roman" pitchFamily="18" charset="0"/>
                <a:cs typeface="Times New Roman" pitchFamily="18" charset="0"/>
              </a:defRPr>
            </a:lvl4pPr>
            <a:lvl5pPr marL="1512888" indent="315913" fontAlgn="base">
              <a:spcBef>
                <a:spcPct val="0"/>
              </a:spcBef>
              <a:spcAft>
                <a:spcPct val="0"/>
              </a:spcAft>
              <a:defRPr sz="1000">
                <a:latin typeface="Times New Roman" pitchFamily="18" charset="0"/>
                <a:cs typeface="Times New Roman" pitchFamily="18" charset="0"/>
              </a:defRPr>
            </a:lvl5pPr>
            <a:lvl6pPr>
              <a:defRPr sz="1000">
                <a:latin typeface="Times New Roman" pitchFamily="18" charset="0"/>
                <a:cs typeface="Times New Roman" pitchFamily="18" charset="0"/>
              </a:defRPr>
            </a:lvl6pPr>
            <a:lvl7pPr>
              <a:defRPr sz="1000">
                <a:latin typeface="Times New Roman" pitchFamily="18" charset="0"/>
                <a:cs typeface="Times New Roman" pitchFamily="18" charset="0"/>
              </a:defRPr>
            </a:lvl7pPr>
            <a:lvl8pPr>
              <a:defRPr sz="1000">
                <a:latin typeface="Times New Roman" pitchFamily="18" charset="0"/>
                <a:cs typeface="Times New Roman" pitchFamily="18" charset="0"/>
              </a:defRPr>
            </a:lvl8pPr>
            <a:lvl9pPr>
              <a:defRPr sz="1000">
                <a:latin typeface="Times New Roman" pitchFamily="18" charset="0"/>
                <a:cs typeface="Times New Roman" pitchFamily="18" charset="0"/>
              </a:defRPr>
            </a:lvl9pPr>
          </a:lstStyle>
          <a:p>
            <a:r>
              <a:rPr lang="ru-RU" u="none" dirty="0"/>
              <a:t>Резервные </a:t>
            </a:r>
            <a:r>
              <a:rPr lang="ru-RU" u="none" dirty="0" smtClean="0"/>
              <a:t>передвижные</a:t>
            </a:r>
          </a:p>
          <a:p>
            <a:r>
              <a:rPr lang="ru-RU" u="none" dirty="0" smtClean="0"/>
              <a:t>источники </a:t>
            </a:r>
            <a:r>
              <a:rPr lang="ru-RU" u="none" dirty="0"/>
              <a:t>питания</a:t>
            </a:r>
          </a:p>
        </p:txBody>
      </p:sp>
      <p:grpSp>
        <p:nvGrpSpPr>
          <p:cNvPr id="1445" name="Group 253"/>
          <p:cNvGrpSpPr>
            <a:grpSpLocks/>
          </p:cNvGrpSpPr>
          <p:nvPr/>
        </p:nvGrpSpPr>
        <p:grpSpPr bwMode="auto">
          <a:xfrm>
            <a:off x="4246778" y="2990478"/>
            <a:ext cx="213179" cy="240429"/>
            <a:chOff x="476" y="3248"/>
            <a:chExt cx="408" cy="411"/>
          </a:xfrm>
        </p:grpSpPr>
        <p:sp>
          <p:nvSpPr>
            <p:cNvPr id="1446" name="Rectangle 254"/>
            <p:cNvSpPr>
              <a:spLocks noChangeArrowheads="1"/>
            </p:cNvSpPr>
            <p:nvPr/>
          </p:nvSpPr>
          <p:spPr bwMode="auto">
            <a:xfrm>
              <a:off x="476" y="3478"/>
              <a:ext cx="363" cy="181"/>
            </a:xfrm>
            <a:prstGeom prst="rect">
              <a:avLst/>
            </a:pr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651931"/>
              <a:endParaRPr lang="ru-RU" sz="4000" b="1">
                <a:solidFill>
                  <a:srgbClr val="FFFFFF"/>
                </a:solidFill>
              </a:endParaRPr>
            </a:p>
          </p:txBody>
        </p:sp>
        <p:sp>
          <p:nvSpPr>
            <p:cNvPr id="1447" name="AutoShape 255"/>
            <p:cNvSpPr>
              <a:spLocks noChangeArrowheads="1"/>
            </p:cNvSpPr>
            <p:nvPr/>
          </p:nvSpPr>
          <p:spPr bwMode="auto">
            <a:xfrm rot="10800000">
              <a:off x="703" y="3248"/>
              <a:ext cx="181" cy="40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4535 w 21600"/>
                <a:gd name="T13" fmla="*/ 4489 h 21600"/>
                <a:gd name="T14" fmla="*/ 17065 w 21600"/>
                <a:gd name="T15" fmla="*/ 17111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rot="10800000"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endParaRPr lang="ru-RU"/>
            </a:p>
          </p:txBody>
        </p:sp>
      </p:grpSp>
      <p:pic>
        <p:nvPicPr>
          <p:cNvPr id="1459" name="Picture 2" descr="\\10.66.0.115\рабочие файлы 2\зам. нач. ЦУКС по ОО\Начальник ОМИП\!!!!!!!!!!!!!!!!БАЗА ОМИП\МОДЕЛИ\Модели\Значки. Не удалять!!!\24.png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97902" y="3772513"/>
            <a:ext cx="441564" cy="44156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427" name="Группа 1426"/>
          <p:cNvGrpSpPr/>
          <p:nvPr/>
        </p:nvGrpSpPr>
        <p:grpSpPr>
          <a:xfrm>
            <a:off x="27340" y="3707578"/>
            <a:ext cx="1134357" cy="485706"/>
            <a:chOff x="2319112" y="3750101"/>
            <a:chExt cx="1134357" cy="229362"/>
          </a:xfrm>
        </p:grpSpPr>
        <p:sp>
          <p:nvSpPr>
            <p:cNvPr id="1428" name="Прямоугольник 1427"/>
            <p:cNvSpPr/>
            <p:nvPr/>
          </p:nvSpPr>
          <p:spPr>
            <a:xfrm>
              <a:off x="2319112" y="3750101"/>
              <a:ext cx="1134357" cy="229362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25400">
              <a:solidFill>
                <a:srgbClr val="00B0F0"/>
              </a:solidFill>
            </a:ln>
            <a:effectLst>
              <a:softEdge rad="127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ru-RU" sz="1000" b="1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С3, </a:t>
              </a:r>
              <a:r>
                <a:rPr lang="ru-RU" sz="1000" b="1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8 </a:t>
              </a:r>
              <a:r>
                <a:rPr lang="ru-RU" sz="1000" b="1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м/с            </a:t>
              </a:r>
              <a:endParaRPr lang="ru-RU" sz="10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1435" name="Прямая со стрелкой 1434"/>
            <p:cNvCxnSpPr/>
            <p:nvPr/>
          </p:nvCxnSpPr>
          <p:spPr>
            <a:xfrm>
              <a:off x="3100386" y="3781766"/>
              <a:ext cx="230454" cy="176113"/>
            </a:xfrm>
            <a:prstGeom prst="straightConnector1">
              <a:avLst/>
            </a:prstGeom>
            <a:ln w="38100">
              <a:solidFill>
                <a:srgbClr val="00B0F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420550959"/>
      </p:ext>
    </p:extLst>
  </p:cSld>
  <p:clrMapOvr>
    <a:masterClrMapping/>
  </p:clrMapOvr>
  <p:transition>
    <p:zoom/>
  </p:transition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Рисунок 1"/>
          <p:cNvPicPr>
            <a:picLocks noChangeAspect="1"/>
          </p:cNvPicPr>
          <p:nvPr/>
        </p:nvPicPr>
        <p:blipFill rotWithShape="1">
          <a:blip r:embed="rId3"/>
          <a:srcRect l="11217" t="10029" r="50000" b="7301"/>
          <a:stretch/>
        </p:blipFill>
        <p:spPr>
          <a:xfrm>
            <a:off x="0" y="753914"/>
            <a:ext cx="9163168" cy="6097646"/>
          </a:xfrm>
          <a:prstGeom prst="rect">
            <a:avLst/>
          </a:prstGeom>
        </p:spPr>
      </p:pic>
      <p:sp>
        <p:nvSpPr>
          <p:cNvPr id="5" name="Text Box 335"/>
          <p:cNvSpPr txBox="1">
            <a:spLocks noChangeArrowheads="1"/>
          </p:cNvSpPr>
          <p:nvPr/>
        </p:nvSpPr>
        <p:spPr bwMode="auto">
          <a:xfrm>
            <a:off x="8507640" y="39815"/>
            <a:ext cx="611188" cy="21984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65306" tIns="32653" rIns="65306" bIns="32653">
            <a:spAutoFit/>
          </a:bodyPr>
          <a:lstStyle/>
          <a:p>
            <a:pPr algn="r" defTabSz="913837">
              <a:spcBef>
                <a:spcPct val="50000"/>
              </a:spcBef>
            </a:pPr>
            <a:r>
              <a:rPr lang="ru-RU" sz="1000" b="1" dirty="0">
                <a:latin typeface="Times New Roman" pitchFamily="18" charset="0"/>
                <a:cs typeface="Times New Roman" pitchFamily="18" charset="0"/>
              </a:rPr>
              <a:t>п. 3.1.1.</a:t>
            </a:r>
          </a:p>
        </p:txBody>
      </p:sp>
      <p:sp>
        <p:nvSpPr>
          <p:cNvPr id="702" name="AutoShape 108"/>
          <p:cNvSpPr>
            <a:spLocks noChangeArrowheads="1"/>
          </p:cNvSpPr>
          <p:nvPr/>
        </p:nvSpPr>
        <p:spPr bwMode="auto">
          <a:xfrm>
            <a:off x="4101256" y="2497909"/>
            <a:ext cx="1223509" cy="278946"/>
          </a:xfrm>
          <a:prstGeom prst="wedgeRectCallout">
            <a:avLst>
              <a:gd name="adj1" fmla="val -299"/>
              <a:gd name="adj2" fmla="val 204405"/>
            </a:avLst>
          </a:prstGeom>
          <a:solidFill>
            <a:srgbClr val="FFFF00">
              <a:alpha val="84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УССТ </a:t>
            </a:r>
            <a:r>
              <a:rPr lang="ru-RU" b="1" u="sng" dirty="0" smtClean="0"/>
              <a:t>4</a:t>
            </a:r>
            <a:endParaRPr lang="ru-RU" i="1" dirty="0"/>
          </a:p>
        </p:txBody>
      </p:sp>
      <p:sp>
        <p:nvSpPr>
          <p:cNvPr id="26" name="Прямоугольник 25"/>
          <p:cNvSpPr/>
          <p:nvPr/>
        </p:nvSpPr>
        <p:spPr>
          <a:xfrm>
            <a:off x="6314531" y="4076027"/>
            <a:ext cx="308606" cy="159189"/>
          </a:xfrm>
          <a:prstGeom prst="rect">
            <a:avLst/>
          </a:prstGeom>
          <a:solidFill>
            <a:srgbClr val="00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5306" tIns="32653" rIns="65306" bIns="32653" rtlCol="0" anchor="ctr"/>
          <a:lstStyle/>
          <a:p>
            <a:pPr algn="ctr"/>
            <a:endParaRPr lang="ru-RU" dirty="0">
              <a:solidFill>
                <a:schemeClr val="tx1"/>
              </a:solidFill>
            </a:endParaRPr>
          </a:p>
        </p:txBody>
      </p:sp>
      <p:sp>
        <p:nvSpPr>
          <p:cNvPr id="665" name="AutoShape 108"/>
          <p:cNvSpPr>
            <a:spLocks noChangeArrowheads="1"/>
          </p:cNvSpPr>
          <p:nvPr/>
        </p:nvSpPr>
        <p:spPr bwMode="auto">
          <a:xfrm>
            <a:off x="1866901" y="3561698"/>
            <a:ext cx="1360800" cy="278946"/>
          </a:xfrm>
          <a:prstGeom prst="wedgeRectCallout">
            <a:avLst>
              <a:gd name="adj1" fmla="val 115927"/>
              <a:gd name="adj2" fmla="val 23608"/>
            </a:avLst>
          </a:prstGeom>
          <a:solidFill>
            <a:srgbClr val="FFFF00">
              <a:alpha val="84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Администрация </a:t>
            </a:r>
            <a:r>
              <a:rPr lang="ru-RU" b="1" u="sng" dirty="0" smtClean="0"/>
              <a:t>НР</a:t>
            </a:r>
            <a:endParaRPr lang="ru-RU" i="1" dirty="0"/>
          </a:p>
        </p:txBody>
      </p:sp>
      <p:grpSp>
        <p:nvGrpSpPr>
          <p:cNvPr id="712" name="Группа 711"/>
          <p:cNvGrpSpPr>
            <a:grpSpLocks/>
          </p:cNvGrpSpPr>
          <p:nvPr/>
        </p:nvGrpSpPr>
        <p:grpSpPr bwMode="auto">
          <a:xfrm>
            <a:off x="6508172" y="5389990"/>
            <a:ext cx="581706" cy="291194"/>
            <a:chOff x="3857623" y="5286406"/>
            <a:chExt cx="582840" cy="291195"/>
          </a:xfrm>
        </p:grpSpPr>
        <p:grpSp>
          <p:nvGrpSpPr>
            <p:cNvPr id="713" name="Group 53"/>
            <p:cNvGrpSpPr>
              <a:grpSpLocks/>
            </p:cNvGrpSpPr>
            <p:nvPr/>
          </p:nvGrpSpPr>
          <p:grpSpPr bwMode="auto">
            <a:xfrm>
              <a:off x="3857623" y="5286406"/>
              <a:ext cx="582840" cy="281215"/>
              <a:chOff x="2290" y="4020"/>
              <a:chExt cx="768" cy="218"/>
            </a:xfrm>
          </p:grpSpPr>
          <p:sp>
            <p:nvSpPr>
              <p:cNvPr id="715" name="Rectangle 54"/>
              <p:cNvSpPr>
                <a:spLocks noChangeArrowheads="1"/>
              </p:cNvSpPr>
              <p:nvPr/>
            </p:nvSpPr>
            <p:spPr bwMode="auto">
              <a:xfrm>
                <a:off x="2653" y="4039"/>
                <a:ext cx="405" cy="199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24844" tIns="24844" rIns="24844" bIns="24844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 algn="ctr" defTabSz="1276650"/>
                <a:r>
                  <a:rPr lang="ru-RU" sz="800" b="1" u="sng"/>
                  <a:t>№</a:t>
                </a:r>
                <a:r>
                  <a:rPr lang="en-US" sz="800" b="1" u="sng"/>
                  <a:t>3</a:t>
                </a:r>
                <a:endParaRPr lang="ru-RU" sz="800" b="1" u="sng"/>
              </a:p>
              <a:p>
                <a:pPr algn="ctr" defTabSz="1276650"/>
                <a:r>
                  <a:rPr lang="ru-RU" sz="800" b="1"/>
                  <a:t> 1</a:t>
                </a:r>
                <a:r>
                  <a:rPr lang="en-US" sz="800" b="1"/>
                  <a:t>2</a:t>
                </a:r>
                <a:r>
                  <a:rPr lang="ru-RU" sz="800" b="1"/>
                  <a:t>5</a:t>
                </a:r>
                <a:endParaRPr lang="ru-RU" sz="2500" b="1"/>
              </a:p>
            </p:txBody>
          </p:sp>
          <p:grpSp>
            <p:nvGrpSpPr>
              <p:cNvPr id="716" name="Group 56"/>
              <p:cNvGrpSpPr>
                <a:grpSpLocks/>
              </p:cNvGrpSpPr>
              <p:nvPr/>
            </p:nvGrpSpPr>
            <p:grpSpPr bwMode="auto">
              <a:xfrm>
                <a:off x="2290" y="4020"/>
                <a:ext cx="361" cy="211"/>
                <a:chOff x="0" y="1"/>
                <a:chExt cx="20000" cy="19999"/>
              </a:xfrm>
            </p:grpSpPr>
            <p:sp>
              <p:nvSpPr>
                <p:cNvPr id="717" name="Rectangle 57"/>
                <p:cNvSpPr>
                  <a:spLocks noChangeArrowheads="1"/>
                </p:cNvSpPr>
                <p:nvPr/>
              </p:nvSpPr>
              <p:spPr bwMode="auto">
                <a:xfrm>
                  <a:off x="0" y="7756"/>
                  <a:ext cx="20000" cy="12244"/>
                </a:xfrm>
                <a:prstGeom prst="rect">
                  <a:avLst/>
                </a:prstGeom>
                <a:noFill/>
                <a:ln w="25400">
                  <a:solidFill>
                    <a:srgbClr val="FF0000"/>
                  </a:solidFill>
                  <a:miter lim="800000"/>
                  <a:headEnd/>
                  <a:tailEnd/>
                </a:ln>
              </p:spPr>
              <p:txBody>
                <a:bodyPr lIns="178834" tIns="89416" rIns="178834" bIns="89416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6650"/>
                  <a:endParaRPr lang="ru-RU" sz="2500">
                    <a:latin typeface="Calibri" pitchFamily="34" charset="0"/>
                  </a:endParaRPr>
                </a:p>
              </p:txBody>
            </p:sp>
            <p:sp>
              <p:nvSpPr>
                <p:cNvPr id="718" name="Line 58"/>
                <p:cNvSpPr>
                  <a:spLocks noChangeShapeType="1"/>
                </p:cNvSpPr>
                <p:nvPr/>
              </p:nvSpPr>
              <p:spPr bwMode="auto">
                <a:xfrm flipV="1">
                  <a:off x="161" y="1"/>
                  <a:ext cx="10170" cy="7779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  <p:sp>
              <p:nvSpPr>
                <p:cNvPr id="719" name="Line 59"/>
                <p:cNvSpPr>
                  <a:spLocks noChangeShapeType="1"/>
                </p:cNvSpPr>
                <p:nvPr/>
              </p:nvSpPr>
              <p:spPr bwMode="auto">
                <a:xfrm>
                  <a:off x="10475" y="1"/>
                  <a:ext cx="9364" cy="7309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  <p:grpSp>
              <p:nvGrpSpPr>
                <p:cNvPr id="720" name="Group 60"/>
                <p:cNvGrpSpPr>
                  <a:grpSpLocks/>
                </p:cNvGrpSpPr>
                <p:nvPr/>
              </p:nvGrpSpPr>
              <p:grpSpPr bwMode="auto">
                <a:xfrm>
                  <a:off x="8652" y="3009"/>
                  <a:ext cx="3119" cy="3408"/>
                  <a:chOff x="-2659" y="0"/>
                  <a:chExt cx="26710" cy="20000"/>
                </a:xfrm>
              </p:grpSpPr>
              <p:sp>
                <p:nvSpPr>
                  <p:cNvPr id="721" name="Line 61"/>
                  <p:cNvSpPr>
                    <a:spLocks noChangeShapeType="1"/>
                  </p:cNvSpPr>
                  <p:nvPr/>
                </p:nvSpPr>
                <p:spPr bwMode="auto">
                  <a:xfrm>
                    <a:off x="9649" y="0"/>
                    <a:ext cx="137" cy="20000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endParaRPr lang="ru-RU"/>
                  </a:p>
                </p:txBody>
              </p:sp>
              <p:sp>
                <p:nvSpPr>
                  <p:cNvPr id="722" name="Line 62"/>
                  <p:cNvSpPr>
                    <a:spLocks noChangeShapeType="1"/>
                  </p:cNvSpPr>
                  <p:nvPr/>
                </p:nvSpPr>
                <p:spPr bwMode="auto">
                  <a:xfrm>
                    <a:off x="-2659" y="11007"/>
                    <a:ext cx="26710" cy="140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endParaRPr lang="ru-RU"/>
                  </a:p>
                </p:txBody>
              </p:sp>
            </p:grpSp>
          </p:grpSp>
        </p:grpSp>
        <p:sp>
          <p:nvSpPr>
            <p:cNvPr id="714" name="Rectangle 54"/>
            <p:cNvSpPr>
              <a:spLocks noChangeArrowheads="1"/>
            </p:cNvSpPr>
            <p:nvPr/>
          </p:nvSpPr>
          <p:spPr bwMode="auto">
            <a:xfrm>
              <a:off x="3907043" y="5404316"/>
              <a:ext cx="185186" cy="173285"/>
            </a:xfrm>
            <a:prstGeom prst="rect">
              <a:avLst/>
            </a:prstGeom>
            <a:solidFill>
              <a:schemeClr val="bg1">
                <a:alpha val="65881"/>
              </a:schemeClr>
            </a:solidFill>
            <a:ln w="9525">
              <a:noFill/>
              <a:miter lim="800000"/>
              <a:headEnd/>
              <a:tailEnd/>
            </a:ln>
          </p:spPr>
          <p:txBody>
            <a:bodyPr wrap="none" lIns="24844" tIns="24844" rIns="24844" bIns="24844">
              <a:spAutoFit/>
            </a:bodyPr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1276650"/>
              <a:r>
                <a:rPr lang="ru-RU" sz="800" b="1" dirty="0"/>
                <a:t>ВГ</a:t>
              </a:r>
              <a:endParaRPr lang="ru-RU" sz="2500" b="1" dirty="0"/>
            </a:p>
          </p:txBody>
        </p:sp>
      </p:grpSp>
      <p:sp>
        <p:nvSpPr>
          <p:cNvPr id="1156" name="Прямоугольник 1155"/>
          <p:cNvSpPr/>
          <p:nvPr/>
        </p:nvSpPr>
        <p:spPr>
          <a:xfrm>
            <a:off x="8200567" y="3628667"/>
            <a:ext cx="308606" cy="159189"/>
          </a:xfrm>
          <a:prstGeom prst="rect">
            <a:avLst/>
          </a:prstGeom>
          <a:solidFill>
            <a:srgbClr val="00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5306" tIns="32653" rIns="65306" bIns="32653" rtlCol="0" anchor="ctr"/>
          <a:lstStyle/>
          <a:p>
            <a:pPr algn="ctr"/>
            <a:endParaRPr lang="ru-RU" dirty="0">
              <a:solidFill>
                <a:schemeClr val="tx1"/>
              </a:solidFill>
            </a:endParaRPr>
          </a:p>
        </p:txBody>
      </p:sp>
      <p:grpSp>
        <p:nvGrpSpPr>
          <p:cNvPr id="1158" name="Group 47"/>
          <p:cNvGrpSpPr>
            <a:grpSpLocks/>
          </p:cNvGrpSpPr>
          <p:nvPr/>
        </p:nvGrpSpPr>
        <p:grpSpPr bwMode="auto">
          <a:xfrm>
            <a:off x="5244971" y="4326296"/>
            <a:ext cx="315963" cy="183419"/>
            <a:chOff x="0" y="25"/>
            <a:chExt cx="19081" cy="19975"/>
          </a:xfrm>
          <a:solidFill>
            <a:schemeClr val="bg1">
              <a:alpha val="50000"/>
            </a:schemeClr>
          </a:solidFill>
        </p:grpSpPr>
        <p:sp>
          <p:nvSpPr>
            <p:cNvPr id="1159" name="Line 48"/>
            <p:cNvSpPr>
              <a:spLocks noChangeShapeType="1"/>
            </p:cNvSpPr>
            <p:nvPr/>
          </p:nvSpPr>
          <p:spPr bwMode="auto">
            <a:xfrm>
              <a:off x="0" y="19682"/>
              <a:ext cx="14535" cy="318"/>
            </a:xfrm>
            <a:prstGeom prst="line">
              <a:avLst/>
            </a:prstGeom>
            <a:grpFill/>
            <a:ln w="25400">
              <a:solidFill>
                <a:srgbClr val="000000"/>
              </a:solidFill>
              <a:round/>
              <a:headEnd type="none" w="sm" len="med"/>
              <a:tailEnd type="none" w="sm" len="med"/>
            </a:ln>
            <a:effectLst/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>
                <a:defRPr/>
              </a:pPr>
              <a:endParaRPr lang="ru-RU" sz="1100"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1160" name="Group 49"/>
            <p:cNvGrpSpPr>
              <a:grpSpLocks/>
            </p:cNvGrpSpPr>
            <p:nvPr/>
          </p:nvGrpSpPr>
          <p:grpSpPr bwMode="auto">
            <a:xfrm>
              <a:off x="4099" y="25"/>
              <a:ext cx="14982" cy="19398"/>
              <a:chOff x="213" y="2"/>
              <a:chExt cx="18506" cy="19998"/>
            </a:xfrm>
            <a:grpFill/>
          </p:grpSpPr>
          <p:sp>
            <p:nvSpPr>
              <p:cNvPr id="1161" name="Line 50"/>
              <p:cNvSpPr>
                <a:spLocks noChangeShapeType="1"/>
              </p:cNvSpPr>
              <p:nvPr/>
            </p:nvSpPr>
            <p:spPr bwMode="auto">
              <a:xfrm>
                <a:off x="213" y="5068"/>
                <a:ext cx="21" cy="14932"/>
              </a:xfrm>
              <a:prstGeom prst="line">
                <a:avLst/>
              </a:prstGeom>
              <a:grpFill/>
              <a:ln w="2540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162" name="Line 51"/>
              <p:cNvSpPr>
                <a:spLocks noChangeShapeType="1"/>
              </p:cNvSpPr>
              <p:nvPr/>
            </p:nvSpPr>
            <p:spPr bwMode="auto">
              <a:xfrm>
                <a:off x="9244" y="5068"/>
                <a:ext cx="21" cy="14932"/>
              </a:xfrm>
              <a:prstGeom prst="line">
                <a:avLst/>
              </a:prstGeom>
              <a:grpFill/>
              <a:ln w="2540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163" name="Arc 52"/>
              <p:cNvSpPr>
                <a:spLocks/>
              </p:cNvSpPr>
              <p:nvPr/>
            </p:nvSpPr>
            <p:spPr bwMode="auto">
              <a:xfrm flipH="1">
                <a:off x="424" y="2"/>
                <a:ext cx="3186" cy="4500"/>
              </a:xfrm>
              <a:custGeom>
                <a:avLst/>
                <a:gdLst>
                  <a:gd name="G0" fmla="+- 0 0 0"/>
                  <a:gd name="G1" fmla="+- 21600 0 0"/>
                  <a:gd name="G2" fmla="+- 21600 0 0"/>
                  <a:gd name="T0" fmla="*/ 0 w 21600"/>
                  <a:gd name="T1" fmla="*/ 0 h 21600"/>
                  <a:gd name="T2" fmla="*/ 21600 w 21600"/>
                  <a:gd name="T3" fmla="*/ 21600 h 21600"/>
                  <a:gd name="T4" fmla="*/ 0 w 21600"/>
                  <a:gd name="T5" fmla="*/ 216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close/>
                  </a:path>
                </a:pathLst>
              </a:custGeom>
              <a:grpFill/>
              <a:ln w="25400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164" name="Arc 53"/>
              <p:cNvSpPr>
                <a:spLocks/>
              </p:cNvSpPr>
              <p:nvPr/>
            </p:nvSpPr>
            <p:spPr bwMode="auto">
              <a:xfrm>
                <a:off x="4222" y="2"/>
                <a:ext cx="4663" cy="5096"/>
              </a:xfrm>
              <a:custGeom>
                <a:avLst/>
                <a:gdLst>
                  <a:gd name="G0" fmla="+- 0 0 0"/>
                  <a:gd name="G1" fmla="+- 21600 0 0"/>
                  <a:gd name="G2" fmla="+- 21600 0 0"/>
                  <a:gd name="T0" fmla="*/ 0 w 21600"/>
                  <a:gd name="T1" fmla="*/ 0 h 21600"/>
                  <a:gd name="T2" fmla="*/ 21600 w 21600"/>
                  <a:gd name="T3" fmla="*/ 21600 h 21600"/>
                  <a:gd name="T4" fmla="*/ 0 w 21600"/>
                  <a:gd name="T5" fmla="*/ 216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close/>
                  </a:path>
                </a:pathLst>
              </a:custGeom>
              <a:grpFill/>
              <a:ln w="25400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165" name="Rectangle 54"/>
              <p:cNvSpPr>
                <a:spLocks noChangeArrowheads="1"/>
              </p:cNvSpPr>
              <p:nvPr/>
            </p:nvSpPr>
            <p:spPr bwMode="auto">
              <a:xfrm>
                <a:off x="411" y="8657"/>
                <a:ext cx="9938" cy="8375"/>
              </a:xfrm>
              <a:prstGeom prst="rect">
                <a:avLst/>
              </a:prstGeom>
              <a:grpFill/>
              <a:ln w="25400">
                <a:noFill/>
                <a:miter lim="800000"/>
                <a:headEnd/>
                <a:tailEnd/>
              </a:ln>
              <a:effectLst/>
            </p:spPr>
            <p:txBody>
              <a:bodyPr lIns="12700" tIns="12700" rIns="12700" bIns="127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spcAft>
                    <a:spcPts val="714"/>
                  </a:spcAft>
                  <a:defRPr/>
                </a:pPr>
                <a:r>
                  <a:rPr lang="ru-RU" sz="300" b="1" dirty="0"/>
                  <a:t>АЗС</a:t>
                </a:r>
                <a:endParaRPr lang="ru-RU" sz="700" dirty="0"/>
              </a:p>
            </p:txBody>
          </p:sp>
          <p:sp>
            <p:nvSpPr>
              <p:cNvPr id="1166" name="Rectangle 55"/>
              <p:cNvSpPr>
                <a:spLocks noChangeArrowheads="1"/>
              </p:cNvSpPr>
              <p:nvPr/>
            </p:nvSpPr>
            <p:spPr bwMode="auto">
              <a:xfrm>
                <a:off x="10257" y="8639"/>
                <a:ext cx="8462" cy="8970"/>
              </a:xfrm>
              <a:prstGeom prst="rect">
                <a:avLst/>
              </a:prstGeom>
              <a:grpFill/>
              <a:ln w="25400">
                <a:noFill/>
                <a:miter lim="800000"/>
                <a:headEnd/>
                <a:tailEnd/>
              </a:ln>
              <a:effectLst/>
            </p:spPr>
            <p:txBody>
              <a:bodyPr lIns="12700" tIns="12700" rIns="12700" bIns="127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spcAft>
                    <a:spcPts val="714"/>
                  </a:spcAft>
                  <a:defRPr/>
                </a:pPr>
                <a:r>
                  <a:rPr lang="ru-RU" sz="400" b="1" dirty="0">
                    <a:latin typeface="Calibri" pitchFamily="34" charset="0"/>
                    <a:cs typeface="Arial" pitchFamily="34" charset="0"/>
                  </a:rPr>
                  <a:t>50</a:t>
                </a:r>
                <a:endParaRPr lang="ru-RU" dirty="0">
                  <a:latin typeface="Arial" pitchFamily="34" charset="0"/>
                  <a:cs typeface="Arial" pitchFamily="34" charset="0"/>
                </a:endParaRPr>
              </a:p>
            </p:txBody>
          </p:sp>
        </p:grpSp>
      </p:grpSp>
      <p:sp>
        <p:nvSpPr>
          <p:cNvPr id="1167" name="AutoShape 204"/>
          <p:cNvSpPr>
            <a:spLocks noChangeArrowheads="1"/>
          </p:cNvSpPr>
          <p:nvPr/>
        </p:nvSpPr>
        <p:spPr bwMode="auto">
          <a:xfrm>
            <a:off x="4477314" y="4593232"/>
            <a:ext cx="1279126" cy="260804"/>
          </a:xfrm>
          <a:prstGeom prst="wedgeRectCallout">
            <a:avLst>
              <a:gd name="adj1" fmla="val 7191"/>
              <a:gd name="adj2" fmla="val -78573"/>
            </a:avLst>
          </a:prstGeom>
          <a:solidFill>
            <a:srgbClr val="FFFF00">
              <a:alpha val="84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АЗС «</a:t>
            </a:r>
            <a:r>
              <a:rPr lang="ru-RU" b="1" u="sng" dirty="0" smtClean="0"/>
              <a:t>ЛУКОЙЛ»</a:t>
            </a:r>
            <a:endParaRPr lang="ru-RU" i="1" dirty="0"/>
          </a:p>
        </p:txBody>
      </p:sp>
      <p:grpSp>
        <p:nvGrpSpPr>
          <p:cNvPr id="1168" name="Group 253"/>
          <p:cNvGrpSpPr>
            <a:grpSpLocks/>
          </p:cNvGrpSpPr>
          <p:nvPr/>
        </p:nvGrpSpPr>
        <p:grpSpPr bwMode="auto">
          <a:xfrm>
            <a:off x="8814217" y="3833091"/>
            <a:ext cx="213179" cy="240429"/>
            <a:chOff x="476" y="3248"/>
            <a:chExt cx="408" cy="411"/>
          </a:xfrm>
        </p:grpSpPr>
        <p:sp>
          <p:nvSpPr>
            <p:cNvPr id="1169" name="Rectangle 254"/>
            <p:cNvSpPr>
              <a:spLocks noChangeArrowheads="1"/>
            </p:cNvSpPr>
            <p:nvPr/>
          </p:nvSpPr>
          <p:spPr bwMode="auto">
            <a:xfrm>
              <a:off x="476" y="3478"/>
              <a:ext cx="363" cy="181"/>
            </a:xfrm>
            <a:prstGeom prst="rect">
              <a:avLst/>
            </a:pr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651931"/>
              <a:endParaRPr lang="ru-RU" sz="4000" b="1">
                <a:solidFill>
                  <a:srgbClr val="FFFFFF"/>
                </a:solidFill>
              </a:endParaRPr>
            </a:p>
          </p:txBody>
        </p:sp>
        <p:sp>
          <p:nvSpPr>
            <p:cNvPr id="1170" name="AutoShape 255"/>
            <p:cNvSpPr>
              <a:spLocks noChangeArrowheads="1"/>
            </p:cNvSpPr>
            <p:nvPr/>
          </p:nvSpPr>
          <p:spPr bwMode="auto">
            <a:xfrm rot="10800000">
              <a:off x="703" y="3248"/>
              <a:ext cx="181" cy="40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4535 w 21600"/>
                <a:gd name="T13" fmla="*/ 4489 h 21600"/>
                <a:gd name="T14" fmla="*/ 17065 w 21600"/>
                <a:gd name="T15" fmla="*/ 17111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rot="10800000"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endParaRPr lang="ru-RU"/>
            </a:p>
          </p:txBody>
        </p:sp>
      </p:grpSp>
      <p:grpSp>
        <p:nvGrpSpPr>
          <p:cNvPr id="1171" name="Group 253"/>
          <p:cNvGrpSpPr>
            <a:grpSpLocks/>
          </p:cNvGrpSpPr>
          <p:nvPr/>
        </p:nvGrpSpPr>
        <p:grpSpPr bwMode="auto">
          <a:xfrm>
            <a:off x="7286657" y="3753278"/>
            <a:ext cx="213179" cy="240429"/>
            <a:chOff x="476" y="3248"/>
            <a:chExt cx="408" cy="411"/>
          </a:xfrm>
        </p:grpSpPr>
        <p:sp>
          <p:nvSpPr>
            <p:cNvPr id="1172" name="Rectangle 254"/>
            <p:cNvSpPr>
              <a:spLocks noChangeArrowheads="1"/>
            </p:cNvSpPr>
            <p:nvPr/>
          </p:nvSpPr>
          <p:spPr bwMode="auto">
            <a:xfrm>
              <a:off x="476" y="3478"/>
              <a:ext cx="363" cy="181"/>
            </a:xfrm>
            <a:prstGeom prst="rect">
              <a:avLst/>
            </a:pr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651931"/>
              <a:endParaRPr lang="ru-RU" sz="4000" b="1">
                <a:solidFill>
                  <a:srgbClr val="FFFFFF"/>
                </a:solidFill>
              </a:endParaRPr>
            </a:p>
          </p:txBody>
        </p:sp>
        <p:sp>
          <p:nvSpPr>
            <p:cNvPr id="1173" name="AutoShape 255"/>
            <p:cNvSpPr>
              <a:spLocks noChangeArrowheads="1"/>
            </p:cNvSpPr>
            <p:nvPr/>
          </p:nvSpPr>
          <p:spPr bwMode="auto">
            <a:xfrm rot="10800000">
              <a:off x="703" y="3248"/>
              <a:ext cx="181" cy="40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4535 w 21600"/>
                <a:gd name="T13" fmla="*/ 4489 h 21600"/>
                <a:gd name="T14" fmla="*/ 17065 w 21600"/>
                <a:gd name="T15" fmla="*/ 17111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rot="10800000"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endParaRPr lang="ru-RU"/>
            </a:p>
          </p:txBody>
        </p:sp>
      </p:grpSp>
      <p:grpSp>
        <p:nvGrpSpPr>
          <p:cNvPr id="1174" name="Group 253"/>
          <p:cNvGrpSpPr>
            <a:grpSpLocks/>
          </p:cNvGrpSpPr>
          <p:nvPr/>
        </p:nvGrpSpPr>
        <p:grpSpPr bwMode="auto">
          <a:xfrm>
            <a:off x="5184667" y="4919353"/>
            <a:ext cx="213179" cy="240429"/>
            <a:chOff x="476" y="3248"/>
            <a:chExt cx="408" cy="411"/>
          </a:xfrm>
        </p:grpSpPr>
        <p:sp>
          <p:nvSpPr>
            <p:cNvPr id="1175" name="Rectangle 254"/>
            <p:cNvSpPr>
              <a:spLocks noChangeArrowheads="1"/>
            </p:cNvSpPr>
            <p:nvPr/>
          </p:nvSpPr>
          <p:spPr bwMode="auto">
            <a:xfrm>
              <a:off x="476" y="3478"/>
              <a:ext cx="363" cy="181"/>
            </a:xfrm>
            <a:prstGeom prst="rect">
              <a:avLst/>
            </a:pr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651931"/>
              <a:endParaRPr lang="ru-RU" sz="4000" b="1">
                <a:solidFill>
                  <a:srgbClr val="FFFFFF"/>
                </a:solidFill>
              </a:endParaRPr>
            </a:p>
          </p:txBody>
        </p:sp>
        <p:sp>
          <p:nvSpPr>
            <p:cNvPr id="1176" name="AutoShape 255"/>
            <p:cNvSpPr>
              <a:spLocks noChangeArrowheads="1"/>
            </p:cNvSpPr>
            <p:nvPr/>
          </p:nvSpPr>
          <p:spPr bwMode="auto">
            <a:xfrm rot="10800000">
              <a:off x="703" y="3248"/>
              <a:ext cx="181" cy="40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4535 w 21600"/>
                <a:gd name="T13" fmla="*/ 4489 h 21600"/>
                <a:gd name="T14" fmla="*/ 17065 w 21600"/>
                <a:gd name="T15" fmla="*/ 17111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rot="10800000"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endParaRPr lang="ru-RU"/>
            </a:p>
          </p:txBody>
        </p:sp>
      </p:grpSp>
      <p:grpSp>
        <p:nvGrpSpPr>
          <p:cNvPr id="1177" name="Group 253"/>
          <p:cNvGrpSpPr>
            <a:grpSpLocks/>
          </p:cNvGrpSpPr>
          <p:nvPr/>
        </p:nvGrpSpPr>
        <p:grpSpPr bwMode="auto">
          <a:xfrm>
            <a:off x="6096501" y="4392333"/>
            <a:ext cx="213179" cy="240429"/>
            <a:chOff x="476" y="3248"/>
            <a:chExt cx="408" cy="411"/>
          </a:xfrm>
        </p:grpSpPr>
        <p:sp>
          <p:nvSpPr>
            <p:cNvPr id="1178" name="Rectangle 254"/>
            <p:cNvSpPr>
              <a:spLocks noChangeArrowheads="1"/>
            </p:cNvSpPr>
            <p:nvPr/>
          </p:nvSpPr>
          <p:spPr bwMode="auto">
            <a:xfrm>
              <a:off x="476" y="3478"/>
              <a:ext cx="363" cy="181"/>
            </a:xfrm>
            <a:prstGeom prst="rect">
              <a:avLst/>
            </a:pr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651931"/>
              <a:endParaRPr lang="ru-RU" sz="4000" b="1">
                <a:solidFill>
                  <a:srgbClr val="FFFFFF"/>
                </a:solidFill>
              </a:endParaRPr>
            </a:p>
          </p:txBody>
        </p:sp>
        <p:sp>
          <p:nvSpPr>
            <p:cNvPr id="1179" name="AutoShape 255"/>
            <p:cNvSpPr>
              <a:spLocks noChangeArrowheads="1"/>
            </p:cNvSpPr>
            <p:nvPr/>
          </p:nvSpPr>
          <p:spPr bwMode="auto">
            <a:xfrm rot="10800000">
              <a:off x="703" y="3248"/>
              <a:ext cx="181" cy="40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4535 w 21600"/>
                <a:gd name="T13" fmla="*/ 4489 h 21600"/>
                <a:gd name="T14" fmla="*/ 17065 w 21600"/>
                <a:gd name="T15" fmla="*/ 17111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rot="10800000"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endParaRPr lang="ru-RU"/>
            </a:p>
          </p:txBody>
        </p:sp>
      </p:grpSp>
      <p:sp>
        <p:nvSpPr>
          <p:cNvPr id="1180" name="Прямоугольник 1179"/>
          <p:cNvSpPr/>
          <p:nvPr/>
        </p:nvSpPr>
        <p:spPr>
          <a:xfrm>
            <a:off x="4045236" y="3634073"/>
            <a:ext cx="308606" cy="159189"/>
          </a:xfrm>
          <a:prstGeom prst="rect">
            <a:avLst/>
          </a:prstGeom>
          <a:solidFill>
            <a:srgbClr val="00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5306" tIns="32653" rIns="65306" bIns="32653" rtlCol="0" anchor="ctr"/>
          <a:lstStyle/>
          <a:p>
            <a:pPr algn="ctr"/>
            <a:endParaRPr lang="ru-RU" dirty="0">
              <a:solidFill>
                <a:schemeClr val="tx1"/>
              </a:solidFill>
            </a:endParaRPr>
          </a:p>
        </p:txBody>
      </p:sp>
      <p:grpSp>
        <p:nvGrpSpPr>
          <p:cNvPr id="1183" name="Группа 1182"/>
          <p:cNvGrpSpPr>
            <a:grpSpLocks/>
          </p:cNvGrpSpPr>
          <p:nvPr/>
        </p:nvGrpSpPr>
        <p:grpSpPr bwMode="auto">
          <a:xfrm>
            <a:off x="8785545" y="3568587"/>
            <a:ext cx="231429" cy="192768"/>
            <a:chOff x="3643306" y="357961"/>
            <a:chExt cx="324000" cy="324000"/>
          </a:xfrm>
        </p:grpSpPr>
        <p:cxnSp>
          <p:nvCxnSpPr>
            <p:cNvPr id="1184" name="Прямая соединительная линия 1183"/>
            <p:cNvCxnSpPr/>
            <p:nvPr/>
          </p:nvCxnSpPr>
          <p:spPr>
            <a:xfrm rot="5400000">
              <a:off x="3641329" y="519961"/>
              <a:ext cx="324000" cy="0"/>
            </a:xfrm>
            <a:prstGeom prst="line">
              <a:avLst/>
            </a:prstGeom>
            <a:ln w="60325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85" name="Прямая соединительная линия 1184"/>
            <p:cNvCxnSpPr/>
            <p:nvPr/>
          </p:nvCxnSpPr>
          <p:spPr>
            <a:xfrm>
              <a:off x="3643306" y="519961"/>
              <a:ext cx="324000" cy="0"/>
            </a:xfrm>
            <a:prstGeom prst="line">
              <a:avLst/>
            </a:prstGeom>
            <a:ln w="60325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266" name="Group 149"/>
          <p:cNvGrpSpPr>
            <a:grpSpLocks/>
          </p:cNvGrpSpPr>
          <p:nvPr/>
        </p:nvGrpSpPr>
        <p:grpSpPr bwMode="auto">
          <a:xfrm>
            <a:off x="7639852" y="3602578"/>
            <a:ext cx="281686" cy="239581"/>
            <a:chOff x="2018" y="2750"/>
            <a:chExt cx="361" cy="309"/>
          </a:xfrm>
        </p:grpSpPr>
        <p:sp>
          <p:nvSpPr>
            <p:cNvPr id="126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6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6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1346" name="Group 149"/>
          <p:cNvGrpSpPr>
            <a:grpSpLocks/>
          </p:cNvGrpSpPr>
          <p:nvPr/>
        </p:nvGrpSpPr>
        <p:grpSpPr bwMode="auto">
          <a:xfrm>
            <a:off x="6560256" y="4323081"/>
            <a:ext cx="281686" cy="239581"/>
            <a:chOff x="2018" y="2750"/>
            <a:chExt cx="361" cy="309"/>
          </a:xfrm>
        </p:grpSpPr>
        <p:sp>
          <p:nvSpPr>
            <p:cNvPr id="134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sp>
        <p:nvSpPr>
          <p:cNvPr id="1844" name="AutoShape 108"/>
          <p:cNvSpPr>
            <a:spLocks noChangeArrowheads="1"/>
          </p:cNvSpPr>
          <p:nvPr/>
        </p:nvSpPr>
        <p:spPr bwMode="auto">
          <a:xfrm>
            <a:off x="2499290" y="4593232"/>
            <a:ext cx="1210307" cy="278946"/>
          </a:xfrm>
          <a:prstGeom prst="wedgeRectCallout">
            <a:avLst>
              <a:gd name="adj1" fmla="val 17328"/>
              <a:gd name="adj2" fmla="val -113982"/>
            </a:avLst>
          </a:prstGeom>
          <a:solidFill>
            <a:srgbClr val="FFFF00">
              <a:alpha val="84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 smtClean="0"/>
              <a:t>Птицефабрика</a:t>
            </a:r>
            <a:endParaRPr lang="ru-RU" i="1" dirty="0"/>
          </a:p>
        </p:txBody>
      </p:sp>
      <p:sp>
        <p:nvSpPr>
          <p:cNvPr id="1850" name="AutoShape 108"/>
          <p:cNvSpPr>
            <a:spLocks noChangeArrowheads="1"/>
          </p:cNvSpPr>
          <p:nvPr/>
        </p:nvSpPr>
        <p:spPr bwMode="auto">
          <a:xfrm>
            <a:off x="5492806" y="2382376"/>
            <a:ext cx="1533167" cy="278946"/>
          </a:xfrm>
          <a:prstGeom prst="wedgeRectCallout">
            <a:avLst>
              <a:gd name="adj1" fmla="val 23236"/>
              <a:gd name="adj2" fmla="val 586482"/>
            </a:avLst>
          </a:prstGeom>
          <a:solidFill>
            <a:srgbClr val="FFCC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УВД </a:t>
            </a:r>
            <a:r>
              <a:rPr lang="ru-RU" b="1" u="sng" dirty="0" smtClean="0"/>
              <a:t>Новороссийска</a:t>
            </a:r>
            <a:endParaRPr lang="ru-RU" i="1" dirty="0"/>
          </a:p>
        </p:txBody>
      </p:sp>
      <p:sp>
        <p:nvSpPr>
          <p:cNvPr id="1851" name="AutoShape 108"/>
          <p:cNvSpPr>
            <a:spLocks noChangeArrowheads="1"/>
          </p:cNvSpPr>
          <p:nvPr/>
        </p:nvSpPr>
        <p:spPr bwMode="auto">
          <a:xfrm>
            <a:off x="8107130" y="4159231"/>
            <a:ext cx="1053616" cy="278946"/>
          </a:xfrm>
          <a:prstGeom prst="wedgeRectCallout">
            <a:avLst>
              <a:gd name="adj1" fmla="val 20673"/>
              <a:gd name="adj2" fmla="val -72903"/>
            </a:avLst>
          </a:prstGeom>
          <a:solidFill>
            <a:schemeClr val="accent1">
              <a:lumMod val="60000"/>
              <a:lumOff val="4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 smtClean="0">
                <a:latin typeface="Times New Roman" pitchFamily="18" charset="0"/>
                <a:cs typeface="Times New Roman" pitchFamily="18" charset="0"/>
              </a:rPr>
              <a:t>Котельная</a:t>
            </a:r>
            <a:endParaRPr lang="ru-RU" sz="1000" b="1" u="sng" dirty="0">
              <a:latin typeface="Times New Roman" pitchFamily="18" charset="0"/>
              <a:cs typeface="Times New Roman" pitchFamily="18" charset="0"/>
            </a:endParaRPr>
          </a:p>
        </p:txBody>
      </p:sp>
      <p:grpSp>
        <p:nvGrpSpPr>
          <p:cNvPr id="1855" name="Group 149"/>
          <p:cNvGrpSpPr>
            <a:grpSpLocks/>
          </p:cNvGrpSpPr>
          <p:nvPr/>
        </p:nvGrpSpPr>
        <p:grpSpPr bwMode="auto">
          <a:xfrm>
            <a:off x="7944439" y="4015102"/>
            <a:ext cx="281686" cy="239581"/>
            <a:chOff x="2018" y="2750"/>
            <a:chExt cx="361" cy="309"/>
          </a:xfrm>
        </p:grpSpPr>
        <p:sp>
          <p:nvSpPr>
            <p:cNvPr id="1856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57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58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59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0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1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2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3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4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5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6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7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8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9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0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1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2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3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4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5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6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7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8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9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0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1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2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3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4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5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6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7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8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9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0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1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2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3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4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5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6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7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8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9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0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1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2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3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4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5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6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7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8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9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0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1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2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3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4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5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6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7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8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9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0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1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2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3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4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5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6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7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8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9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0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1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2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3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4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1936" name="Group 149"/>
          <p:cNvGrpSpPr>
            <a:grpSpLocks/>
          </p:cNvGrpSpPr>
          <p:nvPr/>
        </p:nvGrpSpPr>
        <p:grpSpPr bwMode="auto">
          <a:xfrm>
            <a:off x="4350516" y="3602578"/>
            <a:ext cx="281686" cy="239581"/>
            <a:chOff x="2018" y="2750"/>
            <a:chExt cx="361" cy="309"/>
          </a:xfrm>
        </p:grpSpPr>
        <p:sp>
          <p:nvSpPr>
            <p:cNvPr id="193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2016" name="Group 149"/>
          <p:cNvGrpSpPr>
            <a:grpSpLocks/>
          </p:cNvGrpSpPr>
          <p:nvPr/>
        </p:nvGrpSpPr>
        <p:grpSpPr bwMode="auto">
          <a:xfrm>
            <a:off x="7169245" y="5336665"/>
            <a:ext cx="281686" cy="239581"/>
            <a:chOff x="2018" y="2750"/>
            <a:chExt cx="361" cy="309"/>
          </a:xfrm>
        </p:grpSpPr>
        <p:sp>
          <p:nvSpPr>
            <p:cNvPr id="201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sp>
        <p:nvSpPr>
          <p:cNvPr id="31" name="Блок-схема: знак завершения 30"/>
          <p:cNvSpPr/>
          <p:nvPr/>
        </p:nvSpPr>
        <p:spPr>
          <a:xfrm>
            <a:off x="6841423" y="3900850"/>
            <a:ext cx="297692" cy="163099"/>
          </a:xfrm>
          <a:prstGeom prst="flowChartTerminator">
            <a:avLst/>
          </a:prstGeom>
          <a:solidFill>
            <a:srgbClr val="00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5306" tIns="32653" rIns="65306" bIns="32653" rtlCol="0" anchor="ctr"/>
          <a:lstStyle/>
          <a:p>
            <a:pPr algn="ctr"/>
            <a:endParaRPr lang="ru-RU"/>
          </a:p>
        </p:txBody>
      </p:sp>
      <p:sp>
        <p:nvSpPr>
          <p:cNvPr id="2096" name="AutoShape 108"/>
          <p:cNvSpPr>
            <a:spLocks noChangeArrowheads="1"/>
          </p:cNvSpPr>
          <p:nvPr/>
        </p:nvSpPr>
        <p:spPr bwMode="auto">
          <a:xfrm>
            <a:off x="6888081" y="2521849"/>
            <a:ext cx="1223509" cy="278946"/>
          </a:xfrm>
          <a:prstGeom prst="wedgeRectCallout">
            <a:avLst>
              <a:gd name="adj1" fmla="val -2625"/>
              <a:gd name="adj2" fmla="val 428457"/>
            </a:avLst>
          </a:prstGeom>
          <a:solidFill>
            <a:schemeClr val="accent1">
              <a:lumMod val="60000"/>
              <a:lumOff val="4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 smtClean="0">
                <a:latin typeface="Times New Roman" pitchFamily="18" charset="0"/>
                <a:cs typeface="Times New Roman" pitchFamily="18" charset="0"/>
              </a:rPr>
              <a:t>Котельная</a:t>
            </a:r>
            <a:endParaRPr lang="ru-RU" sz="1000" b="1" u="sng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097" name="AutoShape 108"/>
          <p:cNvSpPr>
            <a:spLocks noChangeArrowheads="1"/>
          </p:cNvSpPr>
          <p:nvPr/>
        </p:nvSpPr>
        <p:spPr bwMode="auto">
          <a:xfrm>
            <a:off x="3664328" y="4929571"/>
            <a:ext cx="1223509" cy="278946"/>
          </a:xfrm>
          <a:prstGeom prst="wedgeRectCallout">
            <a:avLst>
              <a:gd name="adj1" fmla="val 75889"/>
              <a:gd name="adj2" fmla="val 14365"/>
            </a:avLst>
          </a:prstGeom>
          <a:solidFill>
            <a:schemeClr val="accent1">
              <a:lumMod val="60000"/>
              <a:lumOff val="4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 smtClean="0">
                <a:latin typeface="Times New Roman" pitchFamily="18" charset="0"/>
                <a:cs typeface="Times New Roman" pitchFamily="18" charset="0"/>
              </a:rPr>
              <a:t>Котельная</a:t>
            </a:r>
            <a:endParaRPr lang="ru-RU" sz="1000" b="1" u="sng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098" name="AutoShape 108"/>
          <p:cNvSpPr>
            <a:spLocks noChangeArrowheads="1"/>
          </p:cNvSpPr>
          <p:nvPr/>
        </p:nvSpPr>
        <p:spPr bwMode="auto">
          <a:xfrm>
            <a:off x="5119681" y="3959049"/>
            <a:ext cx="1223509" cy="278946"/>
          </a:xfrm>
          <a:prstGeom prst="wedgeRectCallout">
            <a:avLst>
              <a:gd name="adj1" fmla="val 33507"/>
              <a:gd name="adj2" fmla="val 169575"/>
            </a:avLst>
          </a:prstGeom>
          <a:solidFill>
            <a:schemeClr val="accent1">
              <a:lumMod val="60000"/>
              <a:lumOff val="4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 smtClean="0">
                <a:latin typeface="Times New Roman" pitchFamily="18" charset="0"/>
                <a:cs typeface="Times New Roman" pitchFamily="18" charset="0"/>
              </a:rPr>
              <a:t>Котельная</a:t>
            </a:r>
            <a:endParaRPr lang="ru-RU" sz="1000" b="1" u="sng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099" name="AutoShape 108"/>
          <p:cNvSpPr>
            <a:spLocks noChangeArrowheads="1"/>
          </p:cNvSpPr>
          <p:nvPr/>
        </p:nvSpPr>
        <p:spPr bwMode="auto">
          <a:xfrm>
            <a:off x="4825716" y="3267537"/>
            <a:ext cx="1223509" cy="389990"/>
          </a:xfrm>
          <a:prstGeom prst="wedgeRectCallout">
            <a:avLst>
              <a:gd name="adj1" fmla="val 121759"/>
              <a:gd name="adj2" fmla="val 128904"/>
            </a:avLst>
          </a:prstGeom>
          <a:solidFill>
            <a:srgbClr val="FFFF00">
              <a:alpha val="84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Стадион </a:t>
            </a:r>
            <a:r>
              <a:rPr lang="ru-RU" b="1" u="sng" dirty="0" smtClean="0"/>
              <a:t>Строитель</a:t>
            </a:r>
            <a:endParaRPr lang="ru-RU" i="1" dirty="0"/>
          </a:p>
        </p:txBody>
      </p:sp>
      <p:sp>
        <p:nvSpPr>
          <p:cNvPr id="2102" name="AutoShape 108"/>
          <p:cNvSpPr>
            <a:spLocks noChangeArrowheads="1"/>
          </p:cNvSpPr>
          <p:nvPr/>
        </p:nvSpPr>
        <p:spPr bwMode="auto">
          <a:xfrm>
            <a:off x="7424335" y="4504213"/>
            <a:ext cx="1289386" cy="415140"/>
          </a:xfrm>
          <a:prstGeom prst="wedgeRectCallout">
            <a:avLst>
              <a:gd name="adj1" fmla="val -4100"/>
              <a:gd name="adj2" fmla="val -122245"/>
            </a:avLst>
          </a:prstGeom>
          <a:solidFill>
            <a:srgbClr val="FFCC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 err="1"/>
              <a:t>Гостинница</a:t>
            </a:r>
            <a:r>
              <a:rPr lang="ru-RU" b="1" u="sng" dirty="0"/>
              <a:t> </a:t>
            </a:r>
            <a:r>
              <a:rPr lang="ru-RU" b="1" u="sng" dirty="0" smtClean="0"/>
              <a:t>Бригантина</a:t>
            </a:r>
            <a:endParaRPr lang="ru-RU" i="1" dirty="0"/>
          </a:p>
        </p:txBody>
      </p:sp>
      <p:sp>
        <p:nvSpPr>
          <p:cNvPr id="2103" name="AutoShape 108"/>
          <p:cNvSpPr>
            <a:spLocks noChangeArrowheads="1"/>
          </p:cNvSpPr>
          <p:nvPr/>
        </p:nvSpPr>
        <p:spPr bwMode="auto">
          <a:xfrm>
            <a:off x="4602161" y="5571981"/>
            <a:ext cx="1522042" cy="278946"/>
          </a:xfrm>
          <a:prstGeom prst="wedgeRectCallout">
            <a:avLst>
              <a:gd name="adj1" fmla="val 73568"/>
              <a:gd name="adj2" fmla="val -27963"/>
            </a:avLst>
          </a:prstGeom>
          <a:solidFill>
            <a:srgbClr val="FFCC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Военный </a:t>
            </a:r>
            <a:r>
              <a:rPr lang="ru-RU" b="1" u="sng" dirty="0" smtClean="0"/>
              <a:t>госпиталь</a:t>
            </a:r>
            <a:endParaRPr lang="ru-RU" i="1" dirty="0"/>
          </a:p>
        </p:txBody>
      </p:sp>
      <p:sp>
        <p:nvSpPr>
          <p:cNvPr id="2104" name="AutoShape 108"/>
          <p:cNvSpPr>
            <a:spLocks noChangeArrowheads="1"/>
          </p:cNvSpPr>
          <p:nvPr/>
        </p:nvSpPr>
        <p:spPr bwMode="auto">
          <a:xfrm>
            <a:off x="6730359" y="5844381"/>
            <a:ext cx="1223509" cy="278946"/>
          </a:xfrm>
          <a:prstGeom prst="wedgeRectCallout">
            <a:avLst>
              <a:gd name="adj1" fmla="val 449"/>
              <a:gd name="adj2" fmla="val -129031"/>
            </a:avLst>
          </a:prstGeom>
          <a:solidFill>
            <a:srgbClr val="FFCC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Гимназия  №</a:t>
            </a:r>
            <a:r>
              <a:rPr lang="ru-RU" b="1" u="sng" dirty="0" smtClean="0"/>
              <a:t>4</a:t>
            </a:r>
            <a:endParaRPr lang="ru-RU" i="1" dirty="0"/>
          </a:p>
        </p:txBody>
      </p:sp>
      <p:sp>
        <p:nvSpPr>
          <p:cNvPr id="2106" name="AutoShape 108"/>
          <p:cNvSpPr>
            <a:spLocks noChangeArrowheads="1"/>
          </p:cNvSpPr>
          <p:nvPr/>
        </p:nvSpPr>
        <p:spPr bwMode="auto">
          <a:xfrm>
            <a:off x="6280369" y="5016556"/>
            <a:ext cx="1223509" cy="278946"/>
          </a:xfrm>
          <a:prstGeom prst="wedgeRectCallout">
            <a:avLst>
              <a:gd name="adj1" fmla="val -3294"/>
              <a:gd name="adj2" fmla="val -196810"/>
            </a:avLst>
          </a:prstGeom>
          <a:solidFill>
            <a:srgbClr val="FFCC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Школа № </a:t>
            </a:r>
            <a:r>
              <a:rPr lang="ru-RU" b="1" u="sng" dirty="0" smtClean="0"/>
              <a:t>40</a:t>
            </a:r>
            <a:endParaRPr lang="ru-RU" i="1" dirty="0"/>
          </a:p>
        </p:txBody>
      </p:sp>
      <p:sp>
        <p:nvSpPr>
          <p:cNvPr id="2107" name="AutoShape 108"/>
          <p:cNvSpPr>
            <a:spLocks noChangeArrowheads="1"/>
          </p:cNvSpPr>
          <p:nvPr/>
        </p:nvSpPr>
        <p:spPr bwMode="auto">
          <a:xfrm>
            <a:off x="3812003" y="4118749"/>
            <a:ext cx="1223509" cy="278946"/>
          </a:xfrm>
          <a:prstGeom prst="wedgeRectCallout">
            <a:avLst>
              <a:gd name="adj1" fmla="val 10612"/>
              <a:gd name="adj2" fmla="val -143382"/>
            </a:avLst>
          </a:prstGeom>
          <a:solidFill>
            <a:srgbClr val="FFCC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Школа №</a:t>
            </a:r>
            <a:r>
              <a:rPr lang="ru-RU" b="1" u="sng" dirty="0" smtClean="0"/>
              <a:t>28</a:t>
            </a:r>
            <a:endParaRPr lang="ru-RU" i="1" dirty="0"/>
          </a:p>
        </p:txBody>
      </p:sp>
      <p:sp>
        <p:nvSpPr>
          <p:cNvPr id="2108" name="AutoShape 108"/>
          <p:cNvSpPr>
            <a:spLocks noChangeArrowheads="1"/>
          </p:cNvSpPr>
          <p:nvPr/>
        </p:nvSpPr>
        <p:spPr bwMode="auto">
          <a:xfrm>
            <a:off x="7894227" y="3165238"/>
            <a:ext cx="1224602" cy="278946"/>
          </a:xfrm>
          <a:prstGeom prst="wedgeRectCallout">
            <a:avLst>
              <a:gd name="adj1" fmla="val 32916"/>
              <a:gd name="adj2" fmla="val 102558"/>
            </a:avLst>
          </a:prstGeom>
          <a:solidFill>
            <a:srgbClr val="FFCC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Поликлиника №</a:t>
            </a:r>
            <a:r>
              <a:rPr lang="ru-RU" b="1" u="sng" dirty="0" smtClean="0"/>
              <a:t>4</a:t>
            </a:r>
            <a:endParaRPr lang="ru-RU" i="1" dirty="0"/>
          </a:p>
        </p:txBody>
      </p:sp>
      <p:sp>
        <p:nvSpPr>
          <p:cNvPr id="2109" name="AutoShape 108"/>
          <p:cNvSpPr>
            <a:spLocks noChangeArrowheads="1"/>
          </p:cNvSpPr>
          <p:nvPr/>
        </p:nvSpPr>
        <p:spPr bwMode="auto">
          <a:xfrm>
            <a:off x="1628775" y="3182007"/>
            <a:ext cx="1680937" cy="278946"/>
          </a:xfrm>
          <a:prstGeom prst="wedgeRectCallout">
            <a:avLst>
              <a:gd name="adj1" fmla="val 115251"/>
              <a:gd name="adj2" fmla="val 41391"/>
            </a:avLst>
          </a:prstGeom>
          <a:solidFill>
            <a:srgbClr val="FFFF00">
              <a:alpha val="84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Администрация </a:t>
            </a:r>
            <a:r>
              <a:rPr lang="ru-RU" b="1" u="sng" dirty="0" smtClean="0"/>
              <a:t>ПР</a:t>
            </a:r>
            <a:endParaRPr lang="ru-RU" i="1" dirty="0"/>
          </a:p>
        </p:txBody>
      </p:sp>
      <p:grpSp>
        <p:nvGrpSpPr>
          <p:cNvPr id="2110" name="Group 774"/>
          <p:cNvGrpSpPr>
            <a:grpSpLocks/>
          </p:cNvGrpSpPr>
          <p:nvPr/>
        </p:nvGrpSpPr>
        <p:grpSpPr bwMode="auto">
          <a:xfrm>
            <a:off x="3071482" y="4171034"/>
            <a:ext cx="262659" cy="261370"/>
            <a:chOff x="2953" y="3102"/>
            <a:chExt cx="455" cy="296"/>
          </a:xfrm>
        </p:grpSpPr>
        <p:grpSp>
          <p:nvGrpSpPr>
            <p:cNvPr id="2111" name="Group 775"/>
            <p:cNvGrpSpPr>
              <a:grpSpLocks/>
            </p:cNvGrpSpPr>
            <p:nvPr/>
          </p:nvGrpSpPr>
          <p:grpSpPr bwMode="auto">
            <a:xfrm>
              <a:off x="3061" y="3242"/>
              <a:ext cx="279" cy="50"/>
              <a:chOff x="2592" y="4464"/>
              <a:chExt cx="2302" cy="1152"/>
            </a:xfrm>
          </p:grpSpPr>
          <p:grpSp>
            <p:nvGrpSpPr>
              <p:cNvPr id="2124" name="Group 776"/>
              <p:cNvGrpSpPr>
                <a:grpSpLocks/>
              </p:cNvGrpSpPr>
              <p:nvPr/>
            </p:nvGrpSpPr>
            <p:grpSpPr bwMode="auto">
              <a:xfrm>
                <a:off x="2592" y="4464"/>
                <a:ext cx="864" cy="1152"/>
                <a:chOff x="2592" y="4464"/>
                <a:chExt cx="864" cy="1152"/>
              </a:xfrm>
            </p:grpSpPr>
            <p:sp>
              <p:nvSpPr>
                <p:cNvPr id="2127" name="Line 777"/>
                <p:cNvSpPr>
                  <a:spLocks noChangeShapeType="1"/>
                </p:cNvSpPr>
                <p:nvPr/>
              </p:nvSpPr>
              <p:spPr bwMode="auto">
                <a:xfrm>
                  <a:off x="2883" y="5044"/>
                  <a:ext cx="289" cy="0"/>
                </a:xfrm>
                <a:prstGeom prst="line">
                  <a:avLst/>
                </a:prstGeom>
                <a:noFill/>
                <a:ln w="444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108291" tIns="54145" rIns="108291" bIns="54145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>
                    <a:defRPr/>
                  </a:pPr>
                  <a:endParaRPr lang="ru-RU" sz="4100" b="1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pitchFamily="34" charset="0"/>
                    <a:cs typeface="+mn-cs"/>
                  </a:endParaRPr>
                </a:p>
              </p:txBody>
            </p:sp>
            <p:grpSp>
              <p:nvGrpSpPr>
                <p:cNvPr id="2128" name="Group 778"/>
                <p:cNvGrpSpPr>
                  <a:grpSpLocks/>
                </p:cNvGrpSpPr>
                <p:nvPr/>
              </p:nvGrpSpPr>
              <p:grpSpPr bwMode="auto">
                <a:xfrm>
                  <a:off x="2592" y="4464"/>
                  <a:ext cx="864" cy="1152"/>
                  <a:chOff x="2592" y="4464"/>
                  <a:chExt cx="864" cy="1152"/>
                </a:xfrm>
              </p:grpSpPr>
              <p:grpSp>
                <p:nvGrpSpPr>
                  <p:cNvPr id="2129" name="Group 779"/>
                  <p:cNvGrpSpPr>
                    <a:grpSpLocks/>
                  </p:cNvGrpSpPr>
                  <p:nvPr/>
                </p:nvGrpSpPr>
                <p:grpSpPr bwMode="auto">
                  <a:xfrm>
                    <a:off x="2736" y="4752"/>
                    <a:ext cx="576" cy="864"/>
                    <a:chOff x="2736" y="4752"/>
                    <a:chExt cx="432" cy="864"/>
                  </a:xfrm>
                </p:grpSpPr>
                <p:sp>
                  <p:nvSpPr>
                    <p:cNvPr id="2131" name="AutoShape 78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4752"/>
                      <a:ext cx="144" cy="864"/>
                    </a:xfrm>
                    <a:prstGeom prst="flowChartOffpageConnector">
                      <a:avLst/>
                    </a:prstGeom>
                    <a:solidFill>
                      <a:srgbClr val="333333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lIns="212213" tIns="106104" rIns="212213" bIns="106104"/>
                    <a:lstStyle>
                      <a:defPPr>
                        <a:defRPr lang="ru-RU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1pPr>
                      <a:lvl2pPr marL="377825" indent="79375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2pPr>
                      <a:lvl3pPr marL="755650" indent="15875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3pPr>
                      <a:lvl4pPr marL="1135063" indent="236538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4pPr>
                      <a:lvl5pPr marL="1512888" indent="315913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5pPr>
                      <a:lvl6pPr marL="22860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6pPr>
                      <a:lvl7pPr marL="27432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7pPr>
                      <a:lvl8pPr marL="32004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8pPr>
                      <a:lvl9pPr marL="36576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9pPr>
                    </a:lstStyle>
                    <a:p>
                      <a:pPr defTabSz="1278918" eaLnBrk="0" hangingPunct="0"/>
                      <a:endParaRPr lang="ru-RU" sz="1500"/>
                    </a:p>
                  </p:txBody>
                </p:sp>
                <p:sp>
                  <p:nvSpPr>
                    <p:cNvPr id="2132" name="AutoShape 78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4752"/>
                      <a:ext cx="144" cy="864"/>
                    </a:xfrm>
                    <a:prstGeom prst="flowChartOffpageConnector">
                      <a:avLst/>
                    </a:prstGeom>
                    <a:solidFill>
                      <a:srgbClr val="333333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lIns="212213" tIns="106104" rIns="212213" bIns="106104"/>
                    <a:lstStyle>
                      <a:defPPr>
                        <a:defRPr lang="ru-RU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1pPr>
                      <a:lvl2pPr marL="377825" indent="79375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2pPr>
                      <a:lvl3pPr marL="755650" indent="15875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3pPr>
                      <a:lvl4pPr marL="1135063" indent="236538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4pPr>
                      <a:lvl5pPr marL="1512888" indent="315913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5pPr>
                      <a:lvl6pPr marL="22860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6pPr>
                      <a:lvl7pPr marL="27432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7pPr>
                      <a:lvl8pPr marL="32004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8pPr>
                      <a:lvl9pPr marL="36576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9pPr>
                    </a:lstStyle>
                    <a:p>
                      <a:pPr defTabSz="1278918" eaLnBrk="0" hangingPunct="0"/>
                      <a:endParaRPr lang="ru-RU" sz="1500"/>
                    </a:p>
                  </p:txBody>
                </p:sp>
              </p:grpSp>
              <p:sp>
                <p:nvSpPr>
                  <p:cNvPr id="2130" name="Rectangle 782"/>
                  <p:cNvSpPr>
                    <a:spLocks noChangeArrowheads="1"/>
                  </p:cNvSpPr>
                  <p:nvPr/>
                </p:nvSpPr>
                <p:spPr bwMode="auto">
                  <a:xfrm>
                    <a:off x="2592" y="4464"/>
                    <a:ext cx="864" cy="432"/>
                  </a:xfrm>
                  <a:prstGeom prst="rect">
                    <a:avLst/>
                  </a:prstGeom>
                  <a:solidFill>
                    <a:srgbClr val="333333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212213" tIns="106104" rIns="212213" bIns="106104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1278918" eaLnBrk="0" hangingPunct="0"/>
                    <a:endParaRPr lang="ru-RU" sz="1500"/>
                  </a:p>
                </p:txBody>
              </p:sp>
            </p:grpSp>
          </p:grpSp>
          <p:sp>
            <p:nvSpPr>
              <p:cNvPr id="2125" name="Line 783"/>
              <p:cNvSpPr>
                <a:spLocks noChangeShapeType="1"/>
              </p:cNvSpPr>
              <p:nvPr/>
            </p:nvSpPr>
            <p:spPr bwMode="auto">
              <a:xfrm>
                <a:off x="3461" y="4604"/>
                <a:ext cx="567" cy="0"/>
              </a:xfrm>
              <a:prstGeom prst="line">
                <a:avLst/>
              </a:prstGeom>
              <a:noFill/>
              <a:ln w="444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108291" tIns="54145" rIns="108291" bIns="54145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4100" b="1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itchFamily="34" charset="0"/>
                  <a:cs typeface="+mn-cs"/>
                </a:endParaRPr>
              </a:p>
            </p:txBody>
          </p:sp>
          <p:sp>
            <p:nvSpPr>
              <p:cNvPr id="2126" name="Line 784"/>
              <p:cNvSpPr>
                <a:spLocks noChangeShapeType="1"/>
              </p:cNvSpPr>
              <p:nvPr/>
            </p:nvSpPr>
            <p:spPr bwMode="auto">
              <a:xfrm>
                <a:off x="3461" y="4759"/>
                <a:ext cx="1433" cy="0"/>
              </a:xfrm>
              <a:prstGeom prst="line">
                <a:avLst/>
              </a:prstGeom>
              <a:noFill/>
              <a:ln w="444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108291" tIns="54145" rIns="108291" bIns="54145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4100" b="1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itchFamily="34" charset="0"/>
                  <a:cs typeface="+mn-cs"/>
                </a:endParaRPr>
              </a:p>
            </p:txBody>
          </p:sp>
        </p:grpSp>
        <p:grpSp>
          <p:nvGrpSpPr>
            <p:cNvPr id="2112" name="Group 785"/>
            <p:cNvGrpSpPr>
              <a:grpSpLocks/>
            </p:cNvGrpSpPr>
            <p:nvPr/>
          </p:nvGrpSpPr>
          <p:grpSpPr bwMode="auto">
            <a:xfrm>
              <a:off x="2953" y="3102"/>
              <a:ext cx="455" cy="296"/>
              <a:chOff x="7776" y="1296"/>
              <a:chExt cx="3024" cy="3024"/>
            </a:xfrm>
          </p:grpSpPr>
          <p:grpSp>
            <p:nvGrpSpPr>
              <p:cNvPr id="2113" name="Group 786"/>
              <p:cNvGrpSpPr>
                <a:grpSpLocks/>
              </p:cNvGrpSpPr>
              <p:nvPr/>
            </p:nvGrpSpPr>
            <p:grpSpPr bwMode="auto">
              <a:xfrm>
                <a:off x="7776" y="1296"/>
                <a:ext cx="3024" cy="3024"/>
                <a:chOff x="7776" y="1296"/>
                <a:chExt cx="3024" cy="3024"/>
              </a:xfrm>
            </p:grpSpPr>
            <p:sp>
              <p:nvSpPr>
                <p:cNvPr id="2121" name="Freeform 787" descr="Горизонтальный кирпич"/>
                <p:cNvSpPr>
                  <a:spLocks/>
                </p:cNvSpPr>
                <p:nvPr/>
              </p:nvSpPr>
              <p:spPr bwMode="auto">
                <a:xfrm>
                  <a:off x="9216" y="1296"/>
                  <a:ext cx="576" cy="2448"/>
                </a:xfrm>
                <a:custGeom>
                  <a:avLst/>
                  <a:gdLst>
                    <a:gd name="T0" fmla="*/ 0 w 1008"/>
                    <a:gd name="T1" fmla="*/ 2147483647 h 1728"/>
                    <a:gd name="T2" fmla="*/ 1 w 1008"/>
                    <a:gd name="T3" fmla="*/ 2147483647 h 1728"/>
                    <a:gd name="T4" fmla="*/ 1 w 1008"/>
                    <a:gd name="T5" fmla="*/ 2147483647 h 1728"/>
                    <a:gd name="T6" fmla="*/ 1 w 1008"/>
                    <a:gd name="T7" fmla="*/ 0 h 1728"/>
                    <a:gd name="T8" fmla="*/ 1 w 1008"/>
                    <a:gd name="T9" fmla="*/ 0 h 1728"/>
                    <a:gd name="T10" fmla="*/ 1 w 1008"/>
                    <a:gd name="T11" fmla="*/ 2147483647 h 1728"/>
                    <a:gd name="T12" fmla="*/ 1 w 1008"/>
                    <a:gd name="T13" fmla="*/ 2147483647 h 1728"/>
                    <a:gd name="T14" fmla="*/ 1 w 1008"/>
                    <a:gd name="T15" fmla="*/ 2147483647 h 1728"/>
                    <a:gd name="T16" fmla="*/ 0 w 1008"/>
                    <a:gd name="T17" fmla="*/ 2147483647 h 172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008"/>
                    <a:gd name="T28" fmla="*/ 0 h 1728"/>
                    <a:gd name="T29" fmla="*/ 1008 w 1008"/>
                    <a:gd name="T30" fmla="*/ 1728 h 1728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008" h="1728">
                      <a:moveTo>
                        <a:pt x="0" y="1728"/>
                      </a:moveTo>
                      <a:lnTo>
                        <a:pt x="288" y="144"/>
                      </a:lnTo>
                      <a:lnTo>
                        <a:pt x="144" y="144"/>
                      </a:lnTo>
                      <a:lnTo>
                        <a:pt x="144" y="0"/>
                      </a:lnTo>
                      <a:lnTo>
                        <a:pt x="864" y="0"/>
                      </a:lnTo>
                      <a:lnTo>
                        <a:pt x="864" y="144"/>
                      </a:lnTo>
                      <a:lnTo>
                        <a:pt x="720" y="144"/>
                      </a:lnTo>
                      <a:lnTo>
                        <a:pt x="1008" y="1728"/>
                      </a:lnTo>
                      <a:lnTo>
                        <a:pt x="0" y="1728"/>
                      </a:lnTo>
                      <a:close/>
                    </a:path>
                  </a:pathLst>
                </a:custGeom>
                <a:pattFill prst="horzBrick">
                  <a:fgClr>
                    <a:srgbClr val="996633"/>
                  </a:fgClr>
                  <a:bgClr>
                    <a:srgbClr val="FF9900"/>
                  </a:bgClr>
                </a:patt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  <p:sp>
              <p:nvSpPr>
                <p:cNvPr id="2122" name="Freeform 788" descr="Горизонтальный кирпич"/>
                <p:cNvSpPr>
                  <a:spLocks/>
                </p:cNvSpPr>
                <p:nvPr/>
              </p:nvSpPr>
              <p:spPr bwMode="auto">
                <a:xfrm>
                  <a:off x="9936" y="1920"/>
                  <a:ext cx="576" cy="1824"/>
                </a:xfrm>
                <a:custGeom>
                  <a:avLst/>
                  <a:gdLst>
                    <a:gd name="T0" fmla="*/ 0 w 1008"/>
                    <a:gd name="T1" fmla="*/ 190764 h 1728"/>
                    <a:gd name="T2" fmla="*/ 1 w 1008"/>
                    <a:gd name="T3" fmla="*/ 15785 h 1728"/>
                    <a:gd name="T4" fmla="*/ 1 w 1008"/>
                    <a:gd name="T5" fmla="*/ 15785 h 1728"/>
                    <a:gd name="T6" fmla="*/ 1 w 1008"/>
                    <a:gd name="T7" fmla="*/ 0 h 1728"/>
                    <a:gd name="T8" fmla="*/ 1 w 1008"/>
                    <a:gd name="T9" fmla="*/ 0 h 1728"/>
                    <a:gd name="T10" fmla="*/ 1 w 1008"/>
                    <a:gd name="T11" fmla="*/ 15785 h 1728"/>
                    <a:gd name="T12" fmla="*/ 1 w 1008"/>
                    <a:gd name="T13" fmla="*/ 15785 h 1728"/>
                    <a:gd name="T14" fmla="*/ 1 w 1008"/>
                    <a:gd name="T15" fmla="*/ 190764 h 1728"/>
                    <a:gd name="T16" fmla="*/ 0 w 1008"/>
                    <a:gd name="T17" fmla="*/ 190764 h 172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008"/>
                    <a:gd name="T28" fmla="*/ 0 h 1728"/>
                    <a:gd name="T29" fmla="*/ 1008 w 1008"/>
                    <a:gd name="T30" fmla="*/ 1728 h 1728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008" h="1728">
                      <a:moveTo>
                        <a:pt x="0" y="1728"/>
                      </a:moveTo>
                      <a:lnTo>
                        <a:pt x="288" y="144"/>
                      </a:lnTo>
                      <a:lnTo>
                        <a:pt x="144" y="144"/>
                      </a:lnTo>
                      <a:lnTo>
                        <a:pt x="144" y="0"/>
                      </a:lnTo>
                      <a:lnTo>
                        <a:pt x="864" y="0"/>
                      </a:lnTo>
                      <a:lnTo>
                        <a:pt x="864" y="144"/>
                      </a:lnTo>
                      <a:lnTo>
                        <a:pt x="720" y="144"/>
                      </a:lnTo>
                      <a:lnTo>
                        <a:pt x="1008" y="1728"/>
                      </a:lnTo>
                      <a:lnTo>
                        <a:pt x="0" y="1728"/>
                      </a:lnTo>
                      <a:close/>
                    </a:path>
                  </a:pathLst>
                </a:custGeom>
                <a:pattFill prst="horzBrick">
                  <a:fgClr>
                    <a:srgbClr val="996633"/>
                  </a:fgClr>
                  <a:bgClr>
                    <a:srgbClr val="FF9900"/>
                  </a:bgClr>
                </a:patt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  <p:sp>
              <p:nvSpPr>
                <p:cNvPr id="2123" name="Freeform 789" descr="Горизонтальный кирпич"/>
                <p:cNvSpPr>
                  <a:spLocks/>
                </p:cNvSpPr>
                <p:nvPr/>
              </p:nvSpPr>
              <p:spPr bwMode="auto">
                <a:xfrm>
                  <a:off x="7776" y="3168"/>
                  <a:ext cx="3024" cy="1152"/>
                </a:xfrm>
                <a:custGeom>
                  <a:avLst/>
                  <a:gdLst>
                    <a:gd name="T0" fmla="*/ 0 w 3024"/>
                    <a:gd name="T1" fmla="*/ 2147483647 h 720"/>
                    <a:gd name="T2" fmla="*/ 0 w 3024"/>
                    <a:gd name="T3" fmla="*/ 0 h 720"/>
                    <a:gd name="T4" fmla="*/ 1296 w 3024"/>
                    <a:gd name="T5" fmla="*/ 0 h 720"/>
                    <a:gd name="T6" fmla="*/ 1296 w 3024"/>
                    <a:gd name="T7" fmla="*/ 2147483647 h 720"/>
                    <a:gd name="T8" fmla="*/ 3024 w 3024"/>
                    <a:gd name="T9" fmla="*/ 2147483647 h 720"/>
                    <a:gd name="T10" fmla="*/ 3024 w 3024"/>
                    <a:gd name="T11" fmla="*/ 2147483647 h 720"/>
                    <a:gd name="T12" fmla="*/ 0 w 3024"/>
                    <a:gd name="T13" fmla="*/ 2147483647 h 720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3024"/>
                    <a:gd name="T22" fmla="*/ 0 h 720"/>
                    <a:gd name="T23" fmla="*/ 3024 w 3024"/>
                    <a:gd name="T24" fmla="*/ 720 h 720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3024" h="720">
                      <a:moveTo>
                        <a:pt x="0" y="720"/>
                      </a:moveTo>
                      <a:lnTo>
                        <a:pt x="0" y="0"/>
                      </a:lnTo>
                      <a:lnTo>
                        <a:pt x="1296" y="0"/>
                      </a:lnTo>
                      <a:lnTo>
                        <a:pt x="1296" y="288"/>
                      </a:lnTo>
                      <a:lnTo>
                        <a:pt x="3024" y="288"/>
                      </a:lnTo>
                      <a:lnTo>
                        <a:pt x="3024" y="720"/>
                      </a:lnTo>
                      <a:lnTo>
                        <a:pt x="0" y="720"/>
                      </a:lnTo>
                      <a:close/>
                    </a:path>
                  </a:pathLst>
                </a:custGeom>
                <a:pattFill prst="horzBrick">
                  <a:fgClr>
                    <a:srgbClr val="996633"/>
                  </a:fgClr>
                  <a:bgClr>
                    <a:srgbClr val="FF9900"/>
                  </a:bgClr>
                </a:patt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</p:grpSp>
          <p:grpSp>
            <p:nvGrpSpPr>
              <p:cNvPr id="2114" name="Group 790"/>
              <p:cNvGrpSpPr>
                <a:grpSpLocks/>
              </p:cNvGrpSpPr>
              <p:nvPr/>
            </p:nvGrpSpPr>
            <p:grpSpPr bwMode="auto">
              <a:xfrm>
                <a:off x="7912" y="3318"/>
                <a:ext cx="575" cy="577"/>
                <a:chOff x="5904" y="3744"/>
                <a:chExt cx="720" cy="621"/>
              </a:xfrm>
            </p:grpSpPr>
            <p:sp>
              <p:nvSpPr>
                <p:cNvPr id="2115" name="Rectangle 791"/>
                <p:cNvSpPr>
                  <a:spLocks noChangeArrowheads="1"/>
                </p:cNvSpPr>
                <p:nvPr/>
              </p:nvSpPr>
              <p:spPr bwMode="auto">
                <a:xfrm>
                  <a:off x="5904" y="3744"/>
                  <a:ext cx="144" cy="144"/>
                </a:xfrm>
                <a:prstGeom prst="rect">
                  <a:avLst/>
                </a:prstGeom>
                <a:solidFill>
                  <a:srgbClr val="CCFFFF"/>
                </a:solidFill>
                <a:ln w="158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8918" eaLnBrk="0" hangingPunct="0"/>
                  <a:endParaRPr lang="ru-RU" sz="1500"/>
                </a:p>
              </p:txBody>
            </p:sp>
            <p:sp>
              <p:nvSpPr>
                <p:cNvPr id="2116" name="Rectangle 792"/>
                <p:cNvSpPr>
                  <a:spLocks noChangeArrowheads="1"/>
                </p:cNvSpPr>
                <p:nvPr/>
              </p:nvSpPr>
              <p:spPr bwMode="auto">
                <a:xfrm>
                  <a:off x="6192" y="3744"/>
                  <a:ext cx="144" cy="144"/>
                </a:xfrm>
                <a:prstGeom prst="rect">
                  <a:avLst/>
                </a:prstGeom>
                <a:solidFill>
                  <a:srgbClr val="CCFFFF"/>
                </a:solidFill>
                <a:ln w="158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8918" eaLnBrk="0" hangingPunct="0"/>
                  <a:endParaRPr lang="ru-RU" sz="1500"/>
                </a:p>
              </p:txBody>
            </p:sp>
            <p:sp>
              <p:nvSpPr>
                <p:cNvPr id="2117" name="Rectangle 793"/>
                <p:cNvSpPr>
                  <a:spLocks noChangeArrowheads="1"/>
                </p:cNvSpPr>
                <p:nvPr/>
              </p:nvSpPr>
              <p:spPr bwMode="auto">
                <a:xfrm flipV="1">
                  <a:off x="6480" y="3744"/>
                  <a:ext cx="144" cy="144"/>
                </a:xfrm>
                <a:prstGeom prst="rect">
                  <a:avLst/>
                </a:prstGeom>
                <a:solidFill>
                  <a:srgbClr val="CCFFFF"/>
                </a:solidFill>
                <a:ln w="158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rot="10800000"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8918" eaLnBrk="0" hangingPunct="0"/>
                  <a:endParaRPr lang="ru-RU" sz="1500"/>
                </a:p>
              </p:txBody>
            </p:sp>
            <p:sp>
              <p:nvSpPr>
                <p:cNvPr id="2118" name="Rectangle 794"/>
                <p:cNvSpPr>
                  <a:spLocks noChangeArrowheads="1"/>
                </p:cNvSpPr>
                <p:nvPr/>
              </p:nvSpPr>
              <p:spPr bwMode="auto">
                <a:xfrm>
                  <a:off x="6192" y="3998"/>
                  <a:ext cx="144" cy="144"/>
                </a:xfrm>
                <a:prstGeom prst="rect">
                  <a:avLst/>
                </a:prstGeom>
                <a:solidFill>
                  <a:srgbClr val="CCFFFF"/>
                </a:solidFill>
                <a:ln w="158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8918" eaLnBrk="0" hangingPunct="0"/>
                  <a:endParaRPr lang="ru-RU" sz="1500"/>
                </a:p>
              </p:txBody>
            </p:sp>
            <p:sp>
              <p:nvSpPr>
                <p:cNvPr id="2119" name="Rectangle 795"/>
                <p:cNvSpPr>
                  <a:spLocks noChangeArrowheads="1"/>
                </p:cNvSpPr>
                <p:nvPr/>
              </p:nvSpPr>
              <p:spPr bwMode="auto">
                <a:xfrm>
                  <a:off x="5922" y="4221"/>
                  <a:ext cx="144" cy="144"/>
                </a:xfrm>
                <a:prstGeom prst="rect">
                  <a:avLst/>
                </a:prstGeom>
                <a:solidFill>
                  <a:srgbClr val="CCFFFF"/>
                </a:solidFill>
                <a:ln w="158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8918" eaLnBrk="0" hangingPunct="0"/>
                  <a:endParaRPr lang="ru-RU" sz="1500"/>
                </a:p>
              </p:txBody>
            </p:sp>
            <p:sp>
              <p:nvSpPr>
                <p:cNvPr id="2120" name="Rectangle 796"/>
                <p:cNvSpPr>
                  <a:spLocks noChangeArrowheads="1"/>
                </p:cNvSpPr>
                <p:nvPr/>
              </p:nvSpPr>
              <p:spPr bwMode="auto">
                <a:xfrm>
                  <a:off x="5922" y="3998"/>
                  <a:ext cx="144" cy="144"/>
                </a:xfrm>
                <a:prstGeom prst="rect">
                  <a:avLst/>
                </a:prstGeom>
                <a:solidFill>
                  <a:srgbClr val="CCFFFF"/>
                </a:solidFill>
                <a:ln w="158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8918" eaLnBrk="0" hangingPunct="0"/>
                  <a:endParaRPr lang="ru-RU" sz="1500"/>
                </a:p>
              </p:txBody>
            </p:sp>
          </p:grpSp>
        </p:grpSp>
      </p:grpSp>
      <p:grpSp>
        <p:nvGrpSpPr>
          <p:cNvPr id="2133" name="Group 774"/>
          <p:cNvGrpSpPr>
            <a:grpSpLocks/>
          </p:cNvGrpSpPr>
          <p:nvPr/>
        </p:nvGrpSpPr>
        <p:grpSpPr bwMode="auto">
          <a:xfrm>
            <a:off x="4682816" y="3099765"/>
            <a:ext cx="262659" cy="261370"/>
            <a:chOff x="2953" y="3102"/>
            <a:chExt cx="455" cy="296"/>
          </a:xfrm>
        </p:grpSpPr>
        <p:grpSp>
          <p:nvGrpSpPr>
            <p:cNvPr id="2134" name="Group 775"/>
            <p:cNvGrpSpPr>
              <a:grpSpLocks/>
            </p:cNvGrpSpPr>
            <p:nvPr/>
          </p:nvGrpSpPr>
          <p:grpSpPr bwMode="auto">
            <a:xfrm>
              <a:off x="3061" y="3242"/>
              <a:ext cx="279" cy="50"/>
              <a:chOff x="2592" y="4464"/>
              <a:chExt cx="2302" cy="1152"/>
            </a:xfrm>
          </p:grpSpPr>
          <p:grpSp>
            <p:nvGrpSpPr>
              <p:cNvPr id="2147" name="Group 776"/>
              <p:cNvGrpSpPr>
                <a:grpSpLocks/>
              </p:cNvGrpSpPr>
              <p:nvPr/>
            </p:nvGrpSpPr>
            <p:grpSpPr bwMode="auto">
              <a:xfrm>
                <a:off x="2592" y="4464"/>
                <a:ext cx="864" cy="1152"/>
                <a:chOff x="2592" y="4464"/>
                <a:chExt cx="864" cy="1152"/>
              </a:xfrm>
            </p:grpSpPr>
            <p:sp>
              <p:nvSpPr>
                <p:cNvPr id="2150" name="Line 777"/>
                <p:cNvSpPr>
                  <a:spLocks noChangeShapeType="1"/>
                </p:cNvSpPr>
                <p:nvPr/>
              </p:nvSpPr>
              <p:spPr bwMode="auto">
                <a:xfrm>
                  <a:off x="2883" y="5044"/>
                  <a:ext cx="289" cy="0"/>
                </a:xfrm>
                <a:prstGeom prst="line">
                  <a:avLst/>
                </a:prstGeom>
                <a:noFill/>
                <a:ln w="444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108291" tIns="54145" rIns="108291" bIns="54145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>
                    <a:defRPr/>
                  </a:pPr>
                  <a:endParaRPr lang="ru-RU" sz="4100" b="1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pitchFamily="34" charset="0"/>
                    <a:cs typeface="+mn-cs"/>
                  </a:endParaRPr>
                </a:p>
              </p:txBody>
            </p:sp>
            <p:grpSp>
              <p:nvGrpSpPr>
                <p:cNvPr id="2151" name="Group 778"/>
                <p:cNvGrpSpPr>
                  <a:grpSpLocks/>
                </p:cNvGrpSpPr>
                <p:nvPr/>
              </p:nvGrpSpPr>
              <p:grpSpPr bwMode="auto">
                <a:xfrm>
                  <a:off x="2592" y="4464"/>
                  <a:ext cx="864" cy="1152"/>
                  <a:chOff x="2592" y="4464"/>
                  <a:chExt cx="864" cy="1152"/>
                </a:xfrm>
              </p:grpSpPr>
              <p:grpSp>
                <p:nvGrpSpPr>
                  <p:cNvPr id="2152" name="Group 779"/>
                  <p:cNvGrpSpPr>
                    <a:grpSpLocks/>
                  </p:cNvGrpSpPr>
                  <p:nvPr/>
                </p:nvGrpSpPr>
                <p:grpSpPr bwMode="auto">
                  <a:xfrm>
                    <a:off x="2736" y="4752"/>
                    <a:ext cx="576" cy="864"/>
                    <a:chOff x="2736" y="4752"/>
                    <a:chExt cx="432" cy="864"/>
                  </a:xfrm>
                </p:grpSpPr>
                <p:sp>
                  <p:nvSpPr>
                    <p:cNvPr id="2154" name="AutoShape 78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4752"/>
                      <a:ext cx="144" cy="864"/>
                    </a:xfrm>
                    <a:prstGeom prst="flowChartOffpageConnector">
                      <a:avLst/>
                    </a:prstGeom>
                    <a:solidFill>
                      <a:srgbClr val="333333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lIns="212213" tIns="106104" rIns="212213" bIns="106104"/>
                    <a:lstStyle>
                      <a:defPPr>
                        <a:defRPr lang="ru-RU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1pPr>
                      <a:lvl2pPr marL="377825" indent="79375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2pPr>
                      <a:lvl3pPr marL="755650" indent="15875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3pPr>
                      <a:lvl4pPr marL="1135063" indent="236538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4pPr>
                      <a:lvl5pPr marL="1512888" indent="315913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5pPr>
                      <a:lvl6pPr marL="22860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6pPr>
                      <a:lvl7pPr marL="27432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7pPr>
                      <a:lvl8pPr marL="32004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8pPr>
                      <a:lvl9pPr marL="36576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9pPr>
                    </a:lstStyle>
                    <a:p>
                      <a:pPr defTabSz="1278918" eaLnBrk="0" hangingPunct="0"/>
                      <a:endParaRPr lang="ru-RU" sz="1500"/>
                    </a:p>
                  </p:txBody>
                </p:sp>
                <p:sp>
                  <p:nvSpPr>
                    <p:cNvPr id="2155" name="AutoShape 78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4752"/>
                      <a:ext cx="144" cy="864"/>
                    </a:xfrm>
                    <a:prstGeom prst="flowChartOffpageConnector">
                      <a:avLst/>
                    </a:prstGeom>
                    <a:solidFill>
                      <a:srgbClr val="333333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lIns="212213" tIns="106104" rIns="212213" bIns="106104"/>
                    <a:lstStyle>
                      <a:defPPr>
                        <a:defRPr lang="ru-RU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1pPr>
                      <a:lvl2pPr marL="377825" indent="79375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2pPr>
                      <a:lvl3pPr marL="755650" indent="15875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3pPr>
                      <a:lvl4pPr marL="1135063" indent="236538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4pPr>
                      <a:lvl5pPr marL="1512888" indent="315913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5pPr>
                      <a:lvl6pPr marL="22860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6pPr>
                      <a:lvl7pPr marL="27432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7pPr>
                      <a:lvl8pPr marL="32004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8pPr>
                      <a:lvl9pPr marL="36576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9pPr>
                    </a:lstStyle>
                    <a:p>
                      <a:pPr defTabSz="1278918" eaLnBrk="0" hangingPunct="0"/>
                      <a:endParaRPr lang="ru-RU" sz="1500"/>
                    </a:p>
                  </p:txBody>
                </p:sp>
              </p:grpSp>
              <p:sp>
                <p:nvSpPr>
                  <p:cNvPr id="2153" name="Rectangle 782"/>
                  <p:cNvSpPr>
                    <a:spLocks noChangeArrowheads="1"/>
                  </p:cNvSpPr>
                  <p:nvPr/>
                </p:nvSpPr>
                <p:spPr bwMode="auto">
                  <a:xfrm>
                    <a:off x="2592" y="4464"/>
                    <a:ext cx="864" cy="432"/>
                  </a:xfrm>
                  <a:prstGeom prst="rect">
                    <a:avLst/>
                  </a:prstGeom>
                  <a:solidFill>
                    <a:srgbClr val="333333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212213" tIns="106104" rIns="212213" bIns="106104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1278918" eaLnBrk="0" hangingPunct="0"/>
                    <a:endParaRPr lang="ru-RU" sz="1500"/>
                  </a:p>
                </p:txBody>
              </p:sp>
            </p:grpSp>
          </p:grpSp>
          <p:sp>
            <p:nvSpPr>
              <p:cNvPr id="2148" name="Line 783"/>
              <p:cNvSpPr>
                <a:spLocks noChangeShapeType="1"/>
              </p:cNvSpPr>
              <p:nvPr/>
            </p:nvSpPr>
            <p:spPr bwMode="auto">
              <a:xfrm>
                <a:off x="3461" y="4604"/>
                <a:ext cx="567" cy="0"/>
              </a:xfrm>
              <a:prstGeom prst="line">
                <a:avLst/>
              </a:prstGeom>
              <a:noFill/>
              <a:ln w="444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108291" tIns="54145" rIns="108291" bIns="54145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4100" b="1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itchFamily="34" charset="0"/>
                  <a:cs typeface="+mn-cs"/>
                </a:endParaRPr>
              </a:p>
            </p:txBody>
          </p:sp>
          <p:sp>
            <p:nvSpPr>
              <p:cNvPr id="2149" name="Line 784"/>
              <p:cNvSpPr>
                <a:spLocks noChangeShapeType="1"/>
              </p:cNvSpPr>
              <p:nvPr/>
            </p:nvSpPr>
            <p:spPr bwMode="auto">
              <a:xfrm>
                <a:off x="3461" y="4759"/>
                <a:ext cx="1433" cy="0"/>
              </a:xfrm>
              <a:prstGeom prst="line">
                <a:avLst/>
              </a:prstGeom>
              <a:noFill/>
              <a:ln w="444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108291" tIns="54145" rIns="108291" bIns="54145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4100" b="1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itchFamily="34" charset="0"/>
                  <a:cs typeface="+mn-cs"/>
                </a:endParaRPr>
              </a:p>
            </p:txBody>
          </p:sp>
        </p:grpSp>
        <p:grpSp>
          <p:nvGrpSpPr>
            <p:cNvPr id="2135" name="Group 785"/>
            <p:cNvGrpSpPr>
              <a:grpSpLocks/>
            </p:cNvGrpSpPr>
            <p:nvPr/>
          </p:nvGrpSpPr>
          <p:grpSpPr bwMode="auto">
            <a:xfrm>
              <a:off x="2953" y="3102"/>
              <a:ext cx="455" cy="296"/>
              <a:chOff x="7776" y="1296"/>
              <a:chExt cx="3024" cy="3024"/>
            </a:xfrm>
          </p:grpSpPr>
          <p:grpSp>
            <p:nvGrpSpPr>
              <p:cNvPr id="2136" name="Group 786"/>
              <p:cNvGrpSpPr>
                <a:grpSpLocks/>
              </p:cNvGrpSpPr>
              <p:nvPr/>
            </p:nvGrpSpPr>
            <p:grpSpPr bwMode="auto">
              <a:xfrm>
                <a:off x="7776" y="1296"/>
                <a:ext cx="3024" cy="3024"/>
                <a:chOff x="7776" y="1296"/>
                <a:chExt cx="3024" cy="3024"/>
              </a:xfrm>
            </p:grpSpPr>
            <p:sp>
              <p:nvSpPr>
                <p:cNvPr id="2144" name="Freeform 787" descr="Горизонтальный кирпич"/>
                <p:cNvSpPr>
                  <a:spLocks/>
                </p:cNvSpPr>
                <p:nvPr/>
              </p:nvSpPr>
              <p:spPr bwMode="auto">
                <a:xfrm>
                  <a:off x="9216" y="1296"/>
                  <a:ext cx="576" cy="2448"/>
                </a:xfrm>
                <a:custGeom>
                  <a:avLst/>
                  <a:gdLst>
                    <a:gd name="T0" fmla="*/ 0 w 1008"/>
                    <a:gd name="T1" fmla="*/ 2147483647 h 1728"/>
                    <a:gd name="T2" fmla="*/ 1 w 1008"/>
                    <a:gd name="T3" fmla="*/ 2147483647 h 1728"/>
                    <a:gd name="T4" fmla="*/ 1 w 1008"/>
                    <a:gd name="T5" fmla="*/ 2147483647 h 1728"/>
                    <a:gd name="T6" fmla="*/ 1 w 1008"/>
                    <a:gd name="T7" fmla="*/ 0 h 1728"/>
                    <a:gd name="T8" fmla="*/ 1 w 1008"/>
                    <a:gd name="T9" fmla="*/ 0 h 1728"/>
                    <a:gd name="T10" fmla="*/ 1 w 1008"/>
                    <a:gd name="T11" fmla="*/ 2147483647 h 1728"/>
                    <a:gd name="T12" fmla="*/ 1 w 1008"/>
                    <a:gd name="T13" fmla="*/ 2147483647 h 1728"/>
                    <a:gd name="T14" fmla="*/ 1 w 1008"/>
                    <a:gd name="T15" fmla="*/ 2147483647 h 1728"/>
                    <a:gd name="T16" fmla="*/ 0 w 1008"/>
                    <a:gd name="T17" fmla="*/ 2147483647 h 172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008"/>
                    <a:gd name="T28" fmla="*/ 0 h 1728"/>
                    <a:gd name="T29" fmla="*/ 1008 w 1008"/>
                    <a:gd name="T30" fmla="*/ 1728 h 1728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008" h="1728">
                      <a:moveTo>
                        <a:pt x="0" y="1728"/>
                      </a:moveTo>
                      <a:lnTo>
                        <a:pt x="288" y="144"/>
                      </a:lnTo>
                      <a:lnTo>
                        <a:pt x="144" y="144"/>
                      </a:lnTo>
                      <a:lnTo>
                        <a:pt x="144" y="0"/>
                      </a:lnTo>
                      <a:lnTo>
                        <a:pt x="864" y="0"/>
                      </a:lnTo>
                      <a:lnTo>
                        <a:pt x="864" y="144"/>
                      </a:lnTo>
                      <a:lnTo>
                        <a:pt x="720" y="144"/>
                      </a:lnTo>
                      <a:lnTo>
                        <a:pt x="1008" y="1728"/>
                      </a:lnTo>
                      <a:lnTo>
                        <a:pt x="0" y="1728"/>
                      </a:lnTo>
                      <a:close/>
                    </a:path>
                  </a:pathLst>
                </a:custGeom>
                <a:pattFill prst="horzBrick">
                  <a:fgClr>
                    <a:srgbClr val="996633"/>
                  </a:fgClr>
                  <a:bgClr>
                    <a:srgbClr val="FF9900"/>
                  </a:bgClr>
                </a:patt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  <p:sp>
              <p:nvSpPr>
                <p:cNvPr id="2145" name="Freeform 788" descr="Горизонтальный кирпич"/>
                <p:cNvSpPr>
                  <a:spLocks/>
                </p:cNvSpPr>
                <p:nvPr/>
              </p:nvSpPr>
              <p:spPr bwMode="auto">
                <a:xfrm>
                  <a:off x="9936" y="1920"/>
                  <a:ext cx="576" cy="1824"/>
                </a:xfrm>
                <a:custGeom>
                  <a:avLst/>
                  <a:gdLst>
                    <a:gd name="T0" fmla="*/ 0 w 1008"/>
                    <a:gd name="T1" fmla="*/ 190764 h 1728"/>
                    <a:gd name="T2" fmla="*/ 1 w 1008"/>
                    <a:gd name="T3" fmla="*/ 15785 h 1728"/>
                    <a:gd name="T4" fmla="*/ 1 w 1008"/>
                    <a:gd name="T5" fmla="*/ 15785 h 1728"/>
                    <a:gd name="T6" fmla="*/ 1 w 1008"/>
                    <a:gd name="T7" fmla="*/ 0 h 1728"/>
                    <a:gd name="T8" fmla="*/ 1 w 1008"/>
                    <a:gd name="T9" fmla="*/ 0 h 1728"/>
                    <a:gd name="T10" fmla="*/ 1 w 1008"/>
                    <a:gd name="T11" fmla="*/ 15785 h 1728"/>
                    <a:gd name="T12" fmla="*/ 1 w 1008"/>
                    <a:gd name="T13" fmla="*/ 15785 h 1728"/>
                    <a:gd name="T14" fmla="*/ 1 w 1008"/>
                    <a:gd name="T15" fmla="*/ 190764 h 1728"/>
                    <a:gd name="T16" fmla="*/ 0 w 1008"/>
                    <a:gd name="T17" fmla="*/ 190764 h 172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008"/>
                    <a:gd name="T28" fmla="*/ 0 h 1728"/>
                    <a:gd name="T29" fmla="*/ 1008 w 1008"/>
                    <a:gd name="T30" fmla="*/ 1728 h 1728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008" h="1728">
                      <a:moveTo>
                        <a:pt x="0" y="1728"/>
                      </a:moveTo>
                      <a:lnTo>
                        <a:pt x="288" y="144"/>
                      </a:lnTo>
                      <a:lnTo>
                        <a:pt x="144" y="144"/>
                      </a:lnTo>
                      <a:lnTo>
                        <a:pt x="144" y="0"/>
                      </a:lnTo>
                      <a:lnTo>
                        <a:pt x="864" y="0"/>
                      </a:lnTo>
                      <a:lnTo>
                        <a:pt x="864" y="144"/>
                      </a:lnTo>
                      <a:lnTo>
                        <a:pt x="720" y="144"/>
                      </a:lnTo>
                      <a:lnTo>
                        <a:pt x="1008" y="1728"/>
                      </a:lnTo>
                      <a:lnTo>
                        <a:pt x="0" y="1728"/>
                      </a:lnTo>
                      <a:close/>
                    </a:path>
                  </a:pathLst>
                </a:custGeom>
                <a:pattFill prst="horzBrick">
                  <a:fgClr>
                    <a:srgbClr val="996633"/>
                  </a:fgClr>
                  <a:bgClr>
                    <a:srgbClr val="FF9900"/>
                  </a:bgClr>
                </a:patt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  <p:sp>
              <p:nvSpPr>
                <p:cNvPr id="2146" name="Freeform 789" descr="Горизонтальный кирпич"/>
                <p:cNvSpPr>
                  <a:spLocks/>
                </p:cNvSpPr>
                <p:nvPr/>
              </p:nvSpPr>
              <p:spPr bwMode="auto">
                <a:xfrm>
                  <a:off x="7776" y="3168"/>
                  <a:ext cx="3024" cy="1152"/>
                </a:xfrm>
                <a:custGeom>
                  <a:avLst/>
                  <a:gdLst>
                    <a:gd name="T0" fmla="*/ 0 w 3024"/>
                    <a:gd name="T1" fmla="*/ 2147483647 h 720"/>
                    <a:gd name="T2" fmla="*/ 0 w 3024"/>
                    <a:gd name="T3" fmla="*/ 0 h 720"/>
                    <a:gd name="T4" fmla="*/ 1296 w 3024"/>
                    <a:gd name="T5" fmla="*/ 0 h 720"/>
                    <a:gd name="T6" fmla="*/ 1296 w 3024"/>
                    <a:gd name="T7" fmla="*/ 2147483647 h 720"/>
                    <a:gd name="T8" fmla="*/ 3024 w 3024"/>
                    <a:gd name="T9" fmla="*/ 2147483647 h 720"/>
                    <a:gd name="T10" fmla="*/ 3024 w 3024"/>
                    <a:gd name="T11" fmla="*/ 2147483647 h 720"/>
                    <a:gd name="T12" fmla="*/ 0 w 3024"/>
                    <a:gd name="T13" fmla="*/ 2147483647 h 720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3024"/>
                    <a:gd name="T22" fmla="*/ 0 h 720"/>
                    <a:gd name="T23" fmla="*/ 3024 w 3024"/>
                    <a:gd name="T24" fmla="*/ 720 h 720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3024" h="720">
                      <a:moveTo>
                        <a:pt x="0" y="720"/>
                      </a:moveTo>
                      <a:lnTo>
                        <a:pt x="0" y="0"/>
                      </a:lnTo>
                      <a:lnTo>
                        <a:pt x="1296" y="0"/>
                      </a:lnTo>
                      <a:lnTo>
                        <a:pt x="1296" y="288"/>
                      </a:lnTo>
                      <a:lnTo>
                        <a:pt x="3024" y="288"/>
                      </a:lnTo>
                      <a:lnTo>
                        <a:pt x="3024" y="720"/>
                      </a:lnTo>
                      <a:lnTo>
                        <a:pt x="0" y="720"/>
                      </a:lnTo>
                      <a:close/>
                    </a:path>
                  </a:pathLst>
                </a:custGeom>
                <a:pattFill prst="horzBrick">
                  <a:fgClr>
                    <a:srgbClr val="996633"/>
                  </a:fgClr>
                  <a:bgClr>
                    <a:srgbClr val="FF9900"/>
                  </a:bgClr>
                </a:patt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</p:grpSp>
          <p:grpSp>
            <p:nvGrpSpPr>
              <p:cNvPr id="2137" name="Group 790"/>
              <p:cNvGrpSpPr>
                <a:grpSpLocks/>
              </p:cNvGrpSpPr>
              <p:nvPr/>
            </p:nvGrpSpPr>
            <p:grpSpPr bwMode="auto">
              <a:xfrm>
                <a:off x="7912" y="3318"/>
                <a:ext cx="575" cy="577"/>
                <a:chOff x="5904" y="3744"/>
                <a:chExt cx="720" cy="621"/>
              </a:xfrm>
            </p:grpSpPr>
            <p:sp>
              <p:nvSpPr>
                <p:cNvPr id="2138" name="Rectangle 791"/>
                <p:cNvSpPr>
                  <a:spLocks noChangeArrowheads="1"/>
                </p:cNvSpPr>
                <p:nvPr/>
              </p:nvSpPr>
              <p:spPr bwMode="auto">
                <a:xfrm>
                  <a:off x="5904" y="3744"/>
                  <a:ext cx="144" cy="144"/>
                </a:xfrm>
                <a:prstGeom prst="rect">
                  <a:avLst/>
                </a:prstGeom>
                <a:solidFill>
                  <a:srgbClr val="CCFFFF"/>
                </a:solidFill>
                <a:ln w="158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8918" eaLnBrk="0" hangingPunct="0"/>
                  <a:endParaRPr lang="ru-RU" sz="1500"/>
                </a:p>
              </p:txBody>
            </p:sp>
            <p:sp>
              <p:nvSpPr>
                <p:cNvPr id="2139" name="Rectangle 792"/>
                <p:cNvSpPr>
                  <a:spLocks noChangeArrowheads="1"/>
                </p:cNvSpPr>
                <p:nvPr/>
              </p:nvSpPr>
              <p:spPr bwMode="auto">
                <a:xfrm>
                  <a:off x="6192" y="3744"/>
                  <a:ext cx="144" cy="144"/>
                </a:xfrm>
                <a:prstGeom prst="rect">
                  <a:avLst/>
                </a:prstGeom>
                <a:solidFill>
                  <a:srgbClr val="CCFFFF"/>
                </a:solidFill>
                <a:ln w="158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8918" eaLnBrk="0" hangingPunct="0"/>
                  <a:endParaRPr lang="ru-RU" sz="1500"/>
                </a:p>
              </p:txBody>
            </p:sp>
            <p:sp>
              <p:nvSpPr>
                <p:cNvPr id="2140" name="Rectangle 793"/>
                <p:cNvSpPr>
                  <a:spLocks noChangeArrowheads="1"/>
                </p:cNvSpPr>
                <p:nvPr/>
              </p:nvSpPr>
              <p:spPr bwMode="auto">
                <a:xfrm flipV="1">
                  <a:off x="6480" y="3744"/>
                  <a:ext cx="144" cy="144"/>
                </a:xfrm>
                <a:prstGeom prst="rect">
                  <a:avLst/>
                </a:prstGeom>
                <a:solidFill>
                  <a:srgbClr val="CCFFFF"/>
                </a:solidFill>
                <a:ln w="158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rot="10800000"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8918" eaLnBrk="0" hangingPunct="0"/>
                  <a:endParaRPr lang="ru-RU" sz="1500"/>
                </a:p>
              </p:txBody>
            </p:sp>
            <p:sp>
              <p:nvSpPr>
                <p:cNvPr id="2141" name="Rectangle 794"/>
                <p:cNvSpPr>
                  <a:spLocks noChangeArrowheads="1"/>
                </p:cNvSpPr>
                <p:nvPr/>
              </p:nvSpPr>
              <p:spPr bwMode="auto">
                <a:xfrm>
                  <a:off x="6192" y="3998"/>
                  <a:ext cx="144" cy="144"/>
                </a:xfrm>
                <a:prstGeom prst="rect">
                  <a:avLst/>
                </a:prstGeom>
                <a:solidFill>
                  <a:srgbClr val="CCFFFF"/>
                </a:solidFill>
                <a:ln w="158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8918" eaLnBrk="0" hangingPunct="0"/>
                  <a:endParaRPr lang="ru-RU" sz="1500"/>
                </a:p>
              </p:txBody>
            </p:sp>
            <p:sp>
              <p:nvSpPr>
                <p:cNvPr id="2142" name="Rectangle 795"/>
                <p:cNvSpPr>
                  <a:spLocks noChangeArrowheads="1"/>
                </p:cNvSpPr>
                <p:nvPr/>
              </p:nvSpPr>
              <p:spPr bwMode="auto">
                <a:xfrm>
                  <a:off x="5922" y="4221"/>
                  <a:ext cx="144" cy="144"/>
                </a:xfrm>
                <a:prstGeom prst="rect">
                  <a:avLst/>
                </a:prstGeom>
                <a:solidFill>
                  <a:srgbClr val="CCFFFF"/>
                </a:solidFill>
                <a:ln w="158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8918" eaLnBrk="0" hangingPunct="0"/>
                  <a:endParaRPr lang="ru-RU" sz="1500"/>
                </a:p>
              </p:txBody>
            </p:sp>
            <p:sp>
              <p:nvSpPr>
                <p:cNvPr id="2143" name="Rectangle 796"/>
                <p:cNvSpPr>
                  <a:spLocks noChangeArrowheads="1"/>
                </p:cNvSpPr>
                <p:nvPr/>
              </p:nvSpPr>
              <p:spPr bwMode="auto">
                <a:xfrm>
                  <a:off x="5922" y="3998"/>
                  <a:ext cx="144" cy="144"/>
                </a:xfrm>
                <a:prstGeom prst="rect">
                  <a:avLst/>
                </a:prstGeom>
                <a:solidFill>
                  <a:srgbClr val="CCFFFF"/>
                </a:solidFill>
                <a:ln w="158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8918" eaLnBrk="0" hangingPunct="0"/>
                  <a:endParaRPr lang="ru-RU" sz="1500"/>
                </a:p>
              </p:txBody>
            </p:sp>
          </p:grpSp>
        </p:grpSp>
      </p:grpSp>
      <p:grpSp>
        <p:nvGrpSpPr>
          <p:cNvPr id="2156" name="Group 253"/>
          <p:cNvGrpSpPr>
            <a:grpSpLocks/>
          </p:cNvGrpSpPr>
          <p:nvPr/>
        </p:nvGrpSpPr>
        <p:grpSpPr bwMode="auto">
          <a:xfrm>
            <a:off x="3540513" y="3871911"/>
            <a:ext cx="213179" cy="240429"/>
            <a:chOff x="476" y="3248"/>
            <a:chExt cx="408" cy="411"/>
          </a:xfrm>
        </p:grpSpPr>
        <p:sp>
          <p:nvSpPr>
            <p:cNvPr id="2157" name="Rectangle 254"/>
            <p:cNvSpPr>
              <a:spLocks noChangeArrowheads="1"/>
            </p:cNvSpPr>
            <p:nvPr/>
          </p:nvSpPr>
          <p:spPr bwMode="auto">
            <a:xfrm>
              <a:off x="476" y="3478"/>
              <a:ext cx="363" cy="181"/>
            </a:xfrm>
            <a:prstGeom prst="rect">
              <a:avLst/>
            </a:pr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651931"/>
              <a:endParaRPr lang="ru-RU" sz="4000" b="1">
                <a:solidFill>
                  <a:srgbClr val="FFFFFF"/>
                </a:solidFill>
              </a:endParaRPr>
            </a:p>
          </p:txBody>
        </p:sp>
        <p:sp>
          <p:nvSpPr>
            <p:cNvPr id="2158" name="AutoShape 255"/>
            <p:cNvSpPr>
              <a:spLocks noChangeArrowheads="1"/>
            </p:cNvSpPr>
            <p:nvPr/>
          </p:nvSpPr>
          <p:spPr bwMode="auto">
            <a:xfrm rot="10800000">
              <a:off x="703" y="3248"/>
              <a:ext cx="181" cy="40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4535 w 21600"/>
                <a:gd name="T13" fmla="*/ 4489 h 21600"/>
                <a:gd name="T14" fmla="*/ 17065 w 21600"/>
                <a:gd name="T15" fmla="*/ 17111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rot="10800000"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endParaRPr lang="ru-RU"/>
            </a:p>
          </p:txBody>
        </p:sp>
      </p:grpSp>
      <p:sp>
        <p:nvSpPr>
          <p:cNvPr id="2159" name="AutoShape 108"/>
          <p:cNvSpPr>
            <a:spLocks noChangeArrowheads="1"/>
          </p:cNvSpPr>
          <p:nvPr/>
        </p:nvSpPr>
        <p:spPr bwMode="auto">
          <a:xfrm>
            <a:off x="1944987" y="3871912"/>
            <a:ext cx="1223509" cy="278946"/>
          </a:xfrm>
          <a:prstGeom prst="wedgeRectCallout">
            <a:avLst>
              <a:gd name="adj1" fmla="val 75889"/>
              <a:gd name="adj2" fmla="val 14365"/>
            </a:avLst>
          </a:prstGeom>
          <a:solidFill>
            <a:schemeClr val="accent1">
              <a:lumMod val="60000"/>
              <a:lumOff val="4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 smtClean="0">
                <a:latin typeface="Times New Roman" pitchFamily="18" charset="0"/>
                <a:cs typeface="Times New Roman" pitchFamily="18" charset="0"/>
              </a:rPr>
              <a:t>Котельная</a:t>
            </a:r>
            <a:endParaRPr lang="ru-RU" sz="1000" b="1" u="sng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518" name="Text Box 3"/>
          <p:cNvSpPr txBox="1">
            <a:spLocks noChangeArrowheads="1"/>
          </p:cNvSpPr>
          <p:nvPr/>
        </p:nvSpPr>
        <p:spPr bwMode="auto">
          <a:xfrm>
            <a:off x="0" y="0"/>
            <a:ext cx="9144000" cy="753913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noFill/>
            <a:miter lim="800000"/>
            <a:headEnd/>
            <a:tailEnd/>
          </a:ln>
          <a:extLst/>
        </p:spPr>
        <p:txBody>
          <a:bodyPr lIns="62137" tIns="31071" rIns="62137" bIns="31071" anchor="ctr"/>
          <a:lstStyle>
            <a:defPPr>
              <a:defRPr lang="ru-RU"/>
            </a:defPPr>
            <a:lvl1pPr algn="ctr">
              <a:defRPr sz="120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dirty="0" smtClean="0"/>
              <a:t>СХЕМА РАСПОЛОЖЕНИЯ СЗО ПРИМОРМКОГО РАЙОНА Г. НОВОРОССИЙСКА, </a:t>
            </a:r>
          </a:p>
          <a:p>
            <a:r>
              <a:rPr lang="ru-RU" dirty="0" smtClean="0"/>
              <a:t>ПОПАДАЮЩИХ В ЗОНУ ОТКЛЮЧЕНИЯ ЭЛЕКТРОЭНЕРГИИ ПРИ НАИХУДШЕМ СЦЕНАРИИ</a:t>
            </a:r>
            <a:endParaRPr lang="ru-RU" dirty="0"/>
          </a:p>
        </p:txBody>
      </p:sp>
      <p:sp>
        <p:nvSpPr>
          <p:cNvPr id="662" name="Прямоугольник 661"/>
          <p:cNvSpPr/>
          <p:nvPr/>
        </p:nvSpPr>
        <p:spPr>
          <a:xfrm>
            <a:off x="4142567" y="3365693"/>
            <a:ext cx="308606" cy="159189"/>
          </a:xfrm>
          <a:prstGeom prst="rect">
            <a:avLst/>
          </a:prstGeom>
          <a:solidFill>
            <a:srgbClr val="00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5306" tIns="32653" rIns="65306" bIns="32653" rtlCol="0" anchor="ctr"/>
          <a:lstStyle/>
          <a:p>
            <a:pPr algn="ctr"/>
            <a:endParaRPr lang="ru-RU" dirty="0">
              <a:solidFill>
                <a:schemeClr val="tx1"/>
              </a:solidFill>
            </a:endParaRPr>
          </a:p>
        </p:txBody>
      </p:sp>
      <p:sp>
        <p:nvSpPr>
          <p:cNvPr id="1157" name="AutoShape 108"/>
          <p:cNvSpPr>
            <a:spLocks noChangeArrowheads="1"/>
          </p:cNvSpPr>
          <p:nvPr/>
        </p:nvSpPr>
        <p:spPr bwMode="auto">
          <a:xfrm>
            <a:off x="7025973" y="3221663"/>
            <a:ext cx="841725" cy="278946"/>
          </a:xfrm>
          <a:prstGeom prst="wedgeRectCallout">
            <a:avLst>
              <a:gd name="adj1" fmla="val 89247"/>
              <a:gd name="adj2" fmla="val 123141"/>
            </a:avLst>
          </a:prstGeom>
          <a:solidFill>
            <a:srgbClr val="FFCC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 smtClean="0"/>
              <a:t>Почта</a:t>
            </a:r>
            <a:endParaRPr lang="ru-RU" i="1" dirty="0"/>
          </a:p>
        </p:txBody>
      </p:sp>
      <p:sp>
        <p:nvSpPr>
          <p:cNvPr id="1842" name="AutoShape 108"/>
          <p:cNvSpPr>
            <a:spLocks noChangeArrowheads="1"/>
          </p:cNvSpPr>
          <p:nvPr/>
        </p:nvSpPr>
        <p:spPr bwMode="auto">
          <a:xfrm>
            <a:off x="6206162" y="3447687"/>
            <a:ext cx="1223509" cy="278946"/>
          </a:xfrm>
          <a:prstGeom prst="wedgeRectCallout">
            <a:avLst>
              <a:gd name="adj1" fmla="val 67132"/>
              <a:gd name="adj2" fmla="val 54923"/>
            </a:avLst>
          </a:prstGeom>
          <a:solidFill>
            <a:srgbClr val="FFCC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Детский </a:t>
            </a:r>
            <a:r>
              <a:rPr lang="ru-RU" b="1" u="sng" dirty="0" smtClean="0"/>
              <a:t>сад</a:t>
            </a:r>
            <a:endParaRPr lang="ru-RU" i="1" dirty="0"/>
          </a:p>
        </p:txBody>
      </p:sp>
      <p:grpSp>
        <p:nvGrpSpPr>
          <p:cNvPr id="521" name="Группа 520"/>
          <p:cNvGrpSpPr/>
          <p:nvPr/>
        </p:nvGrpSpPr>
        <p:grpSpPr>
          <a:xfrm>
            <a:off x="-3889" y="1760105"/>
            <a:ext cx="2779055" cy="962218"/>
            <a:chOff x="6420258" y="5043085"/>
            <a:chExt cx="2614598" cy="538694"/>
          </a:xfrm>
        </p:grpSpPr>
        <p:sp>
          <p:nvSpPr>
            <p:cNvPr id="522" name="Rectangle 84"/>
            <p:cNvSpPr>
              <a:spLocks noChangeArrowheads="1"/>
            </p:cNvSpPr>
            <p:nvPr/>
          </p:nvSpPr>
          <p:spPr bwMode="auto">
            <a:xfrm>
              <a:off x="6426568" y="5043085"/>
              <a:ext cx="2608288" cy="241908"/>
            </a:xfrm>
            <a:prstGeom prst="rect">
              <a:avLst/>
            </a:prstGeom>
            <a:solidFill>
              <a:srgbClr val="FF0000"/>
            </a:solidFill>
            <a:ln w="3175">
              <a:solidFill>
                <a:schemeClr val="tx1"/>
              </a:solidFill>
            </a:ln>
            <a:effectLst/>
            <a:extLst/>
          </p:spPr>
          <p:txBody>
            <a:bodyPr wrap="square" lIns="62160" tIns="31079" rIns="62160" bIns="31079">
              <a:spAutoFit/>
            </a:bodyPr>
            <a:lstStyle/>
            <a:p>
              <a:pPr algn="ctr" defTabSz="622300" eaLnBrk="0" hangingPunct="0"/>
              <a:r>
                <a:rPr lang="ru-RU" sz="1200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    По наихудшему сценарию в зону отключения попадают</a:t>
              </a:r>
              <a:r>
                <a:rPr lang="ru-RU" sz="1200" b="1" dirty="0" smtClea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:</a:t>
              </a:r>
              <a:endPara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23" name="Text Box 830"/>
            <p:cNvSpPr txBox="1">
              <a:spLocks noChangeArrowheads="1"/>
            </p:cNvSpPr>
            <p:nvPr/>
          </p:nvSpPr>
          <p:spPr bwMode="auto">
            <a:xfrm>
              <a:off x="6420258" y="5288528"/>
              <a:ext cx="2608287" cy="293251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61541" tIns="30770" rIns="61541" bIns="30770">
              <a:spAutoFit/>
            </a:bodyPr>
            <a:lstStyle>
              <a:lvl1pPr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defTabSz="1277785">
                <a:defRPr/>
              </a:pP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СЗО– </a:t>
              </a: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14</a:t>
              </a:r>
              <a:r>
                <a:rPr lang="ru-RU" sz="1000" i="1" dirty="0" smtClean="0"/>
                <a:t>;</a:t>
              </a:r>
              <a:endParaRPr lang="ru-RU" sz="1000" i="1" dirty="0"/>
            </a:p>
            <a:p>
              <a:pPr defTabSz="1277785">
                <a:defRPr/>
              </a:pP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население </a:t>
              </a: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– </a:t>
              </a: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71 479 чел</a:t>
              </a: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.</a:t>
              </a:r>
            </a:p>
            <a:p>
              <a:pPr defTabSz="1277785">
                <a:defRPr/>
              </a:pP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</a:t>
              </a: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дома </a:t>
              </a: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– </a:t>
              </a: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5 959.</a:t>
              </a:r>
              <a:endParaRPr lang="ru-RU" sz="100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524" name="Группа 523"/>
          <p:cNvGrpSpPr/>
          <p:nvPr/>
        </p:nvGrpSpPr>
        <p:grpSpPr>
          <a:xfrm>
            <a:off x="0" y="751721"/>
            <a:ext cx="2775165" cy="962218"/>
            <a:chOff x="6426568" y="5043085"/>
            <a:chExt cx="2610938" cy="538694"/>
          </a:xfrm>
        </p:grpSpPr>
        <p:sp>
          <p:nvSpPr>
            <p:cNvPr id="525" name="Rectangle 84"/>
            <p:cNvSpPr>
              <a:spLocks noChangeArrowheads="1"/>
            </p:cNvSpPr>
            <p:nvPr/>
          </p:nvSpPr>
          <p:spPr bwMode="auto">
            <a:xfrm>
              <a:off x="6426568" y="5043085"/>
              <a:ext cx="2608288" cy="241908"/>
            </a:xfrm>
            <a:prstGeom prst="rect">
              <a:avLst/>
            </a:prstGeom>
            <a:solidFill>
              <a:srgbClr val="FFFF00"/>
            </a:solidFill>
            <a:ln w="3175">
              <a:solidFill>
                <a:schemeClr val="tx1"/>
              </a:solidFill>
            </a:ln>
            <a:effectLst/>
            <a:extLst/>
          </p:spPr>
          <p:txBody>
            <a:bodyPr wrap="square" lIns="62160" tIns="31079" rIns="62160" bIns="31079">
              <a:spAutoFit/>
            </a:bodyPr>
            <a:lstStyle/>
            <a:p>
              <a:pPr algn="ctr" defTabSz="622300" eaLnBrk="0" hangingPunct="0"/>
              <a:r>
                <a:rPr lang="ru-RU" sz="1200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    По </a:t>
              </a:r>
              <a:r>
                <a:rPr lang="ru-RU" sz="1200" b="1" dirty="0" smtClea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наиболее вероятному </a:t>
              </a:r>
              <a:r>
                <a:rPr lang="ru-RU" sz="1200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сценарию в зону отключения попадают</a:t>
              </a:r>
              <a:r>
                <a:rPr lang="ru-RU" sz="1200" b="1" dirty="0" smtClea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:</a:t>
              </a:r>
              <a:endPara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26" name="Text Box 830"/>
            <p:cNvSpPr txBox="1">
              <a:spLocks noChangeArrowheads="1"/>
            </p:cNvSpPr>
            <p:nvPr/>
          </p:nvSpPr>
          <p:spPr bwMode="auto">
            <a:xfrm>
              <a:off x="6429219" y="5288528"/>
              <a:ext cx="2608287" cy="293251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61541" tIns="30770" rIns="61541" bIns="30770">
              <a:spAutoFit/>
            </a:bodyPr>
            <a:lstStyle>
              <a:lvl1pPr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defTabSz="1277785">
                <a:defRPr/>
              </a:pP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СЗО – </a:t>
              </a: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5;</a:t>
              </a:r>
              <a:endParaRPr lang="ru-RU" sz="1000" i="1" dirty="0"/>
            </a:p>
            <a:p>
              <a:pPr defTabSz="1277785">
                <a:defRPr/>
              </a:pP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население </a:t>
              </a: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– </a:t>
              </a: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23 826 чел</a:t>
              </a: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.</a:t>
              </a:r>
            </a:p>
            <a:p>
              <a:pPr defTabSz="1277785">
                <a:defRPr/>
              </a:pP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</a:t>
              </a: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дома –1 986.</a:t>
              </a:r>
              <a:endParaRPr lang="ru-RU" sz="100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aphicFrame>
        <p:nvGraphicFramePr>
          <p:cNvPr id="529" name="Таблица 52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389633282"/>
              </p:ext>
            </p:extLst>
          </p:nvPr>
        </p:nvGraphicFramePr>
        <p:xfrm>
          <a:off x="-3543" y="5120640"/>
          <a:ext cx="2519089" cy="173736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38842"/>
                <a:gridCol w="1120990"/>
                <a:gridCol w="585536"/>
                <a:gridCol w="473721"/>
              </a:tblGrid>
              <a:tr h="354833"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№ п/п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ru-RU" sz="800" dirty="0" smtClean="0"/>
                    </a:p>
                    <a:p>
                      <a:r>
                        <a:rPr lang="ru-RU" sz="800" dirty="0" smtClean="0"/>
                        <a:t>Принадлежность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Кол-во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err="1" smtClean="0"/>
                        <a:t>Мощ-ность</a:t>
                      </a:r>
                      <a:r>
                        <a:rPr lang="ru-RU" sz="800" dirty="0" smtClean="0"/>
                        <a:t>,</a:t>
                      </a:r>
                      <a:r>
                        <a:rPr lang="ru-RU" sz="800" baseline="0" dirty="0" smtClean="0"/>
                        <a:t> кВт</a:t>
                      </a:r>
                      <a:endParaRPr lang="ru-RU" sz="800" dirty="0"/>
                    </a:p>
                  </a:txBody>
                  <a:tcPr/>
                </a:tc>
              </a:tr>
              <a:tr h="202953"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1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Администрация МО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8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950</a:t>
                      </a:r>
                      <a:endParaRPr lang="ru-RU" sz="800" dirty="0"/>
                    </a:p>
                  </a:txBody>
                  <a:tcPr/>
                </a:tc>
              </a:tr>
              <a:tr h="202953"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2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Водоканал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3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18</a:t>
                      </a:r>
                      <a:endParaRPr lang="ru-RU" sz="800" dirty="0"/>
                    </a:p>
                  </a:txBody>
                  <a:tcPr/>
                </a:tc>
              </a:tr>
              <a:tr h="202953"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3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ОАО «АТЭК»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21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1049,8</a:t>
                      </a:r>
                      <a:endParaRPr lang="ru-RU" sz="800" dirty="0"/>
                    </a:p>
                  </a:txBody>
                  <a:tcPr/>
                </a:tc>
              </a:tr>
              <a:tr h="202953"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4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ОАО «НЭСК»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1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30</a:t>
                      </a:r>
                    </a:p>
                  </a:txBody>
                  <a:tcPr/>
                </a:tc>
              </a:tr>
              <a:tr h="202953"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5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just"/>
                      <a:r>
                        <a:rPr lang="ru-RU" sz="800" dirty="0" smtClean="0"/>
                        <a:t>ОАО</a:t>
                      </a:r>
                      <a:r>
                        <a:rPr lang="ru-RU" sz="800" baseline="0" dirty="0" smtClean="0"/>
                        <a:t> «Кубаньэнерго»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3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360</a:t>
                      </a:r>
                    </a:p>
                  </a:txBody>
                  <a:tcPr/>
                </a:tc>
              </a:tr>
              <a:tr h="202953">
                <a:tc>
                  <a:txBody>
                    <a:bodyPr/>
                    <a:lstStyle/>
                    <a:p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just"/>
                      <a:r>
                        <a:rPr lang="ru-RU" sz="800" dirty="0" smtClean="0"/>
                        <a:t>Итого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36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2407,8</a:t>
                      </a:r>
                    </a:p>
                  </a:txBody>
                  <a:tcPr/>
                </a:tc>
              </a:tr>
            </a:tbl>
          </a:graphicData>
        </a:graphic>
      </p:graphicFrame>
      <p:sp>
        <p:nvSpPr>
          <p:cNvPr id="536" name="TextBox 535"/>
          <p:cNvSpPr txBox="1"/>
          <p:nvPr/>
        </p:nvSpPr>
        <p:spPr>
          <a:xfrm>
            <a:off x="-3543" y="4757647"/>
            <a:ext cx="2514326" cy="397311"/>
          </a:xfrm>
          <a:prstGeom prst="rect">
            <a:avLst/>
          </a:prstGeom>
          <a:solidFill>
            <a:schemeClr val="accent1">
              <a:lumMod val="75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ctr" defTabSz="1493205" fontAlgn="base">
              <a:spcBef>
                <a:spcPct val="0"/>
              </a:spcBef>
              <a:spcAft>
                <a:spcPct val="0"/>
              </a:spcAft>
              <a:defRPr sz="1000" b="1" u="sng">
                <a:latin typeface="Times New Roman" pitchFamily="18" charset="0"/>
                <a:cs typeface="Times New Roman" pitchFamily="18" charset="0"/>
              </a:defRPr>
            </a:lvl1pPr>
            <a:lvl2pPr marL="377825" indent="79375" fontAlgn="base">
              <a:spcBef>
                <a:spcPct val="0"/>
              </a:spcBef>
              <a:spcAft>
                <a:spcPct val="0"/>
              </a:spcAft>
              <a:defRPr sz="1000">
                <a:latin typeface="Times New Roman" pitchFamily="18" charset="0"/>
                <a:cs typeface="Times New Roman" pitchFamily="18" charset="0"/>
              </a:defRPr>
            </a:lvl2pPr>
            <a:lvl3pPr marL="755650" indent="158750" fontAlgn="base">
              <a:spcBef>
                <a:spcPct val="0"/>
              </a:spcBef>
              <a:spcAft>
                <a:spcPct val="0"/>
              </a:spcAft>
              <a:defRPr sz="1000">
                <a:latin typeface="Times New Roman" pitchFamily="18" charset="0"/>
                <a:cs typeface="Times New Roman" pitchFamily="18" charset="0"/>
              </a:defRPr>
            </a:lvl3pPr>
            <a:lvl4pPr marL="1135063" indent="236538" fontAlgn="base">
              <a:spcBef>
                <a:spcPct val="0"/>
              </a:spcBef>
              <a:spcAft>
                <a:spcPct val="0"/>
              </a:spcAft>
              <a:defRPr sz="1000">
                <a:latin typeface="Times New Roman" pitchFamily="18" charset="0"/>
                <a:cs typeface="Times New Roman" pitchFamily="18" charset="0"/>
              </a:defRPr>
            </a:lvl4pPr>
            <a:lvl5pPr marL="1512888" indent="315913" fontAlgn="base">
              <a:spcBef>
                <a:spcPct val="0"/>
              </a:spcBef>
              <a:spcAft>
                <a:spcPct val="0"/>
              </a:spcAft>
              <a:defRPr sz="1000">
                <a:latin typeface="Times New Roman" pitchFamily="18" charset="0"/>
                <a:cs typeface="Times New Roman" pitchFamily="18" charset="0"/>
              </a:defRPr>
            </a:lvl5pPr>
            <a:lvl6pPr>
              <a:defRPr sz="1000">
                <a:latin typeface="Times New Roman" pitchFamily="18" charset="0"/>
                <a:cs typeface="Times New Roman" pitchFamily="18" charset="0"/>
              </a:defRPr>
            </a:lvl6pPr>
            <a:lvl7pPr>
              <a:defRPr sz="1000">
                <a:latin typeface="Times New Roman" pitchFamily="18" charset="0"/>
                <a:cs typeface="Times New Roman" pitchFamily="18" charset="0"/>
              </a:defRPr>
            </a:lvl7pPr>
            <a:lvl8pPr>
              <a:defRPr sz="1000">
                <a:latin typeface="Times New Roman" pitchFamily="18" charset="0"/>
                <a:cs typeface="Times New Roman" pitchFamily="18" charset="0"/>
              </a:defRPr>
            </a:lvl8pPr>
            <a:lvl9pPr>
              <a:defRPr sz="1000">
                <a:latin typeface="Times New Roman" pitchFamily="18" charset="0"/>
                <a:cs typeface="Times New Roman" pitchFamily="18" charset="0"/>
              </a:defRPr>
            </a:lvl9pPr>
          </a:lstStyle>
          <a:p>
            <a:r>
              <a:rPr lang="ru-RU" u="none" dirty="0"/>
              <a:t>Резервные </a:t>
            </a:r>
            <a:r>
              <a:rPr lang="ru-RU" u="none" dirty="0" smtClean="0"/>
              <a:t>передвижные</a:t>
            </a:r>
          </a:p>
          <a:p>
            <a:r>
              <a:rPr lang="ru-RU" u="none" dirty="0" smtClean="0"/>
              <a:t>источники </a:t>
            </a:r>
            <a:r>
              <a:rPr lang="ru-RU" u="none" dirty="0"/>
              <a:t>питания</a:t>
            </a:r>
          </a:p>
        </p:txBody>
      </p:sp>
      <p:pic>
        <p:nvPicPr>
          <p:cNvPr id="535" name="Picture 2" descr="\\10.66.0.115\рабочие файлы 2\зам. нач. ЦУКС по ОО\Начальник ОМИП\!!!!!!!!!!!!!!!!БАЗА ОМИП\МОДЕЛИ\Модели\Значки. Не удалять!!!\24.png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82944" y="3669679"/>
            <a:ext cx="441564" cy="44156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530" name="Группа 529"/>
          <p:cNvGrpSpPr/>
          <p:nvPr/>
        </p:nvGrpSpPr>
        <p:grpSpPr>
          <a:xfrm>
            <a:off x="145465" y="3603265"/>
            <a:ext cx="1134357" cy="485706"/>
            <a:chOff x="2319112" y="3750101"/>
            <a:chExt cx="1134357" cy="229362"/>
          </a:xfrm>
        </p:grpSpPr>
        <p:sp>
          <p:nvSpPr>
            <p:cNvPr id="532" name="Прямоугольник 531"/>
            <p:cNvSpPr/>
            <p:nvPr/>
          </p:nvSpPr>
          <p:spPr>
            <a:xfrm>
              <a:off x="2319112" y="3750101"/>
              <a:ext cx="1134357" cy="229362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25400">
              <a:solidFill>
                <a:srgbClr val="00B0F0"/>
              </a:solidFill>
            </a:ln>
            <a:effectLst>
              <a:softEdge rad="127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ru-RU" sz="1000" b="1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С3, </a:t>
              </a:r>
              <a:r>
                <a:rPr lang="ru-RU" sz="1000" b="1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8 </a:t>
              </a:r>
              <a:r>
                <a:rPr lang="ru-RU" sz="1000" b="1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м/с            </a:t>
              </a:r>
              <a:endParaRPr lang="ru-RU" sz="10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533" name="Прямая со стрелкой 532"/>
            <p:cNvCxnSpPr/>
            <p:nvPr/>
          </p:nvCxnSpPr>
          <p:spPr>
            <a:xfrm>
              <a:off x="3082402" y="3793163"/>
              <a:ext cx="215770" cy="135977"/>
            </a:xfrm>
            <a:prstGeom prst="straightConnector1">
              <a:avLst/>
            </a:prstGeom>
            <a:ln w="38100">
              <a:solidFill>
                <a:srgbClr val="00B0F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1948730617"/>
      </p:ext>
    </p:extLst>
  </p:cSld>
  <p:clrMapOvr>
    <a:masterClrMapping/>
  </p:clrMapOvr>
  <p:transition>
    <p:zoom/>
  </p:transition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Тема Office">
  <a:themeElements>
    <a:clrScheme name="Тема 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Тема 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Тема 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xmlns="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Тема Office">
  <a:themeElements>
    <a:clrScheme name="Стандартная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Стандартная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xmlns="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Тема Office">
  <a:themeElements>
    <a:clrScheme name="Стандартная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Стандартная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xmlns="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>Office Theme</Template>
  <TotalTime>540456</TotalTime>
  <Words>2187</Words>
  <Application>Microsoft Office PowerPoint</Application>
  <PresentationFormat>Экран (4:3)</PresentationFormat>
  <Paragraphs>727</Paragraphs>
  <Slides>13</Slides>
  <Notes>9</Notes>
  <HiddenSlides>0</HiddenSlides>
  <MMClips>1</MMClips>
  <ScaleCrop>false</ScaleCrop>
  <HeadingPairs>
    <vt:vector size="6" baseType="variant">
      <vt:variant>
        <vt:lpstr>Тема</vt:lpstr>
      </vt:variant>
      <vt:variant>
        <vt:i4>1</vt:i4>
      </vt:variant>
      <vt:variant>
        <vt:lpstr>Внедренные серверы OLE</vt:lpstr>
      </vt:variant>
      <vt:variant>
        <vt:i4>1</vt:i4>
      </vt:variant>
      <vt:variant>
        <vt:lpstr>Заголовки слайдов</vt:lpstr>
      </vt:variant>
      <vt:variant>
        <vt:i4>13</vt:i4>
      </vt:variant>
    </vt:vector>
  </HeadingPairs>
  <TitlesOfParts>
    <vt:vector size="15" baseType="lpstr">
      <vt:lpstr>Тема Office</vt:lpstr>
      <vt:lpstr>Clip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</vt:vector>
  </TitlesOfParts>
  <Company>SPecialiST RePack</Company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ДОКЛАД  СПЕЦИАЛИСТА АРМ №32 ПО ИНФОРМАЦИОННЫМ СИСТЕМАМ</dc:title>
  <dc:creator>ARM32</dc:creator>
  <cp:lastModifiedBy>ARM_9</cp:lastModifiedBy>
  <cp:revision>24368</cp:revision>
  <cp:lastPrinted>2021-03-02T02:10:50Z</cp:lastPrinted>
  <dcterms:created xsi:type="dcterms:W3CDTF">2014-09-08T13:21:12Z</dcterms:created>
  <dcterms:modified xsi:type="dcterms:W3CDTF">2021-03-21T12:01:17Z</dcterms:modified>
</cp:coreProperties>
</file>